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0" r:id="rId1"/>
  </p:sldMasterIdLst>
  <p:notesMasterIdLst>
    <p:notesMasterId r:id="rId6"/>
  </p:notesMasterIdLst>
  <p:handoutMasterIdLst>
    <p:handoutMasterId r:id="rId7"/>
  </p:handoutMasterIdLst>
  <p:sldIdLst>
    <p:sldId id="285" r:id="rId2"/>
    <p:sldId id="341" r:id="rId3"/>
    <p:sldId id="343" r:id="rId4"/>
    <p:sldId id="308" r:id="rId5"/>
  </p:sldIdLst>
  <p:sldSz cx="9144000" cy="6858000" type="screen4x3"/>
  <p:notesSz cx="6797675" cy="9926638"/>
  <p:defaultTex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60" autoAdjust="0"/>
    <p:restoredTop sz="94660"/>
  </p:normalViewPr>
  <p:slideViewPr>
    <p:cSldViewPr snapToGrid="0" snapToObjects="1">
      <p:cViewPr>
        <p:scale>
          <a:sx n="100" d="100"/>
          <a:sy n="100" d="100"/>
        </p:scale>
        <p:origin x="-1208" y="-240"/>
      </p:cViewPr>
      <p:guideLst>
        <p:guide orient="horz" pos="2416"/>
        <p:guide pos="2880"/>
      </p:guideLst>
    </p:cSldViewPr>
  </p:slideViewPr>
  <p:notesTextViewPr>
    <p:cViewPr>
      <p:scale>
        <a:sx n="100" d="100"/>
        <a:sy n="100" d="100"/>
      </p:scale>
      <p:origin x="0" y="0"/>
    </p:cViewPr>
  </p:notesTextViewPr>
  <p:sorterViewPr>
    <p:cViewPr>
      <p:scale>
        <a:sx n="76" d="100"/>
        <a:sy n="7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handoutMaster" Target="handoutMasters/handout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noProof="1">
                <a:latin typeface="Times New Roman" charset="0"/>
                <a:ea typeface="ＭＳ Ｐゴシック" charset="0"/>
                <a:cs typeface="+mn-cs"/>
              </a:defRPr>
            </a:lvl1pPr>
          </a:lstStyle>
          <a:p>
            <a:pPr>
              <a:defRPr/>
            </a:pPr>
            <a:endParaRPr/>
          </a:p>
        </p:txBody>
      </p:sp>
      <p:sp>
        <p:nvSpPr>
          <p:cNvPr id="81923" name="Rectangle 3"/>
          <p:cNvSpPr>
            <a:spLocks noGrp="1" noChangeArrowheads="1"/>
          </p:cNvSpPr>
          <p:nvPr>
            <p:ph type="dt" sz="quarter" idx="1"/>
          </p:nvPr>
        </p:nvSpPr>
        <p:spPr bwMode="auto">
          <a:xfrm>
            <a:off x="3849688"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noProof="1">
                <a:latin typeface="Times New Roman" charset="0"/>
                <a:ea typeface="ＭＳ Ｐゴシック" charset="0"/>
                <a:cs typeface="+mn-cs"/>
              </a:defRPr>
            </a:lvl1pPr>
          </a:lstStyle>
          <a:p>
            <a:pPr>
              <a:defRPr/>
            </a:pPr>
            <a:endParaRPr/>
          </a:p>
        </p:txBody>
      </p:sp>
      <p:sp>
        <p:nvSpPr>
          <p:cNvPr id="81924" name="Rectangle 4"/>
          <p:cNvSpPr>
            <a:spLocks noGrp="1" noChangeArrowheads="1"/>
          </p:cNvSpPr>
          <p:nvPr>
            <p:ph type="ftr" sz="quarter" idx="2"/>
          </p:nvPr>
        </p:nvSpPr>
        <p:spPr bwMode="auto">
          <a:xfrm>
            <a:off x="0" y="9428163"/>
            <a:ext cx="2946400" cy="496887"/>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noProof="1">
                <a:latin typeface="Times New Roman" charset="0"/>
                <a:ea typeface="ＭＳ Ｐゴシック" charset="0"/>
                <a:cs typeface="+mn-cs"/>
              </a:defRPr>
            </a:lvl1pPr>
          </a:lstStyle>
          <a:p>
            <a:pPr>
              <a:defRPr/>
            </a:pPr>
            <a:endParaRPr/>
          </a:p>
        </p:txBody>
      </p:sp>
      <p:sp>
        <p:nvSpPr>
          <p:cNvPr id="81925" name="Rectangle 5"/>
          <p:cNvSpPr>
            <a:spLocks noGrp="1" noChangeArrowheads="1"/>
          </p:cNvSpPr>
          <p:nvPr>
            <p:ph type="sldNum" sz="quarter" idx="3"/>
          </p:nvPr>
        </p:nvSpPr>
        <p:spPr bwMode="auto">
          <a:xfrm>
            <a:off x="3849688" y="9428163"/>
            <a:ext cx="2946400" cy="496887"/>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noProof="1">
                <a:latin typeface="Times New Roman" charset="0"/>
              </a:defRPr>
            </a:lvl1pPr>
          </a:lstStyle>
          <a:p>
            <a:pPr>
              <a:defRPr/>
            </a:pPr>
            <a:fld id="{132390C4-E309-B94A-BE5E-B9B443E270C0}" type="slidenum">
              <a:rPr/>
              <a:pPr>
                <a:defRPr/>
              </a:pPr>
              <a:t>‹n.›</a:t>
            </a:fld>
            <a:endParaRPr/>
          </a:p>
        </p:txBody>
      </p:sp>
    </p:spTree>
    <p:extLst>
      <p:ext uri="{BB962C8B-B14F-4D97-AF65-F5344CB8AC3E}">
        <p14:creationId xmlns:p14="http://schemas.microsoft.com/office/powerpoint/2010/main" val="4504744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atin typeface="Times New Roman" charset="0"/>
                <a:ea typeface="ＭＳ Ｐゴシック" charset="0"/>
                <a:cs typeface="+mn-cs"/>
              </a:defRPr>
            </a:lvl1pPr>
          </a:lstStyle>
          <a:p>
            <a:pPr>
              <a:defRPr/>
            </a:pPr>
            <a:endParaRPr lang="de-DE"/>
          </a:p>
        </p:txBody>
      </p:sp>
      <p:sp>
        <p:nvSpPr>
          <p:cNvPr id="8195" name="Rectangle 3"/>
          <p:cNvSpPr>
            <a:spLocks noGrp="1" noChangeArrowheads="1"/>
          </p:cNvSpPr>
          <p:nvPr>
            <p:ph type="dt" idx="1"/>
          </p:nvPr>
        </p:nvSpPr>
        <p:spPr bwMode="auto">
          <a:xfrm>
            <a:off x="3849688"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atin typeface="Times New Roman" charset="0"/>
                <a:ea typeface="ＭＳ Ｐゴシック" charset="0"/>
                <a:cs typeface="+mn-cs"/>
              </a:defRPr>
            </a:lvl1pPr>
          </a:lstStyle>
          <a:p>
            <a:pPr>
              <a:defRPr/>
            </a:pPr>
            <a:endParaRPr lang="de-DE"/>
          </a:p>
        </p:txBody>
      </p:sp>
      <p:sp>
        <p:nvSpPr>
          <p:cNvPr id="1024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197" name="Rectangle 5"/>
          <p:cNvSpPr>
            <a:spLocks noGrp="1" noChangeArrowheads="1"/>
          </p:cNvSpPr>
          <p:nvPr>
            <p:ph type="body" sz="quarter" idx="3"/>
          </p:nvPr>
        </p:nvSpPr>
        <p:spPr bwMode="auto">
          <a:xfrm>
            <a:off x="679450" y="4714875"/>
            <a:ext cx="5438775" cy="44672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8198" name="Rectangle 6"/>
          <p:cNvSpPr>
            <a:spLocks noGrp="1" noChangeArrowheads="1"/>
          </p:cNvSpPr>
          <p:nvPr>
            <p:ph type="ftr" sz="quarter" idx="4"/>
          </p:nvPr>
        </p:nvSpPr>
        <p:spPr bwMode="auto">
          <a:xfrm>
            <a:off x="0" y="9428163"/>
            <a:ext cx="2946400" cy="496887"/>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atin typeface="Times New Roman" charset="0"/>
                <a:ea typeface="ＭＳ Ｐゴシック" charset="0"/>
                <a:cs typeface="+mn-cs"/>
              </a:defRPr>
            </a:lvl1pPr>
          </a:lstStyle>
          <a:p>
            <a:pPr>
              <a:defRPr/>
            </a:pPr>
            <a:endParaRPr lang="de-DE"/>
          </a:p>
        </p:txBody>
      </p:sp>
      <p:sp>
        <p:nvSpPr>
          <p:cNvPr id="8199" name="Rectangle 7"/>
          <p:cNvSpPr>
            <a:spLocks noGrp="1" noChangeArrowheads="1"/>
          </p:cNvSpPr>
          <p:nvPr>
            <p:ph type="sldNum" sz="quarter" idx="5"/>
          </p:nvPr>
        </p:nvSpPr>
        <p:spPr bwMode="auto">
          <a:xfrm>
            <a:off x="3849688" y="9428163"/>
            <a:ext cx="2946400" cy="496887"/>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pPr>
              <a:defRPr/>
            </a:pPr>
            <a:fld id="{312B4920-985F-9B49-B27C-0966DDAE469B}" type="slidenum">
              <a:rPr lang="de-DE"/>
              <a:pPr>
                <a:defRPr/>
              </a:pPr>
              <a:t>‹n.›</a:t>
            </a:fld>
            <a:endParaRPr lang="de-DE"/>
          </a:p>
        </p:txBody>
      </p:sp>
    </p:spTree>
    <p:extLst>
      <p:ext uri="{BB962C8B-B14F-4D97-AF65-F5344CB8AC3E}">
        <p14:creationId xmlns:p14="http://schemas.microsoft.com/office/powerpoint/2010/main" val="27193194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fld id="{AF429F32-200D-3A4A-A4DE-FAC2180A4251}" type="slidenum">
              <a:rPr lang="de-DE" sz="1200">
                <a:latin typeface="Times New Roman" charset="0"/>
              </a:rPr>
              <a:pPr eaLnBrk="1" hangingPunct="1"/>
              <a:t>1</a:t>
            </a:fld>
            <a:endParaRPr lang="de-DE" sz="1200">
              <a:latin typeface="Times New Roman" charset="0"/>
            </a:endParaRPr>
          </a:p>
        </p:txBody>
      </p:sp>
      <p:sp>
        <p:nvSpPr>
          <p:cNvPr id="12290" name="Rectangle 7"/>
          <p:cNvSpPr txBox="1">
            <a:spLocks noGrp="1" noChangeArrowheads="1"/>
          </p:cNvSpPr>
          <p:nvPr/>
        </p:nvSpPr>
        <p:spPr bwMode="auto">
          <a:xfrm>
            <a:off x="3852863" y="9434513"/>
            <a:ext cx="2944812"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824" tIns="47416" rIns="94824" bIns="47416" anchor="b"/>
          <a:lstStyle>
            <a:lvl1pPr defTabSz="947738" eaLnBrk="0" hangingPunct="0">
              <a:defRPr sz="2000">
                <a:solidFill>
                  <a:schemeClr val="tx1"/>
                </a:solidFill>
                <a:latin typeface="Arial" charset="0"/>
                <a:ea typeface="ＭＳ Ｐゴシック" charset="0"/>
                <a:cs typeface="ＭＳ Ｐゴシック" charset="0"/>
              </a:defRPr>
            </a:lvl1pPr>
            <a:lvl2pPr marL="742950" indent="-285750" defTabSz="947738" eaLnBrk="0" hangingPunct="0">
              <a:defRPr sz="2000">
                <a:solidFill>
                  <a:schemeClr val="tx1"/>
                </a:solidFill>
                <a:latin typeface="Arial" charset="0"/>
                <a:ea typeface="ＭＳ Ｐゴシック" charset="0"/>
              </a:defRPr>
            </a:lvl2pPr>
            <a:lvl3pPr marL="1143000" indent="-228600" defTabSz="947738" eaLnBrk="0" hangingPunct="0">
              <a:defRPr sz="2000">
                <a:solidFill>
                  <a:schemeClr val="tx1"/>
                </a:solidFill>
                <a:latin typeface="Arial" charset="0"/>
                <a:ea typeface="ＭＳ Ｐゴシック" charset="0"/>
              </a:defRPr>
            </a:lvl3pPr>
            <a:lvl4pPr marL="1600200" indent="-228600" defTabSz="947738" eaLnBrk="0" hangingPunct="0">
              <a:defRPr sz="2000">
                <a:solidFill>
                  <a:schemeClr val="tx1"/>
                </a:solidFill>
                <a:latin typeface="Arial" charset="0"/>
                <a:ea typeface="ＭＳ Ｐゴシック" charset="0"/>
              </a:defRPr>
            </a:lvl4pPr>
            <a:lvl5pPr marL="2057400" indent="-228600" defTabSz="947738" eaLnBrk="0" hangingPunct="0">
              <a:defRPr sz="2000">
                <a:solidFill>
                  <a:schemeClr val="tx1"/>
                </a:solidFill>
                <a:latin typeface="Arial" charset="0"/>
                <a:ea typeface="ＭＳ Ｐゴシック" charset="0"/>
              </a:defRPr>
            </a:lvl5pPr>
            <a:lvl6pPr marL="2514600" indent="-228600" defTabSz="947738" eaLnBrk="0" fontAlgn="base" hangingPunct="0">
              <a:spcBef>
                <a:spcPct val="0"/>
              </a:spcBef>
              <a:spcAft>
                <a:spcPct val="0"/>
              </a:spcAft>
              <a:defRPr sz="2000">
                <a:solidFill>
                  <a:schemeClr val="tx1"/>
                </a:solidFill>
                <a:latin typeface="Arial" charset="0"/>
                <a:ea typeface="ＭＳ Ｐゴシック" charset="0"/>
              </a:defRPr>
            </a:lvl6pPr>
            <a:lvl7pPr marL="2971800" indent="-228600" defTabSz="947738" eaLnBrk="0" fontAlgn="base" hangingPunct="0">
              <a:spcBef>
                <a:spcPct val="0"/>
              </a:spcBef>
              <a:spcAft>
                <a:spcPct val="0"/>
              </a:spcAft>
              <a:defRPr sz="2000">
                <a:solidFill>
                  <a:schemeClr val="tx1"/>
                </a:solidFill>
                <a:latin typeface="Arial" charset="0"/>
                <a:ea typeface="ＭＳ Ｐゴシック" charset="0"/>
              </a:defRPr>
            </a:lvl7pPr>
            <a:lvl8pPr marL="3429000" indent="-228600" defTabSz="947738" eaLnBrk="0" fontAlgn="base" hangingPunct="0">
              <a:spcBef>
                <a:spcPct val="0"/>
              </a:spcBef>
              <a:spcAft>
                <a:spcPct val="0"/>
              </a:spcAft>
              <a:defRPr sz="2000">
                <a:solidFill>
                  <a:schemeClr val="tx1"/>
                </a:solidFill>
                <a:latin typeface="Arial" charset="0"/>
                <a:ea typeface="ＭＳ Ｐゴシック" charset="0"/>
              </a:defRPr>
            </a:lvl8pPr>
            <a:lvl9pPr marL="3886200" indent="-228600" defTabSz="947738" eaLnBrk="0" fontAlgn="base" hangingPunct="0">
              <a:spcBef>
                <a:spcPct val="0"/>
              </a:spcBef>
              <a:spcAft>
                <a:spcPct val="0"/>
              </a:spcAft>
              <a:defRPr sz="2000">
                <a:solidFill>
                  <a:schemeClr val="tx1"/>
                </a:solidFill>
                <a:latin typeface="Arial" charset="0"/>
                <a:ea typeface="ＭＳ Ｐゴシック" charset="0"/>
              </a:defRPr>
            </a:lvl9pPr>
          </a:lstStyle>
          <a:p>
            <a:pPr algn="r" eaLnBrk="1" hangingPunct="1"/>
            <a:fld id="{E2A35BDA-BD0F-5F49-AB1C-1410B4AA78BD}" type="slidenum">
              <a:rPr lang="en-GB" sz="1300"/>
              <a:pPr algn="r" eaLnBrk="1" hangingPunct="1"/>
              <a:t>1</a:t>
            </a:fld>
            <a:endParaRPr lang="en-GB" sz="1300"/>
          </a:p>
        </p:txBody>
      </p:sp>
      <p:sp>
        <p:nvSpPr>
          <p:cNvPr id="12291" name="Rectangle 2"/>
          <p:cNvSpPr>
            <a:spLocks noGrp="1" noRot="1" noChangeAspect="1" noChangeArrowheads="1" noTextEdit="1"/>
          </p:cNvSpPr>
          <p:nvPr>
            <p:ph type="sldImg"/>
          </p:nvPr>
        </p:nvSpPr>
        <p:spPr>
          <a:xfrm>
            <a:off x="917575" y="744538"/>
            <a:ext cx="4964113" cy="3724275"/>
          </a:xfrm>
          <a:ln/>
        </p:spPr>
      </p:sp>
      <p:sp>
        <p:nvSpPr>
          <p:cNvPr id="449540" name="Rectangle 3"/>
          <p:cNvSpPr>
            <a:spLocks noGrp="1" noChangeArrowheads="1"/>
          </p:cNvSpPr>
          <p:nvPr>
            <p:ph type="body" idx="1"/>
          </p:nvPr>
        </p:nvSpPr>
        <p:spPr>
          <a:xfrm>
            <a:off x="906463" y="4714875"/>
            <a:ext cx="4984750" cy="4467225"/>
          </a:xfrm>
        </p:spPr>
        <p:txBody>
          <a:bodyPr lIns="94824" tIns="47416" rIns="94824" bIns="47416"/>
          <a:lstStyle/>
          <a:p>
            <a:pPr eaLnBrk="1" hangingPunct="1">
              <a:defRPr/>
            </a:pPr>
            <a:endParaRPr lang="de-DE" smtClean="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fld id="{B576B8B2-F949-5449-B1BD-52E5CB4C0075}" type="slidenum">
              <a:rPr lang="de-DE" sz="1200">
                <a:latin typeface="Times New Roman" charset="0"/>
              </a:rPr>
              <a:pPr eaLnBrk="1" hangingPunct="1"/>
              <a:t>4</a:t>
            </a:fld>
            <a:endParaRPr lang="de-DE" sz="1200">
              <a:latin typeface="Times New Roman" charset="0"/>
            </a:endParaRPr>
          </a:p>
        </p:txBody>
      </p:sp>
      <p:sp>
        <p:nvSpPr>
          <p:cNvPr id="34818" name="Rectangle 2"/>
          <p:cNvSpPr>
            <a:spLocks noGrp="1" noRot="1" noChangeAspect="1" noChangeArrowheads="1" noTextEdit="1"/>
          </p:cNvSpPr>
          <p:nvPr>
            <p:ph type="sldImg"/>
          </p:nvPr>
        </p:nvSpPr>
        <p:spPr>
          <a:xfrm>
            <a:off x="917575" y="744538"/>
            <a:ext cx="4964113" cy="3724275"/>
          </a:xfrm>
          <a:ln/>
        </p:spPr>
      </p:sp>
      <p:sp>
        <p:nvSpPr>
          <p:cNvPr id="496643" name="Rectangle 3"/>
          <p:cNvSpPr>
            <a:spLocks noGrp="1" noChangeArrowheads="1"/>
          </p:cNvSpPr>
          <p:nvPr>
            <p:ph type="body" idx="1"/>
          </p:nvPr>
        </p:nvSpPr>
        <p:spPr>
          <a:xfrm>
            <a:off x="906463" y="4714875"/>
            <a:ext cx="4984750" cy="4467225"/>
          </a:xfrm>
        </p:spPr>
        <p:txBody>
          <a:bodyPr/>
          <a:lstStyle/>
          <a:p>
            <a:pPr eaLnBrk="1" hangingPunct="1">
              <a:defRPr/>
            </a:pPr>
            <a:endParaRPr noProof="1" smtClean="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 Id="rId3"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 Id="rId3"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 Id="rId3"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titolo">
    <p:bg bwMode="gray">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2" name="Immagine 5" descr="LogoCNAO+txt_bianco-rosso.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794500" y="6248400"/>
            <a:ext cx="2128838"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asellaDiTesto 2"/>
          <p:cNvSpPr txBox="1">
            <a:spLocks noChangeArrowheads="1"/>
          </p:cNvSpPr>
          <p:nvPr userDrawn="1"/>
        </p:nvSpPr>
        <p:spPr bwMode="auto">
          <a:xfrm>
            <a:off x="295275" y="6384925"/>
            <a:ext cx="5387975" cy="276225"/>
          </a:xfrm>
          <a:prstGeom prst="rect">
            <a:avLst/>
          </a:prstGeom>
          <a:noFill/>
          <a:ln>
            <a:noFill/>
          </a:ln>
          <a:extLst/>
        </p:spPr>
        <p:txBody>
          <a:bodyPr>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defRPr/>
            </a:pPr>
            <a:r>
              <a:rPr lang="it-IT" sz="1200" noProof="0" dirty="0" smtClean="0">
                <a:solidFill>
                  <a:schemeClr val="bg1"/>
                </a:solidFill>
              </a:rPr>
              <a:t>Pavia, </a:t>
            </a:r>
            <a:r>
              <a:rPr lang="it-IT" sz="1200" noProof="0" dirty="0" smtClean="0">
                <a:solidFill>
                  <a:schemeClr val="bg1"/>
                </a:solidFill>
              </a:rPr>
              <a:t>12 Dicembre 2014 </a:t>
            </a:r>
            <a:r>
              <a:rPr lang="it-IT" sz="1200" noProof="0" dirty="0" smtClean="0">
                <a:solidFill>
                  <a:schemeClr val="bg1"/>
                </a:solidFill>
              </a:rPr>
              <a:t>– Progetto XPR</a:t>
            </a:r>
          </a:p>
        </p:txBody>
      </p:sp>
      <p:sp>
        <p:nvSpPr>
          <p:cNvPr id="4" name="CasellaDiTesto 3"/>
          <p:cNvSpPr txBox="1">
            <a:spLocks noChangeArrowheads="1"/>
          </p:cNvSpPr>
          <p:nvPr userDrawn="1"/>
        </p:nvSpPr>
        <p:spPr bwMode="auto">
          <a:xfrm>
            <a:off x="295275" y="5851525"/>
            <a:ext cx="1419225" cy="368300"/>
          </a:xfrm>
          <a:prstGeom prst="rect">
            <a:avLst/>
          </a:prstGeom>
          <a:noFill/>
          <a:ln>
            <a:noFill/>
          </a:ln>
          <a:extLst/>
        </p:spPr>
        <p:txBody>
          <a:bodyPr>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defRPr/>
            </a:pPr>
            <a:r>
              <a:rPr lang="it-IT" sz="1800" dirty="0" smtClean="0">
                <a:solidFill>
                  <a:schemeClr val="bg1"/>
                </a:solidFill>
              </a:rPr>
              <a:t>G. Ciavola</a:t>
            </a:r>
          </a:p>
        </p:txBody>
      </p:sp>
      <p:sp>
        <p:nvSpPr>
          <p:cNvPr id="5" name="CasellaDiTesto 4"/>
          <p:cNvSpPr txBox="1">
            <a:spLocks noChangeArrowheads="1"/>
          </p:cNvSpPr>
          <p:nvPr userDrawn="1"/>
        </p:nvSpPr>
        <p:spPr bwMode="auto">
          <a:xfrm>
            <a:off x="0" y="4779963"/>
            <a:ext cx="9250363" cy="1076325"/>
          </a:xfrm>
          <a:prstGeom prst="rect">
            <a:avLst/>
          </a:prstGeom>
          <a:noFill/>
          <a:ln>
            <a:noFill/>
          </a:ln>
          <a:extLst/>
        </p:spPr>
        <p:txBody>
          <a:bodyPr>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defRPr/>
            </a:pPr>
            <a:r>
              <a:rPr lang="en-GB" sz="3200" dirty="0" smtClean="0">
                <a:solidFill>
                  <a:schemeClr val="accent3"/>
                </a:solidFill>
              </a:rPr>
              <a:t>Task#1: </a:t>
            </a:r>
            <a:r>
              <a:rPr lang="it-IT" sz="3200" dirty="0" smtClean="0">
                <a:solidFill>
                  <a:schemeClr val="accent3"/>
                </a:solidFill>
                <a:cs typeface="Arial" charset="0"/>
              </a:rPr>
              <a:t>Coordinamento delle fasi di realizzazione,</a:t>
            </a:r>
            <a:br>
              <a:rPr lang="it-IT" sz="3200" dirty="0" smtClean="0">
                <a:solidFill>
                  <a:schemeClr val="accent3"/>
                </a:solidFill>
                <a:cs typeface="Arial" charset="0"/>
              </a:rPr>
            </a:br>
            <a:r>
              <a:rPr lang="it-IT" sz="3200" dirty="0" smtClean="0">
                <a:solidFill>
                  <a:schemeClr val="accent3"/>
                </a:solidFill>
                <a:cs typeface="Arial" charset="0"/>
              </a:rPr>
              <a:t>              installazione e allineamento.</a:t>
            </a:r>
            <a:endParaRPr lang="en-GB" sz="3000" b="1" dirty="0" smtClean="0">
              <a:solidFill>
                <a:schemeClr val="accent3"/>
              </a:solidFill>
            </a:endParaRPr>
          </a:p>
        </p:txBody>
      </p:sp>
    </p:spTree>
    <p:extLst>
      <p:ext uri="{BB962C8B-B14F-4D97-AF65-F5344CB8AC3E}">
        <p14:creationId xmlns:p14="http://schemas.microsoft.com/office/powerpoint/2010/main" val="3185788989"/>
      </p:ext>
    </p:extLst>
  </p:cSld>
  <p:clrMapOvr>
    <a:masterClrMapping/>
  </p:clrMapOvr>
  <p:transition xmlns:p14="http://schemas.microsoft.com/office/powerpoint/2010/main" spd="med">
    <p:fade/>
  </p:transition>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Immagine 5" descr="LogoCNAO+txt_blu-rosso.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629276" y="6437313"/>
            <a:ext cx="1735137"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egnaposto piè di pagina 2"/>
          <p:cNvSpPr txBox="1">
            <a:spLocks/>
          </p:cNvSpPr>
          <p:nvPr userDrawn="1"/>
        </p:nvSpPr>
        <p:spPr bwMode="gray">
          <a:xfrm>
            <a:off x="7912100" y="6488113"/>
            <a:ext cx="879475" cy="247650"/>
          </a:xfrm>
          <a:prstGeom prst="rect">
            <a:avLst/>
          </a:prstGeom>
          <a:noFill/>
          <a:ln>
            <a:noFill/>
          </a:ln>
          <a:extLst/>
        </p:spPr>
        <p:txBody>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defRPr/>
            </a:pPr>
            <a:r>
              <a:rPr lang="it-IT" sz="1000" noProof="0" smtClean="0">
                <a:solidFill>
                  <a:srgbClr val="800000"/>
                </a:solidFill>
              </a:rPr>
              <a:t>Pag. </a:t>
            </a:r>
            <a:r>
              <a:rPr lang="it-IT" sz="1000" noProof="0" smtClean="0">
                <a:solidFill>
                  <a:srgbClr val="800000"/>
                </a:solidFill>
                <a:sym typeface="Wingdings" charset="0"/>
              </a:rPr>
              <a:t></a:t>
            </a:r>
            <a:r>
              <a:rPr lang="it-IT" sz="1000" noProof="0" smtClean="0">
                <a:solidFill>
                  <a:srgbClr val="800000"/>
                </a:solidFill>
              </a:rPr>
              <a:t> </a:t>
            </a:r>
            <a:fld id="{70AC4EB1-9DBB-F745-A659-D60935501546}" type="slidenum">
              <a:rPr lang="it-IT" sz="1000" noProof="0" smtClean="0">
                <a:solidFill>
                  <a:srgbClr val="800000"/>
                </a:solidFill>
              </a:rPr>
              <a:pPr eaLnBrk="1" hangingPunct="1">
                <a:defRPr/>
              </a:pPr>
              <a:t>‹n.›</a:t>
            </a:fld>
            <a:endParaRPr lang="it-IT" sz="1000" noProof="0" smtClean="0">
              <a:solidFill>
                <a:srgbClr val="800000"/>
              </a:solidFill>
            </a:endParaRPr>
          </a:p>
        </p:txBody>
      </p:sp>
      <p:sp>
        <p:nvSpPr>
          <p:cNvPr id="6" name="Foliennummernplatzhalter 1"/>
          <p:cNvSpPr txBox="1">
            <a:spLocks/>
          </p:cNvSpPr>
          <p:nvPr userDrawn="1"/>
        </p:nvSpPr>
        <p:spPr>
          <a:xfrm>
            <a:off x="1323975" y="6475413"/>
            <a:ext cx="3044825" cy="252413"/>
          </a:xfrm>
          <a:prstGeom prst="rect">
            <a:avLst/>
          </a:prstGeom>
        </p:spPr>
        <p:txBody>
          <a:bodyPr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00" noProof="0" dirty="0" smtClean="0">
                <a:solidFill>
                  <a:srgbClr val="800000"/>
                </a:solidFill>
                <a:cs typeface="Calibri"/>
              </a:rPr>
              <a:t>Pavia, </a:t>
            </a:r>
            <a:r>
              <a:rPr lang="it-IT" sz="1000" noProof="0" dirty="0" smtClean="0">
                <a:solidFill>
                  <a:srgbClr val="800000"/>
                </a:solidFill>
                <a:cs typeface="Calibri"/>
              </a:rPr>
              <a:t>12 Dicembre2014 </a:t>
            </a:r>
            <a:r>
              <a:rPr lang="it-IT" sz="1000" noProof="0" dirty="0" smtClean="0">
                <a:solidFill>
                  <a:srgbClr val="800000"/>
                </a:solidFill>
                <a:cs typeface="Calibri"/>
              </a:rPr>
              <a:t>– </a:t>
            </a:r>
            <a:r>
              <a:rPr lang="it-IT" sz="1000" noProof="0" dirty="0" smtClean="0">
                <a:solidFill>
                  <a:srgbClr val="800000"/>
                </a:solidFill>
                <a:latin typeface="+mn-lt"/>
                <a:cs typeface="Calibri"/>
              </a:rPr>
              <a:t>Progetto XPR</a:t>
            </a:r>
            <a:endParaRPr lang="it-IT" sz="1000" noProof="0" dirty="0">
              <a:solidFill>
                <a:srgbClr val="800000"/>
              </a:solidFill>
              <a:latin typeface="+mn-lt"/>
              <a:cs typeface="Calibri"/>
            </a:endParaRPr>
          </a:p>
        </p:txBody>
      </p:sp>
      <p:cxnSp>
        <p:nvCxnSpPr>
          <p:cNvPr id="7" name="Connettore 1 22"/>
          <p:cNvCxnSpPr/>
          <p:nvPr userDrawn="1"/>
        </p:nvCxnSpPr>
        <p:spPr>
          <a:xfrm>
            <a:off x="0" y="6335713"/>
            <a:ext cx="9144000" cy="0"/>
          </a:xfrm>
          <a:prstGeom prst="line">
            <a:avLst/>
          </a:prstGeom>
          <a:ln w="9525" cap="rnd" cmpd="sng">
            <a:solidFill>
              <a:schemeClr val="accent4">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sp>
        <p:nvSpPr>
          <p:cNvPr id="10" name="Foliennummernplatzhalter 1"/>
          <p:cNvSpPr txBox="1">
            <a:spLocks/>
          </p:cNvSpPr>
          <p:nvPr userDrawn="1"/>
        </p:nvSpPr>
        <p:spPr>
          <a:xfrm>
            <a:off x="7912100" y="38100"/>
            <a:ext cx="1011238" cy="252413"/>
          </a:xfrm>
          <a:prstGeom prst="rect">
            <a:avLst/>
          </a:prstGeom>
        </p:spPr>
        <p:txBody>
          <a:bodyPr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sz="1000" b="1" smtClean="0">
                <a:solidFill>
                  <a:schemeClr val="bg1"/>
                </a:solidFill>
                <a:cs typeface="Calibri"/>
              </a:rPr>
              <a:t>www.cnao.it</a:t>
            </a:r>
            <a:endParaRPr lang="en-US" sz="1000" b="1">
              <a:solidFill>
                <a:schemeClr val="bg1"/>
              </a:solidFill>
              <a:cs typeface="Calibri"/>
            </a:endParaRPr>
          </a:p>
        </p:txBody>
      </p:sp>
      <p:sp>
        <p:nvSpPr>
          <p:cNvPr id="2" name="Titolo 1"/>
          <p:cNvSpPr>
            <a:spLocks noGrp="1"/>
          </p:cNvSpPr>
          <p:nvPr>
            <p:ph type="title"/>
          </p:nvPr>
        </p:nvSpPr>
        <p:spPr>
          <a:xfrm>
            <a:off x="314325" y="495410"/>
            <a:ext cx="6873875" cy="600075"/>
          </a:xfrm>
        </p:spPr>
        <p:txBody>
          <a:bodyPr/>
          <a:lstStyle/>
          <a:p>
            <a:r>
              <a:rPr lang="it-IT" smtClean="0"/>
              <a:t>Fare clic per modificare stile</a:t>
            </a:r>
            <a:endParaRPr lang="it-IT" dirty="0"/>
          </a:p>
        </p:txBody>
      </p:sp>
      <p:sp>
        <p:nvSpPr>
          <p:cNvPr id="13" name="Text Placeholder 12"/>
          <p:cNvSpPr>
            <a:spLocks noGrp="1"/>
          </p:cNvSpPr>
          <p:nvPr>
            <p:ph type="body" sz="quarter" idx="10" hasCustomPrompt="1"/>
          </p:nvPr>
        </p:nvSpPr>
        <p:spPr>
          <a:xfrm>
            <a:off x="314325" y="1695450"/>
            <a:ext cx="8439150" cy="43053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a:t>
            </a:r>
            <a:r>
              <a:rPr lang="en-US" dirty="0" smtClean="0"/>
              <a:t>level</a:t>
            </a:r>
            <a:endParaRPr lang="it-IT" dirty="0"/>
          </a:p>
        </p:txBody>
      </p:sp>
      <p:sp>
        <p:nvSpPr>
          <p:cNvPr id="3" name="CasellaDiTesto 2"/>
          <p:cNvSpPr txBox="1"/>
          <p:nvPr userDrawn="1"/>
        </p:nvSpPr>
        <p:spPr>
          <a:xfrm>
            <a:off x="399175" y="6484938"/>
            <a:ext cx="783350" cy="246221"/>
          </a:xfrm>
          <a:prstGeom prst="rect">
            <a:avLst/>
          </a:prstGeom>
          <a:noFill/>
        </p:spPr>
        <p:txBody>
          <a:bodyPr wrap="none" rtlCol="0">
            <a:spAutoFit/>
          </a:bodyPr>
          <a:lstStyle/>
          <a:p>
            <a:r>
              <a:rPr lang="it-IT" sz="1000" dirty="0" smtClean="0">
                <a:solidFill>
                  <a:srgbClr val="800000"/>
                </a:solidFill>
              </a:rPr>
              <a:t>G. Ciavola</a:t>
            </a:r>
            <a:endParaRPr lang="it-IT" sz="1000" dirty="0">
              <a:solidFill>
                <a:srgbClr val="800000"/>
              </a:solidFill>
            </a:endParaRPr>
          </a:p>
        </p:txBody>
      </p:sp>
    </p:spTree>
    <p:extLst>
      <p:ext uri="{BB962C8B-B14F-4D97-AF65-F5344CB8AC3E}">
        <p14:creationId xmlns:p14="http://schemas.microsoft.com/office/powerpoint/2010/main" val="3250694937"/>
      </p:ext>
    </p:extLst>
  </p:cSld>
  <p:clrMapOvr>
    <a:masterClrMapping/>
  </p:clrMapOvr>
  <p:transition xmlns:p14="http://schemas.microsoft.com/office/powerpoint/2010/mai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lo titolo">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Immagine 5" descr="LogoCNAO+txt_blu-rosso.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624513" y="6442076"/>
            <a:ext cx="1735137"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Connettore 1 22"/>
          <p:cNvCxnSpPr/>
          <p:nvPr userDrawn="1"/>
        </p:nvCxnSpPr>
        <p:spPr>
          <a:xfrm>
            <a:off x="0" y="6335713"/>
            <a:ext cx="9144000" cy="0"/>
          </a:xfrm>
          <a:prstGeom prst="line">
            <a:avLst/>
          </a:prstGeom>
          <a:ln w="9525" cap="rnd" cmpd="sng">
            <a:solidFill>
              <a:schemeClr val="accent4">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sp>
        <p:nvSpPr>
          <p:cNvPr id="9" name="Foliennummernplatzhalter 1"/>
          <p:cNvSpPr txBox="1">
            <a:spLocks/>
          </p:cNvSpPr>
          <p:nvPr userDrawn="1"/>
        </p:nvSpPr>
        <p:spPr>
          <a:xfrm>
            <a:off x="7912100" y="38100"/>
            <a:ext cx="1011238" cy="252413"/>
          </a:xfrm>
          <a:prstGeom prst="rect">
            <a:avLst/>
          </a:prstGeom>
        </p:spPr>
        <p:txBody>
          <a:bodyPr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GB" sz="1000" b="1" smtClean="0">
                <a:solidFill>
                  <a:schemeClr val="bg1"/>
                </a:solidFill>
                <a:cs typeface="Calibri"/>
              </a:rPr>
              <a:t>www.cnao.it</a:t>
            </a:r>
            <a:endParaRPr lang="en-GB" sz="1000" b="1">
              <a:solidFill>
                <a:schemeClr val="bg1"/>
              </a:solidFill>
              <a:cs typeface="Calibri"/>
            </a:endParaRPr>
          </a:p>
        </p:txBody>
      </p:sp>
      <p:sp>
        <p:nvSpPr>
          <p:cNvPr id="18" name="Titolo 1"/>
          <p:cNvSpPr>
            <a:spLocks noGrp="1"/>
          </p:cNvSpPr>
          <p:nvPr>
            <p:ph type="title"/>
          </p:nvPr>
        </p:nvSpPr>
        <p:spPr>
          <a:xfrm>
            <a:off x="314325" y="495410"/>
            <a:ext cx="6873875" cy="600075"/>
          </a:xfrm>
        </p:spPr>
        <p:txBody>
          <a:bodyPr/>
          <a:lstStyle/>
          <a:p>
            <a:r>
              <a:rPr lang="it-IT" smtClean="0"/>
              <a:t>Fare clic per modificare stile</a:t>
            </a:r>
            <a:endParaRPr lang="it-IT" dirty="0"/>
          </a:p>
        </p:txBody>
      </p:sp>
      <p:sp>
        <p:nvSpPr>
          <p:cNvPr id="11" name="Segnaposto piè di pagina 2"/>
          <p:cNvSpPr txBox="1">
            <a:spLocks/>
          </p:cNvSpPr>
          <p:nvPr userDrawn="1"/>
        </p:nvSpPr>
        <p:spPr bwMode="gray">
          <a:xfrm>
            <a:off x="7912100" y="6488113"/>
            <a:ext cx="879475" cy="247650"/>
          </a:xfrm>
          <a:prstGeom prst="rect">
            <a:avLst/>
          </a:prstGeom>
          <a:noFill/>
          <a:ln>
            <a:noFill/>
          </a:ln>
          <a:extLst/>
        </p:spPr>
        <p:txBody>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defRPr/>
            </a:pPr>
            <a:r>
              <a:rPr lang="it-IT" sz="1000" noProof="0" smtClean="0">
                <a:solidFill>
                  <a:srgbClr val="800000"/>
                </a:solidFill>
              </a:rPr>
              <a:t>Pag. </a:t>
            </a:r>
            <a:r>
              <a:rPr lang="it-IT" sz="1000" noProof="0" smtClean="0">
                <a:solidFill>
                  <a:srgbClr val="800000"/>
                </a:solidFill>
                <a:sym typeface="Wingdings" charset="0"/>
              </a:rPr>
              <a:t></a:t>
            </a:r>
            <a:r>
              <a:rPr lang="it-IT" sz="1000" noProof="0" smtClean="0">
                <a:solidFill>
                  <a:srgbClr val="800000"/>
                </a:solidFill>
              </a:rPr>
              <a:t> </a:t>
            </a:r>
            <a:fld id="{70AC4EB1-9DBB-F745-A659-D60935501546}" type="slidenum">
              <a:rPr lang="it-IT" sz="1000" noProof="0" smtClean="0">
                <a:solidFill>
                  <a:srgbClr val="800000"/>
                </a:solidFill>
              </a:rPr>
              <a:pPr eaLnBrk="1" hangingPunct="1">
                <a:defRPr/>
              </a:pPr>
              <a:t>‹n.›</a:t>
            </a:fld>
            <a:endParaRPr lang="it-IT" sz="1000" noProof="0" smtClean="0">
              <a:solidFill>
                <a:srgbClr val="800000"/>
              </a:solidFill>
            </a:endParaRPr>
          </a:p>
        </p:txBody>
      </p:sp>
      <p:sp>
        <p:nvSpPr>
          <p:cNvPr id="12" name="Foliennummernplatzhalter 1"/>
          <p:cNvSpPr txBox="1">
            <a:spLocks/>
          </p:cNvSpPr>
          <p:nvPr userDrawn="1"/>
        </p:nvSpPr>
        <p:spPr>
          <a:xfrm>
            <a:off x="1323975" y="6475413"/>
            <a:ext cx="3044825" cy="252413"/>
          </a:xfrm>
          <a:prstGeom prst="rect">
            <a:avLst/>
          </a:prstGeom>
        </p:spPr>
        <p:txBody>
          <a:bodyPr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00" noProof="0" dirty="0" smtClean="0">
                <a:solidFill>
                  <a:srgbClr val="800000"/>
                </a:solidFill>
                <a:cs typeface="Calibri"/>
              </a:rPr>
              <a:t>Pavia, </a:t>
            </a:r>
            <a:r>
              <a:rPr lang="it-IT" sz="1000" noProof="0" dirty="0" smtClean="0">
                <a:solidFill>
                  <a:srgbClr val="800000"/>
                </a:solidFill>
                <a:cs typeface="Calibri"/>
              </a:rPr>
              <a:t>12 Dicembre2014 </a:t>
            </a:r>
            <a:r>
              <a:rPr lang="it-IT" sz="1000" noProof="0" dirty="0" smtClean="0">
                <a:solidFill>
                  <a:srgbClr val="800000"/>
                </a:solidFill>
                <a:cs typeface="Calibri"/>
              </a:rPr>
              <a:t>– </a:t>
            </a:r>
            <a:r>
              <a:rPr lang="it-IT" sz="1000" noProof="0" dirty="0" smtClean="0">
                <a:solidFill>
                  <a:srgbClr val="800000"/>
                </a:solidFill>
                <a:latin typeface="+mn-lt"/>
                <a:cs typeface="Calibri"/>
              </a:rPr>
              <a:t>Progetto XPR</a:t>
            </a:r>
            <a:endParaRPr lang="it-IT" sz="1000" noProof="0" dirty="0">
              <a:solidFill>
                <a:srgbClr val="800000"/>
              </a:solidFill>
              <a:latin typeface="+mn-lt"/>
              <a:cs typeface="Calibri"/>
            </a:endParaRPr>
          </a:p>
        </p:txBody>
      </p:sp>
      <p:sp>
        <p:nvSpPr>
          <p:cNvPr id="13" name="CasellaDiTesto 12"/>
          <p:cNvSpPr txBox="1"/>
          <p:nvPr userDrawn="1"/>
        </p:nvSpPr>
        <p:spPr>
          <a:xfrm>
            <a:off x="399175" y="6484938"/>
            <a:ext cx="783350" cy="246221"/>
          </a:xfrm>
          <a:prstGeom prst="rect">
            <a:avLst/>
          </a:prstGeom>
          <a:noFill/>
        </p:spPr>
        <p:txBody>
          <a:bodyPr wrap="none" rtlCol="0">
            <a:spAutoFit/>
          </a:bodyPr>
          <a:lstStyle/>
          <a:p>
            <a:r>
              <a:rPr lang="it-IT" sz="1000" dirty="0" smtClean="0">
                <a:solidFill>
                  <a:srgbClr val="800000"/>
                </a:solidFill>
              </a:rPr>
              <a:t>G. Ciavola</a:t>
            </a:r>
            <a:endParaRPr lang="it-IT" sz="1000" dirty="0">
              <a:solidFill>
                <a:srgbClr val="800000"/>
              </a:solidFill>
            </a:endParaRPr>
          </a:p>
        </p:txBody>
      </p:sp>
    </p:spTree>
    <p:extLst>
      <p:ext uri="{BB962C8B-B14F-4D97-AF65-F5344CB8AC3E}">
        <p14:creationId xmlns:p14="http://schemas.microsoft.com/office/powerpoint/2010/main" val="1579301132"/>
      </p:ext>
    </p:extLst>
  </p:cSld>
  <p:clrMapOvr>
    <a:masterClrMapping/>
  </p:clrMapOvr>
  <p:transition xmlns:p14="http://schemas.microsoft.com/office/powerpoint/2010/mai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Diapositiva titolo">
    <p:bg bwMode="gray">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2" name="Immagine 5" descr="LogoCNAO+txt_bianco-rosso.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794500" y="6248400"/>
            <a:ext cx="2128838"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asellaDiTesto 2"/>
          <p:cNvSpPr txBox="1">
            <a:spLocks noChangeArrowheads="1"/>
          </p:cNvSpPr>
          <p:nvPr userDrawn="1"/>
        </p:nvSpPr>
        <p:spPr bwMode="auto">
          <a:xfrm>
            <a:off x="214313" y="5364163"/>
            <a:ext cx="7102475" cy="522287"/>
          </a:xfrm>
          <a:prstGeom prst="rect">
            <a:avLst/>
          </a:prstGeom>
          <a:noFill/>
          <a:ln>
            <a:noFill/>
          </a:ln>
          <a:extLst/>
        </p:spPr>
        <p:txBody>
          <a:bodyPr>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algn="r" eaLnBrk="1" hangingPunct="1"/>
            <a:r>
              <a:rPr lang="it-IT" sz="1400">
                <a:solidFill>
                  <a:schemeClr val="bg1"/>
                </a:solidFill>
              </a:rPr>
              <a:t>“C’è vero progresso solo quando i vantaggi di una nuova tecnologia diventano per tutti”</a:t>
            </a:r>
          </a:p>
          <a:p>
            <a:pPr algn="r" eaLnBrk="1" hangingPunct="1"/>
            <a:r>
              <a:rPr lang="it-IT" sz="1400">
                <a:solidFill>
                  <a:schemeClr val="bg1"/>
                </a:solidFill>
              </a:rPr>
              <a:t> H. Ford</a:t>
            </a:r>
          </a:p>
        </p:txBody>
      </p:sp>
      <p:sp>
        <p:nvSpPr>
          <p:cNvPr id="4" name="CasellaDiTesto 3"/>
          <p:cNvSpPr txBox="1">
            <a:spLocks noChangeArrowheads="1"/>
          </p:cNvSpPr>
          <p:nvPr userDrawn="1"/>
        </p:nvSpPr>
        <p:spPr bwMode="auto">
          <a:xfrm>
            <a:off x="295275" y="4679950"/>
            <a:ext cx="5387975" cy="554038"/>
          </a:xfrm>
          <a:prstGeom prst="rect">
            <a:avLst/>
          </a:prstGeom>
          <a:noFill/>
          <a:ln>
            <a:noFill/>
          </a:ln>
          <a:extLst/>
        </p:spPr>
        <p:txBody>
          <a:bodyPr>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defRPr/>
            </a:pPr>
            <a:r>
              <a:rPr lang="it-IT" sz="3000" b="1" smtClean="0">
                <a:solidFill>
                  <a:schemeClr val="bg1"/>
                </a:solidFill>
              </a:rPr>
              <a:t>Grazie dell’attenzione</a:t>
            </a:r>
          </a:p>
        </p:txBody>
      </p:sp>
    </p:spTree>
    <p:extLst>
      <p:ext uri="{BB962C8B-B14F-4D97-AF65-F5344CB8AC3E}">
        <p14:creationId xmlns:p14="http://schemas.microsoft.com/office/powerpoint/2010/main" val="3997621112"/>
      </p:ext>
    </p:extLst>
  </p:cSld>
  <p:clrMapOvr>
    <a:masterClrMapping/>
  </p:clrMapOvr>
  <p:transition xmlns:p14="http://schemas.microsoft.com/office/powerpoint/2010/main" spd="med">
    <p:fade/>
  </p:transition>
  <p:hf sldNum="0" hd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6"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blipFill dpi="0" rotWithShape="0">
          <a:blip r:embed="rId6"/>
          <a:srcRect/>
          <a:stretch>
            <a:fillRect/>
          </a:stretch>
        </a:blipFill>
        <a:effectLst/>
      </p:bgPr>
    </p:bg>
    <p:spTree>
      <p:nvGrpSpPr>
        <p:cNvPr id="1" name=""/>
        <p:cNvGrpSpPr/>
        <p:nvPr/>
      </p:nvGrpSpPr>
      <p:grpSpPr>
        <a:xfrm>
          <a:off x="0" y="0"/>
          <a:ext cx="0" cy="0"/>
          <a:chOff x="0" y="0"/>
          <a:chExt cx="0" cy="0"/>
        </a:xfrm>
      </p:grpSpPr>
      <p:sp>
        <p:nvSpPr>
          <p:cNvPr id="1026" name="Rectangle 5"/>
          <p:cNvSpPr>
            <a:spLocks noChangeArrowheads="1"/>
          </p:cNvSpPr>
          <p:nvPr/>
        </p:nvSpPr>
        <p:spPr bwMode="gray">
          <a:xfrm>
            <a:off x="2162175" y="6408738"/>
            <a:ext cx="478472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it-IT" sz="1000"/>
          </a:p>
        </p:txBody>
      </p:sp>
      <p:sp>
        <p:nvSpPr>
          <p:cNvPr id="11269" name="Rectangle 10"/>
          <p:cNvSpPr>
            <a:spLocks noGrp="1" noChangeArrowheads="1"/>
          </p:cNvSpPr>
          <p:nvPr>
            <p:ph type="ftr" sz="quarter" idx="3"/>
          </p:nvPr>
        </p:nvSpPr>
        <p:spPr bwMode="gray">
          <a:xfrm>
            <a:off x="219075" y="6408738"/>
            <a:ext cx="1343025" cy="247650"/>
          </a:xfrm>
          <a:prstGeom prst="rect">
            <a:avLst/>
          </a:prstGeom>
          <a:noFill/>
          <a:ln>
            <a:noFill/>
          </a:ln>
          <a:extLst/>
        </p:spPr>
        <p:txBody>
          <a:bodyPr vert="horz" wrap="square" lIns="91440" tIns="45720" rIns="91440" bIns="45720" numCol="1" anchor="t" anchorCtr="0" compatLnSpc="1">
            <a:prstTxWarp prst="textNoShape">
              <a:avLst/>
            </a:prstTxWarp>
          </a:bodyPr>
          <a:lstStyle>
            <a:lvl1pPr>
              <a:defRPr sz="1000"/>
            </a:lvl1pPr>
          </a:lstStyle>
          <a:p>
            <a:pPr>
              <a:defRPr/>
            </a:pPr>
            <a:r>
              <a:rPr lang="de-DE"/>
              <a:t>Page </a:t>
            </a:r>
            <a:r>
              <a:rPr lang="de-DE">
                <a:sym typeface="Wingdings" charset="0"/>
              </a:rPr>
              <a:t></a:t>
            </a:r>
            <a:r>
              <a:rPr lang="de-DE"/>
              <a:t> </a:t>
            </a:r>
            <a:fld id="{52A682B9-8833-E44A-96C8-B58031140CAB}" type="slidenum">
              <a:rPr lang="de-DE"/>
              <a:pPr>
                <a:defRPr/>
              </a:pPr>
              <a:t>‹n.›</a:t>
            </a:fld>
            <a:endParaRPr lang="de-DE"/>
          </a:p>
        </p:txBody>
      </p:sp>
      <p:sp>
        <p:nvSpPr>
          <p:cNvPr id="1028" name="Rectangle 12"/>
          <p:cNvSpPr>
            <a:spLocks noGrp="1" noChangeArrowheads="1"/>
          </p:cNvSpPr>
          <p:nvPr>
            <p:ph type="body" idx="1"/>
          </p:nvPr>
        </p:nvSpPr>
        <p:spPr bwMode="gray">
          <a:xfrm>
            <a:off x="314325" y="1614488"/>
            <a:ext cx="8524875" cy="439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0" tIns="45720" rIns="0" bIns="45720" numCol="1" anchor="t" anchorCtr="0" compatLnSpc="1">
            <a:prstTxWarp prst="textNoShape">
              <a:avLst/>
            </a:prstTxWarp>
          </a:bodyPr>
          <a:lstStyle/>
          <a:p>
            <a:pPr lvl="0"/>
            <a:r>
              <a:rPr lang="de-DE"/>
              <a:t>Klicken Sie, um die Formate des Vorlagentextes zu bearbeiten</a:t>
            </a:r>
          </a:p>
          <a:p>
            <a:pPr lvl="1"/>
            <a:r>
              <a:rPr lang="de-DE"/>
              <a:t>Zweite Ebene</a:t>
            </a:r>
          </a:p>
          <a:p>
            <a:pPr lvl="2"/>
            <a:r>
              <a:rPr lang="de-DE"/>
              <a:t>Dritte Ebene</a:t>
            </a:r>
          </a:p>
          <a:p>
            <a:pPr lvl="3"/>
            <a:r>
              <a:rPr lang="de-DE"/>
              <a:t>Vierte Ebene</a:t>
            </a:r>
          </a:p>
        </p:txBody>
      </p:sp>
      <p:sp>
        <p:nvSpPr>
          <p:cNvPr id="1029" name="Rectangle 7"/>
          <p:cNvSpPr>
            <a:spLocks noGrp="1" noChangeArrowheads="1"/>
          </p:cNvSpPr>
          <p:nvPr>
            <p:ph type="title"/>
          </p:nvPr>
        </p:nvSpPr>
        <p:spPr bwMode="gray">
          <a:xfrm>
            <a:off x="314325" y="300038"/>
            <a:ext cx="6873875"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0" tIns="45720" rIns="0" bIns="45720" numCol="1" anchor="ctr" anchorCtr="0" compatLnSpc="1">
            <a:prstTxWarp prst="textNoShape">
              <a:avLst/>
            </a:prstTxWarp>
          </a:bodyPr>
          <a:lstStyle/>
          <a:p>
            <a:pPr lvl="0"/>
            <a:r>
              <a:rPr lang="de-DE"/>
              <a:t>Klicken Sie, um das Titelformat zu bearbeiten</a:t>
            </a:r>
          </a:p>
        </p:txBody>
      </p:sp>
    </p:spTree>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Lst>
  <p:transition xmlns:p14="http://schemas.microsoft.com/office/powerpoint/2010/main" spd="med">
    <p:fade/>
  </p:transition>
  <p:hf sldNum="0" hdr="0" dt="0"/>
  <p:txStyles>
    <p:titleStyle>
      <a:lvl1pPr algn="l" rtl="0" eaLnBrk="0" fontAlgn="base" hangingPunct="0">
        <a:lnSpc>
          <a:spcPct val="95000"/>
        </a:lnSpc>
        <a:spcBef>
          <a:spcPct val="0"/>
        </a:spcBef>
        <a:spcAft>
          <a:spcPct val="0"/>
        </a:spcAft>
        <a:defRPr sz="2200" b="1">
          <a:solidFill>
            <a:schemeClr val="tx1"/>
          </a:solidFill>
          <a:latin typeface="+mj-lt"/>
          <a:ea typeface="+mj-ea"/>
          <a:cs typeface="ＭＳ Ｐゴシック" charset="0"/>
        </a:defRPr>
      </a:lvl1pPr>
      <a:lvl2pPr algn="l" rtl="0" eaLnBrk="0" fontAlgn="base" hangingPunct="0">
        <a:lnSpc>
          <a:spcPct val="95000"/>
        </a:lnSpc>
        <a:spcBef>
          <a:spcPct val="0"/>
        </a:spcBef>
        <a:spcAft>
          <a:spcPct val="0"/>
        </a:spcAft>
        <a:defRPr sz="2200" b="1">
          <a:solidFill>
            <a:schemeClr val="tx1"/>
          </a:solidFill>
          <a:latin typeface="Arial" charset="0"/>
          <a:ea typeface="ＭＳ Ｐゴシック" charset="0"/>
          <a:cs typeface="ＭＳ Ｐゴシック" charset="0"/>
        </a:defRPr>
      </a:lvl2pPr>
      <a:lvl3pPr algn="l" rtl="0" eaLnBrk="0" fontAlgn="base" hangingPunct="0">
        <a:lnSpc>
          <a:spcPct val="95000"/>
        </a:lnSpc>
        <a:spcBef>
          <a:spcPct val="0"/>
        </a:spcBef>
        <a:spcAft>
          <a:spcPct val="0"/>
        </a:spcAft>
        <a:defRPr sz="2200" b="1">
          <a:solidFill>
            <a:schemeClr val="tx1"/>
          </a:solidFill>
          <a:latin typeface="Arial" charset="0"/>
          <a:ea typeface="ＭＳ Ｐゴシック" charset="0"/>
          <a:cs typeface="ＭＳ Ｐゴシック" charset="0"/>
        </a:defRPr>
      </a:lvl3pPr>
      <a:lvl4pPr algn="l" rtl="0" eaLnBrk="0" fontAlgn="base" hangingPunct="0">
        <a:lnSpc>
          <a:spcPct val="95000"/>
        </a:lnSpc>
        <a:spcBef>
          <a:spcPct val="0"/>
        </a:spcBef>
        <a:spcAft>
          <a:spcPct val="0"/>
        </a:spcAft>
        <a:defRPr sz="2200" b="1">
          <a:solidFill>
            <a:schemeClr val="tx1"/>
          </a:solidFill>
          <a:latin typeface="Arial" charset="0"/>
          <a:ea typeface="ＭＳ Ｐゴシック" charset="0"/>
          <a:cs typeface="ＭＳ Ｐゴシック" charset="0"/>
        </a:defRPr>
      </a:lvl4pPr>
      <a:lvl5pPr algn="l" rtl="0" eaLnBrk="0" fontAlgn="base" hangingPunct="0">
        <a:lnSpc>
          <a:spcPct val="95000"/>
        </a:lnSpc>
        <a:spcBef>
          <a:spcPct val="0"/>
        </a:spcBef>
        <a:spcAft>
          <a:spcPct val="0"/>
        </a:spcAft>
        <a:defRPr sz="2200" b="1">
          <a:solidFill>
            <a:schemeClr val="tx1"/>
          </a:solidFill>
          <a:latin typeface="Arial" charset="0"/>
          <a:ea typeface="ＭＳ Ｐゴシック" charset="0"/>
          <a:cs typeface="ＭＳ Ｐゴシック" charset="0"/>
        </a:defRPr>
      </a:lvl5pPr>
      <a:lvl6pPr marL="457200" algn="l" rtl="0" eaLnBrk="0" fontAlgn="base" hangingPunct="0">
        <a:lnSpc>
          <a:spcPct val="95000"/>
        </a:lnSpc>
        <a:spcBef>
          <a:spcPct val="0"/>
        </a:spcBef>
        <a:spcAft>
          <a:spcPct val="0"/>
        </a:spcAft>
        <a:defRPr sz="2200" b="1">
          <a:solidFill>
            <a:schemeClr val="tx1"/>
          </a:solidFill>
          <a:latin typeface="Arial" charset="0"/>
          <a:ea typeface="ＭＳ Ｐゴシック" charset="0"/>
        </a:defRPr>
      </a:lvl6pPr>
      <a:lvl7pPr marL="914400" algn="l" rtl="0" eaLnBrk="0" fontAlgn="base" hangingPunct="0">
        <a:lnSpc>
          <a:spcPct val="95000"/>
        </a:lnSpc>
        <a:spcBef>
          <a:spcPct val="0"/>
        </a:spcBef>
        <a:spcAft>
          <a:spcPct val="0"/>
        </a:spcAft>
        <a:defRPr sz="2200" b="1">
          <a:solidFill>
            <a:schemeClr val="tx1"/>
          </a:solidFill>
          <a:latin typeface="Arial" charset="0"/>
          <a:ea typeface="ＭＳ Ｐゴシック" charset="0"/>
        </a:defRPr>
      </a:lvl7pPr>
      <a:lvl8pPr marL="1371600" algn="l" rtl="0" eaLnBrk="0" fontAlgn="base" hangingPunct="0">
        <a:lnSpc>
          <a:spcPct val="95000"/>
        </a:lnSpc>
        <a:spcBef>
          <a:spcPct val="0"/>
        </a:spcBef>
        <a:spcAft>
          <a:spcPct val="0"/>
        </a:spcAft>
        <a:defRPr sz="2200" b="1">
          <a:solidFill>
            <a:schemeClr val="tx1"/>
          </a:solidFill>
          <a:latin typeface="Arial" charset="0"/>
          <a:ea typeface="ＭＳ Ｐゴシック" charset="0"/>
        </a:defRPr>
      </a:lvl8pPr>
      <a:lvl9pPr marL="1828800" algn="l" rtl="0" eaLnBrk="0" fontAlgn="base" hangingPunct="0">
        <a:lnSpc>
          <a:spcPct val="95000"/>
        </a:lnSpc>
        <a:spcBef>
          <a:spcPct val="0"/>
        </a:spcBef>
        <a:spcAft>
          <a:spcPct val="0"/>
        </a:spcAft>
        <a:defRPr sz="2200" b="1">
          <a:solidFill>
            <a:schemeClr val="tx1"/>
          </a:solidFill>
          <a:latin typeface="Arial" charset="0"/>
          <a:ea typeface="ＭＳ Ｐゴシック" charset="0"/>
        </a:defRPr>
      </a:lvl9pPr>
    </p:titleStyle>
    <p:bodyStyle>
      <a:lvl1pPr marL="190500" indent="-190500" algn="l" rtl="0" eaLnBrk="0" fontAlgn="base" hangingPunct="0">
        <a:spcBef>
          <a:spcPct val="60000"/>
        </a:spcBef>
        <a:spcAft>
          <a:spcPct val="0"/>
        </a:spcAft>
        <a:buClr>
          <a:schemeClr val="accent1"/>
        </a:buClr>
        <a:buFont typeface="Wingdings" charset="0"/>
        <a:buChar char="§"/>
        <a:defRPr sz="2000" b="1">
          <a:solidFill>
            <a:schemeClr val="tx1"/>
          </a:solidFill>
          <a:latin typeface="+mn-lt"/>
          <a:ea typeface="+mn-ea"/>
          <a:cs typeface="ＭＳ Ｐゴシック" charset="0"/>
        </a:defRPr>
      </a:lvl1pPr>
      <a:lvl2pPr marL="381000" indent="-188913" algn="l" rtl="0" eaLnBrk="0" fontAlgn="base" hangingPunct="0">
        <a:spcBef>
          <a:spcPct val="30000"/>
        </a:spcBef>
        <a:spcAft>
          <a:spcPct val="0"/>
        </a:spcAft>
        <a:buClr>
          <a:schemeClr val="accent1"/>
        </a:buClr>
        <a:buFont typeface="Wingdings" charset="0"/>
        <a:buChar char="§"/>
        <a:defRPr sz="2800">
          <a:solidFill>
            <a:schemeClr val="tx1"/>
          </a:solidFill>
          <a:latin typeface="+mn-lt"/>
          <a:ea typeface="+mn-ea"/>
        </a:defRPr>
      </a:lvl2pPr>
      <a:lvl3pPr marL="561975" indent="-179388" algn="l" rtl="0" eaLnBrk="0" fontAlgn="base" hangingPunct="0">
        <a:spcBef>
          <a:spcPct val="30000"/>
        </a:spcBef>
        <a:spcAft>
          <a:spcPct val="0"/>
        </a:spcAft>
        <a:buClr>
          <a:schemeClr val="accent1"/>
        </a:buClr>
        <a:buFont typeface="Wingdings" charset="0"/>
        <a:buChar char="§"/>
        <a:defRPr sz="1600">
          <a:solidFill>
            <a:schemeClr val="tx1"/>
          </a:solidFill>
          <a:latin typeface="+mn-lt"/>
          <a:ea typeface="+mn-ea"/>
        </a:defRPr>
      </a:lvl3pPr>
      <a:lvl4pPr marL="768350" indent="-204788" algn="l" rtl="0" eaLnBrk="0" fontAlgn="base" hangingPunct="0">
        <a:spcBef>
          <a:spcPct val="30000"/>
        </a:spcBef>
        <a:spcAft>
          <a:spcPct val="0"/>
        </a:spcAft>
        <a:buClr>
          <a:schemeClr val="accent1"/>
        </a:buClr>
        <a:buFont typeface="Wingdings" charset="0"/>
        <a:buChar char="§"/>
        <a:defRPr sz="1600">
          <a:solidFill>
            <a:schemeClr val="tx1"/>
          </a:solidFill>
          <a:latin typeface="+mn-lt"/>
          <a:ea typeface="+mn-ea"/>
        </a:defRPr>
      </a:lvl4pPr>
      <a:lvl5pPr marL="1050925" indent="-168275" algn="l" rtl="0" eaLnBrk="0" fontAlgn="base" hangingPunct="0">
        <a:spcBef>
          <a:spcPct val="40000"/>
        </a:spcBef>
        <a:spcAft>
          <a:spcPct val="0"/>
        </a:spcAft>
        <a:buClr>
          <a:schemeClr val="accent1"/>
        </a:buClr>
        <a:buFont typeface="Wingdings" charset="0"/>
        <a:buChar char="»"/>
        <a:defRPr sz="2000">
          <a:solidFill>
            <a:schemeClr val="tx1"/>
          </a:solidFill>
          <a:latin typeface="+mn-lt"/>
          <a:ea typeface="+mn-ea"/>
        </a:defRPr>
      </a:lvl5pPr>
      <a:lvl6pPr marL="1508125" indent="-168275" algn="l" rtl="0" eaLnBrk="0" fontAlgn="base" hangingPunct="0">
        <a:spcBef>
          <a:spcPct val="40000"/>
        </a:spcBef>
        <a:spcAft>
          <a:spcPct val="0"/>
        </a:spcAft>
        <a:buClr>
          <a:schemeClr val="accent1"/>
        </a:buClr>
        <a:buFont typeface="Wingdings" charset="0"/>
        <a:buChar char="»"/>
        <a:defRPr sz="2000">
          <a:solidFill>
            <a:schemeClr val="tx1"/>
          </a:solidFill>
          <a:latin typeface="+mn-lt"/>
          <a:ea typeface="+mn-ea"/>
        </a:defRPr>
      </a:lvl6pPr>
      <a:lvl7pPr marL="1965325" indent="-168275" algn="l" rtl="0" eaLnBrk="0" fontAlgn="base" hangingPunct="0">
        <a:spcBef>
          <a:spcPct val="40000"/>
        </a:spcBef>
        <a:spcAft>
          <a:spcPct val="0"/>
        </a:spcAft>
        <a:buClr>
          <a:schemeClr val="accent1"/>
        </a:buClr>
        <a:buFont typeface="Wingdings" charset="0"/>
        <a:buChar char="»"/>
        <a:defRPr sz="2000">
          <a:solidFill>
            <a:schemeClr val="tx1"/>
          </a:solidFill>
          <a:latin typeface="+mn-lt"/>
          <a:ea typeface="+mn-ea"/>
        </a:defRPr>
      </a:lvl7pPr>
      <a:lvl8pPr marL="2422525" indent="-168275" algn="l" rtl="0" eaLnBrk="0" fontAlgn="base" hangingPunct="0">
        <a:spcBef>
          <a:spcPct val="40000"/>
        </a:spcBef>
        <a:spcAft>
          <a:spcPct val="0"/>
        </a:spcAft>
        <a:buClr>
          <a:schemeClr val="accent1"/>
        </a:buClr>
        <a:buFont typeface="Wingdings" charset="0"/>
        <a:buChar char="»"/>
        <a:defRPr sz="2000">
          <a:solidFill>
            <a:schemeClr val="tx1"/>
          </a:solidFill>
          <a:latin typeface="+mn-lt"/>
          <a:ea typeface="+mn-ea"/>
        </a:defRPr>
      </a:lvl8pPr>
      <a:lvl9pPr marL="2879725" indent="-168275" algn="l" rtl="0" eaLnBrk="0" fontAlgn="base" hangingPunct="0">
        <a:spcBef>
          <a:spcPct val="40000"/>
        </a:spcBef>
        <a:spcAft>
          <a:spcPct val="0"/>
        </a:spcAft>
        <a:buClr>
          <a:schemeClr val="accent1"/>
        </a:buClr>
        <a:buFont typeface="Wingdings" charset="0"/>
        <a:buChar char="»"/>
        <a:defRPr sz="2000">
          <a:solidFill>
            <a:schemeClr val="tx1"/>
          </a:solidFill>
          <a:latin typeface="+mn-lt"/>
          <a:ea typeface="+mn-ea"/>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CasellaDiTesto 1"/>
          <p:cNvSpPr txBox="1">
            <a:spLocks noChangeArrowheads="1"/>
          </p:cNvSpPr>
          <p:nvPr/>
        </p:nvSpPr>
        <p:spPr bwMode="auto">
          <a:xfrm>
            <a:off x="-992188" y="946150"/>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endParaRPr lang="it-IT"/>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olo 1"/>
          <p:cNvSpPr>
            <a:spLocks noGrp="1"/>
          </p:cNvSpPr>
          <p:nvPr>
            <p:ph type="title"/>
          </p:nvPr>
        </p:nvSpPr>
        <p:spPr>
          <a:xfrm>
            <a:off x="536575" y="495300"/>
            <a:ext cx="7686675" cy="600075"/>
          </a:xfrm>
        </p:spPr>
        <p:txBody>
          <a:bodyPr/>
          <a:lstStyle/>
          <a:p>
            <a:r>
              <a:rPr lang="en-GB">
                <a:solidFill>
                  <a:srgbClr val="008000"/>
                </a:solidFill>
                <a:latin typeface="Arial" charset="0"/>
                <a:ea typeface="ＭＳ Ｐゴシック" charset="0"/>
              </a:rPr>
              <a:t>Task#12: </a:t>
            </a:r>
            <a:r>
              <a:rPr lang="it-IT">
                <a:solidFill>
                  <a:srgbClr val="008000"/>
                </a:solidFill>
                <a:latin typeface="Arial" charset="0"/>
                <a:ea typeface="ＭＳ Ｐゴシック" charset="0"/>
              </a:rPr>
              <a:t>Integrazione e compatibilità con il Sincrotrone</a:t>
            </a:r>
          </a:p>
        </p:txBody>
      </p:sp>
      <p:sp>
        <p:nvSpPr>
          <p:cNvPr id="17410" name="Segnaposto testo 2"/>
          <p:cNvSpPr>
            <a:spLocks noGrp="1"/>
          </p:cNvSpPr>
          <p:nvPr>
            <p:ph type="body" sz="quarter" idx="10"/>
          </p:nvPr>
        </p:nvSpPr>
        <p:spPr>
          <a:xfrm>
            <a:off x="623888" y="1887538"/>
            <a:ext cx="7800975" cy="3954462"/>
          </a:xfrm>
        </p:spPr>
        <p:txBody>
          <a:bodyPr/>
          <a:lstStyle/>
          <a:p>
            <a:pPr>
              <a:defRPr/>
            </a:pPr>
            <a:r>
              <a:rPr lang="it-IT" b="0" dirty="0" smtClean="0">
                <a:solidFill>
                  <a:srgbClr val="000090"/>
                </a:solidFill>
              </a:rPr>
              <a:t>Le attività delle varie task saranno analizzate anche nell’ottica di continuare a garantire il buon funzionamento dell’Acceleratore o, cioè, il regolare trattamento dei pazienti.</a:t>
            </a:r>
            <a:endParaRPr lang="it-IT" sz="800" b="0" dirty="0" smtClean="0">
              <a:solidFill>
                <a:srgbClr val="000090"/>
              </a:solidFill>
            </a:endParaRPr>
          </a:p>
          <a:p>
            <a:pPr>
              <a:defRPr/>
            </a:pPr>
            <a:r>
              <a:rPr lang="it-IT" b="0" dirty="0" smtClean="0">
                <a:solidFill>
                  <a:srgbClr val="000090"/>
                </a:solidFill>
              </a:rPr>
              <a:t>Appena si avranno le idee più chiare su come procedere, si valuterà la prima bozza di planning, elaborata dalle varie Task, per poter produrre una seconda bozza di planning, con, se sarà il caso, qualche opzione da sottoporre a S. Rossi per l’interazione con i medici.</a:t>
            </a:r>
            <a:endParaRPr lang="it-IT" sz="800" b="0" dirty="0">
              <a:solidFill>
                <a:srgbClr val="000090"/>
              </a:solidFill>
            </a:endParaRPr>
          </a:p>
          <a:p>
            <a:pPr>
              <a:defRPr/>
            </a:pPr>
            <a:r>
              <a:rPr lang="it-IT" b="0" dirty="0" smtClean="0">
                <a:solidFill>
                  <a:srgbClr val="000090"/>
                </a:solidFill>
              </a:rPr>
              <a:t>Il planning finale per tutta la durata del progetto, concordato con i medici ed approvato da S. Rossi, sarà presentato con il classico diagramma di </a:t>
            </a:r>
            <a:r>
              <a:rPr lang="it-IT" b="0" dirty="0" err="1" smtClean="0">
                <a:solidFill>
                  <a:srgbClr val="000090"/>
                </a:solidFill>
              </a:rPr>
              <a:t>Gantt</a:t>
            </a:r>
            <a:r>
              <a:rPr lang="it-IT" b="0" dirty="0" smtClean="0">
                <a:solidFill>
                  <a:srgbClr val="000090"/>
                </a:solidFill>
              </a:rPr>
              <a:t> entro Dicembre 2014.</a:t>
            </a:r>
          </a:p>
        </p:txBody>
      </p:sp>
      <p:sp>
        <p:nvSpPr>
          <p:cNvPr id="2" name="CasellaDiTesto 1"/>
          <p:cNvSpPr txBox="1"/>
          <p:nvPr/>
        </p:nvSpPr>
        <p:spPr>
          <a:xfrm>
            <a:off x="2819400" y="5702300"/>
            <a:ext cx="2904311" cy="461665"/>
          </a:xfrm>
          <a:prstGeom prst="rect">
            <a:avLst/>
          </a:prstGeom>
          <a:noFill/>
        </p:spPr>
        <p:txBody>
          <a:bodyPr wrap="none" rtlCol="0">
            <a:spAutoFit/>
          </a:bodyPr>
          <a:lstStyle/>
          <a:p>
            <a:r>
              <a:rPr lang="it-IT" sz="2400" b="1" dirty="0" smtClean="0">
                <a:solidFill>
                  <a:srgbClr val="FF0000"/>
                </a:solidFill>
              </a:rPr>
              <a:t>Fine Gennaio 2015</a:t>
            </a:r>
            <a:endParaRPr lang="it-IT" sz="2400" b="1" dirty="0">
              <a:solidFill>
                <a:srgbClr val="FF0000"/>
              </a:solidFill>
            </a:endParaRPr>
          </a:p>
        </p:txBody>
      </p:sp>
      <p:sp>
        <p:nvSpPr>
          <p:cNvPr id="3" name="CasellaDiTesto 2"/>
          <p:cNvSpPr txBox="1"/>
          <p:nvPr/>
        </p:nvSpPr>
        <p:spPr>
          <a:xfrm>
            <a:off x="3111500" y="1447800"/>
            <a:ext cx="1934694" cy="461665"/>
          </a:xfrm>
          <a:prstGeom prst="rect">
            <a:avLst/>
          </a:prstGeom>
          <a:noFill/>
        </p:spPr>
        <p:txBody>
          <a:bodyPr wrap="none" rtlCol="0">
            <a:spAutoFit/>
          </a:bodyPr>
          <a:lstStyle/>
          <a:p>
            <a:r>
              <a:rPr lang="it-IT" sz="2400" b="1" dirty="0" smtClean="0">
                <a:solidFill>
                  <a:srgbClr val="FF0000"/>
                </a:solidFill>
              </a:rPr>
              <a:t>Avevo detto</a:t>
            </a:r>
            <a:endParaRPr lang="it-IT" sz="2400" b="1" dirty="0">
              <a:solidFill>
                <a:srgbClr val="FF0000"/>
              </a:solidFill>
            </a:endParaRPr>
          </a:p>
        </p:txBody>
      </p:sp>
      <p:sp>
        <p:nvSpPr>
          <p:cNvPr id="4" name="CasellaDiTesto 3"/>
          <p:cNvSpPr txBox="1"/>
          <p:nvPr/>
        </p:nvSpPr>
        <p:spPr>
          <a:xfrm>
            <a:off x="2413000" y="1019145"/>
            <a:ext cx="4232499" cy="400110"/>
          </a:xfrm>
          <a:prstGeom prst="rect">
            <a:avLst/>
          </a:prstGeom>
          <a:noFill/>
        </p:spPr>
        <p:txBody>
          <a:bodyPr wrap="none" rtlCol="0">
            <a:spAutoFit/>
          </a:bodyPr>
          <a:lstStyle/>
          <a:p>
            <a:r>
              <a:rPr lang="it-IT" b="1" dirty="0">
                <a:solidFill>
                  <a:srgbClr val="800000"/>
                </a:solidFill>
              </a:rPr>
              <a:t>G. Ciavola – </a:t>
            </a:r>
            <a:r>
              <a:rPr lang="it-IT" b="1" dirty="0" smtClean="0">
                <a:solidFill>
                  <a:srgbClr val="800000"/>
                </a:solidFill>
              </a:rPr>
              <a:t> </a:t>
            </a:r>
            <a:r>
              <a:rPr lang="it-IT" b="1" dirty="0">
                <a:solidFill>
                  <a:srgbClr val="800000"/>
                </a:solidFill>
              </a:rPr>
              <a:t>L. Falbo – G. </a:t>
            </a:r>
            <a:r>
              <a:rPr lang="it-IT" b="1" dirty="0" err="1" smtClean="0">
                <a:solidFill>
                  <a:srgbClr val="800000"/>
                </a:solidFill>
              </a:rPr>
              <a:t>Venchi</a:t>
            </a:r>
            <a:endParaRPr lang="it-IT" b="1" dirty="0"/>
          </a:p>
        </p:txBody>
      </p:sp>
    </p:spTree>
    <p:extLst>
      <p:ext uri="{BB962C8B-B14F-4D97-AF65-F5344CB8AC3E}">
        <p14:creationId xmlns:p14="http://schemas.microsoft.com/office/powerpoint/2010/main" val="3497821245"/>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17409"/>
                                        </p:tgtEl>
                                        <p:attrNameLst>
                                          <p:attrName>style.visibility</p:attrName>
                                        </p:attrNameLst>
                                      </p:cBhvr>
                                      <p:to>
                                        <p:strVal val="visible"/>
                                      </p:to>
                                    </p:set>
                                    <p:anim calcmode="lin" valueType="num">
                                      <p:cBhvr additive="base">
                                        <p:cTn id="7" dur="500" fill="hold"/>
                                        <p:tgtEl>
                                          <p:spTgt spid="17409"/>
                                        </p:tgtEl>
                                        <p:attrNameLst>
                                          <p:attrName>ppt_x</p:attrName>
                                        </p:attrNameLst>
                                      </p:cBhvr>
                                      <p:tavLst>
                                        <p:tav tm="0">
                                          <p:val>
                                            <p:strVal val="#ppt_x"/>
                                          </p:val>
                                        </p:tav>
                                        <p:tav tm="100000">
                                          <p:val>
                                            <p:strVal val="#ppt_x"/>
                                          </p:val>
                                        </p:tav>
                                      </p:tavLst>
                                    </p:anim>
                                    <p:anim calcmode="lin" valueType="num">
                                      <p:cBhvr additive="base">
                                        <p:cTn id="8" dur="500" fill="hold"/>
                                        <p:tgtEl>
                                          <p:spTgt spid="1740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 presetClass="entr" presetSubtype="0"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par>
                          <p:cTn id="12" fill="hold">
                            <p:stCondLst>
                              <p:cond delay="500"/>
                            </p:stCondLst>
                            <p:childTnLst>
                              <p:par>
                                <p:cTn id="13" presetID="2" presetClass="entr" presetSubtype="4" fill="hold" nodeType="afterEffect">
                                  <p:stCondLst>
                                    <p:cond delay="0"/>
                                  </p:stCondLst>
                                  <p:childTnLst>
                                    <p:set>
                                      <p:cBhvr>
                                        <p:cTn id="14" dur="1" fill="hold">
                                          <p:stCondLst>
                                            <p:cond delay="0"/>
                                          </p:stCondLst>
                                        </p:cTn>
                                        <p:tgtEl>
                                          <p:spTgt spid="17410">
                                            <p:txEl>
                                              <p:pRg st="0" end="0"/>
                                            </p:txEl>
                                          </p:spTgt>
                                        </p:tgtEl>
                                        <p:attrNameLst>
                                          <p:attrName>style.visibility</p:attrName>
                                        </p:attrNameLst>
                                      </p:cBhvr>
                                      <p:to>
                                        <p:strVal val="visible"/>
                                      </p:to>
                                    </p:set>
                                    <p:anim calcmode="lin" valueType="num">
                                      <p:cBhvr additive="base">
                                        <p:cTn id="15" dur="500" fill="hold"/>
                                        <p:tgtEl>
                                          <p:spTgt spid="17410">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7410">
                                            <p:txEl>
                                              <p:pRg st="0" end="0"/>
                                            </p:txEl>
                                          </p:spTgt>
                                        </p:tgtEl>
                                        <p:attrNameLst>
                                          <p:attrName>ppt_y</p:attrName>
                                        </p:attrNameLst>
                                      </p:cBhvr>
                                      <p:tavLst>
                                        <p:tav tm="0">
                                          <p:val>
                                            <p:strVal val="1+#ppt_h/2"/>
                                          </p:val>
                                        </p:tav>
                                        <p:tav tm="100000">
                                          <p:val>
                                            <p:strVal val="#ppt_y"/>
                                          </p:val>
                                        </p:tav>
                                      </p:tavLst>
                                    </p:anim>
                                  </p:childTnLst>
                                </p:cTn>
                              </p:par>
                            </p:childTnLst>
                          </p:cTn>
                        </p:par>
                        <p:par>
                          <p:cTn id="17" fill="hold">
                            <p:stCondLst>
                              <p:cond delay="1000"/>
                            </p:stCondLst>
                            <p:childTnLst>
                              <p:par>
                                <p:cTn id="18" presetID="2" presetClass="entr" presetSubtype="4" fill="hold" nodeType="afterEffect">
                                  <p:stCondLst>
                                    <p:cond delay="0"/>
                                  </p:stCondLst>
                                  <p:childTnLst>
                                    <p:set>
                                      <p:cBhvr>
                                        <p:cTn id="19" dur="1" fill="hold">
                                          <p:stCondLst>
                                            <p:cond delay="0"/>
                                          </p:stCondLst>
                                        </p:cTn>
                                        <p:tgtEl>
                                          <p:spTgt spid="17410">
                                            <p:txEl>
                                              <p:pRg st="1" end="1"/>
                                            </p:txEl>
                                          </p:spTgt>
                                        </p:tgtEl>
                                        <p:attrNameLst>
                                          <p:attrName>style.visibility</p:attrName>
                                        </p:attrNameLst>
                                      </p:cBhvr>
                                      <p:to>
                                        <p:strVal val="visible"/>
                                      </p:to>
                                    </p:set>
                                    <p:anim calcmode="lin" valueType="num">
                                      <p:cBhvr additive="base">
                                        <p:cTn id="20" dur="500" fill="hold"/>
                                        <p:tgtEl>
                                          <p:spTgt spid="17410">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7410">
                                            <p:txEl>
                                              <p:pRg st="1" end="1"/>
                                            </p:txEl>
                                          </p:spTgt>
                                        </p:tgtEl>
                                        <p:attrNameLst>
                                          <p:attrName>ppt_y</p:attrName>
                                        </p:attrNameLst>
                                      </p:cBhvr>
                                      <p:tavLst>
                                        <p:tav tm="0">
                                          <p:val>
                                            <p:strVal val="1+#ppt_h/2"/>
                                          </p:val>
                                        </p:tav>
                                        <p:tav tm="100000">
                                          <p:val>
                                            <p:strVal val="#ppt_y"/>
                                          </p:val>
                                        </p:tav>
                                      </p:tavLst>
                                    </p:anim>
                                  </p:childTnLst>
                                </p:cTn>
                              </p:par>
                            </p:childTnLst>
                          </p:cTn>
                        </p:par>
                        <p:par>
                          <p:cTn id="22" fill="hold">
                            <p:stCondLst>
                              <p:cond delay="1500"/>
                            </p:stCondLst>
                            <p:childTnLst>
                              <p:par>
                                <p:cTn id="23" presetID="2" presetClass="entr" presetSubtype="4" fill="hold" nodeType="afterEffect">
                                  <p:stCondLst>
                                    <p:cond delay="0"/>
                                  </p:stCondLst>
                                  <p:childTnLst>
                                    <p:set>
                                      <p:cBhvr>
                                        <p:cTn id="24" dur="1" fill="hold">
                                          <p:stCondLst>
                                            <p:cond delay="0"/>
                                          </p:stCondLst>
                                        </p:cTn>
                                        <p:tgtEl>
                                          <p:spTgt spid="17410">
                                            <p:txEl>
                                              <p:pRg st="2" end="2"/>
                                            </p:txEl>
                                          </p:spTgt>
                                        </p:tgtEl>
                                        <p:attrNameLst>
                                          <p:attrName>style.visibility</p:attrName>
                                        </p:attrNameLst>
                                      </p:cBhvr>
                                      <p:to>
                                        <p:strVal val="visible"/>
                                      </p:to>
                                    </p:set>
                                    <p:anim calcmode="lin" valueType="num">
                                      <p:cBhvr additive="base">
                                        <p:cTn id="25" dur="500" fill="hold"/>
                                        <p:tgtEl>
                                          <p:spTgt spid="17410">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4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9" grpId="0"/>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olo 1"/>
          <p:cNvSpPr>
            <a:spLocks noGrp="1"/>
          </p:cNvSpPr>
          <p:nvPr>
            <p:ph type="title"/>
          </p:nvPr>
        </p:nvSpPr>
        <p:spPr>
          <a:xfrm>
            <a:off x="536575" y="495300"/>
            <a:ext cx="7686675" cy="600075"/>
          </a:xfrm>
        </p:spPr>
        <p:txBody>
          <a:bodyPr/>
          <a:lstStyle/>
          <a:p>
            <a:r>
              <a:rPr lang="en-GB">
                <a:solidFill>
                  <a:srgbClr val="008000"/>
                </a:solidFill>
                <a:latin typeface="Arial" charset="0"/>
                <a:ea typeface="ＭＳ Ｐゴシック" charset="0"/>
              </a:rPr>
              <a:t>Task#12: </a:t>
            </a:r>
            <a:r>
              <a:rPr lang="it-IT">
                <a:solidFill>
                  <a:srgbClr val="008000"/>
                </a:solidFill>
                <a:latin typeface="Arial" charset="0"/>
                <a:ea typeface="ＭＳ Ｐゴシック" charset="0"/>
              </a:rPr>
              <a:t>Integrazione e compatibilità con il Sincrotrone</a:t>
            </a:r>
          </a:p>
        </p:txBody>
      </p:sp>
      <p:sp>
        <p:nvSpPr>
          <p:cNvPr id="17410" name="Segnaposto testo 2"/>
          <p:cNvSpPr>
            <a:spLocks noGrp="1"/>
          </p:cNvSpPr>
          <p:nvPr>
            <p:ph type="body" sz="quarter" idx="10"/>
          </p:nvPr>
        </p:nvSpPr>
        <p:spPr>
          <a:xfrm>
            <a:off x="623888" y="1887538"/>
            <a:ext cx="7800975" cy="3954462"/>
          </a:xfrm>
        </p:spPr>
        <p:txBody>
          <a:bodyPr/>
          <a:lstStyle/>
          <a:p>
            <a:pPr>
              <a:defRPr/>
            </a:pPr>
            <a:r>
              <a:rPr lang="it-IT" b="0" dirty="0">
                <a:solidFill>
                  <a:srgbClr val="000090"/>
                </a:solidFill>
              </a:rPr>
              <a:t>Non avendo a disposizione Microsoft Project ho utilizzato EXCEL per avere un’idea preliminare.</a:t>
            </a:r>
          </a:p>
          <a:p>
            <a:pPr>
              <a:defRPr/>
            </a:pPr>
            <a:r>
              <a:rPr lang="it-IT" b="0" dirty="0" smtClean="0">
                <a:solidFill>
                  <a:srgbClr val="000090"/>
                </a:solidFill>
              </a:rPr>
              <a:t>Ho preparato una bozza di planning ancora più preliminare di quanto avevo detto, perché contiene parecchie imprecisioni già a livello delle singole task, perché non ho avuto il tempo di concordarle con i vari responsabili. </a:t>
            </a:r>
          </a:p>
          <a:p>
            <a:pPr>
              <a:defRPr/>
            </a:pPr>
            <a:r>
              <a:rPr lang="it-IT" b="0" dirty="0" smtClean="0">
                <a:solidFill>
                  <a:srgbClr val="FF0000"/>
                </a:solidFill>
              </a:rPr>
              <a:t>Vi prego di non aggredirmi per i sicuri errori, che poi avremo modo di correggere assieme.</a:t>
            </a:r>
            <a:endParaRPr lang="it-IT" sz="800" b="0" dirty="0" smtClean="0">
              <a:solidFill>
                <a:srgbClr val="FF0000"/>
              </a:solidFill>
            </a:endParaRPr>
          </a:p>
          <a:p>
            <a:pPr>
              <a:defRPr/>
            </a:pPr>
            <a:r>
              <a:rPr lang="it-IT" b="0" dirty="0" smtClean="0">
                <a:solidFill>
                  <a:srgbClr val="000090"/>
                </a:solidFill>
              </a:rPr>
              <a:t>Ho previsto </a:t>
            </a:r>
            <a:r>
              <a:rPr lang="it-IT" b="0" cap="all" dirty="0" smtClean="0">
                <a:ln w="9000" cmpd="sng">
                  <a:solidFill>
                    <a:schemeClr val="accent4">
                      <a:shade val="50000"/>
                      <a:satMod val="120000"/>
                    </a:schemeClr>
                  </a:solidFill>
                  <a:prstDash val="solid"/>
                </a:ln>
                <a:solidFill>
                  <a:srgbClr val="800000"/>
                </a:solidFill>
                <a:effectLst>
                  <a:reflection blurRad="12700" stA="28000" endPos="45000" dist="1000" dir="5400000" sy="-100000" algn="bl" rotWithShape="0"/>
                </a:effectLst>
              </a:rPr>
              <a:t>solo altri 2+2 fermi macchina</a:t>
            </a:r>
            <a:r>
              <a:rPr lang="it-IT" b="0" dirty="0" smtClean="0">
                <a:solidFill>
                  <a:srgbClr val="000090"/>
                </a:solidFill>
              </a:rPr>
              <a:t>, di una sola settimana però, e cercando di sfruttare i 2,5 giorni previsti per le manutenzioni trimestrali.</a:t>
            </a:r>
            <a:endParaRPr lang="it-IT" sz="800" b="0" dirty="0" smtClean="0">
              <a:solidFill>
                <a:srgbClr val="000090"/>
              </a:solidFill>
            </a:endParaRPr>
          </a:p>
        </p:txBody>
      </p:sp>
      <p:sp>
        <p:nvSpPr>
          <p:cNvPr id="3" name="CasellaDiTesto 2"/>
          <p:cNvSpPr txBox="1"/>
          <p:nvPr/>
        </p:nvSpPr>
        <p:spPr>
          <a:xfrm>
            <a:off x="1739900" y="1433811"/>
            <a:ext cx="4579950" cy="461665"/>
          </a:xfrm>
          <a:prstGeom prst="rect">
            <a:avLst/>
          </a:prstGeom>
          <a:noFill/>
        </p:spPr>
        <p:txBody>
          <a:bodyPr wrap="none" rtlCol="0">
            <a:spAutoFit/>
          </a:bodyPr>
          <a:lstStyle/>
          <a:p>
            <a:r>
              <a:rPr lang="it-IT" sz="2400" b="1" dirty="0" smtClean="0">
                <a:solidFill>
                  <a:srgbClr val="FF0000"/>
                </a:solidFill>
              </a:rPr>
              <a:t>Su insistenza di Sandro Rossi</a:t>
            </a:r>
            <a:endParaRPr lang="it-IT" sz="2400" b="1" dirty="0">
              <a:solidFill>
                <a:srgbClr val="FF0000"/>
              </a:solidFill>
            </a:endParaRPr>
          </a:p>
        </p:txBody>
      </p:sp>
      <p:sp>
        <p:nvSpPr>
          <p:cNvPr id="4" name="CasellaDiTesto 3"/>
          <p:cNvSpPr txBox="1"/>
          <p:nvPr/>
        </p:nvSpPr>
        <p:spPr>
          <a:xfrm>
            <a:off x="3200400" y="1019145"/>
            <a:ext cx="1441420" cy="400110"/>
          </a:xfrm>
          <a:prstGeom prst="rect">
            <a:avLst/>
          </a:prstGeom>
          <a:noFill/>
        </p:spPr>
        <p:txBody>
          <a:bodyPr wrap="none" rtlCol="0">
            <a:spAutoFit/>
          </a:bodyPr>
          <a:lstStyle/>
          <a:p>
            <a:r>
              <a:rPr lang="it-IT" b="1" dirty="0">
                <a:solidFill>
                  <a:srgbClr val="800000"/>
                </a:solidFill>
              </a:rPr>
              <a:t>G. </a:t>
            </a:r>
            <a:r>
              <a:rPr lang="it-IT" b="1" dirty="0" smtClean="0">
                <a:solidFill>
                  <a:srgbClr val="800000"/>
                </a:solidFill>
              </a:rPr>
              <a:t>Ciavola</a:t>
            </a:r>
            <a:endParaRPr lang="it-IT" b="1" dirty="0"/>
          </a:p>
        </p:txBody>
      </p:sp>
    </p:spTree>
    <p:extLst>
      <p:ext uri="{BB962C8B-B14F-4D97-AF65-F5344CB8AC3E}">
        <p14:creationId xmlns:p14="http://schemas.microsoft.com/office/powerpoint/2010/main" val="606634081"/>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17409"/>
                                        </p:tgtEl>
                                        <p:attrNameLst>
                                          <p:attrName>style.visibility</p:attrName>
                                        </p:attrNameLst>
                                      </p:cBhvr>
                                      <p:to>
                                        <p:strVal val="visible"/>
                                      </p:to>
                                    </p:set>
                                    <p:anim calcmode="lin" valueType="num">
                                      <p:cBhvr additive="base">
                                        <p:cTn id="7" dur="500" fill="hold"/>
                                        <p:tgtEl>
                                          <p:spTgt spid="17409"/>
                                        </p:tgtEl>
                                        <p:attrNameLst>
                                          <p:attrName>ppt_x</p:attrName>
                                        </p:attrNameLst>
                                      </p:cBhvr>
                                      <p:tavLst>
                                        <p:tav tm="0">
                                          <p:val>
                                            <p:strVal val="#ppt_x"/>
                                          </p:val>
                                        </p:tav>
                                        <p:tav tm="100000">
                                          <p:val>
                                            <p:strVal val="#ppt_x"/>
                                          </p:val>
                                        </p:tav>
                                      </p:tavLst>
                                    </p:anim>
                                    <p:anim calcmode="lin" valueType="num">
                                      <p:cBhvr additive="base">
                                        <p:cTn id="8" dur="500" fill="hold"/>
                                        <p:tgtEl>
                                          <p:spTgt spid="1740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 presetClass="entr" presetSubtype="0"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par>
                          <p:cTn id="12" fill="hold">
                            <p:stCondLst>
                              <p:cond delay="500"/>
                            </p:stCondLst>
                            <p:childTnLst>
                              <p:par>
                                <p:cTn id="13" presetID="2" presetClass="entr" presetSubtype="4" fill="hold" nodeType="afterEffect">
                                  <p:stCondLst>
                                    <p:cond delay="0"/>
                                  </p:stCondLst>
                                  <p:childTnLst>
                                    <p:set>
                                      <p:cBhvr>
                                        <p:cTn id="14" dur="1" fill="hold">
                                          <p:stCondLst>
                                            <p:cond delay="0"/>
                                          </p:stCondLst>
                                        </p:cTn>
                                        <p:tgtEl>
                                          <p:spTgt spid="17410">
                                            <p:txEl>
                                              <p:pRg st="0" end="0"/>
                                            </p:txEl>
                                          </p:spTgt>
                                        </p:tgtEl>
                                        <p:attrNameLst>
                                          <p:attrName>style.visibility</p:attrName>
                                        </p:attrNameLst>
                                      </p:cBhvr>
                                      <p:to>
                                        <p:strVal val="visible"/>
                                      </p:to>
                                    </p:set>
                                    <p:anim calcmode="lin" valueType="num">
                                      <p:cBhvr additive="base">
                                        <p:cTn id="15" dur="500" fill="hold"/>
                                        <p:tgtEl>
                                          <p:spTgt spid="17410">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7410">
                                            <p:txEl>
                                              <p:pRg st="0" end="0"/>
                                            </p:txEl>
                                          </p:spTgt>
                                        </p:tgtEl>
                                        <p:attrNameLst>
                                          <p:attrName>ppt_y</p:attrName>
                                        </p:attrNameLst>
                                      </p:cBhvr>
                                      <p:tavLst>
                                        <p:tav tm="0">
                                          <p:val>
                                            <p:strVal val="1+#ppt_h/2"/>
                                          </p:val>
                                        </p:tav>
                                        <p:tav tm="100000">
                                          <p:val>
                                            <p:strVal val="#ppt_y"/>
                                          </p:val>
                                        </p:tav>
                                      </p:tavLst>
                                    </p:anim>
                                  </p:childTnLst>
                                </p:cTn>
                              </p:par>
                            </p:childTnLst>
                          </p:cTn>
                        </p:par>
                        <p:par>
                          <p:cTn id="17" fill="hold">
                            <p:stCondLst>
                              <p:cond delay="1000"/>
                            </p:stCondLst>
                            <p:childTnLst>
                              <p:par>
                                <p:cTn id="18" presetID="2" presetClass="entr" presetSubtype="4" fill="hold" nodeType="afterEffect">
                                  <p:stCondLst>
                                    <p:cond delay="0"/>
                                  </p:stCondLst>
                                  <p:childTnLst>
                                    <p:set>
                                      <p:cBhvr>
                                        <p:cTn id="19" dur="1" fill="hold">
                                          <p:stCondLst>
                                            <p:cond delay="0"/>
                                          </p:stCondLst>
                                        </p:cTn>
                                        <p:tgtEl>
                                          <p:spTgt spid="17410">
                                            <p:txEl>
                                              <p:pRg st="1" end="1"/>
                                            </p:txEl>
                                          </p:spTgt>
                                        </p:tgtEl>
                                        <p:attrNameLst>
                                          <p:attrName>style.visibility</p:attrName>
                                        </p:attrNameLst>
                                      </p:cBhvr>
                                      <p:to>
                                        <p:strVal val="visible"/>
                                      </p:to>
                                    </p:set>
                                    <p:anim calcmode="lin" valueType="num">
                                      <p:cBhvr additive="base">
                                        <p:cTn id="20" dur="500" fill="hold"/>
                                        <p:tgtEl>
                                          <p:spTgt spid="17410">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7410">
                                            <p:txEl>
                                              <p:pRg st="1" end="1"/>
                                            </p:txEl>
                                          </p:spTgt>
                                        </p:tgtEl>
                                        <p:attrNameLst>
                                          <p:attrName>ppt_y</p:attrName>
                                        </p:attrNameLst>
                                      </p:cBhvr>
                                      <p:tavLst>
                                        <p:tav tm="0">
                                          <p:val>
                                            <p:strVal val="1+#ppt_h/2"/>
                                          </p:val>
                                        </p:tav>
                                        <p:tav tm="100000">
                                          <p:val>
                                            <p:strVal val="#ppt_y"/>
                                          </p:val>
                                        </p:tav>
                                      </p:tavLst>
                                    </p:anim>
                                  </p:childTnLst>
                                </p:cTn>
                              </p:par>
                            </p:childTnLst>
                          </p:cTn>
                        </p:par>
                        <p:par>
                          <p:cTn id="22" fill="hold">
                            <p:stCondLst>
                              <p:cond delay="1500"/>
                            </p:stCondLst>
                            <p:childTnLst>
                              <p:par>
                                <p:cTn id="23" presetID="2" presetClass="entr" presetSubtype="4" fill="hold" nodeType="afterEffect">
                                  <p:stCondLst>
                                    <p:cond delay="0"/>
                                  </p:stCondLst>
                                  <p:childTnLst>
                                    <p:set>
                                      <p:cBhvr>
                                        <p:cTn id="24" dur="1" fill="hold">
                                          <p:stCondLst>
                                            <p:cond delay="0"/>
                                          </p:stCondLst>
                                        </p:cTn>
                                        <p:tgtEl>
                                          <p:spTgt spid="17410">
                                            <p:txEl>
                                              <p:pRg st="2" end="2"/>
                                            </p:txEl>
                                          </p:spTgt>
                                        </p:tgtEl>
                                        <p:attrNameLst>
                                          <p:attrName>style.visibility</p:attrName>
                                        </p:attrNameLst>
                                      </p:cBhvr>
                                      <p:to>
                                        <p:strVal val="visible"/>
                                      </p:to>
                                    </p:set>
                                    <p:anim calcmode="lin" valueType="num">
                                      <p:cBhvr additive="base">
                                        <p:cTn id="25" dur="500" fill="hold"/>
                                        <p:tgtEl>
                                          <p:spTgt spid="17410">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410">
                                            <p:txEl>
                                              <p:pRg st="2" end="2"/>
                                            </p:txEl>
                                          </p:spTgt>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2" presetClass="entr" presetSubtype="4" fill="hold" nodeType="afterEffect">
                                  <p:stCondLst>
                                    <p:cond delay="0"/>
                                  </p:stCondLst>
                                  <p:childTnLst>
                                    <p:set>
                                      <p:cBhvr>
                                        <p:cTn id="29" dur="1" fill="hold">
                                          <p:stCondLst>
                                            <p:cond delay="0"/>
                                          </p:stCondLst>
                                        </p:cTn>
                                        <p:tgtEl>
                                          <p:spTgt spid="17410">
                                            <p:txEl>
                                              <p:pRg st="3" end="3"/>
                                            </p:txEl>
                                          </p:spTgt>
                                        </p:tgtEl>
                                        <p:attrNameLst>
                                          <p:attrName>style.visibility</p:attrName>
                                        </p:attrNameLst>
                                      </p:cBhvr>
                                      <p:to>
                                        <p:strVal val="visible"/>
                                      </p:to>
                                    </p:set>
                                    <p:anim calcmode="lin" valueType="num">
                                      <p:cBhvr additive="base">
                                        <p:cTn id="30" dur="500" fill="hold"/>
                                        <p:tgtEl>
                                          <p:spTgt spid="17410">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17410">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9"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PresentationLoad">
  <a:themeElements>
    <a:clrScheme name="PresentationLoad 1">
      <a:dk1>
        <a:srgbClr val="000000"/>
      </a:dk1>
      <a:lt1>
        <a:srgbClr val="FFFFFF"/>
      </a:lt1>
      <a:dk2>
        <a:srgbClr val="004074"/>
      </a:dk2>
      <a:lt2>
        <a:srgbClr val="FEA501"/>
      </a:lt2>
      <a:accent1>
        <a:srgbClr val="0061B2"/>
      </a:accent1>
      <a:accent2>
        <a:srgbClr val="2A79D0"/>
      </a:accent2>
      <a:accent3>
        <a:srgbClr val="FFFFFF"/>
      </a:accent3>
      <a:accent4>
        <a:srgbClr val="000000"/>
      </a:accent4>
      <a:accent5>
        <a:srgbClr val="AAB7D5"/>
      </a:accent5>
      <a:accent6>
        <a:srgbClr val="256DBC"/>
      </a:accent6>
      <a:hlink>
        <a:srgbClr val="69A2E1"/>
      </a:hlink>
      <a:folHlink>
        <a:srgbClr val="9DC2EB"/>
      </a:folHlink>
    </a:clrScheme>
    <a:fontScheme name="PresentationLoad">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PresentationLoad 1">
        <a:dk1>
          <a:srgbClr val="000000"/>
        </a:dk1>
        <a:lt1>
          <a:srgbClr val="FFFFFF"/>
        </a:lt1>
        <a:dk2>
          <a:srgbClr val="004074"/>
        </a:dk2>
        <a:lt2>
          <a:srgbClr val="FEA501"/>
        </a:lt2>
        <a:accent1>
          <a:srgbClr val="0061B2"/>
        </a:accent1>
        <a:accent2>
          <a:srgbClr val="2A79D0"/>
        </a:accent2>
        <a:accent3>
          <a:srgbClr val="FFFFFF"/>
        </a:accent3>
        <a:accent4>
          <a:srgbClr val="000000"/>
        </a:accent4>
        <a:accent5>
          <a:srgbClr val="AAB7D5"/>
        </a:accent5>
        <a:accent6>
          <a:srgbClr val="256DBC"/>
        </a:accent6>
        <a:hlink>
          <a:srgbClr val="69A2E1"/>
        </a:hlink>
        <a:folHlink>
          <a:srgbClr val="9DC2E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PresentationLoad</Template>
  <TotalTime>21290</TotalTime>
  <Words>260</Words>
  <Application>Microsoft Macintosh PowerPoint</Application>
  <PresentationFormat>Presentazione su schermo (4:3)</PresentationFormat>
  <Paragraphs>17</Paragraphs>
  <Slides>4</Slides>
  <Notes>2</Notes>
  <HiddenSlides>0</HiddenSlides>
  <MMClips>0</MMClips>
  <ScaleCrop>false</ScaleCrop>
  <HeadingPairs>
    <vt:vector size="4" baseType="variant">
      <vt:variant>
        <vt:lpstr>Tema</vt:lpstr>
      </vt:variant>
      <vt:variant>
        <vt:i4>1</vt:i4>
      </vt:variant>
      <vt:variant>
        <vt:lpstr>Titoli diapositive</vt:lpstr>
      </vt:variant>
      <vt:variant>
        <vt:i4>4</vt:i4>
      </vt:variant>
    </vt:vector>
  </HeadingPairs>
  <TitlesOfParts>
    <vt:vector size="5" baseType="lpstr">
      <vt:lpstr>PresentationLoad</vt:lpstr>
      <vt:lpstr>Presentazione di PowerPoint</vt:lpstr>
      <vt:lpstr>Task#12: Integrazione e compatibilità con il Sincrotrone</vt:lpstr>
      <vt:lpstr>Task#12: Integrazione e compatibilità con il Sincrotrone</vt:lpstr>
      <vt:lpstr>Presentazione di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
  <dc:description>PresentationLoad.com</dc:description>
  <cp:lastModifiedBy>Account</cp:lastModifiedBy>
  <cp:revision>211</cp:revision>
  <dcterms:created xsi:type="dcterms:W3CDTF">2007-11-27T23:54:21Z</dcterms:created>
  <dcterms:modified xsi:type="dcterms:W3CDTF">2014-12-11T23:13:04Z</dcterms:modified>
</cp:coreProperties>
</file>