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95" r:id="rId3"/>
    <p:sldId id="296" r:id="rId4"/>
    <p:sldId id="29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043" autoAdjust="0"/>
  </p:normalViewPr>
  <p:slideViewPr>
    <p:cSldViewPr snapToGrid="0">
      <p:cViewPr>
        <p:scale>
          <a:sx n="80" d="100"/>
          <a:sy n="80" d="100"/>
        </p:scale>
        <p:origin x="-1522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BABB1-9DF0-475C-B4D0-5EF3A069C02D}" type="datetimeFigureOut">
              <a:rPr lang="it-IT" smtClean="0"/>
              <a:pPr/>
              <a:t>12/12/2014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1A45B-69D9-4113-A399-E631FA18E85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Check List (26 Ottobre 2014) - Aprile - Ottobre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F1A45B-69D9-4113-A399-E631FA18E85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9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12/12/2014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SIS </a:t>
            </a:r>
            <a:r>
              <a:rPr lang="it-IT" dirty="0" err="1" smtClean="0"/>
              <a:t>for</a:t>
            </a:r>
            <a:r>
              <a:rPr lang="it-IT" dirty="0" smtClean="0"/>
              <a:t> XPR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È stato completato il documento con le  specifiche nella forma richiesta dal gruppo radioprotezione</a:t>
            </a:r>
          </a:p>
          <a:p>
            <a:pPr algn="just"/>
            <a:r>
              <a:rPr lang="it-IT" dirty="0" smtClean="0"/>
              <a:t>Aggiornato elenco I/O e cavi</a:t>
            </a:r>
          </a:p>
          <a:p>
            <a:pPr algn="just"/>
            <a:r>
              <a:rPr lang="it-IT" dirty="0" smtClean="0"/>
              <a:t>Aggiornata analisi </a:t>
            </a:r>
            <a:r>
              <a:rPr lang="it-IT" dirty="0" smtClean="0"/>
              <a:t>dei possibili fault e verifica della ridondanza delle </a:t>
            </a:r>
            <a:r>
              <a:rPr lang="it-IT" dirty="0" smtClean="0"/>
              <a:t>protezioni.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it-IT" sz="3200" dirty="0" smtClean="0"/>
              <a:t>Morsettiera separata/nuovo armadio + connettore per ripristino situazione attuale durante sviluppo</a:t>
            </a:r>
          </a:p>
          <a:p>
            <a:pPr algn="just"/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Prosegue discussione con il produttore del SIS in uso per definire vincoli e interferenze.</a:t>
            </a:r>
          </a:p>
          <a:p>
            <a:r>
              <a:rPr lang="it-IT" dirty="0" smtClean="0"/>
              <a:t>Valutate possibili alternative a performace ridotte ma dal punto di vista tecnico/economico e del tempo di sviluppo la differenza è risultata minima.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Planning preliminare di massima SIS B (logica):</a:t>
            </a:r>
          </a:p>
          <a:p>
            <a:pPr lvl="1"/>
            <a:r>
              <a:rPr lang="it-IT" dirty="0" smtClean="0"/>
              <a:t>Specifiche tecniche concordate Gen 2015</a:t>
            </a:r>
          </a:p>
          <a:p>
            <a:pPr lvl="1"/>
            <a:r>
              <a:rPr lang="it-IT" dirty="0" smtClean="0"/>
              <a:t>Emissione ordine Apr 2015</a:t>
            </a:r>
          </a:p>
          <a:p>
            <a:pPr lvl="1"/>
            <a:r>
              <a:rPr lang="it-IT" dirty="0" smtClean="0"/>
              <a:t>Prime modifiche per entrare in XPR Maggio 2015</a:t>
            </a:r>
          </a:p>
          <a:p>
            <a:pPr lvl="1"/>
            <a:r>
              <a:rPr lang="it-IT" dirty="0" smtClean="0"/>
              <a:t>Consegna Dicembre 2015</a:t>
            </a:r>
          </a:p>
          <a:p>
            <a:endParaRPr lang="it-IT" dirty="0" smtClean="0"/>
          </a:p>
          <a:p>
            <a:r>
              <a:rPr lang="it-IT" dirty="0" smtClean="0"/>
              <a:t>Work in progress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127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SIS for XPR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Pullia Marco</dc:creator>
  <cp:lastModifiedBy>Marco.Pullia</cp:lastModifiedBy>
  <cp:revision>77</cp:revision>
  <dcterms:created xsi:type="dcterms:W3CDTF">2013-11-12T21:37:36Z</dcterms:created>
  <dcterms:modified xsi:type="dcterms:W3CDTF">2014-12-12T07:58:31Z</dcterms:modified>
</cp:coreProperties>
</file>