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8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F77B-1902-8A4D-AE92-28F19D35BB21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9C29-0302-964B-BBF5-54D7AD7FC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F77B-1902-8A4D-AE92-28F19D35BB21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9C29-0302-964B-BBF5-54D7AD7FC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0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F77B-1902-8A4D-AE92-28F19D35BB21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9C29-0302-964B-BBF5-54D7AD7FC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2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F77B-1902-8A4D-AE92-28F19D35BB21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9C29-0302-964B-BBF5-54D7AD7FC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20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F77B-1902-8A4D-AE92-28F19D35BB21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9C29-0302-964B-BBF5-54D7AD7FC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5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F77B-1902-8A4D-AE92-28F19D35BB21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9C29-0302-964B-BBF5-54D7AD7FC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8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F77B-1902-8A4D-AE92-28F19D35BB21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9C29-0302-964B-BBF5-54D7AD7FC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0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F77B-1902-8A4D-AE92-28F19D35BB21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9C29-0302-964B-BBF5-54D7AD7FC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49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F77B-1902-8A4D-AE92-28F19D35BB21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9C29-0302-964B-BBF5-54D7AD7FC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3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F77B-1902-8A4D-AE92-28F19D35BB21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9C29-0302-964B-BBF5-54D7AD7FC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1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1F77B-1902-8A4D-AE92-28F19D35BB21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9C29-0302-964B-BBF5-54D7AD7FC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0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1F77B-1902-8A4D-AE92-28F19D35BB21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F9C29-0302-964B-BBF5-54D7AD7FC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8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tidileonardo.com/2010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194" y="329430"/>
            <a:ext cx="7772400" cy="61267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Social dinner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5194" y="1611417"/>
            <a:ext cx="83892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effectLst/>
              </a:rPr>
              <a:t>La </a:t>
            </a:r>
            <a:r>
              <a:rPr lang="en-US" sz="2400" dirty="0" err="1" smtClean="0">
                <a:effectLst/>
              </a:rPr>
              <a:t>cena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sociale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si</a:t>
            </a:r>
            <a:r>
              <a:rPr lang="en-US" sz="2400" dirty="0" smtClean="0">
                <a:effectLst/>
              </a:rPr>
              <a:t> terra' </a:t>
            </a:r>
            <a:r>
              <a:rPr lang="en-US" sz="2400" dirty="0" err="1" smtClean="0">
                <a:effectLst/>
              </a:rPr>
              <a:t>Mercoledi</a:t>
            </a:r>
            <a:r>
              <a:rPr lang="en-US" sz="2400" dirty="0" smtClean="0">
                <a:effectLst/>
              </a:rPr>
              <a:t>' 11 </a:t>
            </a:r>
            <a:r>
              <a:rPr lang="en-US" sz="2400" dirty="0" err="1" smtClean="0">
                <a:effectLst/>
              </a:rPr>
              <a:t>Febbraio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presso</a:t>
            </a:r>
            <a:r>
              <a:rPr lang="en-US" sz="2400" dirty="0" smtClean="0">
                <a:effectLst/>
              </a:rPr>
              <a:t> </a:t>
            </a:r>
          </a:p>
          <a:p>
            <a:r>
              <a:rPr lang="en-US" sz="2400" dirty="0" err="1" smtClean="0">
                <a:effectLst/>
              </a:rPr>
              <a:t>il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smtClean="0">
                <a:effectLst/>
                <a:hlinkClick r:id="rId2"/>
              </a:rPr>
              <a:t>Ristorante Orti di Leonardo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smtClean="0"/>
              <a:t>, Via Aristide de </a:t>
            </a:r>
            <a:r>
              <a:rPr lang="en-US" sz="2400" dirty="0" err="1" smtClean="0"/>
              <a:t>Togni</a:t>
            </a:r>
            <a:r>
              <a:rPr lang="en-US" sz="2400" dirty="0" smtClean="0"/>
              <a:t> 6/8 </a:t>
            </a:r>
            <a:r>
              <a:rPr lang="en-US" sz="2400" dirty="0" err="1" smtClean="0"/>
              <a:t>alle</a:t>
            </a:r>
            <a:r>
              <a:rPr lang="en-US" sz="2400" dirty="0" smtClean="0"/>
              <a:t> 20:30.</a:t>
            </a:r>
          </a:p>
          <a:p>
            <a:r>
              <a:rPr lang="en-US" sz="2400" dirty="0" smtClean="0"/>
              <a:t>E’ </a:t>
            </a:r>
            <a:r>
              <a:rPr lang="en-US" sz="2400" dirty="0" err="1"/>
              <a:t>p</a:t>
            </a:r>
            <a:r>
              <a:rPr lang="en-US" sz="2400" dirty="0" err="1" smtClean="0"/>
              <a:t>ossibile</a:t>
            </a:r>
            <a:r>
              <a:rPr lang="en-US" sz="2400" dirty="0" smtClean="0"/>
              <a:t> </a:t>
            </a:r>
            <a:r>
              <a:rPr lang="en-US" sz="2400" dirty="0" err="1" smtClean="0"/>
              <a:t>accedervi</a:t>
            </a:r>
            <a:r>
              <a:rPr lang="en-US" sz="2400" dirty="0" smtClean="0"/>
              <a:t> </a:t>
            </a:r>
            <a:r>
              <a:rPr lang="en-US" sz="2400" dirty="0" err="1" smtClean="0"/>
              <a:t>anche</a:t>
            </a:r>
            <a:r>
              <a:rPr lang="en-US" sz="2400" dirty="0" smtClean="0"/>
              <a:t> </a:t>
            </a:r>
            <a:r>
              <a:rPr lang="en-US" sz="2400" dirty="0" err="1" smtClean="0"/>
              <a:t>attraverso</a:t>
            </a:r>
            <a:r>
              <a:rPr lang="en-US" sz="2400" dirty="0" smtClean="0"/>
              <a:t> </a:t>
            </a:r>
            <a:r>
              <a:rPr lang="en-US" sz="2400" dirty="0" err="1"/>
              <a:t>l</a:t>
            </a:r>
            <a:r>
              <a:rPr lang="en-US" sz="2400" dirty="0" err="1" smtClean="0"/>
              <a:t>’ingresso</a:t>
            </a:r>
            <a:r>
              <a:rPr lang="en-US" sz="2400" dirty="0" smtClean="0"/>
              <a:t> del Palazzo </a:t>
            </a:r>
          </a:p>
          <a:p>
            <a:r>
              <a:rPr lang="en-US" sz="2400" dirty="0" err="1" smtClean="0"/>
              <a:t>delle</a:t>
            </a:r>
            <a:r>
              <a:rPr lang="en-US" sz="2400" dirty="0" smtClean="0"/>
              <a:t> </a:t>
            </a:r>
            <a:r>
              <a:rPr lang="en-US" sz="2400" dirty="0" err="1" smtClean="0"/>
              <a:t>Stelline</a:t>
            </a:r>
            <a:r>
              <a:rPr lang="en-US" sz="2400" dirty="0"/>
              <a:t> </a:t>
            </a:r>
            <a:r>
              <a:rPr lang="en-US" sz="2400" dirty="0" smtClean="0"/>
              <a:t>da  </a:t>
            </a:r>
            <a:r>
              <a:rPr lang="en-US" sz="2400" dirty="0" err="1" smtClean="0"/>
              <a:t>C.so</a:t>
            </a:r>
            <a:r>
              <a:rPr lang="en-US" sz="2400" dirty="0" smtClean="0"/>
              <a:t> Magenta.</a:t>
            </a:r>
          </a:p>
          <a:p>
            <a:endParaRPr lang="en-US" sz="2400" dirty="0"/>
          </a:p>
          <a:p>
            <a:r>
              <a:rPr lang="en-US" sz="2400" dirty="0" smtClean="0"/>
              <a:t>Il </a:t>
            </a:r>
            <a:r>
              <a:rPr lang="en-US" sz="2400" dirty="0" err="1" smtClean="0"/>
              <a:t>ristorante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puo</a:t>
            </a:r>
            <a:r>
              <a:rPr lang="en-US" sz="2400" dirty="0" smtClean="0"/>
              <a:t>’ </a:t>
            </a:r>
            <a:r>
              <a:rPr lang="en-US" sz="2400" dirty="0" err="1" smtClean="0"/>
              <a:t>raggiungere</a:t>
            </a:r>
            <a:r>
              <a:rPr lang="en-US" sz="2400" dirty="0" smtClean="0"/>
              <a:t> con I </a:t>
            </a:r>
            <a:r>
              <a:rPr lang="en-US" sz="2400" dirty="0" err="1" smtClean="0"/>
              <a:t>mezzi</a:t>
            </a:r>
            <a:r>
              <a:rPr lang="en-US" sz="2400" dirty="0" smtClean="0"/>
              <a:t> </a:t>
            </a:r>
            <a:r>
              <a:rPr lang="en-US" sz="2400" dirty="0" err="1" smtClean="0"/>
              <a:t>pubblici</a:t>
            </a:r>
            <a:endParaRPr lang="en-US" sz="2400" dirty="0" smtClean="0"/>
          </a:p>
          <a:p>
            <a:r>
              <a:rPr lang="en-US" sz="2400" dirty="0" smtClean="0"/>
              <a:t>Metro </a:t>
            </a:r>
            <a:r>
              <a:rPr lang="en-US" sz="2400" dirty="0" err="1" smtClean="0"/>
              <a:t>linea</a:t>
            </a:r>
            <a:r>
              <a:rPr lang="en-US" sz="2400" dirty="0" smtClean="0"/>
              <a:t> 2 </a:t>
            </a:r>
            <a:r>
              <a:rPr lang="en-US" sz="2400" dirty="0" err="1" smtClean="0"/>
              <a:t>verde</a:t>
            </a:r>
            <a:r>
              <a:rPr lang="en-US" sz="2400"/>
              <a:t> </a:t>
            </a:r>
            <a:endParaRPr lang="en-US" sz="2400" smtClean="0"/>
          </a:p>
          <a:p>
            <a:r>
              <a:rPr lang="en-US" sz="2400" smtClean="0"/>
              <a:t>fermata </a:t>
            </a:r>
            <a:r>
              <a:rPr lang="en-US" sz="2400" dirty="0" err="1" smtClean="0"/>
              <a:t>Sant’Ambrogio</a:t>
            </a:r>
            <a:r>
              <a:rPr lang="en-US" sz="2400" dirty="0" smtClean="0"/>
              <a:t> </a:t>
            </a:r>
            <a:r>
              <a:rPr lang="en-US" sz="2400" dirty="0" err="1" smtClean="0"/>
              <a:t>oppure</a:t>
            </a:r>
            <a:r>
              <a:rPr lang="en-US" sz="2400" dirty="0"/>
              <a:t> </a:t>
            </a:r>
            <a:r>
              <a:rPr lang="en-US" sz="2400" dirty="0" smtClean="0"/>
              <a:t>fermata </a:t>
            </a:r>
            <a:r>
              <a:rPr lang="en-US" sz="2400" dirty="0" err="1" smtClean="0"/>
              <a:t>Cadorna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 err="1" smtClean="0"/>
              <a:t>ancora</a:t>
            </a:r>
            <a:r>
              <a:rPr lang="en-US" sz="2400" dirty="0" smtClean="0"/>
              <a:t> </a:t>
            </a:r>
            <a:r>
              <a:rPr lang="en-US" sz="2400" dirty="0" err="1" smtClean="0"/>
              <a:t>disponibili</a:t>
            </a:r>
            <a:r>
              <a:rPr lang="en-US" sz="2400" dirty="0" smtClean="0"/>
              <a:t> </a:t>
            </a:r>
            <a:r>
              <a:rPr lang="en-US" sz="2400" dirty="0" err="1" smtClean="0"/>
              <a:t>mappe</a:t>
            </a:r>
            <a:r>
              <a:rPr lang="en-US" sz="2400" dirty="0" smtClean="0"/>
              <a:t> di Milano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378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704" t="27000" r="38069" b="21364"/>
          <a:stretch/>
        </p:blipFill>
        <p:spPr>
          <a:xfrm>
            <a:off x="1080654" y="1136073"/>
            <a:ext cx="6733309" cy="393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20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67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Social dinner</vt:lpstr>
      <vt:lpstr>PowerPoint Presentation</vt:lpstr>
    </vt:vector>
  </TitlesOfParts>
  <Company>INFN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dinner</dc:title>
  <dc:creator>Luciana Brogiato</dc:creator>
  <cp:lastModifiedBy>Francesco Tartarelli</cp:lastModifiedBy>
  <cp:revision>4</cp:revision>
  <dcterms:created xsi:type="dcterms:W3CDTF">2015-02-11T10:52:12Z</dcterms:created>
  <dcterms:modified xsi:type="dcterms:W3CDTF">2015-02-11T12:57:10Z</dcterms:modified>
</cp:coreProperties>
</file>