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65" r:id="rId3"/>
    <p:sldId id="268" r:id="rId4"/>
    <p:sldId id="267" r:id="rId5"/>
    <p:sldId id="269" r:id="rId6"/>
    <p:sldId id="271" r:id="rId7"/>
    <p:sldId id="266" r:id="rId8"/>
    <p:sldId id="272" r:id="rId9"/>
    <p:sldId id="270" r:id="rId10"/>
    <p:sldId id="273" r:id="rId11"/>
    <p:sldId id="274" r:id="rId12"/>
    <p:sldId id="275" r:id="rId13"/>
    <p:sldId id="276" r:id="rId14"/>
    <p:sldId id="277" r:id="rId15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6" autoAdjust="0"/>
    <p:restoredTop sz="94564" autoAdjust="0"/>
  </p:normalViewPr>
  <p:slideViewPr>
    <p:cSldViewPr>
      <p:cViewPr varScale="1">
        <p:scale>
          <a:sx n="65" d="100"/>
          <a:sy n="65" d="100"/>
        </p:scale>
        <p:origin x="-128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88" cy="511242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2113" y="1"/>
            <a:ext cx="3075538" cy="511242"/>
          </a:xfrm>
          <a:prstGeom prst="rect">
            <a:avLst/>
          </a:prstGeom>
        </p:spPr>
        <p:txBody>
          <a:bodyPr vert="horz" lIns="94265" tIns="47133" rIns="94265" bIns="47133" rtlCol="0"/>
          <a:lstStyle>
            <a:lvl1pPr algn="r">
              <a:defRPr sz="1200"/>
            </a:lvl1pPr>
          </a:lstStyle>
          <a:p>
            <a:fld id="{EE7194E1-A1F8-47B2-98D6-E8433788D56F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65" tIns="47133" rIns="94265" bIns="4713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10755" y="4861685"/>
            <a:ext cx="5679440" cy="4606065"/>
          </a:xfrm>
          <a:prstGeom prst="rect">
            <a:avLst/>
          </a:prstGeom>
        </p:spPr>
        <p:txBody>
          <a:bodyPr vert="horz" lIns="94265" tIns="47133" rIns="94265" bIns="47133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744"/>
            <a:ext cx="3077188" cy="511242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2113" y="9721744"/>
            <a:ext cx="3075538" cy="511242"/>
          </a:xfrm>
          <a:prstGeom prst="rect">
            <a:avLst/>
          </a:prstGeom>
        </p:spPr>
        <p:txBody>
          <a:bodyPr vert="horz" lIns="94265" tIns="47133" rIns="94265" bIns="47133" rtlCol="0" anchor="b"/>
          <a:lstStyle>
            <a:lvl1pPr algn="r">
              <a:defRPr sz="1200"/>
            </a:lvl1pPr>
          </a:lstStyle>
          <a:p>
            <a:fld id="{3AB4DA66-5541-40AA-9F7A-B34F4DDBDD1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34873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8815A-15D3-4059-B30F-A61A61A52BDF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8815A-15D3-4059-B30F-A61A61A52BDF}" type="slidenum">
              <a:rPr lang="it-IT" smtClean="0"/>
              <a:pPr/>
              <a:t>10</a:t>
            </a:fld>
            <a:endParaRPr lang="it-IT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8815A-15D3-4059-B30F-A61A61A52BDF}" type="slidenum">
              <a:rPr lang="it-IT" smtClean="0"/>
              <a:pPr/>
              <a:t>11</a:t>
            </a:fld>
            <a:endParaRPr lang="it-IT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8815A-15D3-4059-B30F-A61A61A52BDF}" type="slidenum">
              <a:rPr lang="it-IT" smtClean="0"/>
              <a:pPr/>
              <a:t>12</a:t>
            </a:fld>
            <a:endParaRPr lang="it-IT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8815A-15D3-4059-B30F-A61A61A52BDF}" type="slidenum">
              <a:rPr lang="it-IT" smtClean="0"/>
              <a:pPr/>
              <a:t>13</a:t>
            </a:fld>
            <a:endParaRPr lang="it-IT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8815A-15D3-4059-B30F-A61A61A52BDF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8815A-15D3-4059-B30F-A61A61A52BDF}" type="slidenum">
              <a:rPr lang="it-IT" smtClean="0"/>
              <a:pPr/>
              <a:t>3</a:t>
            </a:fld>
            <a:endParaRPr lang="it-IT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8815A-15D3-4059-B30F-A61A61A52BDF}" type="slidenum">
              <a:rPr lang="it-IT" smtClean="0"/>
              <a:pPr/>
              <a:t>4</a:t>
            </a:fld>
            <a:endParaRPr lang="it-IT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8815A-15D3-4059-B30F-A61A61A52BDF}" type="slidenum">
              <a:rPr lang="it-IT" smtClean="0"/>
              <a:pPr/>
              <a:t>5</a:t>
            </a:fld>
            <a:endParaRPr lang="it-IT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8815A-15D3-4059-B30F-A61A61A52BDF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8815A-15D3-4059-B30F-A61A61A52BDF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8815A-15D3-4059-B30F-A61A61A52BDF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8815A-15D3-4059-B30F-A61A61A52BDF}" type="slidenum">
              <a:rPr lang="it-IT" smtClean="0"/>
              <a:pPr/>
              <a:t>9</a:t>
            </a:fld>
            <a:endParaRPr lang="it-IT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8A51-4C89-4C0C-997B-A1FD3790DE1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aorlando@lns.infn.it</a:t>
            </a:r>
            <a:endParaRPr lang="it-IT" dirty="0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>
          <a:xfrm>
            <a:off x="494184" y="6597352"/>
            <a:ext cx="2133600" cy="365125"/>
          </a:xfrm>
        </p:spPr>
        <p:txBody>
          <a:bodyPr/>
          <a:lstStyle/>
          <a:p>
            <a:r>
              <a:rPr lang="it-IT" dirty="0" smtClean="0"/>
              <a:t>11/</a:t>
            </a:r>
            <a:r>
              <a:rPr lang="it-IT" dirty="0" err="1" smtClean="0"/>
              <a:t>11</a:t>
            </a:r>
            <a:r>
              <a:rPr lang="it-IT" dirty="0" smtClean="0"/>
              <a:t>/2013- Roma		</a:t>
            </a:r>
            <a:endParaRPr lang="it-I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3A9-B724-45A8-BAD3-3ADD8A30922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8A51-4C89-4C0C-997B-A1FD3790DE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3A9-B724-45A8-BAD3-3ADD8A30922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8A51-4C89-4C0C-997B-A1FD3790DE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333-3B5B-42C1-9AF1-0AB9E6B37D5D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E3EB-5D69-40A2-9815-E3D8920FE2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333-3B5B-42C1-9AF1-0AB9E6B37D5D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E3EB-5D69-40A2-9815-E3D8920FE2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333-3B5B-42C1-9AF1-0AB9E6B37D5D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E3EB-5D69-40A2-9815-E3D8920FE2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333-3B5B-42C1-9AF1-0AB9E6B37D5D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E3EB-5D69-40A2-9815-E3D8920FE2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333-3B5B-42C1-9AF1-0AB9E6B37D5D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E3EB-5D69-40A2-9815-E3D8920FE2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333-3B5B-42C1-9AF1-0AB9E6B37D5D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E3EB-5D69-40A2-9815-E3D8920FE2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333-3B5B-42C1-9AF1-0AB9E6B37D5D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E3EB-5D69-40A2-9815-E3D8920FE2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333-3B5B-42C1-9AF1-0AB9E6B37D5D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E3EB-5D69-40A2-9815-E3D8920FE2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3A9-B724-45A8-BAD3-3ADD8A30922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8A51-4C89-4C0C-997B-A1FD3790DE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333-3B5B-42C1-9AF1-0AB9E6B37D5D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E3EB-5D69-40A2-9815-E3D8920FE2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333-3B5B-42C1-9AF1-0AB9E6B37D5D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E3EB-5D69-40A2-9815-E3D8920FE2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04333-3B5B-42C1-9AF1-0AB9E6B37D5D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FE3EB-5D69-40A2-9815-E3D8920FE2A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3A9-B724-45A8-BAD3-3ADD8A30922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8A51-4C89-4C0C-997B-A1FD3790DE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3A9-B724-45A8-BAD3-3ADD8A30922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8A51-4C89-4C0C-997B-A1FD3790DE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3A9-B724-45A8-BAD3-3ADD8A30922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8A51-4C89-4C0C-997B-A1FD3790DE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3A9-B724-45A8-BAD3-3ADD8A30922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8A51-4C89-4C0C-997B-A1FD3790DE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3A9-B724-45A8-BAD3-3ADD8A30922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8A51-4C89-4C0C-997B-A1FD3790DE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3A9-B724-45A8-BAD3-3ADD8A30922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38A51-4C89-4C0C-997B-A1FD3790DE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A3A9-B724-45A8-BAD3-3ADD8A30922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938A51-4C89-4C0C-997B-A1FD3790DE11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2A3A9-B724-45A8-BAD3-3ADD8A309220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938A51-4C89-4C0C-997B-A1FD3790DE11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04333-3B5B-42C1-9AF1-0AB9E6B37D5D}" type="datetimeFigureOut">
              <a:rPr lang="it-IT" smtClean="0"/>
              <a:pPr/>
              <a:t>27/11/2014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FE3EB-5D69-40A2-9815-E3D8920FE2A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395536" y="2996952"/>
            <a:ext cx="84604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/>
              <a:t>KM3NeT-Italy </a:t>
            </a:r>
            <a:r>
              <a:rPr lang="it-IT" sz="2000" b="1" dirty="0" err="1" smtClean="0"/>
              <a:t>Collaboration</a:t>
            </a:r>
            <a:r>
              <a:rPr lang="it-IT" sz="2000" b="1" dirty="0" smtClean="0"/>
              <a:t> meeting</a:t>
            </a:r>
          </a:p>
          <a:p>
            <a:pPr algn="ctr"/>
            <a:r>
              <a:rPr lang="it-IT" sz="2000" b="1" dirty="0" smtClean="0"/>
              <a:t>LNS-INFN </a:t>
            </a:r>
            <a:br>
              <a:rPr lang="it-IT" sz="2000" b="1" dirty="0" smtClean="0"/>
            </a:br>
            <a:r>
              <a:rPr lang="it-IT" sz="2000" b="1" dirty="0" smtClean="0"/>
              <a:t>28/11/2014</a:t>
            </a:r>
          </a:p>
          <a:p>
            <a:pPr algn="ctr"/>
            <a:endParaRPr lang="it-IT" sz="2000" b="1" dirty="0" smtClean="0"/>
          </a:p>
          <a:p>
            <a:pPr algn="ctr"/>
            <a:r>
              <a:rPr lang="it-IT" sz="2000" b="1" dirty="0" smtClean="0"/>
              <a:t>Test di caratterizzazione JB e risultati post </a:t>
            </a:r>
            <a:r>
              <a:rPr lang="it-IT" sz="2000" b="1" dirty="0" err="1" smtClean="0"/>
              <a:t>deployment</a:t>
            </a:r>
            <a:r>
              <a:rPr lang="it-IT" sz="2000" dirty="0" smtClean="0"/>
              <a:t> </a:t>
            </a:r>
            <a:endParaRPr lang="it-IT" sz="2000" b="1" dirty="0" smtClean="0"/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3347864" y="1988840"/>
            <a:ext cx="23481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dirty="0">
                <a:latin typeface="Arial" charset="0"/>
              </a:rPr>
              <a:t>Angelo </a:t>
            </a:r>
            <a:r>
              <a:rPr lang="it-IT" sz="2400" dirty="0" smtClean="0">
                <a:latin typeface="Arial" charset="0"/>
              </a:rPr>
              <a:t>Orlando</a:t>
            </a:r>
            <a:endParaRPr lang="it-IT" sz="2400" dirty="0">
              <a:latin typeface="Arial" charset="0"/>
            </a:endParaRPr>
          </a:p>
        </p:txBody>
      </p:sp>
      <p:sp>
        <p:nvSpPr>
          <p:cNvPr id="3074" name="AutoShape 2" descr="data:image/jpeg;base64,/9j/4AAQSkZJRgABAQAAAQABAAD/2wCEAAkGBxQSEhUUEhQVFBQWGBgYFxUYFBkbFRYXGBQYFxgYGBYYHCkgGBwlGxQUITEhJykrLi4uFyAzODMsNygtLiwBCgoKDg0OGhAQGywmHyYsLCwsLCwsLCw0LCwsLCwsLCw3LCwsLCwsLCwsLCwsLCwsLCwsLCwsLCwsLCwsLCwsLP/AABEIALcBFAMBIgACEQEDEQH/xAAcAAACAgMBAQAAAAAAAAAAAAAEBQADAQIGBwj/xAA/EAACAQIEAwUGBQIEBgMBAAABAgMAEQQSITEFQVETIjJhYgYjQlJxgTNDcpGhFMFTc7HRBxVjgqLwg7Lx4f/EABoBAAIDAQEAAAAAAAAAAAAAAAAEAQIDBQb/xAAtEQACAgIBAwEGBgMAAAAAAAAAAQIDESESBDFBUQUTYXHR8BQikaHh8VKxwf/aAAwDAQACEQMRAD8A9utWbVgVmoAlZrFSgDNSpUqQJUqVKAJUqVKAJVWJxCxqXkYIii5ZjYAeZNJfar2sw+AS8rXcjuxLbO325L5mvDvav2vxGPb3rZYwe7Et8g6E/M3mftamKenlZvwYXdRGvXk7D20/4os+aLA3RdjOR3m65FPhHmdfpXmkUbyuAoZ3c6AXZmJ/kmm3sv7LYjHvlhWyjxStfIn1PM+Qr3H2T9jsPgF92M8pHelYDMeoX5V8h9705KdfTrC7iUYWdQ8vscf7F/8AC4Lllx3eOhEA8I/zCNz6Rp9a9RjQKAFAAGgAFgB0AqM1q0SWufZbKx5kdCuqNaxEq/5hH2vY5h2lr5ddtOe19Qbb1dKnOk3tLwnOpmhRTiY1PZk7X010BuwANvr50fwXFSSQo0qFJCO8CCNRucpFwDvY1maCvj3CXlKPC/Zyo197K4275Aubcr6UfNi8gVT35CNFUaseZtfurfmTYVrLiGkNoLZb2MpF1HUIPjPnsPO1q5Lj3tdHhc0WFtNOfHKxzKG27zDV2HyjQbabVSUlFZZv0/T2Xz4VrLOnxGJVMrYg5pN44V1FxzAPiI077WA8uYOJleY3ltYaiMHuA9T85+ug5DnXmuKlnR1xMkl5mOzHvgDkV+FOWXTfau94DimxkatEtuTOwORSNwPnPkPuRXJ6yfUWtQrWn97+B17vZi6StWzkn/x+nx+YVK40FizNoEAuzfQf32HOrv6EJlbEan4IV1F+Wn5jf+I+16OwsKxkrAO0l2eV9QvkxHP0Lbzte9Gw4ILdiS7nd23t0Hyr5D/XWt+k9nQq/NPcv2X36nKt6hy0uwEMM0us2i8ogbj/AOQ/GfLYee9FzYtYxdjYbAbknooGpPkKHxGMOYpGM8g317iebty+g1P01pficUsLf42II+ioD1/w18tWNudr10Um3hC7aSyw/Fy3XPiD2cXKO9y3QOR4ifkW/wB9qRcW41nGVvdRkG0QPvZFG9wNQoGuVeW/SlPFOKSFwFHbzHbW0SWIDqoF8pFxe+uouTtWMFwf32Ygz4i91va0YsQCTbuCxbXXdso1tTcKlFZkKTtctRB1glkfPMyxQJYLEliH5am2oOltNb7Dn0OE4Z3M0vuYRrk2Zh6yPCD8o7x5kbUww2BSBlLe+xFu6o0VOV1B8C9XOp5fLRgwJuJJSGYahR+HGfSDufUdd7WvaqWXN6iXroS3IHiiZ1AAMMIFgo7rsOmn4a/+X6aB4pxAZeyiAVBppsfIeVbcU4ne6ptzPWkrtSE7PCOpRR5ZTKKHcUQxqjtQTalmx9IqtWajrrUoLYR6nWaxUronBM1KlSgCVmsVKAM1KxS7jnG4cJH2k7hRsq7u5+VV3JqUm3hENpdxizW1Ogrzz2m/4gFi8HDQJZVVmaW4yqF8XZg/iMBc9NDvXO8Y4/PxXOuc4TDgnLHlLPNkBZwbEFnCgHINN+dqH4VGEZYOHxiefudowL5LqQ6yNKGsq5gGAG4YqRpq3XQo7l39PqKTvctR7ev0KRhI4lGIx4LzZnuSc5djay5WOVyAUZSCFZWIuCBTL2X/AOGpxEhnxKtDAxzJDtIwOozW/DXy35eddl7K+xCYcibEN2+J5MR7uK5vliTZRcnkPK1daTRZ1LWo/fyCHTJ7kvv4lOCwccKCOJFRF0CqLAVa50oPjDSiFzBYyAXAPMA3IHqte19L2rTguOaWMdoAsoAzpcGx6/vf7gjWk3scWhd7TcMedFMcjJJGc622NrHUWOugt9SOdbeznGlxMZIuHQ5XDDK25AbLyBKt9welN5VtSsyKrMsCKZGN3I0VT1kYbn0jXXkNaqSM5cYqC7m3IDcseQUDUnyFBYuS658Sezi5RXuWJ2DlfGT8i3H6qXzYtYWNvf4gjUnQIDyO4jXbujU+e9c3xLjh7TQNiJwQpyqcsYO4A2Qcr6nqTatq6nL5GNlqj8x9xDGvOCmsUNrZFNnYepl8I9I+55V5xi8O+CmsljmFozlvcG1gB8wNtq79CztkjXO/TYL5u2yj+TyBppBgUhYE+/xJHdsLBAenKNfUdT56Cjqaa3FJd0O+yfaVvSzk2uUZLaf7ffk5DgXsaSP6jiDFV37ItqenaMNv0D/+V2+HRnACgwwgWCgZXYctvw18vF9Nq3hwZzB5SHceEfBH+kcz6jr9BpW+KxgSwsWc+FF8R/2HmbCl4xUVhFuq6u3qZ8rH8l4XyQauSNNMqIo8gqj+1BvM0oJBMUIFy50dhztf8NfUdelt6WcQ4jHhwJcY63v7uIagN6QfG23fNgPTrQOLxLzkGW2XdYgbqOhY/G38DkOdb1wc3hClkuEeTXfsE4niOYZMMOzjG8lu8/XID1Pxnfle965uQTSEpGDh41Y55GIMj2vcjU775j1pvJKBbck6BQLsx6ADejF4YFAkxRFr92Ad655ZrfiN6RoPO16ZfCpCi52sXcE4VmUCG6Rc5jq0n6L+L9Z06A8n/D7ZezwwCpfvTHXMeeW/4jeo6DztasjDtNrKMsfKG+/nIRv+gadb8i5p1jW7EKB/6AANz5ClZ2OT2NQrUVoIw2GWMHKNTqzE3Zj1ZjqaU8a4luiH9RH+la47Eu6Xa8anQJ8b+bkeEekanmdxSeTSlrbMaQ709XJ5ZUzULLJVrmgcU1qWOklgkk1IsVjckgN9L2omeeuW4/idL32qMZLrR3YlrNKOHY0PEjdQKlGSvE9oFSpUrpHBM1msVL1AGalC8Qx8cEbSTOERd2J0+nmfKvKvan23xOMY4fBK8MVjmka6yMtsxI5quTvWF2I1rWuqU3oystjBbOp9r/b+PDExYYf1GJJyhV1RG6MRufSOmtq83x64oMMdiZVM6sWWKUEAKpF0F7BWGYMIxY5TmBo7DouGKwxRM+IuwVLZjO17JOoDssYtnUg2zIb36dj7N+wfeWbH5WZQojw637CIKLKDcnOQOpP3ptcKl97FXztePtCHgfAp+IBSqf0uFtcyGMCV3LZnaG5YoGsgJzWOW+pJr0zgvBocJGI4ECLz+Zj1Zt2NHAW2qqHFI5ZVZWKGzAEEqeh6bH9qUstc9eBqupR35M4icKpNibAmwFybC9gOZ8qU8F40mKUsuZSCQUYWYWJAP0OU6+RpnKtq5/E8OljnV8MECOfeLZVW9+8xsMzFgeu6jQ3uMTU6SN70r/5VFFM2JzlBYllzAR3Pic9Sb/vr0qzE40IQoBaQ6qi7kdTfRV8z/J0oTFYlY8r4g9pKdY4V1Ckc1B3I/wARreVr2oW9EPQVNK0gJJMMAFyxOWRh11/DXzPe/TuUeM4n3ckHuohoHtZ3vyjB2ufiOp1sNjQPFOKmRveEMwsVhU3VLkhWcbt3tM1tNwBqaXYTBOz5p2Z3cFVgW2wPID/tN72Xcno1ClLchadzeokgkadSFDQQi57QNZ25Ne4/Ub33A3ptwbhN0AjBihG8h8b+aX/+506AjUGpgAlnxOrE9yFdRm3Gn5jc/lH2vTAYZpdZtF5Qg3H/AMhHjPp8I896iy/xEmujzI3wQBXJhQEi5zblidyl/G3rbT9VMcNh1jFlG+pJN2Y9WY6k1RLi1iW7my7bXJPIKBqT5ChcU+ZS+IPZQj8u/eb9ZXr8i3vzve1LdxnsXTYlpDlgtpo0p1QdQnzt/A5nlXJ8d9q4sJmiw3v8QTZ3JzAN62GrNroi7bd2mOO4i8wyqDFDtlGjuPO3gX0jXrbauK9quEZPfxDKBbMF0tyDLb7beVTbVYockOey301vVKu968ejfo38RZi4nkzzYuVu0Yd0Nq7eQXZF20032roPYieeZTEqXVTYSt+GnVSd2I5KPuRvWnA/ZCSYnEY4mOPxFSbOw3u5/LXy3+ldvho8yqkK9hABYFRlZh0RfgHqOvS29L0KcJc8nX9r9b09lP4aCTx5XaOP8fX59izCYdYSViHbTnR3bZedmI8C9EGp/c0ww2DynO5zyEWLkbD5UX4F8ufMms4VFRcqgKB/6STzPUmhjimm/BOWPnNbf/LB3/UdOl6Ybzs84ljRtjcXlORBnkPwA+EHYufhXz36A0m4lxFMMQ0pM+Jb8OJBqL6dxfgXq7fvsKRce9tkjb+k4aBNiHbKZCborc2LH8Rh12Ft9LUXwnhnYKS7GSZ9ZJW1Z2/so5DYVS1+7WX5NKY+8lheA98Q72Mls3QbDyF9/rQU8lbzyUumnpFyydeuvCLJZbCleLlvWZ8VQGIl0qMmqiAY7EWrlONT3BFNeLYjeuWx8960iilksIZ8C9pBHEEc6qSPtyqVxs0mptUrb3KexP8AFtaPtas1itZZQoLMQqgXJJsABzJO1MnON6572m9rYsJ7tQ0+IbwQR6ufNrXyiuX47/xB7d2w+AcJYHPiWFwo2LRqNSBuXOwBNtL1xP8AQy4MjEMwxEhlMOIiJLFhIgORwRmuSHsdQbKRemq+nzuX6Ctl+NR/UL4guJ4jKHx0hiWxaOIZRkUSdmzZGYWCm+Yk5tD9nHClnxrBcCOzjTunEOgyRqukax79o6d+0mhs9jRfs77By4k9rxBmERkeVMObZ7uQSZCB3QbC6j+K9Mw2HWNQkahEUWVVFgB5AVay5R0v4X1KV1OW3/L+go9l/ZXD4BLQrdz45W8bf7DyFOme1ayPauU45ip8PiBiC98LltIp+DbUd7U6G2h8RBsLUnKTk8sbjFRWEdYj3rk+MQf0EhxUSsyyOqyLmARFJtcAkXuzs2t9TuBoehw84ZVdDdWAIPUHUVbicWiLdjubAAXZj0VRqTVUyzN0cMoOoBAOosRcX1B2NK3xLSG0Oi85iLr/APGPjPn4frtUxb3XPiTkj5Qg3LE7B7eNvQtx+ql+OmecWPu4+UY8TDpIRsPSPuTtQ2s7DeDSTiCpdMN3iT35m1Gbmb/mNy+Ufa1IMZ2xZ0iUhmAzYhzcm9xcAbka6aAaaWNMpHCDWygaf2AA/sKuiwBZc857KIa5SbOw9Z+AH5RqdNRqKdxCpCWZ2sA4JwgkkRd9r+8xD6qG0Bt8x08I6amukwUKxFkgHaSnSSVtgfUw6ckXbyvephlZwFAMEAFgo7sjDkLD8Jf/AC/TTNQka6ZURR5BQP7UtO1zGYVKBTDgQpLEl5D4nO5HQDZV8h/J1ofEY2zZIxnk5i9lTzdvh+mpPStmnaUHITHFzkOjsOqA+FfUfsNjSTFcUULkw1kj5ynUsTzjv4yfnN78s29VjByei0pqKywnEYlYWux7fEkaAaBAf3ES+erG3O1c5xXi7dpYgz4ixKIthHHcben9RuTfppVId5GKRraE6vKWbM9wLkODfN4gb6grrvR/BuF5r9gAqk9+ci+Y88nzn/xHnqKajCNayxWU5WPCM4CWRlRWS8zC/Zra482Oyjqb2vtfSneHwCwlXm97MdY41FwvXKDuddXa1vTerOHgKDHhQCb+8mbUZtjcj8R/SLAbXG1M8LhVS51Zj4nbVm+p6dANBWNlzlpdjeulR2+4J/RMzB5rGxusY1RCOZ+dvMjTkBubMVi1jALHUmyqBdmPRRzNZxGMJJjiAdx4ifBH+sjnb4Rr9BrXNcf49FgL5iZ8Sw2uNBvr/hpfkNT570u9bGqq5WyUILLYx4jiFRDLjGWOIbRXuCeWe34jegafXevM/bX27nxjf08CtFC2lh+JNfk1vCPSPueVTFPNi3WbFPZD4QNrH4YUF7n+T57V1Hsx7NJE3auCX1yBrXjB+nxdapX1KhPOMo63U+x419M+c8T1pbXxWfX/AF2B/Yj2T/pV7WTWZhbyQH4R59TXSutb4jEgbaml8ssjGwW1KXWyslykYU1KuKjHSKcfLbakc+KphjUkA8IP3rkOK4hlJOUj7aGqJ5HoYwGzYql+KxulJJeLedBT8SvWqiVnNI34jiK5zHTX0H3q/G46+goFl/et4Rx3EbZ8ikR1KYogtrUq/My92j7Grz//AIlYSR5Iu0c/0jAoI7lUGI17PtmXXs22vpY2r0Ch8fgknjeKVcyOCrA8wf8AQ+dM1y4yyc+ceUcHj3CkYscNgYAZu47NmDR4aT4wZNS1iCLEm4YrrY39B9lPYuPCe8djPiDa8jbLYWART4QBoDvboNKecJ4VDhYxFAgRByG5PUk6k+ZoytLLnLSM66UtslSpUpc3MOL0Bj8IsqPHILq4KkeRFtDyPnVPE+PxQsF7zsTqFGirmszs2wA158iKxiXaUFiTDCBcse7I689/wltz8X6d6hgD4fLCvYYZcxXe57kZJuS5663yjX6DWq2xIic5ff4gixJ0EYOuvKNdu6NT571ScSWASAdlCPitZ265AfCD8x1PLrS/iPD3ZFSGXsUuc9h3iDqSGOoN7687k1m5+hZRMPxRDOqs5mmYkEqO7FbcW2jGluptqTRzSktkjXPJvlBsAD8Tt8I/k8gao4Pw4FQsA7OLnMRdntzS+/6zp0B5N8KBlyYUZEv3pjrc8yub8RtPGdP1WtUKGdsnlgF/o1iYM3vsSRdVAsFG11B0Qb3c6nbyoqLBksHlIdx4QPw0/SDufUdeltqPw2FWMEKNzdmJuzHqxOpNL8RimYlYLG2jSHwIeg+dvIaC2pG1asoi3F4xY7A3Zm8KLqzfQdOpNgOZoPEzKoD4o3193Cuov9PzGGhudBvpa9BzY1Yiyw+9mOkkjG4B9RG5FzaNbAX+GkuO7a4MYEkjkh5XPgGUkWUDa4Ayi299da1rpct+DKy5R0u4Vxri5e3bEKpPchB0J5dow8WtvSL89DSibBGVxJOzBNMkIvfMb92y7nbTU6eZFEcJ4Oe0OX3+I1LSNokebU+SDyGp+ldThcIkDWA7fEkb7BQf3ESaeZNvitW8pxrWEYRhKx5YBHwsBc+KtHHv2XUk/mFfEST4BvfW97UyWJpR3gYouUY0dh6iPAvpGvU7ijYcFrnlOeTkbWVLjZF5fXc9eVVYzFiMhbFnPhRfE3n5DzOgpScnJ5Y3CKisIszrEt+6iKPIKoH8AVQZ2mBNzFDa5Y92RxzIv+GvmdfpvQGLkCWkxJzPf3cK6gN6R8bes2A9NIeOcYNs02tyMmHQ3ub6FvnOx10HLXUzXW5EWWKI3xHFrr2eGHZxD8wCxbr2YO3Pvnfl1pFxbg6zR5BowN1bc5uZYnU353rTh8892adQqtl7ONSWe9trAXJ/f7a08XDvGoaVQpbwpe5UeojS/kP3Nb2+7rraaK9JZc74zreGn3FPAOBDDqDIc8gvzuqX3CA7eZ500XEknKvOg8ZirC1b+zxDFz0sP3rjN+EejusnPNk3ljaKAfXzrSZbUVmtQmJF6niKLb2UGzgi2opXjMArXBFHqMpqyU1PE1Usdjzvjvsejkle63lt+1cHxjgU8N7i69R/evc3iuKV47ABhrrUxm4kSipHhcMdb4pLLfpXecc9lxq0Ysf4Nef8QDByrArY7VvGXJi1keCNjjF6GpQgWpWnFGOZn2xUqVK0FiVKlSgDWRwoJJAA1JJsAPM0I/E0yqYz2pkAZFQgllIuGvsF9R0++lJuIYA4yUgPngBvqD2QNgCAt7TbNuMvfN72tTvC4WOBe7ZRpdidTyF2/gDYbC1QQL2w6I/aSqHnfVYoxpcWFwDbMQAPeNtyy7VXjpe8qSyIMRIG7CMhmhRwO6zAWzkG2pttpY0LxZZomKRqzmVicykCc31XK7MF902uQ6GMm1ypBo4XwNEa4VJsUCS8puY4XZszHMdWcHkO8QiXtYGgC0Yh+zDzRNHIWZCgAvKym2eJb3yNYkZrEDew1rP9KAA+JItfuQL3gTyBA1lfyGg87XpitlZlj99OdHkbwpzsxHhGuka6/wAtW8GAyNmYl5Du55Doo2RfIb87nWqcVnJbLB/6dpdZu6nKEHf/ADSPF+kd3rmphJiVRbsQoGn9gAOZ8hQmKxuU5EGeT5AdgdmdvhX+egNAzTLEwaQ9tiCLqg2UekHRF0N3Op/YVOQC53LqXmPYQDUqTldh/wBRvgHpBueZ3Wl2IxbSjJGDDCBYADLIw6WH4a/+X6aVcX4yqteU9rMLFYI9cl72IXrZW7x1Nja21MJZ8thYs7eFBqzfQfcXJ0HM1SU34LJeoI0YjFtFUfYAVvhMG82tzFF8+zuPQD4V9R+w2NHjAKuWTEnM1/dwrqA24AH5j+ewtfS16JGEaU3n0XlCDcfWQ/GfLwjz3pp9RLjgWXTx5ZKcJqoTDDs4ucttWvuY7+In5206ZuTjC4dUWyDfUndmPMsTqx8zQ+InWNczkKNvvyAG5PkKCkkLKWnPYwD4SbMw6yH4QfkGp5n4awybhkmLaQlYLG2jSnVF6hfnby2HM8qVYzHpFmSD3kvxysbhT62HiI+QWA9NB8V41mQ5bwwKLad2RxyAA1jHkO8fLnz8uHbEBQpMcI+U2zLa6lbWINyN9ivPWmYU+ZC07vESzGYmQt7n3kjeKVzsLXW1hYIdbEaaHc1dgeHd/uIsk9u89rIhO5Y65b2vYak8tzW+FhUWjQGONe73R32HReSjXxHXoOdNI8bZDHCnZAXAI7zX5nbVr8zfWifURT4w7hDp5P8ANPsF4KFYGsB2+JYb7BQf37JP3Jt8RFEY/hrshZmLy72GiAfKi8vqbk9dgFuFWQCyLJ1JC6serMdWPmavODxLflOf1P8A7mlpfm7jUJcGnE5jGsda29lsXllZCbZhp9R/+09n9l8RJuka/wDd/tS6T2AxeYMkkKkG4Jz/ANqVdEkzpLq4SjhjxzepetZoXiIWS1wBcjY/St4tTQkQ3lZK5MLpfYUMBejsbLeyj70MUqJdy8e2wZ6ElW9MnWhmjrNl0KMTh71yHtJ7LrMLiwYbH+xrv5YaEkw4NCbT0DSawzxp/Zcg2aUA9NaleoYngkbNcjWpW/vhd9Me0Vis1KbOcYrSaIOrKwurAgjqCLEftW9SgAHh8hU9i57yi6H54xYA/UaA/Y8xSfH8KlxbgTXjSKU6KTlkXLdWAvqe8yMGFjvytT3H4YuAVNpFOZG5ZrbH0kXB8j1tVA4quUaMZCSOxFjIGXxAi9gBp3jYWIN9RUEG0+EjEISQnIgHeLkMMuxzggg+d6HiRpFCRgwwDQEDK7jog3jX1HvdLaGr4sGzkPOQSNVjH4aHkdfG3qO3IDndi8WsYBY6k2VQLs56KvM/6bmwoA2iiWNbKAqj9hzJJ/kmgHnafSE5I+cxG/8AlKd/1nTpm5aYoXAfEmyX7sA72Y8gwH4r+gaD1WvQ/FcWqqHxbdnESFWEXZmJ27XLfNse6NNDctygAU4oAdnhRZb96Y6gnmVzayt6jp9bWoPE4JuzZYnKSNr2h1Yt1Yne+3kNrUUjzAz/ANRbJGwMcwVUjZGRCEUZiWIYsAba6DU1quGZwXmJhhGpBOV2HrP5a+Xi622rKSbZomsC7hHDQt0gu7Fj2mIkuwDG19fiOg7q6C2pFPcLGsRZIB2sxsJJWOin1sOl9I1tvyvesRo0ihUBggAsLDLIw6KPy18/F+nemWGRY1CqAqqNANABuaukkVZrhMEEJYkvI3ic72+VRsq+Q+9zrVWOxdjkRe0ltfIDYAHYu2yDQ+ZtoDWpxLzaQnLHzmI1b/KB0P6zp0Dcl748KDHhQLX70x1BPMqTrK/qOg87WqXhdwRriZlhYNKe2xBHdQfCD8o2RernU9ToKTcRllcGQgSSKCY4s1o1NtgbatyzkX+gNqLbDBLkXJY3Zibsx6sef9qqhR5WKxAG2jOfw0PQ28Tekfcim6YwUeeRS2U3LgkJv+WF5A+IPaudI4UHd0Nx3fit1Og510OI4eyIrOEDHTJdmJbkqgDvG3QdeWtFYaFYSUhHazm2eRtl5jOwHdGuiAX/AHJplgsIAc7HPKRYuRsPlQfAvl+5J1pe+StWPAxRB178iVsJMNotLciv7b0ubjGIhBDROi3sCVHxHQX630/aurxeNCEIoLyEXCDp8zH4F8z9rnSlHEsTHBaTEt2kxv2cSDbkezU/UAu3Xle1LQqUHlMYlY5LDF59op7auyjzW3+oqp+PTn89vsBSHieLkna8mw8MYJyL5n5m8z9gKCMVyBzY2A5k/Sh3ehCrOhk4tId8TL+5/tQknEAfFiZT/wBzUfHg1RQpGgH70txjKCdKj3zGo9Gmu4Rw/jUMbWMrEMRfNc69b108YykG9xyrzfGgcgK6P2T41mUQSHvDwE8x0+oqjeXk1VXCODpI9STW5FaKdK2WqktmmSqZKM5UDiDaqtF4sHmeqbaVHa9ZYVGC4Oy1KsIqVOAyenVKgqU+cQ1qVk1ipAlVrCoYsFAZrXawubbXPO1WVKkgBnxpLGOEB3GjE+CP9Z5m3wjXrYa1thcEEJdiXkI1kbe3RRsi+Q+9zrVOGXsH7O1o3LGM/K5JZ0P1JZgfqOQuH7QYSXEB8OLojLmEqta/Jo35gnNmUi47uvQwBrxnOh7eHLJmVVXMbhdb2Vge4JAcuYbNlJuNkuG4GhbPiUaaZ7FMPIwZ1RbhO2a5VQAFJ1IzJmF2Zgeq4fwtIoexuXU3zZrd7MO9sOZufqxoTDWF48KNL+8nYlhcaeJjeZ9Lb2FtTploAw6iNlMvvZvy4kHdQDTuKdBbYyN15XtW39AWYSTEMRqqD8OM9Rfxt6j9gKNwmDWO9rlm1Z21dz1J/sLAcgKoxONJYxxAO48RPgj/AFsOfpGv0GtQSV4vFLGAWOpNlUC7Meigak0vxW3aYohUv3YRqCeQe34jegafq3rE8iwOQLz4lhqToFHmRpEnpGptzNzQwhJbPI2eS1s1rBR0RfhH8nmTVJSwWSyUcY4uCt8QwhhOgjv3pLAtZyN+6Ccg0sDckVjA45XhEhUxLro9hYBioP0Nhb6igMPwzJLmlZ8TOQQiaWC5r3yeFOV2NgOXKugiwqxFZJz2kx/DiUXCn0L8RFxd2237oJquHInOCqHAtKpaUmGG1zc5ZHXe5P5S/wDl+mr40LqFhHYwDQMBZnH/AEx8C+o6nkNjRqYNpCHnsbG6xDVEI2JP5jeZ0HIc6Ixs6ouZzYbDmSTsABqxPQa1pjCwV85B4IFRQqAADl/qT1J686C/q2kNoLBdjMRdfMRj4z5+EeeoqvF95S+JIihH5ZNiw5dow6m3cH3ve1c9xTjbzDLHeKHbpI48+ca+Q1622qspJdyyWRlj+OJAGjwwDyEnPIxuA2xzHeR9u6NB5aCuXkBZizMWdt2Y3J/2HkNBW1go5KoH0AA/0ppwbgT4jvveOHrs8g9N/AvqOp5dawblN4LpKIrwWBknfJEtyPEx8Ed9e8evpGp8hrXQ4XhseHuiAzYhh3m0uoPM8o0uNBubc9TTbBgFRHhQI4R+aBe/+WD4j1c3H6uRkeCWNbILcybkljzLMdWPma1VaSI5PJxuNkte+/Ouax85vXbcUwonciHVho7/AJY02vza/Ibc7aX47inDpFZlsrFfFlYEDoD0Ntbb0u4NM6lV8JLHkSzzUtxOPyd7NlI1BG9/Ki8Tg5WNgLGs4f2eCnNKczefKpReSbO89iuPHGQ5mUq6mzdD0I+tdFfSuN9jJlSRo9swuPtXWyyWqMmXE3aSgsS9SWagMRPejIJYLVFQtVZlsAK0z1DLItvUqjPWagsep1msVmugcQlYrasGgDWpUqUEFWKw4kUq2x5jcEG4IPIggEfSg4eIBFYTkK8dgx+cHwsi7nNtYfECBe1MapkwyMyuVUst8rEC633seVAAXZPP+JeOLlHtI4/6hHhHpGvU7rRjFY1+FEUeQVQP4ArTG41Y7A3Z28KLq7HyHIdSbAczQ8eCZyHnsSNViGsadCb+NvUdraAbkAqaV5hcEww83Pdkcc8t/wANLfEe90toaoSUGP3NoMOoJM1rEgakx35bkyNvuL3vRPGoCyqwGcIbtHuHFuajxFdGAOhtbcgjl3wsmKPaYlmigUXbvdx5CMubD2JzIwyMtxpdls2Y2CQtZHaSEYYJJg5c4JCuJI3W15HcjUlgwIYgm4tcg1smeVisWgBs0pF0Ftwnzt/A5m4tRuHwSrFYgYbDLr2d8rMNrytfujbug30AJ+GrjC0wFgYYQNFAyyOOWg/CXy8X6edZRT2SngDgAQtHhhme/vJm1UN62HjYfILAekWphgcKIyWuWdvE7eI22HkB0GlWxRqigKAqqNANAAKAM7z6QnLHzmtq3+UD/wDc6dAdxABmKx1myRjtJbXyg91RyaRvgH8nWwNK+IY6PCkPMe2xJHdVfhB3yrf3adWOp6k2FL8Zx5YgYsIATc5pj3gG5kE6yv5k2HO9rVz5GpJJZmN2ZjdmPUn/ANtyqk7UuxZRyW4/GSTtnmIJHhQeBP0jmbfEdfoNKHZtQoBZm0VVF2Y+Q/vsOdqJwGCkxDFIRtoznwR/X5m9I1623rpMPgUwxyQr2s5HfdvhHIuwHcXog1PQ6ms1By2y7aWkLsFwZIgJcWQzXGSId5Q24AG8sn8C2g0vTyKBpvxhlj5Q33/zSPF+kaDnm5bYXBZTnc55bWzkWCg7qi/Av8m2pNZxmNEdhYs7eGNfE1tzroAOZOlbJY7FA6aVUUsxCqNyTYCl0jNKCzEwwAXNzlkcdWJ/CS30b9OxHnnWMCXFMGe/u4luVB9Cnxt1c7ekXrn+M8VZyDNoCfdwA6EjUZjszfXQG1tdTtXW59jKdih3CeI8VuMmHvFCBbMq2ZwBtEvIedrnkNjQksUQjBjIyAX0O99cw6k3pU2DLv2s7NkBBjTUam+XuDXNqum9weWlOcRh3RFLpkvsDYkfW2gPlUdXWowWDboJ8rHkVtEB3ranrypLxCexN6ZcSnNq5biDk1z4nZfYqbibRyK6HVTevROEccTFRhlNmHiXmDXljwE1Th8VIjgwEgjduX0860cci8rFFnrmIkoZBzNKeDe0IkAWcZW+YeE/7U8kFxptVMYLKaZRI9Y7StZBWgNQWRaZKlVE1KgsewVKlSugcQzUqVBUAYIrFbVipAxUqVKCBZiU7GUzW7rhVkPNbXyPf5dbEbC4PI3xxnEypkWJCwkJRpFIzQlhZHCEWcBt9RYDnTJlBBBFwdCDsRQGCYxt2LEkbxMfiUboT8y/ytjrY0AAezPBHw4ZpJGd3JJBNwBmuozbuRqMx1INuQAulhihe4VnlJJjjBvlv4iinSMEk3Y23tfYURJjGkJWCx5NMdUXkQv+I/lsLanSxvwmDWMG1yzas7G7uerH+2w2AFQSDQ4EswkmIZxqqj8OP9I+JvWdemW9qvxeKWMXY7mwAF2Y9FUak1Xicd3jHEO0kG+vcj5+8YbabKNT5DWhNI3Nrz4kjU7ZVJ5naGPy3NviNAA2PAy9riyI4htDe4vyz2/Eb0C4v82hrnOLcWfEXXWOH5PikHrI8I9I+5O1N+OTFUdkyYzEqyLJEveMaO2qpGpvHfUBm+rGw0RYzDMjKuR80gDJHb3liAbEbArexN7A86yt5eC8MeQRyFGtgAPoAP7Uz4PwFp+/LeKDe3hkkH13jXz8X03J2B4OkGWXEkPLfuRL3lDb2RbXkf1crctTTVMK0pDTiy7rDe6+RkPxt5eEedr1WFeNsly9DOHGdRHhgIYBp2gFiw6RKRt6z9r3uGGHwqRrlQWH3JJO5JOpJ6nWtpsQqKWdgqjck2ApfMzSgtITDhwCSGOV3HMuT+Gm+m5521FblCrEYlnYpBY20aU6oh5gfO/kNBzPIrMRjVgLJCO1mP4jsbgHrIw56myC3/aNatxeMMq9nADDCBYMBldgOUY+BPVv0toaWLCEGUCwHKtKa4ze2ZXWSgtIWY+WUMMimWWQG8rEBVtawtyGuijoee9XCuEsH5z4ki+/dQE33PgS99fLQcqcYTDPOfd92PnLbQ9RGNmPnsPPamuDtHeLCgb+8lOqhtjc7ySeWw5kaA72WxhqP9GNdUp7l/ZjC4FMOQz3mxDDugDYcwik2RddXO/M7Civ+Xl+9OQzW0QX7OO+9vmPqP2A2ozB4RYwSLszeJ21dvqenQDQchVOLxlmyRjPJ8t+6gOxkb4R5bnkKUbctscilHsctxvgUQFy7JrYLbMSeQUbk+VIm9mVRDJO2Ucl5gcgbbseg/mu0xEYQ3N58SRoBpZT0H5Ud+Z1PqNhSWSFmbPKczi9h8MfKyjr1Y6nyGlYyUYjCtm9ZOH4jgVALPaKL5Se84Hzc/8AtH36ULgsBIxD5RFCBfvWuwtcH08v5rtOI4KJmRnQO4JyLa7EnkBz69Ba52o/DcOVLSYm24yRDUBvh0GsknkNBy2vULZVs57hvs+0vea8cXXZ3HlzRfPfpben2Dw+bKsKhYV+O2jeSDmPVt0vuGwwTS6yjKnKLr5ynmfSNB58juzrTiiFJ9xDPgGHK/0pdLGRXXFaFxOBVvI9azlV6G8L/U5JlqU3l4S19NaxWXBm/vV6np1ZrFZp05RKzWKlAG1YNSs1AGlSsmsVIGKoxeESVcri4uDuQbjzGo6eYJHOiKxQQV91F5KqjyCqAP2AAoAyvP8Ahkxxf4mzuP8Apg+Eeo69Bs1WcXwxYKwGfs2zGPk4HlsWG630uPuNeI8Wjhg7c3ZDlsVUtfOQF8IJAuRc8qALJMJliZICIzY5Ta9mPxG+5J3JvvfWuTxmLlN8Phkkhd7rcAtfMAJHkltdJY3te7d5GBUkkZTosLPi3inLNFGVDqp8UZstlCgjXMGOfXMrlSBTnG4AFi/aNGpHvQpsHUbXbdLC4zCxtz0FgkR8F4UsDv2BMk7aSyu7NGm3dYk3lcAAdTa7FSxJYABGZIh205t2kjHReY7Rh4RqbRr12FyatizSKFhHYwDQOBZnHSNfhX1nU8hqGphhsOsahUGVRy+upJO5JOpJ3oAXYTAhCWY55ToXI5fKg+BfIfe51qYzGhCFALyN4Y18RHU8lX1HT76VnE4lpCVgtpo0pF0U8wo/Mb+BzPKlr4lYi0cA7SUn3krG4DW3kYeJvQtrD5RaqvRJvLIsRWTEHtJTfs4l1Cm35andrHWQ23PhGlKuL8SF1fFMFBYCOEXKgkgAtbxtfnaw5dTrxCOZVLwgSzMQGd97baAWAUXvlFtL7ncPh3Ccj3cf1OLbUtYAAbAn4UAAAva5sbDlWblkulgb4iYILsbDbqSTsABqSegqf8rzqZMTaOIa9mTa4/6p2tt3B973tRsOFWBg0nvsQ18iqPCOYRToi9XbrqdhRsOCLMJJiGYaqg8Ef0+ZvUfsBrVoR47KyedC8I0wAs0UPJfDI487axr5eI+WxNjjVFAUBVUWAAsAB0HIVZxCZYxmY2G1tyTyCgak+QpXiEzjPiO5EPyr79O0I8R5dmLj9WlpJLExbTaRHLHzmtv5RA7/AKjp0vyxEbgx4YAKCc0x7wvzsTrK/mdBzJtat1wrTfiAxxf4ezyDlnI8C+kannbVaZZQo0sqgfQAD/QVKAFw2EWMELckm7MTdmPVjz/typPxiPM+WEBpPj+RB1cjn6RqfIa0waVp/wAMlIucvxOOkYOw9Z+w5imLUdnhhkQXvLa4vfXJf8RurHS5+I3FDSZKYsw+GWJsqgzYhhqTpYcrnaNPLc25m9MsJw/Kc7nPJtmt3VHRF+EfyeZovDYRY1sg8ySSWY9WY6k1YRQkBWRWpFWEVqRQSVEVqasIrQ0AaWqVmpQSdZUqVKsYmalSpQBKyDWKlAGaxWKlAEqVKlSBilrKIpMtgYpmIy/LIbk6fK1ifI/XSVKgAnHYxYkLve1wNBcksQAB9SQKGXBtIQ09rA3WEG6LbYufjb+ByGl6lSgAyaQKpZjYAEk+Q1NLUDYkBiSkB1Cg9+ReRcjwqd8o1PMjVazUoAoWUzR3iBTDqpy5LLJIFHhTYRLpa+h/TvSTgvEocRFngARVIVkANkYqHsCQM2jDXrepUqk+xaJfEGmZkiOUIcryHdTa+VFO7WO50F/i2ouICMmHDqM+jSSPrbNszc5HNtBtpuNBUqVEVhEsZYDCqgOpZz4nbVm+p5DoBYDkKxjsbkKoozSvfIt7DS1yzcgLjqegNYqVcqCSgRFXk97O5yppYAkXKpfRFsLkk3Nuegq3DYDvCSUhnHhA8Ef6Adz6jr9BpUqUEl+NxKxIXc2Vd9L+Ww8zSrEXcF5+7GozdluLDW8lvGfSNB6tDUqUMC1I2xABfuxHURg6uORkI2U/IPueVHBbCw0A2HIVKlQSakVqRWKlBJqRWpqVKANCK0apUoJNKlSp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data:image/jpeg;base64,/9j/4AAQSkZJRgABAQAAAQABAAD/2wCEAAkGBxQSEhUUEhQVFBQWGBgYFxUYFBkbFRYXGBQYFxgYGBYYHCkgGBwlGxQUITEhJykrLi4uFyAzODMsNygtLiwBCgoKDg0OGhAQGywmHyYsLCwsLCwsLCw0LCwsLCwsLCw3LCwsLCwsLCwsLCwsLCwsLCwsLCwsLCwsLCwsLCwsLP/AABEIALcBFAMBIgACEQEDEQH/xAAcAAACAgMBAQAAAAAAAAAAAAAEBQADAQIGBwj/xAA/EAACAQIEAwUGBQIEBgMBAAABAgMAEQQSITEFQVETIjJhYgYjQlJxgTNDcpGhFMFTc7HRBxVjgqLwg7Lx4f/EABoBAAIDAQEAAAAAAAAAAAAAAAAEAQIDBQb/xAAtEQACAgIBAwEGBgMAAAAAAAAAAQIDESESBDFBUQUTYXHR8BQikaHh8VKxwf/aAAwDAQACEQMRAD8A9utWbVgVmoAlZrFSgDNSpUqQJUqVKAJUqVKAJVWJxCxqXkYIii5ZjYAeZNJfar2sw+AS8rXcjuxLbO325L5mvDvav2vxGPb3rZYwe7Et8g6E/M3mftamKenlZvwYXdRGvXk7D20/4os+aLA3RdjOR3m65FPhHmdfpXmkUbyuAoZ3c6AXZmJ/kmm3sv7LYjHvlhWyjxStfIn1PM+Qr3H2T9jsPgF92M8pHelYDMeoX5V8h9705KdfTrC7iUYWdQ8vscf7F/8AC4Lllx3eOhEA8I/zCNz6Rp9a9RjQKAFAAGgAFgB0AqM1q0SWufZbKx5kdCuqNaxEq/5hH2vY5h2lr5ddtOe19Qbb1dKnOk3tLwnOpmhRTiY1PZk7X010BuwANvr50fwXFSSQo0qFJCO8CCNRucpFwDvY1maCvj3CXlKPC/Zyo197K4275Aubcr6UfNi8gVT35CNFUaseZtfurfmTYVrLiGkNoLZb2MpF1HUIPjPnsPO1q5Lj3tdHhc0WFtNOfHKxzKG27zDV2HyjQbabVSUlFZZv0/T2Xz4VrLOnxGJVMrYg5pN44V1FxzAPiI077WA8uYOJleY3ltYaiMHuA9T85+ug5DnXmuKlnR1xMkl5mOzHvgDkV+FOWXTfau94DimxkatEtuTOwORSNwPnPkPuRXJ6yfUWtQrWn97+B17vZi6StWzkn/x+nx+YVK40FizNoEAuzfQf32HOrv6EJlbEan4IV1F+Wn5jf+I+16OwsKxkrAO0l2eV9QvkxHP0Lbzte9Gw4ILdiS7nd23t0Hyr5D/XWt+k9nQq/NPcv2X36nKt6hy0uwEMM0us2i8ogbj/AOQ/GfLYee9FzYtYxdjYbAbknooGpPkKHxGMOYpGM8g317iebty+g1P01pficUsLf42II+ioD1/w18tWNudr10Um3hC7aSyw/Fy3XPiD2cXKO9y3QOR4ifkW/wB9qRcW41nGVvdRkG0QPvZFG9wNQoGuVeW/SlPFOKSFwFHbzHbW0SWIDqoF8pFxe+uouTtWMFwf32Ygz4i91va0YsQCTbuCxbXXdso1tTcKlFZkKTtctRB1glkfPMyxQJYLEliH5am2oOltNb7Dn0OE4Z3M0vuYRrk2Zh6yPCD8o7x5kbUww2BSBlLe+xFu6o0VOV1B8C9XOp5fLRgwJuJJSGYahR+HGfSDufUdd7WvaqWXN6iXroS3IHiiZ1AAMMIFgo7rsOmn4a/+X6aB4pxAZeyiAVBppsfIeVbcU4ne6ptzPWkrtSE7PCOpRR5ZTKKHcUQxqjtQTalmx9IqtWajrrUoLYR6nWaxUronBM1KlSgCVmsVKAM1KxS7jnG4cJH2k7hRsq7u5+VV3JqUm3hENpdxizW1Ogrzz2m/4gFi8HDQJZVVmaW4yqF8XZg/iMBc9NDvXO8Y4/PxXOuc4TDgnLHlLPNkBZwbEFnCgHINN+dqH4VGEZYOHxiefudowL5LqQ6yNKGsq5gGAG4YqRpq3XQo7l39PqKTvctR7ev0KRhI4lGIx4LzZnuSc5djay5WOVyAUZSCFZWIuCBTL2X/AOGpxEhnxKtDAxzJDtIwOozW/DXy35eddl7K+xCYcibEN2+J5MR7uK5vliTZRcnkPK1daTRZ1LWo/fyCHTJ7kvv4lOCwccKCOJFRF0CqLAVa50oPjDSiFzBYyAXAPMA3IHqte19L2rTguOaWMdoAsoAzpcGx6/vf7gjWk3scWhd7TcMedFMcjJJGc622NrHUWOugt9SOdbeznGlxMZIuHQ5XDDK25AbLyBKt9welN5VtSsyKrMsCKZGN3I0VT1kYbn0jXXkNaqSM5cYqC7m3IDcseQUDUnyFBYuS658Sezi5RXuWJ2DlfGT8i3H6qXzYtYWNvf4gjUnQIDyO4jXbujU+e9c3xLjh7TQNiJwQpyqcsYO4A2Qcr6nqTatq6nL5GNlqj8x9xDGvOCmsUNrZFNnYepl8I9I+55V5xi8O+CmsljmFozlvcG1gB8wNtq79CztkjXO/TYL5u2yj+TyBppBgUhYE+/xJHdsLBAenKNfUdT56Cjqaa3FJd0O+yfaVvSzk2uUZLaf7ffk5DgXsaSP6jiDFV37ItqenaMNv0D/+V2+HRnACgwwgWCgZXYctvw18vF9Nq3hwZzB5SHceEfBH+kcz6jr9BpW+KxgSwsWc+FF8R/2HmbCl4xUVhFuq6u3qZ8rH8l4XyQauSNNMqIo8gqj+1BvM0oJBMUIFy50dhztf8NfUdelt6WcQ4jHhwJcY63v7uIagN6QfG23fNgPTrQOLxLzkGW2XdYgbqOhY/G38DkOdb1wc3hClkuEeTXfsE4niOYZMMOzjG8lu8/XID1Pxnfle965uQTSEpGDh41Y55GIMj2vcjU775j1pvJKBbck6BQLsx6ADejF4YFAkxRFr92Ad655ZrfiN6RoPO16ZfCpCi52sXcE4VmUCG6Rc5jq0n6L+L9Z06A8n/D7ZezwwCpfvTHXMeeW/4jeo6DztasjDtNrKMsfKG+/nIRv+gadb8i5p1jW7EKB/6AANz5ClZ2OT2NQrUVoIw2GWMHKNTqzE3Zj1ZjqaU8a4luiH9RH+la47Eu6Xa8anQJ8b+bkeEekanmdxSeTSlrbMaQ709XJ5ZUzULLJVrmgcU1qWOklgkk1IsVjckgN9L2omeeuW4/idL32qMZLrR3YlrNKOHY0PEjdQKlGSvE9oFSpUrpHBM1msVL1AGalC8Qx8cEbSTOERd2J0+nmfKvKvan23xOMY4fBK8MVjmka6yMtsxI5quTvWF2I1rWuqU3oystjBbOp9r/b+PDExYYf1GJJyhV1RG6MRufSOmtq83x64oMMdiZVM6sWWKUEAKpF0F7BWGYMIxY5TmBo7DouGKwxRM+IuwVLZjO17JOoDssYtnUg2zIb36dj7N+wfeWbH5WZQojw637CIKLKDcnOQOpP3ptcKl97FXztePtCHgfAp+IBSqf0uFtcyGMCV3LZnaG5YoGsgJzWOW+pJr0zgvBocJGI4ECLz+Zj1Zt2NHAW2qqHFI5ZVZWKGzAEEqeh6bH9qUstc9eBqupR35M4icKpNibAmwFybC9gOZ8qU8F40mKUsuZSCQUYWYWJAP0OU6+RpnKtq5/E8OljnV8MECOfeLZVW9+8xsMzFgeu6jQ3uMTU6SN70r/5VFFM2JzlBYllzAR3Pic9Sb/vr0qzE40IQoBaQ6qi7kdTfRV8z/J0oTFYlY8r4g9pKdY4V1Ckc1B3I/wARreVr2oW9EPQVNK0gJJMMAFyxOWRh11/DXzPe/TuUeM4n3ckHuohoHtZ3vyjB2ufiOp1sNjQPFOKmRveEMwsVhU3VLkhWcbt3tM1tNwBqaXYTBOz5p2Z3cFVgW2wPID/tN72Xcno1ClLchadzeokgkadSFDQQi57QNZ25Ne4/Ub33A3ptwbhN0AjBihG8h8b+aX/+506AjUGpgAlnxOrE9yFdRm3Gn5jc/lH2vTAYZpdZtF5Qg3H/AMhHjPp8I896iy/xEmujzI3wQBXJhQEi5zblidyl/G3rbT9VMcNh1jFlG+pJN2Y9WY6k1RLi1iW7my7bXJPIKBqT5ChcU+ZS+IPZQj8u/eb9ZXr8i3vzve1LdxnsXTYlpDlgtpo0p1QdQnzt/A5nlXJ8d9q4sJmiw3v8QTZ3JzAN62GrNroi7bd2mOO4i8wyqDFDtlGjuPO3gX0jXrbauK9quEZPfxDKBbMF0tyDLb7beVTbVYockOey301vVKu968ejfo38RZi4nkzzYuVu0Yd0Nq7eQXZF20032roPYieeZTEqXVTYSt+GnVSd2I5KPuRvWnA/ZCSYnEY4mOPxFSbOw3u5/LXy3+ldvho8yqkK9hABYFRlZh0RfgHqOvS29L0KcJc8nX9r9b09lP4aCTx5XaOP8fX59izCYdYSViHbTnR3bZedmI8C9EGp/c0ww2DynO5zyEWLkbD5UX4F8ufMms4VFRcqgKB/6STzPUmhjimm/BOWPnNbf/LB3/UdOl6Ybzs84ljRtjcXlORBnkPwA+EHYufhXz36A0m4lxFMMQ0pM+Jb8OJBqL6dxfgXq7fvsKRce9tkjb+k4aBNiHbKZCborc2LH8Rh12Ft9LUXwnhnYKS7GSZ9ZJW1Z2/so5DYVS1+7WX5NKY+8lheA98Q72Mls3QbDyF9/rQU8lbzyUumnpFyydeuvCLJZbCleLlvWZ8VQGIl0qMmqiAY7EWrlONT3BFNeLYjeuWx8960iilksIZ8C9pBHEEc6qSPtyqVxs0mptUrb3KexP8AFtaPtas1itZZQoLMQqgXJJsABzJO1MnON6572m9rYsJ7tQ0+IbwQR6ufNrXyiuX47/xB7d2w+AcJYHPiWFwo2LRqNSBuXOwBNtL1xP8AQy4MjEMwxEhlMOIiJLFhIgORwRmuSHsdQbKRemq+nzuX6Ctl+NR/UL4guJ4jKHx0hiWxaOIZRkUSdmzZGYWCm+Yk5tD9nHClnxrBcCOzjTunEOgyRqukax79o6d+0mhs9jRfs77By4k9rxBmERkeVMObZ7uQSZCB3QbC6j+K9Mw2HWNQkahEUWVVFgB5AVay5R0v4X1KV1OW3/L+go9l/ZXD4BLQrdz45W8bf7DyFOme1ayPauU45ip8PiBiC98LltIp+DbUd7U6G2h8RBsLUnKTk8sbjFRWEdYj3rk+MQf0EhxUSsyyOqyLmARFJtcAkXuzs2t9TuBoehw84ZVdDdWAIPUHUVbicWiLdjubAAXZj0VRqTVUyzN0cMoOoBAOosRcX1B2NK3xLSG0Oi85iLr/APGPjPn4frtUxb3XPiTkj5Qg3LE7B7eNvQtx+ql+OmecWPu4+UY8TDpIRsPSPuTtQ2s7DeDSTiCpdMN3iT35m1Gbmb/mNy+Ufa1IMZ2xZ0iUhmAzYhzcm9xcAbka6aAaaWNMpHCDWygaf2AA/sKuiwBZc857KIa5SbOw9Z+AH5RqdNRqKdxCpCWZ2sA4JwgkkRd9r+8xD6qG0Bt8x08I6amukwUKxFkgHaSnSSVtgfUw6ckXbyvephlZwFAMEAFgo7sjDkLD8Jf/AC/TTNQka6ZURR5BQP7UtO1zGYVKBTDgQpLEl5D4nO5HQDZV8h/J1ofEY2zZIxnk5i9lTzdvh+mpPStmnaUHITHFzkOjsOqA+FfUfsNjSTFcUULkw1kj5ynUsTzjv4yfnN78s29VjByei0pqKywnEYlYWux7fEkaAaBAf3ES+erG3O1c5xXi7dpYgz4ixKIthHHcben9RuTfppVId5GKRraE6vKWbM9wLkODfN4gb6grrvR/BuF5r9gAqk9+ci+Y88nzn/xHnqKajCNayxWU5WPCM4CWRlRWS8zC/Zra482Oyjqb2vtfSneHwCwlXm97MdY41FwvXKDuddXa1vTerOHgKDHhQCb+8mbUZtjcj8R/SLAbXG1M8LhVS51Zj4nbVm+p6dANBWNlzlpdjeulR2+4J/RMzB5rGxusY1RCOZ+dvMjTkBubMVi1jALHUmyqBdmPRRzNZxGMJJjiAdx4ifBH+sjnb4Rr9BrXNcf49FgL5iZ8Sw2uNBvr/hpfkNT570u9bGqq5WyUILLYx4jiFRDLjGWOIbRXuCeWe34jegafXevM/bX27nxjf08CtFC2lh+JNfk1vCPSPueVTFPNi3WbFPZD4QNrH4YUF7n+T57V1Hsx7NJE3auCX1yBrXjB+nxdapX1KhPOMo63U+x419M+c8T1pbXxWfX/AF2B/Yj2T/pV7WTWZhbyQH4R59TXSutb4jEgbaml8ssjGwW1KXWyslykYU1KuKjHSKcfLbakc+KphjUkA8IP3rkOK4hlJOUj7aGqJ5HoYwGzYql+KxulJJeLedBT8SvWqiVnNI34jiK5zHTX0H3q/G46+goFl/et4Rx3EbZ8ikR1KYogtrUq/My92j7Grz//AIlYSR5Iu0c/0jAoI7lUGI17PtmXXs22vpY2r0Ch8fgknjeKVcyOCrA8wf8AQ+dM1y4yyc+ceUcHj3CkYscNgYAZu47NmDR4aT4wZNS1iCLEm4YrrY39B9lPYuPCe8djPiDa8jbLYWART4QBoDvboNKecJ4VDhYxFAgRByG5PUk6k+ZoytLLnLSM66UtslSpUpc3MOL0Bj8IsqPHILq4KkeRFtDyPnVPE+PxQsF7zsTqFGirmszs2wA158iKxiXaUFiTDCBcse7I689/wltz8X6d6hgD4fLCvYYZcxXe57kZJuS5663yjX6DWq2xIic5ff4gixJ0EYOuvKNdu6NT571ScSWASAdlCPitZ265AfCD8x1PLrS/iPD3ZFSGXsUuc9h3iDqSGOoN7687k1m5+hZRMPxRDOqs5mmYkEqO7FbcW2jGluptqTRzSktkjXPJvlBsAD8Tt8I/k8gao4Pw4FQsA7OLnMRdntzS+/6zp0B5N8KBlyYUZEv3pjrc8yub8RtPGdP1WtUKGdsnlgF/o1iYM3vsSRdVAsFG11B0Qb3c6nbyoqLBksHlIdx4QPw0/SDufUdeltqPw2FWMEKNzdmJuzHqxOpNL8RimYlYLG2jSHwIeg+dvIaC2pG1asoi3F4xY7A3Zm8KLqzfQdOpNgOZoPEzKoD4o3193Cuov9PzGGhudBvpa9BzY1Yiyw+9mOkkjG4B9RG5FzaNbAX+GkuO7a4MYEkjkh5XPgGUkWUDa4Ayi299da1rpct+DKy5R0u4Vxri5e3bEKpPchB0J5dow8WtvSL89DSibBGVxJOzBNMkIvfMb92y7nbTU6eZFEcJ4Oe0OX3+I1LSNokebU+SDyGp+ldThcIkDWA7fEkb7BQf3ESaeZNvitW8pxrWEYRhKx5YBHwsBc+KtHHv2XUk/mFfEST4BvfW97UyWJpR3gYouUY0dh6iPAvpGvU7ijYcFrnlOeTkbWVLjZF5fXc9eVVYzFiMhbFnPhRfE3n5DzOgpScnJ5Y3CKisIszrEt+6iKPIKoH8AVQZ2mBNzFDa5Y92RxzIv+GvmdfpvQGLkCWkxJzPf3cK6gN6R8bes2A9NIeOcYNs02tyMmHQ3ub6FvnOx10HLXUzXW5EWWKI3xHFrr2eGHZxD8wCxbr2YO3Pvnfl1pFxbg6zR5BowN1bc5uZYnU353rTh8892adQqtl7ONSWe9trAXJ/f7a08XDvGoaVQpbwpe5UeojS/kP3Nb2+7rraaK9JZc74zreGn3FPAOBDDqDIc8gvzuqX3CA7eZ500XEknKvOg8ZirC1b+zxDFz0sP3rjN+EejusnPNk3ljaKAfXzrSZbUVmtQmJF6niKLb2UGzgi2opXjMArXBFHqMpqyU1PE1Usdjzvjvsejkle63lt+1cHxjgU8N7i69R/evc3iuKV47ABhrrUxm4kSipHhcMdb4pLLfpXecc9lxq0Ysf4Nef8QDByrArY7VvGXJi1keCNjjF6GpQgWpWnFGOZn2xUqVK0FiVKlSgDWRwoJJAA1JJsAPM0I/E0yqYz2pkAZFQgllIuGvsF9R0++lJuIYA4yUgPngBvqD2QNgCAt7TbNuMvfN72tTvC4WOBe7ZRpdidTyF2/gDYbC1QQL2w6I/aSqHnfVYoxpcWFwDbMQAPeNtyy7VXjpe8qSyIMRIG7CMhmhRwO6zAWzkG2pttpY0LxZZomKRqzmVicykCc31XK7MF902uQ6GMm1ypBo4XwNEa4VJsUCS8puY4XZszHMdWcHkO8QiXtYGgC0Yh+zDzRNHIWZCgAvKym2eJb3yNYkZrEDew1rP9KAA+JItfuQL3gTyBA1lfyGg87XpitlZlj99OdHkbwpzsxHhGuka6/wAtW8GAyNmYl5Du55Doo2RfIb87nWqcVnJbLB/6dpdZu6nKEHf/ADSPF+kd3rmphJiVRbsQoGn9gAOZ8hQmKxuU5EGeT5AdgdmdvhX+egNAzTLEwaQ9tiCLqg2UekHRF0N3Op/YVOQC53LqXmPYQDUqTldh/wBRvgHpBueZ3Wl2IxbSjJGDDCBYADLIw6WH4a/+X6aVcX4yqteU9rMLFYI9cl72IXrZW7x1Nja21MJZ8thYs7eFBqzfQfcXJ0HM1SU34LJeoI0YjFtFUfYAVvhMG82tzFF8+zuPQD4V9R+w2NHjAKuWTEnM1/dwrqA24AH5j+ewtfS16JGEaU3n0XlCDcfWQ/GfLwjz3pp9RLjgWXTx5ZKcJqoTDDs4ucttWvuY7+In5206ZuTjC4dUWyDfUndmPMsTqx8zQ+InWNczkKNvvyAG5PkKCkkLKWnPYwD4SbMw6yH4QfkGp5n4awybhkmLaQlYLG2jSnVF6hfnby2HM8qVYzHpFmSD3kvxysbhT62HiI+QWA9NB8V41mQ5bwwKLad2RxyAA1jHkO8fLnz8uHbEBQpMcI+U2zLa6lbWINyN9ivPWmYU+ZC07vESzGYmQt7n3kjeKVzsLXW1hYIdbEaaHc1dgeHd/uIsk9u89rIhO5Y65b2vYak8tzW+FhUWjQGONe73R32HReSjXxHXoOdNI8bZDHCnZAXAI7zX5nbVr8zfWifURT4w7hDp5P8ANPsF4KFYGsB2+JYb7BQf37JP3Jt8RFEY/hrshZmLy72GiAfKi8vqbk9dgFuFWQCyLJ1JC6serMdWPmavODxLflOf1P8A7mlpfm7jUJcGnE5jGsda29lsXllZCbZhp9R/+09n9l8RJuka/wDd/tS6T2AxeYMkkKkG4Jz/ANqVdEkzpLq4SjhjxzepetZoXiIWS1wBcjY/St4tTQkQ3lZK5MLpfYUMBejsbLeyj70MUqJdy8e2wZ6ElW9MnWhmjrNl0KMTh71yHtJ7LrMLiwYbH+xrv5YaEkw4NCbT0DSawzxp/Zcg2aUA9NaleoYngkbNcjWpW/vhd9Me0Vis1KbOcYrSaIOrKwurAgjqCLEftW9SgAHh8hU9i57yi6H54xYA/UaA/Y8xSfH8KlxbgTXjSKU6KTlkXLdWAvqe8yMGFjvytT3H4YuAVNpFOZG5ZrbH0kXB8j1tVA4quUaMZCSOxFjIGXxAi9gBp3jYWIN9RUEG0+EjEISQnIgHeLkMMuxzggg+d6HiRpFCRgwwDQEDK7jog3jX1HvdLaGr4sGzkPOQSNVjH4aHkdfG3qO3IDndi8WsYBY6k2VQLs56KvM/6bmwoA2iiWNbKAqj9hzJJ/kmgHnafSE5I+cxG/8AlKd/1nTpm5aYoXAfEmyX7sA72Y8gwH4r+gaD1WvQ/FcWqqHxbdnESFWEXZmJ27XLfNse6NNDctygAU4oAdnhRZb96Y6gnmVzayt6jp9bWoPE4JuzZYnKSNr2h1Yt1Yne+3kNrUUjzAz/ANRbJGwMcwVUjZGRCEUZiWIYsAba6DU1quGZwXmJhhGpBOV2HrP5a+Xi622rKSbZomsC7hHDQt0gu7Fj2mIkuwDG19fiOg7q6C2pFPcLGsRZIB2sxsJJWOin1sOl9I1tvyvesRo0ihUBggAsLDLIw6KPy18/F+nemWGRY1CqAqqNANABuaukkVZrhMEEJYkvI3ic72+VRsq+Q+9zrVWOxdjkRe0ltfIDYAHYu2yDQ+ZtoDWpxLzaQnLHzmI1b/KB0P6zp0Dcl748KDHhQLX70x1BPMqTrK/qOg87WqXhdwRriZlhYNKe2xBHdQfCD8o2RernU9ToKTcRllcGQgSSKCY4s1o1NtgbatyzkX+gNqLbDBLkXJY3Zibsx6sef9qqhR5WKxAG2jOfw0PQ28Tekfcim6YwUeeRS2U3LgkJv+WF5A+IPaudI4UHd0Nx3fit1Og510OI4eyIrOEDHTJdmJbkqgDvG3QdeWtFYaFYSUhHazm2eRtl5jOwHdGuiAX/AHJplgsIAc7HPKRYuRsPlQfAvl+5J1pe+StWPAxRB178iVsJMNotLciv7b0ubjGIhBDROi3sCVHxHQX630/aurxeNCEIoLyEXCDp8zH4F8z9rnSlHEsTHBaTEt2kxv2cSDbkezU/UAu3Xle1LQqUHlMYlY5LDF59op7auyjzW3+oqp+PTn89vsBSHieLkna8mw8MYJyL5n5m8z9gKCMVyBzY2A5k/Sh3ehCrOhk4tId8TL+5/tQknEAfFiZT/wBzUfHg1RQpGgH70txjKCdKj3zGo9Gmu4Rw/jUMbWMrEMRfNc69b108YykG9xyrzfGgcgK6P2T41mUQSHvDwE8x0+oqjeXk1VXCODpI9STW5FaKdK2WqktmmSqZKM5UDiDaqtF4sHmeqbaVHa9ZYVGC4Oy1KsIqVOAyenVKgqU+cQ1qVk1ipAlVrCoYsFAZrXawubbXPO1WVKkgBnxpLGOEB3GjE+CP9Z5m3wjXrYa1thcEEJdiXkI1kbe3RRsi+Q+9zrVOGXsH7O1o3LGM/K5JZ0P1JZgfqOQuH7QYSXEB8OLojLmEqta/Jo35gnNmUi47uvQwBrxnOh7eHLJmVVXMbhdb2Vge4JAcuYbNlJuNkuG4GhbPiUaaZ7FMPIwZ1RbhO2a5VQAFJ1IzJmF2Zgeq4fwtIoexuXU3zZrd7MO9sOZufqxoTDWF48KNL+8nYlhcaeJjeZ9Lb2FtTploAw6iNlMvvZvy4kHdQDTuKdBbYyN15XtW39AWYSTEMRqqD8OM9Rfxt6j9gKNwmDWO9rlm1Z21dz1J/sLAcgKoxONJYxxAO48RPgj/AFsOfpGv0GtQSV4vFLGAWOpNlUC7Meigak0vxW3aYohUv3YRqCeQe34jegafq3rE8iwOQLz4lhqToFHmRpEnpGptzNzQwhJbPI2eS1s1rBR0RfhH8nmTVJSwWSyUcY4uCt8QwhhOgjv3pLAtZyN+6Ccg0sDckVjA45XhEhUxLro9hYBioP0Nhb6igMPwzJLmlZ8TOQQiaWC5r3yeFOV2NgOXKugiwqxFZJz2kx/DiUXCn0L8RFxd2237oJquHInOCqHAtKpaUmGG1zc5ZHXe5P5S/wDl+mr40LqFhHYwDQMBZnH/AEx8C+o6nkNjRqYNpCHnsbG6xDVEI2JP5jeZ0HIc6Ixs6ouZzYbDmSTsABqxPQa1pjCwV85B4IFRQqAADl/qT1J686C/q2kNoLBdjMRdfMRj4z5+EeeoqvF95S+JIihH5ZNiw5dow6m3cH3ve1c9xTjbzDLHeKHbpI48+ca+Q1622qspJdyyWRlj+OJAGjwwDyEnPIxuA2xzHeR9u6NB5aCuXkBZizMWdt2Y3J/2HkNBW1go5KoH0AA/0ppwbgT4jvveOHrs8g9N/AvqOp5dawblN4LpKIrwWBknfJEtyPEx8Ed9e8evpGp8hrXQ4XhseHuiAzYhh3m0uoPM8o0uNBubc9TTbBgFRHhQI4R+aBe/+WD4j1c3H6uRkeCWNbILcybkljzLMdWPma1VaSI5PJxuNkte+/Ouax85vXbcUwonciHVho7/AJY02vza/Ibc7aX47inDpFZlsrFfFlYEDoD0Ntbb0u4NM6lV8JLHkSzzUtxOPyd7NlI1BG9/Ki8Tg5WNgLGs4f2eCnNKczefKpReSbO89iuPHGQ5mUq6mzdD0I+tdFfSuN9jJlSRo9swuPtXWyyWqMmXE3aSgsS9SWagMRPejIJYLVFQtVZlsAK0z1DLItvUqjPWagsep1msVmugcQlYrasGgDWpUqUEFWKw4kUq2x5jcEG4IPIggEfSg4eIBFYTkK8dgx+cHwsi7nNtYfECBe1MapkwyMyuVUst8rEC633seVAAXZPP+JeOLlHtI4/6hHhHpGvU7rRjFY1+FEUeQVQP4ArTG41Y7A3Z28KLq7HyHIdSbAczQ8eCZyHnsSNViGsadCb+NvUdraAbkAqaV5hcEww83Pdkcc8t/wANLfEe90toaoSUGP3NoMOoJM1rEgakx35bkyNvuL3vRPGoCyqwGcIbtHuHFuajxFdGAOhtbcgjl3wsmKPaYlmigUXbvdx5CMubD2JzIwyMtxpdls2Y2CQtZHaSEYYJJg5c4JCuJI3W15HcjUlgwIYgm4tcg1smeVisWgBs0pF0Ftwnzt/A5m4tRuHwSrFYgYbDLr2d8rMNrytfujbug30AJ+GrjC0wFgYYQNFAyyOOWg/CXy8X6edZRT2SngDgAQtHhhme/vJm1UN62HjYfILAekWphgcKIyWuWdvE7eI22HkB0GlWxRqigKAqqNANAAKAM7z6QnLHzmtq3+UD/wDc6dAdxABmKx1myRjtJbXyg91RyaRvgH8nWwNK+IY6PCkPMe2xJHdVfhB3yrf3adWOp6k2FL8Zx5YgYsIATc5pj3gG5kE6yv5k2HO9rVz5GpJJZmN2ZjdmPUn/ANtyqk7UuxZRyW4/GSTtnmIJHhQeBP0jmbfEdfoNKHZtQoBZm0VVF2Y+Q/vsOdqJwGCkxDFIRtoznwR/X5m9I1623rpMPgUwxyQr2s5HfdvhHIuwHcXog1PQ6ms1By2y7aWkLsFwZIgJcWQzXGSId5Q24AG8sn8C2g0vTyKBpvxhlj5Q33/zSPF+kaDnm5bYXBZTnc55bWzkWCg7qi/Av8m2pNZxmNEdhYs7eGNfE1tzroAOZOlbJY7FA6aVUUsxCqNyTYCl0jNKCzEwwAXNzlkcdWJ/CS30b9OxHnnWMCXFMGe/u4luVB9Cnxt1c7ekXrn+M8VZyDNoCfdwA6EjUZjszfXQG1tdTtXW59jKdih3CeI8VuMmHvFCBbMq2ZwBtEvIedrnkNjQksUQjBjIyAX0O99cw6k3pU2DLv2s7NkBBjTUam+XuDXNqum9weWlOcRh3RFLpkvsDYkfW2gPlUdXWowWDboJ8rHkVtEB3ranrypLxCexN6ZcSnNq5biDk1z4nZfYqbibRyK6HVTevROEccTFRhlNmHiXmDXljwE1Th8VIjgwEgjduX0860cci8rFFnrmIkoZBzNKeDe0IkAWcZW+YeE/7U8kFxptVMYLKaZRI9Y7StZBWgNQWRaZKlVE1KgsewVKlSugcQzUqVBUAYIrFbVipAxUqVKCBZiU7GUzW7rhVkPNbXyPf5dbEbC4PI3xxnEypkWJCwkJRpFIzQlhZHCEWcBt9RYDnTJlBBBFwdCDsRQGCYxt2LEkbxMfiUboT8y/ytjrY0AAezPBHw4ZpJGd3JJBNwBmuozbuRqMx1INuQAulhihe4VnlJJjjBvlv4iinSMEk3Y23tfYURJjGkJWCx5NMdUXkQv+I/lsLanSxvwmDWMG1yzas7G7uerH+2w2AFQSDQ4EswkmIZxqqj8OP9I+JvWdemW9qvxeKWMXY7mwAF2Y9FUak1Xicd3jHEO0kG+vcj5+8YbabKNT5DWhNI3Nrz4kjU7ZVJ5naGPy3NviNAA2PAy9riyI4htDe4vyz2/Eb0C4v82hrnOLcWfEXXWOH5PikHrI8I9I+5O1N+OTFUdkyYzEqyLJEveMaO2qpGpvHfUBm+rGw0RYzDMjKuR80gDJHb3liAbEbArexN7A86yt5eC8MeQRyFGtgAPoAP7Uz4PwFp+/LeKDe3hkkH13jXz8X03J2B4OkGWXEkPLfuRL3lDb2RbXkf1crctTTVMK0pDTiy7rDe6+RkPxt5eEedr1WFeNsly9DOHGdRHhgIYBp2gFiw6RKRt6z9r3uGGHwqRrlQWH3JJO5JOpJ6nWtpsQqKWdgqjck2ApfMzSgtITDhwCSGOV3HMuT+Gm+m5521FblCrEYlnYpBY20aU6oh5gfO/kNBzPIrMRjVgLJCO1mP4jsbgHrIw56myC3/aNatxeMMq9nADDCBYMBldgOUY+BPVv0toaWLCEGUCwHKtKa4ze2ZXWSgtIWY+WUMMimWWQG8rEBVtawtyGuijoee9XCuEsH5z4ki+/dQE33PgS99fLQcqcYTDPOfd92PnLbQ9RGNmPnsPPamuDtHeLCgb+8lOqhtjc7ySeWw5kaA72WxhqP9GNdUp7l/ZjC4FMOQz3mxDDugDYcwik2RddXO/M7Civ+Xl+9OQzW0QX7OO+9vmPqP2A2ozB4RYwSLszeJ21dvqenQDQchVOLxlmyRjPJ8t+6gOxkb4R5bnkKUbctscilHsctxvgUQFy7JrYLbMSeQUbk+VIm9mVRDJO2Ucl5gcgbbseg/mu0xEYQ3N58SRoBpZT0H5Ud+Z1PqNhSWSFmbPKczi9h8MfKyjr1Y6nyGlYyUYjCtm9ZOH4jgVALPaKL5Se84Hzc/8AtH36ULgsBIxD5RFCBfvWuwtcH08v5rtOI4KJmRnQO4JyLa7EnkBz69Ba52o/DcOVLSYm24yRDUBvh0GsknkNBy2vULZVs57hvs+0vea8cXXZ3HlzRfPfpben2Dw+bKsKhYV+O2jeSDmPVt0vuGwwTS6yjKnKLr5ynmfSNB58juzrTiiFJ9xDPgGHK/0pdLGRXXFaFxOBVvI9azlV6G8L/U5JlqU3l4S19NaxWXBm/vV6np1ZrFZp05RKzWKlAG1YNSs1AGlSsmsVIGKoxeESVcri4uDuQbjzGo6eYJHOiKxQQV91F5KqjyCqAP2AAoAyvP8Ahkxxf4mzuP8Apg+Eeo69Bs1WcXwxYKwGfs2zGPk4HlsWG630uPuNeI8Wjhg7c3ZDlsVUtfOQF8IJAuRc8qALJMJliZICIzY5Ta9mPxG+5J3JvvfWuTxmLlN8Phkkhd7rcAtfMAJHkltdJY3te7d5GBUkkZTosLPi3inLNFGVDqp8UZstlCgjXMGOfXMrlSBTnG4AFi/aNGpHvQpsHUbXbdLC4zCxtz0FgkR8F4UsDv2BMk7aSyu7NGm3dYk3lcAAdTa7FSxJYABGZIh205t2kjHReY7Rh4RqbRr12FyatizSKFhHYwDQOBZnHSNfhX1nU8hqGphhsOsahUGVRy+upJO5JOpJ3oAXYTAhCWY55ToXI5fKg+BfIfe51qYzGhCFALyN4Y18RHU8lX1HT76VnE4lpCVgtpo0pF0U8wo/Mb+BzPKlr4lYi0cA7SUn3krG4DW3kYeJvQtrD5RaqvRJvLIsRWTEHtJTfs4l1Cm35andrHWQ23PhGlKuL8SF1fFMFBYCOEXKgkgAtbxtfnaw5dTrxCOZVLwgSzMQGd97baAWAUXvlFtL7ncPh3Ccj3cf1OLbUtYAAbAn4UAAAva5sbDlWblkulgb4iYILsbDbqSTsABqSegqf8rzqZMTaOIa9mTa4/6p2tt3B973tRsOFWBg0nvsQ18iqPCOYRToi9XbrqdhRsOCLMJJiGYaqg8Ef0+ZvUfsBrVoR47KyedC8I0wAs0UPJfDI487axr5eI+WxNjjVFAUBVUWAAsAB0HIVZxCZYxmY2G1tyTyCgak+QpXiEzjPiO5EPyr79O0I8R5dmLj9WlpJLExbTaRHLHzmtv5RA7/AKjp0vyxEbgx4YAKCc0x7wvzsTrK/mdBzJtat1wrTfiAxxf4ezyDlnI8C+kannbVaZZQo0sqgfQAD/QVKAFw2EWMELckm7MTdmPVjz/typPxiPM+WEBpPj+RB1cjn6RqfIa0waVp/wAMlIucvxOOkYOw9Z+w5imLUdnhhkQXvLa4vfXJf8RurHS5+I3FDSZKYsw+GWJsqgzYhhqTpYcrnaNPLc25m9MsJw/Kc7nPJtmt3VHRF+EfyeZovDYRY1sg8ySSWY9WY6k1YRQkBWRWpFWEVqRQSVEVqasIrQ0AaWqVmpQSdZUqVKsYmalSpQBKyDWKlAGaxWKlAEqVKlSBilrKIpMtgYpmIy/LIbk6fK1ifI/XSVKgAnHYxYkLve1wNBcksQAB9SQKGXBtIQ09rA3WEG6LbYufjb+ByGl6lSgAyaQKpZjYAEk+Q1NLUDYkBiSkB1Cg9+ReRcjwqd8o1PMjVazUoAoWUzR3iBTDqpy5LLJIFHhTYRLpa+h/TvSTgvEocRFngARVIVkANkYqHsCQM2jDXrepUqk+xaJfEGmZkiOUIcryHdTa+VFO7WO50F/i2ouICMmHDqM+jSSPrbNszc5HNtBtpuNBUqVEVhEsZYDCqgOpZz4nbVm+p5DoBYDkKxjsbkKoozSvfIt7DS1yzcgLjqegNYqVcqCSgRFXk97O5yppYAkXKpfRFsLkk3Nuegq3DYDvCSUhnHhA8Ef6Adz6jr9BpUqUEl+NxKxIXc2Vd9L+Ww8zSrEXcF5+7GozdluLDW8lvGfSNB6tDUqUMC1I2xABfuxHURg6uORkI2U/IPueVHBbCw0A2HIVKlQSakVqRWKlBJqRWpqVKANCK0apUoJNKlSp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662953" y="168534"/>
            <a:ext cx="3844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latin typeface="Arial" charset="0"/>
              </a:rPr>
              <a:t>Test </a:t>
            </a:r>
            <a:r>
              <a:rPr lang="it-IT" sz="2800" dirty="0" err="1" smtClean="0">
                <a:latin typeface="Arial" charset="0"/>
              </a:rPr>
              <a:t>pre</a:t>
            </a:r>
            <a:r>
              <a:rPr lang="it-IT" sz="2800" dirty="0" smtClean="0">
                <a:latin typeface="Arial" charset="0"/>
              </a:rPr>
              <a:t> – </a:t>
            </a:r>
            <a:r>
              <a:rPr lang="it-IT" sz="2800" dirty="0" smtClean="0">
                <a:latin typeface="Arial" charset="0"/>
              </a:rPr>
              <a:t>Integrazione</a:t>
            </a:r>
            <a:endParaRPr lang="it-IT" sz="2800" dirty="0"/>
          </a:p>
        </p:txBody>
      </p:sp>
      <p:pic>
        <p:nvPicPr>
          <p:cNvPr id="45058" name="Picture 2" descr="G:\Foto integrazione TW-8\Integrazione torre 8 10-11_2014\20141101_2022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4906" y="1124745"/>
            <a:ext cx="6144682" cy="3456384"/>
          </a:xfrm>
          <a:prstGeom prst="rect">
            <a:avLst/>
          </a:prstGeom>
          <a:noFill/>
        </p:spPr>
      </p:pic>
      <p:cxnSp>
        <p:nvCxnSpPr>
          <p:cNvPr id="9" name="Connettore 2 8"/>
          <p:cNvCxnSpPr/>
          <p:nvPr/>
        </p:nvCxnSpPr>
        <p:spPr>
          <a:xfrm flipV="1">
            <a:off x="1835696" y="2348880"/>
            <a:ext cx="720080" cy="2736304"/>
          </a:xfrm>
          <a:prstGeom prst="straightConnector1">
            <a:avLst/>
          </a:prstGeom>
          <a:ln w="412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2229" y="5085184"/>
            <a:ext cx="3456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" charset="0"/>
              </a:rPr>
              <a:t>PHOTONIC POD</a:t>
            </a:r>
            <a:endParaRPr lang="it-IT" sz="2400" dirty="0">
              <a:latin typeface="Arial" charset="0"/>
            </a:endParaRPr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3203848" y="2564904"/>
            <a:ext cx="648072" cy="3168352"/>
          </a:xfrm>
          <a:prstGeom prst="straightConnector1">
            <a:avLst/>
          </a:prstGeom>
          <a:ln w="412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1427094" y="5756702"/>
            <a:ext cx="3456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" charset="0"/>
              </a:rPr>
              <a:t>POWER POD</a:t>
            </a:r>
            <a:endParaRPr lang="it-IT" sz="2400" dirty="0">
              <a:latin typeface="Arial" charset="0"/>
            </a:endParaRPr>
          </a:p>
        </p:txBody>
      </p:sp>
      <p:cxnSp>
        <p:nvCxnSpPr>
          <p:cNvPr id="16" name="Connettore 2 15"/>
          <p:cNvCxnSpPr/>
          <p:nvPr/>
        </p:nvCxnSpPr>
        <p:spPr>
          <a:xfrm flipH="1" flipV="1">
            <a:off x="6876256" y="4005064"/>
            <a:ext cx="576064" cy="1656184"/>
          </a:xfrm>
          <a:prstGeom prst="straightConnector1">
            <a:avLst/>
          </a:prstGeom>
          <a:ln w="412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868144" y="5661248"/>
            <a:ext cx="3456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" charset="0"/>
              </a:rPr>
              <a:t>DUMMY LOAD</a:t>
            </a:r>
            <a:endParaRPr lang="it-IT" sz="2400" dirty="0">
              <a:latin typeface="Arial" charset="0"/>
            </a:endParaRPr>
          </a:p>
        </p:txBody>
      </p:sp>
      <p:cxnSp>
        <p:nvCxnSpPr>
          <p:cNvPr id="21" name="Connettore 2 20"/>
          <p:cNvCxnSpPr/>
          <p:nvPr/>
        </p:nvCxnSpPr>
        <p:spPr>
          <a:xfrm flipH="1" flipV="1">
            <a:off x="4860032" y="3212976"/>
            <a:ext cx="504056" cy="1800200"/>
          </a:xfrm>
          <a:prstGeom prst="straightConnector1">
            <a:avLst/>
          </a:prstGeom>
          <a:ln w="412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3707904" y="5070121"/>
            <a:ext cx="3456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" charset="0"/>
              </a:rPr>
              <a:t>MANIFOLD</a:t>
            </a:r>
            <a:endParaRPr lang="it-IT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data:image/jpeg;base64,/9j/4AAQSkZJRgABAQAAAQABAAD/2wCEAAkGBxQSEhUUEhQVFBQWGBgYFxUYFBkbFRYXGBQYFxgYGBYYHCkgGBwlGxQUITEhJykrLi4uFyAzODMsNygtLiwBCgoKDg0OGhAQGywmHyYsLCwsLCwsLCw0LCwsLCwsLCw3LCwsLCwsLCwsLCwsLCwsLCwsLCwsLCwsLCwsLCwsLP/AABEIALcBFAMBIgACEQEDEQH/xAAcAAACAgMBAQAAAAAAAAAAAAAEBQADAQIGBwj/xAA/EAACAQIEAwUGBQIEBgMBAAABAgMAEQQSITEFQVETIjJhYgYjQlJxgTNDcpGhFMFTc7HRBxVjgqLwg7Lx4f/EABoBAAIDAQEAAAAAAAAAAAAAAAAEAQIDBQb/xAAtEQACAgIBAwEGBgMAAAAAAAAAAQIDESESBDFBUQUTYXHR8BQikaHh8VKxwf/aAAwDAQACEQMRAD8A9utWbVgVmoAlZrFSgDNSpUqQJUqVKAJUqVKAJVWJxCxqXkYIii5ZjYAeZNJfar2sw+AS8rXcjuxLbO325L5mvDvav2vxGPb3rZYwe7Et8g6E/M3mftamKenlZvwYXdRGvXk7D20/4os+aLA3RdjOR3m65FPhHmdfpXmkUbyuAoZ3c6AXZmJ/kmm3sv7LYjHvlhWyjxStfIn1PM+Qr3H2T9jsPgF92M8pHelYDMeoX5V8h9705KdfTrC7iUYWdQ8vscf7F/8AC4Lllx3eOhEA8I/zCNz6Rp9a9RjQKAFAAGgAFgB0AqM1q0SWufZbKx5kdCuqNaxEq/5hH2vY5h2lr5ddtOe19Qbb1dKnOk3tLwnOpmhRTiY1PZk7X010BuwANvr50fwXFSSQo0qFJCO8CCNRucpFwDvY1maCvj3CXlKPC/Zyo197K4275Aubcr6UfNi8gVT35CNFUaseZtfurfmTYVrLiGkNoLZb2MpF1HUIPjPnsPO1q5Lj3tdHhc0WFtNOfHKxzKG27zDV2HyjQbabVSUlFZZv0/T2Xz4VrLOnxGJVMrYg5pN44V1FxzAPiI077WA8uYOJleY3ltYaiMHuA9T85+ug5DnXmuKlnR1xMkl5mOzHvgDkV+FOWXTfau94DimxkatEtuTOwORSNwPnPkPuRXJ6yfUWtQrWn97+B17vZi6StWzkn/x+nx+YVK40FizNoEAuzfQf32HOrv6EJlbEan4IV1F+Wn5jf+I+16OwsKxkrAO0l2eV9QvkxHP0Lbzte9Gw4ILdiS7nd23t0Hyr5D/XWt+k9nQq/NPcv2X36nKt6hy0uwEMM0us2i8ogbj/AOQ/GfLYee9FzYtYxdjYbAbknooGpPkKHxGMOYpGM8g317iebty+g1P01pficUsLf42II+ioD1/w18tWNudr10Um3hC7aSyw/Fy3XPiD2cXKO9y3QOR4ifkW/wB9qRcW41nGVvdRkG0QPvZFG9wNQoGuVeW/SlPFOKSFwFHbzHbW0SWIDqoF8pFxe+uouTtWMFwf32Ygz4i91va0YsQCTbuCxbXXdso1tTcKlFZkKTtctRB1glkfPMyxQJYLEliH5am2oOltNb7Dn0OE4Z3M0vuYRrk2Zh6yPCD8o7x5kbUww2BSBlLe+xFu6o0VOV1B8C9XOp5fLRgwJuJJSGYahR+HGfSDufUdd7WvaqWXN6iXroS3IHiiZ1AAMMIFgo7rsOmn4a/+X6aB4pxAZeyiAVBppsfIeVbcU4ne6ptzPWkrtSE7PCOpRR5ZTKKHcUQxqjtQTalmx9IqtWajrrUoLYR6nWaxUronBM1KlSgCVmsVKAM1KxS7jnG4cJH2k7hRsq7u5+VV3JqUm3hENpdxizW1Ogrzz2m/4gFi8HDQJZVVmaW4yqF8XZg/iMBc9NDvXO8Y4/PxXOuc4TDgnLHlLPNkBZwbEFnCgHINN+dqH4VGEZYOHxiefudowL5LqQ6yNKGsq5gGAG4YqRpq3XQo7l39PqKTvctR7ev0KRhI4lGIx4LzZnuSc5djay5WOVyAUZSCFZWIuCBTL2X/AOGpxEhnxKtDAxzJDtIwOozW/DXy35eddl7K+xCYcibEN2+J5MR7uK5vliTZRcnkPK1daTRZ1LWo/fyCHTJ7kvv4lOCwccKCOJFRF0CqLAVa50oPjDSiFzBYyAXAPMA3IHqte19L2rTguOaWMdoAsoAzpcGx6/vf7gjWk3scWhd7TcMedFMcjJJGc622NrHUWOugt9SOdbeznGlxMZIuHQ5XDDK25AbLyBKt9welN5VtSsyKrMsCKZGN3I0VT1kYbn0jXXkNaqSM5cYqC7m3IDcseQUDUnyFBYuS658Sezi5RXuWJ2DlfGT8i3H6qXzYtYWNvf4gjUnQIDyO4jXbujU+e9c3xLjh7TQNiJwQpyqcsYO4A2Qcr6nqTatq6nL5GNlqj8x9xDGvOCmsUNrZFNnYepl8I9I+55V5xi8O+CmsljmFozlvcG1gB8wNtq79CztkjXO/TYL5u2yj+TyBppBgUhYE+/xJHdsLBAenKNfUdT56Cjqaa3FJd0O+yfaVvSzk2uUZLaf7ffk5DgXsaSP6jiDFV37ItqenaMNv0D/+V2+HRnACgwwgWCgZXYctvw18vF9Nq3hwZzB5SHceEfBH+kcz6jr9BpW+KxgSwsWc+FF8R/2HmbCl4xUVhFuq6u3qZ8rH8l4XyQauSNNMqIo8gqj+1BvM0oJBMUIFy50dhztf8NfUdelt6WcQ4jHhwJcY63v7uIagN6QfG23fNgPTrQOLxLzkGW2XdYgbqOhY/G38DkOdb1wc3hClkuEeTXfsE4niOYZMMOzjG8lu8/XID1Pxnfle965uQTSEpGDh41Y55GIMj2vcjU775j1pvJKBbck6BQLsx6ADejF4YFAkxRFr92Ad655ZrfiN6RoPO16ZfCpCi52sXcE4VmUCG6Rc5jq0n6L+L9Z06A8n/D7ZezwwCpfvTHXMeeW/4jeo6DztasjDtNrKMsfKG+/nIRv+gadb8i5p1jW7EKB/6AANz5ClZ2OT2NQrUVoIw2GWMHKNTqzE3Zj1ZjqaU8a4luiH9RH+la47Eu6Xa8anQJ8b+bkeEekanmdxSeTSlrbMaQ709XJ5ZUzULLJVrmgcU1qWOklgkk1IsVjckgN9L2omeeuW4/idL32qMZLrR3YlrNKOHY0PEjdQKlGSvE9oFSpUrpHBM1msVL1AGalC8Qx8cEbSTOERd2J0+nmfKvKvan23xOMY4fBK8MVjmka6yMtsxI5quTvWF2I1rWuqU3oystjBbOp9r/b+PDExYYf1GJJyhV1RG6MRufSOmtq83x64oMMdiZVM6sWWKUEAKpF0F7BWGYMIxY5TmBo7DouGKwxRM+IuwVLZjO17JOoDssYtnUg2zIb36dj7N+wfeWbH5WZQojw637CIKLKDcnOQOpP3ptcKl97FXztePtCHgfAp+IBSqf0uFtcyGMCV3LZnaG5YoGsgJzWOW+pJr0zgvBocJGI4ECLz+Zj1Zt2NHAW2qqHFI5ZVZWKGzAEEqeh6bH9qUstc9eBqupR35M4icKpNibAmwFybC9gOZ8qU8F40mKUsuZSCQUYWYWJAP0OU6+RpnKtq5/E8OljnV8MECOfeLZVW9+8xsMzFgeu6jQ3uMTU6SN70r/5VFFM2JzlBYllzAR3Pic9Sb/vr0qzE40IQoBaQ6qi7kdTfRV8z/J0oTFYlY8r4g9pKdY4V1Ckc1B3I/wARreVr2oW9EPQVNK0gJJMMAFyxOWRh11/DXzPe/TuUeM4n3ckHuohoHtZ3vyjB2ufiOp1sNjQPFOKmRveEMwsVhU3VLkhWcbt3tM1tNwBqaXYTBOz5p2Z3cFVgW2wPID/tN72Xcno1ClLchadzeokgkadSFDQQi57QNZ25Ne4/Ub33A3ptwbhN0AjBihG8h8b+aX/+506AjUGpgAlnxOrE9yFdRm3Gn5jc/lH2vTAYZpdZtF5Qg3H/AMhHjPp8I896iy/xEmujzI3wQBXJhQEi5zblidyl/G3rbT9VMcNh1jFlG+pJN2Y9WY6k1RLi1iW7my7bXJPIKBqT5ChcU+ZS+IPZQj8u/eb9ZXr8i3vzve1LdxnsXTYlpDlgtpo0p1QdQnzt/A5nlXJ8d9q4sJmiw3v8QTZ3JzAN62GrNroi7bd2mOO4i8wyqDFDtlGjuPO3gX0jXrbauK9quEZPfxDKBbMF0tyDLb7beVTbVYockOey301vVKu968ejfo38RZi4nkzzYuVu0Yd0Nq7eQXZF20032roPYieeZTEqXVTYSt+GnVSd2I5KPuRvWnA/ZCSYnEY4mOPxFSbOw3u5/LXy3+ldvho8yqkK9hABYFRlZh0RfgHqOvS29L0KcJc8nX9r9b09lP4aCTx5XaOP8fX59izCYdYSViHbTnR3bZedmI8C9EGp/c0ww2DynO5zyEWLkbD5UX4F8ufMms4VFRcqgKB/6STzPUmhjimm/BOWPnNbf/LB3/UdOl6Ybzs84ljRtjcXlORBnkPwA+EHYufhXz36A0m4lxFMMQ0pM+Jb8OJBqL6dxfgXq7fvsKRce9tkjb+k4aBNiHbKZCborc2LH8Rh12Ft9LUXwnhnYKS7GSZ9ZJW1Z2/so5DYVS1+7WX5NKY+8lheA98Q72Mls3QbDyF9/rQU8lbzyUumnpFyydeuvCLJZbCleLlvWZ8VQGIl0qMmqiAY7EWrlONT3BFNeLYjeuWx8960iilksIZ8C9pBHEEc6qSPtyqVxs0mptUrb3KexP8AFtaPtas1itZZQoLMQqgXJJsABzJO1MnON6572m9rYsJ7tQ0+IbwQR6ufNrXyiuX47/xB7d2w+AcJYHPiWFwo2LRqNSBuXOwBNtL1xP8AQy4MjEMwxEhlMOIiJLFhIgORwRmuSHsdQbKRemq+nzuX6Ctl+NR/UL4guJ4jKHx0hiWxaOIZRkUSdmzZGYWCm+Yk5tD9nHClnxrBcCOzjTunEOgyRqukax79o6d+0mhs9jRfs77By4k9rxBmERkeVMObZ7uQSZCB3QbC6j+K9Mw2HWNQkahEUWVVFgB5AVay5R0v4X1KV1OW3/L+go9l/ZXD4BLQrdz45W8bf7DyFOme1ayPauU45ip8PiBiC98LltIp+DbUd7U6G2h8RBsLUnKTk8sbjFRWEdYj3rk+MQf0EhxUSsyyOqyLmARFJtcAkXuzs2t9TuBoehw84ZVdDdWAIPUHUVbicWiLdjubAAXZj0VRqTVUyzN0cMoOoBAOosRcX1B2NK3xLSG0Oi85iLr/APGPjPn4frtUxb3XPiTkj5Qg3LE7B7eNvQtx+ql+OmecWPu4+UY8TDpIRsPSPuTtQ2s7DeDSTiCpdMN3iT35m1Gbmb/mNy+Ufa1IMZ2xZ0iUhmAzYhzcm9xcAbka6aAaaWNMpHCDWygaf2AA/sKuiwBZc857KIa5SbOw9Z+AH5RqdNRqKdxCpCWZ2sA4JwgkkRd9r+8xD6qG0Bt8x08I6amukwUKxFkgHaSnSSVtgfUw6ckXbyvephlZwFAMEAFgo7sjDkLD8Jf/AC/TTNQka6ZURR5BQP7UtO1zGYVKBTDgQpLEl5D4nO5HQDZV8h/J1ofEY2zZIxnk5i9lTzdvh+mpPStmnaUHITHFzkOjsOqA+FfUfsNjSTFcUULkw1kj5ynUsTzjv4yfnN78s29VjByei0pqKywnEYlYWux7fEkaAaBAf3ES+erG3O1c5xXi7dpYgz4ixKIthHHcben9RuTfppVId5GKRraE6vKWbM9wLkODfN4gb6grrvR/BuF5r9gAqk9+ci+Y88nzn/xHnqKajCNayxWU5WPCM4CWRlRWS8zC/Zra482Oyjqb2vtfSneHwCwlXm97MdY41FwvXKDuddXa1vTerOHgKDHhQCb+8mbUZtjcj8R/SLAbXG1M8LhVS51Zj4nbVm+p6dANBWNlzlpdjeulR2+4J/RMzB5rGxusY1RCOZ+dvMjTkBubMVi1jALHUmyqBdmPRRzNZxGMJJjiAdx4ifBH+sjnb4Rr9BrXNcf49FgL5iZ8Sw2uNBvr/hpfkNT570u9bGqq5WyUILLYx4jiFRDLjGWOIbRXuCeWe34jegafXevM/bX27nxjf08CtFC2lh+JNfk1vCPSPueVTFPNi3WbFPZD4QNrH4YUF7n+T57V1Hsx7NJE3auCX1yBrXjB+nxdapX1KhPOMo63U+x419M+c8T1pbXxWfX/AF2B/Yj2T/pV7WTWZhbyQH4R59TXSutb4jEgbaml8ssjGwW1KXWyslykYU1KuKjHSKcfLbakc+KphjUkA8IP3rkOK4hlJOUj7aGqJ5HoYwGzYql+KxulJJeLedBT8SvWqiVnNI34jiK5zHTX0H3q/G46+goFl/et4Rx3EbZ8ikR1KYogtrUq/My92j7Grz//AIlYSR5Iu0c/0jAoI7lUGI17PtmXXs22vpY2r0Ch8fgknjeKVcyOCrA8wf8AQ+dM1y4yyc+ceUcHj3CkYscNgYAZu47NmDR4aT4wZNS1iCLEm4YrrY39B9lPYuPCe8djPiDa8jbLYWART4QBoDvboNKecJ4VDhYxFAgRByG5PUk6k+ZoytLLnLSM66UtslSpUpc3MOL0Bj8IsqPHILq4KkeRFtDyPnVPE+PxQsF7zsTqFGirmszs2wA158iKxiXaUFiTDCBcse7I689/wltz8X6d6hgD4fLCvYYZcxXe57kZJuS5663yjX6DWq2xIic5ff4gixJ0EYOuvKNdu6NT571ScSWASAdlCPitZ265AfCD8x1PLrS/iPD3ZFSGXsUuc9h3iDqSGOoN7687k1m5+hZRMPxRDOqs5mmYkEqO7FbcW2jGluptqTRzSktkjXPJvlBsAD8Tt8I/k8gao4Pw4FQsA7OLnMRdntzS+/6zp0B5N8KBlyYUZEv3pjrc8yub8RtPGdP1WtUKGdsnlgF/o1iYM3vsSRdVAsFG11B0Qb3c6nbyoqLBksHlIdx4QPw0/SDufUdeltqPw2FWMEKNzdmJuzHqxOpNL8RimYlYLG2jSHwIeg+dvIaC2pG1asoi3F4xY7A3Zm8KLqzfQdOpNgOZoPEzKoD4o3193Cuov9PzGGhudBvpa9BzY1Yiyw+9mOkkjG4B9RG5FzaNbAX+GkuO7a4MYEkjkh5XPgGUkWUDa4Ayi299da1rpct+DKy5R0u4Vxri5e3bEKpPchB0J5dow8WtvSL89DSibBGVxJOzBNMkIvfMb92y7nbTU6eZFEcJ4Oe0OX3+I1LSNokebU+SDyGp+ldThcIkDWA7fEkb7BQf3ESaeZNvitW8pxrWEYRhKx5YBHwsBc+KtHHv2XUk/mFfEST4BvfW97UyWJpR3gYouUY0dh6iPAvpGvU7ijYcFrnlOeTkbWVLjZF5fXc9eVVYzFiMhbFnPhRfE3n5DzOgpScnJ5Y3CKisIszrEt+6iKPIKoH8AVQZ2mBNzFDa5Y92RxzIv+GvmdfpvQGLkCWkxJzPf3cK6gN6R8bes2A9NIeOcYNs02tyMmHQ3ub6FvnOx10HLXUzXW5EWWKI3xHFrr2eGHZxD8wCxbr2YO3Pvnfl1pFxbg6zR5BowN1bc5uZYnU353rTh8892adQqtl7ONSWe9trAXJ/f7a08XDvGoaVQpbwpe5UeojS/kP3Nb2+7rraaK9JZc74zreGn3FPAOBDDqDIc8gvzuqX3CA7eZ500XEknKvOg8ZirC1b+zxDFz0sP3rjN+EejusnPNk3ljaKAfXzrSZbUVmtQmJF6niKLb2UGzgi2opXjMArXBFHqMpqyU1PE1Usdjzvjvsejkle63lt+1cHxjgU8N7i69R/evc3iuKV47ABhrrUxm4kSipHhcMdb4pLLfpXecc9lxq0Ysf4Nef8QDByrArY7VvGXJi1keCNjjF6GpQgWpWnFGOZn2xUqVK0FiVKlSgDWRwoJJAA1JJsAPM0I/E0yqYz2pkAZFQgllIuGvsF9R0++lJuIYA4yUgPngBvqD2QNgCAt7TbNuMvfN72tTvC4WOBe7ZRpdidTyF2/gDYbC1QQL2w6I/aSqHnfVYoxpcWFwDbMQAPeNtyy7VXjpe8qSyIMRIG7CMhmhRwO6zAWzkG2pttpY0LxZZomKRqzmVicykCc31XK7MF902uQ6GMm1ypBo4XwNEa4VJsUCS8puY4XZszHMdWcHkO8QiXtYGgC0Yh+zDzRNHIWZCgAvKym2eJb3yNYkZrEDew1rP9KAA+JItfuQL3gTyBA1lfyGg87XpitlZlj99OdHkbwpzsxHhGuka6/wAtW8GAyNmYl5Du55Doo2RfIb87nWqcVnJbLB/6dpdZu6nKEHf/ADSPF+kd3rmphJiVRbsQoGn9gAOZ8hQmKxuU5EGeT5AdgdmdvhX+egNAzTLEwaQ9tiCLqg2UekHRF0N3Op/YVOQC53LqXmPYQDUqTldh/wBRvgHpBueZ3Wl2IxbSjJGDDCBYADLIw6WH4a/+X6aVcX4yqteU9rMLFYI9cl72IXrZW7x1Nja21MJZ8thYs7eFBqzfQfcXJ0HM1SU34LJeoI0YjFtFUfYAVvhMG82tzFF8+zuPQD4V9R+w2NHjAKuWTEnM1/dwrqA24AH5j+ewtfS16JGEaU3n0XlCDcfWQ/GfLwjz3pp9RLjgWXTx5ZKcJqoTDDs4ucttWvuY7+In5206ZuTjC4dUWyDfUndmPMsTqx8zQ+InWNczkKNvvyAG5PkKCkkLKWnPYwD4SbMw6yH4QfkGp5n4awybhkmLaQlYLG2jSnVF6hfnby2HM8qVYzHpFmSD3kvxysbhT62HiI+QWA9NB8V41mQ5bwwKLad2RxyAA1jHkO8fLnz8uHbEBQpMcI+U2zLa6lbWINyN9ivPWmYU+ZC07vESzGYmQt7n3kjeKVzsLXW1hYIdbEaaHc1dgeHd/uIsk9u89rIhO5Y65b2vYak8tzW+FhUWjQGONe73R32HReSjXxHXoOdNI8bZDHCnZAXAI7zX5nbVr8zfWifURT4w7hDp5P8ANPsF4KFYGsB2+JYb7BQf37JP3Jt8RFEY/hrshZmLy72GiAfKi8vqbk9dgFuFWQCyLJ1JC6serMdWPmavODxLflOf1P8A7mlpfm7jUJcGnE5jGsda29lsXllZCbZhp9R/+09n9l8RJuka/wDd/tS6T2AxeYMkkKkG4Jz/ANqVdEkzpLq4SjhjxzepetZoXiIWS1wBcjY/St4tTQkQ3lZK5MLpfYUMBejsbLeyj70MUqJdy8e2wZ6ElW9MnWhmjrNl0KMTh71yHtJ7LrMLiwYbH+xrv5YaEkw4NCbT0DSawzxp/Zcg2aUA9NaleoYngkbNcjWpW/vhd9Me0Vis1KbOcYrSaIOrKwurAgjqCLEftW9SgAHh8hU9i57yi6H54xYA/UaA/Y8xSfH8KlxbgTXjSKU6KTlkXLdWAvqe8yMGFjvytT3H4YuAVNpFOZG5ZrbH0kXB8j1tVA4quUaMZCSOxFjIGXxAi9gBp3jYWIN9RUEG0+EjEISQnIgHeLkMMuxzggg+d6HiRpFCRgwwDQEDK7jog3jX1HvdLaGr4sGzkPOQSNVjH4aHkdfG3qO3IDndi8WsYBY6k2VQLs56KvM/6bmwoA2iiWNbKAqj9hzJJ/kmgHnafSE5I+cxG/8AlKd/1nTpm5aYoXAfEmyX7sA72Y8gwH4r+gaD1WvQ/FcWqqHxbdnESFWEXZmJ27XLfNse6NNDctygAU4oAdnhRZb96Y6gnmVzayt6jp9bWoPE4JuzZYnKSNr2h1Yt1Yne+3kNrUUjzAz/ANRbJGwMcwVUjZGRCEUZiWIYsAba6DU1quGZwXmJhhGpBOV2HrP5a+Xi622rKSbZomsC7hHDQt0gu7Fj2mIkuwDG19fiOg7q6C2pFPcLGsRZIB2sxsJJWOin1sOl9I1tvyvesRo0ihUBggAsLDLIw6KPy18/F+nemWGRY1CqAqqNANABuaukkVZrhMEEJYkvI3ic72+VRsq+Q+9zrVWOxdjkRe0ltfIDYAHYu2yDQ+ZtoDWpxLzaQnLHzmI1b/KB0P6zp0Dcl748KDHhQLX70x1BPMqTrK/qOg87WqXhdwRriZlhYNKe2xBHdQfCD8o2RernU9ToKTcRllcGQgSSKCY4s1o1NtgbatyzkX+gNqLbDBLkXJY3Zibsx6sef9qqhR5WKxAG2jOfw0PQ28Tekfcim6YwUeeRS2U3LgkJv+WF5A+IPaudI4UHd0Nx3fit1Og510OI4eyIrOEDHTJdmJbkqgDvG3QdeWtFYaFYSUhHazm2eRtl5jOwHdGuiAX/AHJplgsIAc7HPKRYuRsPlQfAvl+5J1pe+StWPAxRB178iVsJMNotLciv7b0ubjGIhBDROi3sCVHxHQX630/aurxeNCEIoLyEXCDp8zH4F8z9rnSlHEsTHBaTEt2kxv2cSDbkezU/UAu3Xle1LQqUHlMYlY5LDF59op7auyjzW3+oqp+PTn89vsBSHieLkna8mw8MYJyL5n5m8z9gKCMVyBzY2A5k/Sh3ehCrOhk4tId8TL+5/tQknEAfFiZT/wBzUfHg1RQpGgH70txjKCdKj3zGo9Gmu4Rw/jUMbWMrEMRfNc69b108YykG9xyrzfGgcgK6P2T41mUQSHvDwE8x0+oqjeXk1VXCODpI9STW5FaKdK2WqktmmSqZKM5UDiDaqtF4sHmeqbaVHa9ZYVGC4Oy1KsIqVOAyenVKgqU+cQ1qVk1ipAlVrCoYsFAZrXawubbXPO1WVKkgBnxpLGOEB3GjE+CP9Z5m3wjXrYa1thcEEJdiXkI1kbe3RRsi+Q+9zrVOGXsH7O1o3LGM/K5JZ0P1JZgfqOQuH7QYSXEB8OLojLmEqta/Jo35gnNmUi47uvQwBrxnOh7eHLJmVVXMbhdb2Vge4JAcuYbNlJuNkuG4GhbPiUaaZ7FMPIwZ1RbhO2a5VQAFJ1IzJmF2Zgeq4fwtIoexuXU3zZrd7MO9sOZufqxoTDWF48KNL+8nYlhcaeJjeZ9Lb2FtTploAw6iNlMvvZvy4kHdQDTuKdBbYyN15XtW39AWYSTEMRqqD8OM9Rfxt6j9gKNwmDWO9rlm1Z21dz1J/sLAcgKoxONJYxxAO48RPgj/AFsOfpGv0GtQSV4vFLGAWOpNlUC7Meigak0vxW3aYohUv3YRqCeQe34jegafq3rE8iwOQLz4lhqToFHmRpEnpGptzNzQwhJbPI2eS1s1rBR0RfhH8nmTVJSwWSyUcY4uCt8QwhhOgjv3pLAtZyN+6Ccg0sDckVjA45XhEhUxLro9hYBioP0Nhb6igMPwzJLmlZ8TOQQiaWC5r3yeFOV2NgOXKugiwqxFZJz2kx/DiUXCn0L8RFxd2237oJquHInOCqHAtKpaUmGG1zc5ZHXe5P5S/wDl+mr40LqFhHYwDQMBZnH/AEx8C+o6nkNjRqYNpCHnsbG6xDVEI2JP5jeZ0HIc6Ixs6ouZzYbDmSTsABqxPQa1pjCwV85B4IFRQqAADl/qT1J686C/q2kNoLBdjMRdfMRj4z5+EeeoqvF95S+JIihH5ZNiw5dow6m3cH3ve1c9xTjbzDLHeKHbpI48+ca+Q1622qspJdyyWRlj+OJAGjwwDyEnPIxuA2xzHeR9u6NB5aCuXkBZizMWdt2Y3J/2HkNBW1go5KoH0AA/0ppwbgT4jvveOHrs8g9N/AvqOp5dawblN4LpKIrwWBknfJEtyPEx8Ed9e8evpGp8hrXQ4XhseHuiAzYhh3m0uoPM8o0uNBubc9TTbBgFRHhQI4R+aBe/+WD4j1c3H6uRkeCWNbILcybkljzLMdWPma1VaSI5PJxuNkte+/Ouax85vXbcUwonciHVho7/AJY02vza/Ibc7aX47inDpFZlsrFfFlYEDoD0Ntbb0u4NM6lV8JLHkSzzUtxOPyd7NlI1BG9/Ki8Tg5WNgLGs4f2eCnNKczefKpReSbO89iuPHGQ5mUq6mzdD0I+tdFfSuN9jJlSRo9swuPtXWyyWqMmXE3aSgsS9SWagMRPejIJYLVFQtVZlsAK0z1DLItvUqjPWagsep1msVmugcQlYrasGgDWpUqUEFWKw4kUq2x5jcEG4IPIggEfSg4eIBFYTkK8dgx+cHwsi7nNtYfECBe1MapkwyMyuVUst8rEC633seVAAXZPP+JeOLlHtI4/6hHhHpGvU7rRjFY1+FEUeQVQP4ArTG41Y7A3Z28KLq7HyHIdSbAczQ8eCZyHnsSNViGsadCb+NvUdraAbkAqaV5hcEww83Pdkcc8t/wANLfEe90toaoSUGP3NoMOoJM1rEgakx35bkyNvuL3vRPGoCyqwGcIbtHuHFuajxFdGAOhtbcgjl3wsmKPaYlmigUXbvdx5CMubD2JzIwyMtxpdls2Y2CQtZHaSEYYJJg5c4JCuJI3W15HcjUlgwIYgm4tcg1smeVisWgBs0pF0Ftwnzt/A5m4tRuHwSrFYgYbDLr2d8rMNrytfujbug30AJ+GrjC0wFgYYQNFAyyOOWg/CXy8X6edZRT2SngDgAQtHhhme/vJm1UN62HjYfILAekWphgcKIyWuWdvE7eI22HkB0GlWxRqigKAqqNANAAKAM7z6QnLHzmtq3+UD/wDc6dAdxABmKx1myRjtJbXyg91RyaRvgH8nWwNK+IY6PCkPMe2xJHdVfhB3yrf3adWOp6k2FL8Zx5YgYsIATc5pj3gG5kE6yv5k2HO9rVz5GpJJZmN2ZjdmPUn/ANtyqk7UuxZRyW4/GSTtnmIJHhQeBP0jmbfEdfoNKHZtQoBZm0VVF2Y+Q/vsOdqJwGCkxDFIRtoznwR/X5m9I1623rpMPgUwxyQr2s5HfdvhHIuwHcXog1PQ6ms1By2y7aWkLsFwZIgJcWQzXGSId5Q24AG8sn8C2g0vTyKBpvxhlj5Q33/zSPF+kaDnm5bYXBZTnc55bWzkWCg7qi/Av8m2pNZxmNEdhYs7eGNfE1tzroAOZOlbJY7FA6aVUUsxCqNyTYCl0jNKCzEwwAXNzlkcdWJ/CS30b9OxHnnWMCXFMGe/u4luVB9Cnxt1c7ekXrn+M8VZyDNoCfdwA6EjUZjszfXQG1tdTtXW59jKdih3CeI8VuMmHvFCBbMq2ZwBtEvIedrnkNjQksUQjBjIyAX0O99cw6k3pU2DLv2s7NkBBjTUam+XuDXNqum9weWlOcRh3RFLpkvsDYkfW2gPlUdXWowWDboJ8rHkVtEB3ranrypLxCexN6ZcSnNq5biDk1z4nZfYqbibRyK6HVTevROEccTFRhlNmHiXmDXljwE1Th8VIjgwEgjduX0860cci8rFFnrmIkoZBzNKeDe0IkAWcZW+YeE/7U8kFxptVMYLKaZRI9Y7StZBWgNQWRaZKlVE1KgsewVKlSugcQzUqVBUAYIrFbVipAxUqVKCBZiU7GUzW7rhVkPNbXyPf5dbEbC4PI3xxnEypkWJCwkJRpFIzQlhZHCEWcBt9RYDnTJlBBBFwdCDsRQGCYxt2LEkbxMfiUboT8y/ytjrY0AAezPBHw4ZpJGd3JJBNwBmuozbuRqMx1INuQAulhihe4VnlJJjjBvlv4iinSMEk3Y23tfYURJjGkJWCx5NMdUXkQv+I/lsLanSxvwmDWMG1yzas7G7uerH+2w2AFQSDQ4EswkmIZxqqj8OP9I+JvWdemW9qvxeKWMXY7mwAF2Y9FUak1Xicd3jHEO0kG+vcj5+8YbabKNT5DWhNI3Nrz4kjU7ZVJ5naGPy3NviNAA2PAy9riyI4htDe4vyz2/Eb0C4v82hrnOLcWfEXXWOH5PikHrI8I9I+5O1N+OTFUdkyYzEqyLJEveMaO2qpGpvHfUBm+rGw0RYzDMjKuR80gDJHb3liAbEbArexN7A86yt5eC8MeQRyFGtgAPoAP7Uz4PwFp+/LeKDe3hkkH13jXz8X03J2B4OkGWXEkPLfuRL3lDb2RbXkf1crctTTVMK0pDTiy7rDe6+RkPxt5eEedr1WFeNsly9DOHGdRHhgIYBp2gFiw6RKRt6z9r3uGGHwqRrlQWH3JJO5JOpJ6nWtpsQqKWdgqjck2ApfMzSgtITDhwCSGOV3HMuT+Gm+m5521FblCrEYlnYpBY20aU6oh5gfO/kNBzPIrMRjVgLJCO1mP4jsbgHrIw56myC3/aNatxeMMq9nADDCBYMBldgOUY+BPVv0toaWLCEGUCwHKtKa4ze2ZXWSgtIWY+WUMMimWWQG8rEBVtawtyGuijoee9XCuEsH5z4ki+/dQE33PgS99fLQcqcYTDPOfd92PnLbQ9RGNmPnsPPamuDtHeLCgb+8lOqhtjc7ySeWw5kaA72WxhqP9GNdUp7l/ZjC4FMOQz3mxDDugDYcwik2RddXO/M7Civ+Xl+9OQzW0QX7OO+9vmPqP2A2ozB4RYwSLszeJ21dvqenQDQchVOLxlmyRjPJ8t+6gOxkb4R5bnkKUbctscilHsctxvgUQFy7JrYLbMSeQUbk+VIm9mVRDJO2Ucl5gcgbbseg/mu0xEYQ3N58SRoBpZT0H5Ud+Z1PqNhSWSFmbPKczi9h8MfKyjr1Y6nyGlYyUYjCtm9ZOH4jgVALPaKL5Se84Hzc/8AtH36ULgsBIxD5RFCBfvWuwtcH08v5rtOI4KJmRnQO4JyLa7EnkBz69Ba52o/DcOVLSYm24yRDUBvh0GsknkNBy2vULZVs57hvs+0vea8cXXZ3HlzRfPfpben2Dw+bKsKhYV+O2jeSDmPVt0vuGwwTS6yjKnKLr5ynmfSNB58juzrTiiFJ9xDPgGHK/0pdLGRXXFaFxOBVvI9azlV6G8L/U5JlqU3l4S19NaxWXBm/vV6np1ZrFZp05RKzWKlAG1YNSs1AGlSsmsVIGKoxeESVcri4uDuQbjzGo6eYJHOiKxQQV91F5KqjyCqAP2AAoAyvP8Ahkxxf4mzuP8Apg+Eeo69Bs1WcXwxYKwGfs2zGPk4HlsWG630uPuNeI8Wjhg7c3ZDlsVUtfOQF8IJAuRc8qALJMJliZICIzY5Ta9mPxG+5J3JvvfWuTxmLlN8Phkkhd7rcAtfMAJHkltdJY3te7d5GBUkkZTosLPi3inLNFGVDqp8UZstlCgjXMGOfXMrlSBTnG4AFi/aNGpHvQpsHUbXbdLC4zCxtz0FgkR8F4UsDv2BMk7aSyu7NGm3dYk3lcAAdTa7FSxJYABGZIh205t2kjHReY7Rh4RqbRr12FyatizSKFhHYwDQOBZnHSNfhX1nU8hqGphhsOsahUGVRy+upJO5JOpJ3oAXYTAhCWY55ToXI5fKg+BfIfe51qYzGhCFALyN4Y18RHU8lX1HT76VnE4lpCVgtpo0pF0U8wo/Mb+BzPKlr4lYi0cA7SUn3krG4DW3kYeJvQtrD5RaqvRJvLIsRWTEHtJTfs4l1Cm35andrHWQ23PhGlKuL8SF1fFMFBYCOEXKgkgAtbxtfnaw5dTrxCOZVLwgSzMQGd97baAWAUXvlFtL7ncPh3Ccj3cf1OLbUtYAAbAn4UAAAva5sbDlWblkulgb4iYILsbDbqSTsABqSegqf8rzqZMTaOIa9mTa4/6p2tt3B973tRsOFWBg0nvsQ18iqPCOYRToi9XbrqdhRsOCLMJJiGYaqg8Ef0+ZvUfsBrVoR47KyedC8I0wAs0UPJfDI487axr5eI+WxNjjVFAUBVUWAAsAB0HIVZxCZYxmY2G1tyTyCgak+QpXiEzjPiO5EPyr79O0I8R5dmLj9WlpJLExbTaRHLHzmtv5RA7/AKjp0vyxEbgx4YAKCc0x7wvzsTrK/mdBzJtat1wrTfiAxxf4ezyDlnI8C+kannbVaZZQo0sqgfQAD/QVKAFw2EWMELckm7MTdmPVjz/typPxiPM+WEBpPj+RB1cjn6RqfIa0waVp/wAMlIucvxOOkYOw9Z+w5imLUdnhhkQXvLa4vfXJf8RurHS5+I3FDSZKYsw+GWJsqgzYhhqTpYcrnaNPLc25m9MsJw/Kc7nPJtmt3VHRF+EfyeZovDYRY1sg8ySSWY9WY6k1YRQkBWRWpFWEVqRQSVEVqasIrQ0AaWqVmpQSdZUqVKsYmalSpQBKyDWKlAGaxWKlAEqVKlSBilrKIpMtgYpmIy/LIbk6fK1ifI/XSVKgAnHYxYkLve1wNBcksQAB9SQKGXBtIQ09rA3WEG6LbYufjb+ByGl6lSgAyaQKpZjYAEk+Q1NLUDYkBiSkB1Cg9+ReRcjwqd8o1PMjVazUoAoWUzR3iBTDqpy5LLJIFHhTYRLpa+h/TvSTgvEocRFngARVIVkANkYqHsCQM2jDXrepUqk+xaJfEGmZkiOUIcryHdTa+VFO7WO50F/i2ouICMmHDqM+jSSPrbNszc5HNtBtpuNBUqVEVhEsZYDCqgOpZz4nbVm+p5DoBYDkKxjsbkKoozSvfIt7DS1yzcgLjqegNYqVcqCSgRFXk97O5yppYAkXKpfRFsLkk3Nuegq3DYDvCSUhnHhA8Ef6Adz6jr9BpUqUEl+NxKxIXc2Vd9L+Ww8zSrEXcF5+7GozdluLDW8lvGfSNB6tDUqUMC1I2xABfuxHURg6uORkI2U/IPueVHBbCw0A2HIVKlQSakVqRWKlBJqRWpqVKANCK0apUoJNKlSp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662953" y="168534"/>
            <a:ext cx="3844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latin typeface="Arial" charset="0"/>
              </a:rPr>
              <a:t>Test </a:t>
            </a:r>
            <a:r>
              <a:rPr lang="it-IT" sz="2800" dirty="0" err="1" smtClean="0">
                <a:latin typeface="Arial" charset="0"/>
              </a:rPr>
              <a:t>pre</a:t>
            </a:r>
            <a:r>
              <a:rPr lang="it-IT" sz="2800" dirty="0" smtClean="0">
                <a:latin typeface="Arial" charset="0"/>
              </a:rPr>
              <a:t> – </a:t>
            </a:r>
            <a:r>
              <a:rPr lang="it-IT" sz="2800" dirty="0" smtClean="0">
                <a:latin typeface="Arial" charset="0"/>
              </a:rPr>
              <a:t>Integrazione</a:t>
            </a:r>
            <a:endParaRPr lang="it-IT" sz="2800" dirty="0"/>
          </a:p>
        </p:txBody>
      </p:sp>
      <p:sp>
        <p:nvSpPr>
          <p:cNvPr id="14" name="Rettangolo 13"/>
          <p:cNvSpPr/>
          <p:nvPr/>
        </p:nvSpPr>
        <p:spPr>
          <a:xfrm>
            <a:off x="899592" y="5157192"/>
            <a:ext cx="77280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buFont typeface="Arial" pitchFamily="34" charset="0"/>
              <a:buChar char="•"/>
              <a:defRPr/>
            </a:pPr>
            <a:r>
              <a:rPr lang="it-IT" dirty="0" smtClean="0">
                <a:latin typeface="Arial Rounded MT Bold" pitchFamily="34" charset="0"/>
              </a:rPr>
              <a:t> VERIFICA CORRETTO FUNZIONAMENTO PER CIASCUNA USCITA</a:t>
            </a:r>
          </a:p>
          <a:p>
            <a:pPr fontAlgn="ctr">
              <a:buFont typeface="Arial" pitchFamily="34" charset="0"/>
              <a:buChar char="•"/>
              <a:defRPr/>
            </a:pPr>
            <a:r>
              <a:rPr lang="it-IT" dirty="0" smtClean="0">
                <a:latin typeface="Arial Rounded MT Bold" pitchFamily="34" charset="0"/>
              </a:rPr>
              <a:t> </a:t>
            </a:r>
            <a:r>
              <a:rPr lang="it-IT" dirty="0" smtClean="0">
                <a:latin typeface="Arial Rounded MT Bold" pitchFamily="34" charset="0"/>
              </a:rPr>
              <a:t>TEST COMUNICAZIONE  TRA PCS ED EDFA</a:t>
            </a:r>
          </a:p>
          <a:p>
            <a:pPr fontAlgn="ctr">
              <a:buFont typeface="Arial" pitchFamily="34" charset="0"/>
              <a:buChar char="•"/>
              <a:defRPr/>
            </a:pPr>
            <a:r>
              <a:rPr lang="it-IT" dirty="0" smtClean="0">
                <a:latin typeface="Arial Rounded MT Bold" pitchFamily="34" charset="0"/>
              </a:rPr>
              <a:t> DATALOG</a:t>
            </a:r>
            <a:endParaRPr lang="it-IT" dirty="0" smtClean="0">
              <a:latin typeface="Arial Rounded MT Bold" pitchFamily="34" charset="0"/>
            </a:endParaRPr>
          </a:p>
        </p:txBody>
      </p:sp>
      <p:pic>
        <p:nvPicPr>
          <p:cNvPr id="46082" name="Picture 2" descr="G:\print screen\jBox\power_3.png"/>
          <p:cNvPicPr>
            <a:picLocks noChangeAspect="1" noChangeArrowheads="1"/>
          </p:cNvPicPr>
          <p:nvPr/>
        </p:nvPicPr>
        <p:blipFill>
          <a:blip r:embed="rId3" cstate="print"/>
          <a:srcRect r="39234"/>
          <a:stretch>
            <a:fillRect/>
          </a:stretch>
        </p:blipFill>
        <p:spPr bwMode="auto">
          <a:xfrm>
            <a:off x="193918" y="1484784"/>
            <a:ext cx="2994031" cy="3384376"/>
          </a:xfrm>
          <a:prstGeom prst="rect">
            <a:avLst/>
          </a:prstGeom>
          <a:noFill/>
        </p:spPr>
      </p:pic>
      <p:pic>
        <p:nvPicPr>
          <p:cNvPr id="46083" name="Picture 3" descr="G:\print screen\jBox\edfa_1432_161114.png"/>
          <p:cNvPicPr>
            <a:picLocks noChangeAspect="1" noChangeArrowheads="1"/>
          </p:cNvPicPr>
          <p:nvPr/>
        </p:nvPicPr>
        <p:blipFill>
          <a:blip r:embed="rId4" cstate="print"/>
          <a:srcRect b="14166"/>
          <a:stretch>
            <a:fillRect/>
          </a:stretch>
        </p:blipFill>
        <p:spPr bwMode="auto">
          <a:xfrm>
            <a:off x="3203848" y="1484784"/>
            <a:ext cx="5740204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data:image/jpeg;base64,/9j/4AAQSkZJRgABAQAAAQABAAD/2wCEAAkGBxQSEhUUEhQVFBQWGBgYFxUYFBkbFRYXGBQYFxgYGBYYHCkgGBwlGxQUITEhJykrLi4uFyAzODMsNygtLiwBCgoKDg0OGhAQGywmHyYsLCwsLCwsLCw0LCwsLCwsLCw3LCwsLCwsLCwsLCwsLCwsLCwsLCwsLCwsLCwsLCwsLP/AABEIALcBFAMBIgACEQEDEQH/xAAcAAACAgMBAQAAAAAAAAAAAAAEBQADAQIGBwj/xAA/EAACAQIEAwUGBQIEBgMBAAABAgMAEQQSITEFQVETIjJhYgYjQlJxgTNDcpGhFMFTc7HRBxVjgqLwg7Lx4f/EABoBAAIDAQEAAAAAAAAAAAAAAAAEAQIDBQb/xAAtEQACAgIBAwEGBgMAAAAAAAAAAQIDESESBDFBUQUTYXHR8BQikaHh8VKxwf/aAAwDAQACEQMRAD8A9utWbVgVmoAlZrFSgDNSpUqQJUqVKAJUqVKAJVWJxCxqXkYIii5ZjYAeZNJfar2sw+AS8rXcjuxLbO325L5mvDvav2vxGPb3rZYwe7Et8g6E/M3mftamKenlZvwYXdRGvXk7D20/4os+aLA3RdjOR3m65FPhHmdfpXmkUbyuAoZ3c6AXZmJ/kmm3sv7LYjHvlhWyjxStfIn1PM+Qr3H2T9jsPgF92M8pHelYDMeoX5V8h9705KdfTrC7iUYWdQ8vscf7F/8AC4Lllx3eOhEA8I/zCNz6Rp9a9RjQKAFAAGgAFgB0AqM1q0SWufZbKx5kdCuqNaxEq/5hH2vY5h2lr5ddtOe19Qbb1dKnOk3tLwnOpmhRTiY1PZk7X010BuwANvr50fwXFSSQo0qFJCO8CCNRucpFwDvY1maCvj3CXlKPC/Zyo197K4275Aubcr6UfNi8gVT35CNFUaseZtfurfmTYVrLiGkNoLZb2MpF1HUIPjPnsPO1q5Lj3tdHhc0WFtNOfHKxzKG27zDV2HyjQbabVSUlFZZv0/T2Xz4VrLOnxGJVMrYg5pN44V1FxzAPiI077WA8uYOJleY3ltYaiMHuA9T85+ug5DnXmuKlnR1xMkl5mOzHvgDkV+FOWXTfau94DimxkatEtuTOwORSNwPnPkPuRXJ6yfUWtQrWn97+B17vZi6StWzkn/x+nx+YVK40FizNoEAuzfQf32HOrv6EJlbEan4IV1F+Wn5jf+I+16OwsKxkrAO0l2eV9QvkxHP0Lbzte9Gw4ILdiS7nd23t0Hyr5D/XWt+k9nQq/NPcv2X36nKt6hy0uwEMM0us2i8ogbj/AOQ/GfLYee9FzYtYxdjYbAbknooGpPkKHxGMOYpGM8g317iebty+g1P01pficUsLf42II+ioD1/w18tWNudr10Um3hC7aSyw/Fy3XPiD2cXKO9y3QOR4ifkW/wB9qRcW41nGVvdRkG0QPvZFG9wNQoGuVeW/SlPFOKSFwFHbzHbW0SWIDqoF8pFxe+uouTtWMFwf32Ygz4i91va0YsQCTbuCxbXXdso1tTcKlFZkKTtctRB1glkfPMyxQJYLEliH5am2oOltNb7Dn0OE4Z3M0vuYRrk2Zh6yPCD8o7x5kbUww2BSBlLe+xFu6o0VOV1B8C9XOp5fLRgwJuJJSGYahR+HGfSDufUdd7WvaqWXN6iXroS3IHiiZ1AAMMIFgo7rsOmn4a/+X6aB4pxAZeyiAVBppsfIeVbcU4ne6ptzPWkrtSE7PCOpRR5ZTKKHcUQxqjtQTalmx9IqtWajrrUoLYR6nWaxUronBM1KlSgCVmsVKAM1KxS7jnG4cJH2k7hRsq7u5+VV3JqUm3hENpdxizW1Ogrzz2m/4gFi8HDQJZVVmaW4yqF8XZg/iMBc9NDvXO8Y4/PxXOuc4TDgnLHlLPNkBZwbEFnCgHINN+dqH4VGEZYOHxiefudowL5LqQ6yNKGsq5gGAG4YqRpq3XQo7l39PqKTvctR7ev0KRhI4lGIx4LzZnuSc5djay5WOVyAUZSCFZWIuCBTL2X/AOGpxEhnxKtDAxzJDtIwOozW/DXy35eddl7K+xCYcibEN2+J5MR7uK5vliTZRcnkPK1daTRZ1LWo/fyCHTJ7kvv4lOCwccKCOJFRF0CqLAVa50oPjDSiFzBYyAXAPMA3IHqte19L2rTguOaWMdoAsoAzpcGx6/vf7gjWk3scWhd7TcMedFMcjJJGc622NrHUWOugt9SOdbeznGlxMZIuHQ5XDDK25AbLyBKt9welN5VtSsyKrMsCKZGN3I0VT1kYbn0jXXkNaqSM5cYqC7m3IDcseQUDUnyFBYuS658Sezi5RXuWJ2DlfGT8i3H6qXzYtYWNvf4gjUnQIDyO4jXbujU+e9c3xLjh7TQNiJwQpyqcsYO4A2Qcr6nqTatq6nL5GNlqj8x9xDGvOCmsUNrZFNnYepl8I9I+55V5xi8O+CmsljmFozlvcG1gB8wNtq79CztkjXO/TYL5u2yj+TyBppBgUhYE+/xJHdsLBAenKNfUdT56Cjqaa3FJd0O+yfaVvSzk2uUZLaf7ffk5DgXsaSP6jiDFV37ItqenaMNv0D/+V2+HRnACgwwgWCgZXYctvw18vF9Nq3hwZzB5SHceEfBH+kcz6jr9BpW+KxgSwsWc+FF8R/2HmbCl4xUVhFuq6u3qZ8rH8l4XyQauSNNMqIo8gqj+1BvM0oJBMUIFy50dhztf8NfUdelt6WcQ4jHhwJcY63v7uIagN6QfG23fNgPTrQOLxLzkGW2XdYgbqOhY/G38DkOdb1wc3hClkuEeTXfsE4niOYZMMOzjG8lu8/XID1Pxnfle965uQTSEpGDh41Y55GIMj2vcjU775j1pvJKBbck6BQLsx6ADejF4YFAkxRFr92Ad655ZrfiN6RoPO16ZfCpCi52sXcE4VmUCG6Rc5jq0n6L+L9Z06A8n/D7ZezwwCpfvTHXMeeW/4jeo6DztasjDtNrKMsfKG+/nIRv+gadb8i5p1jW7EKB/6AANz5ClZ2OT2NQrUVoIw2GWMHKNTqzE3Zj1ZjqaU8a4luiH9RH+la47Eu6Xa8anQJ8b+bkeEekanmdxSeTSlrbMaQ709XJ5ZUzULLJVrmgcU1qWOklgkk1IsVjckgN9L2omeeuW4/idL32qMZLrR3YlrNKOHY0PEjdQKlGSvE9oFSpUrpHBM1msVL1AGalC8Qx8cEbSTOERd2J0+nmfKvKvan23xOMY4fBK8MVjmka6yMtsxI5quTvWF2I1rWuqU3oystjBbOp9r/b+PDExYYf1GJJyhV1RG6MRufSOmtq83x64oMMdiZVM6sWWKUEAKpF0F7BWGYMIxY5TmBo7DouGKwxRM+IuwVLZjO17JOoDssYtnUg2zIb36dj7N+wfeWbH5WZQojw637CIKLKDcnOQOpP3ptcKl97FXztePtCHgfAp+IBSqf0uFtcyGMCV3LZnaG5YoGsgJzWOW+pJr0zgvBocJGI4ECLz+Zj1Zt2NHAW2qqHFI5ZVZWKGzAEEqeh6bH9qUstc9eBqupR35M4icKpNibAmwFybC9gOZ8qU8F40mKUsuZSCQUYWYWJAP0OU6+RpnKtq5/E8OljnV8MECOfeLZVW9+8xsMzFgeu6jQ3uMTU6SN70r/5VFFM2JzlBYllzAR3Pic9Sb/vr0qzE40IQoBaQ6qi7kdTfRV8z/J0oTFYlY8r4g9pKdY4V1Ckc1B3I/wARreVr2oW9EPQVNK0gJJMMAFyxOWRh11/DXzPe/TuUeM4n3ckHuohoHtZ3vyjB2ufiOp1sNjQPFOKmRveEMwsVhU3VLkhWcbt3tM1tNwBqaXYTBOz5p2Z3cFVgW2wPID/tN72Xcno1ClLchadzeokgkadSFDQQi57QNZ25Ne4/Ub33A3ptwbhN0AjBihG8h8b+aX/+506AjUGpgAlnxOrE9yFdRm3Gn5jc/lH2vTAYZpdZtF5Qg3H/AMhHjPp8I896iy/xEmujzI3wQBXJhQEi5zblidyl/G3rbT9VMcNh1jFlG+pJN2Y9WY6k1RLi1iW7my7bXJPIKBqT5ChcU+ZS+IPZQj8u/eb9ZXr8i3vzve1LdxnsXTYlpDlgtpo0p1QdQnzt/A5nlXJ8d9q4sJmiw3v8QTZ3JzAN62GrNroi7bd2mOO4i8wyqDFDtlGjuPO3gX0jXrbauK9quEZPfxDKBbMF0tyDLb7beVTbVYockOey301vVKu968ejfo38RZi4nkzzYuVu0Yd0Nq7eQXZF20032roPYieeZTEqXVTYSt+GnVSd2I5KPuRvWnA/ZCSYnEY4mOPxFSbOw3u5/LXy3+ldvho8yqkK9hABYFRlZh0RfgHqOvS29L0KcJc8nX9r9b09lP4aCTx5XaOP8fX59izCYdYSViHbTnR3bZedmI8C9EGp/c0ww2DynO5zyEWLkbD5UX4F8ufMms4VFRcqgKB/6STzPUmhjimm/BOWPnNbf/LB3/UdOl6Ybzs84ljRtjcXlORBnkPwA+EHYufhXz36A0m4lxFMMQ0pM+Jb8OJBqL6dxfgXq7fvsKRce9tkjb+k4aBNiHbKZCborc2LH8Rh12Ft9LUXwnhnYKS7GSZ9ZJW1Z2/so5DYVS1+7WX5NKY+8lheA98Q72Mls3QbDyF9/rQU8lbzyUumnpFyydeuvCLJZbCleLlvWZ8VQGIl0qMmqiAY7EWrlONT3BFNeLYjeuWx8960iilksIZ8C9pBHEEc6qSPtyqVxs0mptUrb3KexP8AFtaPtas1itZZQoLMQqgXJJsABzJO1MnON6572m9rYsJ7tQ0+IbwQR6ufNrXyiuX47/xB7d2w+AcJYHPiWFwo2LRqNSBuXOwBNtL1xP8AQy4MjEMwxEhlMOIiJLFhIgORwRmuSHsdQbKRemq+nzuX6Ctl+NR/UL4guJ4jKHx0hiWxaOIZRkUSdmzZGYWCm+Yk5tD9nHClnxrBcCOzjTunEOgyRqukax79o6d+0mhs9jRfs77By4k9rxBmERkeVMObZ7uQSZCB3QbC6j+K9Mw2HWNQkahEUWVVFgB5AVay5R0v4X1KV1OW3/L+go9l/ZXD4BLQrdz45W8bf7DyFOme1ayPauU45ip8PiBiC98LltIp+DbUd7U6G2h8RBsLUnKTk8sbjFRWEdYj3rk+MQf0EhxUSsyyOqyLmARFJtcAkXuzs2t9TuBoehw84ZVdDdWAIPUHUVbicWiLdjubAAXZj0VRqTVUyzN0cMoOoBAOosRcX1B2NK3xLSG0Oi85iLr/APGPjPn4frtUxb3XPiTkj5Qg3LE7B7eNvQtx+ql+OmecWPu4+UY8TDpIRsPSPuTtQ2s7DeDSTiCpdMN3iT35m1Gbmb/mNy+Ufa1IMZ2xZ0iUhmAzYhzcm9xcAbka6aAaaWNMpHCDWygaf2AA/sKuiwBZc857KIa5SbOw9Z+AH5RqdNRqKdxCpCWZ2sA4JwgkkRd9r+8xD6qG0Bt8x08I6amukwUKxFkgHaSnSSVtgfUw6ckXbyvephlZwFAMEAFgo7sjDkLD8Jf/AC/TTNQka6ZURR5BQP7UtO1zGYVKBTDgQpLEl5D4nO5HQDZV8h/J1ofEY2zZIxnk5i9lTzdvh+mpPStmnaUHITHFzkOjsOqA+FfUfsNjSTFcUULkw1kj5ynUsTzjv4yfnN78s29VjByei0pqKywnEYlYWux7fEkaAaBAf3ES+erG3O1c5xXi7dpYgz4ixKIthHHcben9RuTfppVId5GKRraE6vKWbM9wLkODfN4gb6grrvR/BuF5r9gAqk9+ci+Y88nzn/xHnqKajCNayxWU5WPCM4CWRlRWS8zC/Zra482Oyjqb2vtfSneHwCwlXm97MdY41FwvXKDuddXa1vTerOHgKDHhQCb+8mbUZtjcj8R/SLAbXG1M8LhVS51Zj4nbVm+p6dANBWNlzlpdjeulR2+4J/RMzB5rGxusY1RCOZ+dvMjTkBubMVi1jALHUmyqBdmPRRzNZxGMJJjiAdx4ifBH+sjnb4Rr9BrXNcf49FgL5iZ8Sw2uNBvr/hpfkNT570u9bGqq5WyUILLYx4jiFRDLjGWOIbRXuCeWe34jegafXevM/bX27nxjf08CtFC2lh+JNfk1vCPSPueVTFPNi3WbFPZD4QNrH4YUF7n+T57V1Hsx7NJE3auCX1yBrXjB+nxdapX1KhPOMo63U+x419M+c8T1pbXxWfX/AF2B/Yj2T/pV7WTWZhbyQH4R59TXSutb4jEgbaml8ssjGwW1KXWyslykYU1KuKjHSKcfLbakc+KphjUkA8IP3rkOK4hlJOUj7aGqJ5HoYwGzYql+KxulJJeLedBT8SvWqiVnNI34jiK5zHTX0H3q/G46+goFl/et4Rx3EbZ8ikR1KYogtrUq/My92j7Grz//AIlYSR5Iu0c/0jAoI7lUGI17PtmXXs22vpY2r0Ch8fgknjeKVcyOCrA8wf8AQ+dM1y4yyc+ceUcHj3CkYscNgYAZu47NmDR4aT4wZNS1iCLEm4YrrY39B9lPYuPCe8djPiDa8jbLYWART4QBoDvboNKecJ4VDhYxFAgRByG5PUk6k+ZoytLLnLSM66UtslSpUpc3MOL0Bj8IsqPHILq4KkeRFtDyPnVPE+PxQsF7zsTqFGirmszs2wA158iKxiXaUFiTDCBcse7I689/wltz8X6d6hgD4fLCvYYZcxXe57kZJuS5663yjX6DWq2xIic5ff4gixJ0EYOuvKNdu6NT571ScSWASAdlCPitZ265AfCD8x1PLrS/iPD3ZFSGXsUuc9h3iDqSGOoN7687k1m5+hZRMPxRDOqs5mmYkEqO7FbcW2jGluptqTRzSktkjXPJvlBsAD8Tt8I/k8gao4Pw4FQsA7OLnMRdntzS+/6zp0B5N8KBlyYUZEv3pjrc8yub8RtPGdP1WtUKGdsnlgF/o1iYM3vsSRdVAsFG11B0Qb3c6nbyoqLBksHlIdx4QPw0/SDufUdeltqPw2FWMEKNzdmJuzHqxOpNL8RimYlYLG2jSHwIeg+dvIaC2pG1asoi3F4xY7A3Zm8KLqzfQdOpNgOZoPEzKoD4o3193Cuov9PzGGhudBvpa9BzY1Yiyw+9mOkkjG4B9RG5FzaNbAX+GkuO7a4MYEkjkh5XPgGUkWUDa4Ayi299da1rpct+DKy5R0u4Vxri5e3bEKpPchB0J5dow8WtvSL89DSibBGVxJOzBNMkIvfMb92y7nbTU6eZFEcJ4Oe0OX3+I1LSNokebU+SDyGp+ldThcIkDWA7fEkb7BQf3ESaeZNvitW8pxrWEYRhKx5YBHwsBc+KtHHv2XUk/mFfEST4BvfW97UyWJpR3gYouUY0dh6iPAvpGvU7ijYcFrnlOeTkbWVLjZF5fXc9eVVYzFiMhbFnPhRfE3n5DzOgpScnJ5Y3CKisIszrEt+6iKPIKoH8AVQZ2mBNzFDa5Y92RxzIv+GvmdfpvQGLkCWkxJzPf3cK6gN6R8bes2A9NIeOcYNs02tyMmHQ3ub6FvnOx10HLXUzXW5EWWKI3xHFrr2eGHZxD8wCxbr2YO3Pvnfl1pFxbg6zR5BowN1bc5uZYnU353rTh8892adQqtl7ONSWe9trAXJ/f7a08XDvGoaVQpbwpe5UeojS/kP3Nb2+7rraaK9JZc74zreGn3FPAOBDDqDIc8gvzuqX3CA7eZ500XEknKvOg8ZirC1b+zxDFz0sP3rjN+EejusnPNk3ljaKAfXzrSZbUVmtQmJF6niKLb2UGzgi2opXjMArXBFHqMpqyU1PE1Usdjzvjvsejkle63lt+1cHxjgU8N7i69R/evc3iuKV47ABhrrUxm4kSipHhcMdb4pLLfpXecc9lxq0Ysf4Nef8QDByrArY7VvGXJi1keCNjjF6GpQgWpWnFGOZn2xUqVK0FiVKlSgDWRwoJJAA1JJsAPM0I/E0yqYz2pkAZFQgllIuGvsF9R0++lJuIYA4yUgPngBvqD2QNgCAt7TbNuMvfN72tTvC4WOBe7ZRpdidTyF2/gDYbC1QQL2w6I/aSqHnfVYoxpcWFwDbMQAPeNtyy7VXjpe8qSyIMRIG7CMhmhRwO6zAWzkG2pttpY0LxZZomKRqzmVicykCc31XK7MF902uQ6GMm1ypBo4XwNEa4VJsUCS8puY4XZszHMdWcHkO8QiXtYGgC0Yh+zDzRNHIWZCgAvKym2eJb3yNYkZrEDew1rP9KAA+JItfuQL3gTyBA1lfyGg87XpitlZlj99OdHkbwpzsxHhGuka6/wAtW8GAyNmYl5Du55Doo2RfIb87nWqcVnJbLB/6dpdZu6nKEHf/ADSPF+kd3rmphJiVRbsQoGn9gAOZ8hQmKxuU5EGeT5AdgdmdvhX+egNAzTLEwaQ9tiCLqg2UekHRF0N3Op/YVOQC53LqXmPYQDUqTldh/wBRvgHpBueZ3Wl2IxbSjJGDDCBYADLIw6WH4a/+X6aVcX4yqteU9rMLFYI9cl72IXrZW7x1Nja21MJZ8thYs7eFBqzfQfcXJ0HM1SU34LJeoI0YjFtFUfYAVvhMG82tzFF8+zuPQD4V9R+w2NHjAKuWTEnM1/dwrqA24AH5j+ewtfS16JGEaU3n0XlCDcfWQ/GfLwjz3pp9RLjgWXTx5ZKcJqoTDDs4ucttWvuY7+In5206ZuTjC4dUWyDfUndmPMsTqx8zQ+InWNczkKNvvyAG5PkKCkkLKWnPYwD4SbMw6yH4QfkGp5n4awybhkmLaQlYLG2jSnVF6hfnby2HM8qVYzHpFmSD3kvxysbhT62HiI+QWA9NB8V41mQ5bwwKLad2RxyAA1jHkO8fLnz8uHbEBQpMcI+U2zLa6lbWINyN9ivPWmYU+ZC07vESzGYmQt7n3kjeKVzsLXW1hYIdbEaaHc1dgeHd/uIsk9u89rIhO5Y65b2vYak8tzW+FhUWjQGONe73R32HReSjXxHXoOdNI8bZDHCnZAXAI7zX5nbVr8zfWifURT4w7hDp5P8ANPsF4KFYGsB2+JYb7BQf37JP3Jt8RFEY/hrshZmLy72GiAfKi8vqbk9dgFuFWQCyLJ1JC6serMdWPmavODxLflOf1P8A7mlpfm7jUJcGnE5jGsda29lsXllZCbZhp9R/+09n9l8RJuka/wDd/tS6T2AxeYMkkKkG4Jz/ANqVdEkzpLq4SjhjxzepetZoXiIWS1wBcjY/St4tTQkQ3lZK5MLpfYUMBejsbLeyj70MUqJdy8e2wZ6ElW9MnWhmjrNl0KMTh71yHtJ7LrMLiwYbH+xrv5YaEkw4NCbT0DSawzxp/Zcg2aUA9NaleoYngkbNcjWpW/vhd9Me0Vis1KbOcYrSaIOrKwurAgjqCLEftW9SgAHh8hU9i57yi6H54xYA/UaA/Y8xSfH8KlxbgTXjSKU6KTlkXLdWAvqe8yMGFjvytT3H4YuAVNpFOZG5ZrbH0kXB8j1tVA4quUaMZCSOxFjIGXxAi9gBp3jYWIN9RUEG0+EjEISQnIgHeLkMMuxzggg+d6HiRpFCRgwwDQEDK7jog3jX1HvdLaGr4sGzkPOQSNVjH4aHkdfG3qO3IDndi8WsYBY6k2VQLs56KvM/6bmwoA2iiWNbKAqj9hzJJ/kmgHnafSE5I+cxG/8AlKd/1nTpm5aYoXAfEmyX7sA72Y8gwH4r+gaD1WvQ/FcWqqHxbdnESFWEXZmJ27XLfNse6NNDctygAU4oAdnhRZb96Y6gnmVzayt6jp9bWoPE4JuzZYnKSNr2h1Yt1Yne+3kNrUUjzAz/ANRbJGwMcwVUjZGRCEUZiWIYsAba6DU1quGZwXmJhhGpBOV2HrP5a+Xi622rKSbZomsC7hHDQt0gu7Fj2mIkuwDG19fiOg7q6C2pFPcLGsRZIB2sxsJJWOin1sOl9I1tvyvesRo0ihUBggAsLDLIw6KPy18/F+nemWGRY1CqAqqNANABuaukkVZrhMEEJYkvI3ic72+VRsq+Q+9zrVWOxdjkRe0ltfIDYAHYu2yDQ+ZtoDWpxLzaQnLHzmI1b/KB0P6zp0Dcl748KDHhQLX70x1BPMqTrK/qOg87WqXhdwRriZlhYNKe2xBHdQfCD8o2RernU9ToKTcRllcGQgSSKCY4s1o1NtgbatyzkX+gNqLbDBLkXJY3Zibsx6sef9qqhR5WKxAG2jOfw0PQ28Tekfcim6YwUeeRS2U3LgkJv+WF5A+IPaudI4UHd0Nx3fit1Og510OI4eyIrOEDHTJdmJbkqgDvG3QdeWtFYaFYSUhHazm2eRtl5jOwHdGuiAX/AHJplgsIAc7HPKRYuRsPlQfAvl+5J1pe+StWPAxRB178iVsJMNotLciv7b0ubjGIhBDROi3sCVHxHQX630/aurxeNCEIoLyEXCDp8zH4F8z9rnSlHEsTHBaTEt2kxv2cSDbkezU/UAu3Xle1LQqUHlMYlY5LDF59op7auyjzW3+oqp+PTn89vsBSHieLkna8mw8MYJyL5n5m8z9gKCMVyBzY2A5k/Sh3ehCrOhk4tId8TL+5/tQknEAfFiZT/wBzUfHg1RQpGgH70txjKCdKj3zGo9Gmu4Rw/jUMbWMrEMRfNc69b108YykG9xyrzfGgcgK6P2T41mUQSHvDwE8x0+oqjeXk1VXCODpI9STW5FaKdK2WqktmmSqZKM5UDiDaqtF4sHmeqbaVHa9ZYVGC4Oy1KsIqVOAyenVKgqU+cQ1qVk1ipAlVrCoYsFAZrXawubbXPO1WVKkgBnxpLGOEB3GjE+CP9Z5m3wjXrYa1thcEEJdiXkI1kbe3RRsi+Q+9zrVOGXsH7O1o3LGM/K5JZ0P1JZgfqOQuH7QYSXEB8OLojLmEqta/Jo35gnNmUi47uvQwBrxnOh7eHLJmVVXMbhdb2Vge4JAcuYbNlJuNkuG4GhbPiUaaZ7FMPIwZ1RbhO2a5VQAFJ1IzJmF2Zgeq4fwtIoexuXU3zZrd7MO9sOZufqxoTDWF48KNL+8nYlhcaeJjeZ9Lb2FtTploAw6iNlMvvZvy4kHdQDTuKdBbYyN15XtW39AWYSTEMRqqD8OM9Rfxt6j9gKNwmDWO9rlm1Z21dz1J/sLAcgKoxONJYxxAO48RPgj/AFsOfpGv0GtQSV4vFLGAWOpNlUC7Meigak0vxW3aYohUv3YRqCeQe34jegafq3rE8iwOQLz4lhqToFHmRpEnpGptzNzQwhJbPI2eS1s1rBR0RfhH8nmTVJSwWSyUcY4uCt8QwhhOgjv3pLAtZyN+6Ccg0sDckVjA45XhEhUxLro9hYBioP0Nhb6igMPwzJLmlZ8TOQQiaWC5r3yeFOV2NgOXKugiwqxFZJz2kx/DiUXCn0L8RFxd2237oJquHInOCqHAtKpaUmGG1zc5ZHXe5P5S/wDl+mr40LqFhHYwDQMBZnH/AEx8C+o6nkNjRqYNpCHnsbG6xDVEI2JP5jeZ0HIc6Ixs6ouZzYbDmSTsABqxPQa1pjCwV85B4IFRQqAADl/qT1J686C/q2kNoLBdjMRdfMRj4z5+EeeoqvF95S+JIihH5ZNiw5dow6m3cH3ve1c9xTjbzDLHeKHbpI48+ca+Q1622qspJdyyWRlj+OJAGjwwDyEnPIxuA2xzHeR9u6NB5aCuXkBZizMWdt2Y3J/2HkNBW1go5KoH0AA/0ppwbgT4jvveOHrs8g9N/AvqOp5dawblN4LpKIrwWBknfJEtyPEx8Ed9e8evpGp8hrXQ4XhseHuiAzYhh3m0uoPM8o0uNBubc9TTbBgFRHhQI4R+aBe/+WD4j1c3H6uRkeCWNbILcybkljzLMdWPma1VaSI5PJxuNkte+/Ouax85vXbcUwonciHVho7/AJY02vza/Ibc7aX47inDpFZlsrFfFlYEDoD0Ntbb0u4NM6lV8JLHkSzzUtxOPyd7NlI1BG9/Ki8Tg5WNgLGs4f2eCnNKczefKpReSbO89iuPHGQ5mUq6mzdD0I+tdFfSuN9jJlSRo9swuPtXWyyWqMmXE3aSgsS9SWagMRPejIJYLVFQtVZlsAK0z1DLItvUqjPWagsep1msVmugcQlYrasGgDWpUqUEFWKw4kUq2x5jcEG4IPIggEfSg4eIBFYTkK8dgx+cHwsi7nNtYfECBe1MapkwyMyuVUst8rEC633seVAAXZPP+JeOLlHtI4/6hHhHpGvU7rRjFY1+FEUeQVQP4ArTG41Y7A3Z28KLq7HyHIdSbAczQ8eCZyHnsSNViGsadCb+NvUdraAbkAqaV5hcEww83Pdkcc8t/wANLfEe90toaoSUGP3NoMOoJM1rEgakx35bkyNvuL3vRPGoCyqwGcIbtHuHFuajxFdGAOhtbcgjl3wsmKPaYlmigUXbvdx5CMubD2JzIwyMtxpdls2Y2CQtZHaSEYYJJg5c4JCuJI3W15HcjUlgwIYgm4tcg1smeVisWgBs0pF0Ftwnzt/A5m4tRuHwSrFYgYbDLr2d8rMNrytfujbug30AJ+GrjC0wFgYYQNFAyyOOWg/CXy8X6edZRT2SngDgAQtHhhme/vJm1UN62HjYfILAekWphgcKIyWuWdvE7eI22HkB0GlWxRqigKAqqNANAAKAM7z6QnLHzmtq3+UD/wDc6dAdxABmKx1myRjtJbXyg91RyaRvgH8nWwNK+IY6PCkPMe2xJHdVfhB3yrf3adWOp6k2FL8Zx5YgYsIATc5pj3gG5kE6yv5k2HO9rVz5GpJJZmN2ZjdmPUn/ANtyqk7UuxZRyW4/GSTtnmIJHhQeBP0jmbfEdfoNKHZtQoBZm0VVF2Y+Q/vsOdqJwGCkxDFIRtoznwR/X5m9I1623rpMPgUwxyQr2s5HfdvhHIuwHcXog1PQ6ms1By2y7aWkLsFwZIgJcWQzXGSId5Q24AG8sn8C2g0vTyKBpvxhlj5Q33/zSPF+kaDnm5bYXBZTnc55bWzkWCg7qi/Av8m2pNZxmNEdhYs7eGNfE1tzroAOZOlbJY7FA6aVUUsxCqNyTYCl0jNKCzEwwAXNzlkcdWJ/CS30b9OxHnnWMCXFMGe/u4luVB9Cnxt1c7ekXrn+M8VZyDNoCfdwA6EjUZjszfXQG1tdTtXW59jKdih3CeI8VuMmHvFCBbMq2ZwBtEvIedrnkNjQksUQjBjIyAX0O99cw6k3pU2DLv2s7NkBBjTUam+XuDXNqum9weWlOcRh3RFLpkvsDYkfW2gPlUdXWowWDboJ8rHkVtEB3ranrypLxCexN6ZcSnNq5biDk1z4nZfYqbibRyK6HVTevROEccTFRhlNmHiXmDXljwE1Th8VIjgwEgjduX0860cci8rFFnrmIkoZBzNKeDe0IkAWcZW+YeE/7U8kFxptVMYLKaZRI9Y7StZBWgNQWRaZKlVE1KgsewVKlSugcQzUqVBUAYIrFbVipAxUqVKCBZiU7GUzW7rhVkPNbXyPf5dbEbC4PI3xxnEypkWJCwkJRpFIzQlhZHCEWcBt9RYDnTJlBBBFwdCDsRQGCYxt2LEkbxMfiUboT8y/ytjrY0AAezPBHw4ZpJGd3JJBNwBmuozbuRqMx1INuQAulhihe4VnlJJjjBvlv4iinSMEk3Y23tfYURJjGkJWCx5NMdUXkQv+I/lsLanSxvwmDWMG1yzas7G7uerH+2w2AFQSDQ4EswkmIZxqqj8OP9I+JvWdemW9qvxeKWMXY7mwAF2Y9FUak1Xicd3jHEO0kG+vcj5+8YbabKNT5DWhNI3Nrz4kjU7ZVJ5naGPy3NviNAA2PAy9riyI4htDe4vyz2/Eb0C4v82hrnOLcWfEXXWOH5PikHrI8I9I+5O1N+OTFUdkyYzEqyLJEveMaO2qpGpvHfUBm+rGw0RYzDMjKuR80gDJHb3liAbEbArexN7A86yt5eC8MeQRyFGtgAPoAP7Uz4PwFp+/LeKDe3hkkH13jXz8X03J2B4OkGWXEkPLfuRL3lDb2RbXkf1crctTTVMK0pDTiy7rDe6+RkPxt5eEedr1WFeNsly9DOHGdRHhgIYBp2gFiw6RKRt6z9r3uGGHwqRrlQWH3JJO5JOpJ6nWtpsQqKWdgqjck2ApfMzSgtITDhwCSGOV3HMuT+Gm+m5521FblCrEYlnYpBY20aU6oh5gfO/kNBzPIrMRjVgLJCO1mP4jsbgHrIw56myC3/aNatxeMMq9nADDCBYMBldgOUY+BPVv0toaWLCEGUCwHKtKa4ze2ZXWSgtIWY+WUMMimWWQG8rEBVtawtyGuijoee9XCuEsH5z4ki+/dQE33PgS99fLQcqcYTDPOfd92PnLbQ9RGNmPnsPPamuDtHeLCgb+8lOqhtjc7ySeWw5kaA72WxhqP9GNdUp7l/ZjC4FMOQz3mxDDugDYcwik2RddXO/M7Civ+Xl+9OQzW0QX7OO+9vmPqP2A2ozB4RYwSLszeJ21dvqenQDQchVOLxlmyRjPJ8t+6gOxkb4R5bnkKUbctscilHsctxvgUQFy7JrYLbMSeQUbk+VIm9mVRDJO2Ucl5gcgbbseg/mu0xEYQ3N58SRoBpZT0H5Ud+Z1PqNhSWSFmbPKczi9h8MfKyjr1Y6nyGlYyUYjCtm9ZOH4jgVALPaKL5Se84Hzc/8AtH36ULgsBIxD5RFCBfvWuwtcH08v5rtOI4KJmRnQO4JyLa7EnkBz69Ba52o/DcOVLSYm24yRDUBvh0GsknkNBy2vULZVs57hvs+0vea8cXXZ3HlzRfPfpben2Dw+bKsKhYV+O2jeSDmPVt0vuGwwTS6yjKnKLr5ynmfSNB58juzrTiiFJ9xDPgGHK/0pdLGRXXFaFxOBVvI9azlV6G8L/U5JlqU3l4S19NaxWXBm/vV6np1ZrFZp05RKzWKlAG1YNSs1AGlSsmsVIGKoxeESVcri4uDuQbjzGo6eYJHOiKxQQV91F5KqjyCqAP2AAoAyvP8Ahkxxf4mzuP8Apg+Eeo69Bs1WcXwxYKwGfs2zGPk4HlsWG630uPuNeI8Wjhg7c3ZDlsVUtfOQF8IJAuRc8qALJMJliZICIzY5Ta9mPxG+5J3JvvfWuTxmLlN8Phkkhd7rcAtfMAJHkltdJY3te7d5GBUkkZTosLPi3inLNFGVDqp8UZstlCgjXMGOfXMrlSBTnG4AFi/aNGpHvQpsHUbXbdLC4zCxtz0FgkR8F4UsDv2BMk7aSyu7NGm3dYk3lcAAdTa7FSxJYABGZIh205t2kjHReY7Rh4RqbRr12FyatizSKFhHYwDQOBZnHSNfhX1nU8hqGphhsOsahUGVRy+upJO5JOpJ3oAXYTAhCWY55ToXI5fKg+BfIfe51qYzGhCFALyN4Y18RHU8lX1HT76VnE4lpCVgtpo0pF0U8wo/Mb+BzPKlr4lYi0cA7SUn3krG4DW3kYeJvQtrD5RaqvRJvLIsRWTEHtJTfs4l1Cm35andrHWQ23PhGlKuL8SF1fFMFBYCOEXKgkgAtbxtfnaw5dTrxCOZVLwgSzMQGd97baAWAUXvlFtL7ncPh3Ccj3cf1OLbUtYAAbAn4UAAAva5sbDlWblkulgb4iYILsbDbqSTsABqSegqf8rzqZMTaOIa9mTa4/6p2tt3B973tRsOFWBg0nvsQ18iqPCOYRToi9XbrqdhRsOCLMJJiGYaqg8Ef0+ZvUfsBrVoR47KyedC8I0wAs0UPJfDI487axr5eI+WxNjjVFAUBVUWAAsAB0HIVZxCZYxmY2G1tyTyCgak+QpXiEzjPiO5EPyr79O0I8R5dmLj9WlpJLExbTaRHLHzmtv5RA7/AKjp0vyxEbgx4YAKCc0x7wvzsTrK/mdBzJtat1wrTfiAxxf4ezyDlnI8C+kannbVaZZQo0sqgfQAD/QVKAFw2EWMELckm7MTdmPVjz/typPxiPM+WEBpPj+RB1cjn6RqfIa0waVp/wAMlIucvxOOkYOw9Z+w5imLUdnhhkQXvLa4vfXJf8RurHS5+I3FDSZKYsw+GWJsqgzYhhqTpYcrnaNPLc25m9MsJw/Kc7nPJtmt3VHRF+EfyeZovDYRY1sg8ySSWY9WY6k1YRQkBWRWpFWEVqRQSVEVqasIrQ0AaWqVmpQSdZUqVKsYmalSpQBKyDWKlAGaxWKlAEqVKlSBilrKIpMtgYpmIy/LIbk6fK1ifI/XSVKgAnHYxYkLve1wNBcksQAB9SQKGXBtIQ09rA3WEG6LbYufjb+ByGl6lSgAyaQKpZjYAEk+Q1NLUDYkBiSkB1Cg9+ReRcjwqd8o1PMjVazUoAoWUzR3iBTDqpy5LLJIFHhTYRLpa+h/TvSTgvEocRFngARVIVkANkYqHsCQM2jDXrepUqk+xaJfEGmZkiOUIcryHdTa+VFO7WO50F/i2ouICMmHDqM+jSSPrbNszc5HNtBtpuNBUqVEVhEsZYDCqgOpZz4nbVm+p5DoBYDkKxjsbkKoozSvfIt7DS1yzcgLjqegNYqVcqCSgRFXk97O5yppYAkXKpfRFsLkk3Nuegq3DYDvCSUhnHhA8Ef6Adz6jr9BpUqUEl+NxKxIXc2Vd9L+Ww8zSrEXcF5+7GozdluLDW8lvGfSNB6tDUqUMC1I2xABfuxHURg6uORkI2U/IPueVHBbCw0A2HIVKlQSakVqRWKlBJqRWpqVKANCK0apUoJNKlSp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662953" y="168534"/>
            <a:ext cx="398403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latin typeface="Arial" charset="0"/>
              </a:rPr>
              <a:t>Test post – </a:t>
            </a:r>
            <a:r>
              <a:rPr lang="it-IT" sz="2800" dirty="0" smtClean="0">
                <a:latin typeface="Arial" charset="0"/>
              </a:rPr>
              <a:t>integrazione</a:t>
            </a:r>
          </a:p>
          <a:p>
            <a:pPr algn="ctr"/>
            <a:r>
              <a:rPr lang="it-IT" sz="2800" dirty="0" err="1" smtClean="0">
                <a:latin typeface="Arial" charset="0"/>
              </a:rPr>
              <a:t>JBOX+TORRE</a:t>
            </a:r>
            <a:endParaRPr lang="it-IT" sz="2800" dirty="0"/>
          </a:p>
        </p:txBody>
      </p:sp>
      <p:sp>
        <p:nvSpPr>
          <p:cNvPr id="14" name="Rettangolo 13"/>
          <p:cNvSpPr/>
          <p:nvPr/>
        </p:nvSpPr>
        <p:spPr>
          <a:xfrm>
            <a:off x="755576" y="4941168"/>
            <a:ext cx="771313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buFont typeface="Arial" pitchFamily="34" charset="0"/>
              <a:buChar char="•"/>
              <a:defRPr/>
            </a:pPr>
            <a:r>
              <a:rPr lang="it-IT" dirty="0" smtClean="0">
                <a:latin typeface="Arial Rounded MT Bold" pitchFamily="34" charset="0"/>
              </a:rPr>
              <a:t> VERIFICA CORRETTO FUNZIONAMENTO PER CIASCUNA USCITA</a:t>
            </a:r>
          </a:p>
          <a:p>
            <a:pPr fontAlgn="ctr">
              <a:defRPr/>
            </a:pPr>
            <a:r>
              <a:rPr lang="it-IT" dirty="0" smtClean="0">
                <a:latin typeface="Arial Rounded MT Bold" pitchFamily="34" charset="0"/>
              </a:rPr>
              <a:t>   CON DUMMY LOAD</a:t>
            </a:r>
          </a:p>
          <a:p>
            <a:pPr fontAlgn="ctr">
              <a:buFont typeface="Arial" pitchFamily="34" charset="0"/>
              <a:buChar char="•"/>
              <a:defRPr/>
            </a:pPr>
            <a:r>
              <a:rPr lang="it-IT" dirty="0" smtClean="0">
                <a:latin typeface="Arial Rounded MT Bold" pitchFamily="34" charset="0"/>
              </a:rPr>
              <a:t> VERIFICA CORRETTO FUNZIONAMENTO CON TORRE CONNESSA</a:t>
            </a:r>
            <a:endParaRPr lang="it-IT" dirty="0" smtClean="0">
              <a:latin typeface="Arial Rounded MT Bold" pitchFamily="34" charset="0"/>
            </a:endParaRPr>
          </a:p>
          <a:p>
            <a:pPr fontAlgn="ctr">
              <a:buFont typeface="Arial" pitchFamily="34" charset="0"/>
              <a:buChar char="•"/>
              <a:defRPr/>
            </a:pPr>
            <a:r>
              <a:rPr lang="it-IT" dirty="0" smtClean="0">
                <a:latin typeface="Arial Rounded MT Bold" pitchFamily="34" charset="0"/>
              </a:rPr>
              <a:t> TEST COMUNICAZIONE  TRA PCS ED EDFA</a:t>
            </a:r>
          </a:p>
          <a:p>
            <a:pPr fontAlgn="ctr">
              <a:buFont typeface="Arial" pitchFamily="34" charset="0"/>
              <a:buChar char="•"/>
              <a:defRPr/>
            </a:pPr>
            <a:r>
              <a:rPr lang="it-IT" dirty="0" smtClean="0">
                <a:latin typeface="Arial Rounded MT Bold" pitchFamily="34" charset="0"/>
              </a:rPr>
              <a:t> DATALOG</a:t>
            </a:r>
            <a:endParaRPr lang="it-IT" dirty="0" smtClean="0">
              <a:latin typeface="Arial Rounded MT Bold" pitchFamily="34" charset="0"/>
            </a:endParaRPr>
          </a:p>
        </p:txBody>
      </p:sp>
      <p:pic>
        <p:nvPicPr>
          <p:cNvPr id="47107" name="Picture 3" descr="G:\Foto integrazione TW-8\Integrazione torre 8 10-11_2014\20141106_160136.jpg"/>
          <p:cNvPicPr>
            <a:picLocks noChangeAspect="1" noChangeArrowheads="1"/>
          </p:cNvPicPr>
          <p:nvPr/>
        </p:nvPicPr>
        <p:blipFill>
          <a:blip r:embed="rId3" cstate="print"/>
          <a:srcRect b="34738"/>
          <a:stretch>
            <a:fillRect/>
          </a:stretch>
        </p:blipFill>
        <p:spPr bwMode="auto">
          <a:xfrm>
            <a:off x="2987824" y="1124744"/>
            <a:ext cx="3079608" cy="3573016"/>
          </a:xfrm>
          <a:prstGeom prst="rect">
            <a:avLst/>
          </a:prstGeom>
          <a:noFill/>
        </p:spPr>
      </p:pic>
      <p:cxnSp>
        <p:nvCxnSpPr>
          <p:cNvPr id="10" name="Connettore 2 9"/>
          <p:cNvCxnSpPr>
            <a:stCxn id="11" idx="2"/>
          </p:cNvCxnSpPr>
          <p:nvPr/>
        </p:nvCxnSpPr>
        <p:spPr>
          <a:xfrm>
            <a:off x="1564397" y="3962673"/>
            <a:ext cx="1999491" cy="402431"/>
          </a:xfrm>
          <a:prstGeom prst="straightConnector1">
            <a:avLst/>
          </a:prstGeom>
          <a:ln w="412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-163795" y="3501008"/>
            <a:ext cx="3456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" charset="0"/>
              </a:rPr>
              <a:t>SHORE STATION</a:t>
            </a:r>
            <a:endParaRPr lang="it-IT" sz="2400" dirty="0">
              <a:latin typeface="Arial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084168" y="3429000"/>
            <a:ext cx="3456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" charset="0"/>
              </a:rPr>
              <a:t>TORRE</a:t>
            </a:r>
            <a:endParaRPr lang="it-IT" sz="2400" dirty="0">
              <a:latin typeface="Arial" charset="0"/>
            </a:endParaRPr>
          </a:p>
        </p:txBody>
      </p:sp>
      <p:cxnSp>
        <p:nvCxnSpPr>
          <p:cNvPr id="16" name="Connettore 2 15"/>
          <p:cNvCxnSpPr>
            <a:stCxn id="15" idx="2"/>
          </p:cNvCxnSpPr>
          <p:nvPr/>
        </p:nvCxnSpPr>
        <p:spPr>
          <a:xfrm flipH="1">
            <a:off x="5220072" y="3890665"/>
            <a:ext cx="2592288" cy="258415"/>
          </a:xfrm>
          <a:prstGeom prst="straightConnector1">
            <a:avLst/>
          </a:prstGeom>
          <a:ln w="412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data:image/jpeg;base64,/9j/4AAQSkZJRgABAQAAAQABAAD/2wCEAAkGBxQSEhUUEhQVFBQWGBgYFxUYFBkbFRYXGBQYFxgYGBYYHCkgGBwlGxQUITEhJykrLi4uFyAzODMsNygtLiwBCgoKDg0OGhAQGywmHyYsLCwsLCwsLCw0LCwsLCwsLCw3LCwsLCwsLCwsLCwsLCwsLCwsLCwsLCwsLCwsLCwsLP/AABEIALcBFAMBIgACEQEDEQH/xAAcAAACAgMBAQAAAAAAAAAAAAAEBQADAQIGBwj/xAA/EAACAQIEAwUGBQIEBgMBAAABAgMAEQQSITEFQVETIjJhYgYjQlJxgTNDcpGhFMFTc7HRBxVjgqLwg7Lx4f/EABoBAAIDAQEAAAAAAAAAAAAAAAAEAQIDBQb/xAAtEQACAgIBAwEGBgMAAAAAAAAAAQIDESESBDFBUQUTYXHR8BQikaHh8VKxwf/aAAwDAQACEQMRAD8A9utWbVgVmoAlZrFSgDNSpUqQJUqVKAJUqVKAJVWJxCxqXkYIii5ZjYAeZNJfar2sw+AS8rXcjuxLbO325L5mvDvav2vxGPb3rZYwe7Et8g6E/M3mftamKenlZvwYXdRGvXk7D20/4os+aLA3RdjOR3m65FPhHmdfpXmkUbyuAoZ3c6AXZmJ/kmm3sv7LYjHvlhWyjxStfIn1PM+Qr3H2T9jsPgF92M8pHelYDMeoX5V8h9705KdfTrC7iUYWdQ8vscf7F/8AC4Lllx3eOhEA8I/zCNz6Rp9a9RjQKAFAAGgAFgB0AqM1q0SWufZbKx5kdCuqNaxEq/5hH2vY5h2lr5ddtOe19Qbb1dKnOk3tLwnOpmhRTiY1PZk7X010BuwANvr50fwXFSSQo0qFJCO8CCNRucpFwDvY1maCvj3CXlKPC/Zyo197K4275Aubcr6UfNi8gVT35CNFUaseZtfurfmTYVrLiGkNoLZb2MpF1HUIPjPnsPO1q5Lj3tdHhc0WFtNOfHKxzKG27zDV2HyjQbabVSUlFZZv0/T2Xz4VrLOnxGJVMrYg5pN44V1FxzAPiI077WA8uYOJleY3ltYaiMHuA9T85+ug5DnXmuKlnR1xMkl5mOzHvgDkV+FOWXTfau94DimxkatEtuTOwORSNwPnPkPuRXJ6yfUWtQrWn97+B17vZi6StWzkn/x+nx+YVK40FizNoEAuzfQf32HOrv6EJlbEan4IV1F+Wn5jf+I+16OwsKxkrAO0l2eV9QvkxHP0Lbzte9Gw4ILdiS7nd23t0Hyr5D/XWt+k9nQq/NPcv2X36nKt6hy0uwEMM0us2i8ogbj/AOQ/GfLYee9FzYtYxdjYbAbknooGpPkKHxGMOYpGM8g317iebty+g1P01pficUsLf42II+ioD1/w18tWNudr10Um3hC7aSyw/Fy3XPiD2cXKO9y3QOR4ifkW/wB9qRcW41nGVvdRkG0QPvZFG9wNQoGuVeW/SlPFOKSFwFHbzHbW0SWIDqoF8pFxe+uouTtWMFwf32Ygz4i91va0YsQCTbuCxbXXdso1tTcKlFZkKTtctRB1glkfPMyxQJYLEliH5am2oOltNb7Dn0OE4Z3M0vuYRrk2Zh6yPCD8o7x5kbUww2BSBlLe+xFu6o0VOV1B8C9XOp5fLRgwJuJJSGYahR+HGfSDufUdd7WvaqWXN6iXroS3IHiiZ1AAMMIFgo7rsOmn4a/+X6aB4pxAZeyiAVBppsfIeVbcU4ne6ptzPWkrtSE7PCOpRR5ZTKKHcUQxqjtQTalmx9IqtWajrrUoLYR6nWaxUronBM1KlSgCVmsVKAM1KxS7jnG4cJH2k7hRsq7u5+VV3JqUm3hENpdxizW1Ogrzz2m/4gFi8HDQJZVVmaW4yqF8XZg/iMBc9NDvXO8Y4/PxXOuc4TDgnLHlLPNkBZwbEFnCgHINN+dqH4VGEZYOHxiefudowL5LqQ6yNKGsq5gGAG4YqRpq3XQo7l39PqKTvctR7ev0KRhI4lGIx4LzZnuSc5djay5WOVyAUZSCFZWIuCBTL2X/AOGpxEhnxKtDAxzJDtIwOozW/DXy35eddl7K+xCYcibEN2+J5MR7uK5vliTZRcnkPK1daTRZ1LWo/fyCHTJ7kvv4lOCwccKCOJFRF0CqLAVa50oPjDSiFzBYyAXAPMA3IHqte19L2rTguOaWMdoAsoAzpcGx6/vf7gjWk3scWhd7TcMedFMcjJJGc622NrHUWOugt9SOdbeznGlxMZIuHQ5XDDK25AbLyBKt9welN5VtSsyKrMsCKZGN3I0VT1kYbn0jXXkNaqSM5cYqC7m3IDcseQUDUnyFBYuS658Sezi5RXuWJ2DlfGT8i3H6qXzYtYWNvf4gjUnQIDyO4jXbujU+e9c3xLjh7TQNiJwQpyqcsYO4A2Qcr6nqTatq6nL5GNlqj8x9xDGvOCmsUNrZFNnYepl8I9I+55V5xi8O+CmsljmFozlvcG1gB8wNtq79CztkjXO/TYL5u2yj+TyBppBgUhYE+/xJHdsLBAenKNfUdT56Cjqaa3FJd0O+yfaVvSzk2uUZLaf7ffk5DgXsaSP6jiDFV37ItqenaMNv0D/+V2+HRnACgwwgWCgZXYctvw18vF9Nq3hwZzB5SHceEfBH+kcz6jr9BpW+KxgSwsWc+FF8R/2HmbCl4xUVhFuq6u3qZ8rH8l4XyQauSNNMqIo8gqj+1BvM0oJBMUIFy50dhztf8NfUdelt6WcQ4jHhwJcY63v7uIagN6QfG23fNgPTrQOLxLzkGW2XdYgbqOhY/G38DkOdb1wc3hClkuEeTXfsE4niOYZMMOzjG8lu8/XID1Pxnfle965uQTSEpGDh41Y55GIMj2vcjU775j1pvJKBbck6BQLsx6ADejF4YFAkxRFr92Ad655ZrfiN6RoPO16ZfCpCi52sXcE4VmUCG6Rc5jq0n6L+L9Z06A8n/D7ZezwwCpfvTHXMeeW/4jeo6DztasjDtNrKMsfKG+/nIRv+gadb8i5p1jW7EKB/6AANz5ClZ2OT2NQrUVoIw2GWMHKNTqzE3Zj1ZjqaU8a4luiH9RH+la47Eu6Xa8anQJ8b+bkeEekanmdxSeTSlrbMaQ709XJ5ZUzULLJVrmgcU1qWOklgkk1IsVjckgN9L2omeeuW4/idL32qMZLrR3YlrNKOHY0PEjdQKlGSvE9oFSpUrpHBM1msVL1AGalC8Qx8cEbSTOERd2J0+nmfKvKvan23xOMY4fBK8MVjmka6yMtsxI5quTvWF2I1rWuqU3oystjBbOp9r/b+PDExYYf1GJJyhV1RG6MRufSOmtq83x64oMMdiZVM6sWWKUEAKpF0F7BWGYMIxY5TmBo7DouGKwxRM+IuwVLZjO17JOoDssYtnUg2zIb36dj7N+wfeWbH5WZQojw637CIKLKDcnOQOpP3ptcKl97FXztePtCHgfAp+IBSqf0uFtcyGMCV3LZnaG5YoGsgJzWOW+pJr0zgvBocJGI4ECLz+Zj1Zt2NHAW2qqHFI5ZVZWKGzAEEqeh6bH9qUstc9eBqupR35M4icKpNibAmwFybC9gOZ8qU8F40mKUsuZSCQUYWYWJAP0OU6+RpnKtq5/E8OljnV8MECOfeLZVW9+8xsMzFgeu6jQ3uMTU6SN70r/5VFFM2JzlBYllzAR3Pic9Sb/vr0qzE40IQoBaQ6qi7kdTfRV8z/J0oTFYlY8r4g9pKdY4V1Ckc1B3I/wARreVr2oW9EPQVNK0gJJMMAFyxOWRh11/DXzPe/TuUeM4n3ckHuohoHtZ3vyjB2ufiOp1sNjQPFOKmRveEMwsVhU3VLkhWcbt3tM1tNwBqaXYTBOz5p2Z3cFVgW2wPID/tN72Xcno1ClLchadzeokgkadSFDQQi57QNZ25Ne4/Ub33A3ptwbhN0AjBihG8h8b+aX/+506AjUGpgAlnxOrE9yFdRm3Gn5jc/lH2vTAYZpdZtF5Qg3H/AMhHjPp8I896iy/xEmujzI3wQBXJhQEi5zblidyl/G3rbT9VMcNh1jFlG+pJN2Y9WY6k1RLi1iW7my7bXJPIKBqT5ChcU+ZS+IPZQj8u/eb9ZXr8i3vzve1LdxnsXTYlpDlgtpo0p1QdQnzt/A5nlXJ8d9q4sJmiw3v8QTZ3JzAN62GrNroi7bd2mOO4i8wyqDFDtlGjuPO3gX0jXrbauK9quEZPfxDKBbMF0tyDLb7beVTbVYockOey301vVKu968ejfo38RZi4nkzzYuVu0Yd0Nq7eQXZF20032roPYieeZTEqXVTYSt+GnVSd2I5KPuRvWnA/ZCSYnEY4mOPxFSbOw3u5/LXy3+ldvho8yqkK9hABYFRlZh0RfgHqOvS29L0KcJc8nX9r9b09lP4aCTx5XaOP8fX59izCYdYSViHbTnR3bZedmI8C9EGp/c0ww2DynO5zyEWLkbD5UX4F8ufMms4VFRcqgKB/6STzPUmhjimm/BOWPnNbf/LB3/UdOl6Ybzs84ljRtjcXlORBnkPwA+EHYufhXz36A0m4lxFMMQ0pM+Jb8OJBqL6dxfgXq7fvsKRce9tkjb+k4aBNiHbKZCborc2LH8Rh12Ft9LUXwnhnYKS7GSZ9ZJW1Z2/so5DYVS1+7WX5NKY+8lheA98Q72Mls3QbDyF9/rQU8lbzyUumnpFyydeuvCLJZbCleLlvWZ8VQGIl0qMmqiAY7EWrlONT3BFNeLYjeuWx8960iilksIZ8C9pBHEEc6qSPtyqVxs0mptUrb3KexP8AFtaPtas1itZZQoLMQqgXJJsABzJO1MnON6572m9rYsJ7tQ0+IbwQR6ufNrXyiuX47/xB7d2w+AcJYHPiWFwo2LRqNSBuXOwBNtL1xP8AQy4MjEMwxEhlMOIiJLFhIgORwRmuSHsdQbKRemq+nzuX6Ctl+NR/UL4guJ4jKHx0hiWxaOIZRkUSdmzZGYWCm+Yk5tD9nHClnxrBcCOzjTunEOgyRqukax79o6d+0mhs9jRfs77By4k9rxBmERkeVMObZ7uQSZCB3QbC6j+K9Mw2HWNQkahEUWVVFgB5AVay5R0v4X1KV1OW3/L+go9l/ZXD4BLQrdz45W8bf7DyFOme1ayPauU45ip8PiBiC98LltIp+DbUd7U6G2h8RBsLUnKTk8sbjFRWEdYj3rk+MQf0EhxUSsyyOqyLmARFJtcAkXuzs2t9TuBoehw84ZVdDdWAIPUHUVbicWiLdjubAAXZj0VRqTVUyzN0cMoOoBAOosRcX1B2NK3xLSG0Oi85iLr/APGPjPn4frtUxb3XPiTkj5Qg3LE7B7eNvQtx+ql+OmecWPu4+UY8TDpIRsPSPuTtQ2s7DeDSTiCpdMN3iT35m1Gbmb/mNy+Ufa1IMZ2xZ0iUhmAzYhzcm9xcAbka6aAaaWNMpHCDWygaf2AA/sKuiwBZc857KIa5SbOw9Z+AH5RqdNRqKdxCpCWZ2sA4JwgkkRd9r+8xD6qG0Bt8x08I6amukwUKxFkgHaSnSSVtgfUw6ckXbyvephlZwFAMEAFgo7sjDkLD8Jf/AC/TTNQka6ZURR5BQP7UtO1zGYVKBTDgQpLEl5D4nO5HQDZV8h/J1ofEY2zZIxnk5i9lTzdvh+mpPStmnaUHITHFzkOjsOqA+FfUfsNjSTFcUULkw1kj5ynUsTzjv4yfnN78s29VjByei0pqKywnEYlYWux7fEkaAaBAf3ES+erG3O1c5xXi7dpYgz4ixKIthHHcben9RuTfppVId5GKRraE6vKWbM9wLkODfN4gb6grrvR/BuF5r9gAqk9+ci+Y88nzn/xHnqKajCNayxWU5WPCM4CWRlRWS8zC/Zra482Oyjqb2vtfSneHwCwlXm97MdY41FwvXKDuddXa1vTerOHgKDHhQCb+8mbUZtjcj8R/SLAbXG1M8LhVS51Zj4nbVm+p6dANBWNlzlpdjeulR2+4J/RMzB5rGxusY1RCOZ+dvMjTkBubMVi1jALHUmyqBdmPRRzNZxGMJJjiAdx4ifBH+sjnb4Rr9BrXNcf49FgL5iZ8Sw2uNBvr/hpfkNT570u9bGqq5WyUILLYx4jiFRDLjGWOIbRXuCeWe34jegafXevM/bX27nxjf08CtFC2lh+JNfk1vCPSPueVTFPNi3WbFPZD4QNrH4YUF7n+T57V1Hsx7NJE3auCX1yBrXjB+nxdapX1KhPOMo63U+x419M+c8T1pbXxWfX/AF2B/Yj2T/pV7WTWZhbyQH4R59TXSutb4jEgbaml8ssjGwW1KXWyslykYU1KuKjHSKcfLbakc+KphjUkA8IP3rkOK4hlJOUj7aGqJ5HoYwGzYql+KxulJJeLedBT8SvWqiVnNI34jiK5zHTX0H3q/G46+goFl/et4Rx3EbZ8ikR1KYogtrUq/My92j7Grz//AIlYSR5Iu0c/0jAoI7lUGI17PtmXXs22vpY2r0Ch8fgknjeKVcyOCrA8wf8AQ+dM1y4yyc+ceUcHj3CkYscNgYAZu47NmDR4aT4wZNS1iCLEm4YrrY39B9lPYuPCe8djPiDa8jbLYWART4QBoDvboNKecJ4VDhYxFAgRByG5PUk6k+ZoytLLnLSM66UtslSpUpc3MOL0Bj8IsqPHILq4KkeRFtDyPnVPE+PxQsF7zsTqFGirmszs2wA158iKxiXaUFiTDCBcse7I689/wltz8X6d6hgD4fLCvYYZcxXe57kZJuS5663yjX6DWq2xIic5ff4gixJ0EYOuvKNdu6NT571ScSWASAdlCPitZ265AfCD8x1PLrS/iPD3ZFSGXsUuc9h3iDqSGOoN7687k1m5+hZRMPxRDOqs5mmYkEqO7FbcW2jGluptqTRzSktkjXPJvlBsAD8Tt8I/k8gao4Pw4FQsA7OLnMRdntzS+/6zp0B5N8KBlyYUZEv3pjrc8yub8RtPGdP1WtUKGdsnlgF/o1iYM3vsSRdVAsFG11B0Qb3c6nbyoqLBksHlIdx4QPw0/SDufUdeltqPw2FWMEKNzdmJuzHqxOpNL8RimYlYLG2jSHwIeg+dvIaC2pG1asoi3F4xY7A3Zm8KLqzfQdOpNgOZoPEzKoD4o3193Cuov9PzGGhudBvpa9BzY1Yiyw+9mOkkjG4B9RG5FzaNbAX+GkuO7a4MYEkjkh5XPgGUkWUDa4Ayi299da1rpct+DKy5R0u4Vxri5e3bEKpPchB0J5dow8WtvSL89DSibBGVxJOzBNMkIvfMb92y7nbTU6eZFEcJ4Oe0OX3+I1LSNokebU+SDyGp+ldThcIkDWA7fEkb7BQf3ESaeZNvitW8pxrWEYRhKx5YBHwsBc+KtHHv2XUk/mFfEST4BvfW97UyWJpR3gYouUY0dh6iPAvpGvU7ijYcFrnlOeTkbWVLjZF5fXc9eVVYzFiMhbFnPhRfE3n5DzOgpScnJ5Y3CKisIszrEt+6iKPIKoH8AVQZ2mBNzFDa5Y92RxzIv+GvmdfpvQGLkCWkxJzPf3cK6gN6R8bes2A9NIeOcYNs02tyMmHQ3ub6FvnOx10HLXUzXW5EWWKI3xHFrr2eGHZxD8wCxbr2YO3Pvnfl1pFxbg6zR5BowN1bc5uZYnU353rTh8892adQqtl7ONSWe9trAXJ/f7a08XDvGoaVQpbwpe5UeojS/kP3Nb2+7rraaK9JZc74zreGn3FPAOBDDqDIc8gvzuqX3CA7eZ500XEknKvOg8ZirC1b+zxDFz0sP3rjN+EejusnPNk3ljaKAfXzrSZbUVmtQmJF6niKLb2UGzgi2opXjMArXBFHqMpqyU1PE1Usdjzvjvsejkle63lt+1cHxjgU8N7i69R/evc3iuKV47ABhrrUxm4kSipHhcMdb4pLLfpXecc9lxq0Ysf4Nef8QDByrArY7VvGXJi1keCNjjF6GpQgWpWnFGOZn2xUqVK0FiVKlSgDWRwoJJAA1JJsAPM0I/E0yqYz2pkAZFQgllIuGvsF9R0++lJuIYA4yUgPngBvqD2QNgCAt7TbNuMvfN72tTvC4WOBe7ZRpdidTyF2/gDYbC1QQL2w6I/aSqHnfVYoxpcWFwDbMQAPeNtyy7VXjpe8qSyIMRIG7CMhmhRwO6zAWzkG2pttpY0LxZZomKRqzmVicykCc31XK7MF902uQ6GMm1ypBo4XwNEa4VJsUCS8puY4XZszHMdWcHkO8QiXtYGgC0Yh+zDzRNHIWZCgAvKym2eJb3yNYkZrEDew1rP9KAA+JItfuQL3gTyBA1lfyGg87XpitlZlj99OdHkbwpzsxHhGuka6/wAtW8GAyNmYl5Du55Doo2RfIb87nWqcVnJbLB/6dpdZu6nKEHf/ADSPF+kd3rmphJiVRbsQoGn9gAOZ8hQmKxuU5EGeT5AdgdmdvhX+egNAzTLEwaQ9tiCLqg2UekHRF0N3Op/YVOQC53LqXmPYQDUqTldh/wBRvgHpBueZ3Wl2IxbSjJGDDCBYADLIw6WH4a/+X6aVcX4yqteU9rMLFYI9cl72IXrZW7x1Nja21MJZ8thYs7eFBqzfQfcXJ0HM1SU34LJeoI0YjFtFUfYAVvhMG82tzFF8+zuPQD4V9R+w2NHjAKuWTEnM1/dwrqA24AH5j+ewtfS16JGEaU3n0XlCDcfWQ/GfLwjz3pp9RLjgWXTx5ZKcJqoTDDs4ucttWvuY7+In5206ZuTjC4dUWyDfUndmPMsTqx8zQ+InWNczkKNvvyAG5PkKCkkLKWnPYwD4SbMw6yH4QfkGp5n4awybhkmLaQlYLG2jSnVF6hfnby2HM8qVYzHpFmSD3kvxysbhT62HiI+QWA9NB8V41mQ5bwwKLad2RxyAA1jHkO8fLnz8uHbEBQpMcI+U2zLa6lbWINyN9ivPWmYU+ZC07vESzGYmQt7n3kjeKVzsLXW1hYIdbEaaHc1dgeHd/uIsk9u89rIhO5Y65b2vYak8tzW+FhUWjQGONe73R32HReSjXxHXoOdNI8bZDHCnZAXAI7zX5nbVr8zfWifURT4w7hDp5P8ANPsF4KFYGsB2+JYb7BQf37JP3Jt8RFEY/hrshZmLy72GiAfKi8vqbk9dgFuFWQCyLJ1JC6serMdWPmavODxLflOf1P8A7mlpfm7jUJcGnE5jGsda29lsXllZCbZhp9R/+09n9l8RJuka/wDd/tS6T2AxeYMkkKkG4Jz/ANqVdEkzpLq4SjhjxzepetZoXiIWS1wBcjY/St4tTQkQ3lZK5MLpfYUMBejsbLeyj70MUqJdy8e2wZ6ElW9MnWhmjrNl0KMTh71yHtJ7LrMLiwYbH+xrv5YaEkw4NCbT0DSawzxp/Zcg2aUA9NaleoYngkbNcjWpW/vhd9Me0Vis1KbOcYrSaIOrKwurAgjqCLEftW9SgAHh8hU9i57yi6H54xYA/UaA/Y8xSfH8KlxbgTXjSKU6KTlkXLdWAvqe8yMGFjvytT3H4YuAVNpFOZG5ZrbH0kXB8j1tVA4quUaMZCSOxFjIGXxAi9gBp3jYWIN9RUEG0+EjEISQnIgHeLkMMuxzggg+d6HiRpFCRgwwDQEDK7jog3jX1HvdLaGr4sGzkPOQSNVjH4aHkdfG3qO3IDndi8WsYBY6k2VQLs56KvM/6bmwoA2iiWNbKAqj9hzJJ/kmgHnafSE5I+cxG/8AlKd/1nTpm5aYoXAfEmyX7sA72Y8gwH4r+gaD1WvQ/FcWqqHxbdnESFWEXZmJ27XLfNse6NNDctygAU4oAdnhRZb96Y6gnmVzayt6jp9bWoPE4JuzZYnKSNr2h1Yt1Yne+3kNrUUjzAz/ANRbJGwMcwVUjZGRCEUZiWIYsAba6DU1quGZwXmJhhGpBOV2HrP5a+Xi622rKSbZomsC7hHDQt0gu7Fj2mIkuwDG19fiOg7q6C2pFPcLGsRZIB2sxsJJWOin1sOl9I1tvyvesRo0ihUBggAsLDLIw6KPy18/F+nemWGRY1CqAqqNANABuaukkVZrhMEEJYkvI3ic72+VRsq+Q+9zrVWOxdjkRe0ltfIDYAHYu2yDQ+ZtoDWpxLzaQnLHzmI1b/KB0P6zp0Dcl748KDHhQLX70x1BPMqTrK/qOg87WqXhdwRriZlhYNKe2xBHdQfCD8o2RernU9ToKTcRllcGQgSSKCY4s1o1NtgbatyzkX+gNqLbDBLkXJY3Zibsx6sef9qqhR5WKxAG2jOfw0PQ28Tekfcim6YwUeeRS2U3LgkJv+WF5A+IPaudI4UHd0Nx3fit1Og510OI4eyIrOEDHTJdmJbkqgDvG3QdeWtFYaFYSUhHazm2eRtl5jOwHdGuiAX/AHJplgsIAc7HPKRYuRsPlQfAvl+5J1pe+StWPAxRB178iVsJMNotLciv7b0ubjGIhBDROi3sCVHxHQX630/aurxeNCEIoLyEXCDp8zH4F8z9rnSlHEsTHBaTEt2kxv2cSDbkezU/UAu3Xle1LQqUHlMYlY5LDF59op7auyjzW3+oqp+PTn89vsBSHieLkna8mw8MYJyL5n5m8z9gKCMVyBzY2A5k/Sh3ehCrOhk4tId8TL+5/tQknEAfFiZT/wBzUfHg1RQpGgH70txjKCdKj3zGo9Gmu4Rw/jUMbWMrEMRfNc69b108YykG9xyrzfGgcgK6P2T41mUQSHvDwE8x0+oqjeXk1VXCODpI9STW5FaKdK2WqktmmSqZKM5UDiDaqtF4sHmeqbaVHa9ZYVGC4Oy1KsIqVOAyenVKgqU+cQ1qVk1ipAlVrCoYsFAZrXawubbXPO1WVKkgBnxpLGOEB3GjE+CP9Z5m3wjXrYa1thcEEJdiXkI1kbe3RRsi+Q+9zrVOGXsH7O1o3LGM/K5JZ0P1JZgfqOQuH7QYSXEB8OLojLmEqta/Jo35gnNmUi47uvQwBrxnOh7eHLJmVVXMbhdb2Vge4JAcuYbNlJuNkuG4GhbPiUaaZ7FMPIwZ1RbhO2a5VQAFJ1IzJmF2Zgeq4fwtIoexuXU3zZrd7MO9sOZufqxoTDWF48KNL+8nYlhcaeJjeZ9Lb2FtTploAw6iNlMvvZvy4kHdQDTuKdBbYyN15XtW39AWYSTEMRqqD8OM9Rfxt6j9gKNwmDWO9rlm1Z21dz1J/sLAcgKoxONJYxxAO48RPgj/AFsOfpGv0GtQSV4vFLGAWOpNlUC7Meigak0vxW3aYohUv3YRqCeQe34jegafq3rE8iwOQLz4lhqToFHmRpEnpGptzNzQwhJbPI2eS1s1rBR0RfhH8nmTVJSwWSyUcY4uCt8QwhhOgjv3pLAtZyN+6Ccg0sDckVjA45XhEhUxLro9hYBioP0Nhb6igMPwzJLmlZ8TOQQiaWC5r3yeFOV2NgOXKugiwqxFZJz2kx/DiUXCn0L8RFxd2237oJquHInOCqHAtKpaUmGG1zc5ZHXe5P5S/wDl+mr40LqFhHYwDQMBZnH/AEx8C+o6nkNjRqYNpCHnsbG6xDVEI2JP5jeZ0HIc6Ixs6ouZzYbDmSTsABqxPQa1pjCwV85B4IFRQqAADl/qT1J686C/q2kNoLBdjMRdfMRj4z5+EeeoqvF95S+JIihH5ZNiw5dow6m3cH3ve1c9xTjbzDLHeKHbpI48+ca+Q1622qspJdyyWRlj+OJAGjwwDyEnPIxuA2xzHeR9u6NB5aCuXkBZizMWdt2Y3J/2HkNBW1go5KoH0AA/0ppwbgT4jvveOHrs8g9N/AvqOp5dawblN4LpKIrwWBknfJEtyPEx8Ed9e8evpGp8hrXQ4XhseHuiAzYhh3m0uoPM8o0uNBubc9TTbBgFRHhQI4R+aBe/+WD4j1c3H6uRkeCWNbILcybkljzLMdWPma1VaSI5PJxuNkte+/Ouax85vXbcUwonciHVho7/AJY02vza/Ibc7aX47inDpFZlsrFfFlYEDoD0Ntbb0u4NM6lV8JLHkSzzUtxOPyd7NlI1BG9/Ki8Tg5WNgLGs4f2eCnNKczefKpReSbO89iuPHGQ5mUq6mzdD0I+tdFfSuN9jJlSRo9swuPtXWyyWqMmXE3aSgsS9SWagMRPejIJYLVFQtVZlsAK0z1DLItvUqjPWagsep1msVmugcQlYrasGgDWpUqUEFWKw4kUq2x5jcEG4IPIggEfSg4eIBFYTkK8dgx+cHwsi7nNtYfECBe1MapkwyMyuVUst8rEC633seVAAXZPP+JeOLlHtI4/6hHhHpGvU7rRjFY1+FEUeQVQP4ArTG41Y7A3Z28KLq7HyHIdSbAczQ8eCZyHnsSNViGsadCb+NvUdraAbkAqaV5hcEww83Pdkcc8t/wANLfEe90toaoSUGP3NoMOoJM1rEgakx35bkyNvuL3vRPGoCyqwGcIbtHuHFuajxFdGAOhtbcgjl3wsmKPaYlmigUXbvdx5CMubD2JzIwyMtxpdls2Y2CQtZHaSEYYJJg5c4JCuJI3W15HcjUlgwIYgm4tcg1smeVisWgBs0pF0Ftwnzt/A5m4tRuHwSrFYgYbDLr2d8rMNrytfujbug30AJ+GrjC0wFgYYQNFAyyOOWg/CXy8X6edZRT2SngDgAQtHhhme/vJm1UN62HjYfILAekWphgcKIyWuWdvE7eI22HkB0GlWxRqigKAqqNANAAKAM7z6QnLHzmtq3+UD/wDc6dAdxABmKx1myRjtJbXyg91RyaRvgH8nWwNK+IY6PCkPMe2xJHdVfhB3yrf3adWOp6k2FL8Zx5YgYsIATc5pj3gG5kE6yv5k2HO9rVz5GpJJZmN2ZjdmPUn/ANtyqk7UuxZRyW4/GSTtnmIJHhQeBP0jmbfEdfoNKHZtQoBZm0VVF2Y+Q/vsOdqJwGCkxDFIRtoznwR/X5m9I1623rpMPgUwxyQr2s5HfdvhHIuwHcXog1PQ6ms1By2y7aWkLsFwZIgJcWQzXGSId5Q24AG8sn8C2g0vTyKBpvxhlj5Q33/zSPF+kaDnm5bYXBZTnc55bWzkWCg7qi/Av8m2pNZxmNEdhYs7eGNfE1tzroAOZOlbJY7FA6aVUUsxCqNyTYCl0jNKCzEwwAXNzlkcdWJ/CS30b9OxHnnWMCXFMGe/u4luVB9Cnxt1c7ekXrn+M8VZyDNoCfdwA6EjUZjszfXQG1tdTtXW59jKdih3CeI8VuMmHvFCBbMq2ZwBtEvIedrnkNjQksUQjBjIyAX0O99cw6k3pU2DLv2s7NkBBjTUam+XuDXNqum9weWlOcRh3RFLpkvsDYkfW2gPlUdXWowWDboJ8rHkVtEB3ranrypLxCexN6ZcSnNq5biDk1z4nZfYqbibRyK6HVTevROEccTFRhlNmHiXmDXljwE1Th8VIjgwEgjduX0860cci8rFFnrmIkoZBzNKeDe0IkAWcZW+YeE/7U8kFxptVMYLKaZRI9Y7StZBWgNQWRaZKlVE1KgsewVKlSugcQzUqVBUAYIrFbVipAxUqVKCBZiU7GUzW7rhVkPNbXyPf5dbEbC4PI3xxnEypkWJCwkJRpFIzQlhZHCEWcBt9RYDnTJlBBBFwdCDsRQGCYxt2LEkbxMfiUboT8y/ytjrY0AAezPBHw4ZpJGd3JJBNwBmuozbuRqMx1INuQAulhihe4VnlJJjjBvlv4iinSMEk3Y23tfYURJjGkJWCx5NMdUXkQv+I/lsLanSxvwmDWMG1yzas7G7uerH+2w2AFQSDQ4EswkmIZxqqj8OP9I+JvWdemW9qvxeKWMXY7mwAF2Y9FUak1Xicd3jHEO0kG+vcj5+8YbabKNT5DWhNI3Nrz4kjU7ZVJ5naGPy3NviNAA2PAy9riyI4htDe4vyz2/Eb0C4v82hrnOLcWfEXXWOH5PikHrI8I9I+5O1N+OTFUdkyYzEqyLJEveMaO2qpGpvHfUBm+rGw0RYzDMjKuR80gDJHb3liAbEbArexN7A86yt5eC8MeQRyFGtgAPoAP7Uz4PwFp+/LeKDe3hkkH13jXz8X03J2B4OkGWXEkPLfuRL3lDb2RbXkf1crctTTVMK0pDTiy7rDe6+RkPxt5eEedr1WFeNsly9DOHGdRHhgIYBp2gFiw6RKRt6z9r3uGGHwqRrlQWH3JJO5JOpJ6nWtpsQqKWdgqjck2ApfMzSgtITDhwCSGOV3HMuT+Gm+m5521FblCrEYlnYpBY20aU6oh5gfO/kNBzPIrMRjVgLJCO1mP4jsbgHrIw56myC3/aNatxeMMq9nADDCBYMBldgOUY+BPVv0toaWLCEGUCwHKtKa4ze2ZXWSgtIWY+WUMMimWWQG8rEBVtawtyGuijoee9XCuEsH5z4ki+/dQE33PgS99fLQcqcYTDPOfd92PnLbQ9RGNmPnsPPamuDtHeLCgb+8lOqhtjc7ySeWw5kaA72WxhqP9GNdUp7l/ZjC4FMOQz3mxDDugDYcwik2RddXO/M7Civ+Xl+9OQzW0QX7OO+9vmPqP2A2ozB4RYwSLszeJ21dvqenQDQchVOLxlmyRjPJ8t+6gOxkb4R5bnkKUbctscilHsctxvgUQFy7JrYLbMSeQUbk+VIm9mVRDJO2Ucl5gcgbbseg/mu0xEYQ3N58SRoBpZT0H5Ud+Z1PqNhSWSFmbPKczi9h8MfKyjr1Y6nyGlYyUYjCtm9ZOH4jgVALPaKL5Se84Hzc/8AtH36ULgsBIxD5RFCBfvWuwtcH08v5rtOI4KJmRnQO4JyLa7EnkBz69Ba52o/DcOVLSYm24yRDUBvh0GsknkNBy2vULZVs57hvs+0vea8cXXZ3HlzRfPfpben2Dw+bKsKhYV+O2jeSDmPVt0vuGwwTS6yjKnKLr5ynmfSNB58juzrTiiFJ9xDPgGHK/0pdLGRXXFaFxOBVvI9azlV6G8L/U5JlqU3l4S19NaxWXBm/vV6np1ZrFZp05RKzWKlAG1YNSs1AGlSsmsVIGKoxeESVcri4uDuQbjzGo6eYJHOiKxQQV91F5KqjyCqAP2AAoAyvP8Ahkxxf4mzuP8Apg+Eeo69Bs1WcXwxYKwGfs2zGPk4HlsWG630uPuNeI8Wjhg7c3ZDlsVUtfOQF8IJAuRc8qALJMJliZICIzY5Ta9mPxG+5J3JvvfWuTxmLlN8Phkkhd7rcAtfMAJHkltdJY3te7d5GBUkkZTosLPi3inLNFGVDqp8UZstlCgjXMGOfXMrlSBTnG4AFi/aNGpHvQpsHUbXbdLC4zCxtz0FgkR8F4UsDv2BMk7aSyu7NGm3dYk3lcAAdTa7FSxJYABGZIh205t2kjHReY7Rh4RqbRr12FyatizSKFhHYwDQOBZnHSNfhX1nU8hqGphhsOsahUGVRy+upJO5JOpJ3oAXYTAhCWY55ToXI5fKg+BfIfe51qYzGhCFALyN4Y18RHU8lX1HT76VnE4lpCVgtpo0pF0U8wo/Mb+BzPKlr4lYi0cA7SUn3krG4DW3kYeJvQtrD5RaqvRJvLIsRWTEHtJTfs4l1Cm35andrHWQ23PhGlKuL8SF1fFMFBYCOEXKgkgAtbxtfnaw5dTrxCOZVLwgSzMQGd97baAWAUXvlFtL7ncPh3Ccj3cf1OLbUtYAAbAn4UAAAva5sbDlWblkulgb4iYILsbDbqSTsABqSegqf8rzqZMTaOIa9mTa4/6p2tt3B973tRsOFWBg0nvsQ18iqPCOYRToi9XbrqdhRsOCLMJJiGYaqg8Ef0+ZvUfsBrVoR47KyedC8I0wAs0UPJfDI487axr5eI+WxNjjVFAUBVUWAAsAB0HIVZxCZYxmY2G1tyTyCgak+QpXiEzjPiO5EPyr79O0I8R5dmLj9WlpJLExbTaRHLHzmtv5RA7/AKjp0vyxEbgx4YAKCc0x7wvzsTrK/mdBzJtat1wrTfiAxxf4ezyDlnI8C+kannbVaZZQo0sqgfQAD/QVKAFw2EWMELckm7MTdmPVjz/typPxiPM+WEBpPj+RB1cjn6RqfIa0waVp/wAMlIucvxOOkYOw9Z+w5imLUdnhhkQXvLa4vfXJf8RurHS5+I3FDSZKYsw+GWJsqgzYhhqTpYcrnaNPLc25m9MsJw/Kc7nPJtmt3VHRF+EfyeZovDYRY1sg8ySSWY9WY6k1YRQkBWRWpFWEVqRQSVEVqasIrQ0AaWqVmpQSdZUqVKsYmalSpQBKyDWKlAGaxWKlAEqVKlSBilrKIpMtgYpmIy/LIbk6fK1ifI/XSVKgAnHYxYkLve1wNBcksQAB9SQKGXBtIQ09rA3WEG6LbYufjb+ByGl6lSgAyaQKpZjYAEk+Q1NLUDYkBiSkB1Cg9+ReRcjwqd8o1PMjVazUoAoWUzR3iBTDqpy5LLJIFHhTYRLpa+h/TvSTgvEocRFngARVIVkANkYqHsCQM2jDXrepUqk+xaJfEGmZkiOUIcryHdTa+VFO7WO50F/i2ouICMmHDqM+jSSPrbNszc5HNtBtpuNBUqVEVhEsZYDCqgOpZz4nbVm+p5DoBYDkKxjsbkKoozSvfIt7DS1yzcgLjqegNYqVcqCSgRFXk97O5yppYAkXKpfRFsLkk3Nuegq3DYDvCSUhnHhA8Ef6Adz6jr9BpUqUEl+NxKxIXc2Vd9L+Ww8zSrEXcF5+7GozdluLDW8lvGfSNB6tDUqUMC1I2xABfuxHURg6uORkI2U/IPueVHBbCw0A2HIVKlQSakVqRWKlBJqRWpqVKANCK0apUoJNKlSp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275856" y="260648"/>
            <a:ext cx="22028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latin typeface="Arial" charset="0"/>
              </a:rPr>
              <a:t>Stato attuale</a:t>
            </a:r>
            <a:endParaRPr lang="it-IT" sz="2800" dirty="0"/>
          </a:p>
        </p:txBody>
      </p:sp>
      <p:sp>
        <p:nvSpPr>
          <p:cNvPr id="14" name="Rettangolo 13"/>
          <p:cNvSpPr/>
          <p:nvPr/>
        </p:nvSpPr>
        <p:spPr>
          <a:xfrm>
            <a:off x="683568" y="5157192"/>
            <a:ext cx="747813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>
              <a:buFont typeface="Arial" pitchFamily="34" charset="0"/>
              <a:buChar char="•"/>
              <a:defRPr/>
            </a:pPr>
            <a:r>
              <a:rPr lang="it-IT" dirty="0" smtClean="0">
                <a:latin typeface="Arial Rounded MT Bold" pitchFamily="34" charset="0"/>
              </a:rPr>
              <a:t> TUTTI I PARAMETRI ELETTRICI DELLA JBOX SONO CONFORMI </a:t>
            </a:r>
          </a:p>
          <a:p>
            <a:pPr fontAlgn="ctr">
              <a:defRPr/>
            </a:pPr>
            <a:r>
              <a:rPr lang="it-IT" dirty="0" smtClean="0">
                <a:latin typeface="Arial Rounded MT Bold" pitchFamily="34" charset="0"/>
              </a:rPr>
              <a:t>  SECONDO SPECIFICA</a:t>
            </a:r>
          </a:p>
          <a:p>
            <a:pPr fontAlgn="ctr">
              <a:buFont typeface="Arial" pitchFamily="34" charset="0"/>
              <a:buChar char="•"/>
              <a:defRPr/>
            </a:pPr>
            <a:r>
              <a:rPr lang="it-IT" dirty="0" smtClean="0">
                <a:latin typeface="Arial Rounded MT Bold" pitchFamily="34" charset="0"/>
              </a:rPr>
              <a:t> </a:t>
            </a:r>
            <a:r>
              <a:rPr lang="it-IT" dirty="0" smtClean="0">
                <a:latin typeface="Arial Rounded MT Bold" pitchFamily="34" charset="0"/>
              </a:rPr>
              <a:t>TEMPERATURA  DEL POD DELLA POTENZA 18°C</a:t>
            </a:r>
          </a:p>
          <a:p>
            <a:pPr fontAlgn="ctr">
              <a:buFont typeface="Arial" pitchFamily="34" charset="0"/>
              <a:buChar char="•"/>
              <a:defRPr/>
            </a:pPr>
            <a:r>
              <a:rPr lang="it-IT" dirty="0" smtClean="0">
                <a:latin typeface="Arial Rounded MT Bold" pitchFamily="34" charset="0"/>
              </a:rPr>
              <a:t> COMUNICAZIONE  I2C VERSO EDFA  CORRETTA</a:t>
            </a:r>
          </a:p>
          <a:p>
            <a:pPr fontAlgn="ctr">
              <a:buFont typeface="Arial" pitchFamily="34" charset="0"/>
              <a:buChar char="•"/>
              <a:defRPr/>
            </a:pPr>
            <a:r>
              <a:rPr lang="it-IT" dirty="0" smtClean="0">
                <a:latin typeface="Arial Rounded MT Bold" pitchFamily="34" charset="0"/>
              </a:rPr>
              <a:t> DATALOG </a:t>
            </a:r>
            <a:endParaRPr lang="it-IT" dirty="0" smtClean="0">
              <a:latin typeface="Arial Rounded MT Bold" pitchFamily="34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 r="39239"/>
          <a:stretch>
            <a:fillRect/>
          </a:stretch>
        </p:blipFill>
        <p:spPr bwMode="auto">
          <a:xfrm>
            <a:off x="677995" y="788150"/>
            <a:ext cx="3605973" cy="404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/>
          <a:srcRect r="50226" b="23018"/>
          <a:stretch>
            <a:fillRect/>
          </a:stretch>
        </p:blipFill>
        <p:spPr bwMode="auto">
          <a:xfrm>
            <a:off x="4704293" y="811596"/>
            <a:ext cx="3807923" cy="401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data:image/jpeg;base64,/9j/4AAQSkZJRgABAQAAAQABAAD/2wCEAAkGBxQSEhUUEhQVFBQWGBgYFxUYFBkbFRYXGBQYFxgYGBYYHCkgGBwlGxQUITEhJykrLi4uFyAzODMsNygtLiwBCgoKDg0OGhAQGywmHyYsLCwsLCwsLCw0LCwsLCwsLCw3LCwsLCwsLCwsLCwsLCwsLCwsLCwsLCwsLCwsLCwsLP/AABEIALcBFAMBIgACEQEDEQH/xAAcAAACAgMBAQAAAAAAAAAAAAAEBQADAQIGBwj/xAA/EAACAQIEAwUGBQIEBgMBAAABAgMAEQQSITEFQVETIjJhYgYjQlJxgTNDcpGhFMFTc7HRBxVjgqLwg7Lx4f/EABoBAAIDAQEAAAAAAAAAAAAAAAAEAQIDBQb/xAAtEQACAgIBAwEGBgMAAAAAAAAAAQIDESESBDFBUQUTYXHR8BQikaHh8VKxwf/aAAwDAQACEQMRAD8A9utWbVgVmoAlZrFSgDNSpUqQJUqVKAJUqVKAJVWJxCxqXkYIii5ZjYAeZNJfar2sw+AS8rXcjuxLbO325L5mvDvav2vxGPb3rZYwe7Et8g6E/M3mftamKenlZvwYXdRGvXk7D20/4os+aLA3RdjOR3m65FPhHmdfpXmkUbyuAoZ3c6AXZmJ/kmm3sv7LYjHvlhWyjxStfIn1PM+Qr3H2T9jsPgF92M8pHelYDMeoX5V8h9705KdfTrC7iUYWdQ8vscf7F/8AC4Lllx3eOhEA8I/zCNz6Rp9a9RjQKAFAAGgAFgB0AqM1q0SWufZbKx5kdCuqNaxEq/5hH2vY5h2lr5ddtOe19Qbb1dKnOk3tLwnOpmhRTiY1PZk7X010BuwANvr50fwXFSSQo0qFJCO8CCNRucpFwDvY1maCvj3CXlKPC/Zyo197K4275Aubcr6UfNi8gVT35CNFUaseZtfurfmTYVrLiGkNoLZb2MpF1HUIPjPnsPO1q5Lj3tdHhc0WFtNOfHKxzKG27zDV2HyjQbabVSUlFZZv0/T2Xz4VrLOnxGJVMrYg5pN44V1FxzAPiI077WA8uYOJleY3ltYaiMHuA9T85+ug5DnXmuKlnR1xMkl5mOzHvgDkV+FOWXTfau94DimxkatEtuTOwORSNwPnPkPuRXJ6yfUWtQrWn97+B17vZi6StWzkn/x+nx+YVK40FizNoEAuzfQf32HOrv6EJlbEan4IV1F+Wn5jf+I+16OwsKxkrAO0l2eV9QvkxHP0Lbzte9Gw4ILdiS7nd23t0Hyr5D/XWt+k9nQq/NPcv2X36nKt6hy0uwEMM0us2i8ogbj/AOQ/GfLYee9FzYtYxdjYbAbknooGpPkKHxGMOYpGM8g317iebty+g1P01pficUsLf42II+ioD1/w18tWNudr10Um3hC7aSyw/Fy3XPiD2cXKO9y3QOR4ifkW/wB9qRcW41nGVvdRkG0QPvZFG9wNQoGuVeW/SlPFOKSFwFHbzHbW0SWIDqoF8pFxe+uouTtWMFwf32Ygz4i91va0YsQCTbuCxbXXdso1tTcKlFZkKTtctRB1glkfPMyxQJYLEliH5am2oOltNb7Dn0OE4Z3M0vuYRrk2Zh6yPCD8o7x5kbUww2BSBlLe+xFu6o0VOV1B8C9XOp5fLRgwJuJJSGYahR+HGfSDufUdd7WvaqWXN6iXroS3IHiiZ1AAMMIFgo7rsOmn4a/+X6aB4pxAZeyiAVBppsfIeVbcU4ne6ptzPWkrtSE7PCOpRR5ZTKKHcUQxqjtQTalmx9IqtWajrrUoLYR6nWaxUronBM1KlSgCVmsVKAM1KxS7jnG4cJH2k7hRsq7u5+VV3JqUm3hENpdxizW1Ogrzz2m/4gFi8HDQJZVVmaW4yqF8XZg/iMBc9NDvXO8Y4/PxXOuc4TDgnLHlLPNkBZwbEFnCgHINN+dqH4VGEZYOHxiefudowL5LqQ6yNKGsq5gGAG4YqRpq3XQo7l39PqKTvctR7ev0KRhI4lGIx4LzZnuSc5djay5WOVyAUZSCFZWIuCBTL2X/AOGpxEhnxKtDAxzJDtIwOozW/DXy35eddl7K+xCYcibEN2+J5MR7uK5vliTZRcnkPK1daTRZ1LWo/fyCHTJ7kvv4lOCwccKCOJFRF0CqLAVa50oPjDSiFzBYyAXAPMA3IHqte19L2rTguOaWMdoAsoAzpcGx6/vf7gjWk3scWhd7TcMedFMcjJJGc622NrHUWOugt9SOdbeznGlxMZIuHQ5XDDK25AbLyBKt9welN5VtSsyKrMsCKZGN3I0VT1kYbn0jXXkNaqSM5cYqC7m3IDcseQUDUnyFBYuS658Sezi5RXuWJ2DlfGT8i3H6qXzYtYWNvf4gjUnQIDyO4jXbujU+e9c3xLjh7TQNiJwQpyqcsYO4A2Qcr6nqTatq6nL5GNlqj8x9xDGvOCmsUNrZFNnYepl8I9I+55V5xi8O+CmsljmFozlvcG1gB8wNtq79CztkjXO/TYL5u2yj+TyBppBgUhYE+/xJHdsLBAenKNfUdT56Cjqaa3FJd0O+yfaVvSzk2uUZLaf7ffk5DgXsaSP6jiDFV37ItqenaMNv0D/+V2+HRnACgwwgWCgZXYctvw18vF9Nq3hwZzB5SHceEfBH+kcz6jr9BpW+KxgSwsWc+FF8R/2HmbCl4xUVhFuq6u3qZ8rH8l4XyQauSNNMqIo8gqj+1BvM0oJBMUIFy50dhztf8NfUdelt6WcQ4jHhwJcY63v7uIagN6QfG23fNgPTrQOLxLzkGW2XdYgbqOhY/G38DkOdb1wc3hClkuEeTXfsE4niOYZMMOzjG8lu8/XID1Pxnfle965uQTSEpGDh41Y55GIMj2vcjU775j1pvJKBbck6BQLsx6ADejF4YFAkxRFr92Ad655ZrfiN6RoPO16ZfCpCi52sXcE4VmUCG6Rc5jq0n6L+L9Z06A8n/D7ZezwwCpfvTHXMeeW/4jeo6DztasjDtNrKMsfKG+/nIRv+gadb8i5p1jW7EKB/6AANz5ClZ2OT2NQrUVoIw2GWMHKNTqzE3Zj1ZjqaU8a4luiH9RH+la47Eu6Xa8anQJ8b+bkeEekanmdxSeTSlrbMaQ709XJ5ZUzULLJVrmgcU1qWOklgkk1IsVjckgN9L2omeeuW4/idL32qMZLrR3YlrNKOHY0PEjdQKlGSvE9oFSpUrpHBM1msVL1AGalC8Qx8cEbSTOERd2J0+nmfKvKvan23xOMY4fBK8MVjmka6yMtsxI5quTvWF2I1rWuqU3oystjBbOp9r/b+PDExYYf1GJJyhV1RG6MRufSOmtq83x64oMMdiZVM6sWWKUEAKpF0F7BWGYMIxY5TmBo7DouGKwxRM+IuwVLZjO17JOoDssYtnUg2zIb36dj7N+wfeWbH5WZQojw637CIKLKDcnOQOpP3ptcKl97FXztePtCHgfAp+IBSqf0uFtcyGMCV3LZnaG5YoGsgJzWOW+pJr0zgvBocJGI4ECLz+Zj1Zt2NHAW2qqHFI5ZVZWKGzAEEqeh6bH9qUstc9eBqupR35M4icKpNibAmwFybC9gOZ8qU8F40mKUsuZSCQUYWYWJAP0OU6+RpnKtq5/E8OljnV8MECOfeLZVW9+8xsMzFgeu6jQ3uMTU6SN70r/5VFFM2JzlBYllzAR3Pic9Sb/vr0qzE40IQoBaQ6qi7kdTfRV8z/J0oTFYlY8r4g9pKdY4V1Ckc1B3I/wARreVr2oW9EPQVNK0gJJMMAFyxOWRh11/DXzPe/TuUeM4n3ckHuohoHtZ3vyjB2ufiOp1sNjQPFOKmRveEMwsVhU3VLkhWcbt3tM1tNwBqaXYTBOz5p2Z3cFVgW2wPID/tN72Xcno1ClLchadzeokgkadSFDQQi57QNZ25Ne4/Ub33A3ptwbhN0AjBihG8h8b+aX/+506AjUGpgAlnxOrE9yFdRm3Gn5jc/lH2vTAYZpdZtF5Qg3H/AMhHjPp8I896iy/xEmujzI3wQBXJhQEi5zblidyl/G3rbT9VMcNh1jFlG+pJN2Y9WY6k1RLi1iW7my7bXJPIKBqT5ChcU+ZS+IPZQj8u/eb9ZXr8i3vzve1LdxnsXTYlpDlgtpo0p1QdQnzt/A5nlXJ8d9q4sJmiw3v8QTZ3JzAN62GrNroi7bd2mOO4i8wyqDFDtlGjuPO3gX0jXrbauK9quEZPfxDKBbMF0tyDLb7beVTbVYockOey301vVKu968ejfo38RZi4nkzzYuVu0Yd0Nq7eQXZF20032roPYieeZTEqXVTYSt+GnVSd2I5KPuRvWnA/ZCSYnEY4mOPxFSbOw3u5/LXy3+ldvho8yqkK9hABYFRlZh0RfgHqOvS29L0KcJc8nX9r9b09lP4aCTx5XaOP8fX59izCYdYSViHbTnR3bZedmI8C9EGp/c0ww2DynO5zyEWLkbD5UX4F8ufMms4VFRcqgKB/6STzPUmhjimm/BOWPnNbf/LB3/UdOl6Ybzs84ljRtjcXlORBnkPwA+EHYufhXz36A0m4lxFMMQ0pM+Jb8OJBqL6dxfgXq7fvsKRce9tkjb+k4aBNiHbKZCborc2LH8Rh12Ft9LUXwnhnYKS7GSZ9ZJW1Z2/so5DYVS1+7WX5NKY+8lheA98Q72Mls3QbDyF9/rQU8lbzyUumnpFyydeuvCLJZbCleLlvWZ8VQGIl0qMmqiAY7EWrlONT3BFNeLYjeuWx8960iilksIZ8C9pBHEEc6qSPtyqVxs0mptUrb3KexP8AFtaPtas1itZZQoLMQqgXJJsABzJO1MnON6572m9rYsJ7tQ0+IbwQR6ufNrXyiuX47/xB7d2w+AcJYHPiWFwo2LRqNSBuXOwBNtL1xP8AQy4MjEMwxEhlMOIiJLFhIgORwRmuSHsdQbKRemq+nzuX6Ctl+NR/UL4guJ4jKHx0hiWxaOIZRkUSdmzZGYWCm+Yk5tD9nHClnxrBcCOzjTunEOgyRqukax79o6d+0mhs9jRfs77By4k9rxBmERkeVMObZ7uQSZCB3QbC6j+K9Mw2HWNQkahEUWVVFgB5AVay5R0v4X1KV1OW3/L+go9l/ZXD4BLQrdz45W8bf7DyFOme1ayPauU45ip8PiBiC98LltIp+DbUd7U6G2h8RBsLUnKTk8sbjFRWEdYj3rk+MQf0EhxUSsyyOqyLmARFJtcAkXuzs2t9TuBoehw84ZVdDdWAIPUHUVbicWiLdjubAAXZj0VRqTVUyzN0cMoOoBAOosRcX1B2NK3xLSG0Oi85iLr/APGPjPn4frtUxb3XPiTkj5Qg3LE7B7eNvQtx+ql+OmecWPu4+UY8TDpIRsPSPuTtQ2s7DeDSTiCpdMN3iT35m1Gbmb/mNy+Ufa1IMZ2xZ0iUhmAzYhzcm9xcAbka6aAaaWNMpHCDWygaf2AA/sKuiwBZc857KIa5SbOw9Z+AH5RqdNRqKdxCpCWZ2sA4JwgkkRd9r+8xD6qG0Bt8x08I6amukwUKxFkgHaSnSSVtgfUw6ckXbyvephlZwFAMEAFgo7sjDkLD8Jf/AC/TTNQka6ZURR5BQP7UtO1zGYVKBTDgQpLEl5D4nO5HQDZV8h/J1ofEY2zZIxnk5i9lTzdvh+mpPStmnaUHITHFzkOjsOqA+FfUfsNjSTFcUULkw1kj5ynUsTzjv4yfnN78s29VjByei0pqKywnEYlYWux7fEkaAaBAf3ES+erG3O1c5xXi7dpYgz4ixKIthHHcben9RuTfppVId5GKRraE6vKWbM9wLkODfN4gb6grrvR/BuF5r9gAqk9+ci+Y88nzn/xHnqKajCNayxWU5WPCM4CWRlRWS8zC/Zra482Oyjqb2vtfSneHwCwlXm97MdY41FwvXKDuddXa1vTerOHgKDHhQCb+8mbUZtjcj8R/SLAbXG1M8LhVS51Zj4nbVm+p6dANBWNlzlpdjeulR2+4J/RMzB5rGxusY1RCOZ+dvMjTkBubMVi1jALHUmyqBdmPRRzNZxGMJJjiAdx4ifBH+sjnb4Rr9BrXNcf49FgL5iZ8Sw2uNBvr/hpfkNT570u9bGqq5WyUILLYx4jiFRDLjGWOIbRXuCeWe34jegafXevM/bX27nxjf08CtFC2lh+JNfk1vCPSPueVTFPNi3WbFPZD4QNrH4YUF7n+T57V1Hsx7NJE3auCX1yBrXjB+nxdapX1KhPOMo63U+x419M+c8T1pbXxWfX/AF2B/Yj2T/pV7WTWZhbyQH4R59TXSutb4jEgbaml8ssjGwW1KXWyslykYU1KuKjHSKcfLbakc+KphjUkA8IP3rkOK4hlJOUj7aGqJ5HoYwGzYql+KxulJJeLedBT8SvWqiVnNI34jiK5zHTX0H3q/G46+goFl/et4Rx3EbZ8ikR1KYogtrUq/My92j7Grz//AIlYSR5Iu0c/0jAoI7lUGI17PtmXXs22vpY2r0Ch8fgknjeKVcyOCrA8wf8AQ+dM1y4yyc+ceUcHj3CkYscNgYAZu47NmDR4aT4wZNS1iCLEm4YrrY39B9lPYuPCe8djPiDa8jbLYWART4QBoDvboNKecJ4VDhYxFAgRByG5PUk6k+ZoytLLnLSM66UtslSpUpc3MOL0Bj8IsqPHILq4KkeRFtDyPnVPE+PxQsF7zsTqFGirmszs2wA158iKxiXaUFiTDCBcse7I689/wltz8X6d6hgD4fLCvYYZcxXe57kZJuS5663yjX6DWq2xIic5ff4gixJ0EYOuvKNdu6NT571ScSWASAdlCPitZ265AfCD8x1PLrS/iPD3ZFSGXsUuc9h3iDqSGOoN7687k1m5+hZRMPxRDOqs5mmYkEqO7FbcW2jGluptqTRzSktkjXPJvlBsAD8Tt8I/k8gao4Pw4FQsA7OLnMRdntzS+/6zp0B5N8KBlyYUZEv3pjrc8yub8RtPGdP1WtUKGdsnlgF/o1iYM3vsSRdVAsFG11B0Qb3c6nbyoqLBksHlIdx4QPw0/SDufUdeltqPw2FWMEKNzdmJuzHqxOpNL8RimYlYLG2jSHwIeg+dvIaC2pG1asoi3F4xY7A3Zm8KLqzfQdOpNgOZoPEzKoD4o3193Cuov9PzGGhudBvpa9BzY1Yiyw+9mOkkjG4B9RG5FzaNbAX+GkuO7a4MYEkjkh5XPgGUkWUDa4Ayi299da1rpct+DKy5R0u4Vxri5e3bEKpPchB0J5dow8WtvSL89DSibBGVxJOzBNMkIvfMb92y7nbTU6eZFEcJ4Oe0OX3+I1LSNokebU+SDyGp+ldThcIkDWA7fEkb7BQf3ESaeZNvitW8pxrWEYRhKx5YBHwsBc+KtHHv2XUk/mFfEST4BvfW97UyWJpR3gYouUY0dh6iPAvpGvU7ijYcFrnlOeTkbWVLjZF5fXc9eVVYzFiMhbFnPhRfE3n5DzOgpScnJ5Y3CKisIszrEt+6iKPIKoH8AVQZ2mBNzFDa5Y92RxzIv+GvmdfpvQGLkCWkxJzPf3cK6gN6R8bes2A9NIeOcYNs02tyMmHQ3ub6FvnOx10HLXUzXW5EWWKI3xHFrr2eGHZxD8wCxbr2YO3Pvnfl1pFxbg6zR5BowN1bc5uZYnU353rTh8892adQqtl7ONSWe9trAXJ/f7a08XDvGoaVQpbwpe5UeojS/kP3Nb2+7rraaK9JZc74zreGn3FPAOBDDqDIc8gvzuqX3CA7eZ500XEknKvOg8ZirC1b+zxDFz0sP3rjN+EejusnPNk3ljaKAfXzrSZbUVmtQmJF6niKLb2UGzgi2opXjMArXBFHqMpqyU1PE1Usdjzvjvsejkle63lt+1cHxjgU8N7i69R/evc3iuKV47ABhrrUxm4kSipHhcMdb4pLLfpXecc9lxq0Ysf4Nef8QDByrArY7VvGXJi1keCNjjF6GpQgWpWnFGOZn2xUqVK0FiVKlSgDWRwoJJAA1JJsAPM0I/E0yqYz2pkAZFQgllIuGvsF9R0++lJuIYA4yUgPngBvqD2QNgCAt7TbNuMvfN72tTvC4WOBe7ZRpdidTyF2/gDYbC1QQL2w6I/aSqHnfVYoxpcWFwDbMQAPeNtyy7VXjpe8qSyIMRIG7CMhmhRwO6zAWzkG2pttpY0LxZZomKRqzmVicykCc31XK7MF902uQ6GMm1ypBo4XwNEa4VJsUCS8puY4XZszHMdWcHkO8QiXtYGgC0Yh+zDzRNHIWZCgAvKym2eJb3yNYkZrEDew1rP9KAA+JItfuQL3gTyBA1lfyGg87XpitlZlj99OdHkbwpzsxHhGuka6/wAtW8GAyNmYl5Du55Doo2RfIb87nWqcVnJbLB/6dpdZu6nKEHf/ADSPF+kd3rmphJiVRbsQoGn9gAOZ8hQmKxuU5EGeT5AdgdmdvhX+egNAzTLEwaQ9tiCLqg2UekHRF0N3Op/YVOQC53LqXmPYQDUqTldh/wBRvgHpBueZ3Wl2IxbSjJGDDCBYADLIw6WH4a/+X6aVcX4yqteU9rMLFYI9cl72IXrZW7x1Nja21MJZ8thYs7eFBqzfQfcXJ0HM1SU34LJeoI0YjFtFUfYAVvhMG82tzFF8+zuPQD4V9R+w2NHjAKuWTEnM1/dwrqA24AH5j+ewtfS16JGEaU3n0XlCDcfWQ/GfLwjz3pp9RLjgWXTx5ZKcJqoTDDs4ucttWvuY7+In5206ZuTjC4dUWyDfUndmPMsTqx8zQ+InWNczkKNvvyAG5PkKCkkLKWnPYwD4SbMw6yH4QfkGp5n4awybhkmLaQlYLG2jSnVF6hfnby2HM8qVYzHpFmSD3kvxysbhT62HiI+QWA9NB8V41mQ5bwwKLad2RxyAA1jHkO8fLnz8uHbEBQpMcI+U2zLa6lbWINyN9ivPWmYU+ZC07vESzGYmQt7n3kjeKVzsLXW1hYIdbEaaHc1dgeHd/uIsk9u89rIhO5Y65b2vYak8tzW+FhUWjQGONe73R32HReSjXxHXoOdNI8bZDHCnZAXAI7zX5nbVr8zfWifURT4w7hDp5P8ANPsF4KFYGsB2+JYb7BQf37JP3Jt8RFEY/hrshZmLy72GiAfKi8vqbk9dgFuFWQCyLJ1JC6serMdWPmavODxLflOf1P8A7mlpfm7jUJcGnE5jGsda29lsXllZCbZhp9R/+09n9l8RJuka/wDd/tS6T2AxeYMkkKkG4Jz/ANqVdEkzpLq4SjhjxzepetZoXiIWS1wBcjY/St4tTQkQ3lZK5MLpfYUMBejsbLeyj70MUqJdy8e2wZ6ElW9MnWhmjrNl0KMTh71yHtJ7LrMLiwYbH+xrv5YaEkw4NCbT0DSawzxp/Zcg2aUA9NaleoYngkbNcjWpW/vhd9Me0Vis1KbOcYrSaIOrKwurAgjqCLEftW9SgAHh8hU9i57yi6H54xYA/UaA/Y8xSfH8KlxbgTXjSKU6KTlkXLdWAvqe8yMGFjvytT3H4YuAVNpFOZG5ZrbH0kXB8j1tVA4quUaMZCSOxFjIGXxAi9gBp3jYWIN9RUEG0+EjEISQnIgHeLkMMuxzggg+d6HiRpFCRgwwDQEDK7jog3jX1HvdLaGr4sGzkPOQSNVjH4aHkdfG3qO3IDndi8WsYBY6k2VQLs56KvM/6bmwoA2iiWNbKAqj9hzJJ/kmgHnafSE5I+cxG/8AlKd/1nTpm5aYoXAfEmyX7sA72Y8gwH4r+gaD1WvQ/FcWqqHxbdnESFWEXZmJ27XLfNse6NNDctygAU4oAdnhRZb96Y6gnmVzayt6jp9bWoPE4JuzZYnKSNr2h1Yt1Yne+3kNrUUjzAz/ANRbJGwMcwVUjZGRCEUZiWIYsAba6DU1quGZwXmJhhGpBOV2HrP5a+Xi622rKSbZomsC7hHDQt0gu7Fj2mIkuwDG19fiOg7q6C2pFPcLGsRZIB2sxsJJWOin1sOl9I1tvyvesRo0ihUBggAsLDLIw6KPy18/F+nemWGRY1CqAqqNANABuaukkVZrhMEEJYkvI3ic72+VRsq+Q+9zrVWOxdjkRe0ltfIDYAHYu2yDQ+ZtoDWpxLzaQnLHzmI1b/KB0P6zp0Dcl748KDHhQLX70x1BPMqTrK/qOg87WqXhdwRriZlhYNKe2xBHdQfCD8o2RernU9ToKTcRllcGQgSSKCY4s1o1NtgbatyzkX+gNqLbDBLkXJY3Zibsx6sef9qqhR5WKxAG2jOfw0PQ28Tekfcim6YwUeeRS2U3LgkJv+WF5A+IPaudI4UHd0Nx3fit1Og510OI4eyIrOEDHTJdmJbkqgDvG3QdeWtFYaFYSUhHazm2eRtl5jOwHdGuiAX/AHJplgsIAc7HPKRYuRsPlQfAvl+5J1pe+StWPAxRB178iVsJMNotLciv7b0ubjGIhBDROi3sCVHxHQX630/aurxeNCEIoLyEXCDp8zH4F8z9rnSlHEsTHBaTEt2kxv2cSDbkezU/UAu3Xle1LQqUHlMYlY5LDF59op7auyjzW3+oqp+PTn89vsBSHieLkna8mw8MYJyL5n5m8z9gKCMVyBzY2A5k/Sh3ehCrOhk4tId8TL+5/tQknEAfFiZT/wBzUfHg1RQpGgH70txjKCdKj3zGo9Gmu4Rw/jUMbWMrEMRfNc69b108YykG9xyrzfGgcgK6P2T41mUQSHvDwE8x0+oqjeXk1VXCODpI9STW5FaKdK2WqktmmSqZKM5UDiDaqtF4sHmeqbaVHa9ZYVGC4Oy1KsIqVOAyenVKgqU+cQ1qVk1ipAlVrCoYsFAZrXawubbXPO1WVKkgBnxpLGOEB3GjE+CP9Z5m3wjXrYa1thcEEJdiXkI1kbe3RRsi+Q+9zrVOGXsH7O1o3LGM/K5JZ0P1JZgfqOQuH7QYSXEB8OLojLmEqta/Jo35gnNmUi47uvQwBrxnOh7eHLJmVVXMbhdb2Vge4JAcuYbNlJuNkuG4GhbPiUaaZ7FMPIwZ1RbhO2a5VQAFJ1IzJmF2Zgeq4fwtIoexuXU3zZrd7MO9sOZufqxoTDWF48KNL+8nYlhcaeJjeZ9Lb2FtTploAw6iNlMvvZvy4kHdQDTuKdBbYyN15XtW39AWYSTEMRqqD8OM9Rfxt6j9gKNwmDWO9rlm1Z21dz1J/sLAcgKoxONJYxxAO48RPgj/AFsOfpGv0GtQSV4vFLGAWOpNlUC7Meigak0vxW3aYohUv3YRqCeQe34jegafq3rE8iwOQLz4lhqToFHmRpEnpGptzNzQwhJbPI2eS1s1rBR0RfhH8nmTVJSwWSyUcY4uCt8QwhhOgjv3pLAtZyN+6Ccg0sDckVjA45XhEhUxLro9hYBioP0Nhb6igMPwzJLmlZ8TOQQiaWC5r3yeFOV2NgOXKugiwqxFZJz2kx/DiUXCn0L8RFxd2237oJquHInOCqHAtKpaUmGG1zc5ZHXe5P5S/wDl+mr40LqFhHYwDQMBZnH/AEx8C+o6nkNjRqYNpCHnsbG6xDVEI2JP5jeZ0HIc6Ixs6ouZzYbDmSTsABqxPQa1pjCwV85B4IFRQqAADl/qT1J686C/q2kNoLBdjMRdfMRj4z5+EeeoqvF95S+JIihH5ZNiw5dow6m3cH3ve1c9xTjbzDLHeKHbpI48+ca+Q1622qspJdyyWRlj+OJAGjwwDyEnPIxuA2xzHeR9u6NB5aCuXkBZizMWdt2Y3J/2HkNBW1go5KoH0AA/0ppwbgT4jvveOHrs8g9N/AvqOp5dawblN4LpKIrwWBknfJEtyPEx8Ed9e8evpGp8hrXQ4XhseHuiAzYhh3m0uoPM8o0uNBubc9TTbBgFRHhQI4R+aBe/+WD4j1c3H6uRkeCWNbILcybkljzLMdWPma1VaSI5PJxuNkte+/Ouax85vXbcUwonciHVho7/AJY02vza/Ibc7aX47inDpFZlsrFfFlYEDoD0Ntbb0u4NM6lV8JLHkSzzUtxOPyd7NlI1BG9/Ki8Tg5WNgLGs4f2eCnNKczefKpReSbO89iuPHGQ5mUq6mzdD0I+tdFfSuN9jJlSRo9swuPtXWyyWqMmXE3aSgsS9SWagMRPejIJYLVFQtVZlsAK0z1DLItvUqjPWagsep1msVmugcQlYrasGgDWpUqUEFWKw4kUq2x5jcEG4IPIggEfSg4eIBFYTkK8dgx+cHwsi7nNtYfECBe1MapkwyMyuVUst8rEC633seVAAXZPP+JeOLlHtI4/6hHhHpGvU7rRjFY1+FEUeQVQP4ArTG41Y7A3Z28KLq7HyHIdSbAczQ8eCZyHnsSNViGsadCb+NvUdraAbkAqaV5hcEww83Pdkcc8t/wANLfEe90toaoSUGP3NoMOoJM1rEgakx35bkyNvuL3vRPGoCyqwGcIbtHuHFuajxFdGAOhtbcgjl3wsmKPaYlmigUXbvdx5CMubD2JzIwyMtxpdls2Y2CQtZHaSEYYJJg5c4JCuJI3W15HcjUlgwIYgm4tcg1smeVisWgBs0pF0Ftwnzt/A5m4tRuHwSrFYgYbDLr2d8rMNrytfujbug30AJ+GrjC0wFgYYQNFAyyOOWg/CXy8X6edZRT2SngDgAQtHhhme/vJm1UN62HjYfILAekWphgcKIyWuWdvE7eI22HkB0GlWxRqigKAqqNANAAKAM7z6QnLHzmtq3+UD/wDc6dAdxABmKx1myRjtJbXyg91RyaRvgH8nWwNK+IY6PCkPMe2xJHdVfhB3yrf3adWOp6k2FL8Zx5YgYsIATc5pj3gG5kE6yv5k2HO9rVz5GpJJZmN2ZjdmPUn/ANtyqk7UuxZRyW4/GSTtnmIJHhQeBP0jmbfEdfoNKHZtQoBZm0VVF2Y+Q/vsOdqJwGCkxDFIRtoznwR/X5m9I1623rpMPgUwxyQr2s5HfdvhHIuwHcXog1PQ6ms1By2y7aWkLsFwZIgJcWQzXGSId5Q24AG8sn8C2g0vTyKBpvxhlj5Q33/zSPF+kaDnm5bYXBZTnc55bWzkWCg7qi/Av8m2pNZxmNEdhYs7eGNfE1tzroAOZOlbJY7FA6aVUUsxCqNyTYCl0jNKCzEwwAXNzlkcdWJ/CS30b9OxHnnWMCXFMGe/u4luVB9Cnxt1c7ekXrn+M8VZyDNoCfdwA6EjUZjszfXQG1tdTtXW59jKdih3CeI8VuMmHvFCBbMq2ZwBtEvIedrnkNjQksUQjBjIyAX0O99cw6k3pU2DLv2s7NkBBjTUam+XuDXNqum9weWlOcRh3RFLpkvsDYkfW2gPlUdXWowWDboJ8rHkVtEB3ranrypLxCexN6ZcSnNq5biDk1z4nZfYqbibRyK6HVTevROEccTFRhlNmHiXmDXljwE1Th8VIjgwEgjduX0860cci8rFFnrmIkoZBzNKeDe0IkAWcZW+YeE/7U8kFxptVMYLKaZRI9Y7StZBWgNQWRaZKlVE1KgsewVKlSugcQzUqVBUAYIrFbVipAxUqVKCBZiU7GUzW7rhVkPNbXyPf5dbEbC4PI3xxnEypkWJCwkJRpFIzQlhZHCEWcBt9RYDnTJlBBBFwdCDsRQGCYxt2LEkbxMfiUboT8y/ytjrY0AAezPBHw4ZpJGd3JJBNwBmuozbuRqMx1INuQAulhihe4VnlJJjjBvlv4iinSMEk3Y23tfYURJjGkJWCx5NMdUXkQv+I/lsLanSxvwmDWMG1yzas7G7uerH+2w2AFQSDQ4EswkmIZxqqj8OP9I+JvWdemW9qvxeKWMXY7mwAF2Y9FUak1Xicd3jHEO0kG+vcj5+8YbabKNT5DWhNI3Nrz4kjU7ZVJ5naGPy3NviNAA2PAy9riyI4htDe4vyz2/Eb0C4v82hrnOLcWfEXXWOH5PikHrI8I9I+5O1N+OTFUdkyYzEqyLJEveMaO2qpGpvHfUBm+rGw0RYzDMjKuR80gDJHb3liAbEbArexN7A86yt5eC8MeQRyFGtgAPoAP7Uz4PwFp+/LeKDe3hkkH13jXz8X03J2B4OkGWXEkPLfuRL3lDb2RbXkf1crctTTVMK0pDTiy7rDe6+RkPxt5eEedr1WFeNsly9DOHGdRHhgIYBp2gFiw6RKRt6z9r3uGGHwqRrlQWH3JJO5JOpJ6nWtpsQqKWdgqjck2ApfMzSgtITDhwCSGOV3HMuT+Gm+m5521FblCrEYlnYpBY20aU6oh5gfO/kNBzPIrMRjVgLJCO1mP4jsbgHrIw56myC3/aNatxeMMq9nADDCBYMBldgOUY+BPVv0toaWLCEGUCwHKtKa4ze2ZXWSgtIWY+WUMMimWWQG8rEBVtawtyGuijoee9XCuEsH5z4ki+/dQE33PgS99fLQcqcYTDPOfd92PnLbQ9RGNmPnsPPamuDtHeLCgb+8lOqhtjc7ySeWw5kaA72WxhqP9GNdUp7l/ZjC4FMOQz3mxDDugDYcwik2RddXO/M7Civ+Xl+9OQzW0QX7OO+9vmPqP2A2ozB4RYwSLszeJ21dvqenQDQchVOLxlmyRjPJ8t+6gOxkb4R5bnkKUbctscilHsctxvgUQFy7JrYLbMSeQUbk+VIm9mVRDJO2Ucl5gcgbbseg/mu0xEYQ3N58SRoBpZT0H5Ud+Z1PqNhSWSFmbPKczi9h8MfKyjr1Y6nyGlYyUYjCtm9ZOH4jgVALPaKL5Se84Hzc/8AtH36ULgsBIxD5RFCBfvWuwtcH08v5rtOI4KJmRnQO4JyLa7EnkBz69Ba52o/DcOVLSYm24yRDUBvh0GsknkNBy2vULZVs57hvs+0vea8cXXZ3HlzRfPfpben2Dw+bKsKhYV+O2jeSDmPVt0vuGwwTS6yjKnKLr5ynmfSNB58juzrTiiFJ9xDPgGHK/0pdLGRXXFaFxOBVvI9azlV6G8L/U5JlqU3l4S19NaxWXBm/vV6np1ZrFZp05RKzWKlAG1YNSs1AGlSsmsVIGKoxeESVcri4uDuQbjzGo6eYJHOiKxQQV91F5KqjyCqAP2AAoAyvP8Ahkxxf4mzuP8Apg+Eeo69Bs1WcXwxYKwGfs2zGPk4HlsWG630uPuNeI8Wjhg7c3ZDlsVUtfOQF8IJAuRc8qALJMJliZICIzY5Ta9mPxG+5J3JvvfWuTxmLlN8Phkkhd7rcAtfMAJHkltdJY3te7d5GBUkkZTosLPi3inLNFGVDqp8UZstlCgjXMGOfXMrlSBTnG4AFi/aNGpHvQpsHUbXbdLC4zCxtz0FgkR8F4UsDv2BMk7aSyu7NGm3dYk3lcAAdTa7FSxJYABGZIh205t2kjHReY7Rh4RqbRr12FyatizSKFhHYwDQOBZnHSNfhX1nU8hqGphhsOsahUGVRy+upJO5JOpJ3oAXYTAhCWY55ToXI5fKg+BfIfe51qYzGhCFALyN4Y18RHU8lX1HT76VnE4lpCVgtpo0pF0U8wo/Mb+BzPKlr4lYi0cA7SUn3krG4DW3kYeJvQtrD5RaqvRJvLIsRWTEHtJTfs4l1Cm35andrHWQ23PhGlKuL8SF1fFMFBYCOEXKgkgAtbxtfnaw5dTrxCOZVLwgSzMQGd97baAWAUXvlFtL7ncPh3Ccj3cf1OLbUtYAAbAn4UAAAva5sbDlWblkulgb4iYILsbDbqSTsABqSegqf8rzqZMTaOIa9mTa4/6p2tt3B973tRsOFWBg0nvsQ18iqPCOYRToi9XbrqdhRsOCLMJJiGYaqg8Ef0+ZvUfsBrVoR47KyedC8I0wAs0UPJfDI487axr5eI+WxNjjVFAUBVUWAAsAB0HIVZxCZYxmY2G1tyTyCgak+QpXiEzjPiO5EPyr79O0I8R5dmLj9WlpJLExbTaRHLHzmtv5RA7/AKjp0vyxEbgx4YAKCc0x7wvzsTrK/mdBzJtat1wrTfiAxxf4ezyDlnI8C+kannbVaZZQo0sqgfQAD/QVKAFw2EWMELckm7MTdmPVjz/typPxiPM+WEBpPj+RB1cjn6RqfIa0waVp/wAMlIucvxOOkYOw9Z+w5imLUdnhhkQXvLa4vfXJf8RurHS5+I3FDSZKYsw+GWJsqgzYhhqTpYcrnaNPLc25m9MsJw/Kc7nPJtmt3VHRF+EfyeZovDYRY1sg8ySSWY9WY6k1YRQkBWRWpFWEVqRQSVEVqasIrQ0AaWqVmpQSdZUqVKsYmalSpQBKyDWKlAGaxWKlAEqVKlSBilrKIpMtgYpmIy/LIbk6fK1ifI/XSVKgAnHYxYkLve1wNBcksQAB9SQKGXBtIQ09rA3WEG6LbYufjb+ByGl6lSgAyaQKpZjYAEk+Q1NLUDYkBiSkB1Cg9+ReRcjwqd8o1PMjVazUoAoWUzR3iBTDqpy5LLJIFHhTYRLpa+h/TvSTgvEocRFngARVIVkANkYqHsCQM2jDXrepUqk+xaJfEGmZkiOUIcryHdTa+VFO7WO50F/i2ouICMmHDqM+jSSPrbNszc5HNtBtpuNBUqVEVhEsZYDCqgOpZz4nbVm+p5DoBYDkKxjsbkKoozSvfIt7DS1yzcgLjqegNYqVcqCSgRFXk97O5yppYAkXKpfRFsLkk3Nuegq3DYDvCSUhnHhA8Ef6Adz6jr9BpUqUEl+NxKxIXc2Vd9L+Ww8zSrEXcF5+7GozdluLDW8lvGfSNB6tDUqUMC1I2xABfuxHURg6uORkI2U/IPueVHBbCw0A2HIVKlQSakVqRWKlBJqRWpqVKANCK0apUoJNKlSp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23528" y="1412776"/>
            <a:ext cx="69847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>
                <a:latin typeface="Arial" charset="0"/>
              </a:rPr>
              <a:t> Architettura Generale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Power</a:t>
            </a:r>
            <a:r>
              <a:rPr lang="it-IT" sz="2400" dirty="0" smtClean="0">
                <a:latin typeface="Arial" charset="0"/>
              </a:rPr>
              <a:t> Stress Test su </a:t>
            </a:r>
            <a:r>
              <a:rPr lang="it-IT" sz="2400" dirty="0" err="1" smtClean="0">
                <a:latin typeface="Arial" charset="0"/>
              </a:rPr>
              <a:t>Switch-PCS</a:t>
            </a:r>
            <a:endParaRPr lang="it-IT" sz="2400" dirty="0" smtClean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Power</a:t>
            </a:r>
            <a:r>
              <a:rPr lang="it-IT" sz="2400" dirty="0" smtClean="0">
                <a:latin typeface="Arial" charset="0"/>
              </a:rPr>
              <a:t> Test </a:t>
            </a:r>
            <a:r>
              <a:rPr lang="it-IT" sz="2400" dirty="0" err="1" smtClean="0">
                <a:latin typeface="Arial" charset="0"/>
              </a:rPr>
              <a:t>JB+TOWERs</a:t>
            </a:r>
            <a:endParaRPr lang="it-IT" sz="2400" dirty="0" smtClean="0">
              <a:latin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atin typeface="Arial" charset="0"/>
              </a:rPr>
              <a:t> Test </a:t>
            </a:r>
            <a:r>
              <a:rPr lang="it-IT" sz="2400" dirty="0" err="1" smtClean="0">
                <a:latin typeface="Arial" charset="0"/>
              </a:rPr>
              <a:t>pre</a:t>
            </a:r>
            <a:r>
              <a:rPr lang="it-IT" sz="2400" dirty="0" smtClean="0">
                <a:latin typeface="Arial" charset="0"/>
              </a:rPr>
              <a:t> – integrazione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atin typeface="Arial" charset="0"/>
              </a:rPr>
              <a:t> Test post – integrazione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>
                <a:latin typeface="Arial" charset="0"/>
              </a:rPr>
              <a:t> Stato attuale </a:t>
            </a:r>
            <a:endParaRPr lang="it-IT" sz="2400" dirty="0">
              <a:latin typeface="Arial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184284" y="836712"/>
            <a:ext cx="3456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dirty="0" smtClean="0">
                <a:latin typeface="Arial" charset="0"/>
              </a:rPr>
              <a:t>SOMMARIO</a:t>
            </a:r>
            <a:endParaRPr lang="it-IT" sz="2400" dirty="0">
              <a:latin typeface="Arial" charset="0"/>
            </a:endParaRPr>
          </a:p>
        </p:txBody>
      </p:sp>
      <p:pic>
        <p:nvPicPr>
          <p:cNvPr id="14337" name="Picture 1" descr="C:\Users\Angelo\Downloads\KM3NeT-IT_2014_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645024"/>
            <a:ext cx="5004048" cy="28147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data:image/jpeg;base64,/9j/4AAQSkZJRgABAQAAAQABAAD/2wCEAAkGBxQSEhUUEhQVFBQWGBgYFxUYFBkbFRYXGBQYFxgYGBYYHCkgGBwlGxQUITEhJykrLi4uFyAzODMsNygtLiwBCgoKDg0OGhAQGywmHyYsLCwsLCwsLCw0LCwsLCwsLCw3LCwsLCwsLCwsLCwsLCwsLCwsLCwsLCwsLCwsLCwsLP/AABEIALcBFAMBIgACEQEDEQH/xAAcAAACAgMBAQAAAAAAAAAAAAAEBQADAQIGBwj/xAA/EAACAQIEAwUGBQIEBgMBAAABAgMAEQQSITEFQVETIjJhYgYjQlJxgTNDcpGhFMFTc7HRBxVjgqLwg7Lx4f/EABoBAAIDAQEAAAAAAAAAAAAAAAAEAQIDBQb/xAAtEQACAgIBAwEGBgMAAAAAAAAAAQIDESESBDFBUQUTYXHR8BQikaHh8VKxwf/aAAwDAQACEQMRAD8A9utWbVgVmoAlZrFSgDNSpUqQJUqVKAJUqVKAJVWJxCxqXkYIii5ZjYAeZNJfar2sw+AS8rXcjuxLbO325L5mvDvav2vxGPb3rZYwe7Et8g6E/M3mftamKenlZvwYXdRGvXk7D20/4os+aLA3RdjOR3m65FPhHmdfpXmkUbyuAoZ3c6AXZmJ/kmm3sv7LYjHvlhWyjxStfIn1PM+Qr3H2T9jsPgF92M8pHelYDMeoX5V8h9705KdfTrC7iUYWdQ8vscf7F/8AC4Lllx3eOhEA8I/zCNz6Rp9a9RjQKAFAAGgAFgB0AqM1q0SWufZbKx5kdCuqNaxEq/5hH2vY5h2lr5ddtOe19Qbb1dKnOk3tLwnOpmhRTiY1PZk7X010BuwANvr50fwXFSSQo0qFJCO8CCNRucpFwDvY1maCvj3CXlKPC/Zyo197K4275Aubcr6UfNi8gVT35CNFUaseZtfurfmTYVrLiGkNoLZb2MpF1HUIPjPnsPO1q5Lj3tdHhc0WFtNOfHKxzKG27zDV2HyjQbabVSUlFZZv0/T2Xz4VrLOnxGJVMrYg5pN44V1FxzAPiI077WA8uYOJleY3ltYaiMHuA9T85+ug5DnXmuKlnR1xMkl5mOzHvgDkV+FOWXTfau94DimxkatEtuTOwORSNwPnPkPuRXJ6yfUWtQrWn97+B17vZi6StWzkn/x+nx+YVK40FizNoEAuzfQf32HOrv6EJlbEan4IV1F+Wn5jf+I+16OwsKxkrAO0l2eV9QvkxHP0Lbzte9Gw4ILdiS7nd23t0Hyr5D/XWt+k9nQq/NPcv2X36nKt6hy0uwEMM0us2i8ogbj/AOQ/GfLYee9FzYtYxdjYbAbknooGpPkKHxGMOYpGM8g317iebty+g1P01pficUsLf42II+ioD1/w18tWNudr10Um3hC7aSyw/Fy3XPiD2cXKO9y3QOR4ifkW/wB9qRcW41nGVvdRkG0QPvZFG9wNQoGuVeW/SlPFOKSFwFHbzHbW0SWIDqoF8pFxe+uouTtWMFwf32Ygz4i91va0YsQCTbuCxbXXdso1tTcKlFZkKTtctRB1glkfPMyxQJYLEliH5am2oOltNb7Dn0OE4Z3M0vuYRrk2Zh6yPCD8o7x5kbUww2BSBlLe+xFu6o0VOV1B8C9XOp5fLRgwJuJJSGYahR+HGfSDufUdd7WvaqWXN6iXroS3IHiiZ1AAMMIFgo7rsOmn4a/+X6aB4pxAZeyiAVBppsfIeVbcU4ne6ptzPWkrtSE7PCOpRR5ZTKKHcUQxqjtQTalmx9IqtWajrrUoLYR6nWaxUronBM1KlSgCVmsVKAM1KxS7jnG4cJH2k7hRsq7u5+VV3JqUm3hENpdxizW1Ogrzz2m/4gFi8HDQJZVVmaW4yqF8XZg/iMBc9NDvXO8Y4/PxXOuc4TDgnLHlLPNkBZwbEFnCgHINN+dqH4VGEZYOHxiefudowL5LqQ6yNKGsq5gGAG4YqRpq3XQo7l39PqKTvctR7ev0KRhI4lGIx4LzZnuSc5djay5WOVyAUZSCFZWIuCBTL2X/AOGpxEhnxKtDAxzJDtIwOozW/DXy35eddl7K+xCYcibEN2+J5MR7uK5vliTZRcnkPK1daTRZ1LWo/fyCHTJ7kvv4lOCwccKCOJFRF0CqLAVa50oPjDSiFzBYyAXAPMA3IHqte19L2rTguOaWMdoAsoAzpcGx6/vf7gjWk3scWhd7TcMedFMcjJJGc622NrHUWOugt9SOdbeznGlxMZIuHQ5XDDK25AbLyBKt9welN5VtSsyKrMsCKZGN3I0VT1kYbn0jXXkNaqSM5cYqC7m3IDcseQUDUnyFBYuS658Sezi5RXuWJ2DlfGT8i3H6qXzYtYWNvf4gjUnQIDyO4jXbujU+e9c3xLjh7TQNiJwQpyqcsYO4A2Qcr6nqTatq6nL5GNlqj8x9xDGvOCmsUNrZFNnYepl8I9I+55V5xi8O+CmsljmFozlvcG1gB8wNtq79CztkjXO/TYL5u2yj+TyBppBgUhYE+/xJHdsLBAenKNfUdT56Cjqaa3FJd0O+yfaVvSzk2uUZLaf7ffk5DgXsaSP6jiDFV37ItqenaMNv0D/+V2+HRnACgwwgWCgZXYctvw18vF9Nq3hwZzB5SHceEfBH+kcz6jr9BpW+KxgSwsWc+FF8R/2HmbCl4xUVhFuq6u3qZ8rH8l4XyQauSNNMqIo8gqj+1BvM0oJBMUIFy50dhztf8NfUdelt6WcQ4jHhwJcY63v7uIagN6QfG23fNgPTrQOLxLzkGW2XdYgbqOhY/G38DkOdb1wc3hClkuEeTXfsE4niOYZMMOzjG8lu8/XID1Pxnfle965uQTSEpGDh41Y55GIMj2vcjU775j1pvJKBbck6BQLsx6ADejF4YFAkxRFr92Ad655ZrfiN6RoPO16ZfCpCi52sXcE4VmUCG6Rc5jq0n6L+L9Z06A8n/D7ZezwwCpfvTHXMeeW/4jeo6DztasjDtNrKMsfKG+/nIRv+gadb8i5p1jW7EKB/6AANz5ClZ2OT2NQrUVoIw2GWMHKNTqzE3Zj1ZjqaU8a4luiH9RH+la47Eu6Xa8anQJ8b+bkeEekanmdxSeTSlrbMaQ709XJ5ZUzULLJVrmgcU1qWOklgkk1IsVjckgN9L2omeeuW4/idL32qMZLrR3YlrNKOHY0PEjdQKlGSvE9oFSpUrpHBM1msVL1AGalC8Qx8cEbSTOERd2J0+nmfKvKvan23xOMY4fBK8MVjmka6yMtsxI5quTvWF2I1rWuqU3oystjBbOp9r/b+PDExYYf1GJJyhV1RG6MRufSOmtq83x64oMMdiZVM6sWWKUEAKpF0F7BWGYMIxY5TmBo7DouGKwxRM+IuwVLZjO17JOoDssYtnUg2zIb36dj7N+wfeWbH5WZQojw637CIKLKDcnOQOpP3ptcKl97FXztePtCHgfAp+IBSqf0uFtcyGMCV3LZnaG5YoGsgJzWOW+pJr0zgvBocJGI4ECLz+Zj1Zt2NHAW2qqHFI5ZVZWKGzAEEqeh6bH9qUstc9eBqupR35M4icKpNibAmwFybC9gOZ8qU8F40mKUsuZSCQUYWYWJAP0OU6+RpnKtq5/E8OljnV8MECOfeLZVW9+8xsMzFgeu6jQ3uMTU6SN70r/5VFFM2JzlBYllzAR3Pic9Sb/vr0qzE40IQoBaQ6qi7kdTfRV8z/J0oTFYlY8r4g9pKdY4V1Ckc1B3I/wARreVr2oW9EPQVNK0gJJMMAFyxOWRh11/DXzPe/TuUeM4n3ckHuohoHtZ3vyjB2ufiOp1sNjQPFOKmRveEMwsVhU3VLkhWcbt3tM1tNwBqaXYTBOz5p2Z3cFVgW2wPID/tN72Xcno1ClLchadzeokgkadSFDQQi57QNZ25Ne4/Ub33A3ptwbhN0AjBihG8h8b+aX/+506AjUGpgAlnxOrE9yFdRm3Gn5jc/lH2vTAYZpdZtF5Qg3H/AMhHjPp8I896iy/xEmujzI3wQBXJhQEi5zblidyl/G3rbT9VMcNh1jFlG+pJN2Y9WY6k1RLi1iW7my7bXJPIKBqT5ChcU+ZS+IPZQj8u/eb9ZXr8i3vzve1LdxnsXTYlpDlgtpo0p1QdQnzt/A5nlXJ8d9q4sJmiw3v8QTZ3JzAN62GrNroi7bd2mOO4i8wyqDFDtlGjuPO3gX0jXrbauK9quEZPfxDKBbMF0tyDLb7beVTbVYockOey301vVKu968ejfo38RZi4nkzzYuVu0Yd0Nq7eQXZF20032roPYieeZTEqXVTYSt+GnVSd2I5KPuRvWnA/ZCSYnEY4mOPxFSbOw3u5/LXy3+ldvho8yqkK9hABYFRlZh0RfgHqOvS29L0KcJc8nX9r9b09lP4aCTx5XaOP8fX59izCYdYSViHbTnR3bZedmI8C9EGp/c0ww2DynO5zyEWLkbD5UX4F8ufMms4VFRcqgKB/6STzPUmhjimm/BOWPnNbf/LB3/UdOl6Ybzs84ljRtjcXlORBnkPwA+EHYufhXz36A0m4lxFMMQ0pM+Jb8OJBqL6dxfgXq7fvsKRce9tkjb+k4aBNiHbKZCborc2LH8Rh12Ft9LUXwnhnYKS7GSZ9ZJW1Z2/so5DYVS1+7WX5NKY+8lheA98Q72Mls3QbDyF9/rQU8lbzyUumnpFyydeuvCLJZbCleLlvWZ8VQGIl0qMmqiAY7EWrlONT3BFNeLYjeuWx8960iilksIZ8C9pBHEEc6qSPtyqVxs0mptUrb3KexP8AFtaPtas1itZZQoLMQqgXJJsABzJO1MnON6572m9rYsJ7tQ0+IbwQR6ufNrXyiuX47/xB7d2w+AcJYHPiWFwo2LRqNSBuXOwBNtL1xP8AQy4MjEMwxEhlMOIiJLFhIgORwRmuSHsdQbKRemq+nzuX6Ctl+NR/UL4guJ4jKHx0hiWxaOIZRkUSdmzZGYWCm+Yk5tD9nHClnxrBcCOzjTunEOgyRqukax79o6d+0mhs9jRfs77By4k9rxBmERkeVMObZ7uQSZCB3QbC6j+K9Mw2HWNQkahEUWVVFgB5AVay5R0v4X1KV1OW3/L+go9l/ZXD4BLQrdz45W8bf7DyFOme1ayPauU45ip8PiBiC98LltIp+DbUd7U6G2h8RBsLUnKTk8sbjFRWEdYj3rk+MQf0EhxUSsyyOqyLmARFJtcAkXuzs2t9TuBoehw84ZVdDdWAIPUHUVbicWiLdjubAAXZj0VRqTVUyzN0cMoOoBAOosRcX1B2NK3xLSG0Oi85iLr/APGPjPn4frtUxb3XPiTkj5Qg3LE7B7eNvQtx+ql+OmecWPu4+UY8TDpIRsPSPuTtQ2s7DeDSTiCpdMN3iT35m1Gbmb/mNy+Ufa1IMZ2xZ0iUhmAzYhzcm9xcAbka6aAaaWNMpHCDWygaf2AA/sKuiwBZc857KIa5SbOw9Z+AH5RqdNRqKdxCpCWZ2sA4JwgkkRd9r+8xD6qG0Bt8x08I6amukwUKxFkgHaSnSSVtgfUw6ckXbyvephlZwFAMEAFgo7sjDkLD8Jf/AC/TTNQka6ZURR5BQP7UtO1zGYVKBTDgQpLEl5D4nO5HQDZV8h/J1ofEY2zZIxnk5i9lTzdvh+mpPStmnaUHITHFzkOjsOqA+FfUfsNjSTFcUULkw1kj5ynUsTzjv4yfnN78s29VjByei0pqKywnEYlYWux7fEkaAaBAf3ES+erG3O1c5xXi7dpYgz4ixKIthHHcben9RuTfppVId5GKRraE6vKWbM9wLkODfN4gb6grrvR/BuF5r9gAqk9+ci+Y88nzn/xHnqKajCNayxWU5WPCM4CWRlRWS8zC/Zra482Oyjqb2vtfSneHwCwlXm97MdY41FwvXKDuddXa1vTerOHgKDHhQCb+8mbUZtjcj8R/SLAbXG1M8LhVS51Zj4nbVm+p6dANBWNlzlpdjeulR2+4J/RMzB5rGxusY1RCOZ+dvMjTkBubMVi1jALHUmyqBdmPRRzNZxGMJJjiAdx4ifBH+sjnb4Rr9BrXNcf49FgL5iZ8Sw2uNBvr/hpfkNT570u9bGqq5WyUILLYx4jiFRDLjGWOIbRXuCeWe34jegafXevM/bX27nxjf08CtFC2lh+JNfk1vCPSPueVTFPNi3WbFPZD4QNrH4YUF7n+T57V1Hsx7NJE3auCX1yBrXjB+nxdapX1KhPOMo63U+x419M+c8T1pbXxWfX/AF2B/Yj2T/pV7WTWZhbyQH4R59TXSutb4jEgbaml8ssjGwW1KXWyslykYU1KuKjHSKcfLbakc+KphjUkA8IP3rkOK4hlJOUj7aGqJ5HoYwGzYql+KxulJJeLedBT8SvWqiVnNI34jiK5zHTX0H3q/G46+goFl/et4Rx3EbZ8ikR1KYogtrUq/My92j7Grz//AIlYSR5Iu0c/0jAoI7lUGI17PtmXXs22vpY2r0Ch8fgknjeKVcyOCrA8wf8AQ+dM1y4yyc+ceUcHj3CkYscNgYAZu47NmDR4aT4wZNS1iCLEm4YrrY39B9lPYuPCe8djPiDa8jbLYWART4QBoDvboNKecJ4VDhYxFAgRByG5PUk6k+ZoytLLnLSM66UtslSpUpc3MOL0Bj8IsqPHILq4KkeRFtDyPnVPE+PxQsF7zsTqFGirmszs2wA158iKxiXaUFiTDCBcse7I689/wltz8X6d6hgD4fLCvYYZcxXe57kZJuS5663yjX6DWq2xIic5ff4gixJ0EYOuvKNdu6NT571ScSWASAdlCPitZ265AfCD8x1PLrS/iPD3ZFSGXsUuc9h3iDqSGOoN7687k1m5+hZRMPxRDOqs5mmYkEqO7FbcW2jGluptqTRzSktkjXPJvlBsAD8Tt8I/k8gao4Pw4FQsA7OLnMRdntzS+/6zp0B5N8KBlyYUZEv3pjrc8yub8RtPGdP1WtUKGdsnlgF/o1iYM3vsSRdVAsFG11B0Qb3c6nbyoqLBksHlIdx4QPw0/SDufUdeltqPw2FWMEKNzdmJuzHqxOpNL8RimYlYLG2jSHwIeg+dvIaC2pG1asoi3F4xY7A3Zm8KLqzfQdOpNgOZoPEzKoD4o3193Cuov9PzGGhudBvpa9BzY1Yiyw+9mOkkjG4B9RG5FzaNbAX+GkuO7a4MYEkjkh5XPgGUkWUDa4Ayi299da1rpct+DKy5R0u4Vxri5e3bEKpPchB0J5dow8WtvSL89DSibBGVxJOzBNMkIvfMb92y7nbTU6eZFEcJ4Oe0OX3+I1LSNokebU+SDyGp+ldThcIkDWA7fEkb7BQf3ESaeZNvitW8pxrWEYRhKx5YBHwsBc+KtHHv2XUk/mFfEST4BvfW97UyWJpR3gYouUY0dh6iPAvpGvU7ijYcFrnlOeTkbWVLjZF5fXc9eVVYzFiMhbFnPhRfE3n5DzOgpScnJ5Y3CKisIszrEt+6iKPIKoH8AVQZ2mBNzFDa5Y92RxzIv+GvmdfpvQGLkCWkxJzPf3cK6gN6R8bes2A9NIeOcYNs02tyMmHQ3ub6FvnOx10HLXUzXW5EWWKI3xHFrr2eGHZxD8wCxbr2YO3Pvnfl1pFxbg6zR5BowN1bc5uZYnU353rTh8892adQqtl7ONSWe9trAXJ/f7a08XDvGoaVQpbwpe5UeojS/kP3Nb2+7rraaK9JZc74zreGn3FPAOBDDqDIc8gvzuqX3CA7eZ500XEknKvOg8ZirC1b+zxDFz0sP3rjN+EejusnPNk3ljaKAfXzrSZbUVmtQmJF6niKLb2UGzgi2opXjMArXBFHqMpqyU1PE1Usdjzvjvsejkle63lt+1cHxjgU8N7i69R/evc3iuKV47ABhrrUxm4kSipHhcMdb4pLLfpXecc9lxq0Ysf4Nef8QDByrArY7VvGXJi1keCNjjF6GpQgWpWnFGOZn2xUqVK0FiVKlSgDWRwoJJAA1JJsAPM0I/E0yqYz2pkAZFQgllIuGvsF9R0++lJuIYA4yUgPngBvqD2QNgCAt7TbNuMvfN72tTvC4WOBe7ZRpdidTyF2/gDYbC1QQL2w6I/aSqHnfVYoxpcWFwDbMQAPeNtyy7VXjpe8qSyIMRIG7CMhmhRwO6zAWzkG2pttpY0LxZZomKRqzmVicykCc31XK7MF902uQ6GMm1ypBo4XwNEa4VJsUCS8puY4XZszHMdWcHkO8QiXtYGgC0Yh+zDzRNHIWZCgAvKym2eJb3yNYkZrEDew1rP9KAA+JItfuQL3gTyBA1lfyGg87XpitlZlj99OdHkbwpzsxHhGuka6/wAtW8GAyNmYl5Du55Doo2RfIb87nWqcVnJbLB/6dpdZu6nKEHf/ADSPF+kd3rmphJiVRbsQoGn9gAOZ8hQmKxuU5EGeT5AdgdmdvhX+egNAzTLEwaQ9tiCLqg2UekHRF0N3Op/YVOQC53LqXmPYQDUqTldh/wBRvgHpBueZ3Wl2IxbSjJGDDCBYADLIw6WH4a/+X6aVcX4yqteU9rMLFYI9cl72IXrZW7x1Nja21MJZ8thYs7eFBqzfQfcXJ0HM1SU34LJeoI0YjFtFUfYAVvhMG82tzFF8+zuPQD4V9R+w2NHjAKuWTEnM1/dwrqA24AH5j+ewtfS16JGEaU3n0XlCDcfWQ/GfLwjz3pp9RLjgWXTx5ZKcJqoTDDs4ucttWvuY7+In5206ZuTjC4dUWyDfUndmPMsTqx8zQ+InWNczkKNvvyAG5PkKCkkLKWnPYwD4SbMw6yH4QfkGp5n4awybhkmLaQlYLG2jSnVF6hfnby2HM8qVYzHpFmSD3kvxysbhT62HiI+QWA9NB8V41mQ5bwwKLad2RxyAA1jHkO8fLnz8uHbEBQpMcI+U2zLa6lbWINyN9ivPWmYU+ZC07vESzGYmQt7n3kjeKVzsLXW1hYIdbEaaHc1dgeHd/uIsk9u89rIhO5Y65b2vYak8tzW+FhUWjQGONe73R32HReSjXxHXoOdNI8bZDHCnZAXAI7zX5nbVr8zfWifURT4w7hDp5P8ANPsF4KFYGsB2+JYb7BQf37JP3Jt8RFEY/hrshZmLy72GiAfKi8vqbk9dgFuFWQCyLJ1JC6serMdWPmavODxLflOf1P8A7mlpfm7jUJcGnE5jGsda29lsXllZCbZhp9R/+09n9l8RJuka/wDd/tS6T2AxeYMkkKkG4Jz/ANqVdEkzpLq4SjhjxzepetZoXiIWS1wBcjY/St4tTQkQ3lZK5MLpfYUMBejsbLeyj70MUqJdy8e2wZ6ElW9MnWhmjrNl0KMTh71yHtJ7LrMLiwYbH+xrv5YaEkw4NCbT0DSawzxp/Zcg2aUA9NaleoYngkbNcjWpW/vhd9Me0Vis1KbOcYrSaIOrKwurAgjqCLEftW9SgAHh8hU9i57yi6H54xYA/UaA/Y8xSfH8KlxbgTXjSKU6KTlkXLdWAvqe8yMGFjvytT3H4YuAVNpFOZG5ZrbH0kXB8j1tVA4quUaMZCSOxFjIGXxAi9gBp3jYWIN9RUEG0+EjEISQnIgHeLkMMuxzggg+d6HiRpFCRgwwDQEDK7jog3jX1HvdLaGr4sGzkPOQSNVjH4aHkdfG3qO3IDndi8WsYBY6k2VQLs56KvM/6bmwoA2iiWNbKAqj9hzJJ/kmgHnafSE5I+cxG/8AlKd/1nTpm5aYoXAfEmyX7sA72Y8gwH4r+gaD1WvQ/FcWqqHxbdnESFWEXZmJ27XLfNse6NNDctygAU4oAdnhRZb96Y6gnmVzayt6jp9bWoPE4JuzZYnKSNr2h1Yt1Yne+3kNrUUjzAz/ANRbJGwMcwVUjZGRCEUZiWIYsAba6DU1quGZwXmJhhGpBOV2HrP5a+Xi622rKSbZomsC7hHDQt0gu7Fj2mIkuwDG19fiOg7q6C2pFPcLGsRZIB2sxsJJWOin1sOl9I1tvyvesRo0ihUBggAsLDLIw6KPy18/F+nemWGRY1CqAqqNANABuaukkVZrhMEEJYkvI3ic72+VRsq+Q+9zrVWOxdjkRe0ltfIDYAHYu2yDQ+ZtoDWpxLzaQnLHzmI1b/KB0P6zp0Dcl748KDHhQLX70x1BPMqTrK/qOg87WqXhdwRriZlhYNKe2xBHdQfCD8o2RernU9ToKTcRllcGQgSSKCY4s1o1NtgbatyzkX+gNqLbDBLkXJY3Zibsx6sef9qqhR5WKxAG2jOfw0PQ28Tekfcim6YwUeeRS2U3LgkJv+WF5A+IPaudI4UHd0Nx3fit1Og510OI4eyIrOEDHTJdmJbkqgDvG3QdeWtFYaFYSUhHazm2eRtl5jOwHdGuiAX/AHJplgsIAc7HPKRYuRsPlQfAvl+5J1pe+StWPAxRB178iVsJMNotLciv7b0ubjGIhBDROi3sCVHxHQX630/aurxeNCEIoLyEXCDp8zH4F8z9rnSlHEsTHBaTEt2kxv2cSDbkezU/UAu3Xle1LQqUHlMYlY5LDF59op7auyjzW3+oqp+PTn89vsBSHieLkna8mw8MYJyL5n5m8z9gKCMVyBzY2A5k/Sh3ehCrOhk4tId8TL+5/tQknEAfFiZT/wBzUfHg1RQpGgH70txjKCdKj3zGo9Gmu4Rw/jUMbWMrEMRfNc69b108YykG9xyrzfGgcgK6P2T41mUQSHvDwE8x0+oqjeXk1VXCODpI9STW5FaKdK2WqktmmSqZKM5UDiDaqtF4sHmeqbaVHa9ZYVGC4Oy1KsIqVOAyenVKgqU+cQ1qVk1ipAlVrCoYsFAZrXawubbXPO1WVKkgBnxpLGOEB3GjE+CP9Z5m3wjXrYa1thcEEJdiXkI1kbe3RRsi+Q+9zrVOGXsH7O1o3LGM/K5JZ0P1JZgfqOQuH7QYSXEB8OLojLmEqta/Jo35gnNmUi47uvQwBrxnOh7eHLJmVVXMbhdb2Vge4JAcuYbNlJuNkuG4GhbPiUaaZ7FMPIwZ1RbhO2a5VQAFJ1IzJmF2Zgeq4fwtIoexuXU3zZrd7MO9sOZufqxoTDWF48KNL+8nYlhcaeJjeZ9Lb2FtTploAw6iNlMvvZvy4kHdQDTuKdBbYyN15XtW39AWYSTEMRqqD8OM9Rfxt6j9gKNwmDWO9rlm1Z21dz1J/sLAcgKoxONJYxxAO48RPgj/AFsOfpGv0GtQSV4vFLGAWOpNlUC7Meigak0vxW3aYohUv3YRqCeQe34jegafq3rE8iwOQLz4lhqToFHmRpEnpGptzNzQwhJbPI2eS1s1rBR0RfhH8nmTVJSwWSyUcY4uCt8QwhhOgjv3pLAtZyN+6Ccg0sDckVjA45XhEhUxLro9hYBioP0Nhb6igMPwzJLmlZ8TOQQiaWC5r3yeFOV2NgOXKugiwqxFZJz2kx/DiUXCn0L8RFxd2237oJquHInOCqHAtKpaUmGG1zc5ZHXe5P5S/wDl+mr40LqFhHYwDQMBZnH/AEx8C+o6nkNjRqYNpCHnsbG6xDVEI2JP5jeZ0HIc6Ixs6ouZzYbDmSTsABqxPQa1pjCwV85B4IFRQqAADl/qT1J686C/q2kNoLBdjMRdfMRj4z5+EeeoqvF95S+JIihH5ZNiw5dow6m3cH3ve1c9xTjbzDLHeKHbpI48+ca+Q1622qspJdyyWRlj+OJAGjwwDyEnPIxuA2xzHeR9u6NB5aCuXkBZizMWdt2Y3J/2HkNBW1go5KoH0AA/0ppwbgT4jvveOHrs8g9N/AvqOp5dawblN4LpKIrwWBknfJEtyPEx8Ed9e8evpGp8hrXQ4XhseHuiAzYhh3m0uoPM8o0uNBubc9TTbBgFRHhQI4R+aBe/+WD4j1c3H6uRkeCWNbILcybkljzLMdWPma1VaSI5PJxuNkte+/Ouax85vXbcUwonciHVho7/AJY02vza/Ibc7aX47inDpFZlsrFfFlYEDoD0Ntbb0u4NM6lV8JLHkSzzUtxOPyd7NlI1BG9/Ki8Tg5WNgLGs4f2eCnNKczefKpReSbO89iuPHGQ5mUq6mzdD0I+tdFfSuN9jJlSRo9swuPtXWyyWqMmXE3aSgsS9SWagMRPejIJYLVFQtVZlsAK0z1DLItvUqjPWagsep1msVmugcQlYrasGgDWpUqUEFWKw4kUq2x5jcEG4IPIggEfSg4eIBFYTkK8dgx+cHwsi7nNtYfECBe1MapkwyMyuVUst8rEC633seVAAXZPP+JeOLlHtI4/6hHhHpGvU7rRjFY1+FEUeQVQP4ArTG41Y7A3Z28KLq7HyHIdSbAczQ8eCZyHnsSNViGsadCb+NvUdraAbkAqaV5hcEww83Pdkcc8t/wANLfEe90toaoSUGP3NoMOoJM1rEgakx35bkyNvuL3vRPGoCyqwGcIbtHuHFuajxFdGAOhtbcgjl3wsmKPaYlmigUXbvdx5CMubD2JzIwyMtxpdls2Y2CQtZHaSEYYJJg5c4JCuJI3W15HcjUlgwIYgm4tcg1smeVisWgBs0pF0Ftwnzt/A5m4tRuHwSrFYgYbDLr2d8rMNrytfujbug30AJ+GrjC0wFgYYQNFAyyOOWg/CXy8X6edZRT2SngDgAQtHhhme/vJm1UN62HjYfILAekWphgcKIyWuWdvE7eI22HkB0GlWxRqigKAqqNANAAKAM7z6QnLHzmtq3+UD/wDc6dAdxABmKx1myRjtJbXyg91RyaRvgH8nWwNK+IY6PCkPMe2xJHdVfhB3yrf3adWOp6k2FL8Zx5YgYsIATc5pj3gG5kE6yv5k2HO9rVz5GpJJZmN2ZjdmPUn/ANtyqk7UuxZRyW4/GSTtnmIJHhQeBP0jmbfEdfoNKHZtQoBZm0VVF2Y+Q/vsOdqJwGCkxDFIRtoznwR/X5m9I1623rpMPgUwxyQr2s5HfdvhHIuwHcXog1PQ6ms1By2y7aWkLsFwZIgJcWQzXGSId5Q24AG8sn8C2g0vTyKBpvxhlj5Q33/zSPF+kaDnm5bYXBZTnc55bWzkWCg7qi/Av8m2pNZxmNEdhYs7eGNfE1tzroAOZOlbJY7FA6aVUUsxCqNyTYCl0jNKCzEwwAXNzlkcdWJ/CS30b9OxHnnWMCXFMGe/u4luVB9Cnxt1c7ekXrn+M8VZyDNoCfdwA6EjUZjszfXQG1tdTtXW59jKdih3CeI8VuMmHvFCBbMq2ZwBtEvIedrnkNjQksUQjBjIyAX0O99cw6k3pU2DLv2s7NkBBjTUam+XuDXNqum9weWlOcRh3RFLpkvsDYkfW2gPlUdXWowWDboJ8rHkVtEB3ranrypLxCexN6ZcSnNq5biDk1z4nZfYqbibRyK6HVTevROEccTFRhlNmHiXmDXljwE1Th8VIjgwEgjduX0860cci8rFFnrmIkoZBzNKeDe0IkAWcZW+YeE/7U8kFxptVMYLKaZRI9Y7StZBWgNQWRaZKlVE1KgsewVKlSugcQzUqVBUAYIrFbVipAxUqVKCBZiU7GUzW7rhVkPNbXyPf5dbEbC4PI3xxnEypkWJCwkJRpFIzQlhZHCEWcBt9RYDnTJlBBBFwdCDsRQGCYxt2LEkbxMfiUboT8y/ytjrY0AAezPBHw4ZpJGd3JJBNwBmuozbuRqMx1INuQAulhihe4VnlJJjjBvlv4iinSMEk3Y23tfYURJjGkJWCx5NMdUXkQv+I/lsLanSxvwmDWMG1yzas7G7uerH+2w2AFQSDQ4EswkmIZxqqj8OP9I+JvWdemW9qvxeKWMXY7mwAF2Y9FUak1Xicd3jHEO0kG+vcj5+8YbabKNT5DWhNI3Nrz4kjU7ZVJ5naGPy3NviNAA2PAy9riyI4htDe4vyz2/Eb0C4v82hrnOLcWfEXXWOH5PikHrI8I9I+5O1N+OTFUdkyYzEqyLJEveMaO2qpGpvHfUBm+rGw0RYzDMjKuR80gDJHb3liAbEbArexN7A86yt5eC8MeQRyFGtgAPoAP7Uz4PwFp+/LeKDe3hkkH13jXz8X03J2B4OkGWXEkPLfuRL3lDb2RbXkf1crctTTVMK0pDTiy7rDe6+RkPxt5eEedr1WFeNsly9DOHGdRHhgIYBp2gFiw6RKRt6z9r3uGGHwqRrlQWH3JJO5JOpJ6nWtpsQqKWdgqjck2ApfMzSgtITDhwCSGOV3HMuT+Gm+m5521FblCrEYlnYpBY20aU6oh5gfO/kNBzPIrMRjVgLJCO1mP4jsbgHrIw56myC3/aNatxeMMq9nADDCBYMBldgOUY+BPVv0toaWLCEGUCwHKtKa4ze2ZXWSgtIWY+WUMMimWWQG8rEBVtawtyGuijoee9XCuEsH5z4ki+/dQE33PgS99fLQcqcYTDPOfd92PnLbQ9RGNmPnsPPamuDtHeLCgb+8lOqhtjc7ySeWw5kaA72WxhqP9GNdUp7l/ZjC4FMOQz3mxDDugDYcwik2RddXO/M7Civ+Xl+9OQzW0QX7OO+9vmPqP2A2ozB4RYwSLszeJ21dvqenQDQchVOLxlmyRjPJ8t+6gOxkb4R5bnkKUbctscilHsctxvgUQFy7JrYLbMSeQUbk+VIm9mVRDJO2Ucl5gcgbbseg/mu0xEYQ3N58SRoBpZT0H5Ud+Z1PqNhSWSFmbPKczi9h8MfKyjr1Y6nyGlYyUYjCtm9ZOH4jgVALPaKL5Se84Hzc/8AtH36ULgsBIxD5RFCBfvWuwtcH08v5rtOI4KJmRnQO4JyLa7EnkBz69Ba52o/DcOVLSYm24yRDUBvh0GsknkNBy2vULZVs57hvs+0vea8cXXZ3HlzRfPfpben2Dw+bKsKhYV+O2jeSDmPVt0vuGwwTS6yjKnKLr5ynmfSNB58juzrTiiFJ9xDPgGHK/0pdLGRXXFaFxOBVvI9azlV6G8L/U5JlqU3l4S19NaxWXBm/vV6np1ZrFZp05RKzWKlAG1YNSs1AGlSsmsVIGKoxeESVcri4uDuQbjzGo6eYJHOiKxQQV91F5KqjyCqAP2AAoAyvP8Ahkxxf4mzuP8Apg+Eeo69Bs1WcXwxYKwGfs2zGPk4HlsWG630uPuNeI8Wjhg7c3ZDlsVUtfOQF8IJAuRc8qALJMJliZICIzY5Ta9mPxG+5J3JvvfWuTxmLlN8Phkkhd7rcAtfMAJHkltdJY3te7d5GBUkkZTosLPi3inLNFGVDqp8UZstlCgjXMGOfXMrlSBTnG4AFi/aNGpHvQpsHUbXbdLC4zCxtz0FgkR8F4UsDv2BMk7aSyu7NGm3dYk3lcAAdTa7FSxJYABGZIh205t2kjHReY7Rh4RqbRr12FyatizSKFhHYwDQOBZnHSNfhX1nU8hqGphhsOsahUGVRy+upJO5JOpJ3oAXYTAhCWY55ToXI5fKg+BfIfe51qYzGhCFALyN4Y18RHU8lX1HT76VnE4lpCVgtpo0pF0U8wo/Mb+BzPKlr4lYi0cA7SUn3krG4DW3kYeJvQtrD5RaqvRJvLIsRWTEHtJTfs4l1Cm35andrHWQ23PhGlKuL8SF1fFMFBYCOEXKgkgAtbxtfnaw5dTrxCOZVLwgSzMQGd97baAWAUXvlFtL7ncPh3Ccj3cf1OLbUtYAAbAn4UAAAva5sbDlWblkulgb4iYILsbDbqSTsABqSegqf8rzqZMTaOIa9mTa4/6p2tt3B973tRsOFWBg0nvsQ18iqPCOYRToi9XbrqdhRsOCLMJJiGYaqg8Ef0+ZvUfsBrVoR47KyedC8I0wAs0UPJfDI487axr5eI+WxNjjVFAUBVUWAAsAB0HIVZxCZYxmY2G1tyTyCgak+QpXiEzjPiO5EPyr79O0I8R5dmLj9WlpJLExbTaRHLHzmtv5RA7/AKjp0vyxEbgx4YAKCc0x7wvzsTrK/mdBzJtat1wrTfiAxxf4ezyDlnI8C+kannbVaZZQo0sqgfQAD/QVKAFw2EWMELckm7MTdmPVjz/typPxiPM+WEBpPj+RB1cjn6RqfIa0waVp/wAMlIucvxOOkYOw9Z+w5imLUdnhhkQXvLa4vfXJf8RurHS5+I3FDSZKYsw+GWJsqgzYhhqTpYcrnaNPLc25m9MsJw/Kc7nPJtmt3VHRF+EfyeZovDYRY1sg8ySSWY9WY6k1YRQkBWRWpFWEVqRQSVEVqasIrQ0AaWqVmpQSdZUqVKsYmalSpQBKyDWKlAGaxWKlAEqVKlSBilrKIpMtgYpmIy/LIbk6fK1ifI/XSVKgAnHYxYkLve1wNBcksQAB9SQKGXBtIQ09rA3WEG6LbYufjb+ByGl6lSgAyaQKpZjYAEk+Q1NLUDYkBiSkB1Cg9+ReRcjwqd8o1PMjVazUoAoWUzR3iBTDqpy5LLJIFHhTYRLpa+h/TvSTgvEocRFngARVIVkANkYqHsCQM2jDXrepUqk+xaJfEGmZkiOUIcryHdTa+VFO7WO50F/i2ouICMmHDqM+jSSPrbNszc5HNtBtpuNBUqVEVhEsZYDCqgOpZz4nbVm+p5DoBYDkKxjsbkKoozSvfIt7DS1yzcgLjqegNYqVcqCSgRFXk97O5yppYAkXKpfRFsLkk3Nuegq3DYDvCSUhnHhA8Ef6Adz6jr9BpUqUEl+NxKxIXc2Vd9L+Ww8zSrEXcF5+7GozdluLDW8lvGfSNB6tDUqUMC1I2xABfuxHURg6uORkI2U/IPueVHBbCw0A2HIVKlQSakVqRWKlBJqRWpqVKANCK0apUoJNKlSp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919239" y="620688"/>
            <a:ext cx="3456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dirty="0" smtClean="0">
                <a:latin typeface="Arial" charset="0"/>
              </a:rPr>
              <a:t>Architettura Generale</a:t>
            </a:r>
          </a:p>
          <a:p>
            <a:pPr algn="ctr"/>
            <a:r>
              <a:rPr lang="it-IT" sz="2400" dirty="0" smtClean="0">
                <a:latin typeface="Arial" charset="0"/>
              </a:rPr>
              <a:t>JBOX</a:t>
            </a:r>
            <a:endParaRPr lang="it-IT" sz="2400" dirty="0">
              <a:latin typeface="Arial" charset="0"/>
            </a:endParaRPr>
          </a:p>
        </p:txBody>
      </p:sp>
      <p:grpSp>
        <p:nvGrpSpPr>
          <p:cNvPr id="57" name="Gruppo 56"/>
          <p:cNvGrpSpPr/>
          <p:nvPr/>
        </p:nvGrpSpPr>
        <p:grpSpPr>
          <a:xfrm>
            <a:off x="611560" y="1916832"/>
            <a:ext cx="8172400" cy="3816424"/>
            <a:chOff x="0" y="2204864"/>
            <a:chExt cx="8172400" cy="3816424"/>
          </a:xfrm>
        </p:grpSpPr>
        <p:sp>
          <p:nvSpPr>
            <p:cNvPr id="26" name="CasellaDiTesto 25"/>
            <p:cNvSpPr txBox="1"/>
            <p:nvPr/>
          </p:nvSpPr>
          <p:spPr>
            <a:xfrm>
              <a:off x="41562" y="2527531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Arial Rounded MT Bold" pitchFamily="34" charset="0"/>
                </a:rPr>
                <a:t>INPUT</a:t>
              </a:r>
              <a:endParaRPr lang="it-IT" dirty="0">
                <a:latin typeface="Arial Rounded MT Bold" pitchFamily="34" charset="0"/>
              </a:endParaRPr>
            </a:p>
          </p:txBody>
        </p:sp>
        <p:sp>
          <p:nvSpPr>
            <p:cNvPr id="27" name="CasellaDiTesto 26"/>
            <p:cNvSpPr txBox="1"/>
            <p:nvPr/>
          </p:nvSpPr>
          <p:spPr>
            <a:xfrm>
              <a:off x="3599" y="3319619"/>
              <a:ext cx="950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Arial Rounded MT Bold" pitchFamily="34" charset="0"/>
                </a:rPr>
                <a:t>OUT#1</a:t>
              </a:r>
              <a:endParaRPr lang="it-IT" dirty="0">
                <a:latin typeface="Arial Rounded MT Bold" pitchFamily="34" charset="0"/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6927" y="4365104"/>
              <a:ext cx="950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Arial Rounded MT Bold" pitchFamily="34" charset="0"/>
                </a:rPr>
                <a:t>OUT#3</a:t>
              </a:r>
              <a:endParaRPr lang="it-IT" dirty="0">
                <a:latin typeface="Arial Rounded MT Bold" pitchFamily="34" charset="0"/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6845" y="3838658"/>
              <a:ext cx="950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Arial Rounded MT Bold" pitchFamily="34" charset="0"/>
                </a:rPr>
                <a:t>OUT#2</a:t>
              </a:r>
              <a:endParaRPr lang="it-IT" dirty="0">
                <a:latin typeface="Arial Rounded MT Bold" pitchFamily="34" charset="0"/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0" y="5472932"/>
              <a:ext cx="950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 smtClean="0">
                  <a:latin typeface="Arial Rounded MT Bold" pitchFamily="34" charset="0"/>
                </a:rPr>
                <a:t>OUT#8</a:t>
              </a:r>
              <a:endParaRPr lang="it-IT" dirty="0">
                <a:latin typeface="Arial Rounded MT Bold" pitchFamily="34" charset="0"/>
              </a:endParaRPr>
            </a:p>
          </p:txBody>
        </p:sp>
        <p:grpSp>
          <p:nvGrpSpPr>
            <p:cNvPr id="56" name="Gruppo 55"/>
            <p:cNvGrpSpPr/>
            <p:nvPr/>
          </p:nvGrpSpPr>
          <p:grpSpPr>
            <a:xfrm>
              <a:off x="467544" y="2204864"/>
              <a:ext cx="7704856" cy="3816424"/>
              <a:chOff x="467544" y="2204864"/>
              <a:chExt cx="7704856" cy="3816424"/>
            </a:xfrm>
          </p:grpSpPr>
          <p:sp>
            <p:nvSpPr>
              <p:cNvPr id="5" name="Rettangolo 4"/>
              <p:cNvSpPr/>
              <p:nvPr/>
            </p:nvSpPr>
            <p:spPr>
              <a:xfrm>
                <a:off x="1568445" y="2420888"/>
                <a:ext cx="648072" cy="3600400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it-IT" dirty="0" smtClean="0">
                    <a:latin typeface="Arial Rounded MT Bold" pitchFamily="34" charset="0"/>
                  </a:rPr>
                  <a:t>MANIFOLD</a:t>
                </a:r>
              </a:p>
            </p:txBody>
          </p:sp>
          <p:grpSp>
            <p:nvGrpSpPr>
              <p:cNvPr id="9" name="Gruppo 8"/>
              <p:cNvGrpSpPr/>
              <p:nvPr/>
            </p:nvGrpSpPr>
            <p:grpSpPr>
              <a:xfrm>
                <a:off x="899592" y="2492896"/>
                <a:ext cx="661926" cy="432048"/>
                <a:chOff x="899592" y="2492896"/>
                <a:chExt cx="661926" cy="432048"/>
              </a:xfrm>
            </p:grpSpPr>
            <p:sp>
              <p:nvSpPr>
                <p:cNvPr id="6" name="Rettangolo 5"/>
                <p:cNvSpPr/>
                <p:nvPr/>
              </p:nvSpPr>
              <p:spPr>
                <a:xfrm>
                  <a:off x="899592" y="2592612"/>
                  <a:ext cx="216024" cy="25065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7" name="Rettangolo 6"/>
                <p:cNvSpPr/>
                <p:nvPr/>
              </p:nvSpPr>
              <p:spPr>
                <a:xfrm>
                  <a:off x="1115616" y="2492896"/>
                  <a:ext cx="144016" cy="4320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" name="Rettangolo 7"/>
                <p:cNvSpPr/>
                <p:nvPr/>
              </p:nvSpPr>
              <p:spPr>
                <a:xfrm>
                  <a:off x="1273486" y="2688139"/>
                  <a:ext cx="288032" cy="4571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>
                    <a:solidFill>
                      <a:srgbClr val="FFC000"/>
                    </a:solidFill>
                  </a:endParaRPr>
                </a:p>
              </p:txBody>
            </p:sp>
          </p:grpSp>
          <p:grpSp>
            <p:nvGrpSpPr>
              <p:cNvPr id="10" name="Gruppo 9"/>
              <p:cNvGrpSpPr/>
              <p:nvPr/>
            </p:nvGrpSpPr>
            <p:grpSpPr>
              <a:xfrm>
                <a:off x="899592" y="3284984"/>
                <a:ext cx="661926" cy="432048"/>
                <a:chOff x="899592" y="2492896"/>
                <a:chExt cx="661926" cy="432048"/>
              </a:xfrm>
            </p:grpSpPr>
            <p:sp>
              <p:nvSpPr>
                <p:cNvPr id="11" name="Rettangolo 10"/>
                <p:cNvSpPr/>
                <p:nvPr/>
              </p:nvSpPr>
              <p:spPr>
                <a:xfrm>
                  <a:off x="899592" y="2592612"/>
                  <a:ext cx="216024" cy="25065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12" name="Rettangolo 11"/>
                <p:cNvSpPr/>
                <p:nvPr/>
              </p:nvSpPr>
              <p:spPr>
                <a:xfrm>
                  <a:off x="1115616" y="2492896"/>
                  <a:ext cx="144016" cy="4320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3" name="Rettangolo 12"/>
                <p:cNvSpPr/>
                <p:nvPr/>
              </p:nvSpPr>
              <p:spPr>
                <a:xfrm>
                  <a:off x="1273486" y="2688139"/>
                  <a:ext cx="288032" cy="4571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>
                    <a:solidFill>
                      <a:srgbClr val="FFC000"/>
                    </a:solidFill>
                  </a:endParaRPr>
                </a:p>
              </p:txBody>
            </p:sp>
          </p:grpSp>
          <p:grpSp>
            <p:nvGrpSpPr>
              <p:cNvPr id="14" name="Gruppo 13"/>
              <p:cNvGrpSpPr/>
              <p:nvPr/>
            </p:nvGrpSpPr>
            <p:grpSpPr>
              <a:xfrm>
                <a:off x="899592" y="3812559"/>
                <a:ext cx="661926" cy="432048"/>
                <a:chOff x="899592" y="2492896"/>
                <a:chExt cx="661926" cy="432048"/>
              </a:xfrm>
            </p:grpSpPr>
            <p:sp>
              <p:nvSpPr>
                <p:cNvPr id="15" name="Rettangolo 14"/>
                <p:cNvSpPr/>
                <p:nvPr/>
              </p:nvSpPr>
              <p:spPr>
                <a:xfrm>
                  <a:off x="899592" y="2592612"/>
                  <a:ext cx="216024" cy="25065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16" name="Rettangolo 15"/>
                <p:cNvSpPr/>
                <p:nvPr/>
              </p:nvSpPr>
              <p:spPr>
                <a:xfrm>
                  <a:off x="1115616" y="2492896"/>
                  <a:ext cx="144016" cy="4320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7" name="Rettangolo 16"/>
                <p:cNvSpPr/>
                <p:nvPr/>
              </p:nvSpPr>
              <p:spPr>
                <a:xfrm>
                  <a:off x="1273486" y="2688139"/>
                  <a:ext cx="288032" cy="4571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>
                    <a:solidFill>
                      <a:srgbClr val="FFC000"/>
                    </a:solidFill>
                  </a:endParaRPr>
                </a:p>
              </p:txBody>
            </p:sp>
          </p:grpSp>
          <p:grpSp>
            <p:nvGrpSpPr>
              <p:cNvPr id="18" name="Gruppo 17"/>
              <p:cNvGrpSpPr/>
              <p:nvPr/>
            </p:nvGrpSpPr>
            <p:grpSpPr>
              <a:xfrm>
                <a:off x="899592" y="4337396"/>
                <a:ext cx="661926" cy="432048"/>
                <a:chOff x="899592" y="2492896"/>
                <a:chExt cx="661926" cy="432048"/>
              </a:xfrm>
            </p:grpSpPr>
            <p:sp>
              <p:nvSpPr>
                <p:cNvPr id="19" name="Rettangolo 18"/>
                <p:cNvSpPr/>
                <p:nvPr/>
              </p:nvSpPr>
              <p:spPr>
                <a:xfrm>
                  <a:off x="899592" y="2592612"/>
                  <a:ext cx="216024" cy="25065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20" name="Rettangolo 19"/>
                <p:cNvSpPr/>
                <p:nvPr/>
              </p:nvSpPr>
              <p:spPr>
                <a:xfrm>
                  <a:off x="1115616" y="2492896"/>
                  <a:ext cx="144016" cy="4320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1" name="Rettangolo 20"/>
                <p:cNvSpPr/>
                <p:nvPr/>
              </p:nvSpPr>
              <p:spPr>
                <a:xfrm>
                  <a:off x="1273486" y="2688139"/>
                  <a:ext cx="288032" cy="4571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>
                    <a:solidFill>
                      <a:srgbClr val="FFC000"/>
                    </a:solidFill>
                  </a:endParaRPr>
                </a:p>
              </p:txBody>
            </p:sp>
          </p:grpSp>
          <p:grpSp>
            <p:nvGrpSpPr>
              <p:cNvPr id="22" name="Gruppo 21"/>
              <p:cNvGrpSpPr/>
              <p:nvPr/>
            </p:nvGrpSpPr>
            <p:grpSpPr>
              <a:xfrm>
                <a:off x="899592" y="5445224"/>
                <a:ext cx="661926" cy="432048"/>
                <a:chOff x="899592" y="2492896"/>
                <a:chExt cx="661926" cy="432048"/>
              </a:xfrm>
            </p:grpSpPr>
            <p:sp>
              <p:nvSpPr>
                <p:cNvPr id="23" name="Rettangolo 22"/>
                <p:cNvSpPr/>
                <p:nvPr/>
              </p:nvSpPr>
              <p:spPr>
                <a:xfrm>
                  <a:off x="899592" y="2592612"/>
                  <a:ext cx="216024" cy="25065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>
                    <a:solidFill>
                      <a:srgbClr val="FFC000"/>
                    </a:solidFill>
                  </a:endParaRPr>
                </a:p>
              </p:txBody>
            </p:sp>
            <p:sp>
              <p:nvSpPr>
                <p:cNvPr id="24" name="Rettangolo 23"/>
                <p:cNvSpPr/>
                <p:nvPr/>
              </p:nvSpPr>
              <p:spPr>
                <a:xfrm>
                  <a:off x="1115616" y="2492896"/>
                  <a:ext cx="144016" cy="4320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25" name="Rettangolo 24"/>
                <p:cNvSpPr/>
                <p:nvPr/>
              </p:nvSpPr>
              <p:spPr>
                <a:xfrm>
                  <a:off x="1273486" y="2688139"/>
                  <a:ext cx="288032" cy="4571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 dirty="0">
                    <a:solidFill>
                      <a:srgbClr val="FFC000"/>
                    </a:solidFill>
                  </a:endParaRPr>
                </a:p>
              </p:txBody>
            </p:sp>
          </p:grpSp>
          <p:cxnSp>
            <p:nvCxnSpPr>
              <p:cNvPr id="31" name="Connettore 1 30"/>
              <p:cNvCxnSpPr/>
              <p:nvPr/>
            </p:nvCxnSpPr>
            <p:spPr>
              <a:xfrm>
                <a:off x="467544" y="4797152"/>
                <a:ext cx="0" cy="576064"/>
              </a:xfrm>
              <a:prstGeom prst="line">
                <a:avLst/>
              </a:prstGeom>
              <a:ln w="50800" cmpd="sng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Rettangolo 32"/>
              <p:cNvSpPr/>
              <p:nvPr/>
            </p:nvSpPr>
            <p:spPr>
              <a:xfrm>
                <a:off x="2915816" y="2204864"/>
                <a:ext cx="2160240" cy="1368152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it-IT" dirty="0" smtClean="0">
                    <a:latin typeface="Arial Rounded MT Bold" pitchFamily="34" charset="0"/>
                  </a:rPr>
                  <a:t>POWER POD</a:t>
                </a:r>
              </a:p>
              <a:p>
                <a:pPr algn="ctr"/>
                <a:r>
                  <a:rPr lang="it-IT" dirty="0" err="1" smtClean="0">
                    <a:latin typeface="Arial Rounded MT Bold" pitchFamily="34" charset="0"/>
                  </a:rPr>
                  <a:t>PSS+PCS</a:t>
                </a:r>
                <a:endParaRPr lang="it-IT" dirty="0" smtClean="0">
                  <a:latin typeface="Arial Rounded MT Bold" pitchFamily="34" charset="0"/>
                </a:endParaRPr>
              </a:p>
            </p:txBody>
          </p:sp>
          <p:sp>
            <p:nvSpPr>
              <p:cNvPr id="36" name="CasellaDiTesto 35"/>
              <p:cNvSpPr txBox="1"/>
              <p:nvPr/>
            </p:nvSpPr>
            <p:spPr>
              <a:xfrm>
                <a:off x="1231924" y="2479042"/>
                <a:ext cx="38023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100" dirty="0" smtClean="0"/>
                  <a:t>EO</a:t>
                </a:r>
                <a:endParaRPr lang="it-IT" sz="1100" dirty="0"/>
              </a:p>
            </p:txBody>
          </p:sp>
          <p:sp>
            <p:nvSpPr>
              <p:cNvPr id="37" name="CasellaDiTesto 36"/>
              <p:cNvSpPr txBox="1"/>
              <p:nvPr/>
            </p:nvSpPr>
            <p:spPr>
              <a:xfrm>
                <a:off x="2415949" y="2544123"/>
                <a:ext cx="26642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100" dirty="0" smtClean="0"/>
                  <a:t>E</a:t>
                </a:r>
                <a:endParaRPr lang="it-IT" sz="1100" dirty="0"/>
              </a:p>
            </p:txBody>
          </p:sp>
          <p:cxnSp>
            <p:nvCxnSpPr>
              <p:cNvPr id="39" name="Connettore 2 38"/>
              <p:cNvCxnSpPr/>
              <p:nvPr/>
            </p:nvCxnSpPr>
            <p:spPr>
              <a:xfrm>
                <a:off x="2195736" y="2767544"/>
                <a:ext cx="720080" cy="0"/>
              </a:xfrm>
              <a:prstGeom prst="straightConnector1">
                <a:avLst/>
              </a:prstGeom>
              <a:ln w="444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ttore 2 39"/>
              <p:cNvCxnSpPr/>
              <p:nvPr/>
            </p:nvCxnSpPr>
            <p:spPr>
              <a:xfrm flipH="1" flipV="1">
                <a:off x="2216517" y="3180318"/>
                <a:ext cx="656456" cy="8384"/>
              </a:xfrm>
              <a:prstGeom prst="straightConnector1">
                <a:avLst/>
              </a:prstGeom>
              <a:ln w="444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CasellaDiTesto 41"/>
              <p:cNvSpPr txBox="1"/>
              <p:nvPr/>
            </p:nvSpPr>
            <p:spPr>
              <a:xfrm>
                <a:off x="2443663" y="2951366"/>
                <a:ext cx="26642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100" dirty="0" smtClean="0"/>
                  <a:t>E</a:t>
                </a:r>
                <a:endParaRPr lang="it-IT" sz="1100" dirty="0"/>
              </a:p>
            </p:txBody>
          </p:sp>
          <p:sp>
            <p:nvSpPr>
              <p:cNvPr id="43" name="Rettangolo 42"/>
              <p:cNvSpPr/>
              <p:nvPr/>
            </p:nvSpPr>
            <p:spPr>
              <a:xfrm>
                <a:off x="2915816" y="3645024"/>
                <a:ext cx="2160240" cy="1152128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it-IT" dirty="0" smtClean="0">
                    <a:latin typeface="Arial Rounded MT Bold" pitchFamily="34" charset="0"/>
                  </a:rPr>
                  <a:t>ELECTR. POD</a:t>
                </a:r>
              </a:p>
              <a:p>
                <a:pPr algn="ctr"/>
                <a:r>
                  <a:rPr lang="it-IT" dirty="0" err="1" smtClean="0">
                    <a:latin typeface="Arial Rounded MT Bold" pitchFamily="34" charset="0"/>
                  </a:rPr>
                  <a:t>PSS+FCM</a:t>
                </a:r>
                <a:endParaRPr lang="it-IT" dirty="0" smtClean="0">
                  <a:latin typeface="Arial Rounded MT Bold" pitchFamily="34" charset="0"/>
                </a:endParaRPr>
              </a:p>
            </p:txBody>
          </p:sp>
          <p:cxnSp>
            <p:nvCxnSpPr>
              <p:cNvPr id="47" name="Connettore 4 46"/>
              <p:cNvCxnSpPr/>
              <p:nvPr/>
            </p:nvCxnSpPr>
            <p:spPr>
              <a:xfrm rot="5400000">
                <a:off x="2627784" y="3356992"/>
                <a:ext cx="288032" cy="288032"/>
              </a:xfrm>
              <a:prstGeom prst="bentConnector3">
                <a:avLst>
                  <a:gd name="adj1" fmla="val 3703"/>
                </a:avLst>
              </a:prstGeom>
              <a:ln w="44450">
                <a:solidFill>
                  <a:srgbClr val="C00000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ttore 4 48"/>
              <p:cNvCxnSpPr/>
              <p:nvPr/>
            </p:nvCxnSpPr>
            <p:spPr>
              <a:xfrm>
                <a:off x="2627784" y="3645024"/>
                <a:ext cx="288032" cy="216024"/>
              </a:xfrm>
              <a:prstGeom prst="bentConnector3">
                <a:avLst>
                  <a:gd name="adj1" fmla="val -506"/>
                </a:avLst>
              </a:prstGeom>
              <a:ln w="4445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CasellaDiTesto 51"/>
              <p:cNvSpPr txBox="1"/>
              <p:nvPr/>
            </p:nvSpPr>
            <p:spPr>
              <a:xfrm>
                <a:off x="2396520" y="3493388"/>
                <a:ext cx="26642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100" dirty="0" smtClean="0"/>
                  <a:t>E</a:t>
                </a:r>
                <a:endParaRPr lang="it-IT" sz="1100" dirty="0"/>
              </a:p>
            </p:txBody>
          </p:sp>
          <p:cxnSp>
            <p:nvCxnSpPr>
              <p:cNvPr id="53" name="Connettore 2 52"/>
              <p:cNvCxnSpPr/>
              <p:nvPr/>
            </p:nvCxnSpPr>
            <p:spPr>
              <a:xfrm>
                <a:off x="2201179" y="4221088"/>
                <a:ext cx="720080" cy="0"/>
              </a:xfrm>
              <a:prstGeom prst="straightConnector1">
                <a:avLst/>
              </a:prstGeom>
              <a:ln w="44450">
                <a:solidFill>
                  <a:schemeClr val="accent4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CasellaDiTesto 53"/>
              <p:cNvSpPr txBox="1"/>
              <p:nvPr/>
            </p:nvSpPr>
            <p:spPr>
              <a:xfrm>
                <a:off x="2418288" y="4005026"/>
                <a:ext cx="29848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100" dirty="0" smtClean="0"/>
                  <a:t>O</a:t>
                </a:r>
                <a:endParaRPr lang="it-IT" sz="1100" dirty="0"/>
              </a:p>
            </p:txBody>
          </p:sp>
          <p:cxnSp>
            <p:nvCxnSpPr>
              <p:cNvPr id="59" name="Connettore 4 58"/>
              <p:cNvCxnSpPr>
                <a:stCxn id="33" idx="3"/>
                <a:endCxn id="43" idx="3"/>
              </p:cNvCxnSpPr>
              <p:nvPr/>
            </p:nvCxnSpPr>
            <p:spPr>
              <a:xfrm>
                <a:off x="5076056" y="2888940"/>
                <a:ext cx="12700" cy="1332148"/>
              </a:xfrm>
              <a:prstGeom prst="bentConnector3">
                <a:avLst>
                  <a:gd name="adj1" fmla="val 3000001"/>
                </a:avLst>
              </a:prstGeom>
              <a:ln w="41275">
                <a:solidFill>
                  <a:srgbClr val="FFFF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CasellaDiTesto 60"/>
              <p:cNvSpPr txBox="1"/>
              <p:nvPr/>
            </p:nvSpPr>
            <p:spPr>
              <a:xfrm rot="16200000">
                <a:off x="4861175" y="3419916"/>
                <a:ext cx="9188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latin typeface="Arial Rounded MT Bold" pitchFamily="34" charset="0"/>
                  </a:rPr>
                  <a:t>RS232</a:t>
                </a:r>
                <a:endParaRPr lang="it-IT" dirty="0">
                  <a:latin typeface="Arial Rounded MT Bold" pitchFamily="34" charset="0"/>
                </a:endParaRPr>
              </a:p>
            </p:txBody>
          </p:sp>
          <p:sp>
            <p:nvSpPr>
              <p:cNvPr id="62" name="Rettangolo 61"/>
              <p:cNvSpPr/>
              <p:nvPr/>
            </p:nvSpPr>
            <p:spPr>
              <a:xfrm>
                <a:off x="2915816" y="4869160"/>
                <a:ext cx="5256584" cy="1152128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it-IT" dirty="0" smtClean="0">
                    <a:latin typeface="Arial Rounded MT Bold" pitchFamily="34" charset="0"/>
                  </a:rPr>
                  <a:t>PHOTONIC POD</a:t>
                </a:r>
              </a:p>
              <a:p>
                <a:pPr algn="ctr"/>
                <a:r>
                  <a:rPr lang="it-IT" dirty="0" smtClean="0">
                    <a:latin typeface="Arial Rounded MT Bold" pitchFamily="34" charset="0"/>
                  </a:rPr>
                  <a:t>PSS(mod. </a:t>
                </a:r>
                <a:r>
                  <a:rPr lang="it-IT" dirty="0" err="1" smtClean="0">
                    <a:latin typeface="Arial Rounded MT Bold" pitchFamily="34" charset="0"/>
                  </a:rPr>
                  <a:t>Vicor</a:t>
                </a:r>
                <a:r>
                  <a:rPr lang="it-IT" dirty="0" smtClean="0">
                    <a:latin typeface="Arial Rounded MT Bold" pitchFamily="34" charset="0"/>
                  </a:rPr>
                  <a:t> 100W)</a:t>
                </a:r>
              </a:p>
              <a:p>
                <a:pPr algn="ctr"/>
                <a:r>
                  <a:rPr lang="it-IT" dirty="0" smtClean="0">
                    <a:latin typeface="Arial Rounded MT Bold" pitchFamily="34" charset="0"/>
                  </a:rPr>
                  <a:t>n.4 BTS</a:t>
                </a:r>
              </a:p>
              <a:p>
                <a:pPr algn="ctr"/>
                <a:r>
                  <a:rPr lang="it-IT" dirty="0" smtClean="0">
                    <a:latin typeface="Arial Rounded MT Bold" pitchFamily="34" charset="0"/>
                  </a:rPr>
                  <a:t>n.4 EDFA</a:t>
                </a:r>
              </a:p>
            </p:txBody>
          </p:sp>
          <p:cxnSp>
            <p:nvCxnSpPr>
              <p:cNvPr id="64" name="Connettore 2 63"/>
              <p:cNvCxnSpPr/>
              <p:nvPr/>
            </p:nvCxnSpPr>
            <p:spPr>
              <a:xfrm>
                <a:off x="2195736" y="5301208"/>
                <a:ext cx="720080" cy="0"/>
              </a:xfrm>
              <a:prstGeom prst="straightConnector1">
                <a:avLst/>
              </a:prstGeom>
              <a:ln w="44450">
                <a:solidFill>
                  <a:schemeClr val="accent4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ttore 2 64"/>
              <p:cNvCxnSpPr/>
              <p:nvPr/>
            </p:nvCxnSpPr>
            <p:spPr>
              <a:xfrm>
                <a:off x="2195736" y="5517232"/>
                <a:ext cx="720080" cy="0"/>
              </a:xfrm>
              <a:prstGeom prst="straightConnector1">
                <a:avLst/>
              </a:prstGeom>
              <a:ln w="44450">
                <a:solidFill>
                  <a:schemeClr val="accent4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ttore 2 65"/>
              <p:cNvCxnSpPr/>
              <p:nvPr/>
            </p:nvCxnSpPr>
            <p:spPr>
              <a:xfrm>
                <a:off x="2195736" y="5733256"/>
                <a:ext cx="720080" cy="0"/>
              </a:xfrm>
              <a:prstGeom prst="straightConnector1">
                <a:avLst/>
              </a:prstGeom>
              <a:ln w="44450">
                <a:solidFill>
                  <a:schemeClr val="accent4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CasellaDiTesto 66"/>
              <p:cNvSpPr txBox="1"/>
              <p:nvPr/>
            </p:nvSpPr>
            <p:spPr>
              <a:xfrm>
                <a:off x="2394182" y="5085184"/>
                <a:ext cx="29848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100" dirty="0" smtClean="0"/>
                  <a:t>O</a:t>
                </a:r>
                <a:endParaRPr lang="it-IT" sz="1100" dirty="0"/>
              </a:p>
            </p:txBody>
          </p:sp>
          <p:sp>
            <p:nvSpPr>
              <p:cNvPr id="68" name="CasellaDiTesto 67"/>
              <p:cNvSpPr txBox="1"/>
              <p:nvPr/>
            </p:nvSpPr>
            <p:spPr>
              <a:xfrm>
                <a:off x="2394178" y="5302900"/>
                <a:ext cx="29848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100" dirty="0" smtClean="0"/>
                  <a:t>O</a:t>
                </a:r>
                <a:endParaRPr lang="it-IT" sz="1100" dirty="0"/>
              </a:p>
            </p:txBody>
          </p:sp>
          <p:sp>
            <p:nvSpPr>
              <p:cNvPr id="69" name="CasellaDiTesto 68"/>
              <p:cNvSpPr txBox="1"/>
              <p:nvPr/>
            </p:nvSpPr>
            <p:spPr>
              <a:xfrm>
                <a:off x="2394178" y="5509734"/>
                <a:ext cx="29848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100" dirty="0" smtClean="0"/>
                  <a:t>O</a:t>
                </a:r>
                <a:endParaRPr lang="it-IT" sz="1100" dirty="0"/>
              </a:p>
            </p:txBody>
          </p:sp>
          <p:cxnSp>
            <p:nvCxnSpPr>
              <p:cNvPr id="70" name="Connettore 4 69"/>
              <p:cNvCxnSpPr/>
              <p:nvPr/>
            </p:nvCxnSpPr>
            <p:spPr>
              <a:xfrm rot="16200000" flipH="1">
                <a:off x="4372729" y="3340239"/>
                <a:ext cx="2232248" cy="825594"/>
              </a:xfrm>
              <a:prstGeom prst="bentConnector3">
                <a:avLst>
                  <a:gd name="adj1" fmla="val 15"/>
                </a:avLst>
              </a:prstGeom>
              <a:ln w="41275">
                <a:solidFill>
                  <a:schemeClr val="accent5">
                    <a:lumMod val="60000"/>
                    <a:lumOff val="4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CasellaDiTesto 85"/>
              <p:cNvSpPr txBox="1"/>
              <p:nvPr/>
            </p:nvSpPr>
            <p:spPr>
              <a:xfrm rot="16200000">
                <a:off x="5478384" y="3425355"/>
                <a:ext cx="5661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latin typeface="Arial Rounded MT Bold" pitchFamily="34" charset="0"/>
                  </a:rPr>
                  <a:t>I2C</a:t>
                </a:r>
                <a:endParaRPr lang="it-IT" dirty="0">
                  <a:latin typeface="Arial Rounded MT Bold" pitchFamily="34" charset="0"/>
                </a:endParaRPr>
              </a:p>
            </p:txBody>
          </p:sp>
          <p:cxnSp>
            <p:nvCxnSpPr>
              <p:cNvPr id="89" name="Connettore 4 88"/>
              <p:cNvCxnSpPr/>
              <p:nvPr/>
            </p:nvCxnSpPr>
            <p:spPr>
              <a:xfrm rot="16200000" flipH="1">
                <a:off x="4572000" y="2852936"/>
                <a:ext cx="2520280" cy="1512168"/>
              </a:xfrm>
              <a:prstGeom prst="bentConnector3">
                <a:avLst>
                  <a:gd name="adj1" fmla="val 113"/>
                </a:avLst>
              </a:prstGeom>
              <a:ln w="41275">
                <a:solidFill>
                  <a:srgbClr val="C00000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CasellaDiTesto 93"/>
              <p:cNvSpPr txBox="1"/>
              <p:nvPr/>
            </p:nvSpPr>
            <p:spPr>
              <a:xfrm rot="16200000">
                <a:off x="6247767" y="3414817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latin typeface="Arial Rounded MT Bold" pitchFamily="34" charset="0"/>
                  </a:rPr>
                  <a:t>E</a:t>
                </a:r>
                <a:endParaRPr lang="it-IT" dirty="0">
                  <a:latin typeface="Arial Rounded MT Bold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data:image/jpeg;base64,/9j/4AAQSkZJRgABAQAAAQABAAD/2wCEAAkGBxQSEhUUEhQVFBQWGBgYFxUYFBkbFRYXGBQYFxgYGBYYHCkgGBwlGxQUITEhJykrLi4uFyAzODMsNygtLiwBCgoKDg0OGhAQGywmHyYsLCwsLCwsLCw0LCwsLCwsLCw3LCwsLCwsLCwsLCwsLCwsLCwsLCwsLCwsLCwsLCwsLP/AABEIALcBFAMBIgACEQEDEQH/xAAcAAACAgMBAQAAAAAAAAAAAAAEBQADAQIGBwj/xAA/EAACAQIEAwUGBQIEBgMBAAABAgMAEQQSITEFQVETIjJhYgYjQlJxgTNDcpGhFMFTc7HRBxVjgqLwg7Lx4f/EABoBAAIDAQEAAAAAAAAAAAAAAAAEAQIDBQb/xAAtEQACAgIBAwEGBgMAAAAAAAAAAQIDESESBDFBUQUTYXHR8BQikaHh8VKxwf/aAAwDAQACEQMRAD8A9utWbVgVmoAlZrFSgDNSpUqQJUqVKAJUqVKAJVWJxCxqXkYIii5ZjYAeZNJfar2sw+AS8rXcjuxLbO325L5mvDvav2vxGPb3rZYwe7Et8g6E/M3mftamKenlZvwYXdRGvXk7D20/4os+aLA3RdjOR3m65FPhHmdfpXmkUbyuAoZ3c6AXZmJ/kmm3sv7LYjHvlhWyjxStfIn1PM+Qr3H2T9jsPgF92M8pHelYDMeoX5V8h9705KdfTrC7iUYWdQ8vscf7F/8AC4Lllx3eOhEA8I/zCNz6Rp9a9RjQKAFAAGgAFgB0AqM1q0SWufZbKx5kdCuqNaxEq/5hH2vY5h2lr5ddtOe19Qbb1dKnOk3tLwnOpmhRTiY1PZk7X010BuwANvr50fwXFSSQo0qFJCO8CCNRucpFwDvY1maCvj3CXlKPC/Zyo197K4275Aubcr6UfNi8gVT35CNFUaseZtfurfmTYVrLiGkNoLZb2MpF1HUIPjPnsPO1q5Lj3tdHhc0WFtNOfHKxzKG27zDV2HyjQbabVSUlFZZv0/T2Xz4VrLOnxGJVMrYg5pN44V1FxzAPiI077WA8uYOJleY3ltYaiMHuA9T85+ug5DnXmuKlnR1xMkl5mOzHvgDkV+FOWXTfau94DimxkatEtuTOwORSNwPnPkPuRXJ6yfUWtQrWn97+B17vZi6StWzkn/x+nx+YVK40FizNoEAuzfQf32HOrv6EJlbEan4IV1F+Wn5jf+I+16OwsKxkrAO0l2eV9QvkxHP0Lbzte9Gw4ILdiS7nd23t0Hyr5D/XWt+k9nQq/NPcv2X36nKt6hy0uwEMM0us2i8ogbj/AOQ/GfLYee9FzYtYxdjYbAbknooGpPkKHxGMOYpGM8g317iebty+g1P01pficUsLf42II+ioD1/w18tWNudr10Um3hC7aSyw/Fy3XPiD2cXKO9y3QOR4ifkW/wB9qRcW41nGVvdRkG0QPvZFG9wNQoGuVeW/SlPFOKSFwFHbzHbW0SWIDqoF8pFxe+uouTtWMFwf32Ygz4i91va0YsQCTbuCxbXXdso1tTcKlFZkKTtctRB1glkfPMyxQJYLEliH5am2oOltNb7Dn0OE4Z3M0vuYRrk2Zh6yPCD8o7x5kbUww2BSBlLe+xFu6o0VOV1B8C9XOp5fLRgwJuJJSGYahR+HGfSDufUdd7WvaqWXN6iXroS3IHiiZ1AAMMIFgo7rsOmn4a/+X6aB4pxAZeyiAVBppsfIeVbcU4ne6ptzPWkrtSE7PCOpRR5ZTKKHcUQxqjtQTalmx9IqtWajrrUoLYR6nWaxUronBM1KlSgCVmsVKAM1KxS7jnG4cJH2k7hRsq7u5+VV3JqUm3hENpdxizW1Ogrzz2m/4gFi8HDQJZVVmaW4yqF8XZg/iMBc9NDvXO8Y4/PxXOuc4TDgnLHlLPNkBZwbEFnCgHINN+dqH4VGEZYOHxiefudowL5LqQ6yNKGsq5gGAG4YqRpq3XQo7l39PqKTvctR7ev0KRhI4lGIx4LzZnuSc5djay5WOVyAUZSCFZWIuCBTL2X/AOGpxEhnxKtDAxzJDtIwOozW/DXy35eddl7K+xCYcibEN2+J5MR7uK5vliTZRcnkPK1daTRZ1LWo/fyCHTJ7kvv4lOCwccKCOJFRF0CqLAVa50oPjDSiFzBYyAXAPMA3IHqte19L2rTguOaWMdoAsoAzpcGx6/vf7gjWk3scWhd7TcMedFMcjJJGc622NrHUWOugt9SOdbeznGlxMZIuHQ5XDDK25AbLyBKt9welN5VtSsyKrMsCKZGN3I0VT1kYbn0jXXkNaqSM5cYqC7m3IDcseQUDUnyFBYuS658Sezi5RXuWJ2DlfGT8i3H6qXzYtYWNvf4gjUnQIDyO4jXbujU+e9c3xLjh7TQNiJwQpyqcsYO4A2Qcr6nqTatq6nL5GNlqj8x9xDGvOCmsUNrZFNnYepl8I9I+55V5xi8O+CmsljmFozlvcG1gB8wNtq79CztkjXO/TYL5u2yj+TyBppBgUhYE+/xJHdsLBAenKNfUdT56Cjqaa3FJd0O+yfaVvSzk2uUZLaf7ffk5DgXsaSP6jiDFV37ItqenaMNv0D/+V2+HRnACgwwgWCgZXYctvw18vF9Nq3hwZzB5SHceEfBH+kcz6jr9BpW+KxgSwsWc+FF8R/2HmbCl4xUVhFuq6u3qZ8rH8l4XyQauSNNMqIo8gqj+1BvM0oJBMUIFy50dhztf8NfUdelt6WcQ4jHhwJcY63v7uIagN6QfG23fNgPTrQOLxLzkGW2XdYgbqOhY/G38DkOdb1wc3hClkuEeTXfsE4niOYZMMOzjG8lu8/XID1Pxnfle965uQTSEpGDh41Y55GIMj2vcjU775j1pvJKBbck6BQLsx6ADejF4YFAkxRFr92Ad655ZrfiN6RoPO16ZfCpCi52sXcE4VmUCG6Rc5jq0n6L+L9Z06A8n/D7ZezwwCpfvTHXMeeW/4jeo6DztasjDtNrKMsfKG+/nIRv+gadb8i5p1jW7EKB/6AANz5ClZ2OT2NQrUVoIw2GWMHKNTqzE3Zj1ZjqaU8a4luiH9RH+la47Eu6Xa8anQJ8b+bkeEekanmdxSeTSlrbMaQ709XJ5ZUzULLJVrmgcU1qWOklgkk1IsVjckgN9L2omeeuW4/idL32qMZLrR3YlrNKOHY0PEjdQKlGSvE9oFSpUrpHBM1msVL1AGalC8Qx8cEbSTOERd2J0+nmfKvKvan23xOMY4fBK8MVjmka6yMtsxI5quTvWF2I1rWuqU3oystjBbOp9r/b+PDExYYf1GJJyhV1RG6MRufSOmtq83x64oMMdiZVM6sWWKUEAKpF0F7BWGYMIxY5TmBo7DouGKwxRM+IuwVLZjO17JOoDssYtnUg2zIb36dj7N+wfeWbH5WZQojw637CIKLKDcnOQOpP3ptcKl97FXztePtCHgfAp+IBSqf0uFtcyGMCV3LZnaG5YoGsgJzWOW+pJr0zgvBocJGI4ECLz+Zj1Zt2NHAW2qqHFI5ZVZWKGzAEEqeh6bH9qUstc9eBqupR35M4icKpNibAmwFybC9gOZ8qU8F40mKUsuZSCQUYWYWJAP0OU6+RpnKtq5/E8OljnV8MECOfeLZVW9+8xsMzFgeu6jQ3uMTU6SN70r/5VFFM2JzlBYllzAR3Pic9Sb/vr0qzE40IQoBaQ6qi7kdTfRV8z/J0oTFYlY8r4g9pKdY4V1Ckc1B3I/wARreVr2oW9EPQVNK0gJJMMAFyxOWRh11/DXzPe/TuUeM4n3ckHuohoHtZ3vyjB2ufiOp1sNjQPFOKmRveEMwsVhU3VLkhWcbt3tM1tNwBqaXYTBOz5p2Z3cFVgW2wPID/tN72Xcno1ClLchadzeokgkadSFDQQi57QNZ25Ne4/Ub33A3ptwbhN0AjBihG8h8b+aX/+506AjUGpgAlnxOrE9yFdRm3Gn5jc/lH2vTAYZpdZtF5Qg3H/AMhHjPp8I896iy/xEmujzI3wQBXJhQEi5zblidyl/G3rbT9VMcNh1jFlG+pJN2Y9WY6k1RLi1iW7my7bXJPIKBqT5ChcU+ZS+IPZQj8u/eb9ZXr8i3vzve1LdxnsXTYlpDlgtpo0p1QdQnzt/A5nlXJ8d9q4sJmiw3v8QTZ3JzAN62GrNroi7bd2mOO4i8wyqDFDtlGjuPO3gX0jXrbauK9quEZPfxDKBbMF0tyDLb7beVTbVYockOey301vVKu968ejfo38RZi4nkzzYuVu0Yd0Nq7eQXZF20032roPYieeZTEqXVTYSt+GnVSd2I5KPuRvWnA/ZCSYnEY4mOPxFSbOw3u5/LXy3+ldvho8yqkK9hABYFRlZh0RfgHqOvS29L0KcJc8nX9r9b09lP4aCTx5XaOP8fX59izCYdYSViHbTnR3bZedmI8C9EGp/c0ww2DynO5zyEWLkbD5UX4F8ufMms4VFRcqgKB/6STzPUmhjimm/BOWPnNbf/LB3/UdOl6Ybzs84ljRtjcXlORBnkPwA+EHYufhXz36A0m4lxFMMQ0pM+Jb8OJBqL6dxfgXq7fvsKRce9tkjb+k4aBNiHbKZCborc2LH8Rh12Ft9LUXwnhnYKS7GSZ9ZJW1Z2/so5DYVS1+7WX5NKY+8lheA98Q72Mls3QbDyF9/rQU8lbzyUumnpFyydeuvCLJZbCleLlvWZ8VQGIl0qMmqiAY7EWrlONT3BFNeLYjeuWx8960iilksIZ8C9pBHEEc6qSPtyqVxs0mptUrb3KexP8AFtaPtas1itZZQoLMQqgXJJsABzJO1MnON6572m9rYsJ7tQ0+IbwQR6ufNrXyiuX47/xB7d2w+AcJYHPiWFwo2LRqNSBuXOwBNtL1xP8AQy4MjEMwxEhlMOIiJLFhIgORwRmuSHsdQbKRemq+nzuX6Ctl+NR/UL4guJ4jKHx0hiWxaOIZRkUSdmzZGYWCm+Yk5tD9nHClnxrBcCOzjTunEOgyRqukax79o6d+0mhs9jRfs77By4k9rxBmERkeVMObZ7uQSZCB3QbC6j+K9Mw2HWNQkahEUWVVFgB5AVay5R0v4X1KV1OW3/L+go9l/ZXD4BLQrdz45W8bf7DyFOme1ayPauU45ip8PiBiC98LltIp+DbUd7U6G2h8RBsLUnKTk8sbjFRWEdYj3rk+MQf0EhxUSsyyOqyLmARFJtcAkXuzs2t9TuBoehw84ZVdDdWAIPUHUVbicWiLdjubAAXZj0VRqTVUyzN0cMoOoBAOosRcX1B2NK3xLSG0Oi85iLr/APGPjPn4frtUxb3XPiTkj5Qg3LE7B7eNvQtx+ql+OmecWPu4+UY8TDpIRsPSPuTtQ2s7DeDSTiCpdMN3iT35m1Gbmb/mNy+Ufa1IMZ2xZ0iUhmAzYhzcm9xcAbka6aAaaWNMpHCDWygaf2AA/sKuiwBZc857KIa5SbOw9Z+AH5RqdNRqKdxCpCWZ2sA4JwgkkRd9r+8xD6qG0Bt8x08I6amukwUKxFkgHaSnSSVtgfUw6ckXbyvephlZwFAMEAFgo7sjDkLD8Jf/AC/TTNQka6ZURR5BQP7UtO1zGYVKBTDgQpLEl5D4nO5HQDZV8h/J1ofEY2zZIxnk5i9lTzdvh+mpPStmnaUHITHFzkOjsOqA+FfUfsNjSTFcUULkw1kj5ynUsTzjv4yfnN78s29VjByei0pqKywnEYlYWux7fEkaAaBAf3ES+erG3O1c5xXi7dpYgz4ixKIthHHcben9RuTfppVId5GKRraE6vKWbM9wLkODfN4gb6grrvR/BuF5r9gAqk9+ci+Y88nzn/xHnqKajCNayxWU5WPCM4CWRlRWS8zC/Zra482Oyjqb2vtfSneHwCwlXm97MdY41FwvXKDuddXa1vTerOHgKDHhQCb+8mbUZtjcj8R/SLAbXG1M8LhVS51Zj4nbVm+p6dANBWNlzlpdjeulR2+4J/RMzB5rGxusY1RCOZ+dvMjTkBubMVi1jALHUmyqBdmPRRzNZxGMJJjiAdx4ifBH+sjnb4Rr9BrXNcf49FgL5iZ8Sw2uNBvr/hpfkNT570u9bGqq5WyUILLYx4jiFRDLjGWOIbRXuCeWe34jegafXevM/bX27nxjf08CtFC2lh+JNfk1vCPSPueVTFPNi3WbFPZD4QNrH4YUF7n+T57V1Hsx7NJE3auCX1yBrXjB+nxdapX1KhPOMo63U+x419M+c8T1pbXxWfX/AF2B/Yj2T/pV7WTWZhbyQH4R59TXSutb4jEgbaml8ssjGwW1KXWyslykYU1KuKjHSKcfLbakc+KphjUkA8IP3rkOK4hlJOUj7aGqJ5HoYwGzYql+KxulJJeLedBT8SvWqiVnNI34jiK5zHTX0H3q/G46+goFl/et4Rx3EbZ8ikR1KYogtrUq/My92j7Grz//AIlYSR5Iu0c/0jAoI7lUGI17PtmXXs22vpY2r0Ch8fgknjeKVcyOCrA8wf8AQ+dM1y4yyc+ceUcHj3CkYscNgYAZu47NmDR4aT4wZNS1iCLEm4YrrY39B9lPYuPCe8djPiDa8jbLYWART4QBoDvboNKecJ4VDhYxFAgRByG5PUk6k+ZoytLLnLSM66UtslSpUpc3MOL0Bj8IsqPHILq4KkeRFtDyPnVPE+PxQsF7zsTqFGirmszs2wA158iKxiXaUFiTDCBcse7I689/wltz8X6d6hgD4fLCvYYZcxXe57kZJuS5663yjX6DWq2xIic5ff4gixJ0EYOuvKNdu6NT571ScSWASAdlCPitZ265AfCD8x1PLrS/iPD3ZFSGXsUuc9h3iDqSGOoN7687k1m5+hZRMPxRDOqs5mmYkEqO7FbcW2jGluptqTRzSktkjXPJvlBsAD8Tt8I/k8gao4Pw4FQsA7OLnMRdntzS+/6zp0B5N8KBlyYUZEv3pjrc8yub8RtPGdP1WtUKGdsnlgF/o1iYM3vsSRdVAsFG11B0Qb3c6nbyoqLBksHlIdx4QPw0/SDufUdeltqPw2FWMEKNzdmJuzHqxOpNL8RimYlYLG2jSHwIeg+dvIaC2pG1asoi3F4xY7A3Zm8KLqzfQdOpNgOZoPEzKoD4o3193Cuov9PzGGhudBvpa9BzY1Yiyw+9mOkkjG4B9RG5FzaNbAX+GkuO7a4MYEkjkh5XPgGUkWUDa4Ayi299da1rpct+DKy5R0u4Vxri5e3bEKpPchB0J5dow8WtvSL89DSibBGVxJOzBNMkIvfMb92y7nbTU6eZFEcJ4Oe0OX3+I1LSNokebU+SDyGp+ldThcIkDWA7fEkb7BQf3ESaeZNvitW8pxrWEYRhKx5YBHwsBc+KtHHv2XUk/mFfEST4BvfW97UyWJpR3gYouUY0dh6iPAvpGvU7ijYcFrnlOeTkbWVLjZF5fXc9eVVYzFiMhbFnPhRfE3n5DzOgpScnJ5Y3CKisIszrEt+6iKPIKoH8AVQZ2mBNzFDa5Y92RxzIv+GvmdfpvQGLkCWkxJzPf3cK6gN6R8bes2A9NIeOcYNs02tyMmHQ3ub6FvnOx10HLXUzXW5EWWKI3xHFrr2eGHZxD8wCxbr2YO3Pvnfl1pFxbg6zR5BowN1bc5uZYnU353rTh8892adQqtl7ONSWe9trAXJ/f7a08XDvGoaVQpbwpe5UeojS/kP3Nb2+7rraaK9JZc74zreGn3FPAOBDDqDIc8gvzuqX3CA7eZ500XEknKvOg8ZirC1b+zxDFz0sP3rjN+EejusnPNk3ljaKAfXzrSZbUVmtQmJF6niKLb2UGzgi2opXjMArXBFHqMpqyU1PE1Usdjzvjvsejkle63lt+1cHxjgU8N7i69R/evc3iuKV47ABhrrUxm4kSipHhcMdb4pLLfpXecc9lxq0Ysf4Nef8QDByrArY7VvGXJi1keCNjjF6GpQgWpWnFGOZn2xUqVK0FiVKlSgDWRwoJJAA1JJsAPM0I/E0yqYz2pkAZFQgllIuGvsF9R0++lJuIYA4yUgPngBvqD2QNgCAt7TbNuMvfN72tTvC4WOBe7ZRpdidTyF2/gDYbC1QQL2w6I/aSqHnfVYoxpcWFwDbMQAPeNtyy7VXjpe8qSyIMRIG7CMhmhRwO6zAWzkG2pttpY0LxZZomKRqzmVicykCc31XK7MF902uQ6GMm1ypBo4XwNEa4VJsUCS8puY4XZszHMdWcHkO8QiXtYGgC0Yh+zDzRNHIWZCgAvKym2eJb3yNYkZrEDew1rP9KAA+JItfuQL3gTyBA1lfyGg87XpitlZlj99OdHkbwpzsxHhGuka6/wAtW8GAyNmYl5Du55Doo2RfIb87nWqcVnJbLB/6dpdZu6nKEHf/ADSPF+kd3rmphJiVRbsQoGn9gAOZ8hQmKxuU5EGeT5AdgdmdvhX+egNAzTLEwaQ9tiCLqg2UekHRF0N3Op/YVOQC53LqXmPYQDUqTldh/wBRvgHpBueZ3Wl2IxbSjJGDDCBYADLIw6WH4a/+X6aVcX4yqteU9rMLFYI9cl72IXrZW7x1Nja21MJZ8thYs7eFBqzfQfcXJ0HM1SU34LJeoI0YjFtFUfYAVvhMG82tzFF8+zuPQD4V9R+w2NHjAKuWTEnM1/dwrqA24AH5j+ewtfS16JGEaU3n0XlCDcfWQ/GfLwjz3pp9RLjgWXTx5ZKcJqoTDDs4ucttWvuY7+In5206ZuTjC4dUWyDfUndmPMsTqx8zQ+InWNczkKNvvyAG5PkKCkkLKWnPYwD4SbMw6yH4QfkGp5n4awybhkmLaQlYLG2jSnVF6hfnby2HM8qVYzHpFmSD3kvxysbhT62HiI+QWA9NB8V41mQ5bwwKLad2RxyAA1jHkO8fLnz8uHbEBQpMcI+U2zLa6lbWINyN9ivPWmYU+ZC07vESzGYmQt7n3kjeKVzsLXW1hYIdbEaaHc1dgeHd/uIsk9u89rIhO5Y65b2vYak8tzW+FhUWjQGONe73R32HReSjXxHXoOdNI8bZDHCnZAXAI7zX5nbVr8zfWifURT4w7hDp5P8ANPsF4KFYGsB2+JYb7BQf37JP3Jt8RFEY/hrshZmLy72GiAfKi8vqbk9dgFuFWQCyLJ1JC6serMdWPmavODxLflOf1P8A7mlpfm7jUJcGnE5jGsda29lsXllZCbZhp9R/+09n9l8RJuka/wDd/tS6T2AxeYMkkKkG4Jz/ANqVdEkzpLq4SjhjxzepetZoXiIWS1wBcjY/St4tTQkQ3lZK5MLpfYUMBejsbLeyj70MUqJdy8e2wZ6ElW9MnWhmjrNl0KMTh71yHtJ7LrMLiwYbH+xrv5YaEkw4NCbT0DSawzxp/Zcg2aUA9NaleoYngkbNcjWpW/vhd9Me0Vis1KbOcYrSaIOrKwurAgjqCLEftW9SgAHh8hU9i57yi6H54xYA/UaA/Y8xSfH8KlxbgTXjSKU6KTlkXLdWAvqe8yMGFjvytT3H4YuAVNpFOZG5ZrbH0kXB8j1tVA4quUaMZCSOxFjIGXxAi9gBp3jYWIN9RUEG0+EjEISQnIgHeLkMMuxzggg+d6HiRpFCRgwwDQEDK7jog3jX1HvdLaGr4sGzkPOQSNVjH4aHkdfG3qO3IDndi8WsYBY6k2VQLs56KvM/6bmwoA2iiWNbKAqj9hzJJ/kmgHnafSE5I+cxG/8AlKd/1nTpm5aYoXAfEmyX7sA72Y8gwH4r+gaD1WvQ/FcWqqHxbdnESFWEXZmJ27XLfNse6NNDctygAU4oAdnhRZb96Y6gnmVzayt6jp9bWoPE4JuzZYnKSNr2h1Yt1Yne+3kNrUUjzAz/ANRbJGwMcwVUjZGRCEUZiWIYsAba6DU1quGZwXmJhhGpBOV2HrP5a+Xi622rKSbZomsC7hHDQt0gu7Fj2mIkuwDG19fiOg7q6C2pFPcLGsRZIB2sxsJJWOin1sOl9I1tvyvesRo0ihUBggAsLDLIw6KPy18/F+nemWGRY1CqAqqNANABuaukkVZrhMEEJYkvI3ic72+VRsq+Q+9zrVWOxdjkRe0ltfIDYAHYu2yDQ+ZtoDWpxLzaQnLHzmI1b/KB0P6zp0Dcl748KDHhQLX70x1BPMqTrK/qOg87WqXhdwRriZlhYNKe2xBHdQfCD8o2RernU9ToKTcRllcGQgSSKCY4s1o1NtgbatyzkX+gNqLbDBLkXJY3Zibsx6sef9qqhR5WKxAG2jOfw0PQ28Tekfcim6YwUeeRS2U3LgkJv+WF5A+IPaudI4UHd0Nx3fit1Og510OI4eyIrOEDHTJdmJbkqgDvG3QdeWtFYaFYSUhHazm2eRtl5jOwHdGuiAX/AHJplgsIAc7HPKRYuRsPlQfAvl+5J1pe+StWPAxRB178iVsJMNotLciv7b0ubjGIhBDROi3sCVHxHQX630/aurxeNCEIoLyEXCDp8zH4F8z9rnSlHEsTHBaTEt2kxv2cSDbkezU/UAu3Xle1LQqUHlMYlY5LDF59op7auyjzW3+oqp+PTn89vsBSHieLkna8mw8MYJyL5n5m8z9gKCMVyBzY2A5k/Sh3ehCrOhk4tId8TL+5/tQknEAfFiZT/wBzUfHg1RQpGgH70txjKCdKj3zGo9Gmu4Rw/jUMbWMrEMRfNc69b108YykG9xyrzfGgcgK6P2T41mUQSHvDwE8x0+oqjeXk1VXCODpI9STW5FaKdK2WqktmmSqZKM5UDiDaqtF4sHmeqbaVHa9ZYVGC4Oy1KsIqVOAyenVKgqU+cQ1qVk1ipAlVrCoYsFAZrXawubbXPO1WVKkgBnxpLGOEB3GjE+CP9Z5m3wjXrYa1thcEEJdiXkI1kbe3RRsi+Q+9zrVOGXsH7O1o3LGM/K5JZ0P1JZgfqOQuH7QYSXEB8OLojLmEqta/Jo35gnNmUi47uvQwBrxnOh7eHLJmVVXMbhdb2Vge4JAcuYbNlJuNkuG4GhbPiUaaZ7FMPIwZ1RbhO2a5VQAFJ1IzJmF2Zgeq4fwtIoexuXU3zZrd7MO9sOZufqxoTDWF48KNL+8nYlhcaeJjeZ9Lb2FtTploAw6iNlMvvZvy4kHdQDTuKdBbYyN15XtW39AWYSTEMRqqD8OM9Rfxt6j9gKNwmDWO9rlm1Z21dz1J/sLAcgKoxONJYxxAO48RPgj/AFsOfpGv0GtQSV4vFLGAWOpNlUC7Meigak0vxW3aYohUv3YRqCeQe34jegafq3rE8iwOQLz4lhqToFHmRpEnpGptzNzQwhJbPI2eS1s1rBR0RfhH8nmTVJSwWSyUcY4uCt8QwhhOgjv3pLAtZyN+6Ccg0sDckVjA45XhEhUxLro9hYBioP0Nhb6igMPwzJLmlZ8TOQQiaWC5r3yeFOV2NgOXKugiwqxFZJz2kx/DiUXCn0L8RFxd2237oJquHInOCqHAtKpaUmGG1zc5ZHXe5P5S/wDl+mr40LqFhHYwDQMBZnH/AEx8C+o6nkNjRqYNpCHnsbG6xDVEI2JP5jeZ0HIc6Ixs6ouZzYbDmSTsABqxPQa1pjCwV85B4IFRQqAADl/qT1J686C/q2kNoLBdjMRdfMRj4z5+EeeoqvF95S+JIihH5ZNiw5dow6m3cH3ve1c9xTjbzDLHeKHbpI48+ca+Q1622qspJdyyWRlj+OJAGjwwDyEnPIxuA2xzHeR9u6NB5aCuXkBZizMWdt2Y3J/2HkNBW1go5KoH0AA/0ppwbgT4jvveOHrs8g9N/AvqOp5dawblN4LpKIrwWBknfJEtyPEx8Ed9e8evpGp8hrXQ4XhseHuiAzYhh3m0uoPM8o0uNBubc9TTbBgFRHhQI4R+aBe/+WD4j1c3H6uRkeCWNbILcybkljzLMdWPma1VaSI5PJxuNkte+/Ouax85vXbcUwonciHVho7/AJY02vza/Ibc7aX47inDpFZlsrFfFlYEDoD0Ntbb0u4NM6lV8JLHkSzzUtxOPyd7NlI1BG9/Ki8Tg5WNgLGs4f2eCnNKczefKpReSbO89iuPHGQ5mUq6mzdD0I+tdFfSuN9jJlSRo9swuPtXWyyWqMmXE3aSgsS9SWagMRPejIJYLVFQtVZlsAK0z1DLItvUqjPWagsep1msVmugcQlYrasGgDWpUqUEFWKw4kUq2x5jcEG4IPIggEfSg4eIBFYTkK8dgx+cHwsi7nNtYfECBe1MapkwyMyuVUst8rEC633seVAAXZPP+JeOLlHtI4/6hHhHpGvU7rRjFY1+FEUeQVQP4ArTG41Y7A3Z28KLq7HyHIdSbAczQ8eCZyHnsSNViGsadCb+NvUdraAbkAqaV5hcEww83Pdkcc8t/wANLfEe90toaoSUGP3NoMOoJM1rEgakx35bkyNvuL3vRPGoCyqwGcIbtHuHFuajxFdGAOhtbcgjl3wsmKPaYlmigUXbvdx5CMubD2JzIwyMtxpdls2Y2CQtZHaSEYYJJg5c4JCuJI3W15HcjUlgwIYgm4tcg1smeVisWgBs0pF0Ftwnzt/A5m4tRuHwSrFYgYbDLr2d8rMNrytfujbug30AJ+GrjC0wFgYYQNFAyyOOWg/CXy8X6edZRT2SngDgAQtHhhme/vJm1UN62HjYfILAekWphgcKIyWuWdvE7eI22HkB0GlWxRqigKAqqNANAAKAM7z6QnLHzmtq3+UD/wDc6dAdxABmKx1myRjtJbXyg91RyaRvgH8nWwNK+IY6PCkPMe2xJHdVfhB3yrf3adWOp6k2FL8Zx5YgYsIATc5pj3gG5kE6yv5k2HO9rVz5GpJJZmN2ZjdmPUn/ANtyqk7UuxZRyW4/GSTtnmIJHhQeBP0jmbfEdfoNKHZtQoBZm0VVF2Y+Q/vsOdqJwGCkxDFIRtoznwR/X5m9I1623rpMPgUwxyQr2s5HfdvhHIuwHcXog1PQ6ms1By2y7aWkLsFwZIgJcWQzXGSId5Q24AG8sn8C2g0vTyKBpvxhlj5Q33/zSPF+kaDnm5bYXBZTnc55bWzkWCg7qi/Av8m2pNZxmNEdhYs7eGNfE1tzroAOZOlbJY7FA6aVUUsxCqNyTYCl0jNKCzEwwAXNzlkcdWJ/CS30b9OxHnnWMCXFMGe/u4luVB9Cnxt1c7ekXrn+M8VZyDNoCfdwA6EjUZjszfXQG1tdTtXW59jKdih3CeI8VuMmHvFCBbMq2ZwBtEvIedrnkNjQksUQjBjIyAX0O99cw6k3pU2DLv2s7NkBBjTUam+XuDXNqum9weWlOcRh3RFLpkvsDYkfW2gPlUdXWowWDboJ8rHkVtEB3ranrypLxCexN6ZcSnNq5biDk1z4nZfYqbibRyK6HVTevROEccTFRhlNmHiXmDXljwE1Th8VIjgwEgjduX0860cci8rFFnrmIkoZBzNKeDe0IkAWcZW+YeE/7U8kFxptVMYLKaZRI9Y7StZBWgNQWRaZKlVE1KgsewVKlSugcQzUqVBUAYIrFbVipAxUqVKCBZiU7GUzW7rhVkPNbXyPf5dbEbC4PI3xxnEypkWJCwkJRpFIzQlhZHCEWcBt9RYDnTJlBBBFwdCDsRQGCYxt2LEkbxMfiUboT8y/ytjrY0AAezPBHw4ZpJGd3JJBNwBmuozbuRqMx1INuQAulhihe4VnlJJjjBvlv4iinSMEk3Y23tfYURJjGkJWCx5NMdUXkQv+I/lsLanSxvwmDWMG1yzas7G7uerH+2w2AFQSDQ4EswkmIZxqqj8OP9I+JvWdemW9qvxeKWMXY7mwAF2Y9FUak1Xicd3jHEO0kG+vcj5+8YbabKNT5DWhNI3Nrz4kjU7ZVJ5naGPy3NviNAA2PAy9riyI4htDe4vyz2/Eb0C4v82hrnOLcWfEXXWOH5PikHrI8I9I+5O1N+OTFUdkyYzEqyLJEveMaO2qpGpvHfUBm+rGw0RYzDMjKuR80gDJHb3liAbEbArexN7A86yt5eC8MeQRyFGtgAPoAP7Uz4PwFp+/LeKDe3hkkH13jXz8X03J2B4OkGWXEkPLfuRL3lDb2RbXkf1crctTTVMK0pDTiy7rDe6+RkPxt5eEedr1WFeNsly9DOHGdRHhgIYBp2gFiw6RKRt6z9r3uGGHwqRrlQWH3JJO5JOpJ6nWtpsQqKWdgqjck2ApfMzSgtITDhwCSGOV3HMuT+Gm+m5521FblCrEYlnYpBY20aU6oh5gfO/kNBzPIrMRjVgLJCO1mP4jsbgHrIw56myC3/aNatxeMMq9nADDCBYMBldgOUY+BPVv0toaWLCEGUCwHKtKa4ze2ZXWSgtIWY+WUMMimWWQG8rEBVtawtyGuijoee9XCuEsH5z4ki+/dQE33PgS99fLQcqcYTDPOfd92PnLbQ9RGNmPnsPPamuDtHeLCgb+8lOqhtjc7ySeWw5kaA72WxhqP9GNdUp7l/ZjC4FMOQz3mxDDugDYcwik2RddXO/M7Civ+Xl+9OQzW0QX7OO+9vmPqP2A2ozB4RYwSLszeJ21dvqenQDQchVOLxlmyRjPJ8t+6gOxkb4R5bnkKUbctscilHsctxvgUQFy7JrYLbMSeQUbk+VIm9mVRDJO2Ucl5gcgbbseg/mu0xEYQ3N58SRoBpZT0H5Ud+Z1PqNhSWSFmbPKczi9h8MfKyjr1Y6nyGlYyUYjCtm9ZOH4jgVALPaKL5Se84Hzc/8AtH36ULgsBIxD5RFCBfvWuwtcH08v5rtOI4KJmRnQO4JyLa7EnkBz69Ba52o/DcOVLSYm24yRDUBvh0GsknkNBy2vULZVs57hvs+0vea8cXXZ3HlzRfPfpben2Dw+bKsKhYV+O2jeSDmPVt0vuGwwTS6yjKnKLr5ynmfSNB58juzrTiiFJ9xDPgGHK/0pdLGRXXFaFxOBVvI9azlV6G8L/U5JlqU3l4S19NaxWXBm/vV6np1ZrFZp05RKzWKlAG1YNSs1AGlSsmsVIGKoxeESVcri4uDuQbjzGo6eYJHOiKxQQV91F5KqjyCqAP2AAoAyvP8Ahkxxf4mzuP8Apg+Eeo69Bs1WcXwxYKwGfs2zGPk4HlsWG630uPuNeI8Wjhg7c3ZDlsVUtfOQF8IJAuRc8qALJMJliZICIzY5Ta9mPxG+5J3JvvfWuTxmLlN8Phkkhd7rcAtfMAJHkltdJY3te7d5GBUkkZTosLPi3inLNFGVDqp8UZstlCgjXMGOfXMrlSBTnG4AFi/aNGpHvQpsHUbXbdLC4zCxtz0FgkR8F4UsDv2BMk7aSyu7NGm3dYk3lcAAdTa7FSxJYABGZIh205t2kjHReY7Rh4RqbRr12FyatizSKFhHYwDQOBZnHSNfhX1nU8hqGphhsOsahUGVRy+upJO5JOpJ3oAXYTAhCWY55ToXI5fKg+BfIfe51qYzGhCFALyN4Y18RHU8lX1HT76VnE4lpCVgtpo0pF0U8wo/Mb+BzPKlr4lYi0cA7SUn3krG4DW3kYeJvQtrD5RaqvRJvLIsRWTEHtJTfs4l1Cm35andrHWQ23PhGlKuL8SF1fFMFBYCOEXKgkgAtbxtfnaw5dTrxCOZVLwgSzMQGd97baAWAUXvlFtL7ncPh3Ccj3cf1OLbUtYAAbAn4UAAAva5sbDlWblkulgb4iYILsbDbqSTsABqSegqf8rzqZMTaOIa9mTa4/6p2tt3B973tRsOFWBg0nvsQ18iqPCOYRToi9XbrqdhRsOCLMJJiGYaqg8Ef0+ZvUfsBrVoR47KyedC8I0wAs0UPJfDI487axr5eI+WxNjjVFAUBVUWAAsAB0HIVZxCZYxmY2G1tyTyCgak+QpXiEzjPiO5EPyr79O0I8R5dmLj9WlpJLExbTaRHLHzmtv5RA7/AKjp0vyxEbgx4YAKCc0x7wvzsTrK/mdBzJtat1wrTfiAxxf4ezyDlnI8C+kannbVaZZQo0sqgfQAD/QVKAFw2EWMELckm7MTdmPVjz/typPxiPM+WEBpPj+RB1cjn6RqfIa0waVp/wAMlIucvxOOkYOw9Z+w5imLUdnhhkQXvLa4vfXJf8RurHS5+I3FDSZKYsw+GWJsqgzYhhqTpYcrnaNPLc25m9MsJw/Kc7nPJtmt3VHRF+EfyeZovDYRY1sg8ySSWY9WY6k1YRQkBWRWpFWEVqRQSVEVqasIrQ0AaWqVmpQSdZUqVKsYmalSpQBKyDWKlAGaxWKlAEqVKlSBilrKIpMtgYpmIy/LIbk6fK1ifI/XSVKgAnHYxYkLve1wNBcksQAB9SQKGXBtIQ09rA3WEG6LbYufjb+ByGl6lSgAyaQKpZjYAEk+Q1NLUDYkBiSkB1Cg9+ReRcjwqd8o1PMjVazUoAoWUzR3iBTDqpy5LLJIFHhTYRLpa+h/TvSTgvEocRFngARVIVkANkYqHsCQM2jDXrepUqk+xaJfEGmZkiOUIcryHdTa+VFO7WO50F/i2ouICMmHDqM+jSSPrbNszc5HNtBtpuNBUqVEVhEsZYDCqgOpZz4nbVm+p5DoBYDkKxjsbkKoozSvfIt7DS1yzcgLjqegNYqVcqCSgRFXk97O5yppYAkXKpfRFsLkk3Nuegq3DYDvCSUhnHhA8Ef6Adz6jr9BpUqUEl+NxKxIXc2Vd9L+Ww8zSrEXcF5+7GozdluLDW8lvGfSNB6tDUqUMC1I2xABfuxHURg6uORkI2U/IPueVHBbCw0A2HIVKlQSakVqRWKlBJqRWpqVKANCK0apUoJNKlSp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292080" y="332656"/>
            <a:ext cx="3456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" charset="0"/>
              </a:rPr>
              <a:t>Componenti </a:t>
            </a:r>
          </a:p>
          <a:p>
            <a:pPr algn="ctr"/>
            <a:r>
              <a:rPr lang="it-IT" sz="2400" dirty="0" smtClean="0">
                <a:latin typeface="Arial" charset="0"/>
              </a:rPr>
              <a:t>PRE-INTEGRATI</a:t>
            </a:r>
            <a:endParaRPr lang="it-IT" sz="2400" dirty="0">
              <a:latin typeface="Arial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79512" y="1772816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 Rounded MT Bold" pitchFamily="34" charset="0"/>
              </a:rPr>
              <a:t>MANIFOLD</a:t>
            </a:r>
            <a:endParaRPr lang="it-IT" dirty="0">
              <a:latin typeface="Arial Rounded MT Bold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467544" y="3140968"/>
            <a:ext cx="1626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 Rounded MT Bold" pitchFamily="34" charset="0"/>
              </a:rPr>
              <a:t>POWER POD</a:t>
            </a:r>
            <a:endParaRPr lang="it-IT" dirty="0">
              <a:latin typeface="Arial Rounded MT Bold" pitchFamily="34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771800" y="5805264"/>
            <a:ext cx="1440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 Rounded MT Bold" pitchFamily="34" charset="0"/>
              </a:rPr>
              <a:t>PHOT. POD</a:t>
            </a:r>
            <a:endParaRPr lang="it-IT" dirty="0">
              <a:latin typeface="Arial Rounded MT Bold" pitchFamily="34" charset="0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691680" y="4553694"/>
            <a:ext cx="1752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Arial Rounded MT Bold" pitchFamily="34" charset="0"/>
              </a:rPr>
              <a:t>ELECTR. POD</a:t>
            </a:r>
            <a:endParaRPr lang="it-IT" dirty="0">
              <a:latin typeface="Arial Rounded MT Bold" pitchFamily="34" charset="0"/>
            </a:endParaRPr>
          </a:p>
        </p:txBody>
      </p:sp>
      <p:pic>
        <p:nvPicPr>
          <p:cNvPr id="2050" name="Picture 2" descr="G:\foto andrea\20141101_182234.jpg"/>
          <p:cNvPicPr>
            <a:picLocks noChangeAspect="1" noChangeArrowheads="1"/>
          </p:cNvPicPr>
          <p:nvPr/>
        </p:nvPicPr>
        <p:blipFill>
          <a:blip r:embed="rId3" cstate="print"/>
          <a:srcRect t="30878" b="7102"/>
          <a:stretch>
            <a:fillRect/>
          </a:stretch>
        </p:blipFill>
        <p:spPr bwMode="auto">
          <a:xfrm>
            <a:off x="2195736" y="2636912"/>
            <a:ext cx="3819524" cy="1332476"/>
          </a:xfrm>
          <a:prstGeom prst="rect">
            <a:avLst/>
          </a:prstGeom>
          <a:noFill/>
        </p:spPr>
      </p:pic>
      <p:pic>
        <p:nvPicPr>
          <p:cNvPr id="2051" name="Picture 3" descr="G:\foto andrea\20141031_204002.jpg"/>
          <p:cNvPicPr>
            <a:picLocks noChangeAspect="1" noChangeArrowheads="1"/>
          </p:cNvPicPr>
          <p:nvPr/>
        </p:nvPicPr>
        <p:blipFill>
          <a:blip r:embed="rId4" cstate="print"/>
          <a:srcRect l="5471" t="21924" r="695" b="8028"/>
          <a:stretch>
            <a:fillRect/>
          </a:stretch>
        </p:blipFill>
        <p:spPr bwMode="auto">
          <a:xfrm>
            <a:off x="1763688" y="1154494"/>
            <a:ext cx="3240360" cy="1360624"/>
          </a:xfrm>
          <a:prstGeom prst="rect">
            <a:avLst/>
          </a:prstGeom>
          <a:noFill/>
        </p:spPr>
      </p:pic>
      <p:pic>
        <p:nvPicPr>
          <p:cNvPr id="10241" name="Picture 1" descr="G:\Foto integrazione TW-8\Foto Giusi\IMG_2019.JPG"/>
          <p:cNvPicPr>
            <a:picLocks noChangeAspect="1" noChangeArrowheads="1"/>
          </p:cNvPicPr>
          <p:nvPr/>
        </p:nvPicPr>
        <p:blipFill>
          <a:blip r:embed="rId5" cstate="print"/>
          <a:srcRect l="36454" t="5468" r="18227"/>
          <a:stretch>
            <a:fillRect/>
          </a:stretch>
        </p:blipFill>
        <p:spPr bwMode="auto">
          <a:xfrm rot="5400000">
            <a:off x="4619818" y="3093150"/>
            <a:ext cx="1104943" cy="3072788"/>
          </a:xfrm>
          <a:prstGeom prst="rect">
            <a:avLst/>
          </a:prstGeom>
          <a:noFill/>
        </p:spPr>
      </p:pic>
      <p:pic>
        <p:nvPicPr>
          <p:cNvPr id="10242" name="Picture 2" descr="G:\Foto integrazione TW-8\Integrazione torre 8 10-11_2014\20141101_202211.jpg"/>
          <p:cNvPicPr>
            <a:picLocks noChangeAspect="1" noChangeArrowheads="1"/>
          </p:cNvPicPr>
          <p:nvPr/>
        </p:nvPicPr>
        <p:blipFill>
          <a:blip r:embed="rId6" cstate="print"/>
          <a:srcRect l="6340" t="38598" r="18411" b="36437"/>
          <a:stretch>
            <a:fillRect/>
          </a:stretch>
        </p:blipFill>
        <p:spPr bwMode="auto">
          <a:xfrm>
            <a:off x="4263861" y="5525615"/>
            <a:ext cx="4630251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data:image/jpeg;base64,/9j/4AAQSkZJRgABAQAAAQABAAD/2wCEAAkGBxQSEhUUEhQVFBQWGBgYFxUYFBkbFRYXGBQYFxgYGBYYHCkgGBwlGxQUITEhJykrLi4uFyAzODMsNygtLiwBCgoKDg0OGhAQGywmHyYsLCwsLCwsLCw0LCwsLCwsLCw3LCwsLCwsLCwsLCwsLCwsLCwsLCwsLCwsLCwsLCwsLP/AABEIALcBFAMBIgACEQEDEQH/xAAcAAACAgMBAQAAAAAAAAAAAAAEBQADAQIGBwj/xAA/EAACAQIEAwUGBQIEBgMBAAABAgMAEQQSITEFQVETIjJhYgYjQlJxgTNDcpGhFMFTc7HRBxVjgqLwg7Lx4f/EABoBAAIDAQEAAAAAAAAAAAAAAAAEAQIDBQb/xAAtEQACAgIBAwEGBgMAAAAAAAAAAQIDESESBDFBUQUTYXHR8BQikaHh8VKxwf/aAAwDAQACEQMRAD8A9utWbVgVmoAlZrFSgDNSpUqQJUqVKAJUqVKAJVWJxCxqXkYIii5ZjYAeZNJfar2sw+AS8rXcjuxLbO325L5mvDvav2vxGPb3rZYwe7Et8g6E/M3mftamKenlZvwYXdRGvXk7D20/4os+aLA3RdjOR3m65FPhHmdfpXmkUbyuAoZ3c6AXZmJ/kmm3sv7LYjHvlhWyjxStfIn1PM+Qr3H2T9jsPgF92M8pHelYDMeoX5V8h9705KdfTrC7iUYWdQ8vscf7F/8AC4Lllx3eOhEA8I/zCNz6Rp9a9RjQKAFAAGgAFgB0AqM1q0SWufZbKx5kdCuqNaxEq/5hH2vY5h2lr5ddtOe19Qbb1dKnOk3tLwnOpmhRTiY1PZk7X010BuwANvr50fwXFSSQo0qFJCO8CCNRucpFwDvY1maCvj3CXlKPC/Zyo197K4275Aubcr6UfNi8gVT35CNFUaseZtfurfmTYVrLiGkNoLZb2MpF1HUIPjPnsPO1q5Lj3tdHhc0WFtNOfHKxzKG27zDV2HyjQbabVSUlFZZv0/T2Xz4VrLOnxGJVMrYg5pN44V1FxzAPiI077WA8uYOJleY3ltYaiMHuA9T85+ug5DnXmuKlnR1xMkl5mOzHvgDkV+FOWXTfau94DimxkatEtuTOwORSNwPnPkPuRXJ6yfUWtQrWn97+B17vZi6StWzkn/x+nx+YVK40FizNoEAuzfQf32HOrv6EJlbEan4IV1F+Wn5jf+I+16OwsKxkrAO0l2eV9QvkxHP0Lbzte9Gw4ILdiS7nd23t0Hyr5D/XWt+k9nQq/NPcv2X36nKt6hy0uwEMM0us2i8ogbj/AOQ/GfLYee9FzYtYxdjYbAbknooGpPkKHxGMOYpGM8g317iebty+g1P01pficUsLf42II+ioD1/w18tWNudr10Um3hC7aSyw/Fy3XPiD2cXKO9y3QOR4ifkW/wB9qRcW41nGVvdRkG0QPvZFG9wNQoGuVeW/SlPFOKSFwFHbzHbW0SWIDqoF8pFxe+uouTtWMFwf32Ygz4i91va0YsQCTbuCxbXXdso1tTcKlFZkKTtctRB1glkfPMyxQJYLEliH5am2oOltNb7Dn0OE4Z3M0vuYRrk2Zh6yPCD8o7x5kbUww2BSBlLe+xFu6o0VOV1B8C9XOp5fLRgwJuJJSGYahR+HGfSDufUdd7WvaqWXN6iXroS3IHiiZ1AAMMIFgo7rsOmn4a/+X6aB4pxAZeyiAVBppsfIeVbcU4ne6ptzPWkrtSE7PCOpRR5ZTKKHcUQxqjtQTalmx9IqtWajrrUoLYR6nWaxUronBM1KlSgCVmsVKAM1KxS7jnG4cJH2k7hRsq7u5+VV3JqUm3hENpdxizW1Ogrzz2m/4gFi8HDQJZVVmaW4yqF8XZg/iMBc9NDvXO8Y4/PxXOuc4TDgnLHlLPNkBZwbEFnCgHINN+dqH4VGEZYOHxiefudowL5LqQ6yNKGsq5gGAG4YqRpq3XQo7l39PqKTvctR7ev0KRhI4lGIx4LzZnuSc5djay5WOVyAUZSCFZWIuCBTL2X/AOGpxEhnxKtDAxzJDtIwOozW/DXy35eddl7K+xCYcibEN2+J5MR7uK5vliTZRcnkPK1daTRZ1LWo/fyCHTJ7kvv4lOCwccKCOJFRF0CqLAVa50oPjDSiFzBYyAXAPMA3IHqte19L2rTguOaWMdoAsoAzpcGx6/vf7gjWk3scWhd7TcMedFMcjJJGc622NrHUWOugt9SOdbeznGlxMZIuHQ5XDDK25AbLyBKt9welN5VtSsyKrMsCKZGN3I0VT1kYbn0jXXkNaqSM5cYqC7m3IDcseQUDUnyFBYuS658Sezi5RXuWJ2DlfGT8i3H6qXzYtYWNvf4gjUnQIDyO4jXbujU+e9c3xLjh7TQNiJwQpyqcsYO4A2Qcr6nqTatq6nL5GNlqj8x9xDGvOCmsUNrZFNnYepl8I9I+55V5xi8O+CmsljmFozlvcG1gB8wNtq79CztkjXO/TYL5u2yj+TyBppBgUhYE+/xJHdsLBAenKNfUdT56Cjqaa3FJd0O+yfaVvSzk2uUZLaf7ffk5DgXsaSP6jiDFV37ItqenaMNv0D/+V2+HRnACgwwgWCgZXYctvw18vF9Nq3hwZzB5SHceEfBH+kcz6jr9BpW+KxgSwsWc+FF8R/2HmbCl4xUVhFuq6u3qZ8rH8l4XyQauSNNMqIo8gqj+1BvM0oJBMUIFy50dhztf8NfUdelt6WcQ4jHhwJcY63v7uIagN6QfG23fNgPTrQOLxLzkGW2XdYgbqOhY/G38DkOdb1wc3hClkuEeTXfsE4niOYZMMOzjG8lu8/XID1Pxnfle965uQTSEpGDh41Y55GIMj2vcjU775j1pvJKBbck6BQLsx6ADejF4YFAkxRFr92Ad655ZrfiN6RoPO16ZfCpCi52sXcE4VmUCG6Rc5jq0n6L+L9Z06A8n/D7ZezwwCpfvTHXMeeW/4jeo6DztasjDtNrKMsfKG+/nIRv+gadb8i5p1jW7EKB/6AANz5ClZ2OT2NQrUVoIw2GWMHKNTqzE3Zj1ZjqaU8a4luiH9RH+la47Eu6Xa8anQJ8b+bkeEekanmdxSeTSlrbMaQ709XJ5ZUzULLJVrmgcU1qWOklgkk1IsVjckgN9L2omeeuW4/idL32qMZLrR3YlrNKOHY0PEjdQKlGSvE9oFSpUrpHBM1msVL1AGalC8Qx8cEbSTOERd2J0+nmfKvKvan23xOMY4fBK8MVjmka6yMtsxI5quTvWF2I1rWuqU3oystjBbOp9r/b+PDExYYf1GJJyhV1RG6MRufSOmtq83x64oMMdiZVM6sWWKUEAKpF0F7BWGYMIxY5TmBo7DouGKwxRM+IuwVLZjO17JOoDssYtnUg2zIb36dj7N+wfeWbH5WZQojw637CIKLKDcnOQOpP3ptcKl97FXztePtCHgfAp+IBSqf0uFtcyGMCV3LZnaG5YoGsgJzWOW+pJr0zgvBocJGI4ECLz+Zj1Zt2NHAW2qqHFI5ZVZWKGzAEEqeh6bH9qUstc9eBqupR35M4icKpNibAmwFybC9gOZ8qU8F40mKUsuZSCQUYWYWJAP0OU6+RpnKtq5/E8OljnV8MECOfeLZVW9+8xsMzFgeu6jQ3uMTU6SN70r/5VFFM2JzlBYllzAR3Pic9Sb/vr0qzE40IQoBaQ6qi7kdTfRV8z/J0oTFYlY8r4g9pKdY4V1Ckc1B3I/wARreVr2oW9EPQVNK0gJJMMAFyxOWRh11/DXzPe/TuUeM4n3ckHuohoHtZ3vyjB2ufiOp1sNjQPFOKmRveEMwsVhU3VLkhWcbt3tM1tNwBqaXYTBOz5p2Z3cFVgW2wPID/tN72Xcno1ClLchadzeokgkadSFDQQi57QNZ25Ne4/Ub33A3ptwbhN0AjBihG8h8b+aX/+506AjUGpgAlnxOrE9yFdRm3Gn5jc/lH2vTAYZpdZtF5Qg3H/AMhHjPp8I896iy/xEmujzI3wQBXJhQEi5zblidyl/G3rbT9VMcNh1jFlG+pJN2Y9WY6k1RLi1iW7my7bXJPIKBqT5ChcU+ZS+IPZQj8u/eb9ZXr8i3vzve1LdxnsXTYlpDlgtpo0p1QdQnzt/A5nlXJ8d9q4sJmiw3v8QTZ3JzAN62GrNroi7bd2mOO4i8wyqDFDtlGjuPO3gX0jXrbauK9quEZPfxDKBbMF0tyDLb7beVTbVYockOey301vVKu968ejfo38RZi4nkzzYuVu0Yd0Nq7eQXZF20032roPYieeZTEqXVTYSt+GnVSd2I5KPuRvWnA/ZCSYnEY4mOPxFSbOw3u5/LXy3+ldvho8yqkK9hABYFRlZh0RfgHqOvS29L0KcJc8nX9r9b09lP4aCTx5XaOP8fX59izCYdYSViHbTnR3bZedmI8C9EGp/c0ww2DynO5zyEWLkbD5UX4F8ufMms4VFRcqgKB/6STzPUmhjimm/BOWPnNbf/LB3/UdOl6Ybzs84ljRtjcXlORBnkPwA+EHYufhXz36A0m4lxFMMQ0pM+Jb8OJBqL6dxfgXq7fvsKRce9tkjb+k4aBNiHbKZCborc2LH8Rh12Ft9LUXwnhnYKS7GSZ9ZJW1Z2/so5DYVS1+7WX5NKY+8lheA98Q72Mls3QbDyF9/rQU8lbzyUumnpFyydeuvCLJZbCleLlvWZ8VQGIl0qMmqiAY7EWrlONT3BFNeLYjeuWx8960iilksIZ8C9pBHEEc6qSPtyqVxs0mptUrb3KexP8AFtaPtas1itZZQoLMQqgXJJsABzJO1MnON6572m9rYsJ7tQ0+IbwQR6ufNrXyiuX47/xB7d2w+AcJYHPiWFwo2LRqNSBuXOwBNtL1xP8AQy4MjEMwxEhlMOIiJLFhIgORwRmuSHsdQbKRemq+nzuX6Ctl+NR/UL4guJ4jKHx0hiWxaOIZRkUSdmzZGYWCm+Yk5tD9nHClnxrBcCOzjTunEOgyRqukax79o6d+0mhs9jRfs77By4k9rxBmERkeVMObZ7uQSZCB3QbC6j+K9Mw2HWNQkahEUWVVFgB5AVay5R0v4X1KV1OW3/L+go9l/ZXD4BLQrdz45W8bf7DyFOme1ayPauU45ip8PiBiC98LltIp+DbUd7U6G2h8RBsLUnKTk8sbjFRWEdYj3rk+MQf0EhxUSsyyOqyLmARFJtcAkXuzs2t9TuBoehw84ZVdDdWAIPUHUVbicWiLdjubAAXZj0VRqTVUyzN0cMoOoBAOosRcX1B2NK3xLSG0Oi85iLr/APGPjPn4frtUxb3XPiTkj5Qg3LE7B7eNvQtx+ql+OmecWPu4+UY8TDpIRsPSPuTtQ2s7DeDSTiCpdMN3iT35m1Gbmb/mNy+Ufa1IMZ2xZ0iUhmAzYhzcm9xcAbka6aAaaWNMpHCDWygaf2AA/sKuiwBZc857KIa5SbOw9Z+AH5RqdNRqKdxCpCWZ2sA4JwgkkRd9r+8xD6qG0Bt8x08I6amukwUKxFkgHaSnSSVtgfUw6ckXbyvephlZwFAMEAFgo7sjDkLD8Jf/AC/TTNQka6ZURR5BQP7UtO1zGYVKBTDgQpLEl5D4nO5HQDZV8h/J1ofEY2zZIxnk5i9lTzdvh+mpPStmnaUHITHFzkOjsOqA+FfUfsNjSTFcUULkw1kj5ynUsTzjv4yfnN78s29VjByei0pqKywnEYlYWux7fEkaAaBAf3ES+erG3O1c5xXi7dpYgz4ixKIthHHcben9RuTfppVId5GKRraE6vKWbM9wLkODfN4gb6grrvR/BuF5r9gAqk9+ci+Y88nzn/xHnqKajCNayxWU5WPCM4CWRlRWS8zC/Zra482Oyjqb2vtfSneHwCwlXm97MdY41FwvXKDuddXa1vTerOHgKDHhQCb+8mbUZtjcj8R/SLAbXG1M8LhVS51Zj4nbVm+p6dANBWNlzlpdjeulR2+4J/RMzB5rGxusY1RCOZ+dvMjTkBubMVi1jALHUmyqBdmPRRzNZxGMJJjiAdx4ifBH+sjnb4Rr9BrXNcf49FgL5iZ8Sw2uNBvr/hpfkNT570u9bGqq5WyUILLYx4jiFRDLjGWOIbRXuCeWe34jegafXevM/bX27nxjf08CtFC2lh+JNfk1vCPSPueVTFPNi3WbFPZD4QNrH4YUF7n+T57V1Hsx7NJE3auCX1yBrXjB+nxdapX1KhPOMo63U+x419M+c8T1pbXxWfX/AF2B/Yj2T/pV7WTWZhbyQH4R59TXSutb4jEgbaml8ssjGwW1KXWyslykYU1KuKjHSKcfLbakc+KphjUkA8IP3rkOK4hlJOUj7aGqJ5HoYwGzYql+KxulJJeLedBT8SvWqiVnNI34jiK5zHTX0H3q/G46+goFl/et4Rx3EbZ8ikR1KYogtrUq/My92j7Grz//AIlYSR5Iu0c/0jAoI7lUGI17PtmXXs22vpY2r0Ch8fgknjeKVcyOCrA8wf8AQ+dM1y4yyc+ceUcHj3CkYscNgYAZu47NmDR4aT4wZNS1iCLEm4YrrY39B9lPYuPCe8djPiDa8jbLYWART4QBoDvboNKecJ4VDhYxFAgRByG5PUk6k+ZoytLLnLSM66UtslSpUpc3MOL0Bj8IsqPHILq4KkeRFtDyPnVPE+PxQsF7zsTqFGirmszs2wA158iKxiXaUFiTDCBcse7I689/wltz8X6d6hgD4fLCvYYZcxXe57kZJuS5663yjX6DWq2xIic5ff4gixJ0EYOuvKNdu6NT571ScSWASAdlCPitZ265AfCD8x1PLrS/iPD3ZFSGXsUuc9h3iDqSGOoN7687k1m5+hZRMPxRDOqs5mmYkEqO7FbcW2jGluptqTRzSktkjXPJvlBsAD8Tt8I/k8gao4Pw4FQsA7OLnMRdntzS+/6zp0B5N8KBlyYUZEv3pjrc8yub8RtPGdP1WtUKGdsnlgF/o1iYM3vsSRdVAsFG11B0Qb3c6nbyoqLBksHlIdx4QPw0/SDufUdeltqPw2FWMEKNzdmJuzHqxOpNL8RimYlYLG2jSHwIeg+dvIaC2pG1asoi3F4xY7A3Zm8KLqzfQdOpNgOZoPEzKoD4o3193Cuov9PzGGhudBvpa9BzY1Yiyw+9mOkkjG4B9RG5FzaNbAX+GkuO7a4MYEkjkh5XPgGUkWUDa4Ayi299da1rpct+DKy5R0u4Vxri5e3bEKpPchB0J5dow8WtvSL89DSibBGVxJOzBNMkIvfMb92y7nbTU6eZFEcJ4Oe0OX3+I1LSNokebU+SDyGp+ldThcIkDWA7fEkb7BQf3ESaeZNvitW8pxrWEYRhKx5YBHwsBc+KtHHv2XUk/mFfEST4BvfW97UyWJpR3gYouUY0dh6iPAvpGvU7ijYcFrnlOeTkbWVLjZF5fXc9eVVYzFiMhbFnPhRfE3n5DzOgpScnJ5Y3CKisIszrEt+6iKPIKoH8AVQZ2mBNzFDa5Y92RxzIv+GvmdfpvQGLkCWkxJzPf3cK6gN6R8bes2A9NIeOcYNs02tyMmHQ3ub6FvnOx10HLXUzXW5EWWKI3xHFrr2eGHZxD8wCxbr2YO3Pvnfl1pFxbg6zR5BowN1bc5uZYnU353rTh8892adQqtl7ONSWe9trAXJ/f7a08XDvGoaVQpbwpe5UeojS/kP3Nb2+7rraaK9JZc74zreGn3FPAOBDDqDIc8gvzuqX3CA7eZ500XEknKvOg8ZirC1b+zxDFz0sP3rjN+EejusnPNk3ljaKAfXzrSZbUVmtQmJF6niKLb2UGzgi2opXjMArXBFHqMpqyU1PE1Usdjzvjvsejkle63lt+1cHxjgU8N7i69R/evc3iuKV47ABhrrUxm4kSipHhcMdb4pLLfpXecc9lxq0Ysf4Nef8QDByrArY7VvGXJi1keCNjjF6GpQgWpWnFGOZn2xUqVK0FiVKlSgDWRwoJJAA1JJsAPM0I/E0yqYz2pkAZFQgllIuGvsF9R0++lJuIYA4yUgPngBvqD2QNgCAt7TbNuMvfN72tTvC4WOBe7ZRpdidTyF2/gDYbC1QQL2w6I/aSqHnfVYoxpcWFwDbMQAPeNtyy7VXjpe8qSyIMRIG7CMhmhRwO6zAWzkG2pttpY0LxZZomKRqzmVicykCc31XK7MF902uQ6GMm1ypBo4XwNEa4VJsUCS8puY4XZszHMdWcHkO8QiXtYGgC0Yh+zDzRNHIWZCgAvKym2eJb3yNYkZrEDew1rP9KAA+JItfuQL3gTyBA1lfyGg87XpitlZlj99OdHkbwpzsxHhGuka6/wAtW8GAyNmYl5Du55Doo2RfIb87nWqcVnJbLB/6dpdZu6nKEHf/ADSPF+kd3rmphJiVRbsQoGn9gAOZ8hQmKxuU5EGeT5AdgdmdvhX+egNAzTLEwaQ9tiCLqg2UekHRF0N3Op/YVOQC53LqXmPYQDUqTldh/wBRvgHpBueZ3Wl2IxbSjJGDDCBYADLIw6WH4a/+X6aVcX4yqteU9rMLFYI9cl72IXrZW7x1Nja21MJZ8thYs7eFBqzfQfcXJ0HM1SU34LJeoI0YjFtFUfYAVvhMG82tzFF8+zuPQD4V9R+w2NHjAKuWTEnM1/dwrqA24AH5j+ewtfS16JGEaU3n0XlCDcfWQ/GfLwjz3pp9RLjgWXTx5ZKcJqoTDDs4ucttWvuY7+In5206ZuTjC4dUWyDfUndmPMsTqx8zQ+InWNczkKNvvyAG5PkKCkkLKWnPYwD4SbMw6yH4QfkGp5n4awybhkmLaQlYLG2jSnVF6hfnby2HM8qVYzHpFmSD3kvxysbhT62HiI+QWA9NB8V41mQ5bwwKLad2RxyAA1jHkO8fLnz8uHbEBQpMcI+U2zLa6lbWINyN9ivPWmYU+ZC07vESzGYmQt7n3kjeKVzsLXW1hYIdbEaaHc1dgeHd/uIsk9u89rIhO5Y65b2vYak8tzW+FhUWjQGONe73R32HReSjXxHXoOdNI8bZDHCnZAXAI7zX5nbVr8zfWifURT4w7hDp5P8ANPsF4KFYGsB2+JYb7BQf37JP3Jt8RFEY/hrshZmLy72GiAfKi8vqbk9dgFuFWQCyLJ1JC6serMdWPmavODxLflOf1P8A7mlpfm7jUJcGnE5jGsda29lsXllZCbZhp9R/+09n9l8RJuka/wDd/tS6T2AxeYMkkKkG4Jz/ANqVdEkzpLq4SjhjxzepetZoXiIWS1wBcjY/St4tTQkQ3lZK5MLpfYUMBejsbLeyj70MUqJdy8e2wZ6ElW9MnWhmjrNl0KMTh71yHtJ7LrMLiwYbH+xrv5YaEkw4NCbT0DSawzxp/Zcg2aUA9NaleoYngkbNcjWpW/vhd9Me0Vis1KbOcYrSaIOrKwurAgjqCLEftW9SgAHh8hU9i57yi6H54xYA/UaA/Y8xSfH8KlxbgTXjSKU6KTlkXLdWAvqe8yMGFjvytT3H4YuAVNpFOZG5ZrbH0kXB8j1tVA4quUaMZCSOxFjIGXxAi9gBp3jYWIN9RUEG0+EjEISQnIgHeLkMMuxzggg+d6HiRpFCRgwwDQEDK7jog3jX1HvdLaGr4sGzkPOQSNVjH4aHkdfG3qO3IDndi8WsYBY6k2VQLs56KvM/6bmwoA2iiWNbKAqj9hzJJ/kmgHnafSE5I+cxG/8AlKd/1nTpm5aYoXAfEmyX7sA72Y8gwH4r+gaD1WvQ/FcWqqHxbdnESFWEXZmJ27XLfNse6NNDctygAU4oAdnhRZb96Y6gnmVzayt6jp9bWoPE4JuzZYnKSNr2h1Yt1Yne+3kNrUUjzAz/ANRbJGwMcwVUjZGRCEUZiWIYsAba6DU1quGZwXmJhhGpBOV2HrP5a+Xi622rKSbZomsC7hHDQt0gu7Fj2mIkuwDG19fiOg7q6C2pFPcLGsRZIB2sxsJJWOin1sOl9I1tvyvesRo0ihUBggAsLDLIw6KPy18/F+nemWGRY1CqAqqNANABuaukkVZrhMEEJYkvI3ic72+VRsq+Q+9zrVWOxdjkRe0ltfIDYAHYu2yDQ+ZtoDWpxLzaQnLHzmI1b/KB0P6zp0Dcl748KDHhQLX70x1BPMqTrK/qOg87WqXhdwRriZlhYNKe2xBHdQfCD8o2RernU9ToKTcRllcGQgSSKCY4s1o1NtgbatyzkX+gNqLbDBLkXJY3Zibsx6sef9qqhR5WKxAG2jOfw0PQ28Tekfcim6YwUeeRS2U3LgkJv+WF5A+IPaudI4UHd0Nx3fit1Og510OI4eyIrOEDHTJdmJbkqgDvG3QdeWtFYaFYSUhHazm2eRtl5jOwHdGuiAX/AHJplgsIAc7HPKRYuRsPlQfAvl+5J1pe+StWPAxRB178iVsJMNotLciv7b0ubjGIhBDROi3sCVHxHQX630/aurxeNCEIoLyEXCDp8zH4F8z9rnSlHEsTHBaTEt2kxv2cSDbkezU/UAu3Xle1LQqUHlMYlY5LDF59op7auyjzW3+oqp+PTn89vsBSHieLkna8mw8MYJyL5n5m8z9gKCMVyBzY2A5k/Sh3ehCrOhk4tId8TL+5/tQknEAfFiZT/wBzUfHg1RQpGgH70txjKCdKj3zGo9Gmu4Rw/jUMbWMrEMRfNc69b108YykG9xyrzfGgcgK6P2T41mUQSHvDwE8x0+oqjeXk1VXCODpI9STW5FaKdK2WqktmmSqZKM5UDiDaqtF4sHmeqbaVHa9ZYVGC4Oy1KsIqVOAyenVKgqU+cQ1qVk1ipAlVrCoYsFAZrXawubbXPO1WVKkgBnxpLGOEB3GjE+CP9Z5m3wjXrYa1thcEEJdiXkI1kbe3RRsi+Q+9zrVOGXsH7O1o3LGM/K5JZ0P1JZgfqOQuH7QYSXEB8OLojLmEqta/Jo35gnNmUi47uvQwBrxnOh7eHLJmVVXMbhdb2Vge4JAcuYbNlJuNkuG4GhbPiUaaZ7FMPIwZ1RbhO2a5VQAFJ1IzJmF2Zgeq4fwtIoexuXU3zZrd7MO9sOZufqxoTDWF48KNL+8nYlhcaeJjeZ9Lb2FtTploAw6iNlMvvZvy4kHdQDTuKdBbYyN15XtW39AWYSTEMRqqD8OM9Rfxt6j9gKNwmDWO9rlm1Z21dz1J/sLAcgKoxONJYxxAO48RPgj/AFsOfpGv0GtQSV4vFLGAWOpNlUC7Meigak0vxW3aYohUv3YRqCeQe34jegafq3rE8iwOQLz4lhqToFHmRpEnpGptzNzQwhJbPI2eS1s1rBR0RfhH8nmTVJSwWSyUcY4uCt8QwhhOgjv3pLAtZyN+6Ccg0sDckVjA45XhEhUxLro9hYBioP0Nhb6igMPwzJLmlZ8TOQQiaWC5r3yeFOV2NgOXKugiwqxFZJz2kx/DiUXCn0L8RFxd2237oJquHInOCqHAtKpaUmGG1zc5ZHXe5P5S/wDl+mr40LqFhHYwDQMBZnH/AEx8C+o6nkNjRqYNpCHnsbG6xDVEI2JP5jeZ0HIc6Ixs6ouZzYbDmSTsABqxPQa1pjCwV85B4IFRQqAADl/qT1J686C/q2kNoLBdjMRdfMRj4z5+EeeoqvF95S+JIihH5ZNiw5dow6m3cH3ve1c9xTjbzDLHeKHbpI48+ca+Q1622qspJdyyWRlj+OJAGjwwDyEnPIxuA2xzHeR9u6NB5aCuXkBZizMWdt2Y3J/2HkNBW1go5KoH0AA/0ppwbgT4jvveOHrs8g9N/AvqOp5dawblN4LpKIrwWBknfJEtyPEx8Ed9e8evpGp8hrXQ4XhseHuiAzYhh3m0uoPM8o0uNBubc9TTbBgFRHhQI4R+aBe/+WD4j1c3H6uRkeCWNbILcybkljzLMdWPma1VaSI5PJxuNkte+/Ouax85vXbcUwonciHVho7/AJY02vza/Ibc7aX47inDpFZlsrFfFlYEDoD0Ntbb0u4NM6lV8JLHkSzzUtxOPyd7NlI1BG9/Ki8Tg5WNgLGs4f2eCnNKczefKpReSbO89iuPHGQ5mUq6mzdD0I+tdFfSuN9jJlSRo9swuPtXWyyWqMmXE3aSgsS9SWagMRPejIJYLVFQtVZlsAK0z1DLItvUqjPWagsep1msVmugcQlYrasGgDWpUqUEFWKw4kUq2x5jcEG4IPIggEfSg4eIBFYTkK8dgx+cHwsi7nNtYfECBe1MapkwyMyuVUst8rEC633seVAAXZPP+JeOLlHtI4/6hHhHpGvU7rRjFY1+FEUeQVQP4ArTG41Y7A3Z28KLq7HyHIdSbAczQ8eCZyHnsSNViGsadCb+NvUdraAbkAqaV5hcEww83Pdkcc8t/wANLfEe90toaoSUGP3NoMOoJM1rEgakx35bkyNvuL3vRPGoCyqwGcIbtHuHFuajxFdGAOhtbcgjl3wsmKPaYlmigUXbvdx5CMubD2JzIwyMtxpdls2Y2CQtZHaSEYYJJg5c4JCuJI3W15HcjUlgwIYgm4tcg1smeVisWgBs0pF0Ftwnzt/A5m4tRuHwSrFYgYbDLr2d8rMNrytfujbug30AJ+GrjC0wFgYYQNFAyyOOWg/CXy8X6edZRT2SngDgAQtHhhme/vJm1UN62HjYfILAekWphgcKIyWuWdvE7eI22HkB0GlWxRqigKAqqNANAAKAM7z6QnLHzmtq3+UD/wDc6dAdxABmKx1myRjtJbXyg91RyaRvgH8nWwNK+IY6PCkPMe2xJHdVfhB3yrf3adWOp6k2FL8Zx5YgYsIATc5pj3gG5kE6yv5k2HO9rVz5GpJJZmN2ZjdmPUn/ANtyqk7UuxZRyW4/GSTtnmIJHhQeBP0jmbfEdfoNKHZtQoBZm0VVF2Y+Q/vsOdqJwGCkxDFIRtoznwR/X5m9I1623rpMPgUwxyQr2s5HfdvhHIuwHcXog1PQ6ms1By2y7aWkLsFwZIgJcWQzXGSId5Q24AG8sn8C2g0vTyKBpvxhlj5Q33/zSPF+kaDnm5bYXBZTnc55bWzkWCg7qi/Av8m2pNZxmNEdhYs7eGNfE1tzroAOZOlbJY7FA6aVUUsxCqNyTYCl0jNKCzEwwAXNzlkcdWJ/CS30b9OxHnnWMCXFMGe/u4luVB9Cnxt1c7ekXrn+M8VZyDNoCfdwA6EjUZjszfXQG1tdTtXW59jKdih3CeI8VuMmHvFCBbMq2ZwBtEvIedrnkNjQksUQjBjIyAX0O99cw6k3pU2DLv2s7NkBBjTUam+XuDXNqum9weWlOcRh3RFLpkvsDYkfW2gPlUdXWowWDboJ8rHkVtEB3ranrypLxCexN6ZcSnNq5biDk1z4nZfYqbibRyK6HVTevROEccTFRhlNmHiXmDXljwE1Th8VIjgwEgjduX0860cci8rFFnrmIkoZBzNKeDe0IkAWcZW+YeE/7U8kFxptVMYLKaZRI9Y7StZBWgNQWRaZKlVE1KgsewVKlSugcQzUqVBUAYIrFbVipAxUqVKCBZiU7GUzW7rhVkPNbXyPf5dbEbC4PI3xxnEypkWJCwkJRpFIzQlhZHCEWcBt9RYDnTJlBBBFwdCDsRQGCYxt2LEkbxMfiUboT8y/ytjrY0AAezPBHw4ZpJGd3JJBNwBmuozbuRqMx1INuQAulhihe4VnlJJjjBvlv4iinSMEk3Y23tfYURJjGkJWCx5NMdUXkQv+I/lsLanSxvwmDWMG1yzas7G7uerH+2w2AFQSDQ4EswkmIZxqqj8OP9I+JvWdemW9qvxeKWMXY7mwAF2Y9FUak1Xicd3jHEO0kG+vcj5+8YbabKNT5DWhNI3Nrz4kjU7ZVJ5naGPy3NviNAA2PAy9riyI4htDe4vyz2/Eb0C4v82hrnOLcWfEXXWOH5PikHrI8I9I+5O1N+OTFUdkyYzEqyLJEveMaO2qpGpvHfUBm+rGw0RYzDMjKuR80gDJHb3liAbEbArexN7A86yt5eC8MeQRyFGtgAPoAP7Uz4PwFp+/LeKDe3hkkH13jXz8X03J2B4OkGWXEkPLfuRL3lDb2RbXkf1crctTTVMK0pDTiy7rDe6+RkPxt5eEedr1WFeNsly9DOHGdRHhgIYBp2gFiw6RKRt6z9r3uGGHwqRrlQWH3JJO5JOpJ6nWtpsQqKWdgqjck2ApfMzSgtITDhwCSGOV3HMuT+Gm+m5521FblCrEYlnYpBY20aU6oh5gfO/kNBzPIrMRjVgLJCO1mP4jsbgHrIw56myC3/aNatxeMMq9nADDCBYMBldgOUY+BPVv0toaWLCEGUCwHKtKa4ze2ZXWSgtIWY+WUMMimWWQG8rEBVtawtyGuijoee9XCuEsH5z4ki+/dQE33PgS99fLQcqcYTDPOfd92PnLbQ9RGNmPnsPPamuDtHeLCgb+8lOqhtjc7ySeWw5kaA72WxhqP9GNdUp7l/ZjC4FMOQz3mxDDugDYcwik2RddXO/M7Civ+Xl+9OQzW0QX7OO+9vmPqP2A2ozB4RYwSLszeJ21dvqenQDQchVOLxlmyRjPJ8t+6gOxkb4R5bnkKUbctscilHsctxvgUQFy7JrYLbMSeQUbk+VIm9mVRDJO2Ucl5gcgbbseg/mu0xEYQ3N58SRoBpZT0H5Ud+Z1PqNhSWSFmbPKczi9h8MfKyjr1Y6nyGlYyUYjCtm9ZOH4jgVALPaKL5Se84Hzc/8AtH36ULgsBIxD5RFCBfvWuwtcH08v5rtOI4KJmRnQO4JyLa7EnkBz69Ba52o/DcOVLSYm24yRDUBvh0GsknkNBy2vULZVs57hvs+0vea8cXXZ3HlzRfPfpben2Dw+bKsKhYV+O2jeSDmPVt0vuGwwTS6yjKnKLr5ynmfSNB58juzrTiiFJ9xDPgGHK/0pdLGRXXFaFxOBVvI9azlV6G8L/U5JlqU3l4S19NaxWXBm/vV6np1ZrFZp05RKzWKlAG1YNSs1AGlSsmsVIGKoxeESVcri4uDuQbjzGo6eYJHOiKxQQV91F5KqjyCqAP2AAoAyvP8Ahkxxf4mzuP8Apg+Eeo69Bs1WcXwxYKwGfs2zGPk4HlsWG630uPuNeI8Wjhg7c3ZDlsVUtfOQF8IJAuRc8qALJMJliZICIzY5Ta9mPxG+5J3JvvfWuTxmLlN8Phkkhd7rcAtfMAJHkltdJY3te7d5GBUkkZTosLPi3inLNFGVDqp8UZstlCgjXMGOfXMrlSBTnG4AFi/aNGpHvQpsHUbXbdLC4zCxtz0FgkR8F4UsDv2BMk7aSyu7NGm3dYk3lcAAdTa7FSxJYABGZIh205t2kjHReY7Rh4RqbRr12FyatizSKFhHYwDQOBZnHSNfhX1nU8hqGphhsOsahUGVRy+upJO5JOpJ3oAXYTAhCWY55ToXI5fKg+BfIfe51qYzGhCFALyN4Y18RHU8lX1HT76VnE4lpCVgtpo0pF0U8wo/Mb+BzPKlr4lYi0cA7SUn3krG4DW3kYeJvQtrD5RaqvRJvLIsRWTEHtJTfs4l1Cm35andrHWQ23PhGlKuL8SF1fFMFBYCOEXKgkgAtbxtfnaw5dTrxCOZVLwgSzMQGd97baAWAUXvlFtL7ncPh3Ccj3cf1OLbUtYAAbAn4UAAAva5sbDlWblkulgb4iYILsbDbqSTsABqSegqf8rzqZMTaOIa9mTa4/6p2tt3B973tRsOFWBg0nvsQ18iqPCOYRToi9XbrqdhRsOCLMJJiGYaqg8Ef0+ZvUfsBrVoR47KyedC8I0wAs0UPJfDI487axr5eI+WxNjjVFAUBVUWAAsAB0HIVZxCZYxmY2G1tyTyCgak+QpXiEzjPiO5EPyr79O0I8R5dmLj9WlpJLExbTaRHLHzmtv5RA7/AKjp0vyxEbgx4YAKCc0x7wvzsTrK/mdBzJtat1wrTfiAxxf4ezyDlnI8C+kannbVaZZQo0sqgfQAD/QVKAFw2EWMELckm7MTdmPVjz/typPxiPM+WEBpPj+RB1cjn6RqfIa0waVp/wAMlIucvxOOkYOw9Z+w5imLUdnhhkQXvLa4vfXJf8RurHS5+I3FDSZKYsw+GWJsqgzYhhqTpYcrnaNPLc25m9MsJw/Kc7nPJtmt3VHRF+EfyeZovDYRY1sg8ySSWY9WY6k1YRQkBWRWpFWEVqRQSVEVqasIrQ0AaWqVmpQSdZUqVKsYmalSpQBKyDWKlAGaxWKlAEqVKlSBilrKIpMtgYpmIy/LIbk6fK1ifI/XSVKgAnHYxYkLve1wNBcksQAB9SQKGXBtIQ09rA3WEG6LbYufjb+ByGl6lSgAyaQKpZjYAEk+Q1NLUDYkBiSkB1Cg9+ReRcjwqd8o1PMjVazUoAoWUzR3iBTDqpy5LLJIFHhTYRLpa+h/TvSTgvEocRFngARVIVkANkYqHsCQM2jDXrepUqk+xaJfEGmZkiOUIcryHdTa+VFO7WO50F/i2ouICMmHDqM+jSSPrbNszc5HNtBtpuNBUqVEVhEsZYDCqgOpZz4nbVm+p5DoBYDkKxjsbkKoozSvfIt7DS1yzcgLjqegNYqVcqCSgRFXk97O5yppYAkXKpfRFsLkk3Nuegq3DYDvCSUhnHhA8Ef6Adz6jr9BpUqUEl+NxKxIXc2Vd9L+Ww8zSrEXcF5+7GozdluLDW8lvGfSNB6tDUqUMC1I2xABfuxHURg6uORkI2U/IPueVHBbCw0A2HIVKlQSakVqRWKlBJqRWpqVKANCK0apUoJNKlSp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71800" y="404664"/>
            <a:ext cx="3456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err="1" smtClean="0">
                <a:latin typeface="Arial" charset="0"/>
              </a:rPr>
              <a:t>Power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smtClean="0">
                <a:latin typeface="Arial" charset="0"/>
              </a:rPr>
              <a:t>Test </a:t>
            </a:r>
          </a:p>
          <a:p>
            <a:pPr algn="ctr"/>
            <a:r>
              <a:rPr lang="it-IT" sz="2400" dirty="0" smtClean="0">
                <a:latin typeface="Arial" charset="0"/>
              </a:rPr>
              <a:t>SETUP</a:t>
            </a:r>
            <a:endParaRPr lang="it-IT" sz="2400" dirty="0">
              <a:latin typeface="Arial" charset="0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3059832" y="1340768"/>
            <a:ext cx="5461033" cy="3952703"/>
            <a:chOff x="2495343" y="1916832"/>
            <a:chExt cx="5461033" cy="3952703"/>
          </a:xfrm>
        </p:grpSpPr>
        <p:pic>
          <p:nvPicPr>
            <p:cNvPr id="2" name="Picture 2" descr="C:\Users\Angelo\Desktop\print screen\IMG_364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4048" y="1916832"/>
              <a:ext cx="2952328" cy="3952703"/>
            </a:xfrm>
            <a:prstGeom prst="rect">
              <a:avLst/>
            </a:prstGeom>
            <a:noFill/>
          </p:spPr>
        </p:pic>
        <p:pic>
          <p:nvPicPr>
            <p:cNvPr id="3075" name="Picture 3" descr="C:\Users\Angelo\Desktop\print screen\IMG_3650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5343" y="1916832"/>
              <a:ext cx="2506593" cy="1872208"/>
            </a:xfrm>
            <a:prstGeom prst="rect">
              <a:avLst/>
            </a:prstGeom>
            <a:noFill/>
          </p:spPr>
        </p:pic>
      </p:grpSp>
      <p:cxnSp>
        <p:nvCxnSpPr>
          <p:cNvPr id="10" name="Connettore 2 9"/>
          <p:cNvCxnSpPr/>
          <p:nvPr/>
        </p:nvCxnSpPr>
        <p:spPr>
          <a:xfrm flipV="1">
            <a:off x="2195736" y="2564904"/>
            <a:ext cx="1584176" cy="72008"/>
          </a:xfrm>
          <a:prstGeom prst="straightConnector1">
            <a:avLst/>
          </a:prstGeom>
          <a:ln w="412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10062" y="2401639"/>
            <a:ext cx="3456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" charset="0"/>
              </a:rPr>
              <a:t>MVC</a:t>
            </a:r>
            <a:endParaRPr lang="it-IT" sz="2400" dirty="0">
              <a:latin typeface="Arial" charset="0"/>
            </a:endParaRPr>
          </a:p>
        </p:txBody>
      </p:sp>
      <p:cxnSp>
        <p:nvCxnSpPr>
          <p:cNvPr id="12" name="Connettore 2 11"/>
          <p:cNvCxnSpPr/>
          <p:nvPr/>
        </p:nvCxnSpPr>
        <p:spPr>
          <a:xfrm>
            <a:off x="1619672" y="1628800"/>
            <a:ext cx="2736304" cy="576064"/>
          </a:xfrm>
          <a:prstGeom prst="straightConnector1">
            <a:avLst/>
          </a:prstGeom>
          <a:ln w="412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-581752" y="1375493"/>
            <a:ext cx="3456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" charset="0"/>
              </a:rPr>
              <a:t>JBOX</a:t>
            </a:r>
            <a:endParaRPr lang="it-IT" sz="2400" dirty="0">
              <a:latin typeface="Arial" charset="0"/>
            </a:endParaRPr>
          </a:p>
        </p:txBody>
      </p:sp>
      <p:cxnSp>
        <p:nvCxnSpPr>
          <p:cNvPr id="15" name="Connettore 2 14"/>
          <p:cNvCxnSpPr/>
          <p:nvPr/>
        </p:nvCxnSpPr>
        <p:spPr>
          <a:xfrm flipV="1">
            <a:off x="1907704" y="2420888"/>
            <a:ext cx="4464496" cy="1800200"/>
          </a:xfrm>
          <a:prstGeom prst="straightConnector1">
            <a:avLst/>
          </a:prstGeom>
          <a:ln w="412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79512" y="4223646"/>
            <a:ext cx="34563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" charset="0"/>
              </a:rPr>
              <a:t>TORRI-SIMULATE</a:t>
            </a:r>
            <a:endParaRPr lang="it-IT" sz="2400" dirty="0">
              <a:latin typeface="Arial" charset="0"/>
            </a:endParaRPr>
          </a:p>
        </p:txBody>
      </p:sp>
      <p:cxnSp>
        <p:nvCxnSpPr>
          <p:cNvPr id="18" name="Connettore 2 17"/>
          <p:cNvCxnSpPr>
            <a:stCxn id="20" idx="0"/>
          </p:cNvCxnSpPr>
          <p:nvPr/>
        </p:nvCxnSpPr>
        <p:spPr>
          <a:xfrm flipV="1">
            <a:off x="3059832" y="4005064"/>
            <a:ext cx="4032448" cy="1512168"/>
          </a:xfrm>
          <a:prstGeom prst="straightConnector1">
            <a:avLst/>
          </a:prstGeom>
          <a:ln w="412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331640" y="5517232"/>
            <a:ext cx="3456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latin typeface="Arial" charset="0"/>
              </a:rPr>
              <a:t>TORRE-”QUASI” REALE</a:t>
            </a:r>
            <a:endParaRPr lang="it-IT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data:image/jpeg;base64,/9j/4AAQSkZJRgABAQAAAQABAAD/2wCEAAkGBxQSEhUUEhQVFBQWGBgYFxUYFBkbFRYXGBQYFxgYGBYYHCkgGBwlGxQUITEhJykrLi4uFyAzODMsNygtLiwBCgoKDg0OGhAQGywmHyYsLCwsLCwsLCw0LCwsLCwsLCw3LCwsLCwsLCwsLCwsLCwsLCwsLCwsLCwsLCwsLCwsLP/AABEIALcBFAMBIgACEQEDEQH/xAAcAAACAgMBAQAAAAAAAAAAAAAEBQADAQIGBwj/xAA/EAACAQIEAwUGBQIEBgMBAAABAgMAEQQSITEFQVETIjJhYgYjQlJxgTNDcpGhFMFTc7HRBxVjgqLwg7Lx4f/EABoBAAIDAQEAAAAAAAAAAAAAAAAEAQIDBQb/xAAtEQACAgIBAwEGBgMAAAAAAAAAAQIDESESBDFBUQUTYXHR8BQikaHh8VKxwf/aAAwDAQACEQMRAD8A9utWbVgVmoAlZrFSgDNSpUqQJUqVKAJUqVKAJVWJxCxqXkYIii5ZjYAeZNJfar2sw+AS8rXcjuxLbO325L5mvDvav2vxGPb3rZYwe7Et8g6E/M3mftamKenlZvwYXdRGvXk7D20/4os+aLA3RdjOR3m65FPhHmdfpXmkUbyuAoZ3c6AXZmJ/kmm3sv7LYjHvlhWyjxStfIn1PM+Qr3H2T9jsPgF92M8pHelYDMeoX5V8h9705KdfTrC7iUYWdQ8vscf7F/8AC4Lllx3eOhEA8I/zCNz6Rp9a9RjQKAFAAGgAFgB0AqM1q0SWufZbKx5kdCuqNaxEq/5hH2vY5h2lr5ddtOe19Qbb1dKnOk3tLwnOpmhRTiY1PZk7X010BuwANvr50fwXFSSQo0qFJCO8CCNRucpFwDvY1maCvj3CXlKPC/Zyo197K4275Aubcr6UfNi8gVT35CNFUaseZtfurfmTYVrLiGkNoLZb2MpF1HUIPjPnsPO1q5Lj3tdHhc0WFtNOfHKxzKG27zDV2HyjQbabVSUlFZZv0/T2Xz4VrLOnxGJVMrYg5pN44V1FxzAPiI077WA8uYOJleY3ltYaiMHuA9T85+ug5DnXmuKlnR1xMkl5mOzHvgDkV+FOWXTfau94DimxkatEtuTOwORSNwPnPkPuRXJ6yfUWtQrWn97+B17vZi6StWzkn/x+nx+YVK40FizNoEAuzfQf32HOrv6EJlbEan4IV1F+Wn5jf+I+16OwsKxkrAO0l2eV9QvkxHP0Lbzte9Gw4ILdiS7nd23t0Hyr5D/XWt+k9nQq/NPcv2X36nKt6hy0uwEMM0us2i8ogbj/AOQ/GfLYee9FzYtYxdjYbAbknooGpPkKHxGMOYpGM8g317iebty+g1P01pficUsLf42II+ioD1/w18tWNudr10Um3hC7aSyw/Fy3XPiD2cXKO9y3QOR4ifkW/wB9qRcW41nGVvdRkG0QPvZFG9wNQoGuVeW/SlPFOKSFwFHbzHbW0SWIDqoF8pFxe+uouTtWMFwf32Ygz4i91va0YsQCTbuCxbXXdso1tTcKlFZkKTtctRB1glkfPMyxQJYLEliH5am2oOltNb7Dn0OE4Z3M0vuYRrk2Zh6yPCD8o7x5kbUww2BSBlLe+xFu6o0VOV1B8C9XOp5fLRgwJuJJSGYahR+HGfSDufUdd7WvaqWXN6iXroS3IHiiZ1AAMMIFgo7rsOmn4a/+X6aB4pxAZeyiAVBppsfIeVbcU4ne6ptzPWkrtSE7PCOpRR5ZTKKHcUQxqjtQTalmx9IqtWajrrUoLYR6nWaxUronBM1KlSgCVmsVKAM1KxS7jnG4cJH2k7hRsq7u5+VV3JqUm3hENpdxizW1Ogrzz2m/4gFi8HDQJZVVmaW4yqF8XZg/iMBc9NDvXO8Y4/PxXOuc4TDgnLHlLPNkBZwbEFnCgHINN+dqH4VGEZYOHxiefudowL5LqQ6yNKGsq5gGAG4YqRpq3XQo7l39PqKTvctR7ev0KRhI4lGIx4LzZnuSc5djay5WOVyAUZSCFZWIuCBTL2X/AOGpxEhnxKtDAxzJDtIwOozW/DXy35eddl7K+xCYcibEN2+J5MR7uK5vliTZRcnkPK1daTRZ1LWo/fyCHTJ7kvv4lOCwccKCOJFRF0CqLAVa50oPjDSiFzBYyAXAPMA3IHqte19L2rTguOaWMdoAsoAzpcGx6/vf7gjWk3scWhd7TcMedFMcjJJGc622NrHUWOugt9SOdbeznGlxMZIuHQ5XDDK25AbLyBKt9welN5VtSsyKrMsCKZGN3I0VT1kYbn0jXXkNaqSM5cYqC7m3IDcseQUDUnyFBYuS658Sezi5RXuWJ2DlfGT8i3H6qXzYtYWNvf4gjUnQIDyO4jXbujU+e9c3xLjh7TQNiJwQpyqcsYO4A2Qcr6nqTatq6nL5GNlqj8x9xDGvOCmsUNrZFNnYepl8I9I+55V5xi8O+CmsljmFozlvcG1gB8wNtq79CztkjXO/TYL5u2yj+TyBppBgUhYE+/xJHdsLBAenKNfUdT56Cjqaa3FJd0O+yfaVvSzk2uUZLaf7ffk5DgXsaSP6jiDFV37ItqenaMNv0D/+V2+HRnACgwwgWCgZXYctvw18vF9Nq3hwZzB5SHceEfBH+kcz6jr9BpW+KxgSwsWc+FF8R/2HmbCl4xUVhFuq6u3qZ8rH8l4XyQauSNNMqIo8gqj+1BvM0oJBMUIFy50dhztf8NfUdelt6WcQ4jHhwJcY63v7uIagN6QfG23fNgPTrQOLxLzkGW2XdYgbqOhY/G38DkOdb1wc3hClkuEeTXfsE4niOYZMMOzjG8lu8/XID1Pxnfle965uQTSEpGDh41Y55GIMj2vcjU775j1pvJKBbck6BQLsx6ADejF4YFAkxRFr92Ad655ZrfiN6RoPO16ZfCpCi52sXcE4VmUCG6Rc5jq0n6L+L9Z06A8n/D7ZezwwCpfvTHXMeeW/4jeo6DztasjDtNrKMsfKG+/nIRv+gadb8i5p1jW7EKB/6AANz5ClZ2OT2NQrUVoIw2GWMHKNTqzE3Zj1ZjqaU8a4luiH9RH+la47Eu6Xa8anQJ8b+bkeEekanmdxSeTSlrbMaQ709XJ5ZUzULLJVrmgcU1qWOklgkk1IsVjckgN9L2omeeuW4/idL32qMZLrR3YlrNKOHY0PEjdQKlGSvE9oFSpUrpHBM1msVL1AGalC8Qx8cEbSTOERd2J0+nmfKvKvan23xOMY4fBK8MVjmka6yMtsxI5quTvWF2I1rWuqU3oystjBbOp9r/b+PDExYYf1GJJyhV1RG6MRufSOmtq83x64oMMdiZVM6sWWKUEAKpF0F7BWGYMIxY5TmBo7DouGKwxRM+IuwVLZjO17JOoDssYtnUg2zIb36dj7N+wfeWbH5WZQojw637CIKLKDcnOQOpP3ptcKl97FXztePtCHgfAp+IBSqf0uFtcyGMCV3LZnaG5YoGsgJzWOW+pJr0zgvBocJGI4ECLz+Zj1Zt2NHAW2qqHFI5ZVZWKGzAEEqeh6bH9qUstc9eBqupR35M4icKpNibAmwFybC9gOZ8qU8F40mKUsuZSCQUYWYWJAP0OU6+RpnKtq5/E8OljnV8MECOfeLZVW9+8xsMzFgeu6jQ3uMTU6SN70r/5VFFM2JzlBYllzAR3Pic9Sb/vr0qzE40IQoBaQ6qi7kdTfRV8z/J0oTFYlY8r4g9pKdY4V1Ckc1B3I/wARreVr2oW9EPQVNK0gJJMMAFyxOWRh11/DXzPe/TuUeM4n3ckHuohoHtZ3vyjB2ufiOp1sNjQPFOKmRveEMwsVhU3VLkhWcbt3tM1tNwBqaXYTBOz5p2Z3cFVgW2wPID/tN72Xcno1ClLchadzeokgkadSFDQQi57QNZ25Ne4/Ub33A3ptwbhN0AjBihG8h8b+aX/+506AjUGpgAlnxOrE9yFdRm3Gn5jc/lH2vTAYZpdZtF5Qg3H/AMhHjPp8I896iy/xEmujzI3wQBXJhQEi5zblidyl/G3rbT9VMcNh1jFlG+pJN2Y9WY6k1RLi1iW7my7bXJPIKBqT5ChcU+ZS+IPZQj8u/eb9ZXr8i3vzve1LdxnsXTYlpDlgtpo0p1QdQnzt/A5nlXJ8d9q4sJmiw3v8QTZ3JzAN62GrNroi7bd2mOO4i8wyqDFDtlGjuPO3gX0jXrbauK9quEZPfxDKBbMF0tyDLb7beVTbVYockOey301vVKu968ejfo38RZi4nkzzYuVu0Yd0Nq7eQXZF20032roPYieeZTEqXVTYSt+GnVSd2I5KPuRvWnA/ZCSYnEY4mOPxFSbOw3u5/LXy3+ldvho8yqkK9hABYFRlZh0RfgHqOvS29L0KcJc8nX9r9b09lP4aCTx5XaOP8fX59izCYdYSViHbTnR3bZedmI8C9EGp/c0ww2DynO5zyEWLkbD5UX4F8ufMms4VFRcqgKB/6STzPUmhjimm/BOWPnNbf/LB3/UdOl6Ybzs84ljRtjcXlORBnkPwA+EHYufhXz36A0m4lxFMMQ0pM+Jb8OJBqL6dxfgXq7fvsKRce9tkjb+k4aBNiHbKZCborc2LH8Rh12Ft9LUXwnhnYKS7GSZ9ZJW1Z2/so5DYVS1+7WX5NKY+8lheA98Q72Mls3QbDyF9/rQU8lbzyUumnpFyydeuvCLJZbCleLlvWZ8VQGIl0qMmqiAY7EWrlONT3BFNeLYjeuWx8960iilksIZ8C9pBHEEc6qSPtyqVxs0mptUrb3KexP8AFtaPtas1itZZQoLMQqgXJJsABzJO1MnON6572m9rYsJ7tQ0+IbwQR6ufNrXyiuX47/xB7d2w+AcJYHPiWFwo2LRqNSBuXOwBNtL1xP8AQy4MjEMwxEhlMOIiJLFhIgORwRmuSHsdQbKRemq+nzuX6Ctl+NR/UL4guJ4jKHx0hiWxaOIZRkUSdmzZGYWCm+Yk5tD9nHClnxrBcCOzjTunEOgyRqukax79o6d+0mhs9jRfs77By4k9rxBmERkeVMObZ7uQSZCB3QbC6j+K9Mw2HWNQkahEUWVVFgB5AVay5R0v4X1KV1OW3/L+go9l/ZXD4BLQrdz45W8bf7DyFOme1ayPauU45ip8PiBiC98LltIp+DbUd7U6G2h8RBsLUnKTk8sbjFRWEdYj3rk+MQf0EhxUSsyyOqyLmARFJtcAkXuzs2t9TuBoehw84ZVdDdWAIPUHUVbicWiLdjubAAXZj0VRqTVUyzN0cMoOoBAOosRcX1B2NK3xLSG0Oi85iLr/APGPjPn4frtUxb3XPiTkj5Qg3LE7B7eNvQtx+ql+OmecWPu4+UY8TDpIRsPSPuTtQ2s7DeDSTiCpdMN3iT35m1Gbmb/mNy+Ufa1IMZ2xZ0iUhmAzYhzcm9xcAbka6aAaaWNMpHCDWygaf2AA/sKuiwBZc857KIa5SbOw9Z+AH5RqdNRqKdxCpCWZ2sA4JwgkkRd9r+8xD6qG0Bt8x08I6amukwUKxFkgHaSnSSVtgfUw6ckXbyvephlZwFAMEAFgo7sjDkLD8Jf/AC/TTNQka6ZURR5BQP7UtO1zGYVKBTDgQpLEl5D4nO5HQDZV8h/J1ofEY2zZIxnk5i9lTzdvh+mpPStmnaUHITHFzkOjsOqA+FfUfsNjSTFcUULkw1kj5ynUsTzjv4yfnN78s29VjByei0pqKywnEYlYWux7fEkaAaBAf3ES+erG3O1c5xXi7dpYgz4ixKIthHHcben9RuTfppVId5GKRraE6vKWbM9wLkODfN4gb6grrvR/BuF5r9gAqk9+ci+Y88nzn/xHnqKajCNayxWU5WPCM4CWRlRWS8zC/Zra482Oyjqb2vtfSneHwCwlXm97MdY41FwvXKDuddXa1vTerOHgKDHhQCb+8mbUZtjcj8R/SLAbXG1M8LhVS51Zj4nbVm+p6dANBWNlzlpdjeulR2+4J/RMzB5rGxusY1RCOZ+dvMjTkBubMVi1jALHUmyqBdmPRRzNZxGMJJjiAdx4ifBH+sjnb4Rr9BrXNcf49FgL5iZ8Sw2uNBvr/hpfkNT570u9bGqq5WyUILLYx4jiFRDLjGWOIbRXuCeWe34jegafXevM/bX27nxjf08CtFC2lh+JNfk1vCPSPueVTFPNi3WbFPZD4QNrH4YUF7n+T57V1Hsx7NJE3auCX1yBrXjB+nxdapX1KhPOMo63U+x419M+c8T1pbXxWfX/AF2B/Yj2T/pV7WTWZhbyQH4R59TXSutb4jEgbaml8ssjGwW1KXWyslykYU1KuKjHSKcfLbakc+KphjUkA8IP3rkOK4hlJOUj7aGqJ5HoYwGzYql+KxulJJeLedBT8SvWqiVnNI34jiK5zHTX0H3q/G46+goFl/et4Rx3EbZ8ikR1KYogtrUq/My92j7Grz//AIlYSR5Iu0c/0jAoI7lUGI17PtmXXs22vpY2r0Ch8fgknjeKVcyOCrA8wf8AQ+dM1y4yyc+ceUcHj3CkYscNgYAZu47NmDR4aT4wZNS1iCLEm4YrrY39B9lPYuPCe8djPiDa8jbLYWART4QBoDvboNKecJ4VDhYxFAgRByG5PUk6k+ZoytLLnLSM66UtslSpUpc3MOL0Bj8IsqPHILq4KkeRFtDyPnVPE+PxQsF7zsTqFGirmszs2wA158iKxiXaUFiTDCBcse7I689/wltz8X6d6hgD4fLCvYYZcxXe57kZJuS5663yjX6DWq2xIic5ff4gixJ0EYOuvKNdu6NT571ScSWASAdlCPitZ265AfCD8x1PLrS/iPD3ZFSGXsUuc9h3iDqSGOoN7687k1m5+hZRMPxRDOqs5mmYkEqO7FbcW2jGluptqTRzSktkjXPJvlBsAD8Tt8I/k8gao4Pw4FQsA7OLnMRdntzS+/6zp0B5N8KBlyYUZEv3pjrc8yub8RtPGdP1WtUKGdsnlgF/o1iYM3vsSRdVAsFG11B0Qb3c6nbyoqLBksHlIdx4QPw0/SDufUdeltqPw2FWMEKNzdmJuzHqxOpNL8RimYlYLG2jSHwIeg+dvIaC2pG1asoi3F4xY7A3Zm8KLqzfQdOpNgOZoPEzKoD4o3193Cuov9PzGGhudBvpa9BzY1Yiyw+9mOkkjG4B9RG5FzaNbAX+GkuO7a4MYEkjkh5XPgGUkWUDa4Ayi299da1rpct+DKy5R0u4Vxri5e3bEKpPchB0J5dow8WtvSL89DSibBGVxJOzBNMkIvfMb92y7nbTU6eZFEcJ4Oe0OX3+I1LSNokebU+SDyGp+ldThcIkDWA7fEkb7BQf3ESaeZNvitW8pxrWEYRhKx5YBHwsBc+KtHHv2XUk/mFfEST4BvfW97UyWJpR3gYouUY0dh6iPAvpGvU7ijYcFrnlOeTkbWVLjZF5fXc9eVVYzFiMhbFnPhRfE3n5DzOgpScnJ5Y3CKisIszrEt+6iKPIKoH8AVQZ2mBNzFDa5Y92RxzIv+GvmdfpvQGLkCWkxJzPf3cK6gN6R8bes2A9NIeOcYNs02tyMmHQ3ub6FvnOx10HLXUzXW5EWWKI3xHFrr2eGHZxD8wCxbr2YO3Pvnfl1pFxbg6zR5BowN1bc5uZYnU353rTh8892adQqtl7ONSWe9trAXJ/f7a08XDvGoaVQpbwpe5UeojS/kP3Nb2+7rraaK9JZc74zreGn3FPAOBDDqDIc8gvzuqX3CA7eZ500XEknKvOg8ZirC1b+zxDFz0sP3rjN+EejusnPNk3ljaKAfXzrSZbUVmtQmJF6niKLb2UGzgi2opXjMArXBFHqMpqyU1PE1Usdjzvjvsejkle63lt+1cHxjgU8N7i69R/evc3iuKV47ABhrrUxm4kSipHhcMdb4pLLfpXecc9lxq0Ysf4Nef8QDByrArY7VvGXJi1keCNjjF6GpQgWpWnFGOZn2xUqVK0FiVKlSgDWRwoJJAA1JJsAPM0I/E0yqYz2pkAZFQgllIuGvsF9R0++lJuIYA4yUgPngBvqD2QNgCAt7TbNuMvfN72tTvC4WOBe7ZRpdidTyF2/gDYbC1QQL2w6I/aSqHnfVYoxpcWFwDbMQAPeNtyy7VXjpe8qSyIMRIG7CMhmhRwO6zAWzkG2pttpY0LxZZomKRqzmVicykCc31XK7MF902uQ6GMm1ypBo4XwNEa4VJsUCS8puY4XZszHMdWcHkO8QiXtYGgC0Yh+zDzRNHIWZCgAvKym2eJb3yNYkZrEDew1rP9KAA+JItfuQL3gTyBA1lfyGg87XpitlZlj99OdHkbwpzsxHhGuka6/wAtW8GAyNmYl5Du55Doo2RfIb87nWqcVnJbLB/6dpdZu6nKEHf/ADSPF+kd3rmphJiVRbsQoGn9gAOZ8hQmKxuU5EGeT5AdgdmdvhX+egNAzTLEwaQ9tiCLqg2UekHRF0N3Op/YVOQC53LqXmPYQDUqTldh/wBRvgHpBueZ3Wl2IxbSjJGDDCBYADLIw6WH4a/+X6aVcX4yqteU9rMLFYI9cl72IXrZW7x1Nja21MJZ8thYs7eFBqzfQfcXJ0HM1SU34LJeoI0YjFtFUfYAVvhMG82tzFF8+zuPQD4V9R+w2NHjAKuWTEnM1/dwrqA24AH5j+ewtfS16JGEaU3n0XlCDcfWQ/GfLwjz3pp9RLjgWXTx5ZKcJqoTDDs4ucttWvuY7+In5206ZuTjC4dUWyDfUndmPMsTqx8zQ+InWNczkKNvvyAG5PkKCkkLKWnPYwD4SbMw6yH4QfkGp5n4awybhkmLaQlYLG2jSnVF6hfnby2HM8qVYzHpFmSD3kvxysbhT62HiI+QWA9NB8V41mQ5bwwKLad2RxyAA1jHkO8fLnz8uHbEBQpMcI+U2zLa6lbWINyN9ivPWmYU+ZC07vESzGYmQt7n3kjeKVzsLXW1hYIdbEaaHc1dgeHd/uIsk9u89rIhO5Y65b2vYak8tzW+FhUWjQGONe73R32HReSjXxHXoOdNI8bZDHCnZAXAI7zX5nbVr8zfWifURT4w7hDp5P8ANPsF4KFYGsB2+JYb7BQf37JP3Jt8RFEY/hrshZmLy72GiAfKi8vqbk9dgFuFWQCyLJ1JC6serMdWPmavODxLflOf1P8A7mlpfm7jUJcGnE5jGsda29lsXllZCbZhp9R/+09n9l8RJuka/wDd/tS6T2AxeYMkkKkG4Jz/ANqVdEkzpLq4SjhjxzepetZoXiIWS1wBcjY/St4tTQkQ3lZK5MLpfYUMBejsbLeyj70MUqJdy8e2wZ6ElW9MnWhmjrNl0KMTh71yHtJ7LrMLiwYbH+xrv5YaEkw4NCbT0DSawzxp/Zcg2aUA9NaleoYngkbNcjWpW/vhd9Me0Vis1KbOcYrSaIOrKwurAgjqCLEftW9SgAHh8hU9i57yi6H54xYA/UaA/Y8xSfH8KlxbgTXjSKU6KTlkXLdWAvqe8yMGFjvytT3H4YuAVNpFOZG5ZrbH0kXB8j1tVA4quUaMZCSOxFjIGXxAi9gBp3jYWIN9RUEG0+EjEISQnIgHeLkMMuxzggg+d6HiRpFCRgwwDQEDK7jog3jX1HvdLaGr4sGzkPOQSNVjH4aHkdfG3qO3IDndi8WsYBY6k2VQLs56KvM/6bmwoA2iiWNbKAqj9hzJJ/kmgHnafSE5I+cxG/8AlKd/1nTpm5aYoXAfEmyX7sA72Y8gwH4r+gaD1WvQ/FcWqqHxbdnESFWEXZmJ27XLfNse6NNDctygAU4oAdnhRZb96Y6gnmVzayt6jp9bWoPE4JuzZYnKSNr2h1Yt1Yne+3kNrUUjzAz/ANRbJGwMcwVUjZGRCEUZiWIYsAba6DU1quGZwXmJhhGpBOV2HrP5a+Xi622rKSbZomsC7hHDQt0gu7Fj2mIkuwDG19fiOg7q6C2pFPcLGsRZIB2sxsJJWOin1sOl9I1tvyvesRo0ihUBggAsLDLIw6KPy18/F+nemWGRY1CqAqqNANABuaukkVZrhMEEJYkvI3ic72+VRsq+Q+9zrVWOxdjkRe0ltfIDYAHYu2yDQ+ZtoDWpxLzaQnLHzmI1b/KB0P6zp0Dcl748KDHhQLX70x1BPMqTrK/qOg87WqXhdwRriZlhYNKe2xBHdQfCD8o2RernU9ToKTcRllcGQgSSKCY4s1o1NtgbatyzkX+gNqLbDBLkXJY3Zibsx6sef9qqhR5WKxAG2jOfw0PQ28Tekfcim6YwUeeRS2U3LgkJv+WF5A+IPaudI4UHd0Nx3fit1Og510OI4eyIrOEDHTJdmJbkqgDvG3QdeWtFYaFYSUhHazm2eRtl5jOwHdGuiAX/AHJplgsIAc7HPKRYuRsPlQfAvl+5J1pe+StWPAxRB178iVsJMNotLciv7b0ubjGIhBDROi3sCVHxHQX630/aurxeNCEIoLyEXCDp8zH4F8z9rnSlHEsTHBaTEt2kxv2cSDbkezU/UAu3Xle1LQqUHlMYlY5LDF59op7auyjzW3+oqp+PTn89vsBSHieLkna8mw8MYJyL5n5m8z9gKCMVyBzY2A5k/Sh3ehCrOhk4tId8TL+5/tQknEAfFiZT/wBzUfHg1RQpGgH70txjKCdKj3zGo9Gmu4Rw/jUMbWMrEMRfNc69b108YykG9xyrzfGgcgK6P2T41mUQSHvDwE8x0+oqjeXk1VXCODpI9STW5FaKdK2WqktmmSqZKM5UDiDaqtF4sHmeqbaVHa9ZYVGC4Oy1KsIqVOAyenVKgqU+cQ1qVk1ipAlVrCoYsFAZrXawubbXPO1WVKkgBnxpLGOEB3GjE+CP9Z5m3wjXrYa1thcEEJdiXkI1kbe3RRsi+Q+9zrVOGXsH7O1o3LGM/K5JZ0P1JZgfqOQuH7QYSXEB8OLojLmEqta/Jo35gnNmUi47uvQwBrxnOh7eHLJmVVXMbhdb2Vge4JAcuYbNlJuNkuG4GhbPiUaaZ7FMPIwZ1RbhO2a5VQAFJ1IzJmF2Zgeq4fwtIoexuXU3zZrd7MO9sOZufqxoTDWF48KNL+8nYlhcaeJjeZ9Lb2FtTploAw6iNlMvvZvy4kHdQDTuKdBbYyN15XtW39AWYSTEMRqqD8OM9Rfxt6j9gKNwmDWO9rlm1Z21dz1J/sLAcgKoxONJYxxAO48RPgj/AFsOfpGv0GtQSV4vFLGAWOpNlUC7Meigak0vxW3aYohUv3YRqCeQe34jegafq3rE8iwOQLz4lhqToFHmRpEnpGptzNzQwhJbPI2eS1s1rBR0RfhH8nmTVJSwWSyUcY4uCt8QwhhOgjv3pLAtZyN+6Ccg0sDckVjA45XhEhUxLro9hYBioP0Nhb6igMPwzJLmlZ8TOQQiaWC5r3yeFOV2NgOXKugiwqxFZJz2kx/DiUXCn0L8RFxd2237oJquHInOCqHAtKpaUmGG1zc5ZHXe5P5S/wDl+mr40LqFhHYwDQMBZnH/AEx8C+o6nkNjRqYNpCHnsbG6xDVEI2JP5jeZ0HIc6Ixs6ouZzYbDmSTsABqxPQa1pjCwV85B4IFRQqAADl/qT1J686C/q2kNoLBdjMRdfMRj4z5+EeeoqvF95S+JIihH5ZNiw5dow6m3cH3ve1c9xTjbzDLHeKHbpI48+ca+Q1622qspJdyyWRlj+OJAGjwwDyEnPIxuA2xzHeR9u6NB5aCuXkBZizMWdt2Y3J/2HkNBW1go5KoH0AA/0ppwbgT4jvveOHrs8g9N/AvqOp5dawblN4LpKIrwWBknfJEtyPEx8Ed9e8evpGp8hrXQ4XhseHuiAzYhh3m0uoPM8o0uNBubc9TTbBgFRHhQI4R+aBe/+WD4j1c3H6uRkeCWNbILcybkljzLMdWPma1VaSI5PJxuNkte+/Ouax85vXbcUwonciHVho7/AJY02vza/Ibc7aX47inDpFZlsrFfFlYEDoD0Ntbb0u4NM6lV8JLHkSzzUtxOPyd7NlI1BG9/Ki8Tg5WNgLGs4f2eCnNKczefKpReSbO89iuPHGQ5mUq6mzdD0I+tdFfSuN9jJlSRo9swuPtXWyyWqMmXE3aSgsS9SWagMRPejIJYLVFQtVZlsAK0z1DLItvUqjPWagsep1msVmugcQlYrasGgDWpUqUEFWKw4kUq2x5jcEG4IPIggEfSg4eIBFYTkK8dgx+cHwsi7nNtYfECBe1MapkwyMyuVUst8rEC633seVAAXZPP+JeOLlHtI4/6hHhHpGvU7rRjFY1+FEUeQVQP4ArTG41Y7A3Z28KLq7HyHIdSbAczQ8eCZyHnsSNViGsadCb+NvUdraAbkAqaV5hcEww83Pdkcc8t/wANLfEe90toaoSUGP3NoMOoJM1rEgakx35bkyNvuL3vRPGoCyqwGcIbtHuHFuajxFdGAOhtbcgjl3wsmKPaYlmigUXbvdx5CMubD2JzIwyMtxpdls2Y2CQtZHaSEYYJJg5c4JCuJI3W15HcjUlgwIYgm4tcg1smeVisWgBs0pF0Ftwnzt/A5m4tRuHwSrFYgYbDLr2d8rMNrytfujbug30AJ+GrjC0wFgYYQNFAyyOOWg/CXy8X6edZRT2SngDgAQtHhhme/vJm1UN62HjYfILAekWphgcKIyWuWdvE7eI22HkB0GlWxRqigKAqqNANAAKAM7z6QnLHzmtq3+UD/wDc6dAdxABmKx1myRjtJbXyg91RyaRvgH8nWwNK+IY6PCkPMe2xJHdVfhB3yrf3adWOp6k2FL8Zx5YgYsIATc5pj3gG5kE6yv5k2HO9rVz5GpJJZmN2ZjdmPUn/ANtyqk7UuxZRyW4/GSTtnmIJHhQeBP0jmbfEdfoNKHZtQoBZm0VVF2Y+Q/vsOdqJwGCkxDFIRtoznwR/X5m9I1623rpMPgUwxyQr2s5HfdvhHIuwHcXog1PQ6ms1By2y7aWkLsFwZIgJcWQzXGSId5Q24AG8sn8C2g0vTyKBpvxhlj5Q33/zSPF+kaDnm5bYXBZTnc55bWzkWCg7qi/Av8m2pNZxmNEdhYs7eGNfE1tzroAOZOlbJY7FA6aVUUsxCqNyTYCl0jNKCzEwwAXNzlkcdWJ/CS30b9OxHnnWMCXFMGe/u4luVB9Cnxt1c7ekXrn+M8VZyDNoCfdwA6EjUZjszfXQG1tdTtXW59jKdih3CeI8VuMmHvFCBbMq2ZwBtEvIedrnkNjQksUQjBjIyAX0O99cw6k3pU2DLv2s7NkBBjTUam+XuDXNqum9weWlOcRh3RFLpkvsDYkfW2gPlUdXWowWDboJ8rHkVtEB3ranrypLxCexN6ZcSnNq5biDk1z4nZfYqbibRyK6HVTevROEccTFRhlNmHiXmDXljwE1Th8VIjgwEgjduX0860cci8rFFnrmIkoZBzNKeDe0IkAWcZW+YeE/7U8kFxptVMYLKaZRI9Y7StZBWgNQWRaZKlVE1KgsewVKlSugcQzUqVBUAYIrFbVipAxUqVKCBZiU7GUzW7rhVkPNbXyPf5dbEbC4PI3xxnEypkWJCwkJRpFIzQlhZHCEWcBt9RYDnTJlBBBFwdCDsRQGCYxt2LEkbxMfiUboT8y/ytjrY0AAezPBHw4ZpJGd3JJBNwBmuozbuRqMx1INuQAulhihe4VnlJJjjBvlv4iinSMEk3Y23tfYURJjGkJWCx5NMdUXkQv+I/lsLanSxvwmDWMG1yzas7G7uerH+2w2AFQSDQ4EswkmIZxqqj8OP9I+JvWdemW9qvxeKWMXY7mwAF2Y9FUak1Xicd3jHEO0kG+vcj5+8YbabKNT5DWhNI3Nrz4kjU7ZVJ5naGPy3NviNAA2PAy9riyI4htDe4vyz2/Eb0C4v82hrnOLcWfEXXWOH5PikHrI8I9I+5O1N+OTFUdkyYzEqyLJEveMaO2qpGpvHfUBm+rGw0RYzDMjKuR80gDJHb3liAbEbArexN7A86yt5eC8MeQRyFGtgAPoAP7Uz4PwFp+/LeKDe3hkkH13jXz8X03J2B4OkGWXEkPLfuRL3lDb2RbXkf1crctTTVMK0pDTiy7rDe6+RkPxt5eEedr1WFeNsly9DOHGdRHhgIYBp2gFiw6RKRt6z9r3uGGHwqRrlQWH3JJO5JOpJ6nWtpsQqKWdgqjck2ApfMzSgtITDhwCSGOV3HMuT+Gm+m5521FblCrEYlnYpBY20aU6oh5gfO/kNBzPIrMRjVgLJCO1mP4jsbgHrIw56myC3/aNatxeMMq9nADDCBYMBldgOUY+BPVv0toaWLCEGUCwHKtKa4ze2ZXWSgtIWY+WUMMimWWQG8rEBVtawtyGuijoee9XCuEsH5z4ki+/dQE33PgS99fLQcqcYTDPOfd92PnLbQ9RGNmPnsPPamuDtHeLCgb+8lOqhtjc7ySeWw5kaA72WxhqP9GNdUp7l/ZjC4FMOQz3mxDDugDYcwik2RddXO/M7Civ+Xl+9OQzW0QX7OO+9vmPqP2A2ozB4RYwSLszeJ21dvqenQDQchVOLxlmyRjPJ8t+6gOxkb4R5bnkKUbctscilHsctxvgUQFy7JrYLbMSeQUbk+VIm9mVRDJO2Ucl5gcgbbseg/mu0xEYQ3N58SRoBpZT0H5Ud+Z1PqNhSWSFmbPKczi9h8MfKyjr1Y6nyGlYyUYjCtm9ZOH4jgVALPaKL5Se84Hzc/8AtH36ULgsBIxD5RFCBfvWuwtcH08v5rtOI4KJmRnQO4JyLa7EnkBz69Ba52o/DcOVLSYm24yRDUBvh0GsknkNBy2vULZVs57hvs+0vea8cXXZ3HlzRfPfpben2Dw+bKsKhYV+O2jeSDmPVt0vuGwwTS6yjKnKLr5ynmfSNB58juzrTiiFJ9xDPgGHK/0pdLGRXXFaFxOBVvI9azlV6G8L/U5JlqU3l4S19NaxWXBm/vV6np1ZrFZp05RKzWKlAG1YNSs1AGlSsmsVIGKoxeESVcri4uDuQbjzGo6eYJHOiKxQQV91F5KqjyCqAP2AAoAyvP8Ahkxxf4mzuP8Apg+Eeo69Bs1WcXwxYKwGfs2zGPk4HlsWG630uPuNeI8Wjhg7c3ZDlsVUtfOQF8IJAuRc8qALJMJliZICIzY5Ta9mPxG+5J3JvvfWuTxmLlN8Phkkhd7rcAtfMAJHkltdJY3te7d5GBUkkZTosLPi3inLNFGVDqp8UZstlCgjXMGOfXMrlSBTnG4AFi/aNGpHvQpsHUbXbdLC4zCxtz0FgkR8F4UsDv2BMk7aSyu7NGm3dYk3lcAAdTa7FSxJYABGZIh205t2kjHReY7Rh4RqbRr12FyatizSKFhHYwDQOBZnHSNfhX1nU8hqGphhsOsahUGVRy+upJO5JOpJ3oAXYTAhCWY55ToXI5fKg+BfIfe51qYzGhCFALyN4Y18RHU8lX1HT76VnE4lpCVgtpo0pF0U8wo/Mb+BzPKlr4lYi0cA7SUn3krG4DW3kYeJvQtrD5RaqvRJvLIsRWTEHtJTfs4l1Cm35andrHWQ23PhGlKuL8SF1fFMFBYCOEXKgkgAtbxtfnaw5dTrxCOZVLwgSzMQGd97baAWAUXvlFtL7ncPh3Ccj3cf1OLbUtYAAbAn4UAAAva5sbDlWblkulgb4iYILsbDbqSTsABqSegqf8rzqZMTaOIa9mTa4/6p2tt3B973tRsOFWBg0nvsQ18iqPCOYRToi9XbrqdhRsOCLMJJiGYaqg8Ef0+ZvUfsBrVoR47KyedC8I0wAs0UPJfDI487axr5eI+WxNjjVFAUBVUWAAsAB0HIVZxCZYxmY2G1tyTyCgak+QpXiEzjPiO5EPyr79O0I8R5dmLj9WlpJLExbTaRHLHzmtv5RA7/AKjp0vyxEbgx4YAKCc0x7wvzsTrK/mdBzJtat1wrTfiAxxf4ezyDlnI8C+kannbVaZZQo0sqgfQAD/QVKAFw2EWMELckm7MTdmPVjz/typPxiPM+WEBpPj+RB1cjn6RqfIa0waVp/wAMlIucvxOOkYOw9Z+w5imLUdnhhkQXvLa4vfXJf8RurHS5+I3FDSZKYsw+GWJsqgzYhhqTpYcrnaNPLc25m9MsJw/Kc7nPJtmt3VHRF+EfyeZovDYRY1sg8ySSWY9WY6k1YRQkBWRWpFWEVqRQSVEVqasIrQ0AaWqVmpQSdZUqVKsYmalSpQBKyDWKlAGaxWKlAEqVKlSBilrKIpMtgYpmIy/LIbk6fK1ifI/XSVKgAnHYxYkLve1wNBcksQAB9SQKGXBtIQ09rA3WEG6LbYufjb+ByGl6lSgAyaQKpZjYAEk+Q1NLUDYkBiSkB1Cg9+ReRcjwqd8o1PMjVazUoAoWUzR3iBTDqpy5LLJIFHhTYRLpa+h/TvSTgvEocRFngARVIVkANkYqHsCQM2jDXrepUqk+xaJfEGmZkiOUIcryHdTa+VFO7WO50F/i2ouICMmHDqM+jSSPrbNszc5HNtBtpuNBUqVEVhEsZYDCqgOpZz4nbVm+p5DoBYDkKxjsbkKoozSvfIt7DS1yzcgLjqegNYqVcqCSgRFXk97O5yppYAkXKpfRFsLkk3Nuegq3DYDvCSUhnHhA8Ef6Adz6jr9BpUqUEl+NxKxIXc2Vd9L+Ww8zSrEXcF5+7GozdluLDW8lvGfSNB6tDUqUMC1I2xABfuxHURg6uORkI2U/IPueVHBbCw0A2HIVKlQSakVqRWKlBJqRWpqVKANCK0apUoJNKlSp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71800" y="188640"/>
            <a:ext cx="3456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err="1" smtClean="0">
                <a:latin typeface="Arial" charset="0"/>
              </a:rPr>
              <a:t>Power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smtClean="0">
                <a:latin typeface="Arial" charset="0"/>
              </a:rPr>
              <a:t>Test </a:t>
            </a:r>
          </a:p>
          <a:p>
            <a:pPr algn="ctr"/>
            <a:r>
              <a:rPr lang="it-IT" sz="2400" dirty="0" err="1" smtClean="0">
                <a:latin typeface="Arial" charset="0"/>
              </a:rPr>
              <a:t>Switch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err="1" smtClean="0">
                <a:latin typeface="Arial" charset="0"/>
              </a:rPr>
              <a:t>Stress-PCS</a:t>
            </a:r>
            <a:endParaRPr lang="it-IT" sz="2400" dirty="0"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852805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data:image/jpeg;base64,/9j/4AAQSkZJRgABAQAAAQABAAD/2wCEAAkGBxQSEhUUEhQVFBQWGBgYFxUYFBkbFRYXGBQYFxgYGBYYHCkgGBwlGxQUITEhJykrLi4uFyAzODMsNygtLiwBCgoKDg0OGhAQGywmHyYsLCwsLCwsLCw0LCwsLCwsLCw3LCwsLCwsLCwsLCwsLCwsLCwsLCwsLCwsLCwsLCwsLP/AABEIALcBFAMBIgACEQEDEQH/xAAcAAACAgMBAQAAAAAAAAAAAAAEBQADAQIGBwj/xAA/EAACAQIEAwUGBQIEBgMBAAABAgMAEQQSITEFQVETIjJhYgYjQlJxgTNDcpGhFMFTc7HRBxVjgqLwg7Lx4f/EABoBAAIDAQEAAAAAAAAAAAAAAAAEAQIDBQb/xAAtEQACAgIBAwEGBgMAAAAAAAAAAQIDESESBDFBUQUTYXHR8BQikaHh8VKxwf/aAAwDAQACEQMRAD8A9utWbVgVmoAlZrFSgDNSpUqQJUqVKAJUqVKAJVWJxCxqXkYIii5ZjYAeZNJfar2sw+AS8rXcjuxLbO325L5mvDvav2vxGPb3rZYwe7Et8g6E/M3mftamKenlZvwYXdRGvXk7D20/4os+aLA3RdjOR3m65FPhHmdfpXmkUbyuAoZ3c6AXZmJ/kmm3sv7LYjHvlhWyjxStfIn1PM+Qr3H2T9jsPgF92M8pHelYDMeoX5V8h9705KdfTrC7iUYWdQ8vscf7F/8AC4Lllx3eOhEA8I/zCNz6Rp9a9RjQKAFAAGgAFgB0AqM1q0SWufZbKx5kdCuqNaxEq/5hH2vY5h2lr5ddtOe19Qbb1dKnOk3tLwnOpmhRTiY1PZk7X010BuwANvr50fwXFSSQo0qFJCO8CCNRucpFwDvY1maCvj3CXlKPC/Zyo197K4275Aubcr6UfNi8gVT35CNFUaseZtfurfmTYVrLiGkNoLZb2MpF1HUIPjPnsPO1q5Lj3tdHhc0WFtNOfHKxzKG27zDV2HyjQbabVSUlFZZv0/T2Xz4VrLOnxGJVMrYg5pN44V1FxzAPiI077WA8uYOJleY3ltYaiMHuA9T85+ug5DnXmuKlnR1xMkl5mOzHvgDkV+FOWXTfau94DimxkatEtuTOwORSNwPnPkPuRXJ6yfUWtQrWn97+B17vZi6StWzkn/x+nx+YVK40FizNoEAuzfQf32HOrv6EJlbEan4IV1F+Wn5jf+I+16OwsKxkrAO0l2eV9QvkxHP0Lbzte9Gw4ILdiS7nd23t0Hyr5D/XWt+k9nQq/NPcv2X36nKt6hy0uwEMM0us2i8ogbj/AOQ/GfLYee9FzYtYxdjYbAbknooGpPkKHxGMOYpGM8g317iebty+g1P01pficUsLf42II+ioD1/w18tWNudr10Um3hC7aSyw/Fy3XPiD2cXKO9y3QOR4ifkW/wB9qRcW41nGVvdRkG0QPvZFG9wNQoGuVeW/SlPFOKSFwFHbzHbW0SWIDqoF8pFxe+uouTtWMFwf32Ygz4i91va0YsQCTbuCxbXXdso1tTcKlFZkKTtctRB1glkfPMyxQJYLEliH5am2oOltNb7Dn0OE4Z3M0vuYRrk2Zh6yPCD8o7x5kbUww2BSBlLe+xFu6o0VOV1B8C9XOp5fLRgwJuJJSGYahR+HGfSDufUdd7WvaqWXN6iXroS3IHiiZ1AAMMIFgo7rsOmn4a/+X6aB4pxAZeyiAVBppsfIeVbcU4ne6ptzPWkrtSE7PCOpRR5ZTKKHcUQxqjtQTalmx9IqtWajrrUoLYR6nWaxUronBM1KlSgCVmsVKAM1KxS7jnG4cJH2k7hRsq7u5+VV3JqUm3hENpdxizW1Ogrzz2m/4gFi8HDQJZVVmaW4yqF8XZg/iMBc9NDvXO8Y4/PxXOuc4TDgnLHlLPNkBZwbEFnCgHINN+dqH4VGEZYOHxiefudowL5LqQ6yNKGsq5gGAG4YqRpq3XQo7l39PqKTvctR7ev0KRhI4lGIx4LzZnuSc5djay5WOVyAUZSCFZWIuCBTL2X/AOGpxEhnxKtDAxzJDtIwOozW/DXy35eddl7K+xCYcibEN2+J5MR7uK5vliTZRcnkPK1daTRZ1LWo/fyCHTJ7kvv4lOCwccKCOJFRF0CqLAVa50oPjDSiFzBYyAXAPMA3IHqte19L2rTguOaWMdoAsoAzpcGx6/vf7gjWk3scWhd7TcMedFMcjJJGc622NrHUWOugt9SOdbeznGlxMZIuHQ5XDDK25AbLyBKt9welN5VtSsyKrMsCKZGN3I0VT1kYbn0jXXkNaqSM5cYqC7m3IDcseQUDUnyFBYuS658Sezi5RXuWJ2DlfGT8i3H6qXzYtYWNvf4gjUnQIDyO4jXbujU+e9c3xLjh7TQNiJwQpyqcsYO4A2Qcr6nqTatq6nL5GNlqj8x9xDGvOCmsUNrZFNnYepl8I9I+55V5xi8O+CmsljmFozlvcG1gB8wNtq79CztkjXO/TYL5u2yj+TyBppBgUhYE+/xJHdsLBAenKNfUdT56Cjqaa3FJd0O+yfaVvSzk2uUZLaf7ffk5DgXsaSP6jiDFV37ItqenaMNv0D/+V2+HRnACgwwgWCgZXYctvw18vF9Nq3hwZzB5SHceEfBH+kcz6jr9BpW+KxgSwsWc+FF8R/2HmbCl4xUVhFuq6u3qZ8rH8l4XyQauSNNMqIo8gqj+1BvM0oJBMUIFy50dhztf8NfUdelt6WcQ4jHhwJcY63v7uIagN6QfG23fNgPTrQOLxLzkGW2XdYgbqOhY/G38DkOdb1wc3hClkuEeTXfsE4niOYZMMOzjG8lu8/XID1Pxnfle965uQTSEpGDh41Y55GIMj2vcjU775j1pvJKBbck6BQLsx6ADejF4YFAkxRFr92Ad655ZrfiN6RoPO16ZfCpCi52sXcE4VmUCG6Rc5jq0n6L+L9Z06A8n/D7ZezwwCpfvTHXMeeW/4jeo6DztasjDtNrKMsfKG+/nIRv+gadb8i5p1jW7EKB/6AANz5ClZ2OT2NQrUVoIw2GWMHKNTqzE3Zj1ZjqaU8a4luiH9RH+la47Eu6Xa8anQJ8b+bkeEekanmdxSeTSlrbMaQ709XJ5ZUzULLJVrmgcU1qWOklgkk1IsVjckgN9L2omeeuW4/idL32qMZLrR3YlrNKOHY0PEjdQKlGSvE9oFSpUrpHBM1msVL1AGalC8Qx8cEbSTOERd2J0+nmfKvKvan23xOMY4fBK8MVjmka6yMtsxI5quTvWF2I1rWuqU3oystjBbOp9r/b+PDExYYf1GJJyhV1RG6MRufSOmtq83x64oMMdiZVM6sWWKUEAKpF0F7BWGYMIxY5TmBo7DouGKwxRM+IuwVLZjO17JOoDssYtnUg2zIb36dj7N+wfeWbH5WZQojw637CIKLKDcnOQOpP3ptcKl97FXztePtCHgfAp+IBSqf0uFtcyGMCV3LZnaG5YoGsgJzWOW+pJr0zgvBocJGI4ECLz+Zj1Zt2NHAW2qqHFI5ZVZWKGzAEEqeh6bH9qUstc9eBqupR35M4icKpNibAmwFybC9gOZ8qU8F40mKUsuZSCQUYWYWJAP0OU6+RpnKtq5/E8OljnV8MECOfeLZVW9+8xsMzFgeu6jQ3uMTU6SN70r/5VFFM2JzlBYllzAR3Pic9Sb/vr0qzE40IQoBaQ6qi7kdTfRV8z/J0oTFYlY8r4g9pKdY4V1Ckc1B3I/wARreVr2oW9EPQVNK0gJJMMAFyxOWRh11/DXzPe/TuUeM4n3ckHuohoHtZ3vyjB2ufiOp1sNjQPFOKmRveEMwsVhU3VLkhWcbt3tM1tNwBqaXYTBOz5p2Z3cFVgW2wPID/tN72Xcno1ClLchadzeokgkadSFDQQi57QNZ25Ne4/Ub33A3ptwbhN0AjBihG8h8b+aX/+506AjUGpgAlnxOrE9yFdRm3Gn5jc/lH2vTAYZpdZtF5Qg3H/AMhHjPp8I896iy/xEmujzI3wQBXJhQEi5zblidyl/G3rbT9VMcNh1jFlG+pJN2Y9WY6k1RLi1iW7my7bXJPIKBqT5ChcU+ZS+IPZQj8u/eb9ZXr8i3vzve1LdxnsXTYlpDlgtpo0p1QdQnzt/A5nlXJ8d9q4sJmiw3v8QTZ3JzAN62GrNroi7bd2mOO4i8wyqDFDtlGjuPO3gX0jXrbauK9quEZPfxDKBbMF0tyDLb7beVTbVYockOey301vVKu968ejfo38RZi4nkzzYuVu0Yd0Nq7eQXZF20032roPYieeZTEqXVTYSt+GnVSd2I5KPuRvWnA/ZCSYnEY4mOPxFSbOw3u5/LXy3+ldvho8yqkK9hABYFRlZh0RfgHqOvS29L0KcJc8nX9r9b09lP4aCTx5XaOP8fX59izCYdYSViHbTnR3bZedmI8C9EGp/c0ww2DynO5zyEWLkbD5UX4F8ufMms4VFRcqgKB/6STzPUmhjimm/BOWPnNbf/LB3/UdOl6Ybzs84ljRtjcXlORBnkPwA+EHYufhXz36A0m4lxFMMQ0pM+Jb8OJBqL6dxfgXq7fvsKRce9tkjb+k4aBNiHbKZCborc2LH8Rh12Ft9LUXwnhnYKS7GSZ9ZJW1Z2/so5DYVS1+7WX5NKY+8lheA98Q72Mls3QbDyF9/rQU8lbzyUumnpFyydeuvCLJZbCleLlvWZ8VQGIl0qMmqiAY7EWrlONT3BFNeLYjeuWx8960iilksIZ8C9pBHEEc6qSPtyqVxs0mptUrb3KexP8AFtaPtas1itZZQoLMQqgXJJsABzJO1MnON6572m9rYsJ7tQ0+IbwQR6ufNrXyiuX47/xB7d2w+AcJYHPiWFwo2LRqNSBuXOwBNtL1xP8AQy4MjEMwxEhlMOIiJLFhIgORwRmuSHsdQbKRemq+nzuX6Ctl+NR/UL4guJ4jKHx0hiWxaOIZRkUSdmzZGYWCm+Yk5tD9nHClnxrBcCOzjTunEOgyRqukax79o6d+0mhs9jRfs77By4k9rxBmERkeVMObZ7uQSZCB3QbC6j+K9Mw2HWNQkahEUWVVFgB5AVay5R0v4X1KV1OW3/L+go9l/ZXD4BLQrdz45W8bf7DyFOme1ayPauU45ip8PiBiC98LltIp+DbUd7U6G2h8RBsLUnKTk8sbjFRWEdYj3rk+MQf0EhxUSsyyOqyLmARFJtcAkXuzs2t9TuBoehw84ZVdDdWAIPUHUVbicWiLdjubAAXZj0VRqTVUyzN0cMoOoBAOosRcX1B2NK3xLSG0Oi85iLr/APGPjPn4frtUxb3XPiTkj5Qg3LE7B7eNvQtx+ql+OmecWPu4+UY8TDpIRsPSPuTtQ2s7DeDSTiCpdMN3iT35m1Gbmb/mNy+Ufa1IMZ2xZ0iUhmAzYhzcm9xcAbka6aAaaWNMpHCDWygaf2AA/sKuiwBZc857KIa5SbOw9Z+AH5RqdNRqKdxCpCWZ2sA4JwgkkRd9r+8xD6qG0Bt8x08I6amukwUKxFkgHaSnSSVtgfUw6ckXbyvephlZwFAMEAFgo7sjDkLD8Jf/AC/TTNQka6ZURR5BQP7UtO1zGYVKBTDgQpLEl5D4nO5HQDZV8h/J1ofEY2zZIxnk5i9lTzdvh+mpPStmnaUHITHFzkOjsOqA+FfUfsNjSTFcUULkw1kj5ynUsTzjv4yfnN78s29VjByei0pqKywnEYlYWux7fEkaAaBAf3ES+erG3O1c5xXi7dpYgz4ixKIthHHcben9RuTfppVId5GKRraE6vKWbM9wLkODfN4gb6grrvR/BuF5r9gAqk9+ci+Y88nzn/xHnqKajCNayxWU5WPCM4CWRlRWS8zC/Zra482Oyjqb2vtfSneHwCwlXm97MdY41FwvXKDuddXa1vTerOHgKDHhQCb+8mbUZtjcj8R/SLAbXG1M8LhVS51Zj4nbVm+p6dANBWNlzlpdjeulR2+4J/RMzB5rGxusY1RCOZ+dvMjTkBubMVi1jALHUmyqBdmPRRzNZxGMJJjiAdx4ifBH+sjnb4Rr9BrXNcf49FgL5iZ8Sw2uNBvr/hpfkNT570u9bGqq5WyUILLYx4jiFRDLjGWOIbRXuCeWe34jegafXevM/bX27nxjf08CtFC2lh+JNfk1vCPSPueVTFPNi3WbFPZD4QNrH4YUF7n+T57V1Hsx7NJE3auCX1yBrXjB+nxdapX1KhPOMo63U+x419M+c8T1pbXxWfX/AF2B/Yj2T/pV7WTWZhbyQH4R59TXSutb4jEgbaml8ssjGwW1KXWyslykYU1KuKjHSKcfLbakc+KphjUkA8IP3rkOK4hlJOUj7aGqJ5HoYwGzYql+KxulJJeLedBT8SvWqiVnNI34jiK5zHTX0H3q/G46+goFl/et4Rx3EbZ8ikR1KYogtrUq/My92j7Grz//AIlYSR5Iu0c/0jAoI7lUGI17PtmXXs22vpY2r0Ch8fgknjeKVcyOCrA8wf8AQ+dM1y4yyc+ceUcHj3CkYscNgYAZu47NmDR4aT4wZNS1iCLEm4YrrY39B9lPYuPCe8djPiDa8jbLYWART4QBoDvboNKecJ4VDhYxFAgRByG5PUk6k+ZoytLLnLSM66UtslSpUpc3MOL0Bj8IsqPHILq4KkeRFtDyPnVPE+PxQsF7zsTqFGirmszs2wA158iKxiXaUFiTDCBcse7I689/wltz8X6d6hgD4fLCvYYZcxXe57kZJuS5663yjX6DWq2xIic5ff4gixJ0EYOuvKNdu6NT571ScSWASAdlCPitZ265AfCD8x1PLrS/iPD3ZFSGXsUuc9h3iDqSGOoN7687k1m5+hZRMPxRDOqs5mmYkEqO7FbcW2jGluptqTRzSktkjXPJvlBsAD8Tt8I/k8gao4Pw4FQsA7OLnMRdntzS+/6zp0B5N8KBlyYUZEv3pjrc8yub8RtPGdP1WtUKGdsnlgF/o1iYM3vsSRdVAsFG11B0Qb3c6nbyoqLBksHlIdx4QPw0/SDufUdeltqPw2FWMEKNzdmJuzHqxOpNL8RimYlYLG2jSHwIeg+dvIaC2pG1asoi3F4xY7A3Zm8KLqzfQdOpNgOZoPEzKoD4o3193Cuov9PzGGhudBvpa9BzY1Yiyw+9mOkkjG4B9RG5FzaNbAX+GkuO7a4MYEkjkh5XPgGUkWUDa4Ayi299da1rpct+DKy5R0u4Vxri5e3bEKpPchB0J5dow8WtvSL89DSibBGVxJOzBNMkIvfMb92y7nbTU6eZFEcJ4Oe0OX3+I1LSNokebU+SDyGp+ldThcIkDWA7fEkb7BQf3ESaeZNvitW8pxrWEYRhKx5YBHwsBc+KtHHv2XUk/mFfEST4BvfW97UyWJpR3gYouUY0dh6iPAvpGvU7ijYcFrnlOeTkbWVLjZF5fXc9eVVYzFiMhbFnPhRfE3n5DzOgpScnJ5Y3CKisIszrEt+6iKPIKoH8AVQZ2mBNzFDa5Y92RxzIv+GvmdfpvQGLkCWkxJzPf3cK6gN6R8bes2A9NIeOcYNs02tyMmHQ3ub6FvnOx10HLXUzXW5EWWKI3xHFrr2eGHZxD8wCxbr2YO3Pvnfl1pFxbg6zR5BowN1bc5uZYnU353rTh8892adQqtl7ONSWe9trAXJ/f7a08XDvGoaVQpbwpe5UeojS/kP3Nb2+7rraaK9JZc74zreGn3FPAOBDDqDIc8gvzuqX3CA7eZ500XEknKvOg8ZirC1b+zxDFz0sP3rjN+EejusnPNk3ljaKAfXzrSZbUVmtQmJF6niKLb2UGzgi2opXjMArXBFHqMpqyU1PE1Usdjzvjvsejkle63lt+1cHxjgU8N7i69R/evc3iuKV47ABhrrUxm4kSipHhcMdb4pLLfpXecc9lxq0Ysf4Nef8QDByrArY7VvGXJi1keCNjjF6GpQgWpWnFGOZn2xUqVK0FiVKlSgDWRwoJJAA1JJsAPM0I/E0yqYz2pkAZFQgllIuGvsF9R0++lJuIYA4yUgPngBvqD2QNgCAt7TbNuMvfN72tTvC4WOBe7ZRpdidTyF2/gDYbC1QQL2w6I/aSqHnfVYoxpcWFwDbMQAPeNtyy7VXjpe8qSyIMRIG7CMhmhRwO6zAWzkG2pttpY0LxZZomKRqzmVicykCc31XK7MF902uQ6GMm1ypBo4XwNEa4VJsUCS8puY4XZszHMdWcHkO8QiXtYGgC0Yh+zDzRNHIWZCgAvKym2eJb3yNYkZrEDew1rP9KAA+JItfuQL3gTyBA1lfyGg87XpitlZlj99OdHkbwpzsxHhGuka6/wAtW8GAyNmYl5Du55Doo2RfIb87nWqcVnJbLB/6dpdZu6nKEHf/ADSPF+kd3rmphJiVRbsQoGn9gAOZ8hQmKxuU5EGeT5AdgdmdvhX+egNAzTLEwaQ9tiCLqg2UekHRF0N3Op/YVOQC53LqXmPYQDUqTldh/wBRvgHpBueZ3Wl2IxbSjJGDDCBYADLIw6WH4a/+X6aVcX4yqteU9rMLFYI9cl72IXrZW7x1Nja21MJZ8thYs7eFBqzfQfcXJ0HM1SU34LJeoI0YjFtFUfYAVvhMG82tzFF8+zuPQD4V9R+w2NHjAKuWTEnM1/dwrqA24AH5j+ewtfS16JGEaU3n0XlCDcfWQ/GfLwjz3pp9RLjgWXTx5ZKcJqoTDDs4ucttWvuY7+In5206ZuTjC4dUWyDfUndmPMsTqx8zQ+InWNczkKNvvyAG5PkKCkkLKWnPYwD4SbMw6yH4QfkGp5n4awybhkmLaQlYLG2jSnVF6hfnby2HM8qVYzHpFmSD3kvxysbhT62HiI+QWA9NB8V41mQ5bwwKLad2RxyAA1jHkO8fLnz8uHbEBQpMcI+U2zLa6lbWINyN9ivPWmYU+ZC07vESzGYmQt7n3kjeKVzsLXW1hYIdbEaaHc1dgeHd/uIsk9u89rIhO5Y65b2vYak8tzW+FhUWjQGONe73R32HReSjXxHXoOdNI8bZDHCnZAXAI7zX5nbVr8zfWifURT4w7hDp5P8ANPsF4KFYGsB2+JYb7BQf37JP3Jt8RFEY/hrshZmLy72GiAfKi8vqbk9dgFuFWQCyLJ1JC6serMdWPmavODxLflOf1P8A7mlpfm7jUJcGnE5jGsda29lsXllZCbZhp9R/+09n9l8RJuka/wDd/tS6T2AxeYMkkKkG4Jz/ANqVdEkzpLq4SjhjxzepetZoXiIWS1wBcjY/St4tTQkQ3lZK5MLpfYUMBejsbLeyj70MUqJdy8e2wZ6ElW9MnWhmjrNl0KMTh71yHtJ7LrMLiwYbH+xrv5YaEkw4NCbT0DSawzxp/Zcg2aUA9NaleoYngkbNcjWpW/vhd9Me0Vis1KbOcYrSaIOrKwurAgjqCLEftW9SgAHh8hU9i57yi6H54xYA/UaA/Y8xSfH8KlxbgTXjSKU6KTlkXLdWAvqe8yMGFjvytT3H4YuAVNpFOZG5ZrbH0kXB8j1tVA4quUaMZCSOxFjIGXxAi9gBp3jYWIN9RUEG0+EjEISQnIgHeLkMMuxzggg+d6HiRpFCRgwwDQEDK7jog3jX1HvdLaGr4sGzkPOQSNVjH4aHkdfG3qO3IDndi8WsYBY6k2VQLs56KvM/6bmwoA2iiWNbKAqj9hzJJ/kmgHnafSE5I+cxG/8AlKd/1nTpm5aYoXAfEmyX7sA72Y8gwH4r+gaD1WvQ/FcWqqHxbdnESFWEXZmJ27XLfNse6NNDctygAU4oAdnhRZb96Y6gnmVzayt6jp9bWoPE4JuzZYnKSNr2h1Yt1Yne+3kNrUUjzAz/ANRbJGwMcwVUjZGRCEUZiWIYsAba6DU1quGZwXmJhhGpBOV2HrP5a+Xi622rKSbZomsC7hHDQt0gu7Fj2mIkuwDG19fiOg7q6C2pFPcLGsRZIB2sxsJJWOin1sOl9I1tvyvesRo0ihUBggAsLDLIw6KPy18/F+nemWGRY1CqAqqNANABuaukkVZrhMEEJYkvI3ic72+VRsq+Q+9zrVWOxdjkRe0ltfIDYAHYu2yDQ+ZtoDWpxLzaQnLHzmI1b/KB0P6zp0Dcl748KDHhQLX70x1BPMqTrK/qOg87WqXhdwRriZlhYNKe2xBHdQfCD8o2RernU9ToKTcRllcGQgSSKCY4s1o1NtgbatyzkX+gNqLbDBLkXJY3Zibsx6sef9qqhR5WKxAG2jOfw0PQ28Tekfcim6YwUeeRS2U3LgkJv+WF5A+IPaudI4UHd0Nx3fit1Og510OI4eyIrOEDHTJdmJbkqgDvG3QdeWtFYaFYSUhHazm2eRtl5jOwHdGuiAX/AHJplgsIAc7HPKRYuRsPlQfAvl+5J1pe+StWPAxRB178iVsJMNotLciv7b0ubjGIhBDROi3sCVHxHQX630/aurxeNCEIoLyEXCDp8zH4F8z9rnSlHEsTHBaTEt2kxv2cSDbkezU/UAu3Xle1LQqUHlMYlY5LDF59op7auyjzW3+oqp+PTn89vsBSHieLkna8mw8MYJyL5n5m8z9gKCMVyBzY2A5k/Sh3ehCrOhk4tId8TL+5/tQknEAfFiZT/wBzUfHg1RQpGgH70txjKCdKj3zGo9Gmu4Rw/jUMbWMrEMRfNc69b108YykG9xyrzfGgcgK6P2T41mUQSHvDwE8x0+oqjeXk1VXCODpI9STW5FaKdK2WqktmmSqZKM5UDiDaqtF4sHmeqbaVHa9ZYVGC4Oy1KsIqVOAyenVKgqU+cQ1qVk1ipAlVrCoYsFAZrXawubbXPO1WVKkgBnxpLGOEB3GjE+CP9Z5m3wjXrYa1thcEEJdiXkI1kbe3RRsi+Q+9zrVOGXsH7O1o3LGM/K5JZ0P1JZgfqOQuH7QYSXEB8OLojLmEqta/Jo35gnNmUi47uvQwBrxnOh7eHLJmVVXMbhdb2Vge4JAcuYbNlJuNkuG4GhbPiUaaZ7FMPIwZ1RbhO2a5VQAFJ1IzJmF2Zgeq4fwtIoexuXU3zZrd7MO9sOZufqxoTDWF48KNL+8nYlhcaeJjeZ9Lb2FtTploAw6iNlMvvZvy4kHdQDTuKdBbYyN15XtW39AWYSTEMRqqD8OM9Rfxt6j9gKNwmDWO9rlm1Z21dz1J/sLAcgKoxONJYxxAO48RPgj/AFsOfpGv0GtQSV4vFLGAWOpNlUC7Meigak0vxW3aYohUv3YRqCeQe34jegafq3rE8iwOQLz4lhqToFHmRpEnpGptzNzQwhJbPI2eS1s1rBR0RfhH8nmTVJSwWSyUcY4uCt8QwhhOgjv3pLAtZyN+6Ccg0sDckVjA45XhEhUxLro9hYBioP0Nhb6igMPwzJLmlZ8TOQQiaWC5r3yeFOV2NgOXKugiwqxFZJz2kx/DiUXCn0L8RFxd2237oJquHInOCqHAtKpaUmGG1zc5ZHXe5P5S/wDl+mr40LqFhHYwDQMBZnH/AEx8C+o6nkNjRqYNpCHnsbG6xDVEI2JP5jeZ0HIc6Ixs6ouZzYbDmSTsABqxPQa1pjCwV85B4IFRQqAADl/qT1J686C/q2kNoLBdjMRdfMRj4z5+EeeoqvF95S+JIihH5ZNiw5dow6m3cH3ve1c9xTjbzDLHeKHbpI48+ca+Q1622qspJdyyWRlj+OJAGjwwDyEnPIxuA2xzHeR9u6NB5aCuXkBZizMWdt2Y3J/2HkNBW1go5KoH0AA/0ppwbgT4jvveOHrs8g9N/AvqOp5dawblN4LpKIrwWBknfJEtyPEx8Ed9e8evpGp8hrXQ4XhseHuiAzYhh3m0uoPM8o0uNBubc9TTbBgFRHhQI4R+aBe/+WD4j1c3H6uRkeCWNbILcybkljzLMdWPma1VaSI5PJxuNkte+/Ouax85vXbcUwonciHVho7/AJY02vza/Ibc7aX47inDpFZlsrFfFlYEDoD0Ntbb0u4NM6lV8JLHkSzzUtxOPyd7NlI1BG9/Ki8Tg5WNgLGs4f2eCnNKczefKpReSbO89iuPHGQ5mUq6mzdD0I+tdFfSuN9jJlSRo9swuPtXWyyWqMmXE3aSgsS9SWagMRPejIJYLVFQtVZlsAK0z1DLItvUqjPWagsep1msVmugcQlYrasGgDWpUqUEFWKw4kUq2x5jcEG4IPIggEfSg4eIBFYTkK8dgx+cHwsi7nNtYfECBe1MapkwyMyuVUst8rEC633seVAAXZPP+JeOLlHtI4/6hHhHpGvU7rRjFY1+FEUeQVQP4ArTG41Y7A3Z28KLq7HyHIdSbAczQ8eCZyHnsSNViGsadCb+NvUdraAbkAqaV5hcEww83Pdkcc8t/wANLfEe90toaoSUGP3NoMOoJM1rEgakx35bkyNvuL3vRPGoCyqwGcIbtHuHFuajxFdGAOhtbcgjl3wsmKPaYlmigUXbvdx5CMubD2JzIwyMtxpdls2Y2CQtZHaSEYYJJg5c4JCuJI3W15HcjUlgwIYgm4tcg1smeVisWgBs0pF0Ftwnzt/A5m4tRuHwSrFYgYbDLr2d8rMNrytfujbug30AJ+GrjC0wFgYYQNFAyyOOWg/CXy8X6edZRT2SngDgAQtHhhme/vJm1UN62HjYfILAekWphgcKIyWuWdvE7eI22HkB0GlWxRqigKAqqNANAAKAM7z6QnLHzmtq3+UD/wDc6dAdxABmKx1myRjtJbXyg91RyaRvgH8nWwNK+IY6PCkPMe2xJHdVfhB3yrf3adWOp6k2FL8Zx5YgYsIATc5pj3gG5kE6yv5k2HO9rVz5GpJJZmN2ZjdmPUn/ANtyqk7UuxZRyW4/GSTtnmIJHhQeBP0jmbfEdfoNKHZtQoBZm0VVF2Y+Q/vsOdqJwGCkxDFIRtoznwR/X5m9I1623rpMPgUwxyQr2s5HfdvhHIuwHcXog1PQ6ms1By2y7aWkLsFwZIgJcWQzXGSId5Q24AG8sn8C2g0vTyKBpvxhlj5Q33/zSPF+kaDnm5bYXBZTnc55bWzkWCg7qi/Av8m2pNZxmNEdhYs7eGNfE1tzroAOZOlbJY7FA6aVUUsxCqNyTYCl0jNKCzEwwAXNzlkcdWJ/CS30b9OxHnnWMCXFMGe/u4luVB9Cnxt1c7ekXrn+M8VZyDNoCfdwA6EjUZjszfXQG1tdTtXW59jKdih3CeI8VuMmHvFCBbMq2ZwBtEvIedrnkNjQksUQjBjIyAX0O99cw6k3pU2DLv2s7NkBBjTUam+XuDXNqum9weWlOcRh3RFLpkvsDYkfW2gPlUdXWowWDboJ8rHkVtEB3ranrypLxCexN6ZcSnNq5biDk1z4nZfYqbibRyK6HVTevROEccTFRhlNmHiXmDXljwE1Th8VIjgwEgjduX0860cci8rFFnrmIkoZBzNKeDe0IkAWcZW+YeE/7U8kFxptVMYLKaZRI9Y7StZBWgNQWRaZKlVE1KgsewVKlSugcQzUqVBUAYIrFbVipAxUqVKCBZiU7GUzW7rhVkPNbXyPf5dbEbC4PI3xxnEypkWJCwkJRpFIzQlhZHCEWcBt9RYDnTJlBBBFwdCDsRQGCYxt2LEkbxMfiUboT8y/ytjrY0AAezPBHw4ZpJGd3JJBNwBmuozbuRqMx1INuQAulhihe4VnlJJjjBvlv4iinSMEk3Y23tfYURJjGkJWCx5NMdUXkQv+I/lsLanSxvwmDWMG1yzas7G7uerH+2w2AFQSDQ4EswkmIZxqqj8OP9I+JvWdemW9qvxeKWMXY7mwAF2Y9FUak1Xicd3jHEO0kG+vcj5+8YbabKNT5DWhNI3Nrz4kjU7ZVJ5naGPy3NviNAA2PAy9riyI4htDe4vyz2/Eb0C4v82hrnOLcWfEXXWOH5PikHrI8I9I+5O1N+OTFUdkyYzEqyLJEveMaO2qpGpvHfUBm+rGw0RYzDMjKuR80gDJHb3liAbEbArexN7A86yt5eC8MeQRyFGtgAPoAP7Uz4PwFp+/LeKDe3hkkH13jXz8X03J2B4OkGWXEkPLfuRL3lDb2RbXkf1crctTTVMK0pDTiy7rDe6+RkPxt5eEedr1WFeNsly9DOHGdRHhgIYBp2gFiw6RKRt6z9r3uGGHwqRrlQWH3JJO5JOpJ6nWtpsQqKWdgqjck2ApfMzSgtITDhwCSGOV3HMuT+Gm+m5521FblCrEYlnYpBY20aU6oh5gfO/kNBzPIrMRjVgLJCO1mP4jsbgHrIw56myC3/aNatxeMMq9nADDCBYMBldgOUY+BPVv0toaWLCEGUCwHKtKa4ze2ZXWSgtIWY+WUMMimWWQG8rEBVtawtyGuijoee9XCuEsH5z4ki+/dQE33PgS99fLQcqcYTDPOfd92PnLbQ9RGNmPnsPPamuDtHeLCgb+8lOqhtjc7ySeWw5kaA72WxhqP9GNdUp7l/ZjC4FMOQz3mxDDugDYcwik2RddXO/M7Civ+Xl+9OQzW0QX7OO+9vmPqP2A2ozB4RYwSLszeJ21dvqenQDQchVOLxlmyRjPJ8t+6gOxkb4R5bnkKUbctscilHsctxvgUQFy7JrYLbMSeQUbk+VIm9mVRDJO2Ucl5gcgbbseg/mu0xEYQ3N58SRoBpZT0H5Ud+Z1PqNhSWSFmbPKczi9h8MfKyjr1Y6nyGlYyUYjCtm9ZOH4jgVALPaKL5Se84Hzc/8AtH36ULgsBIxD5RFCBfvWuwtcH08v5rtOI4KJmRnQO4JyLa7EnkBz69Ba52o/DcOVLSYm24yRDUBvh0GsknkNBy2vULZVs57hvs+0vea8cXXZ3HlzRfPfpben2Dw+bKsKhYV+O2jeSDmPVt0vuGwwTS6yjKnKLr5ynmfSNB58juzrTiiFJ9xDPgGHK/0pdLGRXXFaFxOBVvI9azlV6G8L/U5JlqU3l4S19NaxWXBm/vV6np1ZrFZp05RKzWKlAG1YNSs1AGlSsmsVIGKoxeESVcri4uDuQbjzGo6eYJHOiKxQQV91F5KqjyCqAP2AAoAyvP8Ahkxxf4mzuP8Apg+Eeo69Bs1WcXwxYKwGfs2zGPk4HlsWG630uPuNeI8Wjhg7c3ZDlsVUtfOQF8IJAuRc8qALJMJliZICIzY5Ta9mPxG+5J3JvvfWuTxmLlN8Phkkhd7rcAtfMAJHkltdJY3te7d5GBUkkZTosLPi3inLNFGVDqp8UZstlCgjXMGOfXMrlSBTnG4AFi/aNGpHvQpsHUbXbdLC4zCxtz0FgkR8F4UsDv2BMk7aSyu7NGm3dYk3lcAAdTa7FSxJYABGZIh205t2kjHReY7Rh4RqbRr12FyatizSKFhHYwDQOBZnHSNfhX1nU8hqGphhsOsahUGVRy+upJO5JOpJ3oAXYTAhCWY55ToXI5fKg+BfIfe51qYzGhCFALyN4Y18RHU8lX1HT76VnE4lpCVgtpo0pF0U8wo/Mb+BzPKlr4lYi0cA7SUn3krG4DW3kYeJvQtrD5RaqvRJvLIsRWTEHtJTfs4l1Cm35andrHWQ23PhGlKuL8SF1fFMFBYCOEXKgkgAtbxtfnaw5dTrxCOZVLwgSzMQGd97baAWAUXvlFtL7ncPh3Ccj3cf1OLbUtYAAbAn4UAAAva5sbDlWblkulgb4iYILsbDbqSTsABqSegqf8rzqZMTaOIa9mTa4/6p2tt3B973tRsOFWBg0nvsQ18iqPCOYRToi9XbrqdhRsOCLMJJiGYaqg8Ef0+ZvUfsBrVoR47KyedC8I0wAs0UPJfDI487axr5eI+WxNjjVFAUBVUWAAsAB0HIVZxCZYxmY2G1tyTyCgak+QpXiEzjPiO5EPyr79O0I8R5dmLj9WlpJLExbTaRHLHzmtv5RA7/AKjp0vyxEbgx4YAKCc0x7wvzsTrK/mdBzJtat1wrTfiAxxf4ezyDlnI8C+kannbVaZZQo0sqgfQAD/QVKAFw2EWMELckm7MTdmPVjz/typPxiPM+WEBpPj+RB1cjn6RqfIa0waVp/wAMlIucvxOOkYOw9Z+w5imLUdnhhkQXvLa4vfXJf8RurHS5+I3FDSZKYsw+GWJsqgzYhhqTpYcrnaNPLc25m9MsJw/Kc7nPJtmt3VHRF+EfyeZovDYRY1sg8ySSWY9WY6k1YRQkBWRWpFWEVqRQSVEVqasIrQ0AaWqVmpQSdZUqVKsYmalSpQBKyDWKlAGaxWKlAEqVKlSBilrKIpMtgYpmIy/LIbk6fK1ifI/XSVKgAnHYxYkLve1wNBcksQAB9SQKGXBtIQ09rA3WEG6LbYufjb+ByGl6lSgAyaQKpZjYAEk+Q1NLUDYkBiSkB1Cg9+ReRcjwqd8o1PMjVazUoAoWUzR3iBTDqpy5LLJIFHhTYRLpa+h/TvSTgvEocRFngARVIVkANkYqHsCQM2jDXrepUqk+xaJfEGmZkiOUIcryHdTa+VFO7WO50F/i2ouICMmHDqM+jSSPrbNszc5HNtBtpuNBUqVEVhEsZYDCqgOpZz4nbVm+p5DoBYDkKxjsbkKoozSvfIt7DS1yzcgLjqegNYqVcqCSgRFXk97O5yppYAkXKpfRFsLkk3Nuegq3DYDvCSUhnHhA8Ef6Adz6jr9BpUqUEl+NxKxIXc2Vd9L+Ww8zSrEXcF5+7GozdluLDW8lvGfSNB6tDUqUMC1I2xABfuxHURg6uORkI2U/IPueVHBbCw0A2HIVKlQSakVqRWKlBJqRWpqVKANCK0apUoJNKlSp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71800" y="404664"/>
            <a:ext cx="3456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err="1" smtClean="0">
                <a:latin typeface="Arial" charset="0"/>
              </a:rPr>
              <a:t>Power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smtClean="0">
                <a:latin typeface="Arial" charset="0"/>
              </a:rPr>
              <a:t>Test </a:t>
            </a:r>
          </a:p>
          <a:p>
            <a:pPr algn="ctr"/>
            <a:r>
              <a:rPr lang="it-IT" sz="2400" dirty="0" smtClean="0">
                <a:latin typeface="Arial" charset="0"/>
              </a:rPr>
              <a:t>REPORT</a:t>
            </a:r>
            <a:endParaRPr lang="it-IT" sz="2400" dirty="0">
              <a:latin typeface="Arial" charset="0"/>
            </a:endParaRPr>
          </a:p>
        </p:txBody>
      </p:sp>
      <p:graphicFrame>
        <p:nvGraphicFramePr>
          <p:cNvPr id="16" name="Tabella 15"/>
          <p:cNvGraphicFramePr>
            <a:graphicFrameLocks noGrp="1"/>
          </p:cNvGraphicFramePr>
          <p:nvPr/>
        </p:nvGraphicFramePr>
        <p:xfrm>
          <a:off x="683568" y="2348880"/>
          <a:ext cx="7560840" cy="2410896"/>
        </p:xfrm>
        <a:graphic>
          <a:graphicData uri="http://schemas.openxmlformats.org/drawingml/2006/table">
            <a:tbl>
              <a:tblPr/>
              <a:tblGrid>
                <a:gridCol w="1080120"/>
                <a:gridCol w="864096"/>
                <a:gridCol w="792088"/>
                <a:gridCol w="889621"/>
                <a:gridCol w="901700"/>
                <a:gridCol w="787400"/>
                <a:gridCol w="812800"/>
                <a:gridCol w="1433015"/>
              </a:tblGrid>
              <a:tr h="10877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JB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Switch#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Tower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/>
                      </a:r>
                      <a:b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</a:b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Load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Tower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/>
                      </a:r>
                      <a:b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</a:b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Power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/>
                      </a:r>
                      <a:b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</a:b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[W]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Tower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/>
                      </a:r>
                      <a:b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</a:b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Current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/>
                      </a:r>
                      <a:b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</a:b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[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mA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JB Main Line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Voltage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[V]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Tower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Line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/>
                      </a:r>
                      <a:b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</a:b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Voltage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/>
                      </a:r>
                      <a:b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</a:b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[V]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Switch Voltage Drop</a:t>
                      </a:r>
                      <a:b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</a:br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[mV]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Switch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/>
                      </a:r>
                      <a:b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</a:br>
                      <a:r>
                        <a:rPr lang="it-IT" sz="1400" b="0" i="0" u="none" strike="noStrike" dirty="0" err="1" smtClean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Power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/>
                      </a:r>
                      <a:b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</a:b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[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mW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]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7916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TOWER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450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1200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369,3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368,5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960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86023">
                <a:tc gridSpan="8">
                  <a:txBody>
                    <a:bodyPr/>
                    <a:lstStyle/>
                    <a:p>
                      <a:pPr algn="ctr" fontAlgn="ctr"/>
                      <a:endParaRPr lang="it-IT" sz="1800" b="0" i="0" u="none" strike="noStrike" dirty="0" smtClean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  <a:p>
                      <a:pPr algn="ctr" fontAlgn="ctr"/>
                      <a:r>
                        <a:rPr lang="it-IT" sz="3600" b="0" i="0" u="none" strike="noStrike" dirty="0" err="1" smtClean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Switch</a:t>
                      </a:r>
                      <a:r>
                        <a:rPr lang="it-IT" sz="3600" b="0" i="0" u="none" strike="noStrike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 </a:t>
                      </a:r>
                      <a:r>
                        <a:rPr lang="it-IT" sz="3600" b="0" i="0" u="none" strike="noStrike" dirty="0" err="1" smtClean="0">
                          <a:solidFill>
                            <a:srgbClr val="000000"/>
                          </a:solidFill>
                          <a:latin typeface="Arial Rounded MT Bold" pitchFamily="34" charset="0"/>
                        </a:rPr>
                        <a:t>Stress-PCS</a:t>
                      </a:r>
                      <a:endParaRPr lang="it-IT" sz="3600" b="0" i="0" u="none" strike="noStrike" dirty="0" smtClean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  <a:p>
                      <a:pPr algn="l" fontAlgn="ctr"/>
                      <a:endParaRPr lang="it-IT" sz="1400" b="0" i="0" u="none" strike="noStrike" dirty="0">
                        <a:solidFill>
                          <a:srgbClr val="000000"/>
                        </a:solidFill>
                        <a:latin typeface="Arial Rounded MT Bold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data:image/jpeg;base64,/9j/4AAQSkZJRgABAQAAAQABAAD/2wCEAAkGBxQSEhUUEhQVFBQWGBgYFxUYFBkbFRYXGBQYFxgYGBYYHCkgGBwlGxQUITEhJykrLi4uFyAzODMsNygtLiwBCgoKDg0OGhAQGywmHyYsLCwsLCwsLCw0LCwsLCwsLCw3LCwsLCwsLCwsLCwsLCwsLCwsLCwsLCwsLCwsLCwsLP/AABEIALcBFAMBIgACEQEDEQH/xAAcAAACAgMBAQAAAAAAAAAAAAAEBQADAQIGBwj/xAA/EAACAQIEAwUGBQIEBgMBAAABAgMAEQQSITEFQVETIjJhYgYjQlJxgTNDcpGhFMFTc7HRBxVjgqLwg7Lx4f/EABoBAAIDAQEAAAAAAAAAAAAAAAAEAQIDBQb/xAAtEQACAgIBAwEGBgMAAAAAAAAAAQIDESESBDFBUQUTYXHR8BQikaHh8VKxwf/aAAwDAQACEQMRAD8A9utWbVgVmoAlZrFSgDNSpUqQJUqVKAJUqVKAJVWJxCxqXkYIii5ZjYAeZNJfar2sw+AS8rXcjuxLbO325L5mvDvav2vxGPb3rZYwe7Et8g6E/M3mftamKenlZvwYXdRGvXk7D20/4os+aLA3RdjOR3m65FPhHmdfpXmkUbyuAoZ3c6AXZmJ/kmm3sv7LYjHvlhWyjxStfIn1PM+Qr3H2T9jsPgF92M8pHelYDMeoX5V8h9705KdfTrC7iUYWdQ8vscf7F/8AC4Lllx3eOhEA8I/zCNz6Rp9a9RjQKAFAAGgAFgB0AqM1q0SWufZbKx5kdCuqNaxEq/5hH2vY5h2lr5ddtOe19Qbb1dKnOk3tLwnOpmhRTiY1PZk7X010BuwANvr50fwXFSSQo0qFJCO8CCNRucpFwDvY1maCvj3CXlKPC/Zyo197K4275Aubcr6UfNi8gVT35CNFUaseZtfurfmTYVrLiGkNoLZb2MpF1HUIPjPnsPO1q5Lj3tdHhc0WFtNOfHKxzKG27zDV2HyjQbabVSUlFZZv0/T2Xz4VrLOnxGJVMrYg5pN44V1FxzAPiI077WA8uYOJleY3ltYaiMHuA9T85+ug5DnXmuKlnR1xMkl5mOzHvgDkV+FOWXTfau94DimxkatEtuTOwORSNwPnPkPuRXJ6yfUWtQrWn97+B17vZi6StWzkn/x+nx+YVK40FizNoEAuzfQf32HOrv6EJlbEan4IV1F+Wn5jf+I+16OwsKxkrAO0l2eV9QvkxHP0Lbzte9Gw4ILdiS7nd23t0Hyr5D/XWt+k9nQq/NPcv2X36nKt6hy0uwEMM0us2i8ogbj/AOQ/GfLYee9FzYtYxdjYbAbknooGpPkKHxGMOYpGM8g317iebty+g1P01pficUsLf42II+ioD1/w18tWNudr10Um3hC7aSyw/Fy3XPiD2cXKO9y3QOR4ifkW/wB9qRcW41nGVvdRkG0QPvZFG9wNQoGuVeW/SlPFOKSFwFHbzHbW0SWIDqoF8pFxe+uouTtWMFwf32Ygz4i91va0YsQCTbuCxbXXdso1tTcKlFZkKTtctRB1glkfPMyxQJYLEliH5am2oOltNb7Dn0OE4Z3M0vuYRrk2Zh6yPCD8o7x5kbUww2BSBlLe+xFu6o0VOV1B8C9XOp5fLRgwJuJJSGYahR+HGfSDufUdd7WvaqWXN6iXroS3IHiiZ1AAMMIFgo7rsOmn4a/+X6aB4pxAZeyiAVBppsfIeVbcU4ne6ptzPWkrtSE7PCOpRR5ZTKKHcUQxqjtQTalmx9IqtWajrrUoLYR6nWaxUronBM1KlSgCVmsVKAM1KxS7jnG4cJH2k7hRsq7u5+VV3JqUm3hENpdxizW1Ogrzz2m/4gFi8HDQJZVVmaW4yqF8XZg/iMBc9NDvXO8Y4/PxXOuc4TDgnLHlLPNkBZwbEFnCgHINN+dqH4VGEZYOHxiefudowL5LqQ6yNKGsq5gGAG4YqRpq3XQo7l39PqKTvctR7ev0KRhI4lGIx4LzZnuSc5djay5WOVyAUZSCFZWIuCBTL2X/AOGpxEhnxKtDAxzJDtIwOozW/DXy35eddl7K+xCYcibEN2+J5MR7uK5vliTZRcnkPK1daTRZ1LWo/fyCHTJ7kvv4lOCwccKCOJFRF0CqLAVa50oPjDSiFzBYyAXAPMA3IHqte19L2rTguOaWMdoAsoAzpcGx6/vf7gjWk3scWhd7TcMedFMcjJJGc622NrHUWOugt9SOdbeznGlxMZIuHQ5XDDK25AbLyBKt9welN5VtSsyKrMsCKZGN3I0VT1kYbn0jXXkNaqSM5cYqC7m3IDcseQUDUnyFBYuS658Sezi5RXuWJ2DlfGT8i3H6qXzYtYWNvf4gjUnQIDyO4jXbujU+e9c3xLjh7TQNiJwQpyqcsYO4A2Qcr6nqTatq6nL5GNlqj8x9xDGvOCmsUNrZFNnYepl8I9I+55V5xi8O+CmsljmFozlvcG1gB8wNtq79CztkjXO/TYL5u2yj+TyBppBgUhYE+/xJHdsLBAenKNfUdT56Cjqaa3FJd0O+yfaVvSzk2uUZLaf7ffk5DgXsaSP6jiDFV37ItqenaMNv0D/+V2+HRnACgwwgWCgZXYctvw18vF9Nq3hwZzB5SHceEfBH+kcz6jr9BpW+KxgSwsWc+FF8R/2HmbCl4xUVhFuq6u3qZ8rH8l4XyQauSNNMqIo8gqj+1BvM0oJBMUIFy50dhztf8NfUdelt6WcQ4jHhwJcY63v7uIagN6QfG23fNgPTrQOLxLzkGW2XdYgbqOhY/G38DkOdb1wc3hClkuEeTXfsE4niOYZMMOzjG8lu8/XID1Pxnfle965uQTSEpGDh41Y55GIMj2vcjU775j1pvJKBbck6BQLsx6ADejF4YFAkxRFr92Ad655ZrfiN6RoPO16ZfCpCi52sXcE4VmUCG6Rc5jq0n6L+L9Z06A8n/D7ZezwwCpfvTHXMeeW/4jeo6DztasjDtNrKMsfKG+/nIRv+gadb8i5p1jW7EKB/6AANz5ClZ2OT2NQrUVoIw2GWMHKNTqzE3Zj1ZjqaU8a4luiH9RH+la47Eu6Xa8anQJ8b+bkeEekanmdxSeTSlrbMaQ709XJ5ZUzULLJVrmgcU1qWOklgkk1IsVjckgN9L2omeeuW4/idL32qMZLrR3YlrNKOHY0PEjdQKlGSvE9oFSpUrpHBM1msVL1AGalC8Qx8cEbSTOERd2J0+nmfKvKvan23xOMY4fBK8MVjmka6yMtsxI5quTvWF2I1rWuqU3oystjBbOp9r/b+PDExYYf1GJJyhV1RG6MRufSOmtq83x64oMMdiZVM6sWWKUEAKpF0F7BWGYMIxY5TmBo7DouGKwxRM+IuwVLZjO17JOoDssYtnUg2zIb36dj7N+wfeWbH5WZQojw637CIKLKDcnOQOpP3ptcKl97FXztePtCHgfAp+IBSqf0uFtcyGMCV3LZnaG5YoGsgJzWOW+pJr0zgvBocJGI4ECLz+Zj1Zt2NHAW2qqHFI5ZVZWKGzAEEqeh6bH9qUstc9eBqupR35M4icKpNibAmwFybC9gOZ8qU8F40mKUsuZSCQUYWYWJAP0OU6+RpnKtq5/E8OljnV8MECOfeLZVW9+8xsMzFgeu6jQ3uMTU6SN70r/5VFFM2JzlBYllzAR3Pic9Sb/vr0qzE40IQoBaQ6qi7kdTfRV8z/J0oTFYlY8r4g9pKdY4V1Ckc1B3I/wARreVr2oW9EPQVNK0gJJMMAFyxOWRh11/DXzPe/TuUeM4n3ckHuohoHtZ3vyjB2ufiOp1sNjQPFOKmRveEMwsVhU3VLkhWcbt3tM1tNwBqaXYTBOz5p2Z3cFVgW2wPID/tN72Xcno1ClLchadzeokgkadSFDQQi57QNZ25Ne4/Ub33A3ptwbhN0AjBihG8h8b+aX/+506AjUGpgAlnxOrE9yFdRm3Gn5jc/lH2vTAYZpdZtF5Qg3H/AMhHjPp8I896iy/xEmujzI3wQBXJhQEi5zblidyl/G3rbT9VMcNh1jFlG+pJN2Y9WY6k1RLi1iW7my7bXJPIKBqT5ChcU+ZS+IPZQj8u/eb9ZXr8i3vzve1LdxnsXTYlpDlgtpo0p1QdQnzt/A5nlXJ8d9q4sJmiw3v8QTZ3JzAN62GrNroi7bd2mOO4i8wyqDFDtlGjuPO3gX0jXrbauK9quEZPfxDKBbMF0tyDLb7beVTbVYockOey301vVKu968ejfo38RZi4nkzzYuVu0Yd0Nq7eQXZF20032roPYieeZTEqXVTYSt+GnVSd2I5KPuRvWnA/ZCSYnEY4mOPxFSbOw3u5/LXy3+ldvho8yqkK9hABYFRlZh0RfgHqOvS29L0KcJc8nX9r9b09lP4aCTx5XaOP8fX59izCYdYSViHbTnR3bZedmI8C9EGp/c0ww2DynO5zyEWLkbD5UX4F8ufMms4VFRcqgKB/6STzPUmhjimm/BOWPnNbf/LB3/UdOl6Ybzs84ljRtjcXlORBnkPwA+EHYufhXz36A0m4lxFMMQ0pM+Jb8OJBqL6dxfgXq7fvsKRce9tkjb+k4aBNiHbKZCborc2LH8Rh12Ft9LUXwnhnYKS7GSZ9ZJW1Z2/so5DYVS1+7WX5NKY+8lheA98Q72Mls3QbDyF9/rQU8lbzyUumnpFyydeuvCLJZbCleLlvWZ8VQGIl0qMmqiAY7EWrlONT3BFNeLYjeuWx8960iilksIZ8C9pBHEEc6qSPtyqVxs0mptUrb3KexP8AFtaPtas1itZZQoLMQqgXJJsABzJO1MnON6572m9rYsJ7tQ0+IbwQR6ufNrXyiuX47/xB7d2w+AcJYHPiWFwo2LRqNSBuXOwBNtL1xP8AQy4MjEMwxEhlMOIiJLFhIgORwRmuSHsdQbKRemq+nzuX6Ctl+NR/UL4guJ4jKHx0hiWxaOIZRkUSdmzZGYWCm+Yk5tD9nHClnxrBcCOzjTunEOgyRqukax79o6d+0mhs9jRfs77By4k9rxBmERkeVMObZ7uQSZCB3QbC6j+K9Mw2HWNQkahEUWVVFgB5AVay5R0v4X1KV1OW3/L+go9l/ZXD4BLQrdz45W8bf7DyFOme1ayPauU45ip8PiBiC98LltIp+DbUd7U6G2h8RBsLUnKTk8sbjFRWEdYj3rk+MQf0EhxUSsyyOqyLmARFJtcAkXuzs2t9TuBoehw84ZVdDdWAIPUHUVbicWiLdjubAAXZj0VRqTVUyzN0cMoOoBAOosRcX1B2NK3xLSG0Oi85iLr/APGPjPn4frtUxb3XPiTkj5Qg3LE7B7eNvQtx+ql+OmecWPu4+UY8TDpIRsPSPuTtQ2s7DeDSTiCpdMN3iT35m1Gbmb/mNy+Ufa1IMZ2xZ0iUhmAzYhzcm9xcAbka6aAaaWNMpHCDWygaf2AA/sKuiwBZc857KIa5SbOw9Z+AH5RqdNRqKdxCpCWZ2sA4JwgkkRd9r+8xD6qG0Bt8x08I6amukwUKxFkgHaSnSSVtgfUw6ckXbyvephlZwFAMEAFgo7sjDkLD8Jf/AC/TTNQka6ZURR5BQP7UtO1zGYVKBTDgQpLEl5D4nO5HQDZV8h/J1ofEY2zZIxnk5i9lTzdvh+mpPStmnaUHITHFzkOjsOqA+FfUfsNjSTFcUULkw1kj5ynUsTzjv4yfnN78s29VjByei0pqKywnEYlYWux7fEkaAaBAf3ES+erG3O1c5xXi7dpYgz4ixKIthHHcben9RuTfppVId5GKRraE6vKWbM9wLkODfN4gb6grrvR/BuF5r9gAqk9+ci+Y88nzn/xHnqKajCNayxWU5WPCM4CWRlRWS8zC/Zra482Oyjqb2vtfSneHwCwlXm97MdY41FwvXKDuddXa1vTerOHgKDHhQCb+8mbUZtjcj8R/SLAbXG1M8LhVS51Zj4nbVm+p6dANBWNlzlpdjeulR2+4J/RMzB5rGxusY1RCOZ+dvMjTkBubMVi1jALHUmyqBdmPRRzNZxGMJJjiAdx4ifBH+sjnb4Rr9BrXNcf49FgL5iZ8Sw2uNBvr/hpfkNT570u9bGqq5WyUILLYx4jiFRDLjGWOIbRXuCeWe34jegafXevM/bX27nxjf08CtFC2lh+JNfk1vCPSPueVTFPNi3WbFPZD4QNrH4YUF7n+T57V1Hsx7NJE3auCX1yBrXjB+nxdapX1KhPOMo63U+x419M+c8T1pbXxWfX/AF2B/Yj2T/pV7WTWZhbyQH4R59TXSutb4jEgbaml8ssjGwW1KXWyslykYU1KuKjHSKcfLbakc+KphjUkA8IP3rkOK4hlJOUj7aGqJ5HoYwGzYql+KxulJJeLedBT8SvWqiVnNI34jiK5zHTX0H3q/G46+goFl/et4Rx3EbZ8ikR1KYogtrUq/My92j7Grz//AIlYSR5Iu0c/0jAoI7lUGI17PtmXXs22vpY2r0Ch8fgknjeKVcyOCrA8wf8AQ+dM1y4yyc+ceUcHj3CkYscNgYAZu47NmDR4aT4wZNS1iCLEm4YrrY39B9lPYuPCe8djPiDa8jbLYWART4QBoDvboNKecJ4VDhYxFAgRByG5PUk6k+ZoytLLnLSM66UtslSpUpc3MOL0Bj8IsqPHILq4KkeRFtDyPnVPE+PxQsF7zsTqFGirmszs2wA158iKxiXaUFiTDCBcse7I689/wltz8X6d6hgD4fLCvYYZcxXe57kZJuS5663yjX6DWq2xIic5ff4gixJ0EYOuvKNdu6NT571ScSWASAdlCPitZ265AfCD8x1PLrS/iPD3ZFSGXsUuc9h3iDqSGOoN7687k1m5+hZRMPxRDOqs5mmYkEqO7FbcW2jGluptqTRzSktkjXPJvlBsAD8Tt8I/k8gao4Pw4FQsA7OLnMRdntzS+/6zp0B5N8KBlyYUZEv3pjrc8yub8RtPGdP1WtUKGdsnlgF/o1iYM3vsSRdVAsFG11B0Qb3c6nbyoqLBksHlIdx4QPw0/SDufUdeltqPw2FWMEKNzdmJuzHqxOpNL8RimYlYLG2jSHwIeg+dvIaC2pG1asoi3F4xY7A3Zm8KLqzfQdOpNgOZoPEzKoD4o3193Cuov9PzGGhudBvpa9BzY1Yiyw+9mOkkjG4B9RG5FzaNbAX+GkuO7a4MYEkjkh5XPgGUkWUDa4Ayi299da1rpct+DKy5R0u4Vxri5e3bEKpPchB0J5dow8WtvSL89DSibBGVxJOzBNMkIvfMb92y7nbTU6eZFEcJ4Oe0OX3+I1LSNokebU+SDyGp+ldThcIkDWA7fEkb7BQf3ESaeZNvitW8pxrWEYRhKx5YBHwsBc+KtHHv2XUk/mFfEST4BvfW97UyWJpR3gYouUY0dh6iPAvpGvU7ijYcFrnlOeTkbWVLjZF5fXc9eVVYzFiMhbFnPhRfE3n5DzOgpScnJ5Y3CKisIszrEt+6iKPIKoH8AVQZ2mBNzFDa5Y92RxzIv+GvmdfpvQGLkCWkxJzPf3cK6gN6R8bes2A9NIeOcYNs02tyMmHQ3ub6FvnOx10HLXUzXW5EWWKI3xHFrr2eGHZxD8wCxbr2YO3Pvnfl1pFxbg6zR5BowN1bc5uZYnU353rTh8892adQqtl7ONSWe9trAXJ/f7a08XDvGoaVQpbwpe5UeojS/kP3Nb2+7rraaK9JZc74zreGn3FPAOBDDqDIc8gvzuqX3CA7eZ500XEknKvOg8ZirC1b+zxDFz0sP3rjN+EejusnPNk3ljaKAfXzrSZbUVmtQmJF6niKLb2UGzgi2opXjMArXBFHqMpqyU1PE1Usdjzvjvsejkle63lt+1cHxjgU8N7i69R/evc3iuKV47ABhrrUxm4kSipHhcMdb4pLLfpXecc9lxq0Ysf4Nef8QDByrArY7VvGXJi1keCNjjF6GpQgWpWnFGOZn2xUqVK0FiVKlSgDWRwoJJAA1JJsAPM0I/E0yqYz2pkAZFQgllIuGvsF9R0++lJuIYA4yUgPngBvqD2QNgCAt7TbNuMvfN72tTvC4WOBe7ZRpdidTyF2/gDYbC1QQL2w6I/aSqHnfVYoxpcWFwDbMQAPeNtyy7VXjpe8qSyIMRIG7CMhmhRwO6zAWzkG2pttpY0LxZZomKRqzmVicykCc31XK7MF902uQ6GMm1ypBo4XwNEa4VJsUCS8puY4XZszHMdWcHkO8QiXtYGgC0Yh+zDzRNHIWZCgAvKym2eJb3yNYkZrEDew1rP9KAA+JItfuQL3gTyBA1lfyGg87XpitlZlj99OdHkbwpzsxHhGuka6/wAtW8GAyNmYl5Du55Doo2RfIb87nWqcVnJbLB/6dpdZu6nKEHf/ADSPF+kd3rmphJiVRbsQoGn9gAOZ8hQmKxuU5EGeT5AdgdmdvhX+egNAzTLEwaQ9tiCLqg2UekHRF0N3Op/YVOQC53LqXmPYQDUqTldh/wBRvgHpBueZ3Wl2IxbSjJGDDCBYADLIw6WH4a/+X6aVcX4yqteU9rMLFYI9cl72IXrZW7x1Nja21MJZ8thYs7eFBqzfQfcXJ0HM1SU34LJeoI0YjFtFUfYAVvhMG82tzFF8+zuPQD4V9R+w2NHjAKuWTEnM1/dwrqA24AH5j+ewtfS16JGEaU3n0XlCDcfWQ/GfLwjz3pp9RLjgWXTx5ZKcJqoTDDs4ucttWvuY7+In5206ZuTjC4dUWyDfUndmPMsTqx8zQ+InWNczkKNvvyAG5PkKCkkLKWnPYwD4SbMw6yH4QfkGp5n4awybhkmLaQlYLG2jSnVF6hfnby2HM8qVYzHpFmSD3kvxysbhT62HiI+QWA9NB8V41mQ5bwwKLad2RxyAA1jHkO8fLnz8uHbEBQpMcI+U2zLa6lbWINyN9ivPWmYU+ZC07vESzGYmQt7n3kjeKVzsLXW1hYIdbEaaHc1dgeHd/uIsk9u89rIhO5Y65b2vYak8tzW+FhUWjQGONe73R32HReSjXxHXoOdNI8bZDHCnZAXAI7zX5nbVr8zfWifURT4w7hDp5P8ANPsF4KFYGsB2+JYb7BQf37JP3Jt8RFEY/hrshZmLy72GiAfKi8vqbk9dgFuFWQCyLJ1JC6serMdWPmavODxLflOf1P8A7mlpfm7jUJcGnE5jGsda29lsXllZCbZhp9R/+09n9l8RJuka/wDd/tS6T2AxeYMkkKkG4Jz/ANqVdEkzpLq4SjhjxzepetZoXiIWS1wBcjY/St4tTQkQ3lZK5MLpfYUMBejsbLeyj70MUqJdy8e2wZ6ElW9MnWhmjrNl0KMTh71yHtJ7LrMLiwYbH+xrv5YaEkw4NCbT0DSawzxp/Zcg2aUA9NaleoYngkbNcjWpW/vhd9Me0Vis1KbOcYrSaIOrKwurAgjqCLEftW9SgAHh8hU9i57yi6H54xYA/UaA/Y8xSfH8KlxbgTXjSKU6KTlkXLdWAvqe8yMGFjvytT3H4YuAVNpFOZG5ZrbH0kXB8j1tVA4quUaMZCSOxFjIGXxAi9gBp3jYWIN9RUEG0+EjEISQnIgHeLkMMuxzggg+d6HiRpFCRgwwDQEDK7jog3jX1HvdLaGr4sGzkPOQSNVjH4aHkdfG3qO3IDndi8WsYBY6k2VQLs56KvM/6bmwoA2iiWNbKAqj9hzJJ/kmgHnafSE5I+cxG/8AlKd/1nTpm5aYoXAfEmyX7sA72Y8gwH4r+gaD1WvQ/FcWqqHxbdnESFWEXZmJ27XLfNse6NNDctygAU4oAdnhRZb96Y6gnmVzayt6jp9bWoPE4JuzZYnKSNr2h1Yt1Yne+3kNrUUjzAz/ANRbJGwMcwVUjZGRCEUZiWIYsAba6DU1quGZwXmJhhGpBOV2HrP5a+Xi622rKSbZomsC7hHDQt0gu7Fj2mIkuwDG19fiOg7q6C2pFPcLGsRZIB2sxsJJWOin1sOl9I1tvyvesRo0ihUBggAsLDLIw6KPy18/F+nemWGRY1CqAqqNANABuaukkVZrhMEEJYkvI3ic72+VRsq+Q+9zrVWOxdjkRe0ltfIDYAHYu2yDQ+ZtoDWpxLzaQnLHzmI1b/KB0P6zp0Dcl748KDHhQLX70x1BPMqTrK/qOg87WqXhdwRriZlhYNKe2xBHdQfCD8o2RernU9ToKTcRllcGQgSSKCY4s1o1NtgbatyzkX+gNqLbDBLkXJY3Zibsx6sef9qqhR5WKxAG2jOfw0PQ28Tekfcim6YwUeeRS2U3LgkJv+WF5A+IPaudI4UHd0Nx3fit1Og510OI4eyIrOEDHTJdmJbkqgDvG3QdeWtFYaFYSUhHazm2eRtl5jOwHdGuiAX/AHJplgsIAc7HPKRYuRsPlQfAvl+5J1pe+StWPAxRB178iVsJMNotLciv7b0ubjGIhBDROi3sCVHxHQX630/aurxeNCEIoLyEXCDp8zH4F8z9rnSlHEsTHBaTEt2kxv2cSDbkezU/UAu3Xle1LQqUHlMYlY5LDF59op7auyjzW3+oqp+PTn89vsBSHieLkna8mw8MYJyL5n5m8z9gKCMVyBzY2A5k/Sh3ehCrOhk4tId8TL+5/tQknEAfFiZT/wBzUfHg1RQpGgH70txjKCdKj3zGo9Gmu4Rw/jUMbWMrEMRfNc69b108YykG9xyrzfGgcgK6P2T41mUQSHvDwE8x0+oqjeXk1VXCODpI9STW5FaKdK2WqktmmSqZKM5UDiDaqtF4sHmeqbaVHa9ZYVGC4Oy1KsIqVOAyenVKgqU+cQ1qVk1ipAlVrCoYsFAZrXawubbXPO1WVKkgBnxpLGOEB3GjE+CP9Z5m3wjXrYa1thcEEJdiXkI1kbe3RRsi+Q+9zrVOGXsH7O1o3LGM/K5JZ0P1JZgfqOQuH7QYSXEB8OLojLmEqta/Jo35gnNmUi47uvQwBrxnOh7eHLJmVVXMbhdb2Vge4JAcuYbNlJuNkuG4GhbPiUaaZ7FMPIwZ1RbhO2a5VQAFJ1IzJmF2Zgeq4fwtIoexuXU3zZrd7MO9sOZufqxoTDWF48KNL+8nYlhcaeJjeZ9Lb2FtTploAw6iNlMvvZvy4kHdQDTuKdBbYyN15XtW39AWYSTEMRqqD8OM9Rfxt6j9gKNwmDWO9rlm1Z21dz1J/sLAcgKoxONJYxxAO48RPgj/AFsOfpGv0GtQSV4vFLGAWOpNlUC7Meigak0vxW3aYohUv3YRqCeQe34jegafq3rE8iwOQLz4lhqToFHmRpEnpGptzNzQwhJbPI2eS1s1rBR0RfhH8nmTVJSwWSyUcY4uCt8QwhhOgjv3pLAtZyN+6Ccg0sDckVjA45XhEhUxLro9hYBioP0Nhb6igMPwzJLmlZ8TOQQiaWC5r3yeFOV2NgOXKugiwqxFZJz2kx/DiUXCn0L8RFxd2237oJquHInOCqHAtKpaUmGG1zc5ZHXe5P5S/wDl+mr40LqFhHYwDQMBZnH/AEx8C+o6nkNjRqYNpCHnsbG6xDVEI2JP5jeZ0HIc6Ixs6ouZzYbDmSTsABqxPQa1pjCwV85B4IFRQqAADl/qT1J686C/q2kNoLBdjMRdfMRj4z5+EeeoqvF95S+JIihH5ZNiw5dow6m3cH3ve1c9xTjbzDLHeKHbpI48+ca+Q1622qspJdyyWRlj+OJAGjwwDyEnPIxuA2xzHeR9u6NB5aCuXkBZizMWdt2Y3J/2HkNBW1go5KoH0AA/0ppwbgT4jvveOHrs8g9N/AvqOp5dawblN4LpKIrwWBknfJEtyPEx8Ed9e8evpGp8hrXQ4XhseHuiAzYhh3m0uoPM8o0uNBubc9TTbBgFRHhQI4R+aBe/+WD4j1c3H6uRkeCWNbILcybkljzLMdWPma1VaSI5PJxuNkte+/Ouax85vXbcUwonciHVho7/AJY02vza/Ibc7aX47inDpFZlsrFfFlYEDoD0Ntbb0u4NM6lV8JLHkSzzUtxOPyd7NlI1BG9/Ki8Tg5WNgLGs4f2eCnNKczefKpReSbO89iuPHGQ5mUq6mzdD0I+tdFfSuN9jJlSRo9swuPtXWyyWqMmXE3aSgsS9SWagMRPejIJYLVFQtVZlsAK0z1DLItvUqjPWagsep1msVmugcQlYrasGgDWpUqUEFWKw4kUq2x5jcEG4IPIggEfSg4eIBFYTkK8dgx+cHwsi7nNtYfECBe1MapkwyMyuVUst8rEC633seVAAXZPP+JeOLlHtI4/6hHhHpGvU7rRjFY1+FEUeQVQP4ArTG41Y7A3Z28KLq7HyHIdSbAczQ8eCZyHnsSNViGsadCb+NvUdraAbkAqaV5hcEww83Pdkcc8t/wANLfEe90toaoSUGP3NoMOoJM1rEgakx35bkyNvuL3vRPGoCyqwGcIbtHuHFuajxFdGAOhtbcgjl3wsmKPaYlmigUXbvdx5CMubD2JzIwyMtxpdls2Y2CQtZHaSEYYJJg5c4JCuJI3W15HcjUlgwIYgm4tcg1smeVisWgBs0pF0Ftwnzt/A5m4tRuHwSrFYgYbDLr2d8rMNrytfujbug30AJ+GrjC0wFgYYQNFAyyOOWg/CXy8X6edZRT2SngDgAQtHhhme/vJm1UN62HjYfILAekWphgcKIyWuWdvE7eI22HkB0GlWxRqigKAqqNANAAKAM7z6QnLHzmtq3+UD/wDc6dAdxABmKx1myRjtJbXyg91RyaRvgH8nWwNK+IY6PCkPMe2xJHdVfhB3yrf3adWOp6k2FL8Zx5YgYsIATc5pj3gG5kE6yv5k2HO9rVz5GpJJZmN2ZjdmPUn/ANtyqk7UuxZRyW4/GSTtnmIJHhQeBP0jmbfEdfoNKHZtQoBZm0VVF2Y+Q/vsOdqJwGCkxDFIRtoznwR/X5m9I1623rpMPgUwxyQr2s5HfdvhHIuwHcXog1PQ6ms1By2y7aWkLsFwZIgJcWQzXGSId5Q24AG8sn8C2g0vTyKBpvxhlj5Q33/zSPF+kaDnm5bYXBZTnc55bWzkWCg7qi/Av8m2pNZxmNEdhYs7eGNfE1tzroAOZOlbJY7FA6aVUUsxCqNyTYCl0jNKCzEwwAXNzlkcdWJ/CS30b9OxHnnWMCXFMGe/u4luVB9Cnxt1c7ekXrn+M8VZyDNoCfdwA6EjUZjszfXQG1tdTtXW59jKdih3CeI8VuMmHvFCBbMq2ZwBtEvIedrnkNjQksUQjBjIyAX0O99cw6k3pU2DLv2s7NkBBjTUam+XuDXNqum9weWlOcRh3RFLpkvsDYkfW2gPlUdXWowWDboJ8rHkVtEB3ranrypLxCexN6ZcSnNq5biDk1z4nZfYqbibRyK6HVTevROEccTFRhlNmHiXmDXljwE1Th8VIjgwEgjduX0860cci8rFFnrmIkoZBzNKeDe0IkAWcZW+YeE/7U8kFxptVMYLKaZRI9Y7StZBWgNQWRaZKlVE1KgsewVKlSugcQzUqVBUAYIrFbVipAxUqVKCBZiU7GUzW7rhVkPNbXyPf5dbEbC4PI3xxnEypkWJCwkJRpFIzQlhZHCEWcBt9RYDnTJlBBBFwdCDsRQGCYxt2LEkbxMfiUboT8y/ytjrY0AAezPBHw4ZpJGd3JJBNwBmuozbuRqMx1INuQAulhihe4VnlJJjjBvlv4iinSMEk3Y23tfYURJjGkJWCx5NMdUXkQv+I/lsLanSxvwmDWMG1yzas7G7uerH+2w2AFQSDQ4EswkmIZxqqj8OP9I+JvWdemW9qvxeKWMXY7mwAF2Y9FUak1Xicd3jHEO0kG+vcj5+8YbabKNT5DWhNI3Nrz4kjU7ZVJ5naGPy3NviNAA2PAy9riyI4htDe4vyz2/Eb0C4v82hrnOLcWfEXXWOH5PikHrI8I9I+5O1N+OTFUdkyYzEqyLJEveMaO2qpGpvHfUBm+rGw0RYzDMjKuR80gDJHb3liAbEbArexN7A86yt5eC8MeQRyFGtgAPoAP7Uz4PwFp+/LeKDe3hkkH13jXz8X03J2B4OkGWXEkPLfuRL3lDb2RbXkf1crctTTVMK0pDTiy7rDe6+RkPxt5eEedr1WFeNsly9DOHGdRHhgIYBp2gFiw6RKRt6z9r3uGGHwqRrlQWH3JJO5JOpJ6nWtpsQqKWdgqjck2ApfMzSgtITDhwCSGOV3HMuT+Gm+m5521FblCrEYlnYpBY20aU6oh5gfO/kNBzPIrMRjVgLJCO1mP4jsbgHrIw56myC3/aNatxeMMq9nADDCBYMBldgOUY+BPVv0toaWLCEGUCwHKtKa4ze2ZXWSgtIWY+WUMMimWWQG8rEBVtawtyGuijoee9XCuEsH5z4ki+/dQE33PgS99fLQcqcYTDPOfd92PnLbQ9RGNmPnsPPamuDtHeLCgb+8lOqhtjc7ySeWw5kaA72WxhqP9GNdUp7l/ZjC4FMOQz3mxDDugDYcwik2RddXO/M7Civ+Xl+9OQzW0QX7OO+9vmPqP2A2ozB4RYwSLszeJ21dvqenQDQchVOLxlmyRjPJ8t+6gOxkb4R5bnkKUbctscilHsctxvgUQFy7JrYLbMSeQUbk+VIm9mVRDJO2Ucl5gcgbbseg/mu0xEYQ3N58SRoBpZT0H5Ud+Z1PqNhSWSFmbPKczi9h8MfKyjr1Y6nyGlYyUYjCtm9ZOH4jgVALPaKL5Se84Hzc/8AtH36ULgsBIxD5RFCBfvWuwtcH08v5rtOI4KJmRnQO4JyLa7EnkBz69Ba52o/DcOVLSYm24yRDUBvh0GsknkNBy2vULZVs57hvs+0vea8cXXZ3HlzRfPfpben2Dw+bKsKhYV+O2jeSDmPVt0vuGwwTS6yjKnKLr5ynmfSNB58juzrTiiFJ9xDPgGHK/0pdLGRXXFaFxOBVvI9azlV6G8L/U5JlqU3l4S19NaxWXBm/vV6np1ZrFZp05RKzWKlAG1YNSs1AGlSsmsVIGKoxeESVcri4uDuQbjzGo6eYJHOiKxQQV91F5KqjyCqAP2AAoAyvP8Ahkxxf4mzuP8Apg+Eeo69Bs1WcXwxYKwGfs2zGPk4HlsWG630uPuNeI8Wjhg7c3ZDlsVUtfOQF8IJAuRc8qALJMJliZICIzY5Ta9mPxG+5J3JvvfWuTxmLlN8Phkkhd7rcAtfMAJHkltdJY3te7d5GBUkkZTosLPi3inLNFGVDqp8UZstlCgjXMGOfXMrlSBTnG4AFi/aNGpHvQpsHUbXbdLC4zCxtz0FgkR8F4UsDv2BMk7aSyu7NGm3dYk3lcAAdTa7FSxJYABGZIh205t2kjHReY7Rh4RqbRr12FyatizSKFhHYwDQOBZnHSNfhX1nU8hqGphhsOsahUGVRy+upJO5JOpJ3oAXYTAhCWY55ToXI5fKg+BfIfe51qYzGhCFALyN4Y18RHU8lX1HT76VnE4lpCVgtpo0pF0U8wo/Mb+BzPKlr4lYi0cA7SUn3krG4DW3kYeJvQtrD5RaqvRJvLIsRWTEHtJTfs4l1Cm35andrHWQ23PhGlKuL8SF1fFMFBYCOEXKgkgAtbxtfnaw5dTrxCOZVLwgSzMQGd97baAWAUXvlFtL7ncPh3Ccj3cf1OLbUtYAAbAn4UAAAva5sbDlWblkulgb4iYILsbDbqSTsABqSegqf8rzqZMTaOIa9mTa4/6p2tt3B973tRsOFWBg0nvsQ18iqPCOYRToi9XbrqdhRsOCLMJJiGYaqg8Ef0+ZvUfsBrVoR47KyedC8I0wAs0UPJfDI487axr5eI+WxNjjVFAUBVUWAAsAB0HIVZxCZYxmY2G1tyTyCgak+QpXiEzjPiO5EPyr79O0I8R5dmLj9WlpJLExbTaRHLHzmtv5RA7/AKjp0vyxEbgx4YAKCc0x7wvzsTrK/mdBzJtat1wrTfiAxxf4ezyDlnI8C+kannbVaZZQo0sqgfQAD/QVKAFw2EWMELckm7MTdmPVjz/typPxiPM+WEBpPj+RB1cjn6RqfIa0waVp/wAMlIucvxOOkYOw9Z+w5imLUdnhhkQXvLa4vfXJf8RurHS5+I3FDSZKYsw+GWJsqgzYhhqTpYcrnaNPLc25m9MsJw/Kc7nPJtmt3VHRF+EfyeZovDYRY1sg8ySSWY9WY6k1YRQkBWRWpFWEVqRQSVEVqasIrQ0AaWqVmpQSdZUqVKsYmalSpQBKyDWKlAGaxWKlAEqVKlSBilrKIpMtgYpmIy/LIbk6fK1ifI/XSVKgAnHYxYkLve1wNBcksQAB9SQKGXBtIQ09rA3WEG6LbYufjb+ByGl6lSgAyaQKpZjYAEk+Q1NLUDYkBiSkB1Cg9+ReRcjwqd8o1PMjVazUoAoWUzR3iBTDqpy5LLJIFHhTYRLpa+h/TvSTgvEocRFngARVIVkANkYqHsCQM2jDXrepUqk+xaJfEGmZkiOUIcryHdTa+VFO7WO50F/i2ouICMmHDqM+jSSPrbNszc5HNtBtpuNBUqVEVhEsZYDCqgOpZz4nbVm+p5DoBYDkKxjsbkKoozSvfIt7DS1yzcgLjqegNYqVcqCSgRFXk97O5yppYAkXKpfRFsLkk3Nuegq3DYDvCSUhnHhA8Ef6Adz6jr9BpUqUEl+NxKxIXc2Vd9L+Ww8zSrEXcF5+7GozdluLDW8lvGfSNB6tDUqUMC1I2xABfuxHURg6uORkI2U/IPueVHBbCw0A2HIVKlQSakVqRWKlBJqRWpqVKANCK0apUoJNKlSp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71800" y="188640"/>
            <a:ext cx="3456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err="1" smtClean="0">
                <a:latin typeface="Arial" charset="0"/>
              </a:rPr>
              <a:t>Power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smtClean="0">
                <a:latin typeface="Arial" charset="0"/>
              </a:rPr>
              <a:t>Test </a:t>
            </a:r>
          </a:p>
          <a:p>
            <a:pPr algn="ctr"/>
            <a:r>
              <a:rPr lang="it-IT" sz="2400" dirty="0" err="1" smtClean="0">
                <a:latin typeface="Arial" charset="0"/>
              </a:rPr>
              <a:t>JB+TOWERs</a:t>
            </a:r>
            <a:endParaRPr lang="it-IT" sz="2400" dirty="0"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96752"/>
            <a:ext cx="8297924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data:image/jpeg;base64,/9j/4AAQSkZJRgABAQAAAQABAAD/2wCEAAkGBxQSEhUUEhQVFBQWGBgYFxUYFBkbFRYXGBQYFxgYGBYYHCkgGBwlGxQUITEhJykrLi4uFyAzODMsNygtLiwBCgoKDg0OGhAQGywmHyYsLCwsLCwsLCw0LCwsLCwsLCw3LCwsLCwsLCwsLCwsLCwsLCwsLCwsLCwsLCwsLCwsLP/AABEIALcBFAMBIgACEQEDEQH/xAAcAAACAgMBAQAAAAAAAAAAAAAEBQADAQIGBwj/xAA/EAACAQIEAwUGBQIEBgMBAAABAgMAEQQSITEFQVETIjJhYgYjQlJxgTNDcpGhFMFTc7HRBxVjgqLwg7Lx4f/EABoBAAIDAQEAAAAAAAAAAAAAAAAEAQIDBQb/xAAtEQACAgIBAwEGBgMAAAAAAAAAAQIDESESBDFBUQUTYXHR8BQikaHh8VKxwf/aAAwDAQACEQMRAD8A9utWbVgVmoAlZrFSgDNSpUqQJUqVKAJUqVKAJVWJxCxqXkYIii5ZjYAeZNJfar2sw+AS8rXcjuxLbO325L5mvDvav2vxGPb3rZYwe7Et8g6E/M3mftamKenlZvwYXdRGvXk7D20/4os+aLA3RdjOR3m65FPhHmdfpXmkUbyuAoZ3c6AXZmJ/kmm3sv7LYjHvlhWyjxStfIn1PM+Qr3H2T9jsPgF92M8pHelYDMeoX5V8h9705KdfTrC7iUYWdQ8vscf7F/8AC4Lllx3eOhEA8I/zCNz6Rp9a9RjQKAFAAGgAFgB0AqM1q0SWufZbKx5kdCuqNaxEq/5hH2vY5h2lr5ddtOe19Qbb1dKnOk3tLwnOpmhRTiY1PZk7X010BuwANvr50fwXFSSQo0qFJCO8CCNRucpFwDvY1maCvj3CXlKPC/Zyo197K4275Aubcr6UfNi8gVT35CNFUaseZtfurfmTYVrLiGkNoLZb2MpF1HUIPjPnsPO1q5Lj3tdHhc0WFtNOfHKxzKG27zDV2HyjQbabVSUlFZZv0/T2Xz4VrLOnxGJVMrYg5pN44V1FxzAPiI077WA8uYOJleY3ltYaiMHuA9T85+ug5DnXmuKlnR1xMkl5mOzHvgDkV+FOWXTfau94DimxkatEtuTOwORSNwPnPkPuRXJ6yfUWtQrWn97+B17vZi6StWzkn/x+nx+YVK40FizNoEAuzfQf32HOrv6EJlbEan4IV1F+Wn5jf+I+16OwsKxkrAO0l2eV9QvkxHP0Lbzte9Gw4ILdiS7nd23t0Hyr5D/XWt+k9nQq/NPcv2X36nKt6hy0uwEMM0us2i8ogbj/AOQ/GfLYee9FzYtYxdjYbAbknooGpPkKHxGMOYpGM8g317iebty+g1P01pficUsLf42II+ioD1/w18tWNudr10Um3hC7aSyw/Fy3XPiD2cXKO9y3QOR4ifkW/wB9qRcW41nGVvdRkG0QPvZFG9wNQoGuVeW/SlPFOKSFwFHbzHbW0SWIDqoF8pFxe+uouTtWMFwf32Ygz4i91va0YsQCTbuCxbXXdso1tTcKlFZkKTtctRB1glkfPMyxQJYLEliH5am2oOltNb7Dn0OE4Z3M0vuYRrk2Zh6yPCD8o7x5kbUww2BSBlLe+xFu6o0VOV1B8C9XOp5fLRgwJuJJSGYahR+HGfSDufUdd7WvaqWXN6iXroS3IHiiZ1AAMMIFgo7rsOmn4a/+X6aB4pxAZeyiAVBppsfIeVbcU4ne6ptzPWkrtSE7PCOpRR5ZTKKHcUQxqjtQTalmx9IqtWajrrUoLYR6nWaxUronBM1KlSgCVmsVKAM1KxS7jnG4cJH2k7hRsq7u5+VV3JqUm3hENpdxizW1Ogrzz2m/4gFi8HDQJZVVmaW4yqF8XZg/iMBc9NDvXO8Y4/PxXOuc4TDgnLHlLPNkBZwbEFnCgHINN+dqH4VGEZYOHxiefudowL5LqQ6yNKGsq5gGAG4YqRpq3XQo7l39PqKTvctR7ev0KRhI4lGIx4LzZnuSc5djay5WOVyAUZSCFZWIuCBTL2X/AOGpxEhnxKtDAxzJDtIwOozW/DXy35eddl7K+xCYcibEN2+J5MR7uK5vliTZRcnkPK1daTRZ1LWo/fyCHTJ7kvv4lOCwccKCOJFRF0CqLAVa50oPjDSiFzBYyAXAPMA3IHqte19L2rTguOaWMdoAsoAzpcGx6/vf7gjWk3scWhd7TcMedFMcjJJGc622NrHUWOugt9SOdbeznGlxMZIuHQ5XDDK25AbLyBKt9welN5VtSsyKrMsCKZGN3I0VT1kYbn0jXXkNaqSM5cYqC7m3IDcseQUDUnyFBYuS658Sezi5RXuWJ2DlfGT8i3H6qXzYtYWNvf4gjUnQIDyO4jXbujU+e9c3xLjh7TQNiJwQpyqcsYO4A2Qcr6nqTatq6nL5GNlqj8x9xDGvOCmsUNrZFNnYepl8I9I+55V5xi8O+CmsljmFozlvcG1gB8wNtq79CztkjXO/TYL5u2yj+TyBppBgUhYE+/xJHdsLBAenKNfUdT56Cjqaa3FJd0O+yfaVvSzk2uUZLaf7ffk5DgXsaSP6jiDFV37ItqenaMNv0D/+V2+HRnACgwwgWCgZXYctvw18vF9Nq3hwZzB5SHceEfBH+kcz6jr9BpW+KxgSwsWc+FF8R/2HmbCl4xUVhFuq6u3qZ8rH8l4XyQauSNNMqIo8gqj+1BvM0oJBMUIFy50dhztf8NfUdelt6WcQ4jHhwJcY63v7uIagN6QfG23fNgPTrQOLxLzkGW2XdYgbqOhY/G38DkOdb1wc3hClkuEeTXfsE4niOYZMMOzjG8lu8/XID1Pxnfle965uQTSEpGDh41Y55GIMj2vcjU775j1pvJKBbck6BQLsx6ADejF4YFAkxRFr92Ad655ZrfiN6RoPO16ZfCpCi52sXcE4VmUCG6Rc5jq0n6L+L9Z06A8n/D7ZezwwCpfvTHXMeeW/4jeo6DztasjDtNrKMsfKG+/nIRv+gadb8i5p1jW7EKB/6AANz5ClZ2OT2NQrUVoIw2GWMHKNTqzE3Zj1ZjqaU8a4luiH9RH+la47Eu6Xa8anQJ8b+bkeEekanmdxSeTSlrbMaQ709XJ5ZUzULLJVrmgcU1qWOklgkk1IsVjckgN9L2omeeuW4/idL32qMZLrR3YlrNKOHY0PEjdQKlGSvE9oFSpUrpHBM1msVL1AGalC8Qx8cEbSTOERd2J0+nmfKvKvan23xOMY4fBK8MVjmka6yMtsxI5quTvWF2I1rWuqU3oystjBbOp9r/b+PDExYYf1GJJyhV1RG6MRufSOmtq83x64oMMdiZVM6sWWKUEAKpF0F7BWGYMIxY5TmBo7DouGKwxRM+IuwVLZjO17JOoDssYtnUg2zIb36dj7N+wfeWbH5WZQojw637CIKLKDcnOQOpP3ptcKl97FXztePtCHgfAp+IBSqf0uFtcyGMCV3LZnaG5YoGsgJzWOW+pJr0zgvBocJGI4ECLz+Zj1Zt2NHAW2qqHFI5ZVZWKGzAEEqeh6bH9qUstc9eBqupR35M4icKpNibAmwFybC9gOZ8qU8F40mKUsuZSCQUYWYWJAP0OU6+RpnKtq5/E8OljnV8MECOfeLZVW9+8xsMzFgeu6jQ3uMTU6SN70r/5VFFM2JzlBYllzAR3Pic9Sb/vr0qzE40IQoBaQ6qi7kdTfRV8z/J0oTFYlY8r4g9pKdY4V1Ckc1B3I/wARreVr2oW9EPQVNK0gJJMMAFyxOWRh11/DXzPe/TuUeM4n3ckHuohoHtZ3vyjB2ufiOp1sNjQPFOKmRveEMwsVhU3VLkhWcbt3tM1tNwBqaXYTBOz5p2Z3cFVgW2wPID/tN72Xcno1ClLchadzeokgkadSFDQQi57QNZ25Ne4/Ub33A3ptwbhN0AjBihG8h8b+aX/+506AjUGpgAlnxOrE9yFdRm3Gn5jc/lH2vTAYZpdZtF5Qg3H/AMhHjPp8I896iy/xEmujzI3wQBXJhQEi5zblidyl/G3rbT9VMcNh1jFlG+pJN2Y9WY6k1RLi1iW7my7bXJPIKBqT5ChcU+ZS+IPZQj8u/eb9ZXr8i3vzve1LdxnsXTYlpDlgtpo0p1QdQnzt/A5nlXJ8d9q4sJmiw3v8QTZ3JzAN62GrNroi7bd2mOO4i8wyqDFDtlGjuPO3gX0jXrbauK9quEZPfxDKBbMF0tyDLb7beVTbVYockOey301vVKu968ejfo38RZi4nkzzYuVu0Yd0Nq7eQXZF20032roPYieeZTEqXVTYSt+GnVSd2I5KPuRvWnA/ZCSYnEY4mOPxFSbOw3u5/LXy3+ldvho8yqkK9hABYFRlZh0RfgHqOvS29L0KcJc8nX9r9b09lP4aCTx5XaOP8fX59izCYdYSViHbTnR3bZedmI8C9EGp/c0ww2DynO5zyEWLkbD5UX4F8ufMms4VFRcqgKB/6STzPUmhjimm/BOWPnNbf/LB3/UdOl6Ybzs84ljRtjcXlORBnkPwA+EHYufhXz36A0m4lxFMMQ0pM+Jb8OJBqL6dxfgXq7fvsKRce9tkjb+k4aBNiHbKZCborc2LH8Rh12Ft9LUXwnhnYKS7GSZ9ZJW1Z2/so5DYVS1+7WX5NKY+8lheA98Q72Mls3QbDyF9/rQU8lbzyUumnpFyydeuvCLJZbCleLlvWZ8VQGIl0qMmqiAY7EWrlONT3BFNeLYjeuWx8960iilksIZ8C9pBHEEc6qSPtyqVxs0mptUrb3KexP8AFtaPtas1itZZQoLMQqgXJJsABzJO1MnON6572m9rYsJ7tQ0+IbwQR6ufNrXyiuX47/xB7d2w+AcJYHPiWFwo2LRqNSBuXOwBNtL1xP8AQy4MjEMwxEhlMOIiJLFhIgORwRmuSHsdQbKRemq+nzuX6Ctl+NR/UL4guJ4jKHx0hiWxaOIZRkUSdmzZGYWCm+Yk5tD9nHClnxrBcCOzjTunEOgyRqukax79o6d+0mhs9jRfs77By4k9rxBmERkeVMObZ7uQSZCB3QbC6j+K9Mw2HWNQkahEUWVVFgB5AVay5R0v4X1KV1OW3/L+go9l/ZXD4BLQrdz45W8bf7DyFOme1ayPauU45ip8PiBiC98LltIp+DbUd7U6G2h8RBsLUnKTk8sbjFRWEdYj3rk+MQf0EhxUSsyyOqyLmARFJtcAkXuzs2t9TuBoehw84ZVdDdWAIPUHUVbicWiLdjubAAXZj0VRqTVUyzN0cMoOoBAOosRcX1B2NK3xLSG0Oi85iLr/APGPjPn4frtUxb3XPiTkj5Qg3LE7B7eNvQtx+ql+OmecWPu4+UY8TDpIRsPSPuTtQ2s7DeDSTiCpdMN3iT35m1Gbmb/mNy+Ufa1IMZ2xZ0iUhmAzYhzcm9xcAbka6aAaaWNMpHCDWygaf2AA/sKuiwBZc857KIa5SbOw9Z+AH5RqdNRqKdxCpCWZ2sA4JwgkkRd9r+8xD6qG0Bt8x08I6amukwUKxFkgHaSnSSVtgfUw6ckXbyvephlZwFAMEAFgo7sjDkLD8Jf/AC/TTNQka6ZURR5BQP7UtO1zGYVKBTDgQpLEl5D4nO5HQDZV8h/J1ofEY2zZIxnk5i9lTzdvh+mpPStmnaUHITHFzkOjsOqA+FfUfsNjSTFcUULkw1kj5ynUsTzjv4yfnN78s29VjByei0pqKywnEYlYWux7fEkaAaBAf3ES+erG3O1c5xXi7dpYgz4ixKIthHHcben9RuTfppVId5GKRraE6vKWbM9wLkODfN4gb6grrvR/BuF5r9gAqk9+ci+Y88nzn/xHnqKajCNayxWU5WPCM4CWRlRWS8zC/Zra482Oyjqb2vtfSneHwCwlXm97MdY41FwvXKDuddXa1vTerOHgKDHhQCb+8mbUZtjcj8R/SLAbXG1M8LhVS51Zj4nbVm+p6dANBWNlzlpdjeulR2+4J/RMzB5rGxusY1RCOZ+dvMjTkBubMVi1jALHUmyqBdmPRRzNZxGMJJjiAdx4ifBH+sjnb4Rr9BrXNcf49FgL5iZ8Sw2uNBvr/hpfkNT570u9bGqq5WyUILLYx4jiFRDLjGWOIbRXuCeWe34jegafXevM/bX27nxjf08CtFC2lh+JNfk1vCPSPueVTFPNi3WbFPZD4QNrH4YUF7n+T57V1Hsx7NJE3auCX1yBrXjB+nxdapX1KhPOMo63U+x419M+c8T1pbXxWfX/AF2B/Yj2T/pV7WTWZhbyQH4R59TXSutb4jEgbaml8ssjGwW1KXWyslykYU1KuKjHSKcfLbakc+KphjUkA8IP3rkOK4hlJOUj7aGqJ5HoYwGzYql+KxulJJeLedBT8SvWqiVnNI34jiK5zHTX0H3q/G46+goFl/et4Rx3EbZ8ikR1KYogtrUq/My92j7Grz//AIlYSR5Iu0c/0jAoI7lUGI17PtmXXs22vpY2r0Ch8fgknjeKVcyOCrA8wf8AQ+dM1y4yyc+ceUcHj3CkYscNgYAZu47NmDR4aT4wZNS1iCLEm4YrrY39B9lPYuPCe8djPiDa8jbLYWART4QBoDvboNKecJ4VDhYxFAgRByG5PUk6k+ZoytLLnLSM66UtslSpUpc3MOL0Bj8IsqPHILq4KkeRFtDyPnVPE+PxQsF7zsTqFGirmszs2wA158iKxiXaUFiTDCBcse7I689/wltz8X6d6hgD4fLCvYYZcxXe57kZJuS5663yjX6DWq2xIic5ff4gixJ0EYOuvKNdu6NT571ScSWASAdlCPitZ265AfCD8x1PLrS/iPD3ZFSGXsUuc9h3iDqSGOoN7687k1m5+hZRMPxRDOqs5mmYkEqO7FbcW2jGluptqTRzSktkjXPJvlBsAD8Tt8I/k8gao4Pw4FQsA7OLnMRdntzS+/6zp0B5N8KBlyYUZEv3pjrc8yub8RtPGdP1WtUKGdsnlgF/o1iYM3vsSRdVAsFG11B0Qb3c6nbyoqLBksHlIdx4QPw0/SDufUdeltqPw2FWMEKNzdmJuzHqxOpNL8RimYlYLG2jSHwIeg+dvIaC2pG1asoi3F4xY7A3Zm8KLqzfQdOpNgOZoPEzKoD4o3193Cuov9PzGGhudBvpa9BzY1Yiyw+9mOkkjG4B9RG5FzaNbAX+GkuO7a4MYEkjkh5XPgGUkWUDa4Ayi299da1rpct+DKy5R0u4Vxri5e3bEKpPchB0J5dow8WtvSL89DSibBGVxJOzBNMkIvfMb92y7nbTU6eZFEcJ4Oe0OX3+I1LSNokebU+SDyGp+ldThcIkDWA7fEkb7BQf3ESaeZNvitW8pxrWEYRhKx5YBHwsBc+KtHHv2XUk/mFfEST4BvfW97UyWJpR3gYouUY0dh6iPAvpGvU7ijYcFrnlOeTkbWVLjZF5fXc9eVVYzFiMhbFnPhRfE3n5DzOgpScnJ5Y3CKisIszrEt+6iKPIKoH8AVQZ2mBNzFDa5Y92RxzIv+GvmdfpvQGLkCWkxJzPf3cK6gN6R8bes2A9NIeOcYNs02tyMmHQ3ub6FvnOx10HLXUzXW5EWWKI3xHFrr2eGHZxD8wCxbr2YO3Pvnfl1pFxbg6zR5BowN1bc5uZYnU353rTh8892adQqtl7ONSWe9trAXJ/f7a08XDvGoaVQpbwpe5UeojS/kP3Nb2+7rraaK9JZc74zreGn3FPAOBDDqDIc8gvzuqX3CA7eZ500XEknKvOg8ZirC1b+zxDFz0sP3rjN+EejusnPNk3ljaKAfXzrSZbUVmtQmJF6niKLb2UGzgi2opXjMArXBFHqMpqyU1PE1Usdjzvjvsejkle63lt+1cHxjgU8N7i69R/evc3iuKV47ABhrrUxm4kSipHhcMdb4pLLfpXecc9lxq0Ysf4Nef8QDByrArY7VvGXJi1keCNjjF6GpQgWpWnFGOZn2xUqVK0FiVKlSgDWRwoJJAA1JJsAPM0I/E0yqYz2pkAZFQgllIuGvsF9R0++lJuIYA4yUgPngBvqD2QNgCAt7TbNuMvfN72tTvC4WOBe7ZRpdidTyF2/gDYbC1QQL2w6I/aSqHnfVYoxpcWFwDbMQAPeNtyy7VXjpe8qSyIMRIG7CMhmhRwO6zAWzkG2pttpY0LxZZomKRqzmVicykCc31XK7MF902uQ6GMm1ypBo4XwNEa4VJsUCS8puY4XZszHMdWcHkO8QiXtYGgC0Yh+zDzRNHIWZCgAvKym2eJb3yNYkZrEDew1rP9KAA+JItfuQL3gTyBA1lfyGg87XpitlZlj99OdHkbwpzsxHhGuka6/wAtW8GAyNmYl5Du55Doo2RfIb87nWqcVnJbLB/6dpdZu6nKEHf/ADSPF+kd3rmphJiVRbsQoGn9gAOZ8hQmKxuU5EGeT5AdgdmdvhX+egNAzTLEwaQ9tiCLqg2UekHRF0N3Op/YVOQC53LqXmPYQDUqTldh/wBRvgHpBueZ3Wl2IxbSjJGDDCBYADLIw6WH4a/+X6aVcX4yqteU9rMLFYI9cl72IXrZW7x1Nja21MJZ8thYs7eFBqzfQfcXJ0HM1SU34LJeoI0YjFtFUfYAVvhMG82tzFF8+zuPQD4V9R+w2NHjAKuWTEnM1/dwrqA24AH5j+ewtfS16JGEaU3n0XlCDcfWQ/GfLwjz3pp9RLjgWXTx5ZKcJqoTDDs4ucttWvuY7+In5206ZuTjC4dUWyDfUndmPMsTqx8zQ+InWNczkKNvvyAG5PkKCkkLKWnPYwD4SbMw6yH4QfkGp5n4awybhkmLaQlYLG2jSnVF6hfnby2HM8qVYzHpFmSD3kvxysbhT62HiI+QWA9NB8V41mQ5bwwKLad2RxyAA1jHkO8fLnz8uHbEBQpMcI+U2zLa6lbWINyN9ivPWmYU+ZC07vESzGYmQt7n3kjeKVzsLXW1hYIdbEaaHc1dgeHd/uIsk9u89rIhO5Y65b2vYak8tzW+FhUWjQGONe73R32HReSjXxHXoOdNI8bZDHCnZAXAI7zX5nbVr8zfWifURT4w7hDp5P8ANPsF4KFYGsB2+JYb7BQf37JP3Jt8RFEY/hrshZmLy72GiAfKi8vqbk9dgFuFWQCyLJ1JC6serMdWPmavODxLflOf1P8A7mlpfm7jUJcGnE5jGsda29lsXllZCbZhp9R/+09n9l8RJuka/wDd/tS6T2AxeYMkkKkG4Jz/ANqVdEkzpLq4SjhjxzepetZoXiIWS1wBcjY/St4tTQkQ3lZK5MLpfYUMBejsbLeyj70MUqJdy8e2wZ6ElW9MnWhmjrNl0KMTh71yHtJ7LrMLiwYbH+xrv5YaEkw4NCbT0DSawzxp/Zcg2aUA9NaleoYngkbNcjWpW/vhd9Me0Vis1KbOcYrSaIOrKwurAgjqCLEftW9SgAHh8hU9i57yi6H54xYA/UaA/Y8xSfH8KlxbgTXjSKU6KTlkXLdWAvqe8yMGFjvytT3H4YuAVNpFOZG5ZrbH0kXB8j1tVA4quUaMZCSOxFjIGXxAi9gBp3jYWIN9RUEG0+EjEISQnIgHeLkMMuxzggg+d6HiRpFCRgwwDQEDK7jog3jX1HvdLaGr4sGzkPOQSNVjH4aHkdfG3qO3IDndi8WsYBY6k2VQLs56KvM/6bmwoA2iiWNbKAqj9hzJJ/kmgHnafSE5I+cxG/8AlKd/1nTpm5aYoXAfEmyX7sA72Y8gwH4r+gaD1WvQ/FcWqqHxbdnESFWEXZmJ27XLfNse6NNDctygAU4oAdnhRZb96Y6gnmVzayt6jp9bWoPE4JuzZYnKSNr2h1Yt1Yne+3kNrUUjzAz/ANRbJGwMcwVUjZGRCEUZiWIYsAba6DU1quGZwXmJhhGpBOV2HrP5a+Xi622rKSbZomsC7hHDQt0gu7Fj2mIkuwDG19fiOg7q6C2pFPcLGsRZIB2sxsJJWOin1sOl9I1tvyvesRo0ihUBggAsLDLIw6KPy18/F+nemWGRY1CqAqqNANABuaukkVZrhMEEJYkvI3ic72+VRsq+Q+9zrVWOxdjkRe0ltfIDYAHYu2yDQ+ZtoDWpxLzaQnLHzmI1b/KB0P6zp0Dcl748KDHhQLX70x1BPMqTrK/qOg87WqXhdwRriZlhYNKe2xBHdQfCD8o2RernU9ToKTcRllcGQgSSKCY4s1o1NtgbatyzkX+gNqLbDBLkXJY3Zibsx6sef9qqhR5WKxAG2jOfw0PQ28Tekfcim6YwUeeRS2U3LgkJv+WF5A+IPaudI4UHd0Nx3fit1Og510OI4eyIrOEDHTJdmJbkqgDvG3QdeWtFYaFYSUhHazm2eRtl5jOwHdGuiAX/AHJplgsIAc7HPKRYuRsPlQfAvl+5J1pe+StWPAxRB178iVsJMNotLciv7b0ubjGIhBDROi3sCVHxHQX630/aurxeNCEIoLyEXCDp8zH4F8z9rnSlHEsTHBaTEt2kxv2cSDbkezU/UAu3Xle1LQqUHlMYlY5LDF59op7auyjzW3+oqp+PTn89vsBSHieLkna8mw8MYJyL5n5m8z9gKCMVyBzY2A5k/Sh3ehCrOhk4tId8TL+5/tQknEAfFiZT/wBzUfHg1RQpGgH70txjKCdKj3zGo9Gmu4Rw/jUMbWMrEMRfNc69b108YykG9xyrzfGgcgK6P2T41mUQSHvDwE8x0+oqjeXk1VXCODpI9STW5FaKdK2WqktmmSqZKM5UDiDaqtF4sHmeqbaVHa9ZYVGC4Oy1KsIqVOAyenVKgqU+cQ1qVk1ipAlVrCoYsFAZrXawubbXPO1WVKkgBnxpLGOEB3GjE+CP9Z5m3wjXrYa1thcEEJdiXkI1kbe3RRsi+Q+9zrVOGXsH7O1o3LGM/K5JZ0P1JZgfqOQuH7QYSXEB8OLojLmEqta/Jo35gnNmUi47uvQwBrxnOh7eHLJmVVXMbhdb2Vge4JAcuYbNlJuNkuG4GhbPiUaaZ7FMPIwZ1RbhO2a5VQAFJ1IzJmF2Zgeq4fwtIoexuXU3zZrd7MO9sOZufqxoTDWF48KNL+8nYlhcaeJjeZ9Lb2FtTploAw6iNlMvvZvy4kHdQDTuKdBbYyN15XtW39AWYSTEMRqqD8OM9Rfxt6j9gKNwmDWO9rlm1Z21dz1J/sLAcgKoxONJYxxAO48RPgj/AFsOfpGv0GtQSV4vFLGAWOpNlUC7Meigak0vxW3aYohUv3YRqCeQe34jegafq3rE8iwOQLz4lhqToFHmRpEnpGptzNzQwhJbPI2eS1s1rBR0RfhH8nmTVJSwWSyUcY4uCt8QwhhOgjv3pLAtZyN+6Ccg0sDckVjA45XhEhUxLro9hYBioP0Nhb6igMPwzJLmlZ8TOQQiaWC5r3yeFOV2NgOXKugiwqxFZJz2kx/DiUXCn0L8RFxd2237oJquHInOCqHAtKpaUmGG1zc5ZHXe5P5S/wDl+mr40LqFhHYwDQMBZnH/AEx8C+o6nkNjRqYNpCHnsbG6xDVEI2JP5jeZ0HIc6Ixs6ouZzYbDmSTsABqxPQa1pjCwV85B4IFRQqAADl/qT1J686C/q2kNoLBdjMRdfMRj4z5+EeeoqvF95S+JIihH5ZNiw5dow6m3cH3ve1c9xTjbzDLHeKHbpI48+ca+Q1622qspJdyyWRlj+OJAGjwwDyEnPIxuA2xzHeR9u6NB5aCuXkBZizMWdt2Y3J/2HkNBW1go5KoH0AA/0ppwbgT4jvveOHrs8g9N/AvqOp5dawblN4LpKIrwWBknfJEtyPEx8Ed9e8evpGp8hrXQ4XhseHuiAzYhh3m0uoPM8o0uNBubc9TTbBgFRHhQI4R+aBe/+WD4j1c3H6uRkeCWNbILcybkljzLMdWPma1VaSI5PJxuNkte+/Ouax85vXbcUwonciHVho7/AJY02vza/Ibc7aX47inDpFZlsrFfFlYEDoD0Ntbb0u4NM6lV8JLHkSzzUtxOPyd7NlI1BG9/Ki8Tg5WNgLGs4f2eCnNKczefKpReSbO89iuPHGQ5mUq6mzdD0I+tdFfSuN9jJlSRo9swuPtXWyyWqMmXE3aSgsS9SWagMRPejIJYLVFQtVZlsAK0z1DLItvUqjPWagsep1msVmugcQlYrasGgDWpUqUEFWKw4kUq2x5jcEG4IPIggEfSg4eIBFYTkK8dgx+cHwsi7nNtYfECBe1MapkwyMyuVUst8rEC633seVAAXZPP+JeOLlHtI4/6hHhHpGvU7rRjFY1+FEUeQVQP4ArTG41Y7A3Z28KLq7HyHIdSbAczQ8eCZyHnsSNViGsadCb+NvUdraAbkAqaV5hcEww83Pdkcc8t/wANLfEe90toaoSUGP3NoMOoJM1rEgakx35bkyNvuL3vRPGoCyqwGcIbtHuHFuajxFdGAOhtbcgjl3wsmKPaYlmigUXbvdx5CMubD2JzIwyMtxpdls2Y2CQtZHaSEYYJJg5c4JCuJI3W15HcjUlgwIYgm4tcg1smeVisWgBs0pF0Ftwnzt/A5m4tRuHwSrFYgYbDLr2d8rMNrytfujbug30AJ+GrjC0wFgYYQNFAyyOOWg/CXy8X6edZRT2SngDgAQtHhhme/vJm1UN62HjYfILAekWphgcKIyWuWdvE7eI22HkB0GlWxRqigKAqqNANAAKAM7z6QnLHzmtq3+UD/wDc6dAdxABmKx1myRjtJbXyg91RyaRvgH8nWwNK+IY6PCkPMe2xJHdVfhB3yrf3adWOp6k2FL8Zx5YgYsIATc5pj3gG5kE6yv5k2HO9rVz5GpJJZmN2ZjdmPUn/ANtyqk7UuxZRyW4/GSTtnmIJHhQeBP0jmbfEdfoNKHZtQoBZm0VVF2Y+Q/vsOdqJwGCkxDFIRtoznwR/X5m9I1623rpMPgUwxyQr2s5HfdvhHIuwHcXog1PQ6ms1By2y7aWkLsFwZIgJcWQzXGSId5Q24AG8sn8C2g0vTyKBpvxhlj5Q33/zSPF+kaDnm5bYXBZTnc55bWzkWCg7qi/Av8m2pNZxmNEdhYs7eGNfE1tzroAOZOlbJY7FA6aVUUsxCqNyTYCl0jNKCzEwwAXNzlkcdWJ/CS30b9OxHnnWMCXFMGe/u4luVB9Cnxt1c7ekXrn+M8VZyDNoCfdwA6EjUZjszfXQG1tdTtXW59jKdih3CeI8VuMmHvFCBbMq2ZwBtEvIedrnkNjQksUQjBjIyAX0O99cw6k3pU2DLv2s7NkBBjTUam+XuDXNqum9weWlOcRh3RFLpkvsDYkfW2gPlUdXWowWDboJ8rHkVtEB3ranrypLxCexN6ZcSnNq5biDk1z4nZfYqbibRyK6HVTevROEccTFRhlNmHiXmDXljwE1Th8VIjgwEgjduX0860cci8rFFnrmIkoZBzNKeDe0IkAWcZW+YeE/7U8kFxptVMYLKaZRI9Y7StZBWgNQWRaZKlVE1KgsewVKlSugcQzUqVBUAYIrFbVipAxUqVKCBZiU7GUzW7rhVkPNbXyPf5dbEbC4PI3xxnEypkWJCwkJRpFIzQlhZHCEWcBt9RYDnTJlBBBFwdCDsRQGCYxt2LEkbxMfiUboT8y/ytjrY0AAezPBHw4ZpJGd3JJBNwBmuozbuRqMx1INuQAulhihe4VnlJJjjBvlv4iinSMEk3Y23tfYURJjGkJWCx5NMdUXkQv+I/lsLanSxvwmDWMG1yzas7G7uerH+2w2AFQSDQ4EswkmIZxqqj8OP9I+JvWdemW9qvxeKWMXY7mwAF2Y9FUak1Xicd3jHEO0kG+vcj5+8YbabKNT5DWhNI3Nrz4kjU7ZVJ5naGPy3NviNAA2PAy9riyI4htDe4vyz2/Eb0C4v82hrnOLcWfEXXWOH5PikHrI8I9I+5O1N+OTFUdkyYzEqyLJEveMaO2qpGpvHfUBm+rGw0RYzDMjKuR80gDJHb3liAbEbArexN7A86yt5eC8MeQRyFGtgAPoAP7Uz4PwFp+/LeKDe3hkkH13jXz8X03J2B4OkGWXEkPLfuRL3lDb2RbXkf1crctTTVMK0pDTiy7rDe6+RkPxt5eEedr1WFeNsly9DOHGdRHhgIYBp2gFiw6RKRt6z9r3uGGHwqRrlQWH3JJO5JOpJ6nWtpsQqKWdgqjck2ApfMzSgtITDhwCSGOV3HMuT+Gm+m5521FblCrEYlnYpBY20aU6oh5gfO/kNBzPIrMRjVgLJCO1mP4jsbgHrIw56myC3/aNatxeMMq9nADDCBYMBldgOUY+BPVv0toaWLCEGUCwHKtKa4ze2ZXWSgtIWY+WUMMimWWQG8rEBVtawtyGuijoee9XCuEsH5z4ki+/dQE33PgS99fLQcqcYTDPOfd92PnLbQ9RGNmPnsPPamuDtHeLCgb+8lOqhtjc7ySeWw5kaA72WxhqP9GNdUp7l/ZjC4FMOQz3mxDDugDYcwik2RddXO/M7Civ+Xl+9OQzW0QX7OO+9vmPqP2A2ozB4RYwSLszeJ21dvqenQDQchVOLxlmyRjPJ8t+6gOxkb4R5bnkKUbctscilHsctxvgUQFy7JrYLbMSeQUbk+VIm9mVRDJO2Ucl5gcgbbseg/mu0xEYQ3N58SRoBpZT0H5Ud+Z1PqNhSWSFmbPKczi9h8MfKyjr1Y6nyGlYyUYjCtm9ZOH4jgVALPaKL5Se84Hzc/8AtH36ULgsBIxD5RFCBfvWuwtcH08v5rtOI4KJmRnQO4JyLa7EnkBz69Ba52o/DcOVLSYm24yRDUBvh0GsknkNBy2vULZVs57hvs+0vea8cXXZ3HlzRfPfpben2Dw+bKsKhYV+O2jeSDmPVt0vuGwwTS6yjKnKLr5ynmfSNB58juzrTiiFJ9xDPgGHK/0pdLGRXXFaFxOBVvI9azlV6G8L/U5JlqU3l4S19NaxWXBm/vV6np1ZrFZp05RKzWKlAG1YNSs1AGlSsmsVIGKoxeESVcri4uDuQbjzGo6eYJHOiKxQQV91F5KqjyCqAP2AAoAyvP8Ahkxxf4mzuP8Apg+Eeo69Bs1WcXwxYKwGfs2zGPk4HlsWG630uPuNeI8Wjhg7c3ZDlsVUtfOQF8IJAuRc8qALJMJliZICIzY5Ta9mPxG+5J3JvvfWuTxmLlN8Phkkhd7rcAtfMAJHkltdJY3te7d5GBUkkZTosLPi3inLNFGVDqp8UZstlCgjXMGOfXMrlSBTnG4AFi/aNGpHvQpsHUbXbdLC4zCxtz0FgkR8F4UsDv2BMk7aSyu7NGm3dYk3lcAAdTa7FSxJYABGZIh205t2kjHReY7Rh4RqbRr12FyatizSKFhHYwDQOBZnHSNfhX1nU8hqGphhsOsahUGVRy+upJO5JOpJ3oAXYTAhCWY55ToXI5fKg+BfIfe51qYzGhCFALyN4Y18RHU8lX1HT76VnE4lpCVgtpo0pF0U8wo/Mb+BzPKlr4lYi0cA7SUn3krG4DW3kYeJvQtrD5RaqvRJvLIsRWTEHtJTfs4l1Cm35andrHWQ23PhGlKuL8SF1fFMFBYCOEXKgkgAtbxtfnaw5dTrxCOZVLwgSzMQGd97baAWAUXvlFtL7ncPh3Ccj3cf1OLbUtYAAbAn4UAAAva5sbDlWblkulgb4iYILsbDbqSTsABqSegqf8rzqZMTaOIa9mTa4/6p2tt3B973tRsOFWBg0nvsQ18iqPCOYRToi9XbrqdhRsOCLMJJiGYaqg8Ef0+ZvUfsBrVoR47KyedC8I0wAs0UPJfDI487axr5eI+WxNjjVFAUBVUWAAsAB0HIVZxCZYxmY2G1tyTyCgak+QpXiEzjPiO5EPyr79O0I8R5dmLj9WlpJLExbTaRHLHzmtv5RA7/AKjp0vyxEbgx4YAKCc0x7wvzsTrK/mdBzJtat1wrTfiAxxf4ezyDlnI8C+kannbVaZZQo0sqgfQAD/QVKAFw2EWMELckm7MTdmPVjz/typPxiPM+WEBpPj+RB1cjn6RqfIa0waVp/wAMlIucvxOOkYOw9Z+w5imLUdnhhkQXvLa4vfXJf8RurHS5+I3FDSZKYsw+GWJsqgzYhhqTpYcrnaNPLc25m9MsJw/Kc7nPJtmt3VHRF+EfyeZovDYRY1sg8ySSWY9WY6k1YRQkBWRWpFWEVqRQSVEVqasIrQ0AaWqVmpQSdZUqVKsYmalSpQBKyDWKlAGaxWKlAEqVKlSBilrKIpMtgYpmIy/LIbk6fK1ifI/XSVKgAnHYxYkLve1wNBcksQAB9SQKGXBtIQ09rA3WEG6LbYufjb+ByGl6lSgAyaQKpZjYAEk+Q1NLUDYkBiSkB1Cg9+ReRcjwqd8o1PMjVazUoAoWUzR3iBTDqpy5LLJIFHhTYRLpa+h/TvSTgvEocRFngARVIVkANkYqHsCQM2jDXrepUqk+xaJfEGmZkiOUIcryHdTa+VFO7WO50F/i2ouICMmHDqM+jSSPrbNszc5HNtBtpuNBUqVEVhEsZYDCqgOpZz4nbVm+p5DoBYDkKxjsbkKoozSvfIt7DS1yzcgLjqegNYqVcqCSgRFXk97O5yppYAkXKpfRFsLkk3Nuegq3DYDvCSUhnHhA8Ef6Adz6jr9BpUqUEl+NxKxIXc2Vd9L+Ww8zSrEXcF5+7GozdluLDW8lvGfSNB6tDUqUMC1I2xABfuxHURg6uORkI2U/IPueVHBbCw0A2HIVKlQSakVqRWKlBJqRWpqVKANCK0apUoJNKlSp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99792" y="0"/>
            <a:ext cx="34563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2400" dirty="0" err="1" smtClean="0">
                <a:latin typeface="Arial" charset="0"/>
              </a:rPr>
              <a:t>Power</a:t>
            </a:r>
            <a:r>
              <a:rPr lang="it-IT" sz="2400" dirty="0" smtClean="0">
                <a:latin typeface="Arial" charset="0"/>
              </a:rPr>
              <a:t> </a:t>
            </a:r>
            <a:r>
              <a:rPr lang="it-IT" sz="2400" dirty="0" smtClean="0">
                <a:latin typeface="Arial" charset="0"/>
              </a:rPr>
              <a:t>Test </a:t>
            </a:r>
          </a:p>
          <a:p>
            <a:pPr algn="ctr"/>
            <a:r>
              <a:rPr lang="it-IT" sz="2400" dirty="0" smtClean="0">
                <a:latin typeface="Arial" charset="0"/>
              </a:rPr>
              <a:t>REPORT</a:t>
            </a:r>
            <a:endParaRPr lang="it-IT" sz="2400" dirty="0">
              <a:latin typeface="Arial" charset="0"/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1" y="867172"/>
          <a:ext cx="9143999" cy="4893548"/>
        </p:xfrm>
        <a:graphic>
          <a:graphicData uri="http://schemas.openxmlformats.org/drawingml/2006/table">
            <a:tbl>
              <a:tblPr/>
              <a:tblGrid>
                <a:gridCol w="889054"/>
                <a:gridCol w="1025564"/>
                <a:gridCol w="941501"/>
                <a:gridCol w="857439"/>
                <a:gridCol w="1193688"/>
                <a:gridCol w="1042376"/>
                <a:gridCol w="1076000"/>
                <a:gridCol w="941501"/>
                <a:gridCol w="1176876"/>
              </a:tblGrid>
              <a:tr h="48232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JB </a:t>
                      </a:r>
                      <a:r>
                        <a:rPr kumimoji="0" lang="it-IT" sz="1800" b="0" i="0" u="none" strike="noStrike" kern="1200" dirty="0" err="1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Switch#</a:t>
                      </a:r>
                      <a:endParaRPr kumimoji="0" lang="it-IT" sz="1800" b="0" i="0" u="none" strike="noStrike" kern="1200" dirty="0" smtClean="0">
                        <a:solidFill>
                          <a:srgbClr val="000000"/>
                        </a:solidFill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err="1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Tower</a:t>
                      </a:r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</a:br>
                      <a:r>
                        <a:rPr kumimoji="0" lang="it-IT" sz="1800" b="0" i="0" u="none" strike="noStrike" kern="1200" dirty="0" err="1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Load</a:t>
                      </a:r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</a:br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[</a:t>
                      </a:r>
                      <a:r>
                        <a:rPr kumimoji="0" lang="el-GR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Ω]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Tower</a:t>
                      </a:r>
                      <a:b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</a:br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Power</a:t>
                      </a:r>
                      <a:b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</a:br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[W]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Tower</a:t>
                      </a:r>
                      <a:b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</a:br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Current</a:t>
                      </a:r>
                      <a:b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</a:br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[mA]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JB Main Line</a:t>
                      </a:r>
                      <a:br>
                        <a:rPr kumimoji="0"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Voltage</a:t>
                      </a:r>
                      <a:br>
                        <a:rPr kumimoji="0"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</a:br>
                      <a:r>
                        <a:rPr kumimoji="0"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[V]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Tower Line</a:t>
                      </a:r>
                      <a:b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</a:br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Voltage</a:t>
                      </a:r>
                      <a:b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</a:br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[V]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Switch Voltage Drop</a:t>
                      </a:r>
                      <a:b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</a:br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[mV]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Switch</a:t>
                      </a:r>
                      <a:b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</a:br>
                      <a:r>
                        <a:rPr kumimoji="0" lang="it-IT" sz="1800" b="0" i="0" u="none" strike="noStrike" kern="1200" dirty="0" err="1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Power</a:t>
                      </a:r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</a:br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[mW]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# canali ADC sensore di corrente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077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670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185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525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353,1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352,7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1627</a:t>
                      </a:r>
                    </a:p>
                  </a:txBody>
                  <a:tcPr marL="6699" marR="6699" marT="6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077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670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185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525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353,1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352,7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1639</a:t>
                      </a:r>
                    </a:p>
                  </a:txBody>
                  <a:tcPr marL="6699" marR="6699" marT="6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077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670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185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525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353,1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352,7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1649</a:t>
                      </a:r>
                    </a:p>
                  </a:txBody>
                  <a:tcPr marL="6699" marR="6699" marT="6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077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670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185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525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353,1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352,7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1651</a:t>
                      </a:r>
                    </a:p>
                  </a:txBody>
                  <a:tcPr marL="6699" marR="6699" marT="6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077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670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185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525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353,1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352,7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1612</a:t>
                      </a:r>
                    </a:p>
                  </a:txBody>
                  <a:tcPr marL="6699" marR="6699" marT="6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077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670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185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525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353,1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352,7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1662</a:t>
                      </a:r>
                    </a:p>
                  </a:txBody>
                  <a:tcPr marL="6699" marR="6699" marT="6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077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670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185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525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353,1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352,7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1635</a:t>
                      </a:r>
                    </a:p>
                  </a:txBody>
                  <a:tcPr marL="6699" marR="6699" marT="6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077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 TOWER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255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734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353,1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352,4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700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513,8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2315</a:t>
                      </a:r>
                    </a:p>
                  </a:txBody>
                  <a:tcPr marL="6699" marR="6699" marT="6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077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PSS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353,1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353,1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&lt;100mV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&lt;77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6699" marR="6699" marT="6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0774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PSS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77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353,1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353,1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&lt;100mV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&lt;77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210</a:t>
                      </a:r>
                    </a:p>
                  </a:txBody>
                  <a:tcPr marL="6699" marR="6699" marT="66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60774">
                <a:tc gridSpan="3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Consumo globale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it-IT" sz="1800" b="0" i="0" u="none" strike="noStrike" kern="1200" dirty="0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V(lambda)= 375V; I(lamba)=4.728A</a:t>
                      </a: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98360">
                <a:tc gridSpan="9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4000" b="0" i="0" u="none" strike="noStrike" kern="1200" dirty="0" err="1" smtClean="0">
                          <a:solidFill>
                            <a:srgbClr val="000000"/>
                          </a:solidFill>
                          <a:latin typeface="Arial Rounded MT Bold" pitchFamily="34" charset="0"/>
                          <a:ea typeface="+mn-ea"/>
                          <a:cs typeface="+mn-cs"/>
                        </a:rPr>
                        <a:t>JB+TOWERs</a:t>
                      </a:r>
                      <a:endParaRPr kumimoji="0" lang="it-IT" sz="4000" b="0" i="0" u="none" strike="noStrike" kern="1200" dirty="0" smtClean="0">
                        <a:solidFill>
                          <a:srgbClr val="000000"/>
                        </a:solidFill>
                        <a:latin typeface="Arial Rounded MT Bold" pitchFamily="34" charset="0"/>
                        <a:ea typeface="+mn-ea"/>
                        <a:cs typeface="+mn-cs"/>
                      </a:endParaRPr>
                    </a:p>
                  </a:txBody>
                  <a:tcPr marL="6699" marR="6699" marT="66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305163" y="6021288"/>
            <a:ext cx="8739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>
              <a:buFont typeface="Arial" pitchFamily="34" charset="0"/>
              <a:buChar char="•"/>
              <a:defRPr/>
            </a:pPr>
            <a:r>
              <a:rPr lang="it-IT" dirty="0" smtClean="0">
                <a:latin typeface="Arial Rounded MT Bold" pitchFamily="34" charset="0"/>
              </a:rPr>
              <a:t> Si è anche testata la funzione di accensione automatica attraverso i timeout </a:t>
            </a:r>
          </a:p>
          <a:p>
            <a:pPr algn="ctr" fontAlgn="ctr">
              <a:defRPr/>
            </a:pPr>
            <a:r>
              <a:rPr lang="it-IT" dirty="0" smtClean="0">
                <a:latin typeface="Arial Rounded MT Bold" pitchFamily="34" charset="0"/>
              </a:rPr>
              <a:t>(60min+10min X output </a:t>
            </a:r>
            <a:r>
              <a:rPr lang="it-IT" dirty="0" err="1" smtClean="0">
                <a:latin typeface="Arial Rounded MT Bold" pitchFamily="34" charset="0"/>
              </a:rPr>
              <a:t>number</a:t>
            </a:r>
            <a:r>
              <a:rPr lang="it-IT" dirty="0" smtClean="0">
                <a:latin typeface="Arial Rounded MT Bold" pitchFamily="34" charset="0"/>
              </a:rPr>
              <a:t>)</a:t>
            </a:r>
            <a:endParaRPr lang="it-IT" dirty="0" smtClean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916</TotalTime>
  <Words>384</Words>
  <Application>Microsoft Office PowerPoint</Application>
  <PresentationFormat>Presentazione su schermo (4:3)</PresentationFormat>
  <Paragraphs>218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15" baseType="lpstr">
      <vt:lpstr>Equinozio</vt:lpstr>
      <vt:lpstr>Personalizza struttura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musumeci</dc:creator>
  <cp:lastModifiedBy>Angelo</cp:lastModifiedBy>
  <cp:revision>107</cp:revision>
  <cp:lastPrinted>2013-11-10T23:27:23Z</cp:lastPrinted>
  <dcterms:created xsi:type="dcterms:W3CDTF">2013-09-19T15:21:06Z</dcterms:created>
  <dcterms:modified xsi:type="dcterms:W3CDTF">2014-11-27T18:55:02Z</dcterms:modified>
</cp:coreProperties>
</file>