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0" d="100"/>
          <a:sy n="130" d="100"/>
        </p:scale>
        <p:origin x="-13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Giovedì 27 novembre 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Giovedì 27 novembre 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Giovedì 27 novembre 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Giovedì 27 novembre 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Giovedì 27 novembre 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Giovedì 27 novembre 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Giovedì 27 novembre 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Giovedì 27 novembre 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Giovedì 27 novembre 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Giovedì 27 novembre 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Giovedì 27 novembre 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Giovedì 27 novembre 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‹n.›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it-IT" sz="2400" dirty="0"/>
          </a:p>
        </p:txBody>
      </p:sp>
      <p:sp>
        <p:nvSpPr>
          <p:cNvPr id="10" name="Segnaposto contenuto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Due articoli</a:t>
            </a:r>
          </a:p>
          <a:p>
            <a:r>
              <a:rPr lang="it-IT" dirty="0" err="1">
                <a:solidFill>
                  <a:schemeClr val="accent4">
                    <a:lumMod val="75000"/>
                  </a:schemeClr>
                </a:solidFill>
              </a:rPr>
              <a:t>Measurement</a:t>
            </a:r>
            <a:r>
              <a:rPr lang="it-IT" dirty="0">
                <a:solidFill>
                  <a:schemeClr val="accent4">
                    <a:lumMod val="75000"/>
                  </a:schemeClr>
                </a:solidFill>
              </a:rPr>
              <a:t> of the </a:t>
            </a:r>
            <a:r>
              <a:rPr lang="it-IT" dirty="0" err="1">
                <a:solidFill>
                  <a:schemeClr val="accent4">
                    <a:lumMod val="75000"/>
                  </a:schemeClr>
                </a:solidFill>
              </a:rPr>
              <a:t>atmospheric</a:t>
            </a:r>
            <a:r>
              <a:rPr lang="it-IT" dirty="0">
                <a:solidFill>
                  <a:schemeClr val="accent4">
                    <a:lumMod val="75000"/>
                  </a:schemeClr>
                </a:solidFill>
              </a:rPr>
              <a:t> muon </a:t>
            </a:r>
            <a:r>
              <a:rPr lang="it-IT" dirty="0" err="1">
                <a:solidFill>
                  <a:schemeClr val="accent4">
                    <a:lumMod val="75000"/>
                  </a:schemeClr>
                </a:solidFill>
              </a:rPr>
              <a:t>depth</a:t>
            </a:r>
            <a:r>
              <a:rPr lang="it-IT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it-IT" dirty="0" err="1">
                <a:solidFill>
                  <a:schemeClr val="accent4">
                    <a:lumMod val="75000"/>
                  </a:schemeClr>
                </a:solidFill>
              </a:rPr>
              <a:t>intensity</a:t>
            </a:r>
            <a:r>
              <a:rPr lang="it-IT" dirty="0">
                <a:solidFill>
                  <a:schemeClr val="accent4">
                    <a:lumMod val="75000"/>
                  </a:schemeClr>
                </a:solidFill>
              </a:rPr>
              <a:t> relation with the NEMO Phase-2 </a:t>
            </a:r>
            <a:r>
              <a:rPr lang="it-IT" dirty="0" err="1" smtClean="0">
                <a:solidFill>
                  <a:schemeClr val="accent4">
                    <a:lumMod val="75000"/>
                  </a:schemeClr>
                </a:solidFill>
              </a:rPr>
              <a:t>tower</a:t>
            </a:r>
            <a:endParaRPr lang="it-IT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it-IT" dirty="0">
                <a:solidFill>
                  <a:schemeClr val="accent4">
                    <a:lumMod val="75000"/>
                  </a:schemeClr>
                </a:solidFill>
              </a:rPr>
              <a:t>Long </a:t>
            </a:r>
            <a:r>
              <a:rPr lang="it-IT" dirty="0" err="1">
                <a:solidFill>
                  <a:schemeClr val="accent4">
                    <a:lumMod val="75000"/>
                  </a:schemeClr>
                </a:solidFill>
              </a:rPr>
              <a:t>term</a:t>
            </a:r>
            <a:r>
              <a:rPr lang="it-IT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it-IT" dirty="0" err="1">
                <a:solidFill>
                  <a:schemeClr val="accent4">
                    <a:lumMod val="75000"/>
                  </a:schemeClr>
                </a:solidFill>
              </a:rPr>
              <a:t>monitoring</a:t>
            </a:r>
            <a:r>
              <a:rPr lang="it-IT" dirty="0">
                <a:solidFill>
                  <a:schemeClr val="accent4">
                    <a:lumMod val="75000"/>
                  </a:schemeClr>
                </a:solidFill>
              </a:rPr>
              <a:t> of the Capo Passero </a:t>
            </a:r>
            <a:r>
              <a:rPr lang="it-IT" dirty="0" err="1">
                <a:solidFill>
                  <a:schemeClr val="accent4">
                    <a:lumMod val="75000"/>
                  </a:schemeClr>
                </a:solidFill>
              </a:rPr>
              <a:t>deep-sea</a:t>
            </a:r>
            <a:r>
              <a:rPr lang="it-IT" dirty="0">
                <a:solidFill>
                  <a:schemeClr val="accent4">
                    <a:lumMod val="75000"/>
                  </a:schemeClr>
                </a:solidFill>
              </a:rPr>
              <a:t> site with the NEMO </a:t>
            </a:r>
            <a:r>
              <a:rPr lang="it-IT" dirty="0" err="1">
                <a:solidFill>
                  <a:schemeClr val="accent4">
                    <a:lumMod val="75000"/>
                  </a:schemeClr>
                </a:solidFill>
              </a:rPr>
              <a:t>tower</a:t>
            </a:r>
            <a:r>
              <a:rPr lang="it-IT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it-IT" dirty="0" err="1">
                <a:solidFill>
                  <a:schemeClr val="accent4">
                    <a:lumMod val="75000"/>
                  </a:schemeClr>
                </a:solidFill>
              </a:rPr>
              <a:t>prototype</a:t>
            </a:r>
            <a:endParaRPr lang="it-IT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8121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Long </a:t>
            </a:r>
            <a:r>
              <a:rPr lang="it-IT" sz="2400" dirty="0" err="1" smtClean="0"/>
              <a:t>term</a:t>
            </a:r>
            <a:r>
              <a:rPr lang="it-IT" sz="2400" dirty="0" smtClean="0"/>
              <a:t> </a:t>
            </a:r>
            <a:r>
              <a:rPr lang="it-IT" sz="2400" dirty="0" err="1" smtClean="0"/>
              <a:t>monitoring</a:t>
            </a:r>
            <a:r>
              <a:rPr lang="it-IT" sz="2400" dirty="0" smtClean="0"/>
              <a:t> of the Capo Passero </a:t>
            </a:r>
            <a:r>
              <a:rPr lang="it-IT" sz="2400" dirty="0" err="1" smtClean="0"/>
              <a:t>deep-sea</a:t>
            </a:r>
            <a:r>
              <a:rPr lang="it-IT" sz="2400" dirty="0" smtClean="0"/>
              <a:t> site with the NEMO </a:t>
            </a:r>
            <a:r>
              <a:rPr lang="it-IT" sz="2400" dirty="0" err="1" smtClean="0"/>
              <a:t>tower</a:t>
            </a:r>
            <a:r>
              <a:rPr lang="it-IT" sz="2400" dirty="0" smtClean="0"/>
              <a:t> </a:t>
            </a:r>
            <a:r>
              <a:rPr lang="it-IT" sz="2400" dirty="0" err="1" smtClean="0"/>
              <a:t>prototype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it-IT" dirty="0" err="1" smtClean="0"/>
              <a:t>Introduction</a:t>
            </a:r>
            <a:endParaRPr lang="it-IT" dirty="0" smtClean="0"/>
          </a:p>
          <a:p>
            <a:pPr marL="457200" indent="-457200">
              <a:buFont typeface="+mj-lt"/>
              <a:buAutoNum type="arabicPeriod"/>
            </a:pPr>
            <a:r>
              <a:rPr lang="it-IT" dirty="0" smtClean="0"/>
              <a:t>The Capo Passero site and </a:t>
            </a:r>
            <a:r>
              <a:rPr lang="it-IT" dirty="0" err="1" smtClean="0"/>
              <a:t>infrastructure</a:t>
            </a:r>
            <a:endParaRPr lang="it-IT" dirty="0" smtClean="0"/>
          </a:p>
          <a:p>
            <a:pPr marL="457200" indent="-457200">
              <a:buFont typeface="+mj-lt"/>
              <a:buAutoNum type="arabicPeriod"/>
            </a:pPr>
            <a:r>
              <a:rPr lang="it-IT" dirty="0" smtClean="0"/>
              <a:t>The NEMO Phase-2 </a:t>
            </a:r>
            <a:r>
              <a:rPr lang="it-IT" dirty="0" err="1" smtClean="0"/>
              <a:t>tower</a:t>
            </a:r>
            <a:endParaRPr lang="it-IT" dirty="0" smtClean="0"/>
          </a:p>
          <a:p>
            <a:pPr lvl="1"/>
            <a:r>
              <a:rPr lang="it-IT" dirty="0" err="1" smtClean="0"/>
              <a:t>Overall</a:t>
            </a:r>
            <a:r>
              <a:rPr lang="it-IT" dirty="0" smtClean="0"/>
              <a:t> </a:t>
            </a:r>
            <a:r>
              <a:rPr lang="it-IT" dirty="0" err="1" smtClean="0"/>
              <a:t>description</a:t>
            </a:r>
            <a:r>
              <a:rPr lang="it-IT" dirty="0" smtClean="0"/>
              <a:t> </a:t>
            </a:r>
            <a:r>
              <a:rPr lang="it-IT" i="1" dirty="0" smtClean="0"/>
              <a:t>(descrizione della struttura, della meccanica, del </a:t>
            </a:r>
            <a:r>
              <a:rPr lang="it-IT" i="1" dirty="0" err="1" smtClean="0"/>
              <a:t>cabling</a:t>
            </a:r>
            <a:r>
              <a:rPr lang="it-IT" i="1" dirty="0" smtClean="0"/>
              <a:t>, degli strumenti “ambientali”, …)</a:t>
            </a:r>
          </a:p>
          <a:p>
            <a:pPr lvl="1"/>
            <a:r>
              <a:rPr lang="it-IT" dirty="0" smtClean="0"/>
              <a:t>The Optical </a:t>
            </a:r>
            <a:r>
              <a:rPr lang="it-IT" dirty="0" err="1" smtClean="0"/>
              <a:t>Modules</a:t>
            </a:r>
            <a:endParaRPr lang="it-IT" dirty="0" smtClean="0"/>
          </a:p>
          <a:p>
            <a:pPr lvl="1"/>
            <a:r>
              <a:rPr lang="it-IT" dirty="0" err="1" smtClean="0"/>
              <a:t>Power</a:t>
            </a:r>
            <a:r>
              <a:rPr lang="it-IT" dirty="0" smtClean="0"/>
              <a:t> </a:t>
            </a:r>
            <a:r>
              <a:rPr lang="it-IT" dirty="0" err="1" smtClean="0"/>
              <a:t>system</a:t>
            </a:r>
            <a:endParaRPr lang="it-IT" dirty="0" smtClean="0"/>
          </a:p>
          <a:p>
            <a:pPr lvl="1"/>
            <a:r>
              <a:rPr lang="it-IT" dirty="0" smtClean="0"/>
              <a:t>Data </a:t>
            </a:r>
            <a:r>
              <a:rPr lang="it-IT" dirty="0" err="1" smtClean="0"/>
              <a:t>transmission</a:t>
            </a:r>
            <a:r>
              <a:rPr lang="it-IT" dirty="0" smtClean="0"/>
              <a:t> </a:t>
            </a:r>
            <a:r>
              <a:rPr lang="it-IT" dirty="0" err="1" smtClean="0"/>
              <a:t>system</a:t>
            </a:r>
            <a:endParaRPr lang="it-IT" dirty="0" smtClean="0"/>
          </a:p>
          <a:p>
            <a:pPr lvl="1"/>
            <a:r>
              <a:rPr lang="it-IT" dirty="0" smtClean="0"/>
              <a:t>Data </a:t>
            </a:r>
            <a:r>
              <a:rPr lang="it-IT" dirty="0" err="1"/>
              <a:t>acquisition</a:t>
            </a:r>
            <a:r>
              <a:rPr lang="it-IT" dirty="0"/>
              <a:t> </a:t>
            </a:r>
            <a:r>
              <a:rPr lang="it-IT" dirty="0" err="1" smtClean="0"/>
              <a:t>system</a:t>
            </a:r>
            <a:endParaRPr lang="it-IT" dirty="0" smtClean="0"/>
          </a:p>
          <a:p>
            <a:pPr lvl="1"/>
            <a:r>
              <a:rPr lang="it-IT" dirty="0" err="1" smtClean="0"/>
              <a:t>Calibration</a:t>
            </a:r>
            <a:r>
              <a:rPr lang="it-IT" dirty="0" smtClean="0"/>
              <a:t> </a:t>
            </a:r>
            <a:r>
              <a:rPr lang="it-IT" dirty="0" err="1" smtClean="0"/>
              <a:t>system</a:t>
            </a:r>
            <a:endParaRPr lang="it-IT" dirty="0" smtClean="0"/>
          </a:p>
          <a:p>
            <a:pPr lvl="2"/>
            <a:r>
              <a:rPr lang="it-IT" dirty="0" err="1" smtClean="0"/>
              <a:t>Acoustic</a:t>
            </a:r>
            <a:r>
              <a:rPr lang="it-IT" dirty="0" smtClean="0"/>
              <a:t> </a:t>
            </a:r>
            <a:r>
              <a:rPr lang="it-IT" dirty="0" err="1" smtClean="0"/>
              <a:t>positioning</a:t>
            </a:r>
            <a:endParaRPr lang="it-IT" dirty="0" smtClean="0"/>
          </a:p>
          <a:p>
            <a:pPr lvl="2"/>
            <a:r>
              <a:rPr lang="it-IT" dirty="0" smtClean="0"/>
              <a:t>Time </a:t>
            </a:r>
            <a:r>
              <a:rPr lang="it-IT" dirty="0" err="1" smtClean="0"/>
              <a:t>calibration</a:t>
            </a:r>
            <a:endParaRPr lang="it-IT" dirty="0" smtClean="0"/>
          </a:p>
          <a:p>
            <a:pPr marL="457200" indent="-457200">
              <a:buFont typeface="+mj-lt"/>
              <a:buAutoNum type="arabicPeriod"/>
            </a:pPr>
            <a:r>
              <a:rPr lang="it-IT" dirty="0" smtClean="0"/>
              <a:t>Installation and </a:t>
            </a:r>
            <a:r>
              <a:rPr lang="it-IT" dirty="0" err="1" smtClean="0"/>
              <a:t>operation</a:t>
            </a:r>
            <a:endParaRPr lang="it-IT" dirty="0" smtClean="0"/>
          </a:p>
          <a:p>
            <a:pPr marL="457200" indent="-457200">
              <a:buFont typeface="+mj-lt"/>
              <a:buAutoNum type="arabicPeriod"/>
            </a:pPr>
            <a:r>
              <a:rPr lang="it-IT" dirty="0" smtClean="0"/>
              <a:t>Optical background </a:t>
            </a:r>
            <a:r>
              <a:rPr lang="it-IT" dirty="0" err="1" smtClean="0"/>
              <a:t>analysis</a:t>
            </a:r>
            <a:endParaRPr lang="it-IT" dirty="0" smtClean="0"/>
          </a:p>
          <a:p>
            <a:pPr marL="457200" indent="-457200">
              <a:buFont typeface="+mj-lt"/>
              <a:buAutoNum type="arabicPeriod"/>
            </a:pPr>
            <a:r>
              <a:rPr lang="it-IT" dirty="0" err="1" smtClean="0"/>
              <a:t>Conclusions</a:t>
            </a:r>
            <a:endParaRPr lang="it-IT" dirty="0"/>
          </a:p>
          <a:p>
            <a:pPr marL="731520" lvl="1" indent="-457200">
              <a:buFont typeface="+mj-lt"/>
              <a:buAutoNum type="arabicPeriod"/>
            </a:pPr>
            <a:endParaRPr lang="it-IT" dirty="0"/>
          </a:p>
        </p:txBody>
      </p:sp>
      <p:grpSp>
        <p:nvGrpSpPr>
          <p:cNvPr id="5" name="Gruppo 4"/>
          <p:cNvGrpSpPr/>
          <p:nvPr/>
        </p:nvGrpSpPr>
        <p:grpSpPr>
          <a:xfrm>
            <a:off x="4288693" y="4983261"/>
            <a:ext cx="4765217" cy="1340000"/>
            <a:chOff x="4288693" y="4983261"/>
            <a:chExt cx="4765217" cy="1340000"/>
          </a:xfrm>
        </p:grpSpPr>
        <p:sp>
          <p:nvSpPr>
            <p:cNvPr id="4" name="Rettangolo 3"/>
            <p:cNvSpPr/>
            <p:nvPr/>
          </p:nvSpPr>
          <p:spPr>
            <a:xfrm>
              <a:off x="4630275" y="4983261"/>
              <a:ext cx="4423635" cy="33855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it-IT" sz="1600" dirty="0" smtClean="0"/>
                <a:t>M.G. </a:t>
              </a:r>
              <a:r>
                <a:rPr lang="it-IT" sz="1600" dirty="0" err="1" smtClean="0"/>
                <a:t>Pellegriti</a:t>
              </a:r>
              <a:r>
                <a:rPr lang="it-IT" sz="1600" dirty="0" smtClean="0"/>
                <a:t>: background ottico e correntometro</a:t>
              </a:r>
              <a:endParaRPr lang="it-IT" sz="1600" dirty="0"/>
            </a:p>
          </p:txBody>
        </p:sp>
        <p:sp>
          <p:nvSpPr>
            <p:cNvPr id="7" name="Rettangolo 6"/>
            <p:cNvSpPr/>
            <p:nvPr/>
          </p:nvSpPr>
          <p:spPr>
            <a:xfrm>
              <a:off x="4630275" y="5474215"/>
              <a:ext cx="4423635" cy="33855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it-IT" sz="1600" dirty="0" smtClean="0"/>
                <a:t>S. Viola: ricostruzione orientamento torre</a:t>
              </a:r>
              <a:endParaRPr lang="it-IT" sz="1600" dirty="0"/>
            </a:p>
          </p:txBody>
        </p:sp>
        <p:sp>
          <p:nvSpPr>
            <p:cNvPr id="8" name="Rettangolo 7"/>
            <p:cNvSpPr/>
            <p:nvPr/>
          </p:nvSpPr>
          <p:spPr>
            <a:xfrm>
              <a:off x="4630275" y="5965169"/>
              <a:ext cx="4423635" cy="33855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it-IT" sz="1600" dirty="0" smtClean="0"/>
                <a:t>C. </a:t>
              </a:r>
              <a:r>
                <a:rPr lang="it-IT" sz="1600" dirty="0" err="1" smtClean="0"/>
                <a:t>Hugon</a:t>
              </a:r>
              <a:r>
                <a:rPr lang="it-IT" sz="1600" dirty="0" smtClean="0"/>
                <a:t>: Simulazioni 40K e LED data</a:t>
              </a:r>
              <a:endParaRPr lang="it-IT" sz="1600" dirty="0"/>
            </a:p>
          </p:txBody>
        </p:sp>
        <p:sp>
          <p:nvSpPr>
            <p:cNvPr id="9" name="Parentesi graffa aperta 8"/>
            <p:cNvSpPr/>
            <p:nvPr/>
          </p:nvSpPr>
          <p:spPr>
            <a:xfrm>
              <a:off x="4288693" y="5002799"/>
              <a:ext cx="263429" cy="1320462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883825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Chiarezza.thmx</Template>
  <TotalTime>20</TotalTime>
  <Words>131</Words>
  <Application>Microsoft Macintosh PowerPoint</Application>
  <PresentationFormat>Presentazione su schermo (4:3)</PresentationFormat>
  <Paragraphs>21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Clarity</vt:lpstr>
      <vt:lpstr>Presentazione di PowerPoint</vt:lpstr>
      <vt:lpstr>Long term monitoring of the Capo Passero deep-sea site with the NEMO tower prototype</vt:lpstr>
    </vt:vector>
  </TitlesOfParts>
  <Company>INFN-LNS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Paolo Piattelli</dc:creator>
  <cp:lastModifiedBy>Paolo Piattelli</cp:lastModifiedBy>
  <cp:revision>5</cp:revision>
  <cp:lastPrinted>2014-11-21T09:26:46Z</cp:lastPrinted>
  <dcterms:created xsi:type="dcterms:W3CDTF">2014-11-19T16:04:35Z</dcterms:created>
  <dcterms:modified xsi:type="dcterms:W3CDTF">2014-11-27T08:05:13Z</dcterms:modified>
</cp:coreProperties>
</file>