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6" r:id="rId6"/>
    <p:sldId id="259" r:id="rId7"/>
    <p:sldId id="260" r:id="rId8"/>
    <p:sldId id="265" r:id="rId9"/>
    <p:sldId id="268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29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839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864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93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02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154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18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10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983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142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0471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3FA2A-63FB-4CAD-9A32-1AB6870A05A6}" type="datetimeFigureOut">
              <a:rPr lang="it-IT" smtClean="0"/>
              <a:t>27/11/2014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1FEFF-3B14-4417-A4EA-356696695B5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143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Figure analisi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88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Fig. </a:t>
            </a:r>
            <a:r>
              <a:rPr lang="it-IT" dirty="0" smtClean="0"/>
              <a:t>7_2 </a:t>
            </a:r>
            <a:endParaRPr lang="it-IT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772816"/>
            <a:ext cx="6067951" cy="4115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/>
          </p:cNvSpPr>
          <p:nvPr/>
        </p:nvSpPr>
        <p:spPr bwMode="auto">
          <a:xfrm>
            <a:off x="4815134" y="3027116"/>
            <a:ext cx="1984057" cy="65226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b"/>
          <a:lstStyle/>
          <a:p>
            <a:r>
              <a:rPr lang="en-US" sz="2400" dirty="0" smtClean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dN</a:t>
            </a:r>
            <a:r>
              <a:rPr lang="en-US" sz="1600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/</a:t>
            </a:r>
            <a:r>
              <a:rPr lang="en-US" sz="1600" dirty="0" err="1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dt</a:t>
            </a:r>
            <a:r>
              <a:rPr lang="en-US" sz="1600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 = A e</a:t>
            </a:r>
            <a:r>
              <a:rPr lang="en-US" sz="1600" baseline="32000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-</a:t>
            </a:r>
            <a:r>
              <a:rPr lang="en-US" sz="1600" baseline="32000" dirty="0" err="1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Δt</a:t>
            </a:r>
            <a:r>
              <a:rPr lang="en-US" sz="1600" baseline="32000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/τ</a:t>
            </a:r>
            <a:r>
              <a:rPr lang="en-US" sz="1600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 </a:t>
            </a:r>
          </a:p>
          <a:p>
            <a:r>
              <a:rPr lang="en-US" sz="1600" b="1" dirty="0" smtClean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 1</a:t>
            </a:r>
            <a:r>
              <a:rPr lang="en-US" sz="1600" b="1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/</a:t>
            </a:r>
            <a:r>
              <a:rPr lang="en-US" sz="1600" b="1" dirty="0" err="1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τ</a:t>
            </a:r>
            <a:r>
              <a:rPr lang="en-US" sz="1600" b="1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 = -53.7±0.2 kHz</a:t>
            </a:r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762865" y="3265647"/>
            <a:ext cx="0" cy="1054573"/>
          </a:xfrm>
          <a:prstGeom prst="line">
            <a:avLst/>
          </a:prstGeom>
          <a:noFill/>
          <a:ln w="38100" cap="flat">
            <a:solidFill>
              <a:srgbClr val="FF0000"/>
            </a:solidFill>
            <a:prstDash val="solid"/>
            <a:miter lim="800000"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8" name="Rectangle 6"/>
          <p:cNvSpPr>
            <a:spLocks/>
          </p:cNvSpPr>
          <p:nvPr/>
        </p:nvSpPr>
        <p:spPr bwMode="auto">
          <a:xfrm>
            <a:off x="2308367" y="4136281"/>
            <a:ext cx="2172904" cy="885556"/>
          </a:xfrm>
          <a:prstGeom prst="rect">
            <a:avLst/>
          </a:prstGeom>
          <a:solidFill>
            <a:srgbClr val="FFFFFF">
              <a:alpha val="6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b"/>
          <a:lstStyle/>
          <a:p>
            <a:r>
              <a:rPr lang="en-US" sz="2400" dirty="0" smtClean="0">
                <a:solidFill>
                  <a:srgbClr val="FF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Type-II </a:t>
            </a:r>
            <a:r>
              <a:rPr lang="en-US" sz="2400" dirty="0" err="1" smtClean="0">
                <a:solidFill>
                  <a:srgbClr val="FF0000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AfterPulses</a:t>
            </a:r>
            <a:endParaRPr lang="en-US" sz="2400" dirty="0">
              <a:solidFill>
                <a:srgbClr val="FF0000"/>
              </a:solidFill>
              <a:latin typeface="Helvetica Neue" charset="0"/>
              <a:ea typeface="ＭＳ Ｐゴシック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3"/>
          <p:cNvSpPr>
            <a:spLocks/>
          </p:cNvSpPr>
          <p:nvPr/>
        </p:nvSpPr>
        <p:spPr bwMode="auto">
          <a:xfrm>
            <a:off x="5183455" y="2671147"/>
            <a:ext cx="161573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0" bIns="0" anchor="b">
            <a:spAutoFit/>
          </a:bodyPr>
          <a:lstStyle/>
          <a:p>
            <a:r>
              <a:rPr lang="en-US" dirty="0">
                <a:solidFill>
                  <a:schemeClr val="tx1"/>
                </a:solidFill>
                <a:latin typeface="Helvetica Neue" charset="0"/>
                <a:ea typeface="ＭＳ Ｐゴシック" charset="0"/>
                <a:cs typeface="Helvetica Neue" charset="0"/>
                <a:sym typeface="Helvetica Neue" charset="0"/>
              </a:rPr>
              <a:t>Floor 1 OM 0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355466" y="2306496"/>
            <a:ext cx="36043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Run 412 File 0, file duration ~2h43m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486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Fig</a:t>
            </a:r>
            <a:r>
              <a:rPr lang="it-IT" dirty="0" smtClean="0"/>
              <a:t> 8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44824"/>
            <a:ext cx="465772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2771800" y="1372126"/>
            <a:ext cx="103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High rate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4828821" y="1403484"/>
            <a:ext cx="995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L</a:t>
            </a:r>
            <a:r>
              <a:rPr lang="it-IT" dirty="0" err="1" smtClean="0"/>
              <a:t>ow</a:t>
            </a:r>
            <a:r>
              <a:rPr lang="it-IT" dirty="0" smtClean="0"/>
              <a:t> rate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38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24744"/>
            <a:ext cx="5610225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 dirty="0" err="1" smtClean="0"/>
              <a:t>Fig</a:t>
            </a:r>
            <a:r>
              <a:rPr lang="it-IT" dirty="0" smtClean="0"/>
              <a:t> 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3561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Fig. 10_1</a:t>
            </a: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72816"/>
            <a:ext cx="4617277" cy="436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5216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Fig</a:t>
            </a:r>
            <a:r>
              <a:rPr lang="it-IT" dirty="0" smtClean="0"/>
              <a:t> </a:t>
            </a:r>
            <a:r>
              <a:rPr lang="it-IT" dirty="0" smtClean="0"/>
              <a:t>10_2 </a:t>
            </a:r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268759"/>
            <a:ext cx="5476875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92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Fig. 11</a:t>
            </a:r>
            <a:endParaRPr lang="it-IT" dirty="0"/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340768"/>
            <a:ext cx="4824536" cy="460851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asellaDiTesto 2"/>
          <p:cNvSpPr txBox="1"/>
          <p:nvPr/>
        </p:nvSpPr>
        <p:spPr>
          <a:xfrm>
            <a:off x="5868144" y="971436"/>
            <a:ext cx="2775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Dati posteriori a luglio 2013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5024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Fig. </a:t>
            </a:r>
            <a:r>
              <a:rPr lang="it-IT" dirty="0" smtClean="0"/>
              <a:t>12</a:t>
            </a:r>
            <a:endParaRPr lang="it-I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7083" y="1562911"/>
            <a:ext cx="5325020" cy="4619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3809823" y="1187460"/>
            <a:ext cx="1410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Da </a:t>
            </a:r>
            <a:r>
              <a:rPr lang="it-IT" dirty="0"/>
              <a:t> </a:t>
            </a:r>
            <a:r>
              <a:rPr lang="it-IT" dirty="0" smtClean="0"/>
              <a:t>discutere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>
          <a:xfrm flipV="1">
            <a:off x="3131840" y="4365104"/>
            <a:ext cx="2448272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1 6"/>
          <p:cNvCxnSpPr/>
          <p:nvPr/>
        </p:nvCxnSpPr>
        <p:spPr>
          <a:xfrm>
            <a:off x="3373469" y="4433647"/>
            <a:ext cx="223224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980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88" y="1430779"/>
            <a:ext cx="7048500" cy="3936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Correntometro</a:t>
            </a:r>
            <a:br>
              <a:rPr lang="it-IT" dirty="0" smtClean="0"/>
            </a:br>
            <a:r>
              <a:rPr lang="it-IT" dirty="0" smtClean="0"/>
              <a:t>Dati </a:t>
            </a:r>
            <a:r>
              <a:rPr lang="it-IT" dirty="0" smtClean="0"/>
              <a:t>mediati ogni 10 </a:t>
            </a:r>
            <a:r>
              <a:rPr lang="it-IT" dirty="0" err="1" smtClean="0"/>
              <a:t>min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033488" y="1477815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luglio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83874" y="2858453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agosto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83873" y="4082207"/>
            <a:ext cx="1150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settembre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804086" y="2564904"/>
            <a:ext cx="14750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Time (</a:t>
            </a:r>
            <a:r>
              <a:rPr lang="it-IT" dirty="0" err="1" smtClean="0"/>
              <a:t>days</a:t>
            </a:r>
            <a:r>
              <a:rPr lang="it-IT" dirty="0" smtClean="0"/>
              <a:t>)    </a:t>
            </a:r>
            <a:endParaRPr lang="it-IT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2757521" y="3854079"/>
            <a:ext cx="14750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Time (</a:t>
            </a:r>
            <a:r>
              <a:rPr lang="it-IT" dirty="0" err="1" smtClean="0"/>
              <a:t>days</a:t>
            </a:r>
            <a:r>
              <a:rPr lang="it-IT" dirty="0" smtClean="0"/>
              <a:t>)    </a:t>
            </a:r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2757521" y="5204229"/>
            <a:ext cx="1475084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t-IT" dirty="0" smtClean="0"/>
              <a:t>Time (</a:t>
            </a:r>
            <a:r>
              <a:rPr lang="it-IT" dirty="0" err="1" smtClean="0"/>
              <a:t>days</a:t>
            </a:r>
            <a:r>
              <a:rPr lang="it-IT" dirty="0" smtClean="0"/>
              <a:t>)    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 rot="16200000">
            <a:off x="-1135155" y="2623265"/>
            <a:ext cx="2754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Corrente (cm/sec)</a:t>
            </a:r>
            <a:endParaRPr lang="it-IT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603" y="1435511"/>
            <a:ext cx="244792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515" y="2714770"/>
            <a:ext cx="23241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914" y="4048140"/>
            <a:ext cx="24669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5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77</Words>
  <Application>Microsoft Office PowerPoint</Application>
  <PresentationFormat>Presentazione su schermo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Figure analisi</vt:lpstr>
      <vt:lpstr>Fig. 7_2 </vt:lpstr>
      <vt:lpstr>Fig 8</vt:lpstr>
      <vt:lpstr>Fig 9</vt:lpstr>
      <vt:lpstr>Fig. 10_1</vt:lpstr>
      <vt:lpstr>Fig 10_2 </vt:lpstr>
      <vt:lpstr>Fig. 11</vt:lpstr>
      <vt:lpstr>Fig. 12</vt:lpstr>
      <vt:lpstr>Correntometro Dati mediati ogni 10 min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Maria Grazia</dc:creator>
  <cp:lastModifiedBy>Maria Grazia</cp:lastModifiedBy>
  <cp:revision>20</cp:revision>
  <dcterms:created xsi:type="dcterms:W3CDTF">2014-11-21T05:55:51Z</dcterms:created>
  <dcterms:modified xsi:type="dcterms:W3CDTF">2014-11-27T08:42:58Z</dcterms:modified>
</cp:coreProperties>
</file>