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70" r:id="rId3"/>
    <p:sldId id="271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19" d="100"/>
          <a:sy n="119" d="100"/>
        </p:scale>
        <p:origin x="-14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16C13-20CC-4A5A-917F-F4A9AE5AD1AD}" type="datetimeFigureOut">
              <a:rPr lang="it-IT" smtClean="0"/>
              <a:t>27/11/2014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81D0C-FCC6-4D43-951E-52B7897CB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59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81D0C-FCC6-4D43-951E-52B7897CBCD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14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pic>
        <p:nvPicPr>
          <p:cNvPr id="17" name="Picture 2" descr="http://www.scuoladirobotica.eu/it/Ajax/index.html?cmd2=showFile&amp;file=Ly4uL2ZpbGV6L2l0ZW1zL2ltZy80MDQucy5qcGc=&amp;mime=image/jpeg&amp;crc=504358e605cea3db5fc31a7844e89820b881d0a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6" y="5638299"/>
            <a:ext cx="14287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-108520" y="6597932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solidFill>
                  <a:schemeClr val="bg2">
                    <a:lumMod val="25000"/>
                  </a:schemeClr>
                </a:solidFill>
              </a:rPr>
              <a:t>KM3 Collaboration </a:t>
            </a:r>
            <a:r>
              <a:rPr lang="it-IT" sz="800" b="1" dirty="0" smtClean="0">
                <a:solidFill>
                  <a:schemeClr val="bg2">
                    <a:lumMod val="25000"/>
                  </a:schemeClr>
                </a:solidFill>
              </a:rPr>
              <a:t>meeting  </a:t>
            </a:r>
            <a:r>
              <a:rPr lang="it-IT" sz="800" b="1" dirty="0" smtClean="0">
                <a:solidFill>
                  <a:schemeClr val="bg2">
                    <a:lumMod val="25000"/>
                  </a:schemeClr>
                </a:solidFill>
              </a:rPr>
              <a:t>28/11/2014 </a:t>
            </a:r>
            <a:r>
              <a:rPr lang="it-IT" sz="800" b="1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it-IT" sz="800" b="1" dirty="0" smtClean="0">
                <a:solidFill>
                  <a:schemeClr val="bg2">
                    <a:lumMod val="25000"/>
                  </a:schemeClr>
                </a:solidFill>
              </a:rPr>
              <a:t>Giorgio Cacopardo</a:t>
            </a:r>
            <a:endParaRPr lang="it-IT" sz="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 descr="http://www.scuoladirobotica.eu/it/Ajax/index.html?cmd2=showFile&amp;file=Ly4uL2ZpbGV6L2l0ZW1zL2ltZy80MDQucy5qcGc=&amp;mime=image/jpeg&amp;crc=504358e605cea3db5fc31a7844e89820b881d0a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54" y="5822775"/>
            <a:ext cx="14287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Gruppo</a:t>
            </a:r>
            <a:br>
              <a:rPr lang="it-IT" dirty="0" smtClean="0"/>
            </a:br>
            <a:r>
              <a:rPr lang="it-IT" dirty="0" smtClean="0"/>
              <a:t>INTEGRAZIONE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POD e cablaggi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84168" y="6378093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2">
                    <a:lumMod val="25000"/>
                  </a:schemeClr>
                </a:solidFill>
              </a:rPr>
              <a:t>KM3 Collaboration </a:t>
            </a:r>
            <a:r>
              <a:rPr lang="it-IT" sz="1200" b="1" dirty="0" smtClean="0">
                <a:solidFill>
                  <a:schemeClr val="bg2">
                    <a:lumMod val="25000"/>
                  </a:schemeClr>
                </a:solidFill>
              </a:rPr>
              <a:t>meeting  </a:t>
            </a:r>
            <a:r>
              <a:rPr lang="it-IT" sz="1200" b="1" dirty="0" smtClean="0">
                <a:solidFill>
                  <a:schemeClr val="bg2">
                    <a:lumMod val="25000"/>
                  </a:schemeClr>
                </a:solidFill>
              </a:rPr>
              <a:t>28/11/2014</a:t>
            </a:r>
            <a:endParaRPr lang="it-I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68080" y="6378093"/>
            <a:ext cx="2007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2">
                    <a:lumMod val="25000"/>
                  </a:schemeClr>
                </a:solidFill>
              </a:rPr>
              <a:t>Giorgio Cacopardo</a:t>
            </a:r>
            <a:endParaRPr lang="it-IT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3568" y="62068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POD di elettronica, potenza, ottica 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148789" y="1856951"/>
            <a:ext cx="338437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Materiale : Al 6082 </a:t>
            </a:r>
            <a:r>
              <a:rPr lang="it-IT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T6 Hard </a:t>
            </a:r>
            <a:r>
              <a:rPr lang="it-IT" b="1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Anodized</a:t>
            </a:r>
            <a:endParaRPr lang="it-IT" b="1" kern="0" dirty="0">
              <a:solidFill>
                <a:schemeClr val="tx2">
                  <a:lumMod val="60000"/>
                  <a:lumOff val="4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Diametro esterno 180 mm;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Diametro interno 131 mm.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Lunghezza 430, 615, 1000 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Peso in acqua variabile tra 7,4 - 14 kg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Sistema di chiusura </a:t>
            </a:r>
            <a:r>
              <a:rPr lang="it-IT" b="1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screwless</a:t>
            </a:r>
            <a:endParaRPr lang="it-IT" b="1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 t="13256" r="16052" b="5960"/>
          <a:stretch/>
        </p:blipFill>
        <p:spPr bwMode="auto">
          <a:xfrm>
            <a:off x="7406799" y="2644642"/>
            <a:ext cx="1368152" cy="95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 t="17466" r="14737" b="11345"/>
          <a:stretch/>
        </p:blipFill>
        <p:spPr bwMode="auto">
          <a:xfrm>
            <a:off x="7406799" y="3716913"/>
            <a:ext cx="1368152" cy="81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9" t="37563" r="16492" b="14016"/>
          <a:stretch/>
        </p:blipFill>
        <p:spPr bwMode="auto">
          <a:xfrm>
            <a:off x="282770" y="2092691"/>
            <a:ext cx="2671699" cy="12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Foto integrazione TW-8\Integrazione torre 8 10-11_2014\20141101_1923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22502" b="18655"/>
          <a:stretch/>
        </p:blipFill>
        <p:spPr bwMode="auto">
          <a:xfrm rot="5400000">
            <a:off x="552455" y="3845319"/>
            <a:ext cx="2132326" cy="23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53136"/>
            <a:ext cx="2831214" cy="212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1" t="17778" r="30044" b="18050"/>
          <a:stretch/>
        </p:blipFill>
        <p:spPr bwMode="auto">
          <a:xfrm>
            <a:off x="1318356" y="4941168"/>
            <a:ext cx="1656184" cy="161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83568" y="62068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Connessioni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95903" y="2374117"/>
            <a:ext cx="2779378" cy="208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987824" y="2500966"/>
            <a:ext cx="3567590" cy="30008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kern="0" dirty="0" smtClean="0">
                <a:solidFill>
                  <a:schemeClr val="bg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Connessioni Ottiche: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0" dirty="0" err="1" smtClean="0">
                <a:solidFill>
                  <a:schemeClr val="bg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Seacon</a:t>
            </a:r>
            <a:r>
              <a:rPr lang="it-IT" kern="0" dirty="0" smtClean="0">
                <a:solidFill>
                  <a:schemeClr val="bg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OPT-G-4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0" dirty="0" err="1" smtClean="0">
                <a:solidFill>
                  <a:schemeClr val="bg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Seacon</a:t>
            </a:r>
            <a:r>
              <a:rPr lang="it-IT" kern="0" dirty="0" smtClean="0">
                <a:solidFill>
                  <a:schemeClr val="bg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OPT-M-8</a:t>
            </a:r>
            <a:endParaRPr lang="it-IT" kern="0" dirty="0">
              <a:solidFill>
                <a:schemeClr val="bg2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kern="0" dirty="0" smtClean="0">
                <a:solidFill>
                  <a:schemeClr val="bg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Connessioni Ibride: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0" dirty="0" err="1">
                <a:solidFill>
                  <a:schemeClr val="bg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Seacon</a:t>
            </a:r>
            <a:r>
              <a:rPr lang="it-IT" kern="0" dirty="0">
                <a:solidFill>
                  <a:schemeClr val="bg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it-IT" kern="0" dirty="0" smtClean="0">
                <a:solidFill>
                  <a:schemeClr val="bg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OPT-G-4</a:t>
            </a:r>
            <a:endParaRPr lang="it-IT" kern="0" dirty="0">
              <a:solidFill>
                <a:schemeClr val="bg2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kern="0" dirty="0" smtClean="0">
                <a:solidFill>
                  <a:schemeClr val="bg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Connessioni elettriche: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kern="0" dirty="0" err="1" smtClean="0">
                <a:solidFill>
                  <a:schemeClr val="bg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Seacon</a:t>
            </a:r>
            <a:r>
              <a:rPr lang="it-IT" kern="0" dirty="0" smtClean="0">
                <a:solidFill>
                  <a:schemeClr val="bg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it-IT" kern="0" dirty="0" err="1" smtClean="0">
                <a:solidFill>
                  <a:schemeClr val="bg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MicroWet</a:t>
            </a:r>
            <a:r>
              <a:rPr lang="it-IT" kern="0" dirty="0" smtClean="0">
                <a:solidFill>
                  <a:schemeClr val="bg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it-IT" kern="0" dirty="0" err="1" smtClean="0">
                <a:solidFill>
                  <a:schemeClr val="bg2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series</a:t>
            </a:r>
            <a:endParaRPr lang="it-IT" kern="0" dirty="0">
              <a:solidFill>
                <a:schemeClr val="bg2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08920"/>
            <a:ext cx="2828613" cy="212146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42" y="4948663"/>
            <a:ext cx="1296144" cy="16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17730" y="1173939"/>
            <a:ext cx="6892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Grazie per  l’attenzione</a:t>
            </a:r>
            <a:endParaRPr lang="it-IT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780</TotalTime>
  <Words>77</Words>
  <Application>Microsoft Office PowerPoint</Application>
  <PresentationFormat>Presentazione su schermo (4:3)</PresentationFormat>
  <Paragraphs>21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Onde</vt:lpstr>
      <vt:lpstr>Gruppo INTEGRAZIONE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aliprando</dc:creator>
  <cp:lastModifiedBy>Giorgio Cacopardo</cp:lastModifiedBy>
  <cp:revision>86</cp:revision>
  <dcterms:created xsi:type="dcterms:W3CDTF">2012-09-20T10:30:18Z</dcterms:created>
  <dcterms:modified xsi:type="dcterms:W3CDTF">2014-11-27T13:18:55Z</dcterms:modified>
</cp:coreProperties>
</file>