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wdp" ContentType="image/vnd.ms-photo"/>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drawings/drawing1.xml" ContentType="application/vnd.openxmlformats-officedocument.drawingml.chartshape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drawings/drawing2.xml" ContentType="application/vnd.openxmlformats-officedocument.drawingml.chartshapes+xml"/>
  <Override PartName="/ppt/notesSlides/notesSlide4.xml" ContentType="application/vnd.openxmlformats-officedocument.presentationml.notesSlide+xml"/>
  <Override PartName="/ppt/embeddings/oleObject1.bin" ContentType="application/vnd.openxmlformats-officedocument.oleObject"/>
  <Override PartName="/ppt/notesSlides/notesSlide5.xml" ContentType="application/vnd.openxmlformats-officedocument.presentationml.notesSlide+xml"/>
  <Override PartName="/ppt/embeddings/oleObject2.bin" ContentType="application/vnd.openxmlformats-officedocument.oleObject"/>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8"/>
  </p:notesMasterIdLst>
  <p:sldIdLst>
    <p:sldId id="256" r:id="rId2"/>
    <p:sldId id="257" r:id="rId3"/>
    <p:sldId id="312" r:id="rId4"/>
    <p:sldId id="313" r:id="rId5"/>
    <p:sldId id="314" r:id="rId6"/>
    <p:sldId id="315" r:id="rId7"/>
    <p:sldId id="316" r:id="rId8"/>
    <p:sldId id="317" r:id="rId9"/>
    <p:sldId id="319" r:id="rId10"/>
    <p:sldId id="258" r:id="rId11"/>
    <p:sldId id="259" r:id="rId12"/>
    <p:sldId id="260" r:id="rId13"/>
    <p:sldId id="261" r:id="rId14"/>
    <p:sldId id="262" r:id="rId15"/>
    <p:sldId id="263" r:id="rId16"/>
    <p:sldId id="264" r:id="rId17"/>
    <p:sldId id="265" r:id="rId18"/>
    <p:sldId id="266" r:id="rId19"/>
    <p:sldId id="268" r:id="rId20"/>
    <p:sldId id="320" r:id="rId21"/>
    <p:sldId id="321" r:id="rId22"/>
    <p:sldId id="269" r:id="rId23"/>
    <p:sldId id="270" r:id="rId24"/>
    <p:sldId id="271" r:id="rId25"/>
    <p:sldId id="272" r:id="rId26"/>
    <p:sldId id="273" r:id="rId27"/>
    <p:sldId id="274" r:id="rId28"/>
    <p:sldId id="276" r:id="rId29"/>
    <p:sldId id="277" r:id="rId30"/>
    <p:sldId id="278" r:id="rId31"/>
    <p:sldId id="279" r:id="rId32"/>
    <p:sldId id="280" r:id="rId33"/>
    <p:sldId id="282"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9" r:id="rId51"/>
    <p:sldId id="310" r:id="rId52"/>
    <p:sldId id="322" r:id="rId53"/>
    <p:sldId id="323" r:id="rId54"/>
    <p:sldId id="325" r:id="rId55"/>
    <p:sldId id="324" r:id="rId56"/>
    <p:sldId id="281" r:id="rId57"/>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76" d="100"/>
          <a:sy n="76" d="100"/>
        </p:scale>
        <p:origin x="-512" y="1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notesMaster" Target="notesMasters/notesMaster1.xml"/><Relationship Id="rId59" Type="http://schemas.openxmlformats.org/officeDocument/2006/relationships/printerSettings" Target="printerSettings/printerSettings1.bin"/><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file:///B:\Users\Carlos\Desktop\ZB7845data.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B:\Users\Carlos\Desktop\ZB7845data.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B:\Users\Carlos\Desktop\leiden\dc_andamento_postcoating_ZB7845_confronto.xlsx" TargetMode="External"/><Relationship Id="rId2"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carlosmaximilianomollo:Desktop:testprobe_coating.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Macintosh%20HD:Users:carlosmaximilianomollo:Desktop:testprobe_coating.xlsx" TargetMode="External"/><Relationship Id="rId2" Type="http://schemas.openxmlformats.org/officeDocument/2006/relationships/chartUserShapes" Target="../drawings/drawing2.xml"/></Relationships>
</file>

<file path=ppt/charts/_rels/chart6.xml.rels><?xml version="1.0" encoding="UTF-8" standalone="yes"?>
<Relationships xmlns="http://schemas.openxmlformats.org/package/2006/relationships"><Relationship Id="rId1" Type="http://schemas.openxmlformats.org/officeDocument/2006/relationships/oleObject" Target="Macintosh%20HD:Users:pasqualemigliozzi:Dropbox:PMTStudies:coating.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Macintosh%20HD:Users:carlosmaximilianomollo:Desktop:distribuzione%20laser.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it-IT"/>
              <a:t>Dark counts</a:t>
            </a:r>
            <a:r>
              <a:rPr lang="it-IT" baseline="0"/>
              <a:t> vs time</a:t>
            </a:r>
            <a:endParaRPr lang="it-IT"/>
          </a:p>
        </c:rich>
      </c:tx>
      <c:layout/>
      <c:overlay val="0"/>
    </c:title>
    <c:autoTitleDeleted val="0"/>
    <c:plotArea>
      <c:layout/>
      <c:scatterChart>
        <c:scatterStyle val="lineMarker"/>
        <c:varyColors val="0"/>
        <c:ser>
          <c:idx val="0"/>
          <c:order val="0"/>
          <c:spPr>
            <a:ln>
              <a:noFill/>
            </a:ln>
          </c:spPr>
          <c:marker>
            <c:symbol val="circle"/>
            <c:size val="4"/>
            <c:spPr>
              <a:solidFill>
                <a:schemeClr val="tx1"/>
              </a:solidFill>
              <a:ln>
                <a:noFill/>
              </a:ln>
            </c:spPr>
          </c:marker>
          <c:errBars>
            <c:errDir val="y"/>
            <c:errBarType val="both"/>
            <c:errValType val="cust"/>
            <c:noEndCap val="0"/>
            <c:plus>
              <c:numRef>
                <c:f>Foglio2!$C$4:$C$16</c:f>
                <c:numCache>
                  <c:formatCode>General</c:formatCode>
                  <c:ptCount val="13"/>
                  <c:pt idx="0">
                    <c:v>500.0</c:v>
                  </c:pt>
                  <c:pt idx="1">
                    <c:v>199.0</c:v>
                  </c:pt>
                  <c:pt idx="2">
                    <c:v>89.0</c:v>
                  </c:pt>
                  <c:pt idx="3">
                    <c:v>41.0</c:v>
                  </c:pt>
                  <c:pt idx="4">
                    <c:v>46.0</c:v>
                  </c:pt>
                  <c:pt idx="5">
                    <c:v>38.0</c:v>
                  </c:pt>
                  <c:pt idx="6">
                    <c:v>65.0</c:v>
                  </c:pt>
                  <c:pt idx="7">
                    <c:v>500.0</c:v>
                  </c:pt>
                  <c:pt idx="8">
                    <c:v>900.0</c:v>
                  </c:pt>
                  <c:pt idx="9">
                    <c:v>2200.0</c:v>
                  </c:pt>
                  <c:pt idx="10">
                    <c:v>570.0</c:v>
                  </c:pt>
                  <c:pt idx="11">
                    <c:v>1200.0</c:v>
                  </c:pt>
                  <c:pt idx="12">
                    <c:v>1290.0</c:v>
                  </c:pt>
                </c:numCache>
              </c:numRef>
            </c:plus>
            <c:minus>
              <c:numRef>
                <c:f>Foglio2!$C$4:$C$16</c:f>
                <c:numCache>
                  <c:formatCode>General</c:formatCode>
                  <c:ptCount val="13"/>
                  <c:pt idx="0">
                    <c:v>500.0</c:v>
                  </c:pt>
                  <c:pt idx="1">
                    <c:v>199.0</c:v>
                  </c:pt>
                  <c:pt idx="2">
                    <c:v>89.0</c:v>
                  </c:pt>
                  <c:pt idx="3">
                    <c:v>41.0</c:v>
                  </c:pt>
                  <c:pt idx="4">
                    <c:v>46.0</c:v>
                  </c:pt>
                  <c:pt idx="5">
                    <c:v>38.0</c:v>
                  </c:pt>
                  <c:pt idx="6">
                    <c:v>65.0</c:v>
                  </c:pt>
                  <c:pt idx="7">
                    <c:v>500.0</c:v>
                  </c:pt>
                  <c:pt idx="8">
                    <c:v>900.0</c:v>
                  </c:pt>
                  <c:pt idx="9">
                    <c:v>2200.0</c:v>
                  </c:pt>
                  <c:pt idx="10">
                    <c:v>570.0</c:v>
                  </c:pt>
                  <c:pt idx="11">
                    <c:v>1200.0</c:v>
                  </c:pt>
                  <c:pt idx="12">
                    <c:v>1290.0</c:v>
                  </c:pt>
                </c:numCache>
              </c:numRef>
            </c:minus>
          </c:errBars>
          <c:errBars>
            <c:errDir val="x"/>
            <c:errBarType val="both"/>
            <c:errValType val="fixedVal"/>
            <c:noEndCap val="0"/>
            <c:val val="1.0"/>
          </c:errBars>
          <c:xVal>
            <c:numRef>
              <c:f>Foglio2!$A$4:$A$16</c:f>
              <c:numCache>
                <c:formatCode>General</c:formatCode>
                <c:ptCount val="13"/>
                <c:pt idx="0">
                  <c:v>0.0</c:v>
                </c:pt>
                <c:pt idx="1">
                  <c:v>15.0</c:v>
                </c:pt>
                <c:pt idx="2">
                  <c:v>30.0</c:v>
                </c:pt>
                <c:pt idx="3">
                  <c:v>95.0</c:v>
                </c:pt>
                <c:pt idx="4">
                  <c:v>125.0</c:v>
                </c:pt>
                <c:pt idx="5">
                  <c:v>175.0</c:v>
                </c:pt>
                <c:pt idx="6">
                  <c:v>245.0</c:v>
                </c:pt>
                <c:pt idx="7">
                  <c:v>1050.0</c:v>
                </c:pt>
                <c:pt idx="8">
                  <c:v>1410.0</c:v>
                </c:pt>
                <c:pt idx="9">
                  <c:v>2350.0</c:v>
                </c:pt>
                <c:pt idx="10">
                  <c:v>2520.0</c:v>
                </c:pt>
                <c:pt idx="11">
                  <c:v>2980.0</c:v>
                </c:pt>
                <c:pt idx="12">
                  <c:v>3350.0</c:v>
                </c:pt>
              </c:numCache>
            </c:numRef>
          </c:xVal>
          <c:yVal>
            <c:numRef>
              <c:f>Foglio2!$B$4:$B$16</c:f>
              <c:numCache>
                <c:formatCode>General</c:formatCode>
                <c:ptCount val="13"/>
                <c:pt idx="0">
                  <c:v>10000.0</c:v>
                </c:pt>
                <c:pt idx="1">
                  <c:v>4300.0</c:v>
                </c:pt>
                <c:pt idx="2">
                  <c:v>3500.0</c:v>
                </c:pt>
                <c:pt idx="3">
                  <c:v>2200.0</c:v>
                </c:pt>
                <c:pt idx="4">
                  <c:v>2078.0</c:v>
                </c:pt>
                <c:pt idx="5">
                  <c:v>1950.0</c:v>
                </c:pt>
                <c:pt idx="6">
                  <c:v>2150.0</c:v>
                </c:pt>
                <c:pt idx="7">
                  <c:v>11500.0</c:v>
                </c:pt>
                <c:pt idx="8">
                  <c:v>18000.0</c:v>
                </c:pt>
                <c:pt idx="9">
                  <c:v>48000.0</c:v>
                </c:pt>
                <c:pt idx="10">
                  <c:v>52000.0</c:v>
                </c:pt>
                <c:pt idx="11">
                  <c:v>49000.0</c:v>
                </c:pt>
                <c:pt idx="12">
                  <c:v>47430.0</c:v>
                </c:pt>
              </c:numCache>
            </c:numRef>
          </c:yVal>
          <c:smooth val="1"/>
        </c:ser>
        <c:dLbls>
          <c:showLegendKey val="0"/>
          <c:showVal val="0"/>
          <c:showCatName val="0"/>
          <c:showSerName val="0"/>
          <c:showPercent val="0"/>
          <c:showBubbleSize val="0"/>
        </c:dLbls>
        <c:axId val="-2120213384"/>
        <c:axId val="-2120207384"/>
      </c:scatterChart>
      <c:valAx>
        <c:axId val="-2120213384"/>
        <c:scaling>
          <c:orientation val="minMax"/>
          <c:min val="0.0"/>
        </c:scaling>
        <c:delete val="0"/>
        <c:axPos val="b"/>
        <c:majorGridlines/>
        <c:minorGridlines/>
        <c:title>
          <c:tx>
            <c:rich>
              <a:bodyPr/>
              <a:lstStyle/>
              <a:p>
                <a:pPr>
                  <a:defRPr/>
                </a:pPr>
                <a:r>
                  <a:rPr lang="it-IT" sz="1600"/>
                  <a:t>Time after power-up [min]</a:t>
                </a:r>
              </a:p>
            </c:rich>
          </c:tx>
          <c:layout/>
          <c:overlay val="0"/>
        </c:title>
        <c:numFmt formatCode="General" sourceLinked="1"/>
        <c:majorTickMark val="out"/>
        <c:minorTickMark val="none"/>
        <c:tickLblPos val="nextTo"/>
        <c:crossAx val="-2120207384"/>
        <c:crosses val="autoZero"/>
        <c:crossBetween val="midCat"/>
      </c:valAx>
      <c:valAx>
        <c:axId val="-2120207384"/>
        <c:scaling>
          <c:orientation val="minMax"/>
        </c:scaling>
        <c:delete val="0"/>
        <c:axPos val="l"/>
        <c:majorGridlines/>
        <c:minorGridlines/>
        <c:title>
          <c:tx>
            <c:rich>
              <a:bodyPr/>
              <a:lstStyle/>
              <a:p>
                <a:pPr>
                  <a:defRPr/>
                </a:pPr>
                <a:r>
                  <a:rPr lang="it-IT" sz="1600"/>
                  <a:t>Dark Counts</a:t>
                </a:r>
              </a:p>
            </c:rich>
          </c:tx>
          <c:layout/>
          <c:overlay val="0"/>
        </c:title>
        <c:numFmt formatCode="General" sourceLinked="1"/>
        <c:majorTickMark val="out"/>
        <c:minorTickMark val="none"/>
        <c:tickLblPos val="nextTo"/>
        <c:crossAx val="-2120213384"/>
        <c:crosses val="autoZero"/>
        <c:crossBetween val="midCat"/>
      </c:valAx>
      <c:spPr>
        <a:noFill/>
      </c:spPr>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it-IT"/>
              <a:t>Dark counts</a:t>
            </a:r>
            <a:r>
              <a:rPr lang="it-IT" baseline="0"/>
              <a:t> vs time</a:t>
            </a:r>
            <a:endParaRPr lang="it-IT"/>
          </a:p>
        </c:rich>
      </c:tx>
      <c:layout/>
      <c:overlay val="0"/>
    </c:title>
    <c:autoTitleDeleted val="0"/>
    <c:plotArea>
      <c:layout/>
      <c:scatterChart>
        <c:scatterStyle val="lineMarker"/>
        <c:varyColors val="0"/>
        <c:ser>
          <c:idx val="0"/>
          <c:order val="0"/>
          <c:spPr>
            <a:ln>
              <a:noFill/>
            </a:ln>
          </c:spPr>
          <c:marker>
            <c:symbol val="circle"/>
            <c:size val="4"/>
            <c:spPr>
              <a:solidFill>
                <a:schemeClr val="tx1"/>
              </a:solidFill>
              <a:ln>
                <a:noFill/>
              </a:ln>
            </c:spPr>
          </c:marker>
          <c:errBars>
            <c:errDir val="y"/>
            <c:errBarType val="both"/>
            <c:errValType val="cust"/>
            <c:noEndCap val="0"/>
            <c:plus>
              <c:numRef>
                <c:f>Foglio2!$C$4:$C$16</c:f>
                <c:numCache>
                  <c:formatCode>General</c:formatCode>
                  <c:ptCount val="13"/>
                  <c:pt idx="0">
                    <c:v>500.0</c:v>
                  </c:pt>
                  <c:pt idx="1">
                    <c:v>199.0</c:v>
                  </c:pt>
                  <c:pt idx="2">
                    <c:v>89.0</c:v>
                  </c:pt>
                  <c:pt idx="3">
                    <c:v>41.0</c:v>
                  </c:pt>
                  <c:pt idx="4">
                    <c:v>46.0</c:v>
                  </c:pt>
                  <c:pt idx="5">
                    <c:v>38.0</c:v>
                  </c:pt>
                  <c:pt idx="6">
                    <c:v>65.0</c:v>
                  </c:pt>
                  <c:pt idx="7">
                    <c:v>500.0</c:v>
                  </c:pt>
                  <c:pt idx="8">
                    <c:v>900.0</c:v>
                  </c:pt>
                  <c:pt idx="9">
                    <c:v>2200.0</c:v>
                  </c:pt>
                  <c:pt idx="10">
                    <c:v>570.0</c:v>
                  </c:pt>
                  <c:pt idx="11">
                    <c:v>1200.0</c:v>
                  </c:pt>
                  <c:pt idx="12">
                    <c:v>1290.0</c:v>
                  </c:pt>
                </c:numCache>
              </c:numRef>
            </c:plus>
            <c:minus>
              <c:numRef>
                <c:f>Foglio2!$C$4:$C$16</c:f>
                <c:numCache>
                  <c:formatCode>General</c:formatCode>
                  <c:ptCount val="13"/>
                  <c:pt idx="0">
                    <c:v>500.0</c:v>
                  </c:pt>
                  <c:pt idx="1">
                    <c:v>199.0</c:v>
                  </c:pt>
                  <c:pt idx="2">
                    <c:v>89.0</c:v>
                  </c:pt>
                  <c:pt idx="3">
                    <c:v>41.0</c:v>
                  </c:pt>
                  <c:pt idx="4">
                    <c:v>46.0</c:v>
                  </c:pt>
                  <c:pt idx="5">
                    <c:v>38.0</c:v>
                  </c:pt>
                  <c:pt idx="6">
                    <c:v>65.0</c:v>
                  </c:pt>
                  <c:pt idx="7">
                    <c:v>500.0</c:v>
                  </c:pt>
                  <c:pt idx="8">
                    <c:v>900.0</c:v>
                  </c:pt>
                  <c:pt idx="9">
                    <c:v>2200.0</c:v>
                  </c:pt>
                  <c:pt idx="10">
                    <c:v>570.0</c:v>
                  </c:pt>
                  <c:pt idx="11">
                    <c:v>1200.0</c:v>
                  </c:pt>
                  <c:pt idx="12">
                    <c:v>1290.0</c:v>
                  </c:pt>
                </c:numCache>
              </c:numRef>
            </c:minus>
          </c:errBars>
          <c:errBars>
            <c:errDir val="x"/>
            <c:errBarType val="both"/>
            <c:errValType val="fixedVal"/>
            <c:noEndCap val="0"/>
            <c:val val="1.0"/>
          </c:errBars>
          <c:xVal>
            <c:numRef>
              <c:f>Foglio2!$A$4:$A$16</c:f>
              <c:numCache>
                <c:formatCode>General</c:formatCode>
                <c:ptCount val="13"/>
                <c:pt idx="0">
                  <c:v>0.0</c:v>
                </c:pt>
                <c:pt idx="1">
                  <c:v>15.0</c:v>
                </c:pt>
                <c:pt idx="2">
                  <c:v>30.0</c:v>
                </c:pt>
                <c:pt idx="3">
                  <c:v>95.0</c:v>
                </c:pt>
                <c:pt idx="4">
                  <c:v>125.0</c:v>
                </c:pt>
                <c:pt idx="5">
                  <c:v>175.0</c:v>
                </c:pt>
                <c:pt idx="6">
                  <c:v>245.0</c:v>
                </c:pt>
                <c:pt idx="7">
                  <c:v>1050.0</c:v>
                </c:pt>
                <c:pt idx="8">
                  <c:v>1410.0</c:v>
                </c:pt>
                <c:pt idx="9">
                  <c:v>2350.0</c:v>
                </c:pt>
                <c:pt idx="10">
                  <c:v>2520.0</c:v>
                </c:pt>
                <c:pt idx="11">
                  <c:v>2980.0</c:v>
                </c:pt>
                <c:pt idx="12">
                  <c:v>3350.0</c:v>
                </c:pt>
              </c:numCache>
            </c:numRef>
          </c:xVal>
          <c:yVal>
            <c:numRef>
              <c:f>Foglio2!$B$4:$B$16</c:f>
              <c:numCache>
                <c:formatCode>General</c:formatCode>
                <c:ptCount val="13"/>
                <c:pt idx="0">
                  <c:v>10000.0</c:v>
                </c:pt>
                <c:pt idx="1">
                  <c:v>4300.0</c:v>
                </c:pt>
                <c:pt idx="2">
                  <c:v>3500.0</c:v>
                </c:pt>
                <c:pt idx="3">
                  <c:v>2200.0</c:v>
                </c:pt>
                <c:pt idx="4">
                  <c:v>2078.0</c:v>
                </c:pt>
                <c:pt idx="5">
                  <c:v>1950.0</c:v>
                </c:pt>
                <c:pt idx="6">
                  <c:v>2150.0</c:v>
                </c:pt>
                <c:pt idx="7">
                  <c:v>11500.0</c:v>
                </c:pt>
                <c:pt idx="8">
                  <c:v>18000.0</c:v>
                </c:pt>
                <c:pt idx="9">
                  <c:v>48000.0</c:v>
                </c:pt>
                <c:pt idx="10">
                  <c:v>52000.0</c:v>
                </c:pt>
                <c:pt idx="11">
                  <c:v>49000.0</c:v>
                </c:pt>
                <c:pt idx="12">
                  <c:v>47430.0</c:v>
                </c:pt>
              </c:numCache>
            </c:numRef>
          </c:yVal>
          <c:smooth val="1"/>
        </c:ser>
        <c:dLbls>
          <c:showLegendKey val="0"/>
          <c:showVal val="0"/>
          <c:showCatName val="0"/>
          <c:showSerName val="0"/>
          <c:showPercent val="0"/>
          <c:showBubbleSize val="0"/>
        </c:dLbls>
        <c:axId val="-2130779864"/>
        <c:axId val="-2120183992"/>
      </c:scatterChart>
      <c:valAx>
        <c:axId val="-2130779864"/>
        <c:scaling>
          <c:orientation val="minMax"/>
          <c:min val="0.0"/>
        </c:scaling>
        <c:delete val="0"/>
        <c:axPos val="b"/>
        <c:majorGridlines/>
        <c:minorGridlines/>
        <c:title>
          <c:tx>
            <c:rich>
              <a:bodyPr/>
              <a:lstStyle/>
              <a:p>
                <a:pPr>
                  <a:defRPr/>
                </a:pPr>
                <a:r>
                  <a:rPr lang="it-IT" sz="1600"/>
                  <a:t>Time after power-up [min]</a:t>
                </a:r>
              </a:p>
            </c:rich>
          </c:tx>
          <c:layout/>
          <c:overlay val="0"/>
        </c:title>
        <c:numFmt formatCode="General" sourceLinked="1"/>
        <c:majorTickMark val="out"/>
        <c:minorTickMark val="none"/>
        <c:tickLblPos val="nextTo"/>
        <c:crossAx val="-2120183992"/>
        <c:crosses val="autoZero"/>
        <c:crossBetween val="midCat"/>
      </c:valAx>
      <c:valAx>
        <c:axId val="-2120183992"/>
        <c:scaling>
          <c:orientation val="minMax"/>
        </c:scaling>
        <c:delete val="0"/>
        <c:axPos val="l"/>
        <c:majorGridlines/>
        <c:minorGridlines/>
        <c:title>
          <c:tx>
            <c:rich>
              <a:bodyPr/>
              <a:lstStyle/>
              <a:p>
                <a:pPr>
                  <a:defRPr/>
                </a:pPr>
                <a:r>
                  <a:rPr lang="it-IT" sz="1600"/>
                  <a:t>Dark Counts</a:t>
                </a:r>
              </a:p>
            </c:rich>
          </c:tx>
          <c:layout/>
          <c:overlay val="0"/>
        </c:title>
        <c:numFmt formatCode="General" sourceLinked="1"/>
        <c:majorTickMark val="out"/>
        <c:minorTickMark val="none"/>
        <c:tickLblPos val="nextTo"/>
        <c:crossAx val="-2130779864"/>
        <c:crosses val="autoZero"/>
        <c:crossBetween val="midCat"/>
      </c:valAx>
      <c:spPr>
        <a:noFill/>
      </c:spPr>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it-IT" sz="2000" dirty="0"/>
              <a:t>Dark </a:t>
            </a:r>
            <a:r>
              <a:rPr lang="it-IT" sz="2000" dirty="0" err="1"/>
              <a:t>Counts</a:t>
            </a:r>
            <a:r>
              <a:rPr lang="it-IT" sz="2000" dirty="0"/>
              <a:t> vs Time </a:t>
            </a:r>
            <a:r>
              <a:rPr lang="it-IT" sz="2000" dirty="0" err="1" smtClean="0"/>
              <a:t>after</a:t>
            </a:r>
            <a:r>
              <a:rPr lang="it-IT" sz="2000" baseline="0" dirty="0" smtClean="0"/>
              <a:t> </a:t>
            </a:r>
            <a:r>
              <a:rPr lang="it-IT" sz="2000" dirty="0" err="1" smtClean="0"/>
              <a:t>power</a:t>
            </a:r>
            <a:r>
              <a:rPr lang="it-IT" sz="2000" dirty="0" smtClean="0"/>
              <a:t>-up</a:t>
            </a:r>
            <a:endParaRPr lang="it-IT" sz="2000" dirty="0"/>
          </a:p>
        </c:rich>
      </c:tx>
      <c:layout/>
      <c:overlay val="1"/>
    </c:title>
    <c:autoTitleDeleted val="0"/>
    <c:plotArea>
      <c:layout>
        <c:manualLayout>
          <c:layoutTarget val="inner"/>
          <c:xMode val="edge"/>
          <c:yMode val="edge"/>
          <c:x val="0.131593947114301"/>
          <c:y val="0.0956848958800423"/>
          <c:w val="0.831681815042215"/>
          <c:h val="0.787222917260401"/>
        </c:manualLayout>
      </c:layout>
      <c:scatterChart>
        <c:scatterStyle val="lineMarker"/>
        <c:varyColors val="0"/>
        <c:ser>
          <c:idx val="0"/>
          <c:order val="0"/>
          <c:tx>
            <c:v>2 layers tape and neoprene</c:v>
          </c:tx>
          <c:spPr>
            <a:ln w="28575">
              <a:noFill/>
            </a:ln>
          </c:spPr>
          <c:marker>
            <c:symbol val="circle"/>
            <c:size val="5"/>
            <c:spPr>
              <a:solidFill>
                <a:srgbClr val="002060"/>
              </a:solidFill>
              <a:ln>
                <a:noFill/>
              </a:ln>
            </c:spPr>
          </c:marker>
          <c:xVal>
            <c:numRef>
              <c:f>Foglio1!$G$2:$G$3113</c:f>
              <c:numCache>
                <c:formatCode>General</c:formatCode>
                <c:ptCount val="3112"/>
                <c:pt idx="0">
                  <c:v>7.34681</c:v>
                </c:pt>
                <c:pt idx="1">
                  <c:v>15.92524</c:v>
                </c:pt>
                <c:pt idx="2">
                  <c:v>24.27083</c:v>
                </c:pt>
                <c:pt idx="3">
                  <c:v>35.23893</c:v>
                </c:pt>
                <c:pt idx="4">
                  <c:v>51.59923</c:v>
                </c:pt>
                <c:pt idx="5">
                  <c:v>63.27203</c:v>
                </c:pt>
                <c:pt idx="6">
                  <c:v>71.41541</c:v>
                </c:pt>
                <c:pt idx="7">
                  <c:v>79.90193</c:v>
                </c:pt>
                <c:pt idx="8">
                  <c:v>87.45095</c:v>
                </c:pt>
                <c:pt idx="9">
                  <c:v>95.87618999999998</c:v>
                </c:pt>
                <c:pt idx="10">
                  <c:v>107.59799</c:v>
                </c:pt>
                <c:pt idx="11">
                  <c:v>121.31739</c:v>
                </c:pt>
                <c:pt idx="12">
                  <c:v>135.91299</c:v>
                </c:pt>
                <c:pt idx="13">
                  <c:v>153.1739899999999</c:v>
                </c:pt>
                <c:pt idx="14">
                  <c:v>170.22059</c:v>
                </c:pt>
                <c:pt idx="15">
                  <c:v>188.45589</c:v>
                </c:pt>
                <c:pt idx="16">
                  <c:v>207.23649</c:v>
                </c:pt>
                <c:pt idx="17">
                  <c:v>226.01709</c:v>
                </c:pt>
                <c:pt idx="18">
                  <c:v>245.41049</c:v>
                </c:pt>
                <c:pt idx="19">
                  <c:v>265.2082899999999</c:v>
                </c:pt>
                <c:pt idx="20">
                  <c:v>285.45949</c:v>
                </c:pt>
                <c:pt idx="21">
                  <c:v>305.9435899999999</c:v>
                </c:pt>
                <c:pt idx="22">
                  <c:v>326.44599</c:v>
                </c:pt>
                <c:pt idx="23">
                  <c:v>347.5243899999999</c:v>
                </c:pt>
                <c:pt idx="24">
                  <c:v>369.07459</c:v>
                </c:pt>
                <c:pt idx="25">
                  <c:v>390.94959</c:v>
                </c:pt>
                <c:pt idx="26">
                  <c:v>413.15549</c:v>
                </c:pt>
                <c:pt idx="27">
                  <c:v>435.82709</c:v>
                </c:pt>
                <c:pt idx="28">
                  <c:v>458.7682899999999</c:v>
                </c:pt>
                <c:pt idx="29">
                  <c:v>481.9851899999992</c:v>
                </c:pt>
                <c:pt idx="30">
                  <c:v>505.68619</c:v>
                </c:pt>
                <c:pt idx="31">
                  <c:v>529.73639</c:v>
                </c:pt>
                <c:pt idx="32">
                  <c:v>554.0500900000001</c:v>
                </c:pt>
                <c:pt idx="33">
                  <c:v>578.93979</c:v>
                </c:pt>
                <c:pt idx="34">
                  <c:v>606.72169</c:v>
                </c:pt>
                <c:pt idx="35">
                  <c:v>632.4569899999991</c:v>
                </c:pt>
                <c:pt idx="36">
                  <c:v>658.51699</c:v>
                </c:pt>
                <c:pt idx="37">
                  <c:v>685.17139</c:v>
                </c:pt>
                <c:pt idx="38">
                  <c:v>712.26699</c:v>
                </c:pt>
                <c:pt idx="39">
                  <c:v>739.9875899999994</c:v>
                </c:pt>
                <c:pt idx="40">
                  <c:v>767.9409899999994</c:v>
                </c:pt>
                <c:pt idx="41">
                  <c:v>796.317189999999</c:v>
                </c:pt>
                <c:pt idx="42">
                  <c:v>824.04999</c:v>
                </c:pt>
                <c:pt idx="43">
                  <c:v>850.78409</c:v>
                </c:pt>
                <c:pt idx="44">
                  <c:v>878.455689999999</c:v>
                </c:pt>
                <c:pt idx="45">
                  <c:v>907.8490899999994</c:v>
                </c:pt>
                <c:pt idx="46">
                  <c:v>938.39439</c:v>
                </c:pt>
                <c:pt idx="47">
                  <c:v>969.53409</c:v>
                </c:pt>
                <c:pt idx="48">
                  <c:v>1001.12719</c:v>
                </c:pt>
                <c:pt idx="49">
                  <c:v>1033.22279</c:v>
                </c:pt>
                <c:pt idx="50">
                  <c:v>1066.42749</c:v>
                </c:pt>
                <c:pt idx="51">
                  <c:v>1100.17749</c:v>
                </c:pt>
                <c:pt idx="52">
                  <c:v>1135.28779</c:v>
                </c:pt>
                <c:pt idx="53">
                  <c:v>1171.50719</c:v>
                </c:pt>
                <c:pt idx="54">
                  <c:v>1208.02069</c:v>
                </c:pt>
                <c:pt idx="55">
                  <c:v>1245.28789</c:v>
                </c:pt>
                <c:pt idx="56">
                  <c:v>1282.97779</c:v>
                </c:pt>
                <c:pt idx="57">
                  <c:v>1321.47659</c:v>
                </c:pt>
                <c:pt idx="58">
                  <c:v>1360.98029</c:v>
                </c:pt>
                <c:pt idx="59">
                  <c:v>1401.12119</c:v>
                </c:pt>
                <c:pt idx="60">
                  <c:v>1441.90549</c:v>
                </c:pt>
                <c:pt idx="61">
                  <c:v>1483.54769</c:v>
                </c:pt>
                <c:pt idx="62">
                  <c:v>1525.716790000001</c:v>
                </c:pt>
                <c:pt idx="63">
                  <c:v>1568.70089</c:v>
                </c:pt>
                <c:pt idx="64">
                  <c:v>1612.85529</c:v>
                </c:pt>
                <c:pt idx="65">
                  <c:v>1657.56119</c:v>
                </c:pt>
                <c:pt idx="66">
                  <c:v>1703.33939</c:v>
                </c:pt>
                <c:pt idx="67">
                  <c:v>1749.54039</c:v>
                </c:pt>
                <c:pt idx="68">
                  <c:v>1796.74629</c:v>
                </c:pt>
                <c:pt idx="69">
                  <c:v>1845.20219</c:v>
                </c:pt>
                <c:pt idx="70">
                  <c:v>1893.95219</c:v>
                </c:pt>
                <c:pt idx="71">
                  <c:v>1942.89209</c:v>
                </c:pt>
                <c:pt idx="72">
                  <c:v>1993.08199</c:v>
                </c:pt>
                <c:pt idx="73">
                  <c:v>2045.17759</c:v>
                </c:pt>
                <c:pt idx="74">
                  <c:v>2097.579590000001</c:v>
                </c:pt>
                <c:pt idx="75">
                  <c:v>2150.833290000001</c:v>
                </c:pt>
                <c:pt idx="76">
                  <c:v>2205.055090000001</c:v>
                </c:pt>
                <c:pt idx="77">
                  <c:v>2260.416590000001</c:v>
                </c:pt>
                <c:pt idx="78">
                  <c:v>2316.29279</c:v>
                </c:pt>
                <c:pt idx="79">
                  <c:v>2373.541590000001</c:v>
                </c:pt>
                <c:pt idx="80">
                  <c:v>2431.53789</c:v>
                </c:pt>
                <c:pt idx="81">
                  <c:v>2490.53909</c:v>
                </c:pt>
                <c:pt idx="82">
                  <c:v>2550.14689</c:v>
                </c:pt>
                <c:pt idx="83">
                  <c:v>2610.80249</c:v>
                </c:pt>
                <c:pt idx="84">
                  <c:v>2672.21179</c:v>
                </c:pt>
                <c:pt idx="85">
                  <c:v>2734.83429</c:v>
                </c:pt>
                <c:pt idx="86">
                  <c:v>2798.296289999992</c:v>
                </c:pt>
                <c:pt idx="87">
                  <c:v>2863.07569</c:v>
                </c:pt>
                <c:pt idx="88">
                  <c:v>2928.07569</c:v>
                </c:pt>
                <c:pt idx="89">
                  <c:v>2994.717889999999</c:v>
                </c:pt>
                <c:pt idx="90">
                  <c:v>3061.76449</c:v>
                </c:pt>
                <c:pt idx="91">
                  <c:v>3130.72899</c:v>
                </c:pt>
                <c:pt idx="92">
                  <c:v>3199.93239</c:v>
                </c:pt>
                <c:pt idx="93">
                  <c:v>3271.17009</c:v>
                </c:pt>
                <c:pt idx="94">
                  <c:v>3343.65779</c:v>
                </c:pt>
                <c:pt idx="95">
                  <c:v>3416.47029</c:v>
                </c:pt>
                <c:pt idx="96">
                  <c:v>3490.373490000001</c:v>
                </c:pt>
                <c:pt idx="97">
                  <c:v>3564.920090000001</c:v>
                </c:pt>
                <c:pt idx="98">
                  <c:v>3640.465390000001</c:v>
                </c:pt>
                <c:pt idx="99">
                  <c:v>3716.96659</c:v>
                </c:pt>
                <c:pt idx="100">
                  <c:v>3794.631990000001</c:v>
                </c:pt>
                <c:pt idx="101">
                  <c:v>3874.02539</c:v>
                </c:pt>
                <c:pt idx="102">
                  <c:v>3953.90279</c:v>
                </c:pt>
                <c:pt idx="103">
                  <c:v>4034.26429</c:v>
                </c:pt>
                <c:pt idx="104">
                  <c:v>4117.34029</c:v>
                </c:pt>
                <c:pt idx="105">
                  <c:v>4200.949389999999</c:v>
                </c:pt>
                <c:pt idx="106">
                  <c:v>4284.99959</c:v>
                </c:pt>
                <c:pt idx="107">
                  <c:v>4370.29979</c:v>
                </c:pt>
                <c:pt idx="108">
                  <c:v>4457.35859</c:v>
                </c:pt>
                <c:pt idx="109">
                  <c:v>4544.42349</c:v>
                </c:pt>
                <c:pt idx="110">
                  <c:v>4632.42589</c:v>
                </c:pt>
                <c:pt idx="111">
                  <c:v>4721.80089</c:v>
                </c:pt>
                <c:pt idx="112">
                  <c:v>4811.684490000001</c:v>
                </c:pt>
                <c:pt idx="113">
                  <c:v>4901.67219</c:v>
                </c:pt>
                <c:pt idx="114">
                  <c:v>4994.19059</c:v>
                </c:pt>
                <c:pt idx="115">
                  <c:v>5085.61219</c:v>
                </c:pt>
                <c:pt idx="116">
                  <c:v>5179.49699</c:v>
                </c:pt>
                <c:pt idx="117">
                  <c:v>5274.405089999998</c:v>
                </c:pt>
                <c:pt idx="118">
                  <c:v>5370.71639</c:v>
                </c:pt>
                <c:pt idx="119">
                  <c:v>5468.24699</c:v>
                </c:pt>
                <c:pt idx="120">
                  <c:v>5564.82179</c:v>
                </c:pt>
                <c:pt idx="121">
                  <c:v>5662.56079</c:v>
                </c:pt>
                <c:pt idx="122">
                  <c:v>5760.56319</c:v>
                </c:pt>
                <c:pt idx="123">
                  <c:v>5858.79849</c:v>
                </c:pt>
                <c:pt idx="124">
                  <c:v>5959.54649</c:v>
                </c:pt>
                <c:pt idx="125">
                  <c:v>6061.12749</c:v>
                </c:pt>
                <c:pt idx="126">
                  <c:v>6163.53549</c:v>
                </c:pt>
                <c:pt idx="127">
                  <c:v>6268.46849</c:v>
                </c:pt>
                <c:pt idx="128">
                  <c:v>6373.25449</c:v>
                </c:pt>
                <c:pt idx="129">
                  <c:v>6478.475489999999</c:v>
                </c:pt>
                <c:pt idx="130">
                  <c:v>6585.35049</c:v>
                </c:pt>
                <c:pt idx="131">
                  <c:v>6690.74249</c:v>
                </c:pt>
                <c:pt idx="132">
                  <c:v>6798.15049</c:v>
                </c:pt>
                <c:pt idx="133">
                  <c:v>6905.69349</c:v>
                </c:pt>
                <c:pt idx="134">
                  <c:v>7014.27149</c:v>
                </c:pt>
                <c:pt idx="135">
                  <c:v>7124.13049</c:v>
                </c:pt>
                <c:pt idx="136">
                  <c:v>7235.564490000001</c:v>
                </c:pt>
                <c:pt idx="137">
                  <c:v>7346.33049</c:v>
                </c:pt>
                <c:pt idx="138">
                  <c:v>7458.50549</c:v>
                </c:pt>
                <c:pt idx="139">
                  <c:v>7572.439489999999</c:v>
                </c:pt>
                <c:pt idx="140">
                  <c:v>7685.41149</c:v>
                </c:pt>
                <c:pt idx="141">
                  <c:v>7801.36149</c:v>
                </c:pt>
                <c:pt idx="142">
                  <c:v>7916.863490000001</c:v>
                </c:pt>
                <c:pt idx="143">
                  <c:v>8032.44549</c:v>
                </c:pt>
                <c:pt idx="144">
                  <c:v>8147.10249</c:v>
                </c:pt>
                <c:pt idx="145">
                  <c:v>8265.227490000002</c:v>
                </c:pt>
                <c:pt idx="146">
                  <c:v>8383.585490000001</c:v>
                </c:pt>
                <c:pt idx="147">
                  <c:v>8503.119490000002</c:v>
                </c:pt>
                <c:pt idx="148">
                  <c:v>8621.53849</c:v>
                </c:pt>
                <c:pt idx="149">
                  <c:v>8741.52649</c:v>
                </c:pt>
                <c:pt idx="150">
                  <c:v>8862.494490000002</c:v>
                </c:pt>
                <c:pt idx="151">
                  <c:v>8982.54349000001</c:v>
                </c:pt>
                <c:pt idx="152">
                  <c:v>9103.842490000002</c:v>
                </c:pt>
                <c:pt idx="153">
                  <c:v>9225.049490000004</c:v>
                </c:pt>
                <c:pt idx="154">
                  <c:v>9346.434490000006</c:v>
                </c:pt>
                <c:pt idx="155">
                  <c:v>9469.547490000002</c:v>
                </c:pt>
                <c:pt idx="156">
                  <c:v>9593.346490000003</c:v>
                </c:pt>
                <c:pt idx="157">
                  <c:v>9715.344490000004</c:v>
                </c:pt>
                <c:pt idx="158">
                  <c:v>9839.547490000002</c:v>
                </c:pt>
                <c:pt idx="159">
                  <c:v>9963.640490000008</c:v>
                </c:pt>
                <c:pt idx="160">
                  <c:v>10090.10449000001</c:v>
                </c:pt>
                <c:pt idx="161">
                  <c:v>10217.56149</c:v>
                </c:pt>
                <c:pt idx="162">
                  <c:v>10344.31349</c:v>
                </c:pt>
                <c:pt idx="163">
                  <c:v>10471.01049</c:v>
                </c:pt>
                <c:pt idx="164">
                  <c:v>10600.01149</c:v>
                </c:pt>
                <c:pt idx="165">
                  <c:v>10729.63749000001</c:v>
                </c:pt>
                <c:pt idx="166">
                  <c:v>10860.80749</c:v>
                </c:pt>
                <c:pt idx="167">
                  <c:v>10990.90549</c:v>
                </c:pt>
                <c:pt idx="168">
                  <c:v>11121.23649000001</c:v>
                </c:pt>
                <c:pt idx="169">
                  <c:v>11251.59149</c:v>
                </c:pt>
                <c:pt idx="170">
                  <c:v>11383.23349000001</c:v>
                </c:pt>
                <c:pt idx="171">
                  <c:v>11515.78249000001</c:v>
                </c:pt>
                <c:pt idx="172">
                  <c:v>11647.21649</c:v>
                </c:pt>
                <c:pt idx="173">
                  <c:v>11778.45449</c:v>
                </c:pt>
                <c:pt idx="174">
                  <c:v>11911.67149</c:v>
                </c:pt>
                <c:pt idx="175">
                  <c:v>12044.51449000001</c:v>
                </c:pt>
                <c:pt idx="176">
                  <c:v>12178.08049000001</c:v>
                </c:pt>
                <c:pt idx="177">
                  <c:v>12313.20949000001</c:v>
                </c:pt>
                <c:pt idx="178">
                  <c:v>12449.50249000001</c:v>
                </c:pt>
                <c:pt idx="179">
                  <c:v>12585.67849000001</c:v>
                </c:pt>
                <c:pt idx="180">
                  <c:v>12722.65149000001</c:v>
                </c:pt>
                <c:pt idx="181">
                  <c:v>12862.38149000001</c:v>
                </c:pt>
                <c:pt idx="182">
                  <c:v>13000.08949000001</c:v>
                </c:pt>
                <c:pt idx="183">
                  <c:v>13138.40449000001</c:v>
                </c:pt>
                <c:pt idx="184">
                  <c:v>13277.13649000001</c:v>
                </c:pt>
                <c:pt idx="185">
                  <c:v>13415.35949</c:v>
                </c:pt>
                <c:pt idx="186">
                  <c:v>13554.40949000001</c:v>
                </c:pt>
                <c:pt idx="187">
                  <c:v>13695.27949000001</c:v>
                </c:pt>
                <c:pt idx="188">
                  <c:v>13836.94049000001</c:v>
                </c:pt>
                <c:pt idx="189">
                  <c:v>13979.23849000001</c:v>
                </c:pt>
                <c:pt idx="190">
                  <c:v>14118.80949000001</c:v>
                </c:pt>
                <c:pt idx="191">
                  <c:v>14263.12349000001</c:v>
                </c:pt>
                <c:pt idx="192">
                  <c:v>14404.07949000001</c:v>
                </c:pt>
                <c:pt idx="193">
                  <c:v>14545.76449000001</c:v>
                </c:pt>
                <c:pt idx="194">
                  <c:v>14689.71649000001</c:v>
                </c:pt>
                <c:pt idx="195">
                  <c:v>14834.28149000001</c:v>
                </c:pt>
                <c:pt idx="196">
                  <c:v>14978.80949000001</c:v>
                </c:pt>
                <c:pt idx="197">
                  <c:v>15126.35849000001</c:v>
                </c:pt>
                <c:pt idx="198">
                  <c:v>15272.78049000001</c:v>
                </c:pt>
                <c:pt idx="199">
                  <c:v>15420.77649000001</c:v>
                </c:pt>
                <c:pt idx="200">
                  <c:v>15567.71849000001</c:v>
                </c:pt>
                <c:pt idx="201">
                  <c:v>15717.04449000001</c:v>
                </c:pt>
                <c:pt idx="202">
                  <c:v>15865.65349000001</c:v>
                </c:pt>
                <c:pt idx="203">
                  <c:v>16015.64149000001</c:v>
                </c:pt>
                <c:pt idx="204">
                  <c:v>16166.56649</c:v>
                </c:pt>
                <c:pt idx="205">
                  <c:v>16317.66949</c:v>
                </c:pt>
                <c:pt idx="206">
                  <c:v>16467.31449</c:v>
                </c:pt>
                <c:pt idx="207">
                  <c:v>16619.14049000001</c:v>
                </c:pt>
                <c:pt idx="208">
                  <c:v>16772.67649000001</c:v>
                </c:pt>
                <c:pt idx="209">
                  <c:v>16926.01549000001</c:v>
                </c:pt>
                <c:pt idx="210">
                  <c:v>17078.57649000001</c:v>
                </c:pt>
                <c:pt idx="211">
                  <c:v>17231.76849000001</c:v>
                </c:pt>
                <c:pt idx="212">
                  <c:v>17386.09449000001</c:v>
                </c:pt>
                <c:pt idx="213">
                  <c:v>17541.38849000001</c:v>
                </c:pt>
                <c:pt idx="214">
                  <c:v>17696.62149000001</c:v>
                </c:pt>
                <c:pt idx="215">
                  <c:v>17852.52849000001</c:v>
                </c:pt>
                <c:pt idx="216">
                  <c:v>18007.58949000001</c:v>
                </c:pt>
                <c:pt idx="217">
                  <c:v>18163.39849000001</c:v>
                </c:pt>
                <c:pt idx="218">
                  <c:v>18319.33549000002</c:v>
                </c:pt>
                <c:pt idx="219">
                  <c:v>18474.91149000002</c:v>
                </c:pt>
                <c:pt idx="220">
                  <c:v>18629.44549000002</c:v>
                </c:pt>
                <c:pt idx="221">
                  <c:v>18787.25749000002</c:v>
                </c:pt>
                <c:pt idx="222">
                  <c:v>18944.58549000002</c:v>
                </c:pt>
                <c:pt idx="223">
                  <c:v>19100.59649000002</c:v>
                </c:pt>
                <c:pt idx="224">
                  <c:v>19256.23949000001</c:v>
                </c:pt>
                <c:pt idx="225">
                  <c:v>19413.48849000002</c:v>
                </c:pt>
                <c:pt idx="226">
                  <c:v>19569.65849000002</c:v>
                </c:pt>
                <c:pt idx="227">
                  <c:v>19727.95549000001</c:v>
                </c:pt>
                <c:pt idx="228">
                  <c:v>19886.70549000001</c:v>
                </c:pt>
                <c:pt idx="229">
                  <c:v>20045.26549000002</c:v>
                </c:pt>
                <c:pt idx="230">
                  <c:v>20203.04749000002</c:v>
                </c:pt>
                <c:pt idx="231">
                  <c:v>20362.48349000002</c:v>
                </c:pt>
                <c:pt idx="232">
                  <c:v>20521.65649000002</c:v>
                </c:pt>
                <c:pt idx="233">
                  <c:v>20680.35749000002</c:v>
                </c:pt>
                <c:pt idx="234">
                  <c:v>20842.25049000002</c:v>
                </c:pt>
                <c:pt idx="235">
                  <c:v>21002.94949000002</c:v>
                </c:pt>
                <c:pt idx="236">
                  <c:v>21162.98049000002</c:v>
                </c:pt>
                <c:pt idx="237">
                  <c:v>21323.07249000002</c:v>
                </c:pt>
                <c:pt idx="238">
                  <c:v>21482.49649000002</c:v>
                </c:pt>
                <c:pt idx="239">
                  <c:v>21642.93149000002</c:v>
                </c:pt>
                <c:pt idx="240">
                  <c:v>21802.69849000002</c:v>
                </c:pt>
                <c:pt idx="241">
                  <c:v>21965.59049000002</c:v>
                </c:pt>
                <c:pt idx="242">
                  <c:v>22130.06349000002</c:v>
                </c:pt>
                <c:pt idx="243">
                  <c:v>22293.07849000002</c:v>
                </c:pt>
                <c:pt idx="244">
                  <c:v>22453.48949000002</c:v>
                </c:pt>
                <c:pt idx="245">
                  <c:v>22617.97449000002</c:v>
                </c:pt>
                <c:pt idx="246">
                  <c:v>22780.89749000002</c:v>
                </c:pt>
                <c:pt idx="247">
                  <c:v>22943.61149000001</c:v>
                </c:pt>
                <c:pt idx="248">
                  <c:v>23106.48549000002</c:v>
                </c:pt>
                <c:pt idx="249">
                  <c:v>23268.25049000002</c:v>
                </c:pt>
                <c:pt idx="250">
                  <c:v>23432.31249000001</c:v>
                </c:pt>
                <c:pt idx="251">
                  <c:v>23596.71849000002</c:v>
                </c:pt>
                <c:pt idx="252">
                  <c:v>23761.09349000002</c:v>
                </c:pt>
                <c:pt idx="253">
                  <c:v>23922.68649000002</c:v>
                </c:pt>
                <c:pt idx="254">
                  <c:v>24085.87849000002</c:v>
                </c:pt>
                <c:pt idx="255">
                  <c:v>24252.78449000002</c:v>
                </c:pt>
                <c:pt idx="256">
                  <c:v>24414.25549000002</c:v>
                </c:pt>
                <c:pt idx="257">
                  <c:v>24575.75049000002</c:v>
                </c:pt>
                <c:pt idx="258">
                  <c:v>24737.90749000002</c:v>
                </c:pt>
                <c:pt idx="259">
                  <c:v>24904.53149000002</c:v>
                </c:pt>
                <c:pt idx="260">
                  <c:v>25071.08149000001</c:v>
                </c:pt>
                <c:pt idx="261">
                  <c:v>25236.16149000002</c:v>
                </c:pt>
                <c:pt idx="262">
                  <c:v>25398.80249000002</c:v>
                </c:pt>
                <c:pt idx="263">
                  <c:v>25565.03449000002</c:v>
                </c:pt>
                <c:pt idx="264">
                  <c:v>25732.66349000002</c:v>
                </c:pt>
                <c:pt idx="265">
                  <c:v>25895.36549000002</c:v>
                </c:pt>
                <c:pt idx="266">
                  <c:v>26058.82149000002</c:v>
                </c:pt>
                <c:pt idx="267">
                  <c:v>26225.89849000002</c:v>
                </c:pt>
                <c:pt idx="268">
                  <c:v>26388.74149000002</c:v>
                </c:pt>
                <c:pt idx="269">
                  <c:v>26552.22149000002</c:v>
                </c:pt>
                <c:pt idx="270">
                  <c:v>26716.84749000002</c:v>
                </c:pt>
                <c:pt idx="271">
                  <c:v>26881.28349000002</c:v>
                </c:pt>
                <c:pt idx="272">
                  <c:v>27043.11549000001</c:v>
                </c:pt>
                <c:pt idx="273">
                  <c:v>27206.79149000002</c:v>
                </c:pt>
                <c:pt idx="274">
                  <c:v>27369.67149000002</c:v>
                </c:pt>
                <c:pt idx="275">
                  <c:v>27533.39049000002</c:v>
                </c:pt>
                <c:pt idx="276">
                  <c:v>27694.53049000002</c:v>
                </c:pt>
                <c:pt idx="277">
                  <c:v>27858.02949000002</c:v>
                </c:pt>
                <c:pt idx="278">
                  <c:v>28021.03149000002</c:v>
                </c:pt>
                <c:pt idx="279">
                  <c:v>28185.95149000002</c:v>
                </c:pt>
                <c:pt idx="280">
                  <c:v>28348.96649000002</c:v>
                </c:pt>
                <c:pt idx="281">
                  <c:v>28514.16849000002</c:v>
                </c:pt>
                <c:pt idx="282">
                  <c:v>28676.18449000002</c:v>
                </c:pt>
                <c:pt idx="283">
                  <c:v>28838.32249000002</c:v>
                </c:pt>
                <c:pt idx="284">
                  <c:v>29001.94949000002</c:v>
                </c:pt>
                <c:pt idx="285">
                  <c:v>29165.91349000002</c:v>
                </c:pt>
                <c:pt idx="286">
                  <c:v>29332.92949000002</c:v>
                </c:pt>
                <c:pt idx="287">
                  <c:v>29496.56949000002</c:v>
                </c:pt>
                <c:pt idx="288">
                  <c:v>29662.52549000001</c:v>
                </c:pt>
                <c:pt idx="289">
                  <c:v>29829.55349000001</c:v>
                </c:pt>
                <c:pt idx="290">
                  <c:v>29993.72649000001</c:v>
                </c:pt>
                <c:pt idx="291">
                  <c:v>30157.99149000001</c:v>
                </c:pt>
                <c:pt idx="292">
                  <c:v>30327.80749000001</c:v>
                </c:pt>
                <c:pt idx="293">
                  <c:v>30494.21049</c:v>
                </c:pt>
                <c:pt idx="294">
                  <c:v>30658.91649000001</c:v>
                </c:pt>
                <c:pt idx="295">
                  <c:v>30824.46149000001</c:v>
                </c:pt>
                <c:pt idx="296">
                  <c:v>30988.65249</c:v>
                </c:pt>
                <c:pt idx="297">
                  <c:v>31156.12149</c:v>
                </c:pt>
                <c:pt idx="298">
                  <c:v>31323.96449000001</c:v>
                </c:pt>
                <c:pt idx="299">
                  <c:v>31490.63749</c:v>
                </c:pt>
                <c:pt idx="300">
                  <c:v>31655.32449000001</c:v>
                </c:pt>
                <c:pt idx="301">
                  <c:v>31819.68149000001</c:v>
                </c:pt>
                <c:pt idx="302">
                  <c:v>31983.05749000001</c:v>
                </c:pt>
                <c:pt idx="303">
                  <c:v>32148.46149000001</c:v>
                </c:pt>
                <c:pt idx="304">
                  <c:v>32314.32549000001</c:v>
                </c:pt>
                <c:pt idx="305">
                  <c:v>32482.74449000001</c:v>
                </c:pt>
                <c:pt idx="306">
                  <c:v>32646.97849000001</c:v>
                </c:pt>
                <c:pt idx="307">
                  <c:v>32812.86649000001</c:v>
                </c:pt>
                <c:pt idx="308">
                  <c:v>32980.81949000001</c:v>
                </c:pt>
                <c:pt idx="309">
                  <c:v>33145.36649000001</c:v>
                </c:pt>
                <c:pt idx="310">
                  <c:v>33309.19648999999</c:v>
                </c:pt>
                <c:pt idx="311">
                  <c:v>33473.33849000001</c:v>
                </c:pt>
                <c:pt idx="312">
                  <c:v>33637.29048999998</c:v>
                </c:pt>
                <c:pt idx="313">
                  <c:v>33800.47649000001</c:v>
                </c:pt>
                <c:pt idx="314">
                  <c:v>33962.82349</c:v>
                </c:pt>
                <c:pt idx="315">
                  <c:v>34126.54249000001</c:v>
                </c:pt>
                <c:pt idx="316">
                  <c:v>34292.07549</c:v>
                </c:pt>
                <c:pt idx="317">
                  <c:v>34457.16748999999</c:v>
                </c:pt>
                <c:pt idx="318">
                  <c:v>34620.70348999999</c:v>
                </c:pt>
                <c:pt idx="319">
                  <c:v>34781.84349000001</c:v>
                </c:pt>
                <c:pt idx="320">
                  <c:v>34946.35949000001</c:v>
                </c:pt>
                <c:pt idx="321">
                  <c:v>35111.10849000001</c:v>
                </c:pt>
                <c:pt idx="322">
                  <c:v>35275.92449</c:v>
                </c:pt>
                <c:pt idx="323">
                  <c:v>35440.07849000001</c:v>
                </c:pt>
                <c:pt idx="324">
                  <c:v>35604.00049000001</c:v>
                </c:pt>
                <c:pt idx="325">
                  <c:v>35767.18649000001</c:v>
                </c:pt>
                <c:pt idx="326">
                  <c:v>35934.34349000001</c:v>
                </c:pt>
                <c:pt idx="327">
                  <c:v>36097.16849</c:v>
                </c:pt>
                <c:pt idx="328">
                  <c:v>36258.82949</c:v>
                </c:pt>
                <c:pt idx="329">
                  <c:v>36419.08049000001</c:v>
                </c:pt>
                <c:pt idx="330">
                  <c:v>36579.35049000001</c:v>
                </c:pt>
                <c:pt idx="331">
                  <c:v>36744.89549</c:v>
                </c:pt>
                <c:pt idx="332">
                  <c:v>36909.17849000001</c:v>
                </c:pt>
                <c:pt idx="333">
                  <c:v>37073.75549</c:v>
                </c:pt>
                <c:pt idx="334">
                  <c:v>37238.25949</c:v>
                </c:pt>
                <c:pt idx="335">
                  <c:v>37402.10148999999</c:v>
                </c:pt>
                <c:pt idx="336">
                  <c:v>37565.32449</c:v>
                </c:pt>
                <c:pt idx="337">
                  <c:v>37729.07449</c:v>
                </c:pt>
                <c:pt idx="338">
                  <c:v>37895.96749</c:v>
                </c:pt>
                <c:pt idx="339">
                  <c:v>38061.79448999999</c:v>
                </c:pt>
                <c:pt idx="340">
                  <c:v>38228.37549</c:v>
                </c:pt>
                <c:pt idx="341">
                  <c:v>38393.38749</c:v>
                </c:pt>
                <c:pt idx="342">
                  <c:v>38556.07749</c:v>
                </c:pt>
                <c:pt idx="343">
                  <c:v>38719.58849</c:v>
                </c:pt>
                <c:pt idx="344">
                  <c:v>38882.98349</c:v>
                </c:pt>
                <c:pt idx="345">
                  <c:v>39045.72848999999</c:v>
                </c:pt>
                <c:pt idx="346">
                  <c:v>39208.84149</c:v>
                </c:pt>
                <c:pt idx="347">
                  <c:v>39371.54348999999</c:v>
                </c:pt>
                <c:pt idx="348">
                  <c:v>39532.53049</c:v>
                </c:pt>
                <c:pt idx="349">
                  <c:v>39694.63849</c:v>
                </c:pt>
                <c:pt idx="350">
                  <c:v>39860.45349</c:v>
                </c:pt>
                <c:pt idx="351">
                  <c:v>40024.96949</c:v>
                </c:pt>
                <c:pt idx="352">
                  <c:v>40186.77049</c:v>
                </c:pt>
                <c:pt idx="353">
                  <c:v>40348.81749</c:v>
                </c:pt>
                <c:pt idx="354">
                  <c:v>40510.86449</c:v>
                </c:pt>
                <c:pt idx="355">
                  <c:v>40672.91149</c:v>
                </c:pt>
                <c:pt idx="356">
                  <c:v>40834.95849</c:v>
                </c:pt>
                <c:pt idx="357">
                  <c:v>40997.00548999999</c:v>
                </c:pt>
                <c:pt idx="358">
                  <c:v>41159.05249</c:v>
                </c:pt>
                <c:pt idx="359">
                  <c:v>41321.09948999999</c:v>
                </c:pt>
                <c:pt idx="360">
                  <c:v>41483.14649</c:v>
                </c:pt>
                <c:pt idx="361">
                  <c:v>41645.19348999998</c:v>
                </c:pt>
                <c:pt idx="362">
                  <c:v>41807.24048999998</c:v>
                </c:pt>
                <c:pt idx="363">
                  <c:v>41969.28748999998</c:v>
                </c:pt>
                <c:pt idx="364">
                  <c:v>42131.33448999998</c:v>
                </c:pt>
                <c:pt idx="365">
                  <c:v>42293.38148999998</c:v>
                </c:pt>
                <c:pt idx="366">
                  <c:v>42455.42848999998</c:v>
                </c:pt>
                <c:pt idx="367">
                  <c:v>42617.47548999998</c:v>
                </c:pt>
                <c:pt idx="368">
                  <c:v>42779.52248999998</c:v>
                </c:pt>
                <c:pt idx="369">
                  <c:v>42941.56948999997</c:v>
                </c:pt>
                <c:pt idx="370">
                  <c:v>43103.61648999997</c:v>
                </c:pt>
                <c:pt idx="371">
                  <c:v>43265.66348999997</c:v>
                </c:pt>
                <c:pt idx="372">
                  <c:v>43427.71048999997</c:v>
                </c:pt>
                <c:pt idx="373">
                  <c:v>43589.75748999997</c:v>
                </c:pt>
                <c:pt idx="374">
                  <c:v>43751.80448999998</c:v>
                </c:pt>
                <c:pt idx="375">
                  <c:v>43913.85148999997</c:v>
                </c:pt>
                <c:pt idx="376">
                  <c:v>44075.89848999996</c:v>
                </c:pt>
                <c:pt idx="377">
                  <c:v>44237.94548999996</c:v>
                </c:pt>
                <c:pt idx="378">
                  <c:v>44399.99248999996</c:v>
                </c:pt>
                <c:pt idx="379">
                  <c:v>44562.03948999996</c:v>
                </c:pt>
                <c:pt idx="380">
                  <c:v>44724.08648999996</c:v>
                </c:pt>
                <c:pt idx="381">
                  <c:v>44886.13348999996</c:v>
                </c:pt>
                <c:pt idx="382">
                  <c:v>45048.18048999996</c:v>
                </c:pt>
                <c:pt idx="383">
                  <c:v>45210.22748999995</c:v>
                </c:pt>
                <c:pt idx="384">
                  <c:v>45372.27448999995</c:v>
                </c:pt>
                <c:pt idx="385">
                  <c:v>45534.32148999995</c:v>
                </c:pt>
                <c:pt idx="386">
                  <c:v>45696.36848999995</c:v>
                </c:pt>
                <c:pt idx="387">
                  <c:v>45858.41548999995</c:v>
                </c:pt>
                <c:pt idx="388">
                  <c:v>46020.46248999995</c:v>
                </c:pt>
                <c:pt idx="389">
                  <c:v>46182.50948999995</c:v>
                </c:pt>
                <c:pt idx="390">
                  <c:v>46344.55648999995</c:v>
                </c:pt>
                <c:pt idx="391">
                  <c:v>46506.60348999994</c:v>
                </c:pt>
                <c:pt idx="392">
                  <c:v>46668.65048999994</c:v>
                </c:pt>
                <c:pt idx="393">
                  <c:v>46830.69748999993</c:v>
                </c:pt>
                <c:pt idx="394">
                  <c:v>46992.74448999994</c:v>
                </c:pt>
                <c:pt idx="395">
                  <c:v>47154.79148999992</c:v>
                </c:pt>
                <c:pt idx="396">
                  <c:v>47316.83848999994</c:v>
                </c:pt>
                <c:pt idx="397">
                  <c:v>47478.88548999994</c:v>
                </c:pt>
                <c:pt idx="398">
                  <c:v>47640.93248999994</c:v>
                </c:pt>
                <c:pt idx="399">
                  <c:v>47802.97948999993</c:v>
                </c:pt>
                <c:pt idx="400">
                  <c:v>47965.02648999993</c:v>
                </c:pt>
                <c:pt idx="401">
                  <c:v>48127.07348999993</c:v>
                </c:pt>
                <c:pt idx="402">
                  <c:v>48289.12048999993</c:v>
                </c:pt>
                <c:pt idx="403">
                  <c:v>48451.16748999993</c:v>
                </c:pt>
                <c:pt idx="404">
                  <c:v>48613.21448999993</c:v>
                </c:pt>
                <c:pt idx="405">
                  <c:v>48775.26148999992</c:v>
                </c:pt>
                <c:pt idx="406">
                  <c:v>48937.30848999993</c:v>
                </c:pt>
                <c:pt idx="407">
                  <c:v>49099.35548999992</c:v>
                </c:pt>
                <c:pt idx="408">
                  <c:v>49261.40248999992</c:v>
                </c:pt>
                <c:pt idx="409">
                  <c:v>49423.44948999992</c:v>
                </c:pt>
                <c:pt idx="410">
                  <c:v>49585.49648999992</c:v>
                </c:pt>
                <c:pt idx="411">
                  <c:v>49747.54348999992</c:v>
                </c:pt>
                <c:pt idx="412">
                  <c:v>49909.59048999992</c:v>
                </c:pt>
                <c:pt idx="413">
                  <c:v>50071.63748999991</c:v>
                </c:pt>
                <c:pt idx="414">
                  <c:v>50233.68448999991</c:v>
                </c:pt>
                <c:pt idx="415">
                  <c:v>50395.7314899999</c:v>
                </c:pt>
                <c:pt idx="416">
                  <c:v>50557.77848999991</c:v>
                </c:pt>
                <c:pt idx="417">
                  <c:v>50719.82548999991</c:v>
                </c:pt>
                <c:pt idx="418">
                  <c:v>50881.87248999991</c:v>
                </c:pt>
                <c:pt idx="419">
                  <c:v>51043.91948999991</c:v>
                </c:pt>
                <c:pt idx="420">
                  <c:v>51205.96648999991</c:v>
                </c:pt>
                <c:pt idx="421">
                  <c:v>51368.0134899999</c:v>
                </c:pt>
                <c:pt idx="422">
                  <c:v>51530.0604899999</c:v>
                </c:pt>
                <c:pt idx="423">
                  <c:v>51692.1074899999</c:v>
                </c:pt>
                <c:pt idx="424">
                  <c:v>51854.1544899999</c:v>
                </c:pt>
                <c:pt idx="425">
                  <c:v>52016.20148999988</c:v>
                </c:pt>
                <c:pt idx="426">
                  <c:v>52178.2484899999</c:v>
                </c:pt>
                <c:pt idx="427">
                  <c:v>52340.29548999987</c:v>
                </c:pt>
                <c:pt idx="428">
                  <c:v>52502.3424899999</c:v>
                </c:pt>
                <c:pt idx="429">
                  <c:v>52664.3894899999</c:v>
                </c:pt>
                <c:pt idx="430">
                  <c:v>52826.4364899999</c:v>
                </c:pt>
                <c:pt idx="431">
                  <c:v>52988.48348999989</c:v>
                </c:pt>
                <c:pt idx="432">
                  <c:v>53150.53048999989</c:v>
                </c:pt>
                <c:pt idx="433">
                  <c:v>53312.57748999989</c:v>
                </c:pt>
                <c:pt idx="434">
                  <c:v>53474.62448999989</c:v>
                </c:pt>
                <c:pt idx="435">
                  <c:v>53636.67148999988</c:v>
                </c:pt>
                <c:pt idx="436">
                  <c:v>53798.71848999988</c:v>
                </c:pt>
                <c:pt idx="437">
                  <c:v>53960.76548999987</c:v>
                </c:pt>
                <c:pt idx="438">
                  <c:v>54122.81248999988</c:v>
                </c:pt>
                <c:pt idx="439">
                  <c:v>54284.85948999988</c:v>
                </c:pt>
                <c:pt idx="440">
                  <c:v>54446.90648999988</c:v>
                </c:pt>
                <c:pt idx="441">
                  <c:v>54608.95348999988</c:v>
                </c:pt>
                <c:pt idx="442">
                  <c:v>54771.00048999988</c:v>
                </c:pt>
                <c:pt idx="443">
                  <c:v>54933.04748999988</c:v>
                </c:pt>
                <c:pt idx="444">
                  <c:v>55095.09448999987</c:v>
                </c:pt>
                <c:pt idx="445">
                  <c:v>55257.14148999987</c:v>
                </c:pt>
                <c:pt idx="446">
                  <c:v>55419.18848999987</c:v>
                </c:pt>
                <c:pt idx="447">
                  <c:v>55581.23548999985</c:v>
                </c:pt>
                <c:pt idx="448">
                  <c:v>55743.28248999987</c:v>
                </c:pt>
                <c:pt idx="449">
                  <c:v>55905.32948999987</c:v>
                </c:pt>
                <c:pt idx="450">
                  <c:v>56067.37648999987</c:v>
                </c:pt>
                <c:pt idx="451">
                  <c:v>56229.42348999986</c:v>
                </c:pt>
                <c:pt idx="452">
                  <c:v>56391.47048999986</c:v>
                </c:pt>
                <c:pt idx="453">
                  <c:v>56553.51748999986</c:v>
                </c:pt>
                <c:pt idx="454">
                  <c:v>56715.56448999986</c:v>
                </c:pt>
                <c:pt idx="455">
                  <c:v>56877.61148999986</c:v>
                </c:pt>
                <c:pt idx="456">
                  <c:v>57039.65848999986</c:v>
                </c:pt>
                <c:pt idx="457">
                  <c:v>57201.70548999985</c:v>
                </c:pt>
                <c:pt idx="458">
                  <c:v>57363.75248999985</c:v>
                </c:pt>
                <c:pt idx="459">
                  <c:v>57525.79948999982</c:v>
                </c:pt>
                <c:pt idx="460">
                  <c:v>57687.84648999985</c:v>
                </c:pt>
                <c:pt idx="461">
                  <c:v>57849.89348999983</c:v>
                </c:pt>
                <c:pt idx="462">
                  <c:v>58011.94048999985</c:v>
                </c:pt>
                <c:pt idx="463">
                  <c:v>58173.98748999985</c:v>
                </c:pt>
                <c:pt idx="464">
                  <c:v>58336.03448999985</c:v>
                </c:pt>
                <c:pt idx="465">
                  <c:v>58498.08148999984</c:v>
                </c:pt>
                <c:pt idx="466">
                  <c:v>58660.12848999984</c:v>
                </c:pt>
                <c:pt idx="467">
                  <c:v>58822.17548999983</c:v>
                </c:pt>
                <c:pt idx="468">
                  <c:v>58984.22248999983</c:v>
                </c:pt>
                <c:pt idx="469">
                  <c:v>59146.26948999982</c:v>
                </c:pt>
                <c:pt idx="470">
                  <c:v>59308.31648999984</c:v>
                </c:pt>
                <c:pt idx="471">
                  <c:v>59470.36348999984</c:v>
                </c:pt>
                <c:pt idx="472">
                  <c:v>59632.41048999984</c:v>
                </c:pt>
                <c:pt idx="473">
                  <c:v>59794.45748999983</c:v>
                </c:pt>
                <c:pt idx="474">
                  <c:v>59956.50448999983</c:v>
                </c:pt>
                <c:pt idx="475">
                  <c:v>60118.55148999983</c:v>
                </c:pt>
                <c:pt idx="476">
                  <c:v>60280.59848999983</c:v>
                </c:pt>
                <c:pt idx="477">
                  <c:v>60442.64548999983</c:v>
                </c:pt>
                <c:pt idx="478">
                  <c:v>60604.69248999983</c:v>
                </c:pt>
                <c:pt idx="479">
                  <c:v>60766.73948999983</c:v>
                </c:pt>
                <c:pt idx="480">
                  <c:v>60928.78648999983</c:v>
                </c:pt>
                <c:pt idx="481">
                  <c:v>61090.83348999982</c:v>
                </c:pt>
                <c:pt idx="482">
                  <c:v>61252.88048999982</c:v>
                </c:pt>
                <c:pt idx="483">
                  <c:v>61414.92748999982</c:v>
                </c:pt>
                <c:pt idx="484">
                  <c:v>61576.97448999982</c:v>
                </c:pt>
                <c:pt idx="485">
                  <c:v>61739.0214899998</c:v>
                </c:pt>
                <c:pt idx="486">
                  <c:v>61901.06848999982</c:v>
                </c:pt>
                <c:pt idx="487">
                  <c:v>62063.11548999981</c:v>
                </c:pt>
                <c:pt idx="488">
                  <c:v>62225.16248999981</c:v>
                </c:pt>
                <c:pt idx="489">
                  <c:v>62387.2094899998</c:v>
                </c:pt>
                <c:pt idx="490">
                  <c:v>62549.25648999981</c:v>
                </c:pt>
                <c:pt idx="491">
                  <c:v>62711.30348999981</c:v>
                </c:pt>
                <c:pt idx="492">
                  <c:v>62873.35048999981</c:v>
                </c:pt>
                <c:pt idx="493">
                  <c:v>63035.39748999981</c:v>
                </c:pt>
                <c:pt idx="494">
                  <c:v>63197.44448999981</c:v>
                </c:pt>
                <c:pt idx="495">
                  <c:v>63359.4914899998</c:v>
                </c:pt>
                <c:pt idx="496">
                  <c:v>63521.5384899998</c:v>
                </c:pt>
                <c:pt idx="497">
                  <c:v>63683.5854899998</c:v>
                </c:pt>
                <c:pt idx="498">
                  <c:v>63845.6324899998</c:v>
                </c:pt>
                <c:pt idx="499">
                  <c:v>64007.67948999978</c:v>
                </c:pt>
                <c:pt idx="500">
                  <c:v>64169.72648999978</c:v>
                </c:pt>
                <c:pt idx="501">
                  <c:v>64331.77348999977</c:v>
                </c:pt>
                <c:pt idx="502">
                  <c:v>64493.82048999979</c:v>
                </c:pt>
                <c:pt idx="503">
                  <c:v>64655.86748999979</c:v>
                </c:pt>
                <c:pt idx="504">
                  <c:v>64817.9144899998</c:v>
                </c:pt>
                <c:pt idx="505">
                  <c:v>64979.96148999978</c:v>
                </c:pt>
                <c:pt idx="506">
                  <c:v>65142.00848999979</c:v>
                </c:pt>
                <c:pt idx="507">
                  <c:v>65304.05548999979</c:v>
                </c:pt>
                <c:pt idx="508">
                  <c:v>65466.10248999979</c:v>
                </c:pt>
                <c:pt idx="509">
                  <c:v>65628.1494899998</c:v>
                </c:pt>
                <c:pt idx="510">
                  <c:v>65790.1964899998</c:v>
                </c:pt>
                <c:pt idx="511">
                  <c:v>65952.24348999969</c:v>
                </c:pt>
                <c:pt idx="512">
                  <c:v>66114.29048999981</c:v>
                </c:pt>
                <c:pt idx="513">
                  <c:v>66276.33748999981</c:v>
                </c:pt>
                <c:pt idx="514">
                  <c:v>66438.38448999982</c:v>
                </c:pt>
                <c:pt idx="515">
                  <c:v>66600.43148999983</c:v>
                </c:pt>
                <c:pt idx="516">
                  <c:v>66762.47848999983</c:v>
                </c:pt>
                <c:pt idx="517">
                  <c:v>66924.52548999985</c:v>
                </c:pt>
                <c:pt idx="518">
                  <c:v>67086.57248999984</c:v>
                </c:pt>
                <c:pt idx="519">
                  <c:v>67248.61948999985</c:v>
                </c:pt>
                <c:pt idx="520">
                  <c:v>67410.66648999986</c:v>
                </c:pt>
                <c:pt idx="521">
                  <c:v>67572.71348999981</c:v>
                </c:pt>
                <c:pt idx="522">
                  <c:v>67734.76048999987</c:v>
                </c:pt>
                <c:pt idx="523">
                  <c:v>67896.80748999987</c:v>
                </c:pt>
                <c:pt idx="524">
                  <c:v>68058.85448999988</c:v>
                </c:pt>
                <c:pt idx="525">
                  <c:v>68220.90148999987</c:v>
                </c:pt>
                <c:pt idx="526">
                  <c:v>68382.94848999984</c:v>
                </c:pt>
                <c:pt idx="527">
                  <c:v>68544.9954899999</c:v>
                </c:pt>
                <c:pt idx="528">
                  <c:v>68707.04248999979</c:v>
                </c:pt>
                <c:pt idx="529">
                  <c:v>68869.08948999992</c:v>
                </c:pt>
                <c:pt idx="530">
                  <c:v>69031.13648999991</c:v>
                </c:pt>
                <c:pt idx="531">
                  <c:v>69193.18348999992</c:v>
                </c:pt>
                <c:pt idx="532">
                  <c:v>69355.23048999993</c:v>
                </c:pt>
                <c:pt idx="533">
                  <c:v>69517.27748999993</c:v>
                </c:pt>
                <c:pt idx="534">
                  <c:v>69679.32448999995</c:v>
                </c:pt>
                <c:pt idx="535">
                  <c:v>69841.37149</c:v>
                </c:pt>
                <c:pt idx="536">
                  <c:v>70003.41848999994</c:v>
                </c:pt>
                <c:pt idx="537">
                  <c:v>70165.46548999996</c:v>
                </c:pt>
                <c:pt idx="538">
                  <c:v>70327.51248999994</c:v>
                </c:pt>
                <c:pt idx="539">
                  <c:v>70489.55948999998</c:v>
                </c:pt>
                <c:pt idx="540">
                  <c:v>70651.60648999997</c:v>
                </c:pt>
                <c:pt idx="541">
                  <c:v>70813.65348999998</c:v>
                </c:pt>
                <c:pt idx="542">
                  <c:v>70975.70048999999</c:v>
                </c:pt>
                <c:pt idx="543">
                  <c:v>71137.74748999997</c:v>
                </c:pt>
                <c:pt idx="544">
                  <c:v>71299.79449</c:v>
                </c:pt>
                <c:pt idx="545">
                  <c:v>71461.84149</c:v>
                </c:pt>
                <c:pt idx="546">
                  <c:v>71623.88849000002</c:v>
                </c:pt>
                <c:pt idx="547">
                  <c:v>71785.93549000003</c:v>
                </c:pt>
                <c:pt idx="548">
                  <c:v>71947.98249000001</c:v>
                </c:pt>
                <c:pt idx="549">
                  <c:v>72110.02949000005</c:v>
                </c:pt>
                <c:pt idx="550">
                  <c:v>72272.07649000003</c:v>
                </c:pt>
                <c:pt idx="551">
                  <c:v>72434.12349000005</c:v>
                </c:pt>
                <c:pt idx="552">
                  <c:v>72596.1704900001</c:v>
                </c:pt>
                <c:pt idx="553">
                  <c:v>72758.21749000004</c:v>
                </c:pt>
                <c:pt idx="554">
                  <c:v>72920.26449000006</c:v>
                </c:pt>
                <c:pt idx="555">
                  <c:v>73082.31149000006</c:v>
                </c:pt>
                <c:pt idx="556">
                  <c:v>73244.35849000008</c:v>
                </c:pt>
                <c:pt idx="557">
                  <c:v>73406.40549000007</c:v>
                </c:pt>
                <c:pt idx="558">
                  <c:v>73568.45249000007</c:v>
                </c:pt>
                <c:pt idx="559">
                  <c:v>73730.49949000009</c:v>
                </c:pt>
                <c:pt idx="560">
                  <c:v>73892.54649000007</c:v>
                </c:pt>
                <c:pt idx="561">
                  <c:v>74054.5934900001</c:v>
                </c:pt>
                <c:pt idx="562">
                  <c:v>74216.6404900001</c:v>
                </c:pt>
                <c:pt idx="563">
                  <c:v>74378.68749000012</c:v>
                </c:pt>
                <c:pt idx="564">
                  <c:v>74540.73449000013</c:v>
                </c:pt>
                <c:pt idx="565">
                  <c:v>74702.78149000012</c:v>
                </c:pt>
                <c:pt idx="566">
                  <c:v>74864.82849000015</c:v>
                </c:pt>
                <c:pt idx="567">
                  <c:v>75026.8754900002</c:v>
                </c:pt>
                <c:pt idx="568">
                  <c:v>75188.92249000014</c:v>
                </c:pt>
                <c:pt idx="569">
                  <c:v>75350.96949000016</c:v>
                </c:pt>
                <c:pt idx="570">
                  <c:v>75513.01649000014</c:v>
                </c:pt>
                <c:pt idx="571">
                  <c:v>75675.06349000016</c:v>
                </c:pt>
                <c:pt idx="572">
                  <c:v>75837.11049000016</c:v>
                </c:pt>
                <c:pt idx="573">
                  <c:v>75999.15749000018</c:v>
                </c:pt>
                <c:pt idx="574">
                  <c:v>76161.2044900002</c:v>
                </c:pt>
                <c:pt idx="575">
                  <c:v>76323.25149000018</c:v>
                </c:pt>
                <c:pt idx="576">
                  <c:v>76485.2984900002</c:v>
                </c:pt>
                <c:pt idx="577">
                  <c:v>76647.3454900002</c:v>
                </c:pt>
                <c:pt idx="578">
                  <c:v>76809.3924900002</c:v>
                </c:pt>
                <c:pt idx="579">
                  <c:v>76971.43949000022</c:v>
                </c:pt>
                <c:pt idx="580">
                  <c:v>77133.48649000021</c:v>
                </c:pt>
                <c:pt idx="581">
                  <c:v>77295.53349000021</c:v>
                </c:pt>
                <c:pt idx="582">
                  <c:v>77457.58049000022</c:v>
                </c:pt>
                <c:pt idx="583">
                  <c:v>77619.62749000028</c:v>
                </c:pt>
                <c:pt idx="584">
                  <c:v>77781.6744900003</c:v>
                </c:pt>
                <c:pt idx="585">
                  <c:v>77943.72149000025</c:v>
                </c:pt>
                <c:pt idx="586">
                  <c:v>78105.76849000024</c:v>
                </c:pt>
                <c:pt idx="587">
                  <c:v>78267.81549000025</c:v>
                </c:pt>
                <c:pt idx="588">
                  <c:v>78429.86249000026</c:v>
                </c:pt>
                <c:pt idx="589">
                  <c:v>78591.90949000026</c:v>
                </c:pt>
                <c:pt idx="590">
                  <c:v>78753.95649000027</c:v>
                </c:pt>
                <c:pt idx="591">
                  <c:v>78916.0034900003</c:v>
                </c:pt>
                <c:pt idx="592">
                  <c:v>79078.05049000028</c:v>
                </c:pt>
                <c:pt idx="593">
                  <c:v>79240.0974900003</c:v>
                </c:pt>
                <c:pt idx="594">
                  <c:v>79402.1444900003</c:v>
                </c:pt>
                <c:pt idx="595">
                  <c:v>79564.1914900003</c:v>
                </c:pt>
                <c:pt idx="596">
                  <c:v>79726.23849000032</c:v>
                </c:pt>
                <c:pt idx="597">
                  <c:v>79888.28549000032</c:v>
                </c:pt>
                <c:pt idx="598">
                  <c:v>80050.33249000032</c:v>
                </c:pt>
                <c:pt idx="599">
                  <c:v>80212.3794900004</c:v>
                </c:pt>
                <c:pt idx="600">
                  <c:v>80374.42649000033</c:v>
                </c:pt>
                <c:pt idx="601">
                  <c:v>80536.47349000035</c:v>
                </c:pt>
                <c:pt idx="602">
                  <c:v>80698.52049000035</c:v>
                </c:pt>
                <c:pt idx="603">
                  <c:v>80860.56749000035</c:v>
                </c:pt>
                <c:pt idx="604">
                  <c:v>81022.61449000035</c:v>
                </c:pt>
                <c:pt idx="605">
                  <c:v>81184.6614900004</c:v>
                </c:pt>
                <c:pt idx="606">
                  <c:v>81346.70849000038</c:v>
                </c:pt>
              </c:numCache>
            </c:numRef>
          </c:xVal>
          <c:yVal>
            <c:numRef>
              <c:f>Foglio1!$E$2:$E$3113</c:f>
              <c:numCache>
                <c:formatCode>General</c:formatCode>
                <c:ptCount val="3112"/>
                <c:pt idx="0">
                  <c:v>13611.34968782369</c:v>
                </c:pt>
                <c:pt idx="1">
                  <c:v>11657.14472228601</c:v>
                </c:pt>
                <c:pt idx="2">
                  <c:v>11982.37632090721</c:v>
                </c:pt>
                <c:pt idx="3">
                  <c:v>9117.349404181217</c:v>
                </c:pt>
                <c:pt idx="4">
                  <c:v>6112.357352860276</c:v>
                </c:pt>
                <c:pt idx="5">
                  <c:v>8566.924816667803</c:v>
                </c:pt>
                <c:pt idx="6">
                  <c:v>12279.91325469277</c:v>
                </c:pt>
                <c:pt idx="7">
                  <c:v>11783.3929573017</c:v>
                </c:pt>
                <c:pt idx="8">
                  <c:v>13246.75255861026</c:v>
                </c:pt>
                <c:pt idx="9">
                  <c:v>11869.09809097426</c:v>
                </c:pt>
                <c:pt idx="10">
                  <c:v>8531.112968997935</c:v>
                </c:pt>
                <c:pt idx="11">
                  <c:v>7288.948496289921</c:v>
                </c:pt>
                <c:pt idx="12">
                  <c:v>6851.379867905397</c:v>
                </c:pt>
                <c:pt idx="13">
                  <c:v>5793.407102717109</c:v>
                </c:pt>
                <c:pt idx="14">
                  <c:v>5866.272453157814</c:v>
                </c:pt>
                <c:pt idx="15">
                  <c:v>5483.869198751875</c:v>
                </c:pt>
                <c:pt idx="16">
                  <c:v>5324.643515116662</c:v>
                </c:pt>
                <c:pt idx="17">
                  <c:v>5324.643515116662</c:v>
                </c:pt>
                <c:pt idx="18">
                  <c:v>5156.393412191776</c:v>
                </c:pt>
                <c:pt idx="19">
                  <c:v>5051.06628009173</c:v>
                </c:pt>
                <c:pt idx="20">
                  <c:v>4937.97898396144</c:v>
                </c:pt>
                <c:pt idx="21">
                  <c:v>4881.83517948067</c:v>
                </c:pt>
                <c:pt idx="22">
                  <c:v>4877.47775870141</c:v>
                </c:pt>
                <c:pt idx="23">
                  <c:v>4744.193107636253</c:v>
                </c:pt>
                <c:pt idx="24">
                  <c:v>4640.32816400776</c:v>
                </c:pt>
                <c:pt idx="25">
                  <c:v>4571.428571428572</c:v>
                </c:pt>
                <c:pt idx="26">
                  <c:v>4503.30767949059</c:v>
                </c:pt>
                <c:pt idx="27">
                  <c:v>4410.804707210777</c:v>
                </c:pt>
                <c:pt idx="28">
                  <c:v>4358.969888236005</c:v>
                </c:pt>
                <c:pt idx="29">
                  <c:v>4307.207249891244</c:v>
                </c:pt>
                <c:pt idx="30">
                  <c:v>4219.231256065145</c:v>
                </c:pt>
                <c:pt idx="31">
                  <c:v>4157.969580294551</c:v>
                </c:pt>
                <c:pt idx="32">
                  <c:v>4112.907537725639</c:v>
                </c:pt>
                <c:pt idx="33">
                  <c:v>4017.726208029819</c:v>
                </c:pt>
                <c:pt idx="34">
                  <c:v>3599.465839269452</c:v>
                </c:pt>
                <c:pt idx="35">
                  <c:v>3885.713397551224</c:v>
                </c:pt>
                <c:pt idx="36">
                  <c:v>3837.298541826554</c:v>
                </c:pt>
                <c:pt idx="37">
                  <c:v>3751.725793865178</c:v>
                </c:pt>
                <c:pt idx="38">
                  <c:v>3690.636118041305</c:v>
                </c:pt>
                <c:pt idx="39">
                  <c:v>3607.425524700043</c:v>
                </c:pt>
                <c:pt idx="40">
                  <c:v>3577.382357781165</c:v>
                </c:pt>
                <c:pt idx="41">
                  <c:v>3524.080038905844</c:v>
                </c:pt>
                <c:pt idx="42">
                  <c:v>3605.838573818728</c:v>
                </c:pt>
                <c:pt idx="43">
                  <c:v>3740.541106676492</c:v>
                </c:pt>
                <c:pt idx="44">
                  <c:v>3613.813440494948</c:v>
                </c:pt>
                <c:pt idx="45">
                  <c:v>3402.124286404431</c:v>
                </c:pt>
                <c:pt idx="46">
                  <c:v>3273.826087810564</c:v>
                </c:pt>
                <c:pt idx="47">
                  <c:v>3211.334727052605</c:v>
                </c:pt>
                <c:pt idx="48">
                  <c:v>3165.248107972944</c:v>
                </c:pt>
                <c:pt idx="49">
                  <c:v>3115.691870536772</c:v>
                </c:pt>
                <c:pt idx="50">
                  <c:v>3011.621848714185</c:v>
                </c:pt>
                <c:pt idx="51">
                  <c:v>2962.962962962963</c:v>
                </c:pt>
                <c:pt idx="52">
                  <c:v>2848.167062087193</c:v>
                </c:pt>
                <c:pt idx="53">
                  <c:v>2760.95131338454</c:v>
                </c:pt>
                <c:pt idx="54">
                  <c:v>2738.713078724308</c:v>
                </c:pt>
                <c:pt idx="55">
                  <c:v>2683.324746694144</c:v>
                </c:pt>
                <c:pt idx="56">
                  <c:v>2653.230706369611</c:v>
                </c:pt>
                <c:pt idx="57">
                  <c:v>2597.483557929078</c:v>
                </c:pt>
                <c:pt idx="58">
                  <c:v>2531.408450347689</c:v>
                </c:pt>
                <c:pt idx="59">
                  <c:v>2491.224661131163</c:v>
                </c:pt>
                <c:pt idx="60">
                  <c:v>2451.923902089775</c:v>
                </c:pt>
                <c:pt idx="61">
                  <c:v>2401.410108015427</c:v>
                </c:pt>
                <c:pt idx="62">
                  <c:v>2371.404654118774</c:v>
                </c:pt>
                <c:pt idx="63">
                  <c:v>2326.441637721855</c:v>
                </c:pt>
                <c:pt idx="64">
                  <c:v>2264.779953979671</c:v>
                </c:pt>
                <c:pt idx="65">
                  <c:v>2236.841222299518</c:v>
                </c:pt>
                <c:pt idx="66">
                  <c:v>2184.445871615746</c:v>
                </c:pt>
                <c:pt idx="67">
                  <c:v>2164.455314820026</c:v>
                </c:pt>
                <c:pt idx="68">
                  <c:v>2118.379270387812</c:v>
                </c:pt>
                <c:pt idx="69">
                  <c:v>2063.732177092986</c:v>
                </c:pt>
                <c:pt idx="70">
                  <c:v>2051.282051282051</c:v>
                </c:pt>
                <c:pt idx="71">
                  <c:v>2043.32252415718</c:v>
                </c:pt>
                <c:pt idx="72">
                  <c:v>1992.432740451764</c:v>
                </c:pt>
                <c:pt idx="73">
                  <c:v>1919.54790807669</c:v>
                </c:pt>
                <c:pt idx="74">
                  <c:v>1908.324109766803</c:v>
                </c:pt>
                <c:pt idx="75">
                  <c:v>1877.803795792593</c:v>
                </c:pt>
                <c:pt idx="76">
                  <c:v>1844.276656252651</c:v>
                </c:pt>
                <c:pt idx="77">
                  <c:v>1806.309438869972</c:v>
                </c:pt>
                <c:pt idx="78">
                  <c:v>1789.670736377921</c:v>
                </c:pt>
                <c:pt idx="79">
                  <c:v>1746.761504171266</c:v>
                </c:pt>
                <c:pt idx="80">
                  <c:v>1724.247926160807</c:v>
                </c:pt>
                <c:pt idx="81">
                  <c:v>1694.880782085788</c:v>
                </c:pt>
                <c:pt idx="82">
                  <c:v>1677.632793023732</c:v>
                </c:pt>
                <c:pt idx="83">
                  <c:v>1648.652391535159</c:v>
                </c:pt>
                <c:pt idx="84">
                  <c:v>1628.417845505485</c:v>
                </c:pt>
                <c:pt idx="85">
                  <c:v>1596.870134536307</c:v>
                </c:pt>
                <c:pt idx="86">
                  <c:v>1575.746115785825</c:v>
                </c:pt>
                <c:pt idx="87">
                  <c:v>1543.70062087639</c:v>
                </c:pt>
                <c:pt idx="88">
                  <c:v>1538.46153846154</c:v>
                </c:pt>
                <c:pt idx="89">
                  <c:v>1500.550702107673</c:v>
                </c:pt>
                <c:pt idx="90">
                  <c:v>1491.499941831502</c:v>
                </c:pt>
                <c:pt idx="91">
                  <c:v>1450.02138781547</c:v>
                </c:pt>
                <c:pt idx="92">
                  <c:v>1445.01570732074</c:v>
                </c:pt>
                <c:pt idx="93">
                  <c:v>1403.751103699305</c:v>
                </c:pt>
                <c:pt idx="94">
                  <c:v>1379.544391669207</c:v>
                </c:pt>
                <c:pt idx="95">
                  <c:v>1373.390557939914</c:v>
                </c:pt>
                <c:pt idx="96">
                  <c:v>1353.121380400307</c:v>
                </c:pt>
                <c:pt idx="97">
                  <c:v>1341.442802220356</c:v>
                </c:pt>
                <c:pt idx="98">
                  <c:v>1323.709085806794</c:v>
                </c:pt>
                <c:pt idx="99">
                  <c:v>1307.169037871301</c:v>
                </c:pt>
                <c:pt idx="100">
                  <c:v>1287.574647140168</c:v>
                </c:pt>
                <c:pt idx="101">
                  <c:v>1259.550541984598</c:v>
                </c:pt>
                <c:pt idx="102">
                  <c:v>1251.918565201171</c:v>
                </c:pt>
                <c:pt idx="103">
                  <c:v>1244.376971559764</c:v>
                </c:pt>
                <c:pt idx="104">
                  <c:v>1203.717078337907</c:v>
                </c:pt>
                <c:pt idx="105">
                  <c:v>1196.042057622915</c:v>
                </c:pt>
                <c:pt idx="106">
                  <c:v>1189.7651641519</c:v>
                </c:pt>
                <c:pt idx="107">
                  <c:v>1172.330193833074</c:v>
                </c:pt>
                <c:pt idx="108">
                  <c:v>1148.648959094313</c:v>
                </c:pt>
                <c:pt idx="109">
                  <c:v>1148.568481672867</c:v>
                </c:pt>
                <c:pt idx="110">
                  <c:v>1136.332645473305</c:v>
                </c:pt>
                <c:pt idx="111">
                  <c:v>1118.881118881119</c:v>
                </c:pt>
                <c:pt idx="112">
                  <c:v>1112.55000912291</c:v>
                </c:pt>
                <c:pt idx="113">
                  <c:v>1111.262983718886</c:v>
                </c:pt>
                <c:pt idx="114">
                  <c:v>1080.866076369673</c:v>
                </c:pt>
                <c:pt idx="115">
                  <c:v>1093.833404797115</c:v>
                </c:pt>
                <c:pt idx="116">
                  <c:v>1065.135144347115</c:v>
                </c:pt>
                <c:pt idx="117">
                  <c:v>1053.650847504059</c:v>
                </c:pt>
                <c:pt idx="118">
                  <c:v>1038.299763371484</c:v>
                </c:pt>
                <c:pt idx="119">
                  <c:v>1025.31923314324</c:v>
                </c:pt>
                <c:pt idx="120">
                  <c:v>1035.4668091469</c:v>
                </c:pt>
                <c:pt idx="121">
                  <c:v>1023.13303798893</c:v>
                </c:pt>
                <c:pt idx="122">
                  <c:v>1020.38317428961</c:v>
                </c:pt>
                <c:pt idx="123">
                  <c:v>1017.964010900359</c:v>
                </c:pt>
                <c:pt idx="124">
                  <c:v>992.5755349982134</c:v>
                </c:pt>
                <c:pt idx="125">
                  <c:v>984.4360657997053</c:v>
                </c:pt>
                <c:pt idx="126">
                  <c:v>976.4862120146864</c:v>
                </c:pt>
                <c:pt idx="127">
                  <c:v>952.9890501558134</c:v>
                </c:pt>
                <c:pt idx="128">
                  <c:v>954.3259595747522</c:v>
                </c:pt>
                <c:pt idx="129">
                  <c:v>950.3806274412893</c:v>
                </c:pt>
                <c:pt idx="130">
                  <c:v>935.672514619883</c:v>
                </c:pt>
                <c:pt idx="131">
                  <c:v>948.8386215272507</c:v>
                </c:pt>
                <c:pt idx="132">
                  <c:v>931.0293460449875</c:v>
                </c:pt>
                <c:pt idx="133">
                  <c:v>929.860613893975</c:v>
                </c:pt>
                <c:pt idx="134">
                  <c:v>920.9968870305217</c:v>
                </c:pt>
                <c:pt idx="135">
                  <c:v>910.2576939531582</c:v>
                </c:pt>
                <c:pt idx="136">
                  <c:v>897.3921783297734</c:v>
                </c:pt>
                <c:pt idx="137">
                  <c:v>902.8041095643067</c:v>
                </c:pt>
                <c:pt idx="138">
                  <c:v>891.4642299977703</c:v>
                </c:pt>
                <c:pt idx="139">
                  <c:v>877.7011252128424</c:v>
                </c:pt>
                <c:pt idx="140">
                  <c:v>885.1750876323337</c:v>
                </c:pt>
                <c:pt idx="141">
                  <c:v>862.4407072013798</c:v>
                </c:pt>
                <c:pt idx="142">
                  <c:v>865.785873837683</c:v>
                </c:pt>
                <c:pt idx="143">
                  <c:v>865.1866207540967</c:v>
                </c:pt>
                <c:pt idx="144">
                  <c:v>872.1665489241826</c:v>
                </c:pt>
                <c:pt idx="145">
                  <c:v>846.5608465608466</c:v>
                </c:pt>
                <c:pt idx="146">
                  <c:v>844.8943037226043</c:v>
                </c:pt>
                <c:pt idx="147">
                  <c:v>836.582060334298</c:v>
                </c:pt>
                <c:pt idx="148">
                  <c:v>844.4590817351944</c:v>
                </c:pt>
                <c:pt idx="149">
                  <c:v>833.4166750008334</c:v>
                </c:pt>
                <c:pt idx="150">
                  <c:v>826.6649031148734</c:v>
                </c:pt>
                <c:pt idx="151">
                  <c:v>832.9931944456014</c:v>
                </c:pt>
                <c:pt idx="152">
                  <c:v>824.4091047741531</c:v>
                </c:pt>
                <c:pt idx="153">
                  <c:v>825.0348577227384</c:v>
                </c:pt>
                <c:pt idx="154">
                  <c:v>823.8250195658442</c:v>
                </c:pt>
                <c:pt idx="155">
                  <c:v>812.2619057288832</c:v>
                </c:pt>
                <c:pt idx="156">
                  <c:v>807.7609673745344</c:v>
                </c:pt>
                <c:pt idx="157">
                  <c:v>819.6855686158789</c:v>
                </c:pt>
                <c:pt idx="158">
                  <c:v>805.133531396182</c:v>
                </c:pt>
                <c:pt idx="159">
                  <c:v>805.8472274826114</c:v>
                </c:pt>
                <c:pt idx="160">
                  <c:v>790.7388663967612</c:v>
                </c:pt>
                <c:pt idx="161">
                  <c:v>784.5783283774136</c:v>
                </c:pt>
                <c:pt idx="162">
                  <c:v>788.9421863165868</c:v>
                </c:pt>
                <c:pt idx="163">
                  <c:v>789.2846713023986</c:v>
                </c:pt>
                <c:pt idx="164">
                  <c:v>775.1877892419438</c:v>
                </c:pt>
                <c:pt idx="165">
                  <c:v>771.4501720333883</c:v>
                </c:pt>
                <c:pt idx="166">
                  <c:v>762.3694442326752</c:v>
                </c:pt>
                <c:pt idx="167">
                  <c:v>768.6513243862319</c:v>
                </c:pt>
                <c:pt idx="168">
                  <c:v>767.277163529782</c:v>
                </c:pt>
                <c:pt idx="169">
                  <c:v>767.1358981243528</c:v>
                </c:pt>
                <c:pt idx="170">
                  <c:v>759.6359824372162</c:v>
                </c:pt>
                <c:pt idx="171">
                  <c:v>754.437981425736</c:v>
                </c:pt>
                <c:pt idx="172">
                  <c:v>760.8381392942464</c:v>
                </c:pt>
                <c:pt idx="173">
                  <c:v>761.9744281381917</c:v>
                </c:pt>
                <c:pt idx="174">
                  <c:v>750.6549464407694</c:v>
                </c:pt>
                <c:pt idx="175">
                  <c:v>752.7683054432676</c:v>
                </c:pt>
                <c:pt idx="176">
                  <c:v>748.6935297905154</c:v>
                </c:pt>
                <c:pt idx="177">
                  <c:v>740.0335975253276</c:v>
                </c:pt>
                <c:pt idx="178">
                  <c:v>733.7133968729134</c:v>
                </c:pt>
                <c:pt idx="179">
                  <c:v>734.3437903889084</c:v>
                </c:pt>
                <c:pt idx="180">
                  <c:v>730.0708898834074</c:v>
                </c:pt>
                <c:pt idx="181">
                  <c:v>715.6659271452072</c:v>
                </c:pt>
                <c:pt idx="182">
                  <c:v>726.1742237197549</c:v>
                </c:pt>
                <c:pt idx="183">
                  <c:v>722.9873838701516</c:v>
                </c:pt>
                <c:pt idx="184">
                  <c:v>720.814231756192</c:v>
                </c:pt>
                <c:pt idx="185">
                  <c:v>723.4685978455093</c:v>
                </c:pt>
                <c:pt idx="186">
                  <c:v>719.165767709457</c:v>
                </c:pt>
                <c:pt idx="187">
                  <c:v>709.874352239654</c:v>
                </c:pt>
                <c:pt idx="188">
                  <c:v>705.9105893647511</c:v>
                </c:pt>
                <c:pt idx="189">
                  <c:v>702.7505657142044</c:v>
                </c:pt>
                <c:pt idx="190">
                  <c:v>716.4812174448844</c:v>
                </c:pt>
                <c:pt idx="191">
                  <c:v>692.933464528736</c:v>
                </c:pt>
                <c:pt idx="192">
                  <c:v>709.4412440761657</c:v>
                </c:pt>
                <c:pt idx="193">
                  <c:v>705.7910152803755</c:v>
                </c:pt>
                <c:pt idx="194">
                  <c:v>694.6760031121486</c:v>
                </c:pt>
                <c:pt idx="195">
                  <c:v>691.7303635043061</c:v>
                </c:pt>
                <c:pt idx="196">
                  <c:v>691.9074504594264</c:v>
                </c:pt>
                <c:pt idx="197">
                  <c:v>677.7409538526184</c:v>
                </c:pt>
                <c:pt idx="198">
                  <c:v>682.9574790673532</c:v>
                </c:pt>
                <c:pt idx="199">
                  <c:v>675.693937673992</c:v>
                </c:pt>
                <c:pt idx="200">
                  <c:v>680.5406214696954</c:v>
                </c:pt>
                <c:pt idx="201">
                  <c:v>669.675743005237</c:v>
                </c:pt>
                <c:pt idx="202">
                  <c:v>672.9067553109164</c:v>
                </c:pt>
                <c:pt idx="203">
                  <c:v>666.7200042670085</c:v>
                </c:pt>
                <c:pt idx="204">
                  <c:v>662.580752029154</c:v>
                </c:pt>
                <c:pt idx="205">
                  <c:v>661.8002289828778</c:v>
                </c:pt>
                <c:pt idx="206">
                  <c:v>668.248187376792</c:v>
                </c:pt>
                <c:pt idx="207">
                  <c:v>658.648716293652</c:v>
                </c:pt>
                <c:pt idx="208">
                  <c:v>651.3130471029586</c:v>
                </c:pt>
                <c:pt idx="209">
                  <c:v>652.1498118547793</c:v>
                </c:pt>
                <c:pt idx="210">
                  <c:v>655.475514712148</c:v>
                </c:pt>
                <c:pt idx="211">
                  <c:v>652.775601859105</c:v>
                </c:pt>
                <c:pt idx="212">
                  <c:v>647.9789536435857</c:v>
                </c:pt>
                <c:pt idx="213">
                  <c:v>643.939881772638</c:v>
                </c:pt>
                <c:pt idx="214">
                  <c:v>644.1929228965481</c:v>
                </c:pt>
                <c:pt idx="215">
                  <c:v>641.4080188830511</c:v>
                </c:pt>
                <c:pt idx="216">
                  <c:v>644.9074880208434</c:v>
                </c:pt>
                <c:pt idx="217">
                  <c:v>641.8114486326208</c:v>
                </c:pt>
                <c:pt idx="218">
                  <c:v>641.2846213534952</c:v>
                </c:pt>
                <c:pt idx="219">
                  <c:v>642.7726641641384</c:v>
                </c:pt>
                <c:pt idx="220">
                  <c:v>647.1067855617535</c:v>
                </c:pt>
                <c:pt idx="221">
                  <c:v>633.6653739893037</c:v>
                </c:pt>
                <c:pt idx="222">
                  <c:v>635.6147666022576</c:v>
                </c:pt>
                <c:pt idx="223">
                  <c:v>640.9804436866631</c:v>
                </c:pt>
                <c:pt idx="224">
                  <c:v>642.4959683377987</c:v>
                </c:pt>
                <c:pt idx="225">
                  <c:v>635.9340917907264</c:v>
                </c:pt>
                <c:pt idx="226">
                  <c:v>640.3278478581034</c:v>
                </c:pt>
                <c:pt idx="227">
                  <c:v>631.7239113817698</c:v>
                </c:pt>
                <c:pt idx="228">
                  <c:v>629.9212598425179</c:v>
                </c:pt>
                <c:pt idx="229">
                  <c:v>630.676084762866</c:v>
                </c:pt>
                <c:pt idx="230">
                  <c:v>633.7858564348277</c:v>
                </c:pt>
                <c:pt idx="231">
                  <c:v>627.210918487669</c:v>
                </c:pt>
                <c:pt idx="232">
                  <c:v>628.2472529888863</c:v>
                </c:pt>
                <c:pt idx="233">
                  <c:v>630.115752263691</c:v>
                </c:pt>
                <c:pt idx="234">
                  <c:v>617.691932325672</c:v>
                </c:pt>
                <c:pt idx="235">
                  <c:v>622.2814080983705</c:v>
                </c:pt>
                <c:pt idx="236">
                  <c:v>624.8789297073691</c:v>
                </c:pt>
                <c:pt idx="237">
                  <c:v>624.640831521875</c:v>
                </c:pt>
                <c:pt idx="238">
                  <c:v>627.2581292653552</c:v>
                </c:pt>
                <c:pt idx="239">
                  <c:v>623.3053884750834</c:v>
                </c:pt>
                <c:pt idx="240">
                  <c:v>625.9114835979896</c:v>
                </c:pt>
                <c:pt idx="241">
                  <c:v>613.9036907889881</c:v>
                </c:pt>
                <c:pt idx="242">
                  <c:v>608.0025292905214</c:v>
                </c:pt>
                <c:pt idx="243">
                  <c:v>613.440480937337</c:v>
                </c:pt>
                <c:pt idx="244">
                  <c:v>623.3986447313465</c:v>
                </c:pt>
                <c:pt idx="245">
                  <c:v>607.9581724777336</c:v>
                </c:pt>
                <c:pt idx="246">
                  <c:v>613.786880919208</c:v>
                </c:pt>
                <c:pt idx="247">
                  <c:v>614.5752670329529</c:v>
                </c:pt>
                <c:pt idx="248">
                  <c:v>613.9715362795785</c:v>
                </c:pt>
                <c:pt idx="249">
                  <c:v>618.1806942169196</c:v>
                </c:pt>
                <c:pt idx="250">
                  <c:v>609.5256671258417</c:v>
                </c:pt>
                <c:pt idx="251">
                  <c:v>608.2503071664051</c:v>
                </c:pt>
                <c:pt idx="252">
                  <c:v>608.3650190114054</c:v>
                </c:pt>
                <c:pt idx="253">
                  <c:v>618.8386873193765</c:v>
                </c:pt>
                <c:pt idx="254">
                  <c:v>612.775136036081</c:v>
                </c:pt>
                <c:pt idx="255">
                  <c:v>599.1396354834447</c:v>
                </c:pt>
                <c:pt idx="256">
                  <c:v>619.3062531352365</c:v>
                </c:pt>
                <c:pt idx="257">
                  <c:v>619.214217158426</c:v>
                </c:pt>
                <c:pt idx="258">
                  <c:v>616.6862978471481</c:v>
                </c:pt>
                <c:pt idx="259">
                  <c:v>600.153639331669</c:v>
                </c:pt>
                <c:pt idx="260">
                  <c:v>600.4202942059427</c:v>
                </c:pt>
                <c:pt idx="261">
                  <c:v>605.7669008965344</c:v>
                </c:pt>
                <c:pt idx="262">
                  <c:v>614.8511138027912</c:v>
                </c:pt>
                <c:pt idx="263">
                  <c:v>601.5688916694741</c:v>
                </c:pt>
                <c:pt idx="264">
                  <c:v>596.5554886087731</c:v>
                </c:pt>
                <c:pt idx="265">
                  <c:v>614.6205947068876</c:v>
                </c:pt>
                <c:pt idx="266">
                  <c:v>611.785434612373</c:v>
                </c:pt>
                <c:pt idx="267">
                  <c:v>598.5264279344244</c:v>
                </c:pt>
                <c:pt idx="268">
                  <c:v>614.0884164502004</c:v>
                </c:pt>
                <c:pt idx="269">
                  <c:v>611.695620259359</c:v>
                </c:pt>
                <c:pt idx="270">
                  <c:v>607.4374643130478</c:v>
                </c:pt>
                <c:pt idx="271">
                  <c:v>608.139336884867</c:v>
                </c:pt>
                <c:pt idx="272">
                  <c:v>617.9247614810421</c:v>
                </c:pt>
                <c:pt idx="273">
                  <c:v>610.963122265939</c:v>
                </c:pt>
                <c:pt idx="274">
                  <c:v>613.9489194499014</c:v>
                </c:pt>
                <c:pt idx="275">
                  <c:v>610.8026557699474</c:v>
                </c:pt>
                <c:pt idx="276">
                  <c:v>620.578379049274</c:v>
                </c:pt>
                <c:pt idx="277">
                  <c:v>611.6245359298835</c:v>
                </c:pt>
                <c:pt idx="278">
                  <c:v>613.489405037975</c:v>
                </c:pt>
                <c:pt idx="279">
                  <c:v>606.354596167839</c:v>
                </c:pt>
                <c:pt idx="280">
                  <c:v>613.440480937337</c:v>
                </c:pt>
                <c:pt idx="281">
                  <c:v>605.319548189488</c:v>
                </c:pt>
                <c:pt idx="282">
                  <c:v>617.2229903219434</c:v>
                </c:pt>
                <c:pt idx="283">
                  <c:v>616.7585636926568</c:v>
                </c:pt>
                <c:pt idx="284">
                  <c:v>611.1460822480398</c:v>
                </c:pt>
                <c:pt idx="285">
                  <c:v>609.889975848357</c:v>
                </c:pt>
                <c:pt idx="286">
                  <c:v>598.7450304162476</c:v>
                </c:pt>
                <c:pt idx="287">
                  <c:v>611.0975311659734</c:v>
                </c:pt>
                <c:pt idx="288">
                  <c:v>602.5693557328449</c:v>
                </c:pt>
                <c:pt idx="289">
                  <c:v>598.7020140335752</c:v>
                </c:pt>
                <c:pt idx="290">
                  <c:v>609.1135570404391</c:v>
                </c:pt>
                <c:pt idx="291">
                  <c:v>608.7724104343592</c:v>
                </c:pt>
                <c:pt idx="292">
                  <c:v>588.8726621755302</c:v>
                </c:pt>
                <c:pt idx="293">
                  <c:v>600.9507040137494</c:v>
                </c:pt>
                <c:pt idx="294">
                  <c:v>607.1424234696976</c:v>
                </c:pt>
                <c:pt idx="295">
                  <c:v>604.0653598719379</c:v>
                </c:pt>
                <c:pt idx="296">
                  <c:v>609.0467808832385</c:v>
                </c:pt>
                <c:pt idx="297">
                  <c:v>597.1254381407903</c:v>
                </c:pt>
                <c:pt idx="298">
                  <c:v>595.794879738804</c:v>
                </c:pt>
                <c:pt idx="299">
                  <c:v>599.9772008663671</c:v>
                </c:pt>
                <c:pt idx="300">
                  <c:v>607.2124697152774</c:v>
                </c:pt>
                <c:pt idx="301">
                  <c:v>608.4316457467584</c:v>
                </c:pt>
                <c:pt idx="302">
                  <c:v>612.0850063656841</c:v>
                </c:pt>
                <c:pt idx="303">
                  <c:v>604.5803003554932</c:v>
                </c:pt>
                <c:pt idx="304">
                  <c:v>602.9035836589015</c:v>
                </c:pt>
                <c:pt idx="305">
                  <c:v>593.7572364163184</c:v>
                </c:pt>
                <c:pt idx="306">
                  <c:v>608.8873193126881</c:v>
                </c:pt>
                <c:pt idx="307">
                  <c:v>602.8163580246913</c:v>
                </c:pt>
                <c:pt idx="308">
                  <c:v>595.4046667817771</c:v>
                </c:pt>
                <c:pt idx="309">
                  <c:v>607.7290986769738</c:v>
                </c:pt>
                <c:pt idx="310">
                  <c:v>610.388817676861</c:v>
                </c:pt>
                <c:pt idx="311">
                  <c:v>609.2285947533234</c:v>
                </c:pt>
                <c:pt idx="312">
                  <c:v>609.9346150092711</c:v>
                </c:pt>
                <c:pt idx="313">
                  <c:v>612.797666466486</c:v>
                </c:pt>
                <c:pt idx="314">
                  <c:v>615.9645697179488</c:v>
                </c:pt>
                <c:pt idx="315">
                  <c:v>610.8026557699474</c:v>
                </c:pt>
                <c:pt idx="316">
                  <c:v>604.1091504413017</c:v>
                </c:pt>
                <c:pt idx="317">
                  <c:v>605.7228696726675</c:v>
                </c:pt>
                <c:pt idx="318">
                  <c:v>611.4861559534293</c:v>
                </c:pt>
                <c:pt idx="319">
                  <c:v>620.578379049274</c:v>
                </c:pt>
                <c:pt idx="320">
                  <c:v>607.8436139949903</c:v>
                </c:pt>
                <c:pt idx="321">
                  <c:v>606.9839574140054</c:v>
                </c:pt>
                <c:pt idx="322">
                  <c:v>606.7372099796137</c:v>
                </c:pt>
                <c:pt idx="323">
                  <c:v>609.1840588715475</c:v>
                </c:pt>
                <c:pt idx="324">
                  <c:v>610.0462415051061</c:v>
                </c:pt>
                <c:pt idx="325">
                  <c:v>612.797666466486</c:v>
                </c:pt>
                <c:pt idx="326">
                  <c:v>598.2399779847688</c:v>
                </c:pt>
                <c:pt idx="327">
                  <c:v>614.1563027790575</c:v>
                </c:pt>
                <c:pt idx="328">
                  <c:v>618.578383159823</c:v>
                </c:pt>
                <c:pt idx="329">
                  <c:v>624.0210669512202</c:v>
                </c:pt>
                <c:pt idx="330">
                  <c:v>623.9470892868284</c:v>
                </c:pt>
                <c:pt idx="331">
                  <c:v>604.0653598719379</c:v>
                </c:pt>
                <c:pt idx="332">
                  <c:v>608.7057090508455</c:v>
                </c:pt>
                <c:pt idx="333">
                  <c:v>607.6183184770655</c:v>
                </c:pt>
                <c:pt idx="334">
                  <c:v>607.8879540923014</c:v>
                </c:pt>
                <c:pt idx="335">
                  <c:v>610.3441120103514</c:v>
                </c:pt>
                <c:pt idx="336">
                  <c:v>612.6587551999412</c:v>
                </c:pt>
                <c:pt idx="337">
                  <c:v>610.6870229007634</c:v>
                </c:pt>
                <c:pt idx="338">
                  <c:v>599.186304997813</c:v>
                </c:pt>
                <c:pt idx="339">
                  <c:v>603.0381059779168</c:v>
                </c:pt>
                <c:pt idx="340">
                  <c:v>600.30855859912</c:v>
                </c:pt>
                <c:pt idx="341">
                  <c:v>606.0165321309964</c:v>
                </c:pt>
                <c:pt idx="342">
                  <c:v>614.6659290675518</c:v>
                </c:pt>
                <c:pt idx="343">
                  <c:v>611.5796490755975</c:v>
                </c:pt>
                <c:pt idx="344">
                  <c:v>612.013831512593</c:v>
                </c:pt>
                <c:pt idx="345">
                  <c:v>614.4582014808432</c:v>
                </c:pt>
                <c:pt idx="346">
                  <c:v>613.071919466873</c:v>
                </c:pt>
                <c:pt idx="347">
                  <c:v>614.6205947068876</c:v>
                </c:pt>
                <c:pt idx="348">
                  <c:v>621.1681688583551</c:v>
                </c:pt>
                <c:pt idx="349">
                  <c:v>616.8727021491845</c:v>
                </c:pt>
                <c:pt idx="350">
                  <c:v>603.081747730905</c:v>
                </c:pt>
                <c:pt idx="351">
                  <c:v>607.8436139949903</c:v>
                </c:pt>
                <c:pt idx="352">
                  <c:v>618.0431517728568</c:v>
                </c:pt>
                <c:pt idx="353">
                  <c:v>617.1049140064302</c:v>
                </c:pt>
                <c:pt idx="354">
                  <c:v>617.1049140064302</c:v>
                </c:pt>
                <c:pt idx="355">
                  <c:v>617.1049140064302</c:v>
                </c:pt>
                <c:pt idx="356">
                  <c:v>617.1049140064302</c:v>
                </c:pt>
                <c:pt idx="357">
                  <c:v>617.1049140064302</c:v>
                </c:pt>
                <c:pt idx="358">
                  <c:v>617.1049140064302</c:v>
                </c:pt>
                <c:pt idx="359">
                  <c:v>617.1049140064302</c:v>
                </c:pt>
                <c:pt idx="360">
                  <c:v>617.1049140064302</c:v>
                </c:pt>
                <c:pt idx="361">
                  <c:v>617.1049140064302</c:v>
                </c:pt>
                <c:pt idx="362">
                  <c:v>617.1049140064302</c:v>
                </c:pt>
                <c:pt idx="363">
                  <c:v>617.1049140064302</c:v>
                </c:pt>
                <c:pt idx="364">
                  <c:v>617.1049140064302</c:v>
                </c:pt>
                <c:pt idx="365">
                  <c:v>617.1049140064302</c:v>
                </c:pt>
                <c:pt idx="366">
                  <c:v>617.1049140064302</c:v>
                </c:pt>
                <c:pt idx="367">
                  <c:v>617.1049140064302</c:v>
                </c:pt>
                <c:pt idx="368">
                  <c:v>617.1049140064302</c:v>
                </c:pt>
                <c:pt idx="369">
                  <c:v>617.1049140064302</c:v>
                </c:pt>
                <c:pt idx="370">
                  <c:v>617.1049140064302</c:v>
                </c:pt>
                <c:pt idx="371">
                  <c:v>617.1049140064302</c:v>
                </c:pt>
                <c:pt idx="372">
                  <c:v>617.1049140064302</c:v>
                </c:pt>
                <c:pt idx="373">
                  <c:v>617.1049140064302</c:v>
                </c:pt>
                <c:pt idx="374">
                  <c:v>617.1049140064302</c:v>
                </c:pt>
                <c:pt idx="375">
                  <c:v>617.1049140064302</c:v>
                </c:pt>
                <c:pt idx="376">
                  <c:v>617.1049140064302</c:v>
                </c:pt>
                <c:pt idx="377">
                  <c:v>617.1049140064302</c:v>
                </c:pt>
                <c:pt idx="378">
                  <c:v>617.1049140064302</c:v>
                </c:pt>
                <c:pt idx="379">
                  <c:v>617.1049140064302</c:v>
                </c:pt>
                <c:pt idx="380">
                  <c:v>617.1049140064302</c:v>
                </c:pt>
                <c:pt idx="381">
                  <c:v>617.1049140064302</c:v>
                </c:pt>
                <c:pt idx="382">
                  <c:v>617.1049140064302</c:v>
                </c:pt>
                <c:pt idx="383">
                  <c:v>617.1049140064302</c:v>
                </c:pt>
                <c:pt idx="384">
                  <c:v>617.1049140064302</c:v>
                </c:pt>
                <c:pt idx="385">
                  <c:v>617.1049140064302</c:v>
                </c:pt>
                <c:pt idx="386">
                  <c:v>617.1049140064302</c:v>
                </c:pt>
                <c:pt idx="387">
                  <c:v>617.1049140064302</c:v>
                </c:pt>
                <c:pt idx="388">
                  <c:v>617.1049140064302</c:v>
                </c:pt>
                <c:pt idx="389">
                  <c:v>617.1049140064302</c:v>
                </c:pt>
                <c:pt idx="390">
                  <c:v>617.1049140064302</c:v>
                </c:pt>
                <c:pt idx="391">
                  <c:v>617.1049140064302</c:v>
                </c:pt>
                <c:pt idx="392">
                  <c:v>617.1049140064302</c:v>
                </c:pt>
                <c:pt idx="393">
                  <c:v>617.1049140064302</c:v>
                </c:pt>
                <c:pt idx="394">
                  <c:v>617.1049140064302</c:v>
                </c:pt>
                <c:pt idx="395">
                  <c:v>617.1049140064302</c:v>
                </c:pt>
                <c:pt idx="396">
                  <c:v>617.1049140064302</c:v>
                </c:pt>
                <c:pt idx="397">
                  <c:v>617.1049140064302</c:v>
                </c:pt>
                <c:pt idx="398">
                  <c:v>617.1049140064302</c:v>
                </c:pt>
                <c:pt idx="399">
                  <c:v>617.1049140064302</c:v>
                </c:pt>
                <c:pt idx="400">
                  <c:v>617.1049140064302</c:v>
                </c:pt>
                <c:pt idx="401">
                  <c:v>617.1049140064302</c:v>
                </c:pt>
                <c:pt idx="402">
                  <c:v>617.1049140064302</c:v>
                </c:pt>
                <c:pt idx="403">
                  <c:v>617.1049140064302</c:v>
                </c:pt>
                <c:pt idx="404">
                  <c:v>617.1049140064302</c:v>
                </c:pt>
                <c:pt idx="405">
                  <c:v>617.1049140064302</c:v>
                </c:pt>
                <c:pt idx="406">
                  <c:v>617.1049140064302</c:v>
                </c:pt>
                <c:pt idx="407">
                  <c:v>617.1049140064302</c:v>
                </c:pt>
                <c:pt idx="408">
                  <c:v>617.1049140064302</c:v>
                </c:pt>
                <c:pt idx="409">
                  <c:v>617.1049140064302</c:v>
                </c:pt>
                <c:pt idx="410">
                  <c:v>617.1049140064302</c:v>
                </c:pt>
                <c:pt idx="411">
                  <c:v>617.1049140064302</c:v>
                </c:pt>
                <c:pt idx="412">
                  <c:v>617.1049140064302</c:v>
                </c:pt>
                <c:pt idx="413">
                  <c:v>617.1049140064302</c:v>
                </c:pt>
                <c:pt idx="414">
                  <c:v>617.1049140064302</c:v>
                </c:pt>
                <c:pt idx="415">
                  <c:v>617.1049140064302</c:v>
                </c:pt>
                <c:pt idx="416">
                  <c:v>617.1049140064302</c:v>
                </c:pt>
                <c:pt idx="417">
                  <c:v>617.1049140064302</c:v>
                </c:pt>
                <c:pt idx="418">
                  <c:v>617.1049140064302</c:v>
                </c:pt>
                <c:pt idx="419">
                  <c:v>617.1049140064302</c:v>
                </c:pt>
                <c:pt idx="420">
                  <c:v>617.1049140064302</c:v>
                </c:pt>
                <c:pt idx="421">
                  <c:v>617.1049140064302</c:v>
                </c:pt>
                <c:pt idx="422">
                  <c:v>617.1049140064302</c:v>
                </c:pt>
                <c:pt idx="423">
                  <c:v>617.1049140064302</c:v>
                </c:pt>
                <c:pt idx="424">
                  <c:v>617.1049140064302</c:v>
                </c:pt>
                <c:pt idx="425">
                  <c:v>617.1049140064302</c:v>
                </c:pt>
                <c:pt idx="426">
                  <c:v>617.1049140064302</c:v>
                </c:pt>
                <c:pt idx="427">
                  <c:v>617.1049140064302</c:v>
                </c:pt>
                <c:pt idx="428">
                  <c:v>617.1049140064302</c:v>
                </c:pt>
                <c:pt idx="429">
                  <c:v>617.1049140064302</c:v>
                </c:pt>
                <c:pt idx="430">
                  <c:v>617.1049140064302</c:v>
                </c:pt>
                <c:pt idx="431">
                  <c:v>617.1049140064302</c:v>
                </c:pt>
                <c:pt idx="432">
                  <c:v>617.1049140064302</c:v>
                </c:pt>
                <c:pt idx="433">
                  <c:v>617.1049140064302</c:v>
                </c:pt>
                <c:pt idx="434">
                  <c:v>617.1049140064302</c:v>
                </c:pt>
                <c:pt idx="435">
                  <c:v>617.1049140064302</c:v>
                </c:pt>
                <c:pt idx="436">
                  <c:v>617.1049140064302</c:v>
                </c:pt>
                <c:pt idx="437">
                  <c:v>617.1049140064302</c:v>
                </c:pt>
                <c:pt idx="438">
                  <c:v>617.1049140064302</c:v>
                </c:pt>
                <c:pt idx="439">
                  <c:v>617.1049140064302</c:v>
                </c:pt>
                <c:pt idx="440">
                  <c:v>617.1049140064302</c:v>
                </c:pt>
                <c:pt idx="441">
                  <c:v>617.1049140064302</c:v>
                </c:pt>
                <c:pt idx="442">
                  <c:v>617.1049140064302</c:v>
                </c:pt>
                <c:pt idx="443">
                  <c:v>617.1049140064302</c:v>
                </c:pt>
                <c:pt idx="444">
                  <c:v>617.1049140064302</c:v>
                </c:pt>
                <c:pt idx="445">
                  <c:v>617.1049140064302</c:v>
                </c:pt>
                <c:pt idx="446">
                  <c:v>617.1049140064302</c:v>
                </c:pt>
                <c:pt idx="447">
                  <c:v>617.1049140064302</c:v>
                </c:pt>
                <c:pt idx="448">
                  <c:v>617.1049140064302</c:v>
                </c:pt>
                <c:pt idx="449">
                  <c:v>617.1049140064302</c:v>
                </c:pt>
                <c:pt idx="450">
                  <c:v>617.1049140064302</c:v>
                </c:pt>
                <c:pt idx="451">
                  <c:v>617.1049140064302</c:v>
                </c:pt>
                <c:pt idx="452">
                  <c:v>617.1049140064302</c:v>
                </c:pt>
                <c:pt idx="453">
                  <c:v>617.1049140064302</c:v>
                </c:pt>
                <c:pt idx="454">
                  <c:v>617.1049140064302</c:v>
                </c:pt>
                <c:pt idx="455">
                  <c:v>617.1049140064302</c:v>
                </c:pt>
                <c:pt idx="456">
                  <c:v>617.1049140064302</c:v>
                </c:pt>
                <c:pt idx="457">
                  <c:v>617.1049140064302</c:v>
                </c:pt>
                <c:pt idx="458">
                  <c:v>617.1049140064302</c:v>
                </c:pt>
                <c:pt idx="459">
                  <c:v>617.1049140064302</c:v>
                </c:pt>
                <c:pt idx="460">
                  <c:v>617.1049140064302</c:v>
                </c:pt>
                <c:pt idx="461">
                  <c:v>617.1049140064302</c:v>
                </c:pt>
                <c:pt idx="462">
                  <c:v>617.1049140064302</c:v>
                </c:pt>
                <c:pt idx="463">
                  <c:v>617.1049140064302</c:v>
                </c:pt>
                <c:pt idx="464">
                  <c:v>617.1049140064302</c:v>
                </c:pt>
                <c:pt idx="465">
                  <c:v>617.1049140064302</c:v>
                </c:pt>
                <c:pt idx="466">
                  <c:v>617.1049140064302</c:v>
                </c:pt>
                <c:pt idx="467">
                  <c:v>617.1049140064302</c:v>
                </c:pt>
                <c:pt idx="468">
                  <c:v>617.1049140064302</c:v>
                </c:pt>
                <c:pt idx="469">
                  <c:v>617.1049140064302</c:v>
                </c:pt>
                <c:pt idx="470">
                  <c:v>617.1049140064302</c:v>
                </c:pt>
                <c:pt idx="471">
                  <c:v>617.1049140064302</c:v>
                </c:pt>
                <c:pt idx="472">
                  <c:v>617.1049140064302</c:v>
                </c:pt>
                <c:pt idx="473">
                  <c:v>617.1049140064302</c:v>
                </c:pt>
                <c:pt idx="474">
                  <c:v>617.1049140064302</c:v>
                </c:pt>
                <c:pt idx="475">
                  <c:v>617.1049140064302</c:v>
                </c:pt>
                <c:pt idx="476">
                  <c:v>617.1049140064302</c:v>
                </c:pt>
                <c:pt idx="477">
                  <c:v>617.1049140064302</c:v>
                </c:pt>
                <c:pt idx="478">
                  <c:v>617.1049140064302</c:v>
                </c:pt>
                <c:pt idx="479">
                  <c:v>617.1049140064302</c:v>
                </c:pt>
                <c:pt idx="480">
                  <c:v>617.1049140064302</c:v>
                </c:pt>
                <c:pt idx="481">
                  <c:v>617.1049140064302</c:v>
                </c:pt>
                <c:pt idx="482">
                  <c:v>617.1049140064302</c:v>
                </c:pt>
                <c:pt idx="483">
                  <c:v>617.1049140064302</c:v>
                </c:pt>
                <c:pt idx="484">
                  <c:v>617.1049140064302</c:v>
                </c:pt>
                <c:pt idx="485">
                  <c:v>617.1049140064302</c:v>
                </c:pt>
                <c:pt idx="486">
                  <c:v>617.1049140064302</c:v>
                </c:pt>
                <c:pt idx="487">
                  <c:v>617.1049140064302</c:v>
                </c:pt>
                <c:pt idx="488">
                  <c:v>617.1049140064302</c:v>
                </c:pt>
                <c:pt idx="489">
                  <c:v>617.1049140064302</c:v>
                </c:pt>
                <c:pt idx="490">
                  <c:v>617.1049140064302</c:v>
                </c:pt>
                <c:pt idx="491">
                  <c:v>617.1049140064302</c:v>
                </c:pt>
                <c:pt idx="492">
                  <c:v>617.1049140064302</c:v>
                </c:pt>
                <c:pt idx="493">
                  <c:v>617.1049140064302</c:v>
                </c:pt>
                <c:pt idx="494">
                  <c:v>617.1049140064302</c:v>
                </c:pt>
                <c:pt idx="495">
                  <c:v>617.1049140064302</c:v>
                </c:pt>
                <c:pt idx="496">
                  <c:v>617.1049140064302</c:v>
                </c:pt>
                <c:pt idx="497">
                  <c:v>617.1049140064302</c:v>
                </c:pt>
                <c:pt idx="498">
                  <c:v>617.1049140064302</c:v>
                </c:pt>
                <c:pt idx="499">
                  <c:v>617.1049140064302</c:v>
                </c:pt>
                <c:pt idx="500">
                  <c:v>617.1049140064302</c:v>
                </c:pt>
                <c:pt idx="501">
                  <c:v>617.1049140064302</c:v>
                </c:pt>
                <c:pt idx="502">
                  <c:v>617.1049140064302</c:v>
                </c:pt>
                <c:pt idx="503">
                  <c:v>617.1049140064302</c:v>
                </c:pt>
                <c:pt idx="504">
                  <c:v>617.1049140064302</c:v>
                </c:pt>
                <c:pt idx="505">
                  <c:v>617.1049140064302</c:v>
                </c:pt>
                <c:pt idx="506">
                  <c:v>617.1049140064302</c:v>
                </c:pt>
                <c:pt idx="507">
                  <c:v>617.1049140064302</c:v>
                </c:pt>
                <c:pt idx="508">
                  <c:v>617.1049140064302</c:v>
                </c:pt>
                <c:pt idx="509">
                  <c:v>617.1049140064302</c:v>
                </c:pt>
                <c:pt idx="510">
                  <c:v>617.1049140064302</c:v>
                </c:pt>
                <c:pt idx="511">
                  <c:v>617.1049140064302</c:v>
                </c:pt>
                <c:pt idx="512">
                  <c:v>617.1049140064302</c:v>
                </c:pt>
                <c:pt idx="513">
                  <c:v>617.1049140064302</c:v>
                </c:pt>
                <c:pt idx="514">
                  <c:v>617.1049140064302</c:v>
                </c:pt>
                <c:pt idx="515">
                  <c:v>617.1049140064302</c:v>
                </c:pt>
                <c:pt idx="516">
                  <c:v>617.1049140064302</c:v>
                </c:pt>
                <c:pt idx="517">
                  <c:v>617.1049140064302</c:v>
                </c:pt>
                <c:pt idx="518">
                  <c:v>617.1049140064302</c:v>
                </c:pt>
                <c:pt idx="519">
                  <c:v>617.1049140064302</c:v>
                </c:pt>
                <c:pt idx="520">
                  <c:v>617.1049140064302</c:v>
                </c:pt>
                <c:pt idx="521">
                  <c:v>617.1049140064302</c:v>
                </c:pt>
                <c:pt idx="522">
                  <c:v>617.1049140064302</c:v>
                </c:pt>
                <c:pt idx="523">
                  <c:v>617.1049140064302</c:v>
                </c:pt>
                <c:pt idx="524">
                  <c:v>617.1049140064302</c:v>
                </c:pt>
                <c:pt idx="525">
                  <c:v>617.1049140064302</c:v>
                </c:pt>
                <c:pt idx="526">
                  <c:v>617.1049140064302</c:v>
                </c:pt>
                <c:pt idx="527">
                  <c:v>617.1049140064302</c:v>
                </c:pt>
                <c:pt idx="528">
                  <c:v>617.1049140064302</c:v>
                </c:pt>
                <c:pt idx="529">
                  <c:v>617.1049140064302</c:v>
                </c:pt>
                <c:pt idx="530">
                  <c:v>617.1049140064302</c:v>
                </c:pt>
                <c:pt idx="531">
                  <c:v>617.1049140064302</c:v>
                </c:pt>
                <c:pt idx="532">
                  <c:v>617.1049140064302</c:v>
                </c:pt>
                <c:pt idx="533">
                  <c:v>617.1049140064302</c:v>
                </c:pt>
                <c:pt idx="534">
                  <c:v>617.1049140064302</c:v>
                </c:pt>
                <c:pt idx="535">
                  <c:v>617.1049140064302</c:v>
                </c:pt>
                <c:pt idx="536">
                  <c:v>617.1049140064302</c:v>
                </c:pt>
                <c:pt idx="537">
                  <c:v>617.1049140064302</c:v>
                </c:pt>
                <c:pt idx="538">
                  <c:v>617.1049140064302</c:v>
                </c:pt>
                <c:pt idx="539">
                  <c:v>617.1049140064302</c:v>
                </c:pt>
                <c:pt idx="540">
                  <c:v>617.1049140064302</c:v>
                </c:pt>
                <c:pt idx="541">
                  <c:v>617.1049140064302</c:v>
                </c:pt>
                <c:pt idx="542">
                  <c:v>617.1049140064302</c:v>
                </c:pt>
                <c:pt idx="543">
                  <c:v>617.1049140064302</c:v>
                </c:pt>
                <c:pt idx="544">
                  <c:v>617.1049140064302</c:v>
                </c:pt>
                <c:pt idx="545">
                  <c:v>617.1049140064302</c:v>
                </c:pt>
                <c:pt idx="546">
                  <c:v>617.1049140064302</c:v>
                </c:pt>
                <c:pt idx="547">
                  <c:v>617.1049140064302</c:v>
                </c:pt>
                <c:pt idx="548">
                  <c:v>617.1049140064302</c:v>
                </c:pt>
                <c:pt idx="549">
                  <c:v>617.1049140064302</c:v>
                </c:pt>
                <c:pt idx="550">
                  <c:v>617.1049140064302</c:v>
                </c:pt>
                <c:pt idx="551">
                  <c:v>617.1049140064302</c:v>
                </c:pt>
                <c:pt idx="552">
                  <c:v>617.1049140064302</c:v>
                </c:pt>
                <c:pt idx="553">
                  <c:v>617.1049140064302</c:v>
                </c:pt>
                <c:pt idx="554">
                  <c:v>617.1049140064302</c:v>
                </c:pt>
                <c:pt idx="555">
                  <c:v>617.1049140064302</c:v>
                </c:pt>
                <c:pt idx="556">
                  <c:v>617.1049140064302</c:v>
                </c:pt>
                <c:pt idx="557">
                  <c:v>617.1049140064302</c:v>
                </c:pt>
                <c:pt idx="558">
                  <c:v>617.1049140064302</c:v>
                </c:pt>
                <c:pt idx="559">
                  <c:v>617.1049140064302</c:v>
                </c:pt>
                <c:pt idx="560">
                  <c:v>617.1049140064302</c:v>
                </c:pt>
                <c:pt idx="561">
                  <c:v>617.1049140064302</c:v>
                </c:pt>
                <c:pt idx="562">
                  <c:v>617.1049140064302</c:v>
                </c:pt>
                <c:pt idx="563">
                  <c:v>617.1049140064302</c:v>
                </c:pt>
                <c:pt idx="564">
                  <c:v>617.1049140064302</c:v>
                </c:pt>
                <c:pt idx="565">
                  <c:v>617.1049140064302</c:v>
                </c:pt>
                <c:pt idx="566">
                  <c:v>617.1049140064302</c:v>
                </c:pt>
                <c:pt idx="567">
                  <c:v>617.1049140064302</c:v>
                </c:pt>
                <c:pt idx="568">
                  <c:v>617.1049140064302</c:v>
                </c:pt>
                <c:pt idx="569">
                  <c:v>617.1049140064302</c:v>
                </c:pt>
                <c:pt idx="570">
                  <c:v>617.1049140064302</c:v>
                </c:pt>
                <c:pt idx="571">
                  <c:v>617.1049140064302</c:v>
                </c:pt>
                <c:pt idx="572">
                  <c:v>617.1049140064302</c:v>
                </c:pt>
                <c:pt idx="573">
                  <c:v>617.1049140064302</c:v>
                </c:pt>
                <c:pt idx="574">
                  <c:v>617.1049140064302</c:v>
                </c:pt>
                <c:pt idx="575">
                  <c:v>617.1049140064302</c:v>
                </c:pt>
                <c:pt idx="576">
                  <c:v>617.1049140064302</c:v>
                </c:pt>
                <c:pt idx="577">
                  <c:v>617.1049140064302</c:v>
                </c:pt>
                <c:pt idx="578">
                  <c:v>617.1049140064302</c:v>
                </c:pt>
                <c:pt idx="579">
                  <c:v>617.1049140064302</c:v>
                </c:pt>
                <c:pt idx="580">
                  <c:v>617.1049140064302</c:v>
                </c:pt>
                <c:pt idx="581">
                  <c:v>617.1049140064302</c:v>
                </c:pt>
                <c:pt idx="582">
                  <c:v>617.1049140064302</c:v>
                </c:pt>
                <c:pt idx="583">
                  <c:v>617.1049140064302</c:v>
                </c:pt>
                <c:pt idx="584">
                  <c:v>617.1049140064302</c:v>
                </c:pt>
                <c:pt idx="585">
                  <c:v>617.1049140064302</c:v>
                </c:pt>
                <c:pt idx="586">
                  <c:v>617.1049140064302</c:v>
                </c:pt>
                <c:pt idx="587">
                  <c:v>617.1049140064302</c:v>
                </c:pt>
                <c:pt idx="588">
                  <c:v>617.1049140064302</c:v>
                </c:pt>
                <c:pt idx="589">
                  <c:v>617.1049140064302</c:v>
                </c:pt>
                <c:pt idx="590">
                  <c:v>617.1049140064302</c:v>
                </c:pt>
                <c:pt idx="591">
                  <c:v>617.1049140064302</c:v>
                </c:pt>
                <c:pt idx="592">
                  <c:v>617.1049140064302</c:v>
                </c:pt>
                <c:pt idx="593">
                  <c:v>617.1049140064302</c:v>
                </c:pt>
                <c:pt idx="594">
                  <c:v>617.1049140064302</c:v>
                </c:pt>
                <c:pt idx="595">
                  <c:v>617.1049140064302</c:v>
                </c:pt>
                <c:pt idx="596">
                  <c:v>617.1049140064302</c:v>
                </c:pt>
                <c:pt idx="597">
                  <c:v>617.1049140064302</c:v>
                </c:pt>
                <c:pt idx="598">
                  <c:v>617.1049140064302</c:v>
                </c:pt>
                <c:pt idx="599">
                  <c:v>617.1049140064302</c:v>
                </c:pt>
                <c:pt idx="600">
                  <c:v>617.1049140064302</c:v>
                </c:pt>
                <c:pt idx="601">
                  <c:v>617.1049140064302</c:v>
                </c:pt>
                <c:pt idx="602">
                  <c:v>617.1049140064302</c:v>
                </c:pt>
                <c:pt idx="603">
                  <c:v>617.1049140064302</c:v>
                </c:pt>
                <c:pt idx="604">
                  <c:v>617.1049140064302</c:v>
                </c:pt>
                <c:pt idx="605">
                  <c:v>617.1049140064302</c:v>
                </c:pt>
                <c:pt idx="606">
                  <c:v>617.1049140064302</c:v>
                </c:pt>
              </c:numCache>
            </c:numRef>
          </c:yVal>
          <c:smooth val="0"/>
        </c:ser>
        <c:ser>
          <c:idx val="1"/>
          <c:order val="1"/>
          <c:tx>
            <c:v>Silastene and 2 layers tape</c:v>
          </c:tx>
          <c:spPr>
            <a:ln w="28575">
              <a:noFill/>
            </a:ln>
          </c:spPr>
          <c:marker>
            <c:symbol val="circle"/>
            <c:size val="4"/>
          </c:marker>
          <c:xVal>
            <c:numRef>
              <c:f>Foglio1!$T$2:$T$1818</c:f>
              <c:numCache>
                <c:formatCode>General</c:formatCode>
                <c:ptCount val="1817"/>
                <c:pt idx="0">
                  <c:v>2.575979999999999</c:v>
                </c:pt>
                <c:pt idx="1">
                  <c:v>5.107839999999991</c:v>
                </c:pt>
                <c:pt idx="2">
                  <c:v>7.68627</c:v>
                </c:pt>
                <c:pt idx="3">
                  <c:v>10.24999</c:v>
                </c:pt>
                <c:pt idx="4">
                  <c:v>12.82842</c:v>
                </c:pt>
                <c:pt idx="5">
                  <c:v>15.42401</c:v>
                </c:pt>
                <c:pt idx="6">
                  <c:v>18.01714</c:v>
                </c:pt>
                <c:pt idx="7">
                  <c:v>20.62498</c:v>
                </c:pt>
                <c:pt idx="8">
                  <c:v>23.24998</c:v>
                </c:pt>
                <c:pt idx="9">
                  <c:v>25.87498</c:v>
                </c:pt>
                <c:pt idx="10">
                  <c:v>28.49998</c:v>
                </c:pt>
                <c:pt idx="11">
                  <c:v>31.12498</c:v>
                </c:pt>
                <c:pt idx="12">
                  <c:v>33.74998</c:v>
                </c:pt>
                <c:pt idx="13">
                  <c:v>36.39213</c:v>
                </c:pt>
                <c:pt idx="14">
                  <c:v>39.03183</c:v>
                </c:pt>
                <c:pt idx="15">
                  <c:v>41.68869</c:v>
                </c:pt>
                <c:pt idx="16">
                  <c:v>44.36026</c:v>
                </c:pt>
                <c:pt idx="17">
                  <c:v>47.03183000000001</c:v>
                </c:pt>
                <c:pt idx="18">
                  <c:v>49.71810000000001</c:v>
                </c:pt>
                <c:pt idx="19">
                  <c:v>52.40682</c:v>
                </c:pt>
                <c:pt idx="20">
                  <c:v>55.12495000000001</c:v>
                </c:pt>
                <c:pt idx="21">
                  <c:v>57.81122</c:v>
                </c:pt>
                <c:pt idx="22">
                  <c:v>60.51465</c:v>
                </c:pt>
                <c:pt idx="23">
                  <c:v>63.23278000000001</c:v>
                </c:pt>
                <c:pt idx="24">
                  <c:v>65.95337</c:v>
                </c:pt>
                <c:pt idx="25">
                  <c:v>68.67150000000001</c:v>
                </c:pt>
                <c:pt idx="26">
                  <c:v>71.42150000000002</c:v>
                </c:pt>
                <c:pt idx="27">
                  <c:v>74.1567899999999</c:v>
                </c:pt>
                <c:pt idx="28">
                  <c:v>76.90679000000001</c:v>
                </c:pt>
                <c:pt idx="29">
                  <c:v>79.68865000000001</c:v>
                </c:pt>
                <c:pt idx="30">
                  <c:v>82.43865000000002</c:v>
                </c:pt>
                <c:pt idx="31">
                  <c:v>85.20335000000001</c:v>
                </c:pt>
                <c:pt idx="32">
                  <c:v>87.96805000000003</c:v>
                </c:pt>
                <c:pt idx="33">
                  <c:v>90.78177000000001</c:v>
                </c:pt>
                <c:pt idx="34">
                  <c:v>93.5783399999999</c:v>
                </c:pt>
                <c:pt idx="35">
                  <c:v>96.38961000000003</c:v>
                </c:pt>
                <c:pt idx="36">
                  <c:v>99.18618000000001</c:v>
                </c:pt>
                <c:pt idx="37">
                  <c:v>101.9999</c:v>
                </c:pt>
                <c:pt idx="38">
                  <c:v>104.84303</c:v>
                </c:pt>
                <c:pt idx="39">
                  <c:v>107.68616</c:v>
                </c:pt>
                <c:pt idx="40">
                  <c:v>110.52929</c:v>
                </c:pt>
                <c:pt idx="41">
                  <c:v>113.38958</c:v>
                </c:pt>
                <c:pt idx="42">
                  <c:v>116.24742</c:v>
                </c:pt>
                <c:pt idx="43">
                  <c:v>119.10771</c:v>
                </c:pt>
                <c:pt idx="44">
                  <c:v>122.01457</c:v>
                </c:pt>
                <c:pt idx="45">
                  <c:v>124.88957</c:v>
                </c:pt>
                <c:pt idx="46">
                  <c:v>127.8111400000001</c:v>
                </c:pt>
                <c:pt idx="47">
                  <c:v>130.718</c:v>
                </c:pt>
                <c:pt idx="48">
                  <c:v>133.63957</c:v>
                </c:pt>
                <c:pt idx="49">
                  <c:v>136.57829</c:v>
                </c:pt>
                <c:pt idx="50">
                  <c:v>139.51456</c:v>
                </c:pt>
                <c:pt idx="51">
                  <c:v>142.46799</c:v>
                </c:pt>
                <c:pt idx="52">
                  <c:v>145.4214200000001</c:v>
                </c:pt>
                <c:pt idx="53">
                  <c:v>148.37485</c:v>
                </c:pt>
                <c:pt idx="54">
                  <c:v>151.3282800000001</c:v>
                </c:pt>
                <c:pt idx="55">
                  <c:v>154.29887</c:v>
                </c:pt>
                <c:pt idx="56">
                  <c:v>157.29887</c:v>
                </c:pt>
                <c:pt idx="57">
                  <c:v>160.29887</c:v>
                </c:pt>
                <c:pt idx="58">
                  <c:v>163.29887</c:v>
                </c:pt>
                <c:pt idx="59">
                  <c:v>166.31357</c:v>
                </c:pt>
                <c:pt idx="60">
                  <c:v>169.3282700000001</c:v>
                </c:pt>
                <c:pt idx="61">
                  <c:v>172.3282700000001</c:v>
                </c:pt>
                <c:pt idx="62">
                  <c:v>175.39199</c:v>
                </c:pt>
                <c:pt idx="63">
                  <c:v>178.42385</c:v>
                </c:pt>
                <c:pt idx="64">
                  <c:v>181.48757</c:v>
                </c:pt>
                <c:pt idx="65">
                  <c:v>184.54884</c:v>
                </c:pt>
                <c:pt idx="66">
                  <c:v>187.59541</c:v>
                </c:pt>
                <c:pt idx="67">
                  <c:v>190.67384</c:v>
                </c:pt>
                <c:pt idx="68">
                  <c:v>193.76697</c:v>
                </c:pt>
                <c:pt idx="69">
                  <c:v>196.8601</c:v>
                </c:pt>
                <c:pt idx="70">
                  <c:v>199.97039</c:v>
                </c:pt>
                <c:pt idx="71">
                  <c:v>203.08068</c:v>
                </c:pt>
                <c:pt idx="72">
                  <c:v>206.20568</c:v>
                </c:pt>
                <c:pt idx="73">
                  <c:v>209.31597</c:v>
                </c:pt>
                <c:pt idx="74">
                  <c:v>212.47283</c:v>
                </c:pt>
                <c:pt idx="75">
                  <c:v>215.61253</c:v>
                </c:pt>
                <c:pt idx="76">
                  <c:v>218.76939</c:v>
                </c:pt>
                <c:pt idx="77">
                  <c:v>221.94096</c:v>
                </c:pt>
                <c:pt idx="78">
                  <c:v>225.11253</c:v>
                </c:pt>
                <c:pt idx="79">
                  <c:v>228.30125</c:v>
                </c:pt>
                <c:pt idx="80">
                  <c:v>231.50468</c:v>
                </c:pt>
                <c:pt idx="81">
                  <c:v>234.6934</c:v>
                </c:pt>
                <c:pt idx="82">
                  <c:v>237.91153</c:v>
                </c:pt>
                <c:pt idx="83">
                  <c:v>241.14682</c:v>
                </c:pt>
                <c:pt idx="84">
                  <c:v>244.3796599999999</c:v>
                </c:pt>
                <c:pt idx="85">
                  <c:v>247.61495</c:v>
                </c:pt>
                <c:pt idx="86">
                  <c:v>250.86495</c:v>
                </c:pt>
                <c:pt idx="87">
                  <c:v>254.11495</c:v>
                </c:pt>
                <c:pt idx="88">
                  <c:v>257.3992599999999</c:v>
                </c:pt>
                <c:pt idx="89">
                  <c:v>260.6664099999999</c:v>
                </c:pt>
                <c:pt idx="90">
                  <c:v>263.931109999999</c:v>
                </c:pt>
                <c:pt idx="91">
                  <c:v>267.2276799999999</c:v>
                </c:pt>
                <c:pt idx="92">
                  <c:v>270.5242499999999</c:v>
                </c:pt>
                <c:pt idx="93">
                  <c:v>273.85268</c:v>
                </c:pt>
                <c:pt idx="94">
                  <c:v>277.1516999999999</c:v>
                </c:pt>
                <c:pt idx="95">
                  <c:v>280.4948299999999</c:v>
                </c:pt>
                <c:pt idx="96">
                  <c:v>283.8551199999992</c:v>
                </c:pt>
                <c:pt idx="97">
                  <c:v>287.1982499999999</c:v>
                </c:pt>
                <c:pt idx="98">
                  <c:v>290.5732499999999</c:v>
                </c:pt>
                <c:pt idx="99">
                  <c:v>293.916379999999</c:v>
                </c:pt>
                <c:pt idx="100">
                  <c:v>297.291379999999</c:v>
                </c:pt>
                <c:pt idx="101">
                  <c:v>300.6982399999991</c:v>
                </c:pt>
                <c:pt idx="102">
                  <c:v>304.0879399999992</c:v>
                </c:pt>
                <c:pt idx="103">
                  <c:v>307.5095099999998</c:v>
                </c:pt>
                <c:pt idx="104">
                  <c:v>310.931079999999</c:v>
                </c:pt>
                <c:pt idx="105">
                  <c:v>314.3379399999992</c:v>
                </c:pt>
                <c:pt idx="106">
                  <c:v>317.7742099999998</c:v>
                </c:pt>
                <c:pt idx="107">
                  <c:v>321.2129299999996</c:v>
                </c:pt>
                <c:pt idx="108">
                  <c:v>324.6516499999998</c:v>
                </c:pt>
                <c:pt idx="109">
                  <c:v>328.1050799999998</c:v>
                </c:pt>
                <c:pt idx="110">
                  <c:v>331.6050799999998</c:v>
                </c:pt>
                <c:pt idx="111">
                  <c:v>335.1050799999998</c:v>
                </c:pt>
                <c:pt idx="112">
                  <c:v>338.5732099999996</c:v>
                </c:pt>
                <c:pt idx="113">
                  <c:v>342.090359999999</c:v>
                </c:pt>
                <c:pt idx="114">
                  <c:v>345.6222199999996</c:v>
                </c:pt>
                <c:pt idx="115">
                  <c:v>349.1687899999997</c:v>
                </c:pt>
                <c:pt idx="116">
                  <c:v>352.6859399999996</c:v>
                </c:pt>
                <c:pt idx="117">
                  <c:v>356.2325099999989</c:v>
                </c:pt>
                <c:pt idx="118">
                  <c:v>359.7815299999989</c:v>
                </c:pt>
                <c:pt idx="119">
                  <c:v>363.3427999999997</c:v>
                </c:pt>
                <c:pt idx="120">
                  <c:v>366.9040699999996</c:v>
                </c:pt>
                <c:pt idx="121">
                  <c:v>370.4824999999996</c:v>
                </c:pt>
                <c:pt idx="122">
                  <c:v>374.0756299999996</c:v>
                </c:pt>
                <c:pt idx="123">
                  <c:v>377.6540599999997</c:v>
                </c:pt>
                <c:pt idx="124">
                  <c:v>381.2496499999997</c:v>
                </c:pt>
                <c:pt idx="125">
                  <c:v>384.8746499999997</c:v>
                </c:pt>
                <c:pt idx="126">
                  <c:v>388.5020999999996</c:v>
                </c:pt>
                <c:pt idx="127">
                  <c:v>392.1417999999996</c:v>
                </c:pt>
                <c:pt idx="128">
                  <c:v>395.7986599999989</c:v>
                </c:pt>
                <c:pt idx="129">
                  <c:v>399.4530699999996</c:v>
                </c:pt>
                <c:pt idx="130">
                  <c:v>403.1246399999997</c:v>
                </c:pt>
                <c:pt idx="131">
                  <c:v>406.7962099999989</c:v>
                </c:pt>
                <c:pt idx="132">
                  <c:v>410.4702299999996</c:v>
                </c:pt>
                <c:pt idx="133">
                  <c:v>414.1712099999996</c:v>
                </c:pt>
                <c:pt idx="134">
                  <c:v>417.8917999999989</c:v>
                </c:pt>
                <c:pt idx="135">
                  <c:v>421.6099299999997</c:v>
                </c:pt>
                <c:pt idx="136">
                  <c:v>425.3452199999996</c:v>
                </c:pt>
                <c:pt idx="137">
                  <c:v>429.1123699999997</c:v>
                </c:pt>
                <c:pt idx="138">
                  <c:v>432.8476599999997</c:v>
                </c:pt>
                <c:pt idx="139">
                  <c:v>436.6123599999996</c:v>
                </c:pt>
                <c:pt idx="140">
                  <c:v>440.3770599999996</c:v>
                </c:pt>
                <c:pt idx="141">
                  <c:v>444.1442099999998</c:v>
                </c:pt>
                <c:pt idx="142">
                  <c:v>447.9260699999989</c:v>
                </c:pt>
                <c:pt idx="143">
                  <c:v>451.7544999999997</c:v>
                </c:pt>
                <c:pt idx="144">
                  <c:v>455.5829299999996</c:v>
                </c:pt>
                <c:pt idx="145">
                  <c:v>459.4113599999988</c:v>
                </c:pt>
                <c:pt idx="146">
                  <c:v>463.2397899999996</c:v>
                </c:pt>
                <c:pt idx="147">
                  <c:v>467.0682199999991</c:v>
                </c:pt>
                <c:pt idx="148">
                  <c:v>470.9260599999991</c:v>
                </c:pt>
                <c:pt idx="149">
                  <c:v>474.8010599999996</c:v>
                </c:pt>
                <c:pt idx="150">
                  <c:v>478.7079199999991</c:v>
                </c:pt>
                <c:pt idx="151">
                  <c:v>482.5976199999996</c:v>
                </c:pt>
                <c:pt idx="152">
                  <c:v>486.4873199999991</c:v>
                </c:pt>
                <c:pt idx="153">
                  <c:v>490.3941799999996</c:v>
                </c:pt>
                <c:pt idx="154">
                  <c:v>494.3181999999991</c:v>
                </c:pt>
                <c:pt idx="155">
                  <c:v>498.2373099999991</c:v>
                </c:pt>
                <c:pt idx="156">
                  <c:v>502.1294599999998</c:v>
                </c:pt>
                <c:pt idx="157">
                  <c:v>506.08289</c:v>
                </c:pt>
                <c:pt idx="158">
                  <c:v>510.0363199999989</c:v>
                </c:pt>
                <c:pt idx="159">
                  <c:v>514.00445</c:v>
                </c:pt>
                <c:pt idx="160">
                  <c:v>517.97504</c:v>
                </c:pt>
                <c:pt idx="161">
                  <c:v>521.9578799999994</c:v>
                </c:pt>
                <c:pt idx="162">
                  <c:v>525.98974</c:v>
                </c:pt>
                <c:pt idx="163">
                  <c:v>530.0215999999994</c:v>
                </c:pt>
                <c:pt idx="164">
                  <c:v>534.06817</c:v>
                </c:pt>
                <c:pt idx="165">
                  <c:v>538.11474</c:v>
                </c:pt>
                <c:pt idx="166">
                  <c:v>542.16131</c:v>
                </c:pt>
                <c:pt idx="167">
                  <c:v>546.20788</c:v>
                </c:pt>
                <c:pt idx="168">
                  <c:v>550.28631</c:v>
                </c:pt>
                <c:pt idx="169">
                  <c:v>554.37944</c:v>
                </c:pt>
                <c:pt idx="170">
                  <c:v>558.472569999999</c:v>
                </c:pt>
                <c:pt idx="171">
                  <c:v>562.592659999999</c:v>
                </c:pt>
                <c:pt idx="172">
                  <c:v>566.73481</c:v>
                </c:pt>
                <c:pt idx="173">
                  <c:v>570.8450999999989</c:v>
                </c:pt>
                <c:pt idx="174">
                  <c:v>575.0019599999994</c:v>
                </c:pt>
                <c:pt idx="175">
                  <c:v>579.15882</c:v>
                </c:pt>
                <c:pt idx="176">
                  <c:v>583.3156799999994</c:v>
                </c:pt>
                <c:pt idx="177">
                  <c:v>587.5019500000001</c:v>
                </c:pt>
                <c:pt idx="178">
                  <c:v>591.7053800000005</c:v>
                </c:pt>
                <c:pt idx="179">
                  <c:v>595.9235100000001</c:v>
                </c:pt>
                <c:pt idx="180">
                  <c:v>600.1269400000001</c:v>
                </c:pt>
                <c:pt idx="181">
                  <c:v>604.3450700000001</c:v>
                </c:pt>
                <c:pt idx="182">
                  <c:v>608.5950700000001</c:v>
                </c:pt>
                <c:pt idx="183">
                  <c:v>612.85977</c:v>
                </c:pt>
                <c:pt idx="184">
                  <c:v>617.09506</c:v>
                </c:pt>
                <c:pt idx="185">
                  <c:v>621.3916299999987</c:v>
                </c:pt>
                <c:pt idx="186">
                  <c:v>625.656329999999</c:v>
                </c:pt>
                <c:pt idx="187">
                  <c:v>629.9528999999989</c:v>
                </c:pt>
                <c:pt idx="188">
                  <c:v>634.2641699999994</c:v>
                </c:pt>
                <c:pt idx="189">
                  <c:v>638.57789</c:v>
                </c:pt>
                <c:pt idx="190">
                  <c:v>642.9210199999989</c:v>
                </c:pt>
                <c:pt idx="191">
                  <c:v>647.24945</c:v>
                </c:pt>
                <c:pt idx="192">
                  <c:v>651.5925799999999</c:v>
                </c:pt>
                <c:pt idx="193">
                  <c:v>655.950419999999</c:v>
                </c:pt>
                <c:pt idx="194">
                  <c:v>660.325419999999</c:v>
                </c:pt>
                <c:pt idx="195">
                  <c:v>664.717569999999</c:v>
                </c:pt>
                <c:pt idx="196">
                  <c:v>669.12443</c:v>
                </c:pt>
                <c:pt idx="197">
                  <c:v>673.52884</c:v>
                </c:pt>
                <c:pt idx="198">
                  <c:v>677.9504099999994</c:v>
                </c:pt>
                <c:pt idx="199">
                  <c:v>682.4185399999999</c:v>
                </c:pt>
                <c:pt idx="200">
                  <c:v>686.857259999998</c:v>
                </c:pt>
                <c:pt idx="201">
                  <c:v>691.310689999999</c:v>
                </c:pt>
                <c:pt idx="202">
                  <c:v>695.77882</c:v>
                </c:pt>
                <c:pt idx="203">
                  <c:v>700.2641099999994</c:v>
                </c:pt>
                <c:pt idx="204">
                  <c:v>704.7469499999999</c:v>
                </c:pt>
                <c:pt idx="205">
                  <c:v>709.2469499999999</c:v>
                </c:pt>
                <c:pt idx="206">
                  <c:v>713.7616499999989</c:v>
                </c:pt>
                <c:pt idx="207">
                  <c:v>718.3229199999984</c:v>
                </c:pt>
                <c:pt idx="208">
                  <c:v>722.8229199999984</c:v>
                </c:pt>
                <c:pt idx="209">
                  <c:v>727.4013499999999</c:v>
                </c:pt>
                <c:pt idx="210">
                  <c:v>731.97978</c:v>
                </c:pt>
                <c:pt idx="211">
                  <c:v>736.60478</c:v>
                </c:pt>
                <c:pt idx="212">
                  <c:v>741.1979099999999</c:v>
                </c:pt>
                <c:pt idx="213">
                  <c:v>745.8229099999988</c:v>
                </c:pt>
                <c:pt idx="214">
                  <c:v>750.4013399999999</c:v>
                </c:pt>
                <c:pt idx="215">
                  <c:v>755.0263399999999</c:v>
                </c:pt>
                <c:pt idx="216">
                  <c:v>759.6979099999999</c:v>
                </c:pt>
                <c:pt idx="217">
                  <c:v>764.3400599999989</c:v>
                </c:pt>
                <c:pt idx="218">
                  <c:v>769.04349</c:v>
                </c:pt>
                <c:pt idx="219">
                  <c:v>773.7150599999999</c:v>
                </c:pt>
                <c:pt idx="220">
                  <c:v>778.401329999999</c:v>
                </c:pt>
                <c:pt idx="221">
                  <c:v>783.1219199999994</c:v>
                </c:pt>
                <c:pt idx="222">
                  <c:v>787.82535</c:v>
                </c:pt>
                <c:pt idx="223">
                  <c:v>792.59005</c:v>
                </c:pt>
                <c:pt idx="224">
                  <c:v>797.3253399999999</c:v>
                </c:pt>
                <c:pt idx="225">
                  <c:v>802.1071999999994</c:v>
                </c:pt>
                <c:pt idx="226">
                  <c:v>806.87435</c:v>
                </c:pt>
                <c:pt idx="227">
                  <c:v>811.67092</c:v>
                </c:pt>
                <c:pt idx="228">
                  <c:v>816.49935</c:v>
                </c:pt>
                <c:pt idx="229">
                  <c:v>821.32778</c:v>
                </c:pt>
                <c:pt idx="230">
                  <c:v>826.156209999999</c:v>
                </c:pt>
                <c:pt idx="231">
                  <c:v>831.01405</c:v>
                </c:pt>
                <c:pt idx="232">
                  <c:v>835.87434</c:v>
                </c:pt>
                <c:pt idx="233">
                  <c:v>840.74934</c:v>
                </c:pt>
                <c:pt idx="234">
                  <c:v>845.60718</c:v>
                </c:pt>
                <c:pt idx="235">
                  <c:v>850.52875</c:v>
                </c:pt>
                <c:pt idx="236">
                  <c:v>855.4184499999999</c:v>
                </c:pt>
                <c:pt idx="237">
                  <c:v>860.3400199999988</c:v>
                </c:pt>
                <c:pt idx="238">
                  <c:v>865.3056999999989</c:v>
                </c:pt>
                <c:pt idx="239">
                  <c:v>870.2444199999999</c:v>
                </c:pt>
                <c:pt idx="240">
                  <c:v>875.19785</c:v>
                </c:pt>
                <c:pt idx="241">
                  <c:v>880.2125499999994</c:v>
                </c:pt>
                <c:pt idx="242">
                  <c:v>885.2296999999999</c:v>
                </c:pt>
                <c:pt idx="243">
                  <c:v>890.261559999999</c:v>
                </c:pt>
                <c:pt idx="244">
                  <c:v>895.2762599999999</c:v>
                </c:pt>
                <c:pt idx="245">
                  <c:v>900.354689999999</c:v>
                </c:pt>
                <c:pt idx="246">
                  <c:v>905.4159599999994</c:v>
                </c:pt>
                <c:pt idx="247">
                  <c:v>910.49684</c:v>
                </c:pt>
                <c:pt idx="248">
                  <c:v>915.5899699999999</c:v>
                </c:pt>
                <c:pt idx="249">
                  <c:v>920.6830999999998</c:v>
                </c:pt>
                <c:pt idx="250">
                  <c:v>925.7615299999989</c:v>
                </c:pt>
                <c:pt idx="251">
                  <c:v>930.8718199999994</c:v>
                </c:pt>
                <c:pt idx="252">
                  <c:v>936.0433899999998</c:v>
                </c:pt>
                <c:pt idx="253">
                  <c:v>941.2149599999998</c:v>
                </c:pt>
                <c:pt idx="254">
                  <c:v>946.3718199999994</c:v>
                </c:pt>
                <c:pt idx="255">
                  <c:v>951.5580899999999</c:v>
                </c:pt>
                <c:pt idx="256">
                  <c:v>956.74436</c:v>
                </c:pt>
                <c:pt idx="257">
                  <c:v>961.9624899999989</c:v>
                </c:pt>
                <c:pt idx="258">
                  <c:v>967.165919999999</c:v>
                </c:pt>
                <c:pt idx="259">
                  <c:v>972.4012099999989</c:v>
                </c:pt>
                <c:pt idx="260">
                  <c:v>977.6217999999999</c:v>
                </c:pt>
                <c:pt idx="261">
                  <c:v>982.8717999999999</c:v>
                </c:pt>
                <c:pt idx="262">
                  <c:v>988.1536599999994</c:v>
                </c:pt>
                <c:pt idx="263">
                  <c:v>993.42081</c:v>
                </c:pt>
                <c:pt idx="264">
                  <c:v>998.76394</c:v>
                </c:pt>
                <c:pt idx="265">
                  <c:v>1004.0458</c:v>
                </c:pt>
                <c:pt idx="266">
                  <c:v>1009.38893</c:v>
                </c:pt>
                <c:pt idx="267">
                  <c:v>1014.76393</c:v>
                </c:pt>
                <c:pt idx="268">
                  <c:v>1020.10706</c:v>
                </c:pt>
                <c:pt idx="269">
                  <c:v>1025.49676</c:v>
                </c:pt>
                <c:pt idx="270">
                  <c:v>1030.90117</c:v>
                </c:pt>
                <c:pt idx="271">
                  <c:v>1036.30803</c:v>
                </c:pt>
                <c:pt idx="272">
                  <c:v>1041.72714</c:v>
                </c:pt>
                <c:pt idx="273">
                  <c:v>1047.16586</c:v>
                </c:pt>
                <c:pt idx="274">
                  <c:v>1052.61929</c:v>
                </c:pt>
                <c:pt idx="275">
                  <c:v>1058.11929</c:v>
                </c:pt>
                <c:pt idx="276">
                  <c:v>1063.63399</c:v>
                </c:pt>
                <c:pt idx="277">
                  <c:v>1069.10212</c:v>
                </c:pt>
                <c:pt idx="278">
                  <c:v>1074.63398</c:v>
                </c:pt>
                <c:pt idx="279">
                  <c:v>1080.16584</c:v>
                </c:pt>
                <c:pt idx="280">
                  <c:v>1085.65113</c:v>
                </c:pt>
                <c:pt idx="281">
                  <c:v>1091.1977</c:v>
                </c:pt>
                <c:pt idx="282">
                  <c:v>1096.76142</c:v>
                </c:pt>
                <c:pt idx="283">
                  <c:v>1102.36926</c:v>
                </c:pt>
                <c:pt idx="284">
                  <c:v>1107.99426</c:v>
                </c:pt>
                <c:pt idx="285">
                  <c:v>1113.57269</c:v>
                </c:pt>
                <c:pt idx="286">
                  <c:v>1119.229550000001</c:v>
                </c:pt>
                <c:pt idx="287">
                  <c:v>1124.86925</c:v>
                </c:pt>
                <c:pt idx="288">
                  <c:v>1130.52611</c:v>
                </c:pt>
                <c:pt idx="289">
                  <c:v>1136.214830000001</c:v>
                </c:pt>
                <c:pt idx="290">
                  <c:v>1141.871690000001</c:v>
                </c:pt>
                <c:pt idx="291">
                  <c:v>1147.589820000001</c:v>
                </c:pt>
                <c:pt idx="292">
                  <c:v>1153.31041</c:v>
                </c:pt>
                <c:pt idx="293">
                  <c:v>1159.04325</c:v>
                </c:pt>
                <c:pt idx="294">
                  <c:v>1164.79325</c:v>
                </c:pt>
                <c:pt idx="295">
                  <c:v>1170.57021</c:v>
                </c:pt>
                <c:pt idx="296">
                  <c:v>1176.33491</c:v>
                </c:pt>
                <c:pt idx="297">
                  <c:v>1182.14618</c:v>
                </c:pt>
                <c:pt idx="298">
                  <c:v>1187.99177</c:v>
                </c:pt>
                <c:pt idx="299">
                  <c:v>1193.8349</c:v>
                </c:pt>
                <c:pt idx="300">
                  <c:v>1199.69519</c:v>
                </c:pt>
                <c:pt idx="301">
                  <c:v>1205.55548</c:v>
                </c:pt>
                <c:pt idx="302">
                  <c:v>1211.4942</c:v>
                </c:pt>
                <c:pt idx="303">
                  <c:v>1217.415770000001</c:v>
                </c:pt>
                <c:pt idx="304">
                  <c:v>1223.33488</c:v>
                </c:pt>
                <c:pt idx="305">
                  <c:v>1229.28831</c:v>
                </c:pt>
                <c:pt idx="306">
                  <c:v>1235.24174</c:v>
                </c:pt>
                <c:pt idx="307">
                  <c:v>1241.19517</c:v>
                </c:pt>
                <c:pt idx="308">
                  <c:v>1247.209870000001</c:v>
                </c:pt>
                <c:pt idx="309">
                  <c:v>1253.22457</c:v>
                </c:pt>
                <c:pt idx="310">
                  <c:v>1259.27114</c:v>
                </c:pt>
                <c:pt idx="311">
                  <c:v>1265.28584</c:v>
                </c:pt>
                <c:pt idx="312">
                  <c:v>1271.33241</c:v>
                </c:pt>
                <c:pt idx="313">
                  <c:v>1277.39368</c:v>
                </c:pt>
                <c:pt idx="314">
                  <c:v>1283.47211</c:v>
                </c:pt>
                <c:pt idx="315">
                  <c:v>1289.55299</c:v>
                </c:pt>
                <c:pt idx="316">
                  <c:v>1295.69269</c:v>
                </c:pt>
                <c:pt idx="317">
                  <c:v>1301.89612</c:v>
                </c:pt>
                <c:pt idx="318">
                  <c:v>1308.05298</c:v>
                </c:pt>
                <c:pt idx="319">
                  <c:v>1314.27111</c:v>
                </c:pt>
                <c:pt idx="320">
                  <c:v>1320.47454</c:v>
                </c:pt>
                <c:pt idx="321">
                  <c:v>1326.66326</c:v>
                </c:pt>
                <c:pt idx="322">
                  <c:v>1332.89855</c:v>
                </c:pt>
                <c:pt idx="323">
                  <c:v>1339.14855</c:v>
                </c:pt>
                <c:pt idx="324">
                  <c:v>1345.44512</c:v>
                </c:pt>
                <c:pt idx="325">
                  <c:v>1351.75639</c:v>
                </c:pt>
                <c:pt idx="326">
                  <c:v>1358.07011</c:v>
                </c:pt>
                <c:pt idx="327">
                  <c:v>1364.39854</c:v>
                </c:pt>
                <c:pt idx="328">
                  <c:v>1370.74413</c:v>
                </c:pt>
                <c:pt idx="329">
                  <c:v>1377.08726</c:v>
                </c:pt>
                <c:pt idx="330">
                  <c:v>1383.41324</c:v>
                </c:pt>
                <c:pt idx="331">
                  <c:v>1389.80539</c:v>
                </c:pt>
                <c:pt idx="332">
                  <c:v>1396.2098</c:v>
                </c:pt>
                <c:pt idx="333">
                  <c:v>1402.616660000001</c:v>
                </c:pt>
                <c:pt idx="334">
                  <c:v>1409.05538</c:v>
                </c:pt>
                <c:pt idx="335">
                  <c:v>1415.50881</c:v>
                </c:pt>
                <c:pt idx="336">
                  <c:v>1421.945080000001</c:v>
                </c:pt>
                <c:pt idx="337">
                  <c:v>1428.445080000001</c:v>
                </c:pt>
                <c:pt idx="338">
                  <c:v>1434.96223</c:v>
                </c:pt>
                <c:pt idx="339">
                  <c:v>1441.5235</c:v>
                </c:pt>
                <c:pt idx="340">
                  <c:v>1448.07007</c:v>
                </c:pt>
                <c:pt idx="341">
                  <c:v>1454.63134</c:v>
                </c:pt>
                <c:pt idx="342">
                  <c:v>1461.22447</c:v>
                </c:pt>
                <c:pt idx="343">
                  <c:v>1467.8029</c:v>
                </c:pt>
                <c:pt idx="344">
                  <c:v>1474.45486</c:v>
                </c:pt>
                <c:pt idx="345">
                  <c:v>1481.12643</c:v>
                </c:pt>
                <c:pt idx="346">
                  <c:v>1487.75143</c:v>
                </c:pt>
                <c:pt idx="347">
                  <c:v>1494.423</c:v>
                </c:pt>
                <c:pt idx="348">
                  <c:v>1501.14359</c:v>
                </c:pt>
                <c:pt idx="349">
                  <c:v>1507.87643</c:v>
                </c:pt>
                <c:pt idx="350">
                  <c:v>1514.59456</c:v>
                </c:pt>
                <c:pt idx="351">
                  <c:v>1521.32985</c:v>
                </c:pt>
                <c:pt idx="352">
                  <c:v>1528.12887</c:v>
                </c:pt>
                <c:pt idx="353">
                  <c:v>1534.91073</c:v>
                </c:pt>
                <c:pt idx="354">
                  <c:v>1541.7073</c:v>
                </c:pt>
                <c:pt idx="355">
                  <c:v>1548.50387</c:v>
                </c:pt>
                <c:pt idx="356">
                  <c:v>1555.347</c:v>
                </c:pt>
                <c:pt idx="357">
                  <c:v>1562.222</c:v>
                </c:pt>
                <c:pt idx="358">
                  <c:v>1569.14602</c:v>
                </c:pt>
                <c:pt idx="359">
                  <c:v>1576.05043</c:v>
                </c:pt>
                <c:pt idx="360">
                  <c:v>1582.95729</c:v>
                </c:pt>
                <c:pt idx="361">
                  <c:v>1589.90827</c:v>
                </c:pt>
                <c:pt idx="362">
                  <c:v>1596.89356</c:v>
                </c:pt>
                <c:pt idx="363">
                  <c:v>1603.84699</c:v>
                </c:pt>
                <c:pt idx="364">
                  <c:v>1610.87885</c:v>
                </c:pt>
                <c:pt idx="365">
                  <c:v>1617.91071</c:v>
                </c:pt>
                <c:pt idx="366">
                  <c:v>1624.95728</c:v>
                </c:pt>
                <c:pt idx="367">
                  <c:v>1632.021</c:v>
                </c:pt>
                <c:pt idx="368">
                  <c:v>1639.09943</c:v>
                </c:pt>
                <c:pt idx="369">
                  <c:v>1646.20972</c:v>
                </c:pt>
                <c:pt idx="370">
                  <c:v>1653.28815</c:v>
                </c:pt>
                <c:pt idx="371">
                  <c:v>1660.39844</c:v>
                </c:pt>
                <c:pt idx="372">
                  <c:v>1667.63373</c:v>
                </c:pt>
                <c:pt idx="373">
                  <c:v>1674.790590000001</c:v>
                </c:pt>
                <c:pt idx="374">
                  <c:v>1681.947450000001</c:v>
                </c:pt>
                <c:pt idx="375">
                  <c:v>1689.18029</c:v>
                </c:pt>
                <c:pt idx="376">
                  <c:v>1696.369010000001</c:v>
                </c:pt>
                <c:pt idx="377">
                  <c:v>1703.665580000001</c:v>
                </c:pt>
                <c:pt idx="378">
                  <c:v>1710.962150000001</c:v>
                </c:pt>
                <c:pt idx="379">
                  <c:v>1718.212150000001</c:v>
                </c:pt>
                <c:pt idx="380">
                  <c:v>1725.55774</c:v>
                </c:pt>
                <c:pt idx="381">
                  <c:v>1732.88617</c:v>
                </c:pt>
                <c:pt idx="382">
                  <c:v>1740.275870000001</c:v>
                </c:pt>
                <c:pt idx="383">
                  <c:v>1747.66557</c:v>
                </c:pt>
                <c:pt idx="384">
                  <c:v>1755.0087</c:v>
                </c:pt>
                <c:pt idx="385">
                  <c:v>1762.415560000001</c:v>
                </c:pt>
                <c:pt idx="386">
                  <c:v>1769.93026</c:v>
                </c:pt>
                <c:pt idx="387">
                  <c:v>1777.38124</c:v>
                </c:pt>
                <c:pt idx="388">
                  <c:v>1784.86408</c:v>
                </c:pt>
                <c:pt idx="389">
                  <c:v>1792.39594</c:v>
                </c:pt>
                <c:pt idx="390">
                  <c:v>1799.97437</c:v>
                </c:pt>
                <c:pt idx="391">
                  <c:v>1807.53809</c:v>
                </c:pt>
                <c:pt idx="392">
                  <c:v>1815.05524</c:v>
                </c:pt>
                <c:pt idx="393">
                  <c:v>1822.69494</c:v>
                </c:pt>
                <c:pt idx="394">
                  <c:v>1830.28807</c:v>
                </c:pt>
                <c:pt idx="395">
                  <c:v>1837.93022</c:v>
                </c:pt>
                <c:pt idx="396">
                  <c:v>1845.58708</c:v>
                </c:pt>
                <c:pt idx="397">
                  <c:v>1853.25865</c:v>
                </c:pt>
                <c:pt idx="398">
                  <c:v>1860.91551</c:v>
                </c:pt>
                <c:pt idx="399">
                  <c:v>1868.66551</c:v>
                </c:pt>
                <c:pt idx="400">
                  <c:v>1876.3861</c:v>
                </c:pt>
                <c:pt idx="401">
                  <c:v>1884.1508</c:v>
                </c:pt>
                <c:pt idx="402">
                  <c:v>1891.93266</c:v>
                </c:pt>
                <c:pt idx="403">
                  <c:v>1899.76109</c:v>
                </c:pt>
                <c:pt idx="404">
                  <c:v>1907.60422</c:v>
                </c:pt>
                <c:pt idx="405">
                  <c:v>1915.43265</c:v>
                </c:pt>
                <c:pt idx="406">
                  <c:v>1923.32235</c:v>
                </c:pt>
                <c:pt idx="407">
                  <c:v>1931.24392</c:v>
                </c:pt>
                <c:pt idx="408">
                  <c:v>1939.18264</c:v>
                </c:pt>
                <c:pt idx="409">
                  <c:v>1947.13607</c:v>
                </c:pt>
                <c:pt idx="410">
                  <c:v>1955.12136</c:v>
                </c:pt>
                <c:pt idx="411">
                  <c:v>1963.106650000001</c:v>
                </c:pt>
                <c:pt idx="412">
                  <c:v>1971.09194</c:v>
                </c:pt>
                <c:pt idx="413">
                  <c:v>1979.18507</c:v>
                </c:pt>
                <c:pt idx="414">
                  <c:v>1987.216930000001</c:v>
                </c:pt>
                <c:pt idx="415">
                  <c:v>1995.295360000001</c:v>
                </c:pt>
                <c:pt idx="416">
                  <c:v>2003.373790000001</c:v>
                </c:pt>
                <c:pt idx="417">
                  <c:v>2011.51594</c:v>
                </c:pt>
                <c:pt idx="418">
                  <c:v>2019.62378</c:v>
                </c:pt>
                <c:pt idx="419">
                  <c:v>2027.78064</c:v>
                </c:pt>
                <c:pt idx="420">
                  <c:v>2035.92034</c:v>
                </c:pt>
                <c:pt idx="421">
                  <c:v>2044.13847</c:v>
                </c:pt>
                <c:pt idx="422">
                  <c:v>2052.341900000001</c:v>
                </c:pt>
                <c:pt idx="423">
                  <c:v>2060.62376</c:v>
                </c:pt>
                <c:pt idx="424">
                  <c:v>2068.88846</c:v>
                </c:pt>
                <c:pt idx="425">
                  <c:v>2077.26346</c:v>
                </c:pt>
                <c:pt idx="426">
                  <c:v>2085.555120000001</c:v>
                </c:pt>
                <c:pt idx="427">
                  <c:v>2093.900710000001</c:v>
                </c:pt>
                <c:pt idx="428">
                  <c:v>2102.25855</c:v>
                </c:pt>
                <c:pt idx="429">
                  <c:v>2110.68012</c:v>
                </c:pt>
                <c:pt idx="430">
                  <c:v>2119.08698</c:v>
                </c:pt>
                <c:pt idx="431">
                  <c:v>2127.572270000001</c:v>
                </c:pt>
                <c:pt idx="432">
                  <c:v>2136.010990000001</c:v>
                </c:pt>
                <c:pt idx="433">
                  <c:v>2144.479120000001</c:v>
                </c:pt>
                <c:pt idx="434">
                  <c:v>2153.010980000001</c:v>
                </c:pt>
                <c:pt idx="435">
                  <c:v>2161.528130000001</c:v>
                </c:pt>
                <c:pt idx="436">
                  <c:v>2170.089400000001</c:v>
                </c:pt>
                <c:pt idx="437">
                  <c:v>2178.699690000001</c:v>
                </c:pt>
                <c:pt idx="438">
                  <c:v>2187.356550000002</c:v>
                </c:pt>
                <c:pt idx="439">
                  <c:v>2196.028120000001</c:v>
                </c:pt>
                <c:pt idx="440">
                  <c:v>2204.638410000001</c:v>
                </c:pt>
                <c:pt idx="441">
                  <c:v>2213.373700000002</c:v>
                </c:pt>
                <c:pt idx="442">
                  <c:v>2222.077130000002</c:v>
                </c:pt>
                <c:pt idx="443">
                  <c:v>2230.765850000001</c:v>
                </c:pt>
                <c:pt idx="444">
                  <c:v>2239.533000000002</c:v>
                </c:pt>
                <c:pt idx="445">
                  <c:v>2248.314860000002</c:v>
                </c:pt>
                <c:pt idx="446">
                  <c:v>2257.126130000002</c:v>
                </c:pt>
                <c:pt idx="447">
                  <c:v>2265.986420000002</c:v>
                </c:pt>
                <c:pt idx="448">
                  <c:v>2274.846710000002</c:v>
                </c:pt>
                <c:pt idx="449">
                  <c:v>2283.736410000002</c:v>
                </c:pt>
                <c:pt idx="450">
                  <c:v>2292.596700000002</c:v>
                </c:pt>
                <c:pt idx="451">
                  <c:v>2301.503560000002</c:v>
                </c:pt>
                <c:pt idx="452">
                  <c:v>2310.471690000003</c:v>
                </c:pt>
                <c:pt idx="453">
                  <c:v>2319.410410000003</c:v>
                </c:pt>
                <c:pt idx="454">
                  <c:v>2328.410410000003</c:v>
                </c:pt>
                <c:pt idx="455">
                  <c:v>2337.442270000003</c:v>
                </c:pt>
                <c:pt idx="456">
                  <c:v>2346.503540000003</c:v>
                </c:pt>
                <c:pt idx="457">
                  <c:v>2355.628540000002</c:v>
                </c:pt>
                <c:pt idx="458">
                  <c:v>2364.785400000002</c:v>
                </c:pt>
                <c:pt idx="459">
                  <c:v>2373.910400000003</c:v>
                </c:pt>
                <c:pt idx="460">
                  <c:v>2383.096670000003</c:v>
                </c:pt>
                <c:pt idx="461">
                  <c:v>2392.265780000002</c:v>
                </c:pt>
                <c:pt idx="462">
                  <c:v>2401.437350000003</c:v>
                </c:pt>
                <c:pt idx="463">
                  <c:v>2410.73882</c:v>
                </c:pt>
                <c:pt idx="464">
                  <c:v>2420.030480000002</c:v>
                </c:pt>
                <c:pt idx="465">
                  <c:v>2429.312340000003</c:v>
                </c:pt>
                <c:pt idx="466">
                  <c:v>2438.640770000003</c:v>
                </c:pt>
                <c:pt idx="467">
                  <c:v>2447.952040000003</c:v>
                </c:pt>
                <c:pt idx="468">
                  <c:v>2457.295170000003</c:v>
                </c:pt>
                <c:pt idx="469">
                  <c:v>2466.670170000003</c:v>
                </c:pt>
                <c:pt idx="470">
                  <c:v>2476.123600000003</c:v>
                </c:pt>
                <c:pt idx="471">
                  <c:v>2485.562320000003</c:v>
                </c:pt>
                <c:pt idx="472">
                  <c:v>2495.030450000004</c:v>
                </c:pt>
                <c:pt idx="473">
                  <c:v>2504.530450000004</c:v>
                </c:pt>
                <c:pt idx="474">
                  <c:v>2514.045150000004</c:v>
                </c:pt>
                <c:pt idx="475">
                  <c:v>2523.638280000004</c:v>
                </c:pt>
                <c:pt idx="476">
                  <c:v>2533.231410000004</c:v>
                </c:pt>
                <c:pt idx="477">
                  <c:v>2542.809840000004</c:v>
                </c:pt>
                <c:pt idx="478">
                  <c:v>2552.527970000004</c:v>
                </c:pt>
                <c:pt idx="479">
                  <c:v>2562.152970000004</c:v>
                </c:pt>
                <c:pt idx="480">
                  <c:v>2571.809830000004</c:v>
                </c:pt>
                <c:pt idx="481">
                  <c:v>2581.481400000004</c:v>
                </c:pt>
                <c:pt idx="482">
                  <c:v>2591.295120000005</c:v>
                </c:pt>
                <c:pt idx="483">
                  <c:v>2601.062270000004</c:v>
                </c:pt>
                <c:pt idx="484">
                  <c:v>2610.812270000005</c:v>
                </c:pt>
                <c:pt idx="485">
                  <c:v>2620.640700000004</c:v>
                </c:pt>
                <c:pt idx="486">
                  <c:v>2630.562270000004</c:v>
                </c:pt>
                <c:pt idx="487">
                  <c:v>2640.390700000005</c:v>
                </c:pt>
                <c:pt idx="488">
                  <c:v>2650.312270000005</c:v>
                </c:pt>
                <c:pt idx="489">
                  <c:v>2660.250990000005</c:v>
                </c:pt>
                <c:pt idx="490">
                  <c:v>2670.265690000005</c:v>
                </c:pt>
                <c:pt idx="491">
                  <c:v>2680.265690000005</c:v>
                </c:pt>
                <c:pt idx="492">
                  <c:v>2690.312290000005</c:v>
                </c:pt>
                <c:pt idx="493">
                  <c:v>2700.385790000005</c:v>
                </c:pt>
                <c:pt idx="494">
                  <c:v>2710.542690000005</c:v>
                </c:pt>
                <c:pt idx="495">
                  <c:v>2720.606390000005</c:v>
                </c:pt>
                <c:pt idx="496">
                  <c:v>2730.731390000005</c:v>
                </c:pt>
                <c:pt idx="497">
                  <c:v>2740.934790000005</c:v>
                </c:pt>
                <c:pt idx="498">
                  <c:v>2751.106390000005</c:v>
                </c:pt>
                <c:pt idx="499">
                  <c:v>2761.341690000005</c:v>
                </c:pt>
                <c:pt idx="500">
                  <c:v>2771.608890000004</c:v>
                </c:pt>
                <c:pt idx="501">
                  <c:v>2781.890790000005</c:v>
                </c:pt>
                <c:pt idx="502">
                  <c:v>2792.202090000004</c:v>
                </c:pt>
                <c:pt idx="503">
                  <c:v>2802.515790000005</c:v>
                </c:pt>
                <c:pt idx="504">
                  <c:v>2812.939790000005</c:v>
                </c:pt>
                <c:pt idx="505">
                  <c:v>2823.314790000005</c:v>
                </c:pt>
                <c:pt idx="506">
                  <c:v>2833.736390000005</c:v>
                </c:pt>
                <c:pt idx="507">
                  <c:v>2844.236390000005</c:v>
                </c:pt>
                <c:pt idx="508">
                  <c:v>2854.736390000005</c:v>
                </c:pt>
                <c:pt idx="509">
                  <c:v>2865.285390000005</c:v>
                </c:pt>
                <c:pt idx="510">
                  <c:v>2875.738790000004</c:v>
                </c:pt>
                <c:pt idx="511">
                  <c:v>2886.317190000005</c:v>
                </c:pt>
                <c:pt idx="512">
                  <c:v>2896.910290000005</c:v>
                </c:pt>
                <c:pt idx="513">
                  <c:v>2907.567190000005</c:v>
                </c:pt>
                <c:pt idx="514">
                  <c:v>2918.255890000004</c:v>
                </c:pt>
                <c:pt idx="515">
                  <c:v>2928.895590000005</c:v>
                </c:pt>
                <c:pt idx="516">
                  <c:v>2939.505890000004</c:v>
                </c:pt>
                <c:pt idx="517">
                  <c:v>2950.241190000005</c:v>
                </c:pt>
                <c:pt idx="518">
                  <c:v>2961.005890000004</c:v>
                </c:pt>
                <c:pt idx="519">
                  <c:v>2971.802490000005</c:v>
                </c:pt>
                <c:pt idx="520">
                  <c:v>2982.648090000005</c:v>
                </c:pt>
                <c:pt idx="521">
                  <c:v>2993.444690000005</c:v>
                </c:pt>
                <c:pt idx="522">
                  <c:v>3004.253490000005</c:v>
                </c:pt>
                <c:pt idx="523">
                  <c:v>3015.143190000005</c:v>
                </c:pt>
                <c:pt idx="524">
                  <c:v>3026.128490000004</c:v>
                </c:pt>
                <c:pt idx="525">
                  <c:v>3037.081890000004</c:v>
                </c:pt>
                <c:pt idx="526">
                  <c:v>3048.049990000005</c:v>
                </c:pt>
                <c:pt idx="527">
                  <c:v>3059.018090000005</c:v>
                </c:pt>
                <c:pt idx="528">
                  <c:v>3070.064690000005</c:v>
                </c:pt>
                <c:pt idx="529">
                  <c:v>3081.096590000005</c:v>
                </c:pt>
                <c:pt idx="530">
                  <c:v>3092.331890000005</c:v>
                </c:pt>
                <c:pt idx="531">
                  <c:v>3103.456890000004</c:v>
                </c:pt>
                <c:pt idx="532">
                  <c:v>3114.645590000005</c:v>
                </c:pt>
                <c:pt idx="533">
                  <c:v>3125.880890000004</c:v>
                </c:pt>
                <c:pt idx="534">
                  <c:v>3137.054890000004</c:v>
                </c:pt>
                <c:pt idx="535">
                  <c:v>3148.304890000004</c:v>
                </c:pt>
                <c:pt idx="536">
                  <c:v>3159.540190000005</c:v>
                </c:pt>
                <c:pt idx="537">
                  <c:v>3170.804890000004</c:v>
                </c:pt>
                <c:pt idx="538">
                  <c:v>3182.179890000004</c:v>
                </c:pt>
                <c:pt idx="539">
                  <c:v>3193.603890000004</c:v>
                </c:pt>
                <c:pt idx="540">
                  <c:v>3205.040190000005</c:v>
                </c:pt>
                <c:pt idx="541">
                  <c:v>3216.493590000004</c:v>
                </c:pt>
                <c:pt idx="542">
                  <c:v>3228.008290000004</c:v>
                </c:pt>
                <c:pt idx="543">
                  <c:v>3239.540190000005</c:v>
                </c:pt>
                <c:pt idx="544">
                  <c:v>3251.165190000005</c:v>
                </c:pt>
                <c:pt idx="545">
                  <c:v>3262.726490000004</c:v>
                </c:pt>
                <c:pt idx="546">
                  <c:v>3274.322090000004</c:v>
                </c:pt>
                <c:pt idx="547">
                  <c:v>3286.023090000004</c:v>
                </c:pt>
                <c:pt idx="548">
                  <c:v>3297.633390000004</c:v>
                </c:pt>
                <c:pt idx="549">
                  <c:v>3309.285390000004</c:v>
                </c:pt>
                <c:pt idx="550">
                  <c:v>3321.052590000004</c:v>
                </c:pt>
                <c:pt idx="551">
                  <c:v>3332.849190000004</c:v>
                </c:pt>
                <c:pt idx="552">
                  <c:v>3344.645790000004</c:v>
                </c:pt>
                <c:pt idx="553">
                  <c:v>3356.410490000005</c:v>
                </c:pt>
                <c:pt idx="554">
                  <c:v>3368.332090000005</c:v>
                </c:pt>
                <c:pt idx="555">
                  <c:v>3380.253690000005</c:v>
                </c:pt>
                <c:pt idx="556">
                  <c:v>3392.160590000005</c:v>
                </c:pt>
                <c:pt idx="557">
                  <c:v>3404.192490000004</c:v>
                </c:pt>
                <c:pt idx="558">
                  <c:v>3416.192490000004</c:v>
                </c:pt>
                <c:pt idx="559">
                  <c:v>3428.099390000005</c:v>
                </c:pt>
                <c:pt idx="560">
                  <c:v>3440.209690000004</c:v>
                </c:pt>
                <c:pt idx="561">
                  <c:v>3452.366590000004</c:v>
                </c:pt>
                <c:pt idx="562">
                  <c:v>3464.523490000004</c:v>
                </c:pt>
                <c:pt idx="563">
                  <c:v>3476.648490000004</c:v>
                </c:pt>
                <c:pt idx="564">
                  <c:v>3488.866590000004</c:v>
                </c:pt>
                <c:pt idx="565">
                  <c:v>3501.163190000005</c:v>
                </c:pt>
                <c:pt idx="566">
                  <c:v>3513.351890000005</c:v>
                </c:pt>
                <c:pt idx="567">
                  <c:v>3525.680290000004</c:v>
                </c:pt>
                <c:pt idx="568">
                  <c:v>3538.118990000004</c:v>
                </c:pt>
                <c:pt idx="569">
                  <c:v>3550.493990000005</c:v>
                </c:pt>
                <c:pt idx="570">
                  <c:v>3562.868990000004</c:v>
                </c:pt>
                <c:pt idx="571">
                  <c:v>3575.229290000004</c:v>
                </c:pt>
                <c:pt idx="572">
                  <c:v>3587.761190000005</c:v>
                </c:pt>
                <c:pt idx="573">
                  <c:v>3600.297990000004</c:v>
                </c:pt>
                <c:pt idx="574">
                  <c:v>3612.844590000004</c:v>
                </c:pt>
                <c:pt idx="575">
                  <c:v>3625.312690000005</c:v>
                </c:pt>
                <c:pt idx="576">
                  <c:v>3637.891090000004</c:v>
                </c:pt>
                <c:pt idx="577">
                  <c:v>3650.611690000005</c:v>
                </c:pt>
                <c:pt idx="578">
                  <c:v>3663.251390000005</c:v>
                </c:pt>
                <c:pt idx="579">
                  <c:v>3675.876390000005</c:v>
                </c:pt>
                <c:pt idx="580">
                  <c:v>3688.641090000005</c:v>
                </c:pt>
                <c:pt idx="581">
                  <c:v>3701.344490000004</c:v>
                </c:pt>
                <c:pt idx="582">
                  <c:v>3714.141090000005</c:v>
                </c:pt>
                <c:pt idx="583">
                  <c:v>3727.016090000005</c:v>
                </c:pt>
                <c:pt idx="584">
                  <c:v>3739.940090000005</c:v>
                </c:pt>
                <c:pt idx="585">
                  <c:v>3752.846990000005</c:v>
                </c:pt>
                <c:pt idx="586">
                  <c:v>3765.753890000005</c:v>
                </c:pt>
                <c:pt idx="587">
                  <c:v>3778.800490000005</c:v>
                </c:pt>
                <c:pt idx="588">
                  <c:v>3791.847090000005</c:v>
                </c:pt>
                <c:pt idx="589">
                  <c:v>3804.878990000005</c:v>
                </c:pt>
                <c:pt idx="590">
                  <c:v>3817.910890000005</c:v>
                </c:pt>
                <c:pt idx="591">
                  <c:v>3830.957490000005</c:v>
                </c:pt>
                <c:pt idx="592">
                  <c:v>3844.097190000005</c:v>
                </c:pt>
                <c:pt idx="593">
                  <c:v>3857.379090000005</c:v>
                </c:pt>
                <c:pt idx="594">
                  <c:v>3870.629090000005</c:v>
                </c:pt>
                <c:pt idx="595">
                  <c:v>3883.955090000005</c:v>
                </c:pt>
                <c:pt idx="596">
                  <c:v>3897.347290000005</c:v>
                </c:pt>
                <c:pt idx="597">
                  <c:v>3910.658590000005</c:v>
                </c:pt>
                <c:pt idx="598">
                  <c:v>3923.967390000005</c:v>
                </c:pt>
                <c:pt idx="599">
                  <c:v>3937.359590000004</c:v>
                </c:pt>
                <c:pt idx="600">
                  <c:v>3950.812990000004</c:v>
                </c:pt>
                <c:pt idx="601">
                  <c:v>3964.281090000004</c:v>
                </c:pt>
                <c:pt idx="602">
                  <c:v>3977.781090000004</c:v>
                </c:pt>
                <c:pt idx="603">
                  <c:v>3991.342390000004</c:v>
                </c:pt>
                <c:pt idx="604">
                  <c:v>4004.982090000004</c:v>
                </c:pt>
                <c:pt idx="605">
                  <c:v>4018.638990000004</c:v>
                </c:pt>
                <c:pt idx="606">
                  <c:v>4032.310590000004</c:v>
                </c:pt>
                <c:pt idx="607">
                  <c:v>4046.043390000005</c:v>
                </c:pt>
                <c:pt idx="608">
                  <c:v>4059.668390000004</c:v>
                </c:pt>
                <c:pt idx="609">
                  <c:v>4073.339990000005</c:v>
                </c:pt>
                <c:pt idx="610">
                  <c:v>4087.168390000004</c:v>
                </c:pt>
                <c:pt idx="611">
                  <c:v>4100.99679</c:v>
                </c:pt>
                <c:pt idx="612">
                  <c:v>4114.85709</c:v>
                </c:pt>
                <c:pt idx="613">
                  <c:v>4128.717389999999</c:v>
                </c:pt>
                <c:pt idx="614">
                  <c:v>4142.73459</c:v>
                </c:pt>
                <c:pt idx="615">
                  <c:v>4156.73459</c:v>
                </c:pt>
                <c:pt idx="616">
                  <c:v>4170.71989</c:v>
                </c:pt>
                <c:pt idx="617">
                  <c:v>4184.737089999999</c:v>
                </c:pt>
                <c:pt idx="618">
                  <c:v>4198.830190000006</c:v>
                </c:pt>
                <c:pt idx="619">
                  <c:v>4213.065490000006</c:v>
                </c:pt>
                <c:pt idx="620">
                  <c:v>4227.293389999999</c:v>
                </c:pt>
                <c:pt idx="621">
                  <c:v>4241.48209</c:v>
                </c:pt>
                <c:pt idx="622">
                  <c:v>4255.656090000006</c:v>
                </c:pt>
                <c:pt idx="623">
                  <c:v>4269.87419</c:v>
                </c:pt>
                <c:pt idx="624">
                  <c:v>4284.21979</c:v>
                </c:pt>
                <c:pt idx="625">
                  <c:v>4298.70509</c:v>
                </c:pt>
                <c:pt idx="626">
                  <c:v>4313.08009</c:v>
                </c:pt>
                <c:pt idx="627">
                  <c:v>4327.597290000006</c:v>
                </c:pt>
                <c:pt idx="628">
                  <c:v>4342.050690000006</c:v>
                </c:pt>
                <c:pt idx="629">
                  <c:v>4356.486990000007</c:v>
                </c:pt>
                <c:pt idx="630">
                  <c:v>4371.175690000006</c:v>
                </c:pt>
                <c:pt idx="631">
                  <c:v>4385.847290000006</c:v>
                </c:pt>
                <c:pt idx="632">
                  <c:v>4400.550690000006</c:v>
                </c:pt>
                <c:pt idx="633">
                  <c:v>4415.222290000006</c:v>
                </c:pt>
                <c:pt idx="634">
                  <c:v>4429.98699</c:v>
                </c:pt>
                <c:pt idx="635">
                  <c:v>4444.815390000006</c:v>
                </c:pt>
                <c:pt idx="636">
                  <c:v>4459.597290000006</c:v>
                </c:pt>
                <c:pt idx="637">
                  <c:v>4474.41099</c:v>
                </c:pt>
                <c:pt idx="638">
                  <c:v>4489.224690000005</c:v>
                </c:pt>
                <c:pt idx="639">
                  <c:v>4504.20999</c:v>
                </c:pt>
                <c:pt idx="640">
                  <c:v>4519.146290000006</c:v>
                </c:pt>
                <c:pt idx="641">
                  <c:v>4534.094790000006</c:v>
                </c:pt>
                <c:pt idx="642">
                  <c:v>4549.234489999999</c:v>
                </c:pt>
                <c:pt idx="643">
                  <c:v>4564.29819</c:v>
                </c:pt>
                <c:pt idx="644">
                  <c:v>4579.48689</c:v>
                </c:pt>
                <c:pt idx="645">
                  <c:v>4594.690290000006</c:v>
                </c:pt>
                <c:pt idx="646">
                  <c:v>4609.893690000006</c:v>
                </c:pt>
                <c:pt idx="647">
                  <c:v>4625.222090000007</c:v>
                </c:pt>
                <c:pt idx="648">
                  <c:v>4640.364290000007</c:v>
                </c:pt>
                <c:pt idx="649">
                  <c:v>4655.753990000007</c:v>
                </c:pt>
                <c:pt idx="650">
                  <c:v>4671.097090000007</c:v>
                </c:pt>
                <c:pt idx="651">
                  <c:v>4686.48679</c:v>
                </c:pt>
                <c:pt idx="652">
                  <c:v>4701.864190000007</c:v>
                </c:pt>
                <c:pt idx="653">
                  <c:v>4717.396090000007</c:v>
                </c:pt>
                <c:pt idx="654">
                  <c:v>4732.910789999999</c:v>
                </c:pt>
                <c:pt idx="655">
                  <c:v>4748.442690000006</c:v>
                </c:pt>
                <c:pt idx="656">
                  <c:v>4763.98929</c:v>
                </c:pt>
                <c:pt idx="657">
                  <c:v>4779.849590000006</c:v>
                </c:pt>
                <c:pt idx="658">
                  <c:v>4795.474589999999</c:v>
                </c:pt>
                <c:pt idx="659">
                  <c:v>4811.27119</c:v>
                </c:pt>
                <c:pt idx="660">
                  <c:v>4827.128990000006</c:v>
                </c:pt>
                <c:pt idx="661">
                  <c:v>4843.016290000006</c:v>
                </c:pt>
                <c:pt idx="662">
                  <c:v>4858.92319</c:v>
                </c:pt>
                <c:pt idx="663">
                  <c:v>4874.73689</c:v>
                </c:pt>
                <c:pt idx="664">
                  <c:v>4890.64379</c:v>
                </c:pt>
                <c:pt idx="665">
                  <c:v>4906.690390000002</c:v>
                </c:pt>
                <c:pt idx="666">
                  <c:v>4922.658490000003</c:v>
                </c:pt>
                <c:pt idx="667">
                  <c:v>4938.73689</c:v>
                </c:pt>
                <c:pt idx="668">
                  <c:v>4954.84719</c:v>
                </c:pt>
                <c:pt idx="669">
                  <c:v>4971.00409</c:v>
                </c:pt>
                <c:pt idx="670">
                  <c:v>4987.09719</c:v>
                </c:pt>
                <c:pt idx="671">
                  <c:v>5003.315290000006</c:v>
                </c:pt>
                <c:pt idx="672">
                  <c:v>5019.660890000006</c:v>
                </c:pt>
                <c:pt idx="673">
                  <c:v>5035.98929</c:v>
                </c:pt>
                <c:pt idx="674">
                  <c:v>5052.349590000006</c:v>
                </c:pt>
                <c:pt idx="675">
                  <c:v>5068.785890000006</c:v>
                </c:pt>
                <c:pt idx="676">
                  <c:v>5085.396190000007</c:v>
                </c:pt>
                <c:pt idx="677">
                  <c:v>5101.957489999999</c:v>
                </c:pt>
                <c:pt idx="678">
                  <c:v>5118.457489999999</c:v>
                </c:pt>
                <c:pt idx="679">
                  <c:v>5135.136390000007</c:v>
                </c:pt>
                <c:pt idx="680">
                  <c:v>5151.854490000007</c:v>
                </c:pt>
                <c:pt idx="681">
                  <c:v>5168.572590000007</c:v>
                </c:pt>
                <c:pt idx="682">
                  <c:v>5185.244190000007</c:v>
                </c:pt>
                <c:pt idx="683">
                  <c:v>5202.087290000007</c:v>
                </c:pt>
                <c:pt idx="684">
                  <c:v>5218.900990000006</c:v>
                </c:pt>
                <c:pt idx="685">
                  <c:v>5235.822590000007</c:v>
                </c:pt>
                <c:pt idx="686">
                  <c:v>5252.758890000006</c:v>
                </c:pt>
                <c:pt idx="687">
                  <c:v>5269.744190000007</c:v>
                </c:pt>
                <c:pt idx="688">
                  <c:v>5286.697590000007</c:v>
                </c:pt>
                <c:pt idx="689">
                  <c:v>5303.636290000007</c:v>
                </c:pt>
                <c:pt idx="690">
                  <c:v>5320.729390000007</c:v>
                </c:pt>
                <c:pt idx="691">
                  <c:v>5337.793090000006</c:v>
                </c:pt>
                <c:pt idx="692">
                  <c:v>5355.092090000007</c:v>
                </c:pt>
                <c:pt idx="693">
                  <c:v>5372.295490000007</c:v>
                </c:pt>
                <c:pt idx="694">
                  <c:v>5389.594490000007</c:v>
                </c:pt>
                <c:pt idx="695">
                  <c:v>5406.891090000006</c:v>
                </c:pt>
                <c:pt idx="696">
                  <c:v>5424.234190000006</c:v>
                </c:pt>
                <c:pt idx="697">
                  <c:v>5441.609190000007</c:v>
                </c:pt>
                <c:pt idx="698">
                  <c:v>5459.011190000007</c:v>
                </c:pt>
                <c:pt idx="699">
                  <c:v>5476.543090000006</c:v>
                </c:pt>
                <c:pt idx="700">
                  <c:v>5493.949990000006</c:v>
                </c:pt>
                <c:pt idx="701">
                  <c:v>5511.48189</c:v>
                </c:pt>
                <c:pt idx="702">
                  <c:v>5529.011290000007</c:v>
                </c:pt>
                <c:pt idx="703">
                  <c:v>5546.761290000007</c:v>
                </c:pt>
                <c:pt idx="704">
                  <c:v>5564.479389999999</c:v>
                </c:pt>
                <c:pt idx="705">
                  <c:v>5582.104390000007</c:v>
                </c:pt>
                <c:pt idx="706">
                  <c:v>5599.839690000007</c:v>
                </c:pt>
                <c:pt idx="707">
                  <c:v>5617.714690000007</c:v>
                </c:pt>
                <c:pt idx="708">
                  <c:v>5635.746590000007</c:v>
                </c:pt>
                <c:pt idx="709">
                  <c:v>5653.839690000007</c:v>
                </c:pt>
                <c:pt idx="710">
                  <c:v>5671.793090000006</c:v>
                </c:pt>
                <c:pt idx="711">
                  <c:v>5689.871490000008</c:v>
                </c:pt>
                <c:pt idx="712">
                  <c:v>5708.025890000008</c:v>
                </c:pt>
                <c:pt idx="713">
                  <c:v>5726.214590000008</c:v>
                </c:pt>
                <c:pt idx="714">
                  <c:v>5744.479290000007</c:v>
                </c:pt>
                <c:pt idx="715">
                  <c:v>5762.741590000008</c:v>
                </c:pt>
                <c:pt idx="716">
                  <c:v>5781.055290000008</c:v>
                </c:pt>
                <c:pt idx="717">
                  <c:v>5799.462190000008</c:v>
                </c:pt>
                <c:pt idx="718">
                  <c:v>5817.822490000008</c:v>
                </c:pt>
                <c:pt idx="719">
                  <c:v>5836.354390000008</c:v>
                </c:pt>
                <c:pt idx="720">
                  <c:v>5854.900990000006</c:v>
                </c:pt>
                <c:pt idx="721">
                  <c:v>5873.494090000007</c:v>
                </c:pt>
                <c:pt idx="722">
                  <c:v>5892.008789999999</c:v>
                </c:pt>
                <c:pt idx="723">
                  <c:v>5910.540690000007</c:v>
                </c:pt>
                <c:pt idx="724">
                  <c:v>5929.229390000007</c:v>
                </c:pt>
                <c:pt idx="725">
                  <c:v>5947.964690000007</c:v>
                </c:pt>
                <c:pt idx="726">
                  <c:v>5966.699990000007</c:v>
                </c:pt>
                <c:pt idx="727">
                  <c:v>5985.513690000007</c:v>
                </c:pt>
                <c:pt idx="728">
                  <c:v>6004.388690000007</c:v>
                </c:pt>
                <c:pt idx="729">
                  <c:v>6023.202390000007</c:v>
                </c:pt>
                <c:pt idx="730">
                  <c:v>6042.109290000007</c:v>
                </c:pt>
                <c:pt idx="731">
                  <c:v>6061.234290000007</c:v>
                </c:pt>
                <c:pt idx="732">
                  <c:v>6080.383789999999</c:v>
                </c:pt>
                <c:pt idx="733">
                  <c:v>6099.447489999999</c:v>
                </c:pt>
                <c:pt idx="734">
                  <c:v>6118.665590000007</c:v>
                </c:pt>
                <c:pt idx="735">
                  <c:v>6137.714590000007</c:v>
                </c:pt>
                <c:pt idx="736">
                  <c:v>6156.935190000007</c:v>
                </c:pt>
                <c:pt idx="737">
                  <c:v>6176.356790000006</c:v>
                </c:pt>
                <c:pt idx="738">
                  <c:v>6195.748990000006</c:v>
                </c:pt>
                <c:pt idx="739">
                  <c:v>6215.170590000006</c:v>
                </c:pt>
                <c:pt idx="740">
                  <c:v>6234.68779</c:v>
                </c:pt>
                <c:pt idx="741">
                  <c:v>6254.065190000007</c:v>
                </c:pt>
                <c:pt idx="742">
                  <c:v>6273.766190000007</c:v>
                </c:pt>
                <c:pt idx="743">
                  <c:v>6293.484290000007</c:v>
                </c:pt>
                <c:pt idx="744">
                  <c:v>6313.126490000007</c:v>
                </c:pt>
                <c:pt idx="745">
                  <c:v>6332.873990000006</c:v>
                </c:pt>
                <c:pt idx="746">
                  <c:v>6352.719590000007</c:v>
                </c:pt>
                <c:pt idx="747">
                  <c:v>6372.484290000007</c:v>
                </c:pt>
                <c:pt idx="748">
                  <c:v>6392.371590000007</c:v>
                </c:pt>
                <c:pt idx="749">
                  <c:v>6412.214690000007</c:v>
                </c:pt>
                <c:pt idx="750">
                  <c:v>6432.121590000007</c:v>
                </c:pt>
                <c:pt idx="751">
                  <c:v>6451.996590000007</c:v>
                </c:pt>
                <c:pt idx="752">
                  <c:v>6472.185290000007</c:v>
                </c:pt>
                <c:pt idx="753">
                  <c:v>6492.324990000006</c:v>
                </c:pt>
                <c:pt idx="754">
                  <c:v>6512.418090000006</c:v>
                </c:pt>
                <c:pt idx="755">
                  <c:v>6532.653390000007</c:v>
                </c:pt>
                <c:pt idx="756">
                  <c:v>6552.949990000006</c:v>
                </c:pt>
                <c:pt idx="757">
                  <c:v>6573.373990000006</c:v>
                </c:pt>
                <c:pt idx="758">
                  <c:v>6593.638690000006</c:v>
                </c:pt>
                <c:pt idx="759">
                  <c:v>6614.060290000006</c:v>
                </c:pt>
                <c:pt idx="760">
                  <c:v>6634.44999</c:v>
                </c:pt>
                <c:pt idx="761">
                  <c:v>6655.013690000002</c:v>
                </c:pt>
                <c:pt idx="762">
                  <c:v>6675.560290000005</c:v>
                </c:pt>
                <c:pt idx="763">
                  <c:v>6696.25639</c:v>
                </c:pt>
                <c:pt idx="764">
                  <c:v>6716.834789999999</c:v>
                </c:pt>
                <c:pt idx="765">
                  <c:v>6737.459789999999</c:v>
                </c:pt>
                <c:pt idx="766">
                  <c:v>6758.273489999999</c:v>
                </c:pt>
                <c:pt idx="767">
                  <c:v>6779.273489999999</c:v>
                </c:pt>
                <c:pt idx="768">
                  <c:v>6800.18039</c:v>
                </c:pt>
                <c:pt idx="769">
                  <c:v>6821.08729</c:v>
                </c:pt>
                <c:pt idx="770">
                  <c:v>6841.962290000005</c:v>
                </c:pt>
                <c:pt idx="771">
                  <c:v>6863.150990000005</c:v>
                </c:pt>
                <c:pt idx="772">
                  <c:v>6884.197590000002</c:v>
                </c:pt>
                <c:pt idx="773">
                  <c:v>6905.479489999999</c:v>
                </c:pt>
                <c:pt idx="774">
                  <c:v>6926.77609</c:v>
                </c:pt>
                <c:pt idx="775">
                  <c:v>6948.072690000004</c:v>
                </c:pt>
                <c:pt idx="776">
                  <c:v>6969.55799</c:v>
                </c:pt>
                <c:pt idx="777">
                  <c:v>6991.04079</c:v>
                </c:pt>
                <c:pt idx="778">
                  <c:v>7012.506490000002</c:v>
                </c:pt>
                <c:pt idx="779">
                  <c:v>7034.131490000002</c:v>
                </c:pt>
                <c:pt idx="780">
                  <c:v>7055.648690000004</c:v>
                </c:pt>
                <c:pt idx="781">
                  <c:v>7077.288389999999</c:v>
                </c:pt>
                <c:pt idx="782">
                  <c:v>7099.038389999999</c:v>
                </c:pt>
                <c:pt idx="783">
                  <c:v>7120.75899</c:v>
                </c:pt>
                <c:pt idx="784">
                  <c:v>7142.77619</c:v>
                </c:pt>
                <c:pt idx="785">
                  <c:v>7164.71489</c:v>
                </c:pt>
                <c:pt idx="786">
                  <c:v>7186.58989</c:v>
                </c:pt>
                <c:pt idx="787">
                  <c:v>7208.49679</c:v>
                </c:pt>
                <c:pt idx="788">
                  <c:v>7230.57519</c:v>
                </c:pt>
                <c:pt idx="789">
                  <c:v>7252.63889</c:v>
                </c:pt>
                <c:pt idx="790">
                  <c:v>7274.76389</c:v>
                </c:pt>
                <c:pt idx="791">
                  <c:v>7296.67079</c:v>
                </c:pt>
                <c:pt idx="792">
                  <c:v>7318.96489</c:v>
                </c:pt>
                <c:pt idx="793">
                  <c:v>7341.40119</c:v>
                </c:pt>
                <c:pt idx="794">
                  <c:v>7363.83989</c:v>
                </c:pt>
                <c:pt idx="795">
                  <c:v>7386.354590000003</c:v>
                </c:pt>
                <c:pt idx="796">
                  <c:v>7408.87179</c:v>
                </c:pt>
                <c:pt idx="797">
                  <c:v>7431.63899</c:v>
                </c:pt>
                <c:pt idx="798">
                  <c:v>7454.17089</c:v>
                </c:pt>
                <c:pt idx="799">
                  <c:v>7476.842490000003</c:v>
                </c:pt>
                <c:pt idx="800">
                  <c:v>7499.778789999998</c:v>
                </c:pt>
                <c:pt idx="801">
                  <c:v>7522.43569</c:v>
                </c:pt>
                <c:pt idx="802">
                  <c:v>7545.04349</c:v>
                </c:pt>
                <c:pt idx="803">
                  <c:v>7567.903789999998</c:v>
                </c:pt>
                <c:pt idx="804">
                  <c:v>7590.920990000001</c:v>
                </c:pt>
                <c:pt idx="805">
                  <c:v>7613.95039</c:v>
                </c:pt>
                <c:pt idx="806">
                  <c:v>7637.134190000002</c:v>
                </c:pt>
                <c:pt idx="807">
                  <c:v>7660.19789</c:v>
                </c:pt>
                <c:pt idx="808">
                  <c:v>7683.308190000002</c:v>
                </c:pt>
                <c:pt idx="809">
                  <c:v>7706.433189999999</c:v>
                </c:pt>
                <c:pt idx="810">
                  <c:v>7729.776290000003</c:v>
                </c:pt>
                <c:pt idx="811">
                  <c:v>7753.200290000002</c:v>
                </c:pt>
                <c:pt idx="812">
                  <c:v>7776.482190000002</c:v>
                </c:pt>
                <c:pt idx="813">
                  <c:v>7799.96749</c:v>
                </c:pt>
                <c:pt idx="814">
                  <c:v>7823.42339</c:v>
                </c:pt>
                <c:pt idx="815">
                  <c:v>7846.969990000001</c:v>
                </c:pt>
                <c:pt idx="816">
                  <c:v>7870.75189</c:v>
                </c:pt>
                <c:pt idx="817">
                  <c:v>7894.487189999999</c:v>
                </c:pt>
                <c:pt idx="818">
                  <c:v>7918.65879</c:v>
                </c:pt>
                <c:pt idx="819">
                  <c:v>7942.50189</c:v>
                </c:pt>
                <c:pt idx="820">
                  <c:v>7966.283789999999</c:v>
                </c:pt>
                <c:pt idx="821">
                  <c:v>7990.065690000003</c:v>
                </c:pt>
                <c:pt idx="822">
                  <c:v>8014.20539</c:v>
                </c:pt>
                <c:pt idx="823">
                  <c:v>8038.269090000003</c:v>
                </c:pt>
                <c:pt idx="824">
                  <c:v>8062.318090000002</c:v>
                </c:pt>
                <c:pt idx="825">
                  <c:v>8086.50679</c:v>
                </c:pt>
                <c:pt idx="826">
                  <c:v>8110.59989</c:v>
                </c:pt>
                <c:pt idx="827">
                  <c:v>8134.960190000003</c:v>
                </c:pt>
                <c:pt idx="828">
                  <c:v>8159.303290000003</c:v>
                </c:pt>
                <c:pt idx="829">
                  <c:v>8183.91359</c:v>
                </c:pt>
                <c:pt idx="830">
                  <c:v>8208.540990000003</c:v>
                </c:pt>
                <c:pt idx="831">
                  <c:v>8233.023790000002</c:v>
                </c:pt>
                <c:pt idx="832">
                  <c:v>8257.536090000003</c:v>
                </c:pt>
                <c:pt idx="833">
                  <c:v>8282.254190000003</c:v>
                </c:pt>
                <c:pt idx="834">
                  <c:v>8307.099790000003</c:v>
                </c:pt>
                <c:pt idx="835">
                  <c:v>8331.692890000003</c:v>
                </c:pt>
                <c:pt idx="836">
                  <c:v>8356.646290000004</c:v>
                </c:pt>
                <c:pt idx="837">
                  <c:v>8381.724690000004</c:v>
                </c:pt>
                <c:pt idx="838">
                  <c:v>8406.817790000003</c:v>
                </c:pt>
                <c:pt idx="839">
                  <c:v>8432.114390000004</c:v>
                </c:pt>
                <c:pt idx="840">
                  <c:v>8457.114390000004</c:v>
                </c:pt>
                <c:pt idx="841">
                  <c:v>8482.428090000003</c:v>
                </c:pt>
                <c:pt idx="842">
                  <c:v>8507.602090000005</c:v>
                </c:pt>
                <c:pt idx="843">
                  <c:v>8532.945189999991</c:v>
                </c:pt>
                <c:pt idx="844">
                  <c:v>8558.398590000003</c:v>
                </c:pt>
                <c:pt idx="845">
                  <c:v>8584.003990000005</c:v>
                </c:pt>
                <c:pt idx="846">
                  <c:v>8609.535890000005</c:v>
                </c:pt>
                <c:pt idx="847">
                  <c:v>8635.192790000006</c:v>
                </c:pt>
                <c:pt idx="848">
                  <c:v>8660.785890000005</c:v>
                </c:pt>
                <c:pt idx="849">
                  <c:v>8686.491790000007</c:v>
                </c:pt>
                <c:pt idx="850">
                  <c:v>8712.224590000008</c:v>
                </c:pt>
                <c:pt idx="851">
                  <c:v>8738.021190000005</c:v>
                </c:pt>
                <c:pt idx="852">
                  <c:v>8764.099590000007</c:v>
                </c:pt>
                <c:pt idx="853">
                  <c:v>8789.989290000005</c:v>
                </c:pt>
                <c:pt idx="854">
                  <c:v>8815.849590000007</c:v>
                </c:pt>
                <c:pt idx="855">
                  <c:v>8841.989290000005</c:v>
                </c:pt>
                <c:pt idx="856">
                  <c:v>8868.114290000006</c:v>
                </c:pt>
                <c:pt idx="857">
                  <c:v>8894.268690000003</c:v>
                </c:pt>
                <c:pt idx="858">
                  <c:v>8920.393690000003</c:v>
                </c:pt>
                <c:pt idx="859">
                  <c:v>8946.989290000005</c:v>
                </c:pt>
                <c:pt idx="860">
                  <c:v>8973.550590000003</c:v>
                </c:pt>
                <c:pt idx="861">
                  <c:v>9000.082490000006</c:v>
                </c:pt>
                <c:pt idx="862">
                  <c:v>9026.567790000005</c:v>
                </c:pt>
                <c:pt idx="863">
                  <c:v>9053.195189999991</c:v>
                </c:pt>
                <c:pt idx="864">
                  <c:v>9079.773590000006</c:v>
                </c:pt>
                <c:pt idx="865">
                  <c:v>9106.805490000001</c:v>
                </c:pt>
                <c:pt idx="866">
                  <c:v>9133.572690000005</c:v>
                </c:pt>
                <c:pt idx="867">
                  <c:v>9160.432990000005</c:v>
                </c:pt>
                <c:pt idx="868">
                  <c:v>9187.543290000006</c:v>
                </c:pt>
                <c:pt idx="869">
                  <c:v>9214.663390000007</c:v>
                </c:pt>
                <c:pt idx="870">
                  <c:v>9241.74179000001</c:v>
                </c:pt>
                <c:pt idx="871">
                  <c:v>9269.055490000001</c:v>
                </c:pt>
                <c:pt idx="872">
                  <c:v>9296.212390000007</c:v>
                </c:pt>
                <c:pt idx="873">
                  <c:v>9323.369290000001</c:v>
                </c:pt>
                <c:pt idx="874">
                  <c:v>9350.839890000007</c:v>
                </c:pt>
                <c:pt idx="875">
                  <c:v>9378.307989999985</c:v>
                </c:pt>
                <c:pt idx="876">
                  <c:v>9406.028590000009</c:v>
                </c:pt>
                <c:pt idx="877">
                  <c:v>9433.606989999993</c:v>
                </c:pt>
                <c:pt idx="878">
                  <c:v>9461.043290000008</c:v>
                </c:pt>
                <c:pt idx="879">
                  <c:v>9488.886389999989</c:v>
                </c:pt>
                <c:pt idx="880">
                  <c:v>9516.898689999993</c:v>
                </c:pt>
                <c:pt idx="881">
                  <c:v>9544.570290000007</c:v>
                </c:pt>
                <c:pt idx="882">
                  <c:v>9572.52369000001</c:v>
                </c:pt>
                <c:pt idx="883">
                  <c:v>9600.63399000001</c:v>
                </c:pt>
                <c:pt idx="884">
                  <c:v>9628.60209000001</c:v>
                </c:pt>
                <c:pt idx="885">
                  <c:v>9656.852089999993</c:v>
                </c:pt>
                <c:pt idx="886">
                  <c:v>9685.18049000001</c:v>
                </c:pt>
                <c:pt idx="887">
                  <c:v>9713.477089999993</c:v>
                </c:pt>
                <c:pt idx="888">
                  <c:v>9742.21239000001</c:v>
                </c:pt>
                <c:pt idx="889">
                  <c:v>9770.837390000001</c:v>
                </c:pt>
                <c:pt idx="890">
                  <c:v>9799.663390000007</c:v>
                </c:pt>
                <c:pt idx="891">
                  <c:v>9828.425689999993</c:v>
                </c:pt>
                <c:pt idx="892">
                  <c:v>9856.864390000001</c:v>
                </c:pt>
                <c:pt idx="893">
                  <c:v>9885.69279000001</c:v>
                </c:pt>
                <c:pt idx="894">
                  <c:v>9914.52369000001</c:v>
                </c:pt>
                <c:pt idx="895">
                  <c:v>9943.349690000005</c:v>
                </c:pt>
                <c:pt idx="896">
                  <c:v>9972.381590000005</c:v>
                </c:pt>
                <c:pt idx="897">
                  <c:v>10001.49189000001</c:v>
                </c:pt>
                <c:pt idx="898">
                  <c:v>10030.46249000001</c:v>
                </c:pt>
                <c:pt idx="899">
                  <c:v>10059.72719000001</c:v>
                </c:pt>
                <c:pt idx="900">
                  <c:v>10089.18059000001</c:v>
                </c:pt>
                <c:pt idx="901">
                  <c:v>10118.64869000001</c:v>
                </c:pt>
                <c:pt idx="902">
                  <c:v>10147.79819000001</c:v>
                </c:pt>
                <c:pt idx="903">
                  <c:v>10177.34719000001</c:v>
                </c:pt>
                <c:pt idx="904">
                  <c:v>10206.82999000001</c:v>
                </c:pt>
                <c:pt idx="905">
                  <c:v>10236.51869000001</c:v>
                </c:pt>
                <c:pt idx="906">
                  <c:v>10266.31529000001</c:v>
                </c:pt>
                <c:pt idx="907">
                  <c:v>10295.97219000001</c:v>
                </c:pt>
                <c:pt idx="908">
                  <c:v>10325.87909000001</c:v>
                </c:pt>
                <c:pt idx="909">
                  <c:v>10355.62909000001</c:v>
                </c:pt>
                <c:pt idx="910">
                  <c:v>10385.81779000001</c:v>
                </c:pt>
                <c:pt idx="911">
                  <c:v>10415.78589000001</c:v>
                </c:pt>
                <c:pt idx="912">
                  <c:v>10445.91089000001</c:v>
                </c:pt>
                <c:pt idx="913">
                  <c:v>10476.12659000001</c:v>
                </c:pt>
                <c:pt idx="914">
                  <c:v>10506.20499000001</c:v>
                </c:pt>
                <c:pt idx="915">
                  <c:v>10536.57999000001</c:v>
                </c:pt>
                <c:pt idx="916">
                  <c:v>10567.03339000001</c:v>
                </c:pt>
                <c:pt idx="917">
                  <c:v>10597.62649000001</c:v>
                </c:pt>
                <c:pt idx="918">
                  <c:v>10628.12889000001</c:v>
                </c:pt>
                <c:pt idx="919">
                  <c:v>10658.78579000001</c:v>
                </c:pt>
                <c:pt idx="920">
                  <c:v>10689.73919000001</c:v>
                </c:pt>
                <c:pt idx="921">
                  <c:v>10720.69259000001</c:v>
                </c:pt>
                <c:pt idx="922">
                  <c:v>10751.83229000001</c:v>
                </c:pt>
                <c:pt idx="923">
                  <c:v>10783.03079000001</c:v>
                </c:pt>
                <c:pt idx="924">
                  <c:v>10814.18769000001</c:v>
                </c:pt>
                <c:pt idx="925">
                  <c:v>10845.56269000001</c:v>
                </c:pt>
                <c:pt idx="926">
                  <c:v>10876.65579000001</c:v>
                </c:pt>
                <c:pt idx="927">
                  <c:v>10908.12389000001</c:v>
                </c:pt>
                <c:pt idx="928">
                  <c:v>10939.40579000001</c:v>
                </c:pt>
                <c:pt idx="929">
                  <c:v>10970.85919000001</c:v>
                </c:pt>
                <c:pt idx="930">
                  <c:v>11002.62639000001</c:v>
                </c:pt>
                <c:pt idx="931">
                  <c:v>11033.98669000001</c:v>
                </c:pt>
                <c:pt idx="932">
                  <c:v>11065.92299000001</c:v>
                </c:pt>
                <c:pt idx="933">
                  <c:v>11097.94999000001</c:v>
                </c:pt>
                <c:pt idx="934">
                  <c:v>11129.68529000001</c:v>
                </c:pt>
                <c:pt idx="935">
                  <c:v>11161.35689000001</c:v>
                </c:pt>
                <c:pt idx="936">
                  <c:v>11193.17059000001</c:v>
                </c:pt>
                <c:pt idx="937">
                  <c:v>11225.06029000001</c:v>
                </c:pt>
                <c:pt idx="938">
                  <c:v>11257.24899000001</c:v>
                </c:pt>
                <c:pt idx="939">
                  <c:v>11289.65589000001</c:v>
                </c:pt>
                <c:pt idx="940">
                  <c:v>11322.01619000001</c:v>
                </c:pt>
                <c:pt idx="941">
                  <c:v>11354.48429000001</c:v>
                </c:pt>
                <c:pt idx="942">
                  <c:v>11386.92299000001</c:v>
                </c:pt>
                <c:pt idx="943">
                  <c:v>11419.74649000002</c:v>
                </c:pt>
                <c:pt idx="944">
                  <c:v>11452.07489000001</c:v>
                </c:pt>
                <c:pt idx="945">
                  <c:v>11484.85679000001</c:v>
                </c:pt>
                <c:pt idx="946">
                  <c:v>11517.69989000001</c:v>
                </c:pt>
                <c:pt idx="947">
                  <c:v>11550.40329000002</c:v>
                </c:pt>
                <c:pt idx="948">
                  <c:v>11583.43519000001</c:v>
                </c:pt>
                <c:pt idx="949">
                  <c:v>11616.54549000002</c:v>
                </c:pt>
                <c:pt idx="950">
                  <c:v>11649.68769000002</c:v>
                </c:pt>
                <c:pt idx="951">
                  <c:v>11682.98669000001</c:v>
                </c:pt>
                <c:pt idx="952">
                  <c:v>11716.18769000002</c:v>
                </c:pt>
                <c:pt idx="953">
                  <c:v>11749.44999000002</c:v>
                </c:pt>
                <c:pt idx="954">
                  <c:v>11783.13869000002</c:v>
                </c:pt>
                <c:pt idx="955">
                  <c:v>11816.67059000002</c:v>
                </c:pt>
                <c:pt idx="956">
                  <c:v>11850.35929000002</c:v>
                </c:pt>
                <c:pt idx="957">
                  <c:v>11883.90589000001</c:v>
                </c:pt>
                <c:pt idx="958">
                  <c:v>11917.53329000002</c:v>
                </c:pt>
                <c:pt idx="959">
                  <c:v>11951.39359000002</c:v>
                </c:pt>
                <c:pt idx="960">
                  <c:v>11985.34699000001</c:v>
                </c:pt>
                <c:pt idx="961">
                  <c:v>12019.36169000001</c:v>
                </c:pt>
                <c:pt idx="962">
                  <c:v>12053.57739000002</c:v>
                </c:pt>
                <c:pt idx="963">
                  <c:v>12087.92049000002</c:v>
                </c:pt>
                <c:pt idx="964">
                  <c:v>12122.37389000002</c:v>
                </c:pt>
                <c:pt idx="965">
                  <c:v>12156.82729000002</c:v>
                </c:pt>
                <c:pt idx="966">
                  <c:v>12191.21949000002</c:v>
                </c:pt>
                <c:pt idx="967">
                  <c:v>12225.50139000002</c:v>
                </c:pt>
                <c:pt idx="968">
                  <c:v>12260.12639000002</c:v>
                </c:pt>
                <c:pt idx="969">
                  <c:v>12294.92299000002</c:v>
                </c:pt>
                <c:pt idx="970">
                  <c:v>12329.78079000002</c:v>
                </c:pt>
                <c:pt idx="971">
                  <c:v>12364.51119000002</c:v>
                </c:pt>
                <c:pt idx="972">
                  <c:v>12399.10429000002</c:v>
                </c:pt>
                <c:pt idx="973">
                  <c:v>12433.93269000002</c:v>
                </c:pt>
                <c:pt idx="974">
                  <c:v>12468.82489000002</c:v>
                </c:pt>
                <c:pt idx="975">
                  <c:v>12504.15329000002</c:v>
                </c:pt>
                <c:pt idx="976">
                  <c:v>12539.48169000002</c:v>
                </c:pt>
                <c:pt idx="977">
                  <c:v>12574.63859000002</c:v>
                </c:pt>
                <c:pt idx="978">
                  <c:v>12610.29549000002</c:v>
                </c:pt>
                <c:pt idx="979">
                  <c:v>12646.01359000002</c:v>
                </c:pt>
                <c:pt idx="980">
                  <c:v>12681.82239000002</c:v>
                </c:pt>
                <c:pt idx="981">
                  <c:v>12717.75869000002</c:v>
                </c:pt>
                <c:pt idx="982">
                  <c:v>12753.44739000002</c:v>
                </c:pt>
                <c:pt idx="983">
                  <c:v>12789.29299000002</c:v>
                </c:pt>
                <c:pt idx="984">
                  <c:v>12825.31019000002</c:v>
                </c:pt>
                <c:pt idx="985">
                  <c:v>12861.43519000002</c:v>
                </c:pt>
                <c:pt idx="986">
                  <c:v>12897.51609000002</c:v>
                </c:pt>
                <c:pt idx="987">
                  <c:v>12933.79549000002</c:v>
                </c:pt>
                <c:pt idx="988">
                  <c:v>12970.15579000002</c:v>
                </c:pt>
                <c:pt idx="989">
                  <c:v>13006.80779000002</c:v>
                </c:pt>
                <c:pt idx="990">
                  <c:v>13043.40339000002</c:v>
                </c:pt>
                <c:pt idx="991">
                  <c:v>13079.83969000002</c:v>
                </c:pt>
                <c:pt idx="992">
                  <c:v>13116.56029000002</c:v>
                </c:pt>
                <c:pt idx="993">
                  <c:v>13153.20249000003</c:v>
                </c:pt>
                <c:pt idx="994">
                  <c:v>13190.39119000002</c:v>
                </c:pt>
                <c:pt idx="995">
                  <c:v>13227.10929000002</c:v>
                </c:pt>
                <c:pt idx="996">
                  <c:v>13264.10929000002</c:v>
                </c:pt>
                <c:pt idx="997">
                  <c:v>13300.99899000002</c:v>
                </c:pt>
                <c:pt idx="998">
                  <c:v>13338.18279000002</c:v>
                </c:pt>
                <c:pt idx="999">
                  <c:v>13375.46469000002</c:v>
                </c:pt>
                <c:pt idx="1000">
                  <c:v>13412.57499000002</c:v>
                </c:pt>
                <c:pt idx="1001">
                  <c:v>13450.06029000002</c:v>
                </c:pt>
                <c:pt idx="1002">
                  <c:v>13487.49899000002</c:v>
                </c:pt>
                <c:pt idx="1003">
                  <c:v>13525.21709000003</c:v>
                </c:pt>
                <c:pt idx="1004">
                  <c:v>13562.84209000003</c:v>
                </c:pt>
                <c:pt idx="1005">
                  <c:v>13600.67049000003</c:v>
                </c:pt>
                <c:pt idx="1006">
                  <c:v>13638.42049000003</c:v>
                </c:pt>
                <c:pt idx="1007">
                  <c:v>13676.36899000002</c:v>
                </c:pt>
                <c:pt idx="1008">
                  <c:v>13714.41799000003</c:v>
                </c:pt>
                <c:pt idx="1009">
                  <c:v>13753.01109000003</c:v>
                </c:pt>
                <c:pt idx="1010">
                  <c:v>13791.24639000003</c:v>
                </c:pt>
                <c:pt idx="1011">
                  <c:v>13829.84199000003</c:v>
                </c:pt>
                <c:pt idx="1012">
                  <c:v>13868.34199000003</c:v>
                </c:pt>
                <c:pt idx="1013">
                  <c:v>13906.87389000003</c:v>
                </c:pt>
                <c:pt idx="1014">
                  <c:v>13945.98909000003</c:v>
                </c:pt>
                <c:pt idx="1015">
                  <c:v>13984.63129000003</c:v>
                </c:pt>
                <c:pt idx="1016">
                  <c:v>14023.36659000003</c:v>
                </c:pt>
                <c:pt idx="1017">
                  <c:v>14061.96219000003</c:v>
                </c:pt>
                <c:pt idx="1018">
                  <c:v>14100.88379000003</c:v>
                </c:pt>
                <c:pt idx="1019">
                  <c:v>14139.96219000003</c:v>
                </c:pt>
                <c:pt idx="1020">
                  <c:v>14179.05529000003</c:v>
                </c:pt>
                <c:pt idx="1021">
                  <c:v>14218.51119000003</c:v>
                </c:pt>
                <c:pt idx="1022">
                  <c:v>14257.74399000003</c:v>
                </c:pt>
                <c:pt idx="1023">
                  <c:v>14297.25629000003</c:v>
                </c:pt>
                <c:pt idx="1024">
                  <c:v>14336.95969000003</c:v>
                </c:pt>
                <c:pt idx="1025">
                  <c:v>14376.49159000003</c:v>
                </c:pt>
                <c:pt idx="1026">
                  <c:v>14416.36899000003</c:v>
                </c:pt>
                <c:pt idx="1027">
                  <c:v>14456.24399000003</c:v>
                </c:pt>
                <c:pt idx="1028">
                  <c:v>14496.40089000003</c:v>
                </c:pt>
                <c:pt idx="1029">
                  <c:v>14535.93279000003</c:v>
                </c:pt>
                <c:pt idx="1030">
                  <c:v>14575.91809000003</c:v>
                </c:pt>
                <c:pt idx="1031">
                  <c:v>14616.13129000003</c:v>
                </c:pt>
                <c:pt idx="1032">
                  <c:v>14656.75629000003</c:v>
                </c:pt>
                <c:pt idx="1033">
                  <c:v>14696.99159000003</c:v>
                </c:pt>
                <c:pt idx="1034">
                  <c:v>14737.58719000003</c:v>
                </c:pt>
                <c:pt idx="1035">
                  <c:v>14778.04059000003</c:v>
                </c:pt>
                <c:pt idx="1036">
                  <c:v>14818.71459000003</c:v>
                </c:pt>
                <c:pt idx="1037">
                  <c:v>14859.30769000003</c:v>
                </c:pt>
                <c:pt idx="1038">
                  <c:v>14900.43269000003</c:v>
                </c:pt>
                <c:pt idx="1039">
                  <c:v>14941.10179000003</c:v>
                </c:pt>
                <c:pt idx="1040">
                  <c:v>14982.14839000003</c:v>
                </c:pt>
                <c:pt idx="1041">
                  <c:v>15023.22679000003</c:v>
                </c:pt>
                <c:pt idx="1042">
                  <c:v>15064.66549000003</c:v>
                </c:pt>
                <c:pt idx="1043">
                  <c:v>15106.21209000003</c:v>
                </c:pt>
                <c:pt idx="1044">
                  <c:v>15147.77579000003</c:v>
                </c:pt>
                <c:pt idx="1045">
                  <c:v>15189.63609000003</c:v>
                </c:pt>
                <c:pt idx="1046">
                  <c:v>15230.94979000003</c:v>
                </c:pt>
                <c:pt idx="1047">
                  <c:v>15273.05269000003</c:v>
                </c:pt>
                <c:pt idx="1048">
                  <c:v>15314.81989000003</c:v>
                </c:pt>
                <c:pt idx="1049">
                  <c:v>15356.91299000003</c:v>
                </c:pt>
                <c:pt idx="1050">
                  <c:v>15399.02329000003</c:v>
                </c:pt>
                <c:pt idx="1051">
                  <c:v>15440.63359000003</c:v>
                </c:pt>
                <c:pt idx="1052">
                  <c:v>15482.91549000003</c:v>
                </c:pt>
                <c:pt idx="1053">
                  <c:v>15525.24389000003</c:v>
                </c:pt>
                <c:pt idx="1054">
                  <c:v>15567.40079000003</c:v>
                </c:pt>
                <c:pt idx="1055">
                  <c:v>15610.00619000003</c:v>
                </c:pt>
                <c:pt idx="1056">
                  <c:v>15652.68019000003</c:v>
                </c:pt>
                <c:pt idx="1057">
                  <c:v>15695.29049000004</c:v>
                </c:pt>
                <c:pt idx="1058">
                  <c:v>15737.99389000003</c:v>
                </c:pt>
                <c:pt idx="1059">
                  <c:v>15780.80519000003</c:v>
                </c:pt>
                <c:pt idx="1060">
                  <c:v>15823.77579000003</c:v>
                </c:pt>
                <c:pt idx="1061">
                  <c:v>15866.66549000003</c:v>
                </c:pt>
                <c:pt idx="1062">
                  <c:v>15910.07239000003</c:v>
                </c:pt>
                <c:pt idx="1063">
                  <c:v>15953.14589000003</c:v>
                </c:pt>
                <c:pt idx="1064">
                  <c:v>15996.67779000003</c:v>
                </c:pt>
                <c:pt idx="1065">
                  <c:v>16040.36649000003</c:v>
                </c:pt>
                <c:pt idx="1066">
                  <c:v>16083.61649000004</c:v>
                </c:pt>
                <c:pt idx="1067">
                  <c:v>16127.31989000004</c:v>
                </c:pt>
                <c:pt idx="1068">
                  <c:v>16171.29049000004</c:v>
                </c:pt>
                <c:pt idx="1069">
                  <c:v>16215.36889000003</c:v>
                </c:pt>
                <c:pt idx="1070">
                  <c:v>16259.43019000004</c:v>
                </c:pt>
                <c:pt idx="1071">
                  <c:v>16303.49149000004</c:v>
                </c:pt>
                <c:pt idx="1072">
                  <c:v>16347.64839000004</c:v>
                </c:pt>
                <c:pt idx="1073">
                  <c:v>16392.22679000004</c:v>
                </c:pt>
                <c:pt idx="1074">
                  <c:v>16436.61899000003</c:v>
                </c:pt>
                <c:pt idx="1075">
                  <c:v>16480.83709000003</c:v>
                </c:pt>
                <c:pt idx="1076">
                  <c:v>16525.60429000003</c:v>
                </c:pt>
                <c:pt idx="1077">
                  <c:v>16570.14839000003</c:v>
                </c:pt>
                <c:pt idx="1078">
                  <c:v>16614.58709000003</c:v>
                </c:pt>
                <c:pt idx="1079">
                  <c:v>16659.54049000003</c:v>
                </c:pt>
                <c:pt idx="1080">
                  <c:v>16705.13609000003</c:v>
                </c:pt>
                <c:pt idx="1081">
                  <c:v>16750.13609000003</c:v>
                </c:pt>
                <c:pt idx="1082">
                  <c:v>16795.13609000003</c:v>
                </c:pt>
                <c:pt idx="1083">
                  <c:v>16840.72919000003</c:v>
                </c:pt>
                <c:pt idx="1084">
                  <c:v>16886.16299000003</c:v>
                </c:pt>
                <c:pt idx="1085">
                  <c:v>16931.41299000003</c:v>
                </c:pt>
                <c:pt idx="1086">
                  <c:v>16977.33699000002</c:v>
                </c:pt>
                <c:pt idx="1087">
                  <c:v>17023.11889000003</c:v>
                </c:pt>
                <c:pt idx="1088">
                  <c:v>17069.08949000003</c:v>
                </c:pt>
                <c:pt idx="1089">
                  <c:v>17115.02819000003</c:v>
                </c:pt>
                <c:pt idx="1090">
                  <c:v>17160.76349000003</c:v>
                </c:pt>
                <c:pt idx="1091">
                  <c:v>17206.63599000002</c:v>
                </c:pt>
                <c:pt idx="1092">
                  <c:v>17252.96439000003</c:v>
                </c:pt>
                <c:pt idx="1093">
                  <c:v>17299.44969000003</c:v>
                </c:pt>
                <c:pt idx="1094">
                  <c:v>17345.55999000002</c:v>
                </c:pt>
                <c:pt idx="1095">
                  <c:v>17391.90559000003</c:v>
                </c:pt>
                <c:pt idx="1096">
                  <c:v>17438.45709000003</c:v>
                </c:pt>
                <c:pt idx="1097">
                  <c:v>17485.29039000003</c:v>
                </c:pt>
                <c:pt idx="1098">
                  <c:v>17532.35409000003</c:v>
                </c:pt>
                <c:pt idx="1099">
                  <c:v>17579.10409000003</c:v>
                </c:pt>
                <c:pt idx="1100">
                  <c:v>17625.87129000002</c:v>
                </c:pt>
                <c:pt idx="1101">
                  <c:v>17672.92029000002</c:v>
                </c:pt>
                <c:pt idx="1102">
                  <c:v>17719.67029000002</c:v>
                </c:pt>
                <c:pt idx="1103">
                  <c:v>17767.03059000002</c:v>
                </c:pt>
                <c:pt idx="1104">
                  <c:v>17814.29779000003</c:v>
                </c:pt>
                <c:pt idx="1105">
                  <c:v>17861.93749000003</c:v>
                </c:pt>
                <c:pt idx="1106">
                  <c:v>17909.40809000003</c:v>
                </c:pt>
                <c:pt idx="1107">
                  <c:v>17957.09679000002</c:v>
                </c:pt>
                <c:pt idx="1108">
                  <c:v>18004.94239000003</c:v>
                </c:pt>
                <c:pt idx="1109">
                  <c:v>18052.91049000002</c:v>
                </c:pt>
                <c:pt idx="1110">
                  <c:v>18100.48889000002</c:v>
                </c:pt>
                <c:pt idx="1111">
                  <c:v>18148.36389000002</c:v>
                </c:pt>
                <c:pt idx="1112">
                  <c:v>18196.14089000002</c:v>
                </c:pt>
                <c:pt idx="1113">
                  <c:v>18244.71929000001</c:v>
                </c:pt>
                <c:pt idx="1114">
                  <c:v>18293.15799000001</c:v>
                </c:pt>
                <c:pt idx="1115">
                  <c:v>18341.72169000002</c:v>
                </c:pt>
                <c:pt idx="1116">
                  <c:v>18390.28539000002</c:v>
                </c:pt>
                <c:pt idx="1117">
                  <c:v>18439.08439000001</c:v>
                </c:pt>
                <c:pt idx="1118">
                  <c:v>18487.83439000001</c:v>
                </c:pt>
                <c:pt idx="1119">
                  <c:v>18536.95939000001</c:v>
                </c:pt>
                <c:pt idx="1120">
                  <c:v>18585.64809000001</c:v>
                </c:pt>
                <c:pt idx="1121">
                  <c:v>18634.56969000001</c:v>
                </c:pt>
                <c:pt idx="1122">
                  <c:v>18683.85159000001</c:v>
                </c:pt>
                <c:pt idx="1123">
                  <c:v>18733.24379000001</c:v>
                </c:pt>
                <c:pt idx="1124">
                  <c:v>18782.49379000001</c:v>
                </c:pt>
                <c:pt idx="1125">
                  <c:v>18831.93499000002</c:v>
                </c:pt>
                <c:pt idx="1126">
                  <c:v>18882.07719000001</c:v>
                </c:pt>
                <c:pt idx="1127">
                  <c:v>18931.64089000001</c:v>
                </c:pt>
                <c:pt idx="1128">
                  <c:v>18981.60899000001</c:v>
                </c:pt>
                <c:pt idx="1129">
                  <c:v>19031.56239000001</c:v>
                </c:pt>
                <c:pt idx="1130">
                  <c:v>19081.70459</c:v>
                </c:pt>
                <c:pt idx="1131">
                  <c:v>19131.57959</c:v>
                </c:pt>
                <c:pt idx="1132">
                  <c:v>19182.03299</c:v>
                </c:pt>
                <c:pt idx="1133">
                  <c:v>19232.73149000001</c:v>
                </c:pt>
                <c:pt idx="1134">
                  <c:v>19283.34179000001</c:v>
                </c:pt>
                <c:pt idx="1135">
                  <c:v>19334.20209000001</c:v>
                </c:pt>
                <c:pt idx="1136">
                  <c:v>19385.00109000001</c:v>
                </c:pt>
                <c:pt idx="1137">
                  <c:v>19436.03299</c:v>
                </c:pt>
                <c:pt idx="1138">
                  <c:v>19487.11139</c:v>
                </c:pt>
                <c:pt idx="1139">
                  <c:v>19538.12369</c:v>
                </c:pt>
                <c:pt idx="1140">
                  <c:v>19589.10899</c:v>
                </c:pt>
                <c:pt idx="1141">
                  <c:v>19640.89089000001</c:v>
                </c:pt>
                <c:pt idx="1142">
                  <c:v>19692.73649000001</c:v>
                </c:pt>
                <c:pt idx="1143">
                  <c:v>19744.22179000001</c:v>
                </c:pt>
                <c:pt idx="1144">
                  <c:v>19796.12869000001</c:v>
                </c:pt>
                <c:pt idx="1145">
                  <c:v>19848.12379000001</c:v>
                </c:pt>
                <c:pt idx="1146">
                  <c:v>19900.01599</c:v>
                </c:pt>
                <c:pt idx="1147">
                  <c:v>19951.93999</c:v>
                </c:pt>
                <c:pt idx="1148">
                  <c:v>20004.28559000001</c:v>
                </c:pt>
                <c:pt idx="1149">
                  <c:v>20056.59929</c:v>
                </c:pt>
                <c:pt idx="1150">
                  <c:v>20108.86399000001</c:v>
                </c:pt>
                <c:pt idx="1151">
                  <c:v>20161.71939</c:v>
                </c:pt>
                <c:pt idx="1152">
                  <c:v>20214.26839</c:v>
                </c:pt>
                <c:pt idx="1153">
                  <c:v>20267.22179</c:v>
                </c:pt>
                <c:pt idx="1154">
                  <c:v>20320.52079</c:v>
                </c:pt>
                <c:pt idx="1155">
                  <c:v>20373.44479</c:v>
                </c:pt>
                <c:pt idx="1156">
                  <c:v>20426.88109</c:v>
                </c:pt>
                <c:pt idx="1157">
                  <c:v>20480.32958999999</c:v>
                </c:pt>
                <c:pt idx="1158">
                  <c:v>20534.25119</c:v>
                </c:pt>
                <c:pt idx="1159">
                  <c:v>20587.39339</c:v>
                </c:pt>
                <c:pt idx="1160">
                  <c:v>20640.93999</c:v>
                </c:pt>
                <c:pt idx="1161">
                  <c:v>20694.53559</c:v>
                </c:pt>
                <c:pt idx="1162">
                  <c:v>20748.62869</c:v>
                </c:pt>
                <c:pt idx="1163">
                  <c:v>20802.62379</c:v>
                </c:pt>
                <c:pt idx="1164">
                  <c:v>20856.31249</c:v>
                </c:pt>
                <c:pt idx="1165">
                  <c:v>20910.35908999999</c:v>
                </c:pt>
                <c:pt idx="1166">
                  <c:v>20963.15809</c:v>
                </c:pt>
                <c:pt idx="1167">
                  <c:v>21016.84679</c:v>
                </c:pt>
                <c:pt idx="1168">
                  <c:v>21070.30019</c:v>
                </c:pt>
                <c:pt idx="1169">
                  <c:v>21124.37619</c:v>
                </c:pt>
                <c:pt idx="1170">
                  <c:v>21179.14339</c:v>
                </c:pt>
                <c:pt idx="1171">
                  <c:v>21233.56499</c:v>
                </c:pt>
                <c:pt idx="1172">
                  <c:v>21288.09689</c:v>
                </c:pt>
                <c:pt idx="1173">
                  <c:v>21343.08219</c:v>
                </c:pt>
                <c:pt idx="1174">
                  <c:v>21398.09449</c:v>
                </c:pt>
                <c:pt idx="1175">
                  <c:v>21452.45479</c:v>
                </c:pt>
                <c:pt idx="1176">
                  <c:v>21507.97199</c:v>
                </c:pt>
                <c:pt idx="1177">
                  <c:v>21562.83228999999</c:v>
                </c:pt>
                <c:pt idx="1178">
                  <c:v>21618.22199</c:v>
                </c:pt>
                <c:pt idx="1179">
                  <c:v>21673.36419</c:v>
                </c:pt>
                <c:pt idx="1180">
                  <c:v>21728.52109</c:v>
                </c:pt>
                <c:pt idx="1181">
                  <c:v>21783.49169</c:v>
                </c:pt>
                <c:pt idx="1182">
                  <c:v>21839.11178999999</c:v>
                </c:pt>
                <c:pt idx="1183">
                  <c:v>21895.82988999999</c:v>
                </c:pt>
                <c:pt idx="1184">
                  <c:v>21952.22209</c:v>
                </c:pt>
                <c:pt idx="1185">
                  <c:v>22007.95739</c:v>
                </c:pt>
                <c:pt idx="1186">
                  <c:v>22063.44269</c:v>
                </c:pt>
                <c:pt idx="1187">
                  <c:v>22119.29809</c:v>
                </c:pt>
                <c:pt idx="1188">
                  <c:v>22175.50149</c:v>
                </c:pt>
                <c:pt idx="1189">
                  <c:v>22231.76869</c:v>
                </c:pt>
                <c:pt idx="1190">
                  <c:v>22288.53589</c:v>
                </c:pt>
                <c:pt idx="1191">
                  <c:v>22344.80309</c:v>
                </c:pt>
                <c:pt idx="1192">
                  <c:v>22401.34968999998</c:v>
                </c:pt>
                <c:pt idx="1193">
                  <c:v>22457.91098999999</c:v>
                </c:pt>
                <c:pt idx="1194">
                  <c:v>22514.75409</c:v>
                </c:pt>
                <c:pt idx="1195">
                  <c:v>22572.02128999999</c:v>
                </c:pt>
                <c:pt idx="1196">
                  <c:v>22629.33498999998</c:v>
                </c:pt>
                <c:pt idx="1197">
                  <c:v>22685.82028999998</c:v>
                </c:pt>
                <c:pt idx="1198">
                  <c:v>22742.35219</c:v>
                </c:pt>
                <c:pt idx="1199">
                  <c:v>22799.59729</c:v>
                </c:pt>
                <c:pt idx="1200">
                  <c:v>22856.89628999999</c:v>
                </c:pt>
                <c:pt idx="1201">
                  <c:v>22914.36689</c:v>
                </c:pt>
                <c:pt idx="1202">
                  <c:v>22971.32028999998</c:v>
                </c:pt>
                <c:pt idx="1203">
                  <c:v>23028.35219</c:v>
                </c:pt>
                <c:pt idx="1204">
                  <c:v>23085.88158999999</c:v>
                </c:pt>
                <c:pt idx="1205">
                  <c:v>23143.11198999998</c:v>
                </c:pt>
                <c:pt idx="1206">
                  <c:v>23200.33258999998</c:v>
                </c:pt>
                <c:pt idx="1207">
                  <c:v>23257.91098999999</c:v>
                </c:pt>
                <c:pt idx="1208">
                  <c:v>23315.59968999998</c:v>
                </c:pt>
                <c:pt idx="1209">
                  <c:v>23374.05308999998</c:v>
                </c:pt>
                <c:pt idx="1210">
                  <c:v>23432.64618999998</c:v>
                </c:pt>
                <c:pt idx="1211">
                  <c:v>23491.90848999998</c:v>
                </c:pt>
                <c:pt idx="1212">
                  <c:v>23550.42568999998</c:v>
                </c:pt>
                <c:pt idx="1213">
                  <c:v>23608.91098999997</c:v>
                </c:pt>
                <c:pt idx="1214">
                  <c:v>23667.80318999998</c:v>
                </c:pt>
                <c:pt idx="1215">
                  <c:v>23726.24188999998</c:v>
                </c:pt>
                <c:pt idx="1216">
                  <c:v>23785.16348999998</c:v>
                </c:pt>
                <c:pt idx="1217">
                  <c:v>23843.71988999997</c:v>
                </c:pt>
                <c:pt idx="1218">
                  <c:v>23903.42328999998</c:v>
                </c:pt>
                <c:pt idx="1219">
                  <c:v>23962.51888999998</c:v>
                </c:pt>
                <c:pt idx="1220">
                  <c:v>24022.64388999998</c:v>
                </c:pt>
                <c:pt idx="1221">
                  <c:v>24082.58258999998</c:v>
                </c:pt>
                <c:pt idx="1222">
                  <c:v>24142.53598999997</c:v>
                </c:pt>
                <c:pt idx="1223">
                  <c:v>24202.70268999998</c:v>
                </c:pt>
                <c:pt idx="1224">
                  <c:v>24262.18798999998</c:v>
                </c:pt>
                <c:pt idx="1225">
                  <c:v>24321.58018999998</c:v>
                </c:pt>
                <c:pt idx="1226">
                  <c:v>24380.98708999998</c:v>
                </c:pt>
                <c:pt idx="1227">
                  <c:v>24441.42578999998</c:v>
                </c:pt>
                <c:pt idx="1228">
                  <c:v>24501.56548999998</c:v>
                </c:pt>
                <c:pt idx="1229">
                  <c:v>24561.78118999998</c:v>
                </c:pt>
                <c:pt idx="1230">
                  <c:v>24622.25178999998</c:v>
                </c:pt>
                <c:pt idx="1231">
                  <c:v>24683.26898999998</c:v>
                </c:pt>
                <c:pt idx="1232">
                  <c:v>24745.16118999997</c:v>
                </c:pt>
                <c:pt idx="1233">
                  <c:v>24806.39648999997</c:v>
                </c:pt>
                <c:pt idx="1234">
                  <c:v>24867.97248999997</c:v>
                </c:pt>
                <c:pt idx="1235">
                  <c:v>24930.75438999998</c:v>
                </c:pt>
                <c:pt idx="1236">
                  <c:v>24991.97498999998</c:v>
                </c:pt>
                <c:pt idx="1237">
                  <c:v>25053.22498999998</c:v>
                </c:pt>
                <c:pt idx="1238">
                  <c:v>25115.27158999997</c:v>
                </c:pt>
                <c:pt idx="1239">
                  <c:v>25176.51668999997</c:v>
                </c:pt>
                <c:pt idx="1240">
                  <c:v>25238.17358999998</c:v>
                </c:pt>
                <c:pt idx="1241">
                  <c:v>25300.90888999998</c:v>
                </c:pt>
                <c:pt idx="1242">
                  <c:v>25363.22258999998</c:v>
                </c:pt>
                <c:pt idx="1243">
                  <c:v>25426.30098999997</c:v>
                </c:pt>
                <c:pt idx="1244">
                  <c:v>25489.54848999998</c:v>
                </c:pt>
                <c:pt idx="1245">
                  <c:v>25552.33038999998</c:v>
                </c:pt>
                <c:pt idx="1246">
                  <c:v>25615.01908999998</c:v>
                </c:pt>
                <c:pt idx="1247">
                  <c:v>25677.64408999998</c:v>
                </c:pt>
                <c:pt idx="1248">
                  <c:v>25740.50438999998</c:v>
                </c:pt>
                <c:pt idx="1249">
                  <c:v>25803.76668999998</c:v>
                </c:pt>
                <c:pt idx="1250">
                  <c:v>25866.81568999997</c:v>
                </c:pt>
                <c:pt idx="1251">
                  <c:v>25930.61468999997</c:v>
                </c:pt>
                <c:pt idx="1252">
                  <c:v>25994.77158999997</c:v>
                </c:pt>
                <c:pt idx="1253">
                  <c:v>26058.86468999998</c:v>
                </c:pt>
                <c:pt idx="1254">
                  <c:v>26123.34508999998</c:v>
                </c:pt>
                <c:pt idx="1255">
                  <c:v>26187.81568999997</c:v>
                </c:pt>
                <c:pt idx="1256">
                  <c:v>26252.94318999998</c:v>
                </c:pt>
                <c:pt idx="1257">
                  <c:v>26318.66128999997</c:v>
                </c:pt>
                <c:pt idx="1258">
                  <c:v>26384.59998999997</c:v>
                </c:pt>
                <c:pt idx="1259">
                  <c:v>26450.09508999997</c:v>
                </c:pt>
                <c:pt idx="1260">
                  <c:v>26516.09758999997</c:v>
                </c:pt>
                <c:pt idx="1261">
                  <c:v>26582.14418999997</c:v>
                </c:pt>
                <c:pt idx="1262">
                  <c:v>26648.66138999997</c:v>
                </c:pt>
                <c:pt idx="1263">
                  <c:v>26714.69328999997</c:v>
                </c:pt>
                <c:pt idx="1264">
                  <c:v>26780.95308999997</c:v>
                </c:pt>
                <c:pt idx="1265">
                  <c:v>26846.22028999997</c:v>
                </c:pt>
                <c:pt idx="1266">
                  <c:v>26912.36248999997</c:v>
                </c:pt>
                <c:pt idx="1267">
                  <c:v>26979.25468999997</c:v>
                </c:pt>
                <c:pt idx="1268">
                  <c:v>27045.83308999996</c:v>
                </c:pt>
                <c:pt idx="1269">
                  <c:v>27113.11248999996</c:v>
                </c:pt>
                <c:pt idx="1270">
                  <c:v>27179.87968999995</c:v>
                </c:pt>
                <c:pt idx="1271">
                  <c:v>27246.69338999996</c:v>
                </c:pt>
                <c:pt idx="1272">
                  <c:v>27314.38208999996</c:v>
                </c:pt>
                <c:pt idx="1273">
                  <c:v>27381.05368999996</c:v>
                </c:pt>
                <c:pt idx="1274">
                  <c:v>27448.37718999996</c:v>
                </c:pt>
                <c:pt idx="1275">
                  <c:v>27516.14438999996</c:v>
                </c:pt>
                <c:pt idx="1276">
                  <c:v>27583.45808999996</c:v>
                </c:pt>
                <c:pt idx="1277">
                  <c:v>27650.83558999996</c:v>
                </c:pt>
                <c:pt idx="1278">
                  <c:v>27718.42868999996</c:v>
                </c:pt>
                <c:pt idx="1279">
                  <c:v>27787.00218999996</c:v>
                </c:pt>
                <c:pt idx="1280">
                  <c:v>27854.97278999996</c:v>
                </c:pt>
                <c:pt idx="1281">
                  <c:v>27923.53648999995</c:v>
                </c:pt>
                <c:pt idx="1282">
                  <c:v>27993.11738999996</c:v>
                </c:pt>
                <c:pt idx="1283">
                  <c:v>28061.66398999996</c:v>
                </c:pt>
                <c:pt idx="1284">
                  <c:v>28130.39188999996</c:v>
                </c:pt>
                <c:pt idx="1285">
                  <c:v>28197.84528999996</c:v>
                </c:pt>
                <c:pt idx="1286">
                  <c:v>28267.11248999996</c:v>
                </c:pt>
                <c:pt idx="1287">
                  <c:v>28336.30118999995</c:v>
                </c:pt>
                <c:pt idx="1288">
                  <c:v>28406.05118999995</c:v>
                </c:pt>
                <c:pt idx="1289">
                  <c:v>28475.76688999996</c:v>
                </c:pt>
                <c:pt idx="1290">
                  <c:v>28545.73498999995</c:v>
                </c:pt>
                <c:pt idx="1291">
                  <c:v>28615.58058999995</c:v>
                </c:pt>
                <c:pt idx="1292">
                  <c:v>28686.19088999995</c:v>
                </c:pt>
                <c:pt idx="1293">
                  <c:v>28755.23748999996</c:v>
                </c:pt>
                <c:pt idx="1294">
                  <c:v>28825.13948999995</c:v>
                </c:pt>
                <c:pt idx="1295">
                  <c:v>28895.01448999995</c:v>
                </c:pt>
                <c:pt idx="1296">
                  <c:v>28965.45318999996</c:v>
                </c:pt>
                <c:pt idx="1297">
                  <c:v>29035.83068999995</c:v>
                </c:pt>
                <c:pt idx="1298">
                  <c:v>29106.89198999995</c:v>
                </c:pt>
                <c:pt idx="1299">
                  <c:v>29177.91898999995</c:v>
                </c:pt>
                <c:pt idx="1300">
                  <c:v>29248.96558999996</c:v>
                </c:pt>
                <c:pt idx="1301">
                  <c:v>29320.49748999996</c:v>
                </c:pt>
                <c:pt idx="1302">
                  <c:v>29392.26468999996</c:v>
                </c:pt>
                <c:pt idx="1303">
                  <c:v>29463.45098999995</c:v>
                </c:pt>
                <c:pt idx="1304">
                  <c:v>29535.64948999995</c:v>
                </c:pt>
                <c:pt idx="1305">
                  <c:v>29607.49258999995</c:v>
                </c:pt>
                <c:pt idx="1306">
                  <c:v>29679.63478999995</c:v>
                </c:pt>
                <c:pt idx="1307">
                  <c:v>29751.55878999995</c:v>
                </c:pt>
                <c:pt idx="1308">
                  <c:v>29823.12248999995</c:v>
                </c:pt>
                <c:pt idx="1309">
                  <c:v>29895.55628999995</c:v>
                </c:pt>
                <c:pt idx="1310">
                  <c:v>29967.57348999994</c:v>
                </c:pt>
                <c:pt idx="1311">
                  <c:v>30040.23038999995</c:v>
                </c:pt>
                <c:pt idx="1312">
                  <c:v>30112.46568999995</c:v>
                </c:pt>
                <c:pt idx="1313">
                  <c:v>30186.32598999995</c:v>
                </c:pt>
                <c:pt idx="1314">
                  <c:v>30258.71328999994</c:v>
                </c:pt>
                <c:pt idx="1315">
                  <c:v>30331.57358999994</c:v>
                </c:pt>
                <c:pt idx="1316">
                  <c:v>30404.59078999994</c:v>
                </c:pt>
                <c:pt idx="1317">
                  <c:v>30477.60798999994</c:v>
                </c:pt>
                <c:pt idx="1318">
                  <c:v>30550.95108999994</c:v>
                </c:pt>
                <c:pt idx="1319">
                  <c:v>30624.52458999994</c:v>
                </c:pt>
                <c:pt idx="1320">
                  <c:v>30698.87018999994</c:v>
                </c:pt>
                <c:pt idx="1321">
                  <c:v>30772.24518999994</c:v>
                </c:pt>
                <c:pt idx="1322">
                  <c:v>30846.13738999993</c:v>
                </c:pt>
                <c:pt idx="1323">
                  <c:v>30920.46578999994</c:v>
                </c:pt>
                <c:pt idx="1324">
                  <c:v>30994.74278999993</c:v>
                </c:pt>
                <c:pt idx="1325">
                  <c:v>31069.04178999993</c:v>
                </c:pt>
                <c:pt idx="1326">
                  <c:v>31143.37018999993</c:v>
                </c:pt>
                <c:pt idx="1327">
                  <c:v>31217.85548999993</c:v>
                </c:pt>
                <c:pt idx="1328">
                  <c:v>31292.52708999993</c:v>
                </c:pt>
                <c:pt idx="1329">
                  <c:v>31367.80408999993</c:v>
                </c:pt>
                <c:pt idx="1330">
                  <c:v>31442.83598999993</c:v>
                </c:pt>
                <c:pt idx="1331">
                  <c:v>31518.32128999993</c:v>
                </c:pt>
                <c:pt idx="1332">
                  <c:v>31593.61788999994</c:v>
                </c:pt>
                <c:pt idx="1333">
                  <c:v>31668.80168999993</c:v>
                </c:pt>
                <c:pt idx="1334">
                  <c:v>31744.41198999993</c:v>
                </c:pt>
                <c:pt idx="1335">
                  <c:v>31820.39728999993</c:v>
                </c:pt>
                <c:pt idx="1336">
                  <c:v>31896.41448999993</c:v>
                </c:pt>
                <c:pt idx="1337">
                  <c:v>31972.69388999993</c:v>
                </c:pt>
                <c:pt idx="1338">
                  <c:v>32049.11788999993</c:v>
                </c:pt>
                <c:pt idx="1339">
                  <c:v>32126.22818999994</c:v>
                </c:pt>
                <c:pt idx="1340">
                  <c:v>32202.60318999993</c:v>
                </c:pt>
                <c:pt idx="1341">
                  <c:v>32280.05418999993</c:v>
                </c:pt>
                <c:pt idx="1342">
                  <c:v>32357.66448999993</c:v>
                </c:pt>
                <c:pt idx="1343">
                  <c:v>32434.44638999994</c:v>
                </c:pt>
                <c:pt idx="1344">
                  <c:v>32511.14978999993</c:v>
                </c:pt>
                <c:pt idx="1345">
                  <c:v>32588.56888999994</c:v>
                </c:pt>
                <c:pt idx="1346">
                  <c:v>32665.57138999993</c:v>
                </c:pt>
                <c:pt idx="1347">
                  <c:v>32742.03948999993</c:v>
                </c:pt>
                <c:pt idx="1348">
                  <c:v>32819.52478999993</c:v>
                </c:pt>
                <c:pt idx="1349">
                  <c:v>32896.83358999993</c:v>
                </c:pt>
                <c:pt idx="1350">
                  <c:v>32974.55418999993</c:v>
                </c:pt>
                <c:pt idx="1351">
                  <c:v>33052.41448999993</c:v>
                </c:pt>
                <c:pt idx="1352">
                  <c:v>33130.36788999993</c:v>
                </c:pt>
                <c:pt idx="1353">
                  <c:v>33208.16198999993</c:v>
                </c:pt>
                <c:pt idx="1354">
                  <c:v>33285.74038999993</c:v>
                </c:pt>
                <c:pt idx="1355">
                  <c:v>33364.52228999993</c:v>
                </c:pt>
                <c:pt idx="1356">
                  <c:v>33441.81889</c:v>
                </c:pt>
                <c:pt idx="1357">
                  <c:v>33519.90958999993</c:v>
                </c:pt>
                <c:pt idx="1358">
                  <c:v>33598.89488999993</c:v>
                </c:pt>
                <c:pt idx="1359">
                  <c:v>33678.03708999993</c:v>
                </c:pt>
                <c:pt idx="1360">
                  <c:v>33755.11548999993</c:v>
                </c:pt>
                <c:pt idx="1361">
                  <c:v>33833.97088999993</c:v>
                </c:pt>
                <c:pt idx="1362">
                  <c:v>33913.15958999993</c:v>
                </c:pt>
                <c:pt idx="1363">
                  <c:v>33992.76988999993</c:v>
                </c:pt>
                <c:pt idx="1364">
                  <c:v>34072.94388999993</c:v>
                </c:pt>
                <c:pt idx="1365">
                  <c:v>34153.70618999993</c:v>
                </c:pt>
                <c:pt idx="1366">
                  <c:v>34233.14488999993</c:v>
                </c:pt>
                <c:pt idx="1367">
                  <c:v>34313.50518999993</c:v>
                </c:pt>
                <c:pt idx="1368">
                  <c:v>34393.80178999993</c:v>
                </c:pt>
                <c:pt idx="1369">
                  <c:v>34475.65718999993</c:v>
                </c:pt>
                <c:pt idx="1370">
                  <c:v>34557.12778999993</c:v>
                </c:pt>
                <c:pt idx="1371">
                  <c:v>34637.56648999993</c:v>
                </c:pt>
                <c:pt idx="1372">
                  <c:v>34719.19148999992</c:v>
                </c:pt>
                <c:pt idx="1373">
                  <c:v>34800.36058999993</c:v>
                </c:pt>
                <c:pt idx="1374">
                  <c:v>34880.90958999993</c:v>
                </c:pt>
                <c:pt idx="1375">
                  <c:v>34962.92678999993</c:v>
                </c:pt>
                <c:pt idx="1376">
                  <c:v>35045.30178999993</c:v>
                </c:pt>
                <c:pt idx="1377">
                  <c:v>35126.25278999993</c:v>
                </c:pt>
                <c:pt idx="1378">
                  <c:v>35207.97338999994</c:v>
                </c:pt>
                <c:pt idx="1379">
                  <c:v>35289.66208999993</c:v>
                </c:pt>
                <c:pt idx="1380">
                  <c:v>35372.10078999993</c:v>
                </c:pt>
                <c:pt idx="1381">
                  <c:v>35454.15958999993</c:v>
                </c:pt>
                <c:pt idx="1382">
                  <c:v>35535.89488999993</c:v>
                </c:pt>
                <c:pt idx="1383">
                  <c:v>35618.31889</c:v>
                </c:pt>
                <c:pt idx="1384">
                  <c:v>35700.66448999993</c:v>
                </c:pt>
                <c:pt idx="1385">
                  <c:v>35783.17678999993</c:v>
                </c:pt>
                <c:pt idx="1386">
                  <c:v>35865.55428999994</c:v>
                </c:pt>
                <c:pt idx="1387">
                  <c:v>35948.24298999993</c:v>
                </c:pt>
                <c:pt idx="1388">
                  <c:v>36029.68168999993</c:v>
                </c:pt>
                <c:pt idx="1389">
                  <c:v>36112.24048999993</c:v>
                </c:pt>
                <c:pt idx="1390">
                  <c:v>36195.42918999993</c:v>
                </c:pt>
                <c:pt idx="1391">
                  <c:v>36278.22818999993</c:v>
                </c:pt>
                <c:pt idx="1392">
                  <c:v>36361.10318999993</c:v>
                </c:pt>
                <c:pt idx="1393">
                  <c:v>36443.52228999993</c:v>
                </c:pt>
                <c:pt idx="1394">
                  <c:v>36526.86788999993</c:v>
                </c:pt>
                <c:pt idx="1395">
                  <c:v>36610.79188999993</c:v>
                </c:pt>
                <c:pt idx="1396">
                  <c:v>36695.35558999994</c:v>
                </c:pt>
                <c:pt idx="1397">
                  <c:v>36780.28938999993</c:v>
                </c:pt>
                <c:pt idx="1398">
                  <c:v>36864.68158999993</c:v>
                </c:pt>
                <c:pt idx="1399">
                  <c:v>36948.55908999993</c:v>
                </c:pt>
                <c:pt idx="1400">
                  <c:v>37033.35568999993</c:v>
                </c:pt>
                <c:pt idx="1401">
                  <c:v>37118.52478999993</c:v>
                </c:pt>
                <c:pt idx="1402">
                  <c:v>37202.88508999993</c:v>
                </c:pt>
                <c:pt idx="1403">
                  <c:v>37287.48068999993</c:v>
                </c:pt>
                <c:pt idx="1404">
                  <c:v>37373.32378999993</c:v>
                </c:pt>
                <c:pt idx="1405">
                  <c:v>37458.11788999993</c:v>
                </c:pt>
                <c:pt idx="1406">
                  <c:v>37543.85318999993</c:v>
                </c:pt>
                <c:pt idx="1407">
                  <c:v>37629.29188999993</c:v>
                </c:pt>
                <c:pt idx="1408">
                  <c:v>37715.08848999993</c:v>
                </c:pt>
                <c:pt idx="1409">
                  <c:v>37800.42918999993</c:v>
                </c:pt>
                <c:pt idx="1410">
                  <c:v>37887.02478999993</c:v>
                </c:pt>
                <c:pt idx="1411">
                  <c:v>37972.91698999993</c:v>
                </c:pt>
                <c:pt idx="1412">
                  <c:v>38058.74538999993</c:v>
                </c:pt>
                <c:pt idx="1413">
                  <c:v>38144.75768999993</c:v>
                </c:pt>
                <c:pt idx="1414">
                  <c:v>38230.78958999994</c:v>
                </c:pt>
                <c:pt idx="1415">
                  <c:v>38316.99298999993</c:v>
                </c:pt>
                <c:pt idx="1416">
                  <c:v>38403.28958999994</c:v>
                </c:pt>
                <c:pt idx="1417">
                  <c:v>38489.74058999994</c:v>
                </c:pt>
                <c:pt idx="1418">
                  <c:v>38577.38278999994</c:v>
                </c:pt>
                <c:pt idx="1419">
                  <c:v>38663.82148999994</c:v>
                </c:pt>
                <c:pt idx="1420">
                  <c:v>38751.14988999994</c:v>
                </c:pt>
                <c:pt idx="1421">
                  <c:v>38838.86558999994</c:v>
                </c:pt>
                <c:pt idx="1422">
                  <c:v>38926.24058999994</c:v>
                </c:pt>
                <c:pt idx="1423">
                  <c:v>39013.19648999994</c:v>
                </c:pt>
                <c:pt idx="1424">
                  <c:v>39100.18178999994</c:v>
                </c:pt>
                <c:pt idx="1425">
                  <c:v>39187.60088999994</c:v>
                </c:pt>
                <c:pt idx="1426">
                  <c:v>39276.14988999994</c:v>
                </c:pt>
                <c:pt idx="1427">
                  <c:v>39364.96358999994</c:v>
                </c:pt>
                <c:pt idx="1428">
                  <c:v>39452.93418999994</c:v>
                </c:pt>
                <c:pt idx="1429">
                  <c:v>39541.60328999994</c:v>
                </c:pt>
                <c:pt idx="1430">
                  <c:v>39631.01018999994</c:v>
                </c:pt>
                <c:pt idx="1431">
                  <c:v>39719.01018999994</c:v>
                </c:pt>
                <c:pt idx="1432">
                  <c:v>39807.40238999994</c:v>
                </c:pt>
                <c:pt idx="1433">
                  <c:v>39896.14748999994</c:v>
                </c:pt>
                <c:pt idx="1434">
                  <c:v>39985.14998999994</c:v>
                </c:pt>
                <c:pt idx="1435">
                  <c:v>40074.87058999994</c:v>
                </c:pt>
                <c:pt idx="1436">
                  <c:v>40164.38778999994</c:v>
                </c:pt>
                <c:pt idx="1437">
                  <c:v>40253.11818999994</c:v>
                </c:pt>
                <c:pt idx="1438">
                  <c:v>40342.62068999995</c:v>
                </c:pt>
                <c:pt idx="1439">
                  <c:v>40432.54468999995</c:v>
                </c:pt>
                <c:pt idx="1440">
                  <c:v>40522.23338999994</c:v>
                </c:pt>
                <c:pt idx="1441">
                  <c:v>40612.23088999994</c:v>
                </c:pt>
                <c:pt idx="1442">
                  <c:v>40701.98088999994</c:v>
                </c:pt>
                <c:pt idx="1443">
                  <c:v>40792.05928999994</c:v>
                </c:pt>
                <c:pt idx="1444">
                  <c:v>40882.35588999994</c:v>
                </c:pt>
                <c:pt idx="1445">
                  <c:v>40971.99318999994</c:v>
                </c:pt>
                <c:pt idx="1446">
                  <c:v>41061.63538999994</c:v>
                </c:pt>
                <c:pt idx="1447">
                  <c:v>41151.99808999994</c:v>
                </c:pt>
                <c:pt idx="1448">
                  <c:v>41242.76278999994</c:v>
                </c:pt>
                <c:pt idx="1449">
                  <c:v>41332.79218999993</c:v>
                </c:pt>
                <c:pt idx="1450">
                  <c:v>41423.68438999995</c:v>
                </c:pt>
                <c:pt idx="1451">
                  <c:v>41514.48098999996</c:v>
                </c:pt>
                <c:pt idx="1452">
                  <c:v>41606.51288999996</c:v>
                </c:pt>
                <c:pt idx="1453">
                  <c:v>41697.05459</c:v>
                </c:pt>
                <c:pt idx="1454">
                  <c:v>41788.69678999995</c:v>
                </c:pt>
                <c:pt idx="1455">
                  <c:v>41879.55708999995</c:v>
                </c:pt>
                <c:pt idx="1456">
                  <c:v>41972.04238999995</c:v>
                </c:pt>
                <c:pt idx="1457">
                  <c:v>42064.83648999995</c:v>
                </c:pt>
                <c:pt idx="1458">
                  <c:v>42156.65018999995</c:v>
                </c:pt>
                <c:pt idx="1459">
                  <c:v>42248.68208999995</c:v>
                </c:pt>
                <c:pt idx="1460">
                  <c:v>42340.24578999995</c:v>
                </c:pt>
                <c:pt idx="1461">
                  <c:v>42431.41248999995</c:v>
                </c:pt>
                <c:pt idx="1462">
                  <c:v>42524.85118999995</c:v>
                </c:pt>
                <c:pt idx="1463">
                  <c:v>42617.22868999995</c:v>
                </c:pt>
                <c:pt idx="1464">
                  <c:v>42709.71398999995</c:v>
                </c:pt>
                <c:pt idx="1465">
                  <c:v>42802.58408999996</c:v>
                </c:pt>
                <c:pt idx="1466">
                  <c:v>42895.66498999996</c:v>
                </c:pt>
                <c:pt idx="1467">
                  <c:v>42988.83898999996</c:v>
                </c:pt>
                <c:pt idx="1468">
                  <c:v>43082.10618999996</c:v>
                </c:pt>
                <c:pt idx="1469">
                  <c:v>43176.85128999996</c:v>
                </c:pt>
                <c:pt idx="1470">
                  <c:v>43271.02528999996</c:v>
                </c:pt>
                <c:pt idx="1471">
                  <c:v>43364.99588999996</c:v>
                </c:pt>
                <c:pt idx="1472">
                  <c:v>43458.76058999996</c:v>
                </c:pt>
                <c:pt idx="1473">
                  <c:v>43553.11598999996</c:v>
                </c:pt>
                <c:pt idx="1474">
                  <c:v>43647.72628999996</c:v>
                </c:pt>
                <c:pt idx="1475">
                  <c:v>43742.72628999996</c:v>
                </c:pt>
                <c:pt idx="1476">
                  <c:v>43837.27528999996</c:v>
                </c:pt>
                <c:pt idx="1477">
                  <c:v>43931.58408999996</c:v>
                </c:pt>
                <c:pt idx="1478">
                  <c:v>44027.58658999996</c:v>
                </c:pt>
                <c:pt idx="1479">
                  <c:v>44123.68218999996</c:v>
                </c:pt>
                <c:pt idx="1480">
                  <c:v>44218.44938999996</c:v>
                </c:pt>
                <c:pt idx="1481">
                  <c:v>44313.86848999996</c:v>
                </c:pt>
                <c:pt idx="1482">
                  <c:v>44409.74598999996</c:v>
                </c:pt>
                <c:pt idx="1483">
                  <c:v>44505.62348999995</c:v>
                </c:pt>
                <c:pt idx="1484">
                  <c:v>44601.42008999996</c:v>
                </c:pt>
                <c:pt idx="1485">
                  <c:v>44697.54258999996</c:v>
                </c:pt>
                <c:pt idx="1486">
                  <c:v>44793.38818999996</c:v>
                </c:pt>
                <c:pt idx="1487">
                  <c:v>44889.42008999996</c:v>
                </c:pt>
                <c:pt idx="1488">
                  <c:v>44985.14068999997</c:v>
                </c:pt>
                <c:pt idx="1489">
                  <c:v>45081.54268999998</c:v>
                </c:pt>
                <c:pt idx="1490">
                  <c:v>45179.80988999998</c:v>
                </c:pt>
                <c:pt idx="1491">
                  <c:v>45277.54518999997</c:v>
                </c:pt>
                <c:pt idx="1492">
                  <c:v>45376.26578999995</c:v>
                </c:pt>
                <c:pt idx="1493">
                  <c:v>45473.30988999998</c:v>
                </c:pt>
                <c:pt idx="1494">
                  <c:v>45570.70208999997</c:v>
                </c:pt>
                <c:pt idx="1495">
                  <c:v>45668.14078999997</c:v>
                </c:pt>
                <c:pt idx="1496">
                  <c:v>45766.14078999997</c:v>
                </c:pt>
                <c:pt idx="1497">
                  <c:v>45864.52808999997</c:v>
                </c:pt>
                <c:pt idx="1498">
                  <c:v>45962.77808999997</c:v>
                </c:pt>
                <c:pt idx="1499">
                  <c:v>46061.62368999997</c:v>
                </c:pt>
                <c:pt idx="1500">
                  <c:v>46160.59178999995</c:v>
                </c:pt>
                <c:pt idx="1501">
                  <c:v>46258.94718999997</c:v>
                </c:pt>
                <c:pt idx="1502">
                  <c:v>46358.26088999997</c:v>
                </c:pt>
                <c:pt idx="1503">
                  <c:v>46457.63838999997</c:v>
                </c:pt>
                <c:pt idx="1504">
                  <c:v>46557.99838999997</c:v>
                </c:pt>
                <c:pt idx="1505">
                  <c:v>46657.26068999998</c:v>
                </c:pt>
                <c:pt idx="1506">
                  <c:v>46756.90289</c:v>
                </c:pt>
                <c:pt idx="1507">
                  <c:v>46856.30978999998</c:v>
                </c:pt>
                <c:pt idx="1508">
                  <c:v>46956.32678999998</c:v>
                </c:pt>
                <c:pt idx="1509">
                  <c:v>47056.27528999998</c:v>
                </c:pt>
                <c:pt idx="1510">
                  <c:v>47155.93218999998</c:v>
                </c:pt>
                <c:pt idx="1511">
                  <c:v>47256.99618999998</c:v>
                </c:pt>
                <c:pt idx="1512">
                  <c:v>47356.10398999998</c:v>
                </c:pt>
                <c:pt idx="1513">
                  <c:v>47457.37098999998</c:v>
                </c:pt>
                <c:pt idx="1514">
                  <c:v>47557.74598999998</c:v>
                </c:pt>
                <c:pt idx="1515">
                  <c:v>47658.75798999998</c:v>
                </c:pt>
                <c:pt idx="1516">
                  <c:v>47760.02498999998</c:v>
                </c:pt>
                <c:pt idx="1517">
                  <c:v>47860.85299</c:v>
                </c:pt>
                <c:pt idx="1518">
                  <c:v>47963.48998999998</c:v>
                </c:pt>
                <c:pt idx="1519">
                  <c:v>48063.64898999998</c:v>
                </c:pt>
                <c:pt idx="1520">
                  <c:v>48164.83798999998</c:v>
                </c:pt>
                <c:pt idx="1521">
                  <c:v>48265.94598999998</c:v>
                </c:pt>
                <c:pt idx="1522">
                  <c:v>48367.00998999998</c:v>
                </c:pt>
                <c:pt idx="1523">
                  <c:v>48469.60598999998</c:v>
                </c:pt>
                <c:pt idx="1524">
                  <c:v>48570.99298999998</c:v>
                </c:pt>
                <c:pt idx="1525">
                  <c:v>48673.10298999998</c:v>
                </c:pt>
                <c:pt idx="1526">
                  <c:v>48774.46298999998</c:v>
                </c:pt>
                <c:pt idx="1527">
                  <c:v>48876.88198999998</c:v>
                </c:pt>
                <c:pt idx="1528">
                  <c:v>48979.30598999998</c:v>
                </c:pt>
                <c:pt idx="1529">
                  <c:v>49081.77398999998</c:v>
                </c:pt>
                <c:pt idx="1530">
                  <c:v>49184.47298999998</c:v>
                </c:pt>
                <c:pt idx="1531">
                  <c:v>49287.45798999998</c:v>
                </c:pt>
                <c:pt idx="1532">
                  <c:v>49388.91098999998</c:v>
                </c:pt>
                <c:pt idx="1533">
                  <c:v>49491.76598999999</c:v>
                </c:pt>
                <c:pt idx="1534">
                  <c:v>49595.06499</c:v>
                </c:pt>
                <c:pt idx="1535">
                  <c:v>49699.64299</c:v>
                </c:pt>
                <c:pt idx="1536">
                  <c:v>49802.32699</c:v>
                </c:pt>
                <c:pt idx="1537">
                  <c:v>49905.09398999999</c:v>
                </c:pt>
                <c:pt idx="1538">
                  <c:v>50008.17198999999</c:v>
                </c:pt>
                <c:pt idx="1539">
                  <c:v>50112.01499</c:v>
                </c:pt>
                <c:pt idx="1540">
                  <c:v>50216.53198999999</c:v>
                </c:pt>
                <c:pt idx="1541">
                  <c:v>50320.32899</c:v>
                </c:pt>
                <c:pt idx="1542">
                  <c:v>50424.93699</c:v>
                </c:pt>
                <c:pt idx="1543">
                  <c:v>50528.52998999999</c:v>
                </c:pt>
                <c:pt idx="1544">
                  <c:v>50633.06198999999</c:v>
                </c:pt>
                <c:pt idx="1545">
                  <c:v>50738.62098999999</c:v>
                </c:pt>
                <c:pt idx="1546">
                  <c:v>50843.46699</c:v>
                </c:pt>
                <c:pt idx="1547">
                  <c:v>50948.68799</c:v>
                </c:pt>
                <c:pt idx="1548">
                  <c:v>51052.71699</c:v>
                </c:pt>
                <c:pt idx="1549">
                  <c:v>51157.84199</c:v>
                </c:pt>
                <c:pt idx="1550">
                  <c:v>51263.28099</c:v>
                </c:pt>
                <c:pt idx="1551">
                  <c:v>51370.80999</c:v>
                </c:pt>
                <c:pt idx="1552">
                  <c:v>51475.98399</c:v>
                </c:pt>
                <c:pt idx="1553">
                  <c:v>51582.29798999998</c:v>
                </c:pt>
                <c:pt idx="1554">
                  <c:v>51688.05999</c:v>
                </c:pt>
                <c:pt idx="1555">
                  <c:v>51795.46899</c:v>
                </c:pt>
                <c:pt idx="1556">
                  <c:v>51901.82899</c:v>
                </c:pt>
                <c:pt idx="1557">
                  <c:v>52009.07699</c:v>
                </c:pt>
                <c:pt idx="1558">
                  <c:v>52115.78299</c:v>
                </c:pt>
                <c:pt idx="1559">
                  <c:v>52222.32999</c:v>
                </c:pt>
                <c:pt idx="1560">
                  <c:v>52329.37399</c:v>
                </c:pt>
                <c:pt idx="1561">
                  <c:v>52437.10899</c:v>
                </c:pt>
                <c:pt idx="1562">
                  <c:v>52543.32699</c:v>
                </c:pt>
                <c:pt idx="1563">
                  <c:v>52650.73098999999</c:v>
                </c:pt>
                <c:pt idx="1564">
                  <c:v>52758.45199</c:v>
                </c:pt>
                <c:pt idx="1565">
                  <c:v>52864.45199</c:v>
                </c:pt>
                <c:pt idx="1566">
                  <c:v>52971.35599</c:v>
                </c:pt>
                <c:pt idx="1567">
                  <c:v>53079.65499</c:v>
                </c:pt>
                <c:pt idx="1568">
                  <c:v>53187.15499</c:v>
                </c:pt>
                <c:pt idx="1569">
                  <c:v>53295.94899</c:v>
                </c:pt>
                <c:pt idx="1570">
                  <c:v>53403.54499</c:v>
                </c:pt>
                <c:pt idx="1571">
                  <c:v>53512.79498999999</c:v>
                </c:pt>
                <c:pt idx="1572">
                  <c:v>53620.77499</c:v>
                </c:pt>
                <c:pt idx="1573">
                  <c:v>53729.65199</c:v>
                </c:pt>
                <c:pt idx="1574">
                  <c:v>53838.93399</c:v>
                </c:pt>
                <c:pt idx="1575">
                  <c:v>53947.94599</c:v>
                </c:pt>
                <c:pt idx="1576">
                  <c:v>54057.00999</c:v>
                </c:pt>
                <c:pt idx="1577">
                  <c:v>54166.98099</c:v>
                </c:pt>
                <c:pt idx="1578">
                  <c:v>54277.39799</c:v>
                </c:pt>
                <c:pt idx="1579">
                  <c:v>54388.69698999999</c:v>
                </c:pt>
                <c:pt idx="1580">
                  <c:v>54498.87099</c:v>
                </c:pt>
                <c:pt idx="1581">
                  <c:v>54608.13598999999</c:v>
                </c:pt>
                <c:pt idx="1582">
                  <c:v>54719.37099</c:v>
                </c:pt>
                <c:pt idx="1583">
                  <c:v>54828.18499</c:v>
                </c:pt>
                <c:pt idx="1584">
                  <c:v>54937.75899</c:v>
                </c:pt>
                <c:pt idx="1585">
                  <c:v>55047.13598999999</c:v>
                </c:pt>
                <c:pt idx="1586">
                  <c:v>55158.07499</c:v>
                </c:pt>
                <c:pt idx="1587">
                  <c:v>55268.63598999999</c:v>
                </c:pt>
                <c:pt idx="1588">
                  <c:v>55379.66998999999</c:v>
                </c:pt>
                <c:pt idx="1589">
                  <c:v>55490.31199</c:v>
                </c:pt>
                <c:pt idx="1590">
                  <c:v>55601.16699</c:v>
                </c:pt>
                <c:pt idx="1591">
                  <c:v>55711.79398999998</c:v>
                </c:pt>
                <c:pt idx="1592">
                  <c:v>55823.68599</c:v>
                </c:pt>
                <c:pt idx="1593">
                  <c:v>55934.88699</c:v>
                </c:pt>
                <c:pt idx="1594">
                  <c:v>56046.12198999999</c:v>
                </c:pt>
                <c:pt idx="1595">
                  <c:v>56157.71799</c:v>
                </c:pt>
                <c:pt idx="1596">
                  <c:v>56270.01199</c:v>
                </c:pt>
                <c:pt idx="1597">
                  <c:v>56382.32599</c:v>
                </c:pt>
                <c:pt idx="1598">
                  <c:v>56493.62298999999</c:v>
                </c:pt>
                <c:pt idx="1599">
                  <c:v>56605.99598999999</c:v>
                </c:pt>
                <c:pt idx="1600">
                  <c:v>56717.55999</c:v>
                </c:pt>
                <c:pt idx="1601">
                  <c:v>56828.38799</c:v>
                </c:pt>
                <c:pt idx="1602">
                  <c:v>56940.89999</c:v>
                </c:pt>
                <c:pt idx="1603">
                  <c:v>57051.94899</c:v>
                </c:pt>
                <c:pt idx="1604">
                  <c:v>57164.04499</c:v>
                </c:pt>
                <c:pt idx="1605">
                  <c:v>57276.91799</c:v>
                </c:pt>
                <c:pt idx="1606">
                  <c:v>57389.62398999999</c:v>
                </c:pt>
                <c:pt idx="1607">
                  <c:v>57502.82699</c:v>
                </c:pt>
                <c:pt idx="1608">
                  <c:v>57616.68499</c:v>
                </c:pt>
                <c:pt idx="1609">
                  <c:v>57730.49899</c:v>
                </c:pt>
                <c:pt idx="1610">
                  <c:v>57842.43799</c:v>
                </c:pt>
                <c:pt idx="1611">
                  <c:v>57957.16798999999</c:v>
                </c:pt>
                <c:pt idx="1612">
                  <c:v>58071.40599</c:v>
                </c:pt>
                <c:pt idx="1613">
                  <c:v>58185.06299</c:v>
                </c:pt>
                <c:pt idx="1614">
                  <c:v>58299.38899</c:v>
                </c:pt>
                <c:pt idx="1615">
                  <c:v>58415.07999</c:v>
                </c:pt>
                <c:pt idx="1616">
                  <c:v>58531.09699</c:v>
                </c:pt>
                <c:pt idx="1617">
                  <c:v>58643.73398999999</c:v>
                </c:pt>
                <c:pt idx="1618">
                  <c:v>58759.23598999999</c:v>
                </c:pt>
                <c:pt idx="1619">
                  <c:v>58874.73598999999</c:v>
                </c:pt>
                <c:pt idx="1620">
                  <c:v>58990.62598999999</c:v>
                </c:pt>
                <c:pt idx="1621">
                  <c:v>59105.68999</c:v>
                </c:pt>
                <c:pt idx="1622">
                  <c:v>59222.31499</c:v>
                </c:pt>
                <c:pt idx="1623">
                  <c:v>59338.50099</c:v>
                </c:pt>
                <c:pt idx="1624">
                  <c:v>59453.73598999999</c:v>
                </c:pt>
                <c:pt idx="1625">
                  <c:v>59569.93899</c:v>
                </c:pt>
                <c:pt idx="1626">
                  <c:v>59685.15499</c:v>
                </c:pt>
                <c:pt idx="1627">
                  <c:v>59800.29698999999</c:v>
                </c:pt>
                <c:pt idx="1628">
                  <c:v>59914.43899</c:v>
                </c:pt>
                <c:pt idx="1629">
                  <c:v>60031.95399</c:v>
                </c:pt>
                <c:pt idx="1630">
                  <c:v>60148.31399</c:v>
                </c:pt>
                <c:pt idx="1631">
                  <c:v>60264.29898999999</c:v>
                </c:pt>
                <c:pt idx="1632">
                  <c:v>60382.85799</c:v>
                </c:pt>
                <c:pt idx="1633">
                  <c:v>60500.49998999999</c:v>
                </c:pt>
                <c:pt idx="1634">
                  <c:v>60619.09598999999</c:v>
                </c:pt>
                <c:pt idx="1635">
                  <c:v>60736.60798999999</c:v>
                </c:pt>
                <c:pt idx="1636">
                  <c:v>60855.40699</c:v>
                </c:pt>
                <c:pt idx="1637">
                  <c:v>60972.56398999999</c:v>
                </c:pt>
                <c:pt idx="1638">
                  <c:v>61090.23298999999</c:v>
                </c:pt>
                <c:pt idx="1639">
                  <c:v>61207.37499</c:v>
                </c:pt>
                <c:pt idx="1640">
                  <c:v>61324.60998999999</c:v>
                </c:pt>
                <c:pt idx="1641">
                  <c:v>61441.83999</c:v>
                </c:pt>
                <c:pt idx="1642">
                  <c:v>61557.98199</c:v>
                </c:pt>
                <c:pt idx="1643">
                  <c:v>61674.95299</c:v>
                </c:pt>
                <c:pt idx="1644">
                  <c:v>61793.70099</c:v>
                </c:pt>
                <c:pt idx="1645">
                  <c:v>61910.84299</c:v>
                </c:pt>
                <c:pt idx="1646">
                  <c:v>62028.53198999999</c:v>
                </c:pt>
                <c:pt idx="1647">
                  <c:v>62145.35599</c:v>
                </c:pt>
                <c:pt idx="1648">
                  <c:v>62263.95199</c:v>
                </c:pt>
                <c:pt idx="1649">
                  <c:v>62382.46899</c:v>
                </c:pt>
                <c:pt idx="1650">
                  <c:v>62501.37299</c:v>
                </c:pt>
                <c:pt idx="1651">
                  <c:v>62620.46899</c:v>
                </c:pt>
                <c:pt idx="1652">
                  <c:v>62741.43999</c:v>
                </c:pt>
                <c:pt idx="1653">
                  <c:v>62860.70198999999</c:v>
                </c:pt>
                <c:pt idx="1654">
                  <c:v>62978.20398999999</c:v>
                </c:pt>
                <c:pt idx="1655">
                  <c:v>63095.17499</c:v>
                </c:pt>
                <c:pt idx="1656">
                  <c:v>63212.68699</c:v>
                </c:pt>
                <c:pt idx="1657">
                  <c:v>63331.07899</c:v>
                </c:pt>
                <c:pt idx="1658">
                  <c:v>63450.18899</c:v>
                </c:pt>
                <c:pt idx="1659">
                  <c:v>63569.04699</c:v>
                </c:pt>
                <c:pt idx="1660">
                  <c:v>63690.20598999999</c:v>
                </c:pt>
                <c:pt idx="1661">
                  <c:v>63808.95599</c:v>
                </c:pt>
                <c:pt idx="1662">
                  <c:v>63929.37499</c:v>
                </c:pt>
                <c:pt idx="1663">
                  <c:v>64049.37699</c:v>
                </c:pt>
                <c:pt idx="1664">
                  <c:v>64168.78398999999</c:v>
                </c:pt>
                <c:pt idx="1665">
                  <c:v>64290.48499</c:v>
                </c:pt>
                <c:pt idx="1666">
                  <c:v>64410.86199</c:v>
                </c:pt>
                <c:pt idx="1667">
                  <c:v>64531.51899</c:v>
                </c:pt>
                <c:pt idx="1668">
                  <c:v>64653.70299</c:v>
                </c:pt>
                <c:pt idx="1669">
                  <c:v>64774.61199</c:v>
                </c:pt>
                <c:pt idx="1670">
                  <c:v>64895.58299</c:v>
                </c:pt>
                <c:pt idx="1671">
                  <c:v>65017.92598999999</c:v>
                </c:pt>
                <c:pt idx="1672">
                  <c:v>65137.69298999999</c:v>
                </c:pt>
                <c:pt idx="1673">
                  <c:v>65258.74699</c:v>
                </c:pt>
                <c:pt idx="1674">
                  <c:v>65378.78099</c:v>
                </c:pt>
                <c:pt idx="1675">
                  <c:v>65500.48699</c:v>
                </c:pt>
                <c:pt idx="1676">
                  <c:v>65620.93598999997</c:v>
                </c:pt>
                <c:pt idx="1677">
                  <c:v>65742.21998999997</c:v>
                </c:pt>
                <c:pt idx="1678">
                  <c:v>65863.58298999997</c:v>
                </c:pt>
                <c:pt idx="1679">
                  <c:v>65985.09998999999</c:v>
                </c:pt>
                <c:pt idx="1680">
                  <c:v>66108.29898999997</c:v>
                </c:pt>
                <c:pt idx="1681">
                  <c:v>66231.51998999997</c:v>
                </c:pt>
                <c:pt idx="1682">
                  <c:v>66353.92698999991</c:v>
                </c:pt>
                <c:pt idx="1683">
                  <c:v>66478.09598999997</c:v>
                </c:pt>
                <c:pt idx="1684">
                  <c:v>66599.94198999988</c:v>
                </c:pt>
                <c:pt idx="1685">
                  <c:v>66721.94198999988</c:v>
                </c:pt>
                <c:pt idx="1686">
                  <c:v>66843.15799</c:v>
                </c:pt>
                <c:pt idx="1687">
                  <c:v>66966.52098999999</c:v>
                </c:pt>
                <c:pt idx="1688">
                  <c:v>67090.72398999997</c:v>
                </c:pt>
                <c:pt idx="1689">
                  <c:v>67214.64298999991</c:v>
                </c:pt>
                <c:pt idx="1690">
                  <c:v>67338.38098999997</c:v>
                </c:pt>
                <c:pt idx="1691">
                  <c:v>67461.97698999997</c:v>
                </c:pt>
                <c:pt idx="1692">
                  <c:v>67584.17598999998</c:v>
                </c:pt>
                <c:pt idx="1693">
                  <c:v>67708.80298999994</c:v>
                </c:pt>
                <c:pt idx="1694">
                  <c:v>67833.16298999997</c:v>
                </c:pt>
                <c:pt idx="1695">
                  <c:v>67956.31698999985</c:v>
                </c:pt>
                <c:pt idx="1696">
                  <c:v>68080.02298999997</c:v>
                </c:pt>
                <c:pt idx="1697">
                  <c:v>68203.42998999997</c:v>
                </c:pt>
                <c:pt idx="1698">
                  <c:v>68326.22198999997</c:v>
                </c:pt>
                <c:pt idx="1699">
                  <c:v>68450.08498999997</c:v>
                </c:pt>
                <c:pt idx="1700">
                  <c:v>68572.17798999996</c:v>
                </c:pt>
                <c:pt idx="1701">
                  <c:v>68696.65798999996</c:v>
                </c:pt>
                <c:pt idx="1702">
                  <c:v>68820.25398999997</c:v>
                </c:pt>
                <c:pt idx="1703">
                  <c:v>68944.44298999976</c:v>
                </c:pt>
                <c:pt idx="1704">
                  <c:v>69068.26898999997</c:v>
                </c:pt>
                <c:pt idx="1705">
                  <c:v>69194.75398999997</c:v>
                </c:pt>
                <c:pt idx="1706">
                  <c:v>69318.72498999997</c:v>
                </c:pt>
                <c:pt idx="1707">
                  <c:v>69444.34798999997</c:v>
                </c:pt>
                <c:pt idx="1708">
                  <c:v>69568.11498999997</c:v>
                </c:pt>
                <c:pt idx="1709">
                  <c:v>69694.21098999988</c:v>
                </c:pt>
                <c:pt idx="1710">
                  <c:v>69820.22298999997</c:v>
                </c:pt>
                <c:pt idx="1711">
                  <c:v>69944.83298999997</c:v>
                </c:pt>
                <c:pt idx="1712">
                  <c:v>70070.92899</c:v>
                </c:pt>
                <c:pt idx="1713">
                  <c:v>70197.23798999997</c:v>
                </c:pt>
                <c:pt idx="1714">
                  <c:v>70323.30399</c:v>
                </c:pt>
                <c:pt idx="1715">
                  <c:v>70448.74298999985</c:v>
                </c:pt>
                <c:pt idx="1716">
                  <c:v>70574.55399</c:v>
                </c:pt>
                <c:pt idx="1717">
                  <c:v>70699.43098999994</c:v>
                </c:pt>
                <c:pt idx="1718">
                  <c:v>70824.85499</c:v>
                </c:pt>
                <c:pt idx="1719">
                  <c:v>70952.10299</c:v>
                </c:pt>
                <c:pt idx="1720">
                  <c:v>71078.00999</c:v>
                </c:pt>
                <c:pt idx="1721">
                  <c:v>71204.18399</c:v>
                </c:pt>
                <c:pt idx="1722">
                  <c:v>71330.64999</c:v>
                </c:pt>
                <c:pt idx="1723">
                  <c:v>71456.73099000001</c:v>
                </c:pt>
                <c:pt idx="1724">
                  <c:v>71583.13799000001</c:v>
                </c:pt>
                <c:pt idx="1725">
                  <c:v>71709.27799000001</c:v>
                </c:pt>
                <c:pt idx="1726">
                  <c:v>71835.05999000002</c:v>
                </c:pt>
                <c:pt idx="1727">
                  <c:v>71962.16999000002</c:v>
                </c:pt>
                <c:pt idx="1728">
                  <c:v>72089.78999000003</c:v>
                </c:pt>
                <c:pt idx="1729">
                  <c:v>72217.91698999985</c:v>
                </c:pt>
                <c:pt idx="1730">
                  <c:v>72344.59099000001</c:v>
                </c:pt>
                <c:pt idx="1731">
                  <c:v>72473.94898999989</c:v>
                </c:pt>
                <c:pt idx="1732">
                  <c:v>72602.57599</c:v>
                </c:pt>
                <c:pt idx="1733">
                  <c:v>72732.57599</c:v>
                </c:pt>
                <c:pt idx="1734">
                  <c:v>72863.00999</c:v>
                </c:pt>
                <c:pt idx="1735">
                  <c:v>72992.61999</c:v>
                </c:pt>
                <c:pt idx="1736">
                  <c:v>73121.96999</c:v>
                </c:pt>
                <c:pt idx="1737">
                  <c:v>73251.06599</c:v>
                </c:pt>
                <c:pt idx="1738">
                  <c:v>73383.41199000001</c:v>
                </c:pt>
                <c:pt idx="1739">
                  <c:v>73512.72599</c:v>
                </c:pt>
                <c:pt idx="1740">
                  <c:v>73645.89499</c:v>
                </c:pt>
                <c:pt idx="1741">
                  <c:v>73779.22599</c:v>
                </c:pt>
                <c:pt idx="1742">
                  <c:v>73910.64999</c:v>
                </c:pt>
                <c:pt idx="1743">
                  <c:v>74043.00799</c:v>
                </c:pt>
                <c:pt idx="1744">
                  <c:v>74177.57199</c:v>
                </c:pt>
                <c:pt idx="1745">
                  <c:v>74311.27499</c:v>
                </c:pt>
                <c:pt idx="1746">
                  <c:v>74443.73798999997</c:v>
                </c:pt>
                <c:pt idx="1747">
                  <c:v>74577.95899</c:v>
                </c:pt>
                <c:pt idx="1748">
                  <c:v>74712.36599</c:v>
                </c:pt>
                <c:pt idx="1749">
                  <c:v>74848.36399000001</c:v>
                </c:pt>
                <c:pt idx="1750">
                  <c:v>74983.89799000001</c:v>
                </c:pt>
                <c:pt idx="1751">
                  <c:v>75116.25799000001</c:v>
                </c:pt>
                <c:pt idx="1752">
                  <c:v>75250.75299000001</c:v>
                </c:pt>
                <c:pt idx="1753">
                  <c:v>75384.83399000001</c:v>
                </c:pt>
                <c:pt idx="1754">
                  <c:v>75518.80499000003</c:v>
                </c:pt>
                <c:pt idx="1755">
                  <c:v>75651.83199000002</c:v>
                </c:pt>
                <c:pt idx="1756">
                  <c:v>75786.66299000001</c:v>
                </c:pt>
                <c:pt idx="1757">
                  <c:v>75918.99099000001</c:v>
                </c:pt>
                <c:pt idx="1758">
                  <c:v>76052.83199000002</c:v>
                </c:pt>
                <c:pt idx="1759">
                  <c:v>76186.84899000003</c:v>
                </c:pt>
                <c:pt idx="1760">
                  <c:v>76323.24099000001</c:v>
                </c:pt>
                <c:pt idx="1761">
                  <c:v>76459.70399000004</c:v>
                </c:pt>
                <c:pt idx="1762">
                  <c:v>76595.00299000001</c:v>
                </c:pt>
                <c:pt idx="1763">
                  <c:v>76729.86299000004</c:v>
                </c:pt>
                <c:pt idx="1764">
                  <c:v>76865.31399000004</c:v>
                </c:pt>
                <c:pt idx="1765">
                  <c:v>76999.98799000004</c:v>
                </c:pt>
                <c:pt idx="1766">
                  <c:v>77136.78699000001</c:v>
                </c:pt>
                <c:pt idx="1767">
                  <c:v>77275.03499000004</c:v>
                </c:pt>
                <c:pt idx="1768">
                  <c:v>77410.33399000004</c:v>
                </c:pt>
                <c:pt idx="1769">
                  <c:v>77547.89799000004</c:v>
                </c:pt>
                <c:pt idx="1770">
                  <c:v>77685.06699000001</c:v>
                </c:pt>
                <c:pt idx="1771">
                  <c:v>77821.17699000003</c:v>
                </c:pt>
                <c:pt idx="1772">
                  <c:v>77959.08399000004</c:v>
                </c:pt>
                <c:pt idx="1773">
                  <c:v>78096.68899000005</c:v>
                </c:pt>
                <c:pt idx="1774">
                  <c:v>78232.14499000004</c:v>
                </c:pt>
                <c:pt idx="1775">
                  <c:v>78369.84799000004</c:v>
                </c:pt>
                <c:pt idx="1776">
                  <c:v>78507.23499000004</c:v>
                </c:pt>
                <c:pt idx="1777">
                  <c:v>78645.90899000004</c:v>
                </c:pt>
                <c:pt idx="1778">
                  <c:v>78783.19099000004</c:v>
                </c:pt>
                <c:pt idx="1779">
                  <c:v>78921.15699000004</c:v>
                </c:pt>
                <c:pt idx="1780">
                  <c:v>79058.97099000004</c:v>
                </c:pt>
                <c:pt idx="1781">
                  <c:v>79197.70599000004</c:v>
                </c:pt>
                <c:pt idx="1782">
                  <c:v>79336.32899000005</c:v>
                </c:pt>
                <c:pt idx="1783">
                  <c:v>79475.31399000004</c:v>
                </c:pt>
                <c:pt idx="1784">
                  <c:v>79612.75299000004</c:v>
                </c:pt>
                <c:pt idx="1785">
                  <c:v>79752.96899000004</c:v>
                </c:pt>
                <c:pt idx="1786">
                  <c:v>79891.07899000005</c:v>
                </c:pt>
                <c:pt idx="1787">
                  <c:v>80030.54999000006</c:v>
                </c:pt>
                <c:pt idx="1788">
                  <c:v>80171.66999000005</c:v>
                </c:pt>
                <c:pt idx="1789">
                  <c:v>80311.52999000005</c:v>
                </c:pt>
                <c:pt idx="1790">
                  <c:v>80454.46899000004</c:v>
                </c:pt>
                <c:pt idx="1791">
                  <c:v>80594.98099000004</c:v>
                </c:pt>
                <c:pt idx="1792">
                  <c:v>80734.57699000006</c:v>
                </c:pt>
                <c:pt idx="1793">
                  <c:v>80876.57699000006</c:v>
                </c:pt>
                <c:pt idx="1794">
                  <c:v>81017.66799000006</c:v>
                </c:pt>
                <c:pt idx="1795">
                  <c:v>81159.6849900001</c:v>
                </c:pt>
                <c:pt idx="1796">
                  <c:v>81301.7019900001</c:v>
                </c:pt>
                <c:pt idx="1797">
                  <c:v>81443.7189900002</c:v>
                </c:pt>
                <c:pt idx="1798">
                  <c:v>81585.7359900002</c:v>
                </c:pt>
                <c:pt idx="1799">
                  <c:v>81727.75299000017</c:v>
                </c:pt>
                <c:pt idx="1800">
                  <c:v>81869.7699900003</c:v>
                </c:pt>
                <c:pt idx="1801">
                  <c:v>82011.7869900003</c:v>
                </c:pt>
                <c:pt idx="1802">
                  <c:v>82153.8039900003</c:v>
                </c:pt>
                <c:pt idx="1803">
                  <c:v>82295.8209900004</c:v>
                </c:pt>
                <c:pt idx="1804">
                  <c:v>82437.8379900004</c:v>
                </c:pt>
                <c:pt idx="1805">
                  <c:v>82579.8549900005</c:v>
                </c:pt>
                <c:pt idx="1806">
                  <c:v>82721.8719900005</c:v>
                </c:pt>
                <c:pt idx="1807">
                  <c:v>82863.8889900005</c:v>
                </c:pt>
                <c:pt idx="1808">
                  <c:v>83005.90599000057</c:v>
                </c:pt>
                <c:pt idx="1809">
                  <c:v>83147.92299000049</c:v>
                </c:pt>
                <c:pt idx="1810">
                  <c:v>83289.93999000057</c:v>
                </c:pt>
                <c:pt idx="1811">
                  <c:v>83431.95699000059</c:v>
                </c:pt>
                <c:pt idx="1812">
                  <c:v>83573.97399000067</c:v>
                </c:pt>
                <c:pt idx="1813">
                  <c:v>83715.99099000059</c:v>
                </c:pt>
                <c:pt idx="1814">
                  <c:v>83858.0079900008</c:v>
                </c:pt>
                <c:pt idx="1815">
                  <c:v>84000.0249900008</c:v>
                </c:pt>
                <c:pt idx="1816">
                  <c:v>84142.0419900009</c:v>
                </c:pt>
              </c:numCache>
            </c:numRef>
          </c:xVal>
          <c:yVal>
            <c:numRef>
              <c:f>Foglio1!$R$2:$R$1818</c:f>
              <c:numCache>
                <c:formatCode>General</c:formatCode>
                <c:ptCount val="1817"/>
                <c:pt idx="0">
                  <c:v>38820.17717528863</c:v>
                </c:pt>
                <c:pt idx="1">
                  <c:v>39496.65463335256</c:v>
                </c:pt>
                <c:pt idx="2">
                  <c:v>38783.29060707485</c:v>
                </c:pt>
                <c:pt idx="3">
                  <c:v>39005.81966829451</c:v>
                </c:pt>
                <c:pt idx="4">
                  <c:v>38783.29060707485</c:v>
                </c:pt>
                <c:pt idx="5">
                  <c:v>38526.8859873863</c:v>
                </c:pt>
                <c:pt idx="6">
                  <c:v>38563.4349222754</c:v>
                </c:pt>
                <c:pt idx="7">
                  <c:v>38345.91079207313</c:v>
                </c:pt>
                <c:pt idx="8">
                  <c:v>38095.2380952381</c:v>
                </c:pt>
                <c:pt idx="9">
                  <c:v>38095.2380952381</c:v>
                </c:pt>
                <c:pt idx="10">
                  <c:v>38095.2380952381</c:v>
                </c:pt>
                <c:pt idx="11">
                  <c:v>38095.2380952381</c:v>
                </c:pt>
                <c:pt idx="12">
                  <c:v>38095.2380952381</c:v>
                </c:pt>
                <c:pt idx="13">
                  <c:v>37847.96472569688</c:v>
                </c:pt>
                <c:pt idx="14">
                  <c:v>37883.0927756942</c:v>
                </c:pt>
                <c:pt idx="15">
                  <c:v>37638.41527216338</c:v>
                </c:pt>
                <c:pt idx="16">
                  <c:v>37431.17342985577</c:v>
                </c:pt>
                <c:pt idx="17">
                  <c:v>37431.17342985577</c:v>
                </c:pt>
                <c:pt idx="18">
                  <c:v>37226.33986903774</c:v>
                </c:pt>
                <c:pt idx="19">
                  <c:v>37192.41869737274</c:v>
                </c:pt>
                <c:pt idx="20">
                  <c:v>36789.99900667003</c:v>
                </c:pt>
                <c:pt idx="21">
                  <c:v>37226.33986903774</c:v>
                </c:pt>
                <c:pt idx="22">
                  <c:v>36990.04597862715</c:v>
                </c:pt>
                <c:pt idx="23">
                  <c:v>36789.99900667003</c:v>
                </c:pt>
                <c:pt idx="24">
                  <c:v>36756.73291455158</c:v>
                </c:pt>
                <c:pt idx="25">
                  <c:v>36789.99900667003</c:v>
                </c:pt>
                <c:pt idx="26">
                  <c:v>36363.63636363635</c:v>
                </c:pt>
                <c:pt idx="27">
                  <c:v>36559.19482029328</c:v>
                </c:pt>
                <c:pt idx="28">
                  <c:v>36363.63636363635</c:v>
                </c:pt>
                <c:pt idx="29">
                  <c:v>35947.17203597593</c:v>
                </c:pt>
                <c:pt idx="30">
                  <c:v>36363.63636363635</c:v>
                </c:pt>
                <c:pt idx="31">
                  <c:v>36170.28972402067</c:v>
                </c:pt>
                <c:pt idx="32">
                  <c:v>36170.28972402067</c:v>
                </c:pt>
                <c:pt idx="33">
                  <c:v>35540.1390330239</c:v>
                </c:pt>
                <c:pt idx="34">
                  <c:v>35758.0893737686</c:v>
                </c:pt>
                <c:pt idx="35">
                  <c:v>35571.11198853177</c:v>
                </c:pt>
                <c:pt idx="36">
                  <c:v>35758.0893737686</c:v>
                </c:pt>
                <c:pt idx="37">
                  <c:v>35540.1390330239</c:v>
                </c:pt>
                <c:pt idx="38">
                  <c:v>35172.50354362973</c:v>
                </c:pt>
                <c:pt idx="39">
                  <c:v>35172.50354362973</c:v>
                </c:pt>
                <c:pt idx="40">
                  <c:v>35172.50354362973</c:v>
                </c:pt>
                <c:pt idx="41">
                  <c:v>34961.4899188544</c:v>
                </c:pt>
                <c:pt idx="42">
                  <c:v>34991.46208325167</c:v>
                </c:pt>
                <c:pt idx="43">
                  <c:v>34961.4899188544</c:v>
                </c:pt>
                <c:pt idx="44">
                  <c:v>34401.38155948343</c:v>
                </c:pt>
                <c:pt idx="45">
                  <c:v>34782.60869565218</c:v>
                </c:pt>
                <c:pt idx="46">
                  <c:v>34228.1718391139</c:v>
                </c:pt>
                <c:pt idx="47">
                  <c:v>34401.38155948343</c:v>
                </c:pt>
                <c:pt idx="48">
                  <c:v>34228.1718391139</c:v>
                </c:pt>
                <c:pt idx="49">
                  <c:v>34028.42053683236</c:v>
                </c:pt>
                <c:pt idx="50">
                  <c:v>34056.8135764082</c:v>
                </c:pt>
                <c:pt idx="51">
                  <c:v>33858.93689709931</c:v>
                </c:pt>
                <c:pt idx="52">
                  <c:v>33858.93689709931</c:v>
                </c:pt>
                <c:pt idx="53">
                  <c:v>33858.93689709931</c:v>
                </c:pt>
                <c:pt idx="54">
                  <c:v>33858.93689709931</c:v>
                </c:pt>
                <c:pt idx="55">
                  <c:v>33663.34633860614</c:v>
                </c:pt>
                <c:pt idx="56">
                  <c:v>33333.33333333333</c:v>
                </c:pt>
                <c:pt idx="57">
                  <c:v>33333.33333333333</c:v>
                </c:pt>
                <c:pt idx="58">
                  <c:v>33333.33333333333</c:v>
                </c:pt>
                <c:pt idx="59">
                  <c:v>33170.79643082227</c:v>
                </c:pt>
                <c:pt idx="60">
                  <c:v>33170.79643082227</c:v>
                </c:pt>
                <c:pt idx="61">
                  <c:v>33333.33333333333</c:v>
                </c:pt>
                <c:pt idx="62">
                  <c:v>32640.05849098482</c:v>
                </c:pt>
                <c:pt idx="63">
                  <c:v>32983.05330721075</c:v>
                </c:pt>
                <c:pt idx="64">
                  <c:v>32640.05849098482</c:v>
                </c:pt>
                <c:pt idx="65">
                  <c:v>32666.18102944203</c:v>
                </c:pt>
                <c:pt idx="66">
                  <c:v>32823.79856691296</c:v>
                </c:pt>
                <c:pt idx="67">
                  <c:v>32484.09091647365</c:v>
                </c:pt>
                <c:pt idx="68">
                  <c:v>32329.71132800755</c:v>
                </c:pt>
                <c:pt idx="69">
                  <c:v>32329.71132800755</c:v>
                </c:pt>
                <c:pt idx="70">
                  <c:v>32151.34280083208</c:v>
                </c:pt>
                <c:pt idx="71">
                  <c:v>32151.34280083208</c:v>
                </c:pt>
                <c:pt idx="72">
                  <c:v>32000.0</c:v>
                </c:pt>
                <c:pt idx="73">
                  <c:v>32151.34280083208</c:v>
                </c:pt>
                <c:pt idx="74">
                  <c:v>31677.04617879792</c:v>
                </c:pt>
                <c:pt idx="75">
                  <c:v>31850.17676848105</c:v>
                </c:pt>
                <c:pt idx="76">
                  <c:v>31677.04617879792</c:v>
                </c:pt>
                <c:pt idx="77">
                  <c:v>31530.1254583692</c:v>
                </c:pt>
                <c:pt idx="78">
                  <c:v>31530.1254583692</c:v>
                </c:pt>
                <c:pt idx="79">
                  <c:v>31360.54592438346</c:v>
                </c:pt>
                <c:pt idx="80">
                  <c:v>31216.53977143249</c:v>
                </c:pt>
                <c:pt idx="81">
                  <c:v>31360.54592438346</c:v>
                </c:pt>
                <c:pt idx="82">
                  <c:v>31073.94667089272</c:v>
                </c:pt>
                <c:pt idx="83">
                  <c:v>30909.13024798389</c:v>
                </c:pt>
                <c:pt idx="84">
                  <c:v>30932.55465782408</c:v>
                </c:pt>
                <c:pt idx="85">
                  <c:v>30909.13024798389</c:v>
                </c:pt>
                <c:pt idx="86">
                  <c:v>30769.23076923077</c:v>
                </c:pt>
                <c:pt idx="87">
                  <c:v>30769.23076923077</c:v>
                </c:pt>
                <c:pt idx="88">
                  <c:v>30447.795731828</c:v>
                </c:pt>
                <c:pt idx="89">
                  <c:v>30607.71620525535</c:v>
                </c:pt>
                <c:pt idx="90">
                  <c:v>30630.68582105554</c:v>
                </c:pt>
                <c:pt idx="91">
                  <c:v>30334.5598607037</c:v>
                </c:pt>
                <c:pt idx="92">
                  <c:v>30334.5598607037</c:v>
                </c:pt>
                <c:pt idx="93">
                  <c:v>30044.19501086097</c:v>
                </c:pt>
                <c:pt idx="94">
                  <c:v>30312.03205800509</c:v>
                </c:pt>
                <c:pt idx="95">
                  <c:v>29912.0883722739</c:v>
                </c:pt>
                <c:pt idx="96">
                  <c:v>29759.33624776432</c:v>
                </c:pt>
                <c:pt idx="97">
                  <c:v>29912.0883722739</c:v>
                </c:pt>
                <c:pt idx="98">
                  <c:v>29629.62962962962</c:v>
                </c:pt>
                <c:pt idx="99">
                  <c:v>29912.0883722739</c:v>
                </c:pt>
                <c:pt idx="100">
                  <c:v>29629.62962962962</c:v>
                </c:pt>
                <c:pt idx="101">
                  <c:v>29352.54163658031</c:v>
                </c:pt>
                <c:pt idx="102">
                  <c:v>29501.13579372807</c:v>
                </c:pt>
                <c:pt idx="103">
                  <c:v>29226.34930748165</c:v>
                </c:pt>
                <c:pt idx="104">
                  <c:v>29226.34930748165</c:v>
                </c:pt>
                <c:pt idx="105">
                  <c:v>29352.54163658031</c:v>
                </c:pt>
                <c:pt idx="106">
                  <c:v>29101.32207306178</c:v>
                </c:pt>
                <c:pt idx="107">
                  <c:v>29080.58812581426</c:v>
                </c:pt>
                <c:pt idx="108">
                  <c:v>29080.58812581426</c:v>
                </c:pt>
                <c:pt idx="109">
                  <c:v>28956.71839301796</c:v>
                </c:pt>
                <c:pt idx="110">
                  <c:v>28571.42857142857</c:v>
                </c:pt>
                <c:pt idx="111">
                  <c:v>28571.42857142857</c:v>
                </c:pt>
                <c:pt idx="112">
                  <c:v>28833.98257850772</c:v>
                </c:pt>
                <c:pt idx="113">
                  <c:v>28432.11122641909</c:v>
                </c:pt>
                <c:pt idx="114">
                  <c:v>28313.69306824166</c:v>
                </c:pt>
                <c:pt idx="115">
                  <c:v>28196.25722881544</c:v>
                </c:pt>
                <c:pt idx="116">
                  <c:v>28432.11122641909</c:v>
                </c:pt>
                <c:pt idx="117">
                  <c:v>28196.25722881544</c:v>
                </c:pt>
                <c:pt idx="118">
                  <c:v>28176.79246665276</c:v>
                </c:pt>
                <c:pt idx="119">
                  <c:v>28079.87038331831</c:v>
                </c:pt>
                <c:pt idx="120">
                  <c:v>28079.87038331831</c:v>
                </c:pt>
                <c:pt idx="121">
                  <c:v>27945.21619816512</c:v>
                </c:pt>
                <c:pt idx="122">
                  <c:v>27830.8883897883</c:v>
                </c:pt>
                <c:pt idx="123">
                  <c:v>27945.21619816512</c:v>
                </c:pt>
                <c:pt idx="124">
                  <c:v>27811.8472907089</c:v>
                </c:pt>
                <c:pt idx="125">
                  <c:v>27586.20689655172</c:v>
                </c:pt>
                <c:pt idx="126">
                  <c:v>27567.57501826352</c:v>
                </c:pt>
                <c:pt idx="127">
                  <c:v>27474.79187845152</c:v>
                </c:pt>
                <c:pt idx="128">
                  <c:v>27345.86503174856</c:v>
                </c:pt>
                <c:pt idx="129">
                  <c:v>27364.19832476378</c:v>
                </c:pt>
                <c:pt idx="130">
                  <c:v>27236.30490498615</c:v>
                </c:pt>
                <c:pt idx="131">
                  <c:v>27236.30490498615</c:v>
                </c:pt>
                <c:pt idx="132">
                  <c:v>27218.14252508152</c:v>
                </c:pt>
                <c:pt idx="133">
                  <c:v>27019.8704127015</c:v>
                </c:pt>
                <c:pt idx="134">
                  <c:v>26877.45760752998</c:v>
                </c:pt>
                <c:pt idx="135">
                  <c:v>26895.24034931538</c:v>
                </c:pt>
                <c:pt idx="136">
                  <c:v>26771.68305539864</c:v>
                </c:pt>
                <c:pt idx="137">
                  <c:v>26545.26631538431</c:v>
                </c:pt>
                <c:pt idx="138">
                  <c:v>26771.68305539864</c:v>
                </c:pt>
                <c:pt idx="139">
                  <c:v>26562.5415039711</c:v>
                </c:pt>
                <c:pt idx="140">
                  <c:v>26562.5415039711</c:v>
                </c:pt>
                <c:pt idx="141">
                  <c:v>26545.26631538431</c:v>
                </c:pt>
                <c:pt idx="142">
                  <c:v>26442.01530463846</c:v>
                </c:pt>
                <c:pt idx="143">
                  <c:v>26120.36787926122</c:v>
                </c:pt>
                <c:pt idx="144">
                  <c:v>26120.36787926122</c:v>
                </c:pt>
                <c:pt idx="145">
                  <c:v>26120.36787926122</c:v>
                </c:pt>
                <c:pt idx="146">
                  <c:v>26120.36787926122</c:v>
                </c:pt>
                <c:pt idx="147">
                  <c:v>26120.36787926122</c:v>
                </c:pt>
                <c:pt idx="148">
                  <c:v>25921.24090164445</c:v>
                </c:pt>
                <c:pt idx="149">
                  <c:v>25806.45161290322</c:v>
                </c:pt>
                <c:pt idx="150">
                  <c:v>25596.00292818273</c:v>
                </c:pt>
                <c:pt idx="151">
                  <c:v>25708.92356737021</c:v>
                </c:pt>
                <c:pt idx="152">
                  <c:v>25708.92356737021</c:v>
                </c:pt>
                <c:pt idx="153">
                  <c:v>25596.00292818273</c:v>
                </c:pt>
                <c:pt idx="154">
                  <c:v>25484.06990790055</c:v>
                </c:pt>
                <c:pt idx="155">
                  <c:v>25515.9972544787</c:v>
                </c:pt>
                <c:pt idx="156">
                  <c:v>25692.74051616716</c:v>
                </c:pt>
                <c:pt idx="157">
                  <c:v>25294.49111278055</c:v>
                </c:pt>
                <c:pt idx="158">
                  <c:v>25294.49111278055</c:v>
                </c:pt>
                <c:pt idx="159">
                  <c:v>25200.7872725944</c:v>
                </c:pt>
                <c:pt idx="160">
                  <c:v>25185.17399177452</c:v>
                </c:pt>
                <c:pt idx="161">
                  <c:v>25107.71208484398</c:v>
                </c:pt>
                <c:pt idx="162">
                  <c:v>24802.4484977157</c:v>
                </c:pt>
                <c:pt idx="163">
                  <c:v>24802.4484977157</c:v>
                </c:pt>
                <c:pt idx="164">
                  <c:v>24712.28719631688</c:v>
                </c:pt>
                <c:pt idx="165">
                  <c:v>24712.28719631688</c:v>
                </c:pt>
                <c:pt idx="166">
                  <c:v>24712.28719631688</c:v>
                </c:pt>
                <c:pt idx="167">
                  <c:v>24712.28719631688</c:v>
                </c:pt>
                <c:pt idx="168">
                  <c:v>24519.23902089769</c:v>
                </c:pt>
                <c:pt idx="169">
                  <c:v>24431.18102772206</c:v>
                </c:pt>
                <c:pt idx="170">
                  <c:v>24431.18102772206</c:v>
                </c:pt>
                <c:pt idx="171">
                  <c:v>24271.31446157729</c:v>
                </c:pt>
                <c:pt idx="172">
                  <c:v>24142.05183298529</c:v>
                </c:pt>
                <c:pt idx="173">
                  <c:v>24329.18358558642</c:v>
                </c:pt>
                <c:pt idx="174">
                  <c:v>24056.61966003177</c:v>
                </c:pt>
                <c:pt idx="175">
                  <c:v>24056.61966003177</c:v>
                </c:pt>
                <c:pt idx="176">
                  <c:v>24056.61966003177</c:v>
                </c:pt>
                <c:pt idx="177">
                  <c:v>23887.61355574294</c:v>
                </c:pt>
                <c:pt idx="178">
                  <c:v>23790.09523175122</c:v>
                </c:pt>
                <c:pt idx="179">
                  <c:v>23707.18778226371</c:v>
                </c:pt>
                <c:pt idx="180">
                  <c:v>23790.09523175122</c:v>
                </c:pt>
                <c:pt idx="181">
                  <c:v>23707.18778226371</c:v>
                </c:pt>
                <c:pt idx="182">
                  <c:v>23529.41176470588</c:v>
                </c:pt>
                <c:pt idx="183">
                  <c:v>23448.30820456304</c:v>
                </c:pt>
                <c:pt idx="184">
                  <c:v>23611.13406638026</c:v>
                </c:pt>
                <c:pt idx="185">
                  <c:v>23274.3793304892</c:v>
                </c:pt>
                <c:pt idx="186">
                  <c:v>23448.30820456304</c:v>
                </c:pt>
                <c:pt idx="187">
                  <c:v>23274.3793304892</c:v>
                </c:pt>
                <c:pt idx="188">
                  <c:v>23195.02142060228</c:v>
                </c:pt>
                <c:pt idx="189">
                  <c:v>23181.84768598796</c:v>
                </c:pt>
                <c:pt idx="190">
                  <c:v>23024.86916118098</c:v>
                </c:pt>
                <c:pt idx="191">
                  <c:v>23103.06508364465</c:v>
                </c:pt>
                <c:pt idx="192">
                  <c:v>23024.86916118098</c:v>
                </c:pt>
                <c:pt idx="193">
                  <c:v>22947.1481284306</c:v>
                </c:pt>
                <c:pt idx="194">
                  <c:v>22857.14285714286</c:v>
                </c:pt>
                <c:pt idx="195">
                  <c:v>22767.89271768952</c:v>
                </c:pt>
                <c:pt idx="196">
                  <c:v>22691.89400162474</c:v>
                </c:pt>
                <c:pt idx="197">
                  <c:v>22704.51660948911</c:v>
                </c:pt>
                <c:pt idx="198">
                  <c:v>22616.40096164936</c:v>
                </c:pt>
                <c:pt idx="199">
                  <c:v>22380.72750792837</c:v>
                </c:pt>
                <c:pt idx="200">
                  <c:v>22529.0173743782</c:v>
                </c:pt>
                <c:pt idx="201">
                  <c:v>22454.60240758246</c:v>
                </c:pt>
                <c:pt idx="202">
                  <c:v>22380.72750792837</c:v>
                </c:pt>
                <c:pt idx="203">
                  <c:v>22295.10243484813</c:v>
                </c:pt>
                <c:pt idx="204">
                  <c:v>22307.28734462975</c:v>
                </c:pt>
                <c:pt idx="205">
                  <c:v>22222.22222222223</c:v>
                </c:pt>
                <c:pt idx="206">
                  <c:v>22149.86599331074</c:v>
                </c:pt>
                <c:pt idx="207">
                  <c:v>21923.71861345633</c:v>
                </c:pt>
                <c:pt idx="208">
                  <c:v>22222.22222222223</c:v>
                </c:pt>
                <c:pt idx="209">
                  <c:v>21841.54830367615</c:v>
                </c:pt>
                <c:pt idx="210">
                  <c:v>21841.54830367615</c:v>
                </c:pt>
                <c:pt idx="211">
                  <c:v>21621.62162162162</c:v>
                </c:pt>
                <c:pt idx="212">
                  <c:v>21771.6459146595</c:v>
                </c:pt>
                <c:pt idx="213">
                  <c:v>21621.62162162162</c:v>
                </c:pt>
                <c:pt idx="214">
                  <c:v>21841.54830367615</c:v>
                </c:pt>
                <c:pt idx="215">
                  <c:v>21621.62162162162</c:v>
                </c:pt>
                <c:pt idx="216">
                  <c:v>21406.07975477195</c:v>
                </c:pt>
                <c:pt idx="217">
                  <c:v>21541.74251155176</c:v>
                </c:pt>
                <c:pt idx="218">
                  <c:v>21261.07968014832</c:v>
                </c:pt>
                <c:pt idx="219">
                  <c:v>21406.07975477195</c:v>
                </c:pt>
                <c:pt idx="220">
                  <c:v>21338.93266926575</c:v>
                </c:pt>
                <c:pt idx="221">
                  <c:v>21183.79270387812</c:v>
                </c:pt>
                <c:pt idx="222">
                  <c:v>21261.07968014832</c:v>
                </c:pt>
                <c:pt idx="223">
                  <c:v>20987.680231704</c:v>
                </c:pt>
                <c:pt idx="224">
                  <c:v>21118.03078586528</c:v>
                </c:pt>
                <c:pt idx="225">
                  <c:v>20912.36464471984</c:v>
                </c:pt>
                <c:pt idx="226">
                  <c:v>20976.89395131262</c:v>
                </c:pt>
                <c:pt idx="227">
                  <c:v>20848.23113182962</c:v>
                </c:pt>
                <c:pt idx="228">
                  <c:v>20710.66578577302</c:v>
                </c:pt>
                <c:pt idx="229">
                  <c:v>20710.66578577302</c:v>
                </c:pt>
                <c:pt idx="230">
                  <c:v>20710.66578577302</c:v>
                </c:pt>
                <c:pt idx="231">
                  <c:v>20585.28070088764</c:v>
                </c:pt>
                <c:pt idx="232">
                  <c:v>20574.90396663571</c:v>
                </c:pt>
                <c:pt idx="233">
                  <c:v>20512.82051282051</c:v>
                </c:pt>
                <c:pt idx="234">
                  <c:v>20585.28070088764</c:v>
                </c:pt>
                <c:pt idx="235">
                  <c:v>20318.71943302645</c:v>
                </c:pt>
                <c:pt idx="236">
                  <c:v>20451.152422439</c:v>
                </c:pt>
                <c:pt idx="237">
                  <c:v>20318.71943302645</c:v>
                </c:pt>
                <c:pt idx="238">
                  <c:v>20138.22880250037</c:v>
                </c:pt>
                <c:pt idx="239">
                  <c:v>20248.1614669388</c:v>
                </c:pt>
                <c:pt idx="240">
                  <c:v>20188.0313237494</c:v>
                </c:pt>
                <c:pt idx="241">
                  <c:v>19941.37236524617</c:v>
                </c:pt>
                <c:pt idx="242">
                  <c:v>19931.63449368666</c:v>
                </c:pt>
                <c:pt idx="243">
                  <c:v>19873.3669060745</c:v>
                </c:pt>
                <c:pt idx="244">
                  <c:v>19941.37236524617</c:v>
                </c:pt>
                <c:pt idx="245">
                  <c:v>19691.12501304537</c:v>
                </c:pt>
                <c:pt idx="246">
                  <c:v>19757.88685448514</c:v>
                </c:pt>
                <c:pt idx="247">
                  <c:v>19681.62995386625</c:v>
                </c:pt>
                <c:pt idx="248">
                  <c:v>19634.2916831104</c:v>
                </c:pt>
                <c:pt idx="249">
                  <c:v>19634.2916831104</c:v>
                </c:pt>
                <c:pt idx="250">
                  <c:v>19691.12501304537</c:v>
                </c:pt>
                <c:pt idx="251">
                  <c:v>19568.36109105354</c:v>
                </c:pt>
                <c:pt idx="252">
                  <c:v>19336.48775903642</c:v>
                </c:pt>
                <c:pt idx="253">
                  <c:v>19336.48775903642</c:v>
                </c:pt>
                <c:pt idx="254">
                  <c:v>19391.64530353742</c:v>
                </c:pt>
                <c:pt idx="255">
                  <c:v>19281.68028274656</c:v>
                </c:pt>
                <c:pt idx="256">
                  <c:v>19281.68028274656</c:v>
                </c:pt>
                <c:pt idx="257">
                  <c:v>19163.95337026866</c:v>
                </c:pt>
                <c:pt idx="258">
                  <c:v>19218.09268117377</c:v>
                </c:pt>
                <c:pt idx="259">
                  <c:v>19101.13861887305</c:v>
                </c:pt>
                <c:pt idx="260">
                  <c:v>19154.92310256121</c:v>
                </c:pt>
                <c:pt idx="261">
                  <c:v>19047.61904761901</c:v>
                </c:pt>
                <c:pt idx="262">
                  <c:v>18932.7244569148</c:v>
                </c:pt>
                <c:pt idx="263">
                  <c:v>18985.59942283775</c:v>
                </c:pt>
                <c:pt idx="264">
                  <c:v>18715.6217423121</c:v>
                </c:pt>
                <c:pt idx="265">
                  <c:v>18932.7244569148</c:v>
                </c:pt>
                <c:pt idx="266">
                  <c:v>18715.6217423121</c:v>
                </c:pt>
                <c:pt idx="267">
                  <c:v>18604.6511627907</c:v>
                </c:pt>
                <c:pt idx="268">
                  <c:v>18715.6217423121</c:v>
                </c:pt>
                <c:pt idx="269">
                  <c:v>18553.90838080042</c:v>
                </c:pt>
                <c:pt idx="270">
                  <c:v>18503.40740247317</c:v>
                </c:pt>
                <c:pt idx="271">
                  <c:v>18495.02298931358</c:v>
                </c:pt>
                <c:pt idx="272">
                  <c:v>18453.21464225675</c:v>
                </c:pt>
                <c:pt idx="273">
                  <c:v>18386.67921863965</c:v>
                </c:pt>
                <c:pt idx="274">
                  <c:v>18337.08326686141</c:v>
                </c:pt>
                <c:pt idx="275">
                  <c:v>18181.81818181818</c:v>
                </c:pt>
                <c:pt idx="276">
                  <c:v>18133.35267557611</c:v>
                </c:pt>
                <c:pt idx="277">
                  <c:v>18287.78759831972</c:v>
                </c:pt>
                <c:pt idx="278">
                  <c:v>18077.10245740131</c:v>
                </c:pt>
                <c:pt idx="279">
                  <c:v>18077.10245740131</c:v>
                </c:pt>
                <c:pt idx="280">
                  <c:v>18230.57668783236</c:v>
                </c:pt>
                <c:pt idx="281">
                  <c:v>18029.16036397269</c:v>
                </c:pt>
                <c:pt idx="282">
                  <c:v>17973.58601798796</c:v>
                </c:pt>
                <c:pt idx="283">
                  <c:v>17832.17780821136</c:v>
                </c:pt>
                <c:pt idx="284">
                  <c:v>17777.77777777777</c:v>
                </c:pt>
                <c:pt idx="285">
                  <c:v>17926.19070240193</c:v>
                </c:pt>
                <c:pt idx="286">
                  <c:v>17677.65155934557</c:v>
                </c:pt>
                <c:pt idx="287">
                  <c:v>17731.43961558238</c:v>
                </c:pt>
                <c:pt idx="288">
                  <c:v>17677.65155934557</c:v>
                </c:pt>
                <c:pt idx="289">
                  <c:v>17578.64686607883</c:v>
                </c:pt>
                <c:pt idx="290">
                  <c:v>17677.65155934557</c:v>
                </c:pt>
                <c:pt idx="291">
                  <c:v>17488.234790045</c:v>
                </c:pt>
                <c:pt idx="292">
                  <c:v>17480.71440183617</c:v>
                </c:pt>
                <c:pt idx="293">
                  <c:v>17443.3614055163</c:v>
                </c:pt>
                <c:pt idx="294">
                  <c:v>17391.30434782608</c:v>
                </c:pt>
                <c:pt idx="295">
                  <c:v>17310.14235861076</c:v>
                </c:pt>
                <c:pt idx="296">
                  <c:v>17346.9564764862</c:v>
                </c:pt>
                <c:pt idx="297">
                  <c:v>17207.94249793935</c:v>
                </c:pt>
                <c:pt idx="298">
                  <c:v>17106.9130746426</c:v>
                </c:pt>
                <c:pt idx="299">
                  <c:v>17114.11520880069</c:v>
                </c:pt>
                <c:pt idx="300">
                  <c:v>17064.00195212182</c:v>
                </c:pt>
                <c:pt idx="301">
                  <c:v>17064.00195212182</c:v>
                </c:pt>
                <c:pt idx="302">
                  <c:v>16838.6453646577</c:v>
                </c:pt>
                <c:pt idx="303">
                  <c:v>16887.41330424195</c:v>
                </c:pt>
                <c:pt idx="304">
                  <c:v>16894.43176423483</c:v>
                </c:pt>
                <c:pt idx="305">
                  <c:v>16797.03968972508</c:v>
                </c:pt>
                <c:pt idx="306">
                  <c:v>16797.03968972508</c:v>
                </c:pt>
                <c:pt idx="307">
                  <c:v>16797.03968972508</c:v>
                </c:pt>
                <c:pt idx="308">
                  <c:v>16625.93313049695</c:v>
                </c:pt>
                <c:pt idx="309">
                  <c:v>16625.93313049695</c:v>
                </c:pt>
                <c:pt idx="310">
                  <c:v>16538.30188023955</c:v>
                </c:pt>
                <c:pt idx="311">
                  <c:v>16625.93313049695</c:v>
                </c:pt>
                <c:pt idx="312">
                  <c:v>16538.30188023955</c:v>
                </c:pt>
                <c:pt idx="313">
                  <c:v>16498.19262299815</c:v>
                </c:pt>
                <c:pt idx="314">
                  <c:v>16451.61661810695</c:v>
                </c:pt>
                <c:pt idx="315">
                  <c:v>16444.98822538844</c:v>
                </c:pt>
                <c:pt idx="316">
                  <c:v>16287.44075443425</c:v>
                </c:pt>
                <c:pt idx="317">
                  <c:v>16120.11419488895</c:v>
                </c:pt>
                <c:pt idx="318">
                  <c:v>16242.04545823683</c:v>
                </c:pt>
                <c:pt idx="319">
                  <c:v>16082.00536174059</c:v>
                </c:pt>
                <c:pt idx="320">
                  <c:v>16120.11419488895</c:v>
                </c:pt>
                <c:pt idx="321">
                  <c:v>16158.43017619152</c:v>
                </c:pt>
                <c:pt idx="322">
                  <c:v>16037.74644002124</c:v>
                </c:pt>
                <c:pt idx="323">
                  <c:v>16000.0</c:v>
                </c:pt>
                <c:pt idx="324">
                  <c:v>15881.66255596301</c:v>
                </c:pt>
                <c:pt idx="325">
                  <c:v>15844.67151619246</c:v>
                </c:pt>
                <c:pt idx="326">
                  <c:v>15838.52308939896</c:v>
                </c:pt>
                <c:pt idx="327">
                  <c:v>15801.70753251596</c:v>
                </c:pt>
                <c:pt idx="328">
                  <c:v>15758.9759187089</c:v>
                </c:pt>
                <c:pt idx="329">
                  <c:v>15765.08758294406</c:v>
                </c:pt>
                <c:pt idx="330">
                  <c:v>15807.82740381727</c:v>
                </c:pt>
                <c:pt idx="331">
                  <c:v>15644.18857504908</c:v>
                </c:pt>
                <c:pt idx="332">
                  <c:v>15614.24081219035</c:v>
                </c:pt>
                <c:pt idx="333">
                  <c:v>15608.26988571625</c:v>
                </c:pt>
                <c:pt idx="334">
                  <c:v>15531.03722479002</c:v>
                </c:pt>
                <c:pt idx="335">
                  <c:v>15495.63565421799</c:v>
                </c:pt>
                <c:pt idx="336">
                  <c:v>15536.94919572982</c:v>
                </c:pt>
                <c:pt idx="337">
                  <c:v>15384.61538461538</c:v>
                </c:pt>
                <c:pt idx="338">
                  <c:v>15344.13048648566</c:v>
                </c:pt>
                <c:pt idx="339">
                  <c:v>15240.95182792355</c:v>
                </c:pt>
                <c:pt idx="340">
                  <c:v>15275.174633434</c:v>
                </c:pt>
                <c:pt idx="341">
                  <c:v>15240.95182792355</c:v>
                </c:pt>
                <c:pt idx="342">
                  <c:v>15167.30293502479</c:v>
                </c:pt>
                <c:pt idx="343">
                  <c:v>15201.19542200799</c:v>
                </c:pt>
                <c:pt idx="344">
                  <c:v>15033.1631579264</c:v>
                </c:pt>
                <c:pt idx="345">
                  <c:v>14988.97560843999</c:v>
                </c:pt>
                <c:pt idx="346">
                  <c:v>15094.33962264151</c:v>
                </c:pt>
                <c:pt idx="347">
                  <c:v>14988.97560843999</c:v>
                </c:pt>
                <c:pt idx="348">
                  <c:v>14879.64598346276</c:v>
                </c:pt>
                <c:pt idx="349">
                  <c:v>14852.57335685981</c:v>
                </c:pt>
                <c:pt idx="350">
                  <c:v>14885.09451290761</c:v>
                </c:pt>
                <c:pt idx="351">
                  <c:v>14847.1706489253</c:v>
                </c:pt>
                <c:pt idx="352">
                  <c:v>14708.00203558748</c:v>
                </c:pt>
                <c:pt idx="353">
                  <c:v>14745.21738873996</c:v>
                </c:pt>
                <c:pt idx="354">
                  <c:v>14713.30391653437</c:v>
                </c:pt>
                <c:pt idx="355">
                  <c:v>14713.30391653437</c:v>
                </c:pt>
                <c:pt idx="356">
                  <c:v>14613.19600825938</c:v>
                </c:pt>
                <c:pt idx="357">
                  <c:v>14545.45454545454</c:v>
                </c:pt>
                <c:pt idx="358">
                  <c:v>14442.4770581252</c:v>
                </c:pt>
                <c:pt idx="359">
                  <c:v>14483.49677959449</c:v>
                </c:pt>
                <c:pt idx="360">
                  <c:v>14478.35919650897</c:v>
                </c:pt>
                <c:pt idx="361">
                  <c:v>14386.46061418677</c:v>
                </c:pt>
                <c:pt idx="362">
                  <c:v>14315.79791247035</c:v>
                </c:pt>
                <c:pt idx="363">
                  <c:v>14381.39162974244</c:v>
                </c:pt>
                <c:pt idx="364">
                  <c:v>14220.98847246674</c:v>
                </c:pt>
                <c:pt idx="365">
                  <c:v>14220.98847246674</c:v>
                </c:pt>
                <c:pt idx="366">
                  <c:v>14191.30158360734</c:v>
                </c:pt>
                <c:pt idx="367">
                  <c:v>14156.84653412083</c:v>
                </c:pt>
                <c:pt idx="368">
                  <c:v>14127.42656210487</c:v>
                </c:pt>
                <c:pt idx="369">
                  <c:v>14064.1239668143</c:v>
                </c:pt>
                <c:pt idx="370">
                  <c:v>14127.42656210487</c:v>
                </c:pt>
                <c:pt idx="371">
                  <c:v>14064.1239668143</c:v>
                </c:pt>
                <c:pt idx="372">
                  <c:v>13821.14607707501</c:v>
                </c:pt>
                <c:pt idx="373">
                  <c:v>13972.60809908256</c:v>
                </c:pt>
                <c:pt idx="374">
                  <c:v>13972.60809908256</c:v>
                </c:pt>
                <c:pt idx="375">
                  <c:v>13825.82775230753</c:v>
                </c:pt>
                <c:pt idx="376">
                  <c:v>13910.68229114502</c:v>
                </c:pt>
                <c:pt idx="377">
                  <c:v>13705.0696423114</c:v>
                </c:pt>
                <c:pt idx="378">
                  <c:v>13705.0696423114</c:v>
                </c:pt>
                <c:pt idx="379">
                  <c:v>13793.10344827587</c:v>
                </c:pt>
                <c:pt idx="380">
                  <c:v>13613.6103430766</c:v>
                </c:pt>
                <c:pt idx="381">
                  <c:v>13645.48750550937</c:v>
                </c:pt>
                <c:pt idx="382">
                  <c:v>13532.34908047688</c:v>
                </c:pt>
                <c:pt idx="383">
                  <c:v>13532.34908047688</c:v>
                </c:pt>
                <c:pt idx="384">
                  <c:v>13618.17099792595</c:v>
                </c:pt>
                <c:pt idx="385">
                  <c:v>13500.99772373178</c:v>
                </c:pt>
                <c:pt idx="386">
                  <c:v>13307.25112113591</c:v>
                </c:pt>
                <c:pt idx="387">
                  <c:v>13421.05333795017</c:v>
                </c:pt>
                <c:pt idx="388">
                  <c:v>13363.90995932026</c:v>
                </c:pt>
                <c:pt idx="389">
                  <c:v>13276.93292227949</c:v>
                </c:pt>
                <c:pt idx="390">
                  <c:v>13195.34521002371</c:v>
                </c:pt>
                <c:pt idx="391">
                  <c:v>13221.00765231923</c:v>
                </c:pt>
                <c:pt idx="392">
                  <c:v>13302.91400331243</c:v>
                </c:pt>
                <c:pt idx="393">
                  <c:v>13089.51922195898</c:v>
                </c:pt>
                <c:pt idx="394">
                  <c:v>13169.79954248117</c:v>
                </c:pt>
                <c:pt idx="395">
                  <c:v>13085.32284762796</c:v>
                </c:pt>
                <c:pt idx="396">
                  <c:v>13060.18393963061</c:v>
                </c:pt>
                <c:pt idx="397">
                  <c:v>13035.14143780217</c:v>
                </c:pt>
                <c:pt idx="398">
                  <c:v>13060.18393963061</c:v>
                </c:pt>
                <c:pt idx="399">
                  <c:v>12903.22580645161</c:v>
                </c:pt>
                <c:pt idx="400">
                  <c:v>12952.37799183741</c:v>
                </c:pt>
                <c:pt idx="401">
                  <c:v>12878.79763545275</c:v>
                </c:pt>
                <c:pt idx="402">
                  <c:v>12850.39823384127</c:v>
                </c:pt>
                <c:pt idx="403">
                  <c:v>12773.95339806321</c:v>
                </c:pt>
                <c:pt idx="404">
                  <c:v>12750.01179376091</c:v>
                </c:pt>
                <c:pt idx="405">
                  <c:v>12773.95339806321</c:v>
                </c:pt>
                <c:pt idx="406">
                  <c:v>12674.75315918223</c:v>
                </c:pt>
                <c:pt idx="407">
                  <c:v>12623.76018895244</c:v>
                </c:pt>
                <c:pt idx="408">
                  <c:v>12596.48910655622</c:v>
                </c:pt>
                <c:pt idx="409">
                  <c:v>12573.19169213786</c:v>
                </c:pt>
                <c:pt idx="410">
                  <c:v>12523.0267153729</c:v>
                </c:pt>
                <c:pt idx="411">
                  <c:v>12523.0267153729</c:v>
                </c:pt>
                <c:pt idx="412">
                  <c:v>12523.0267153729</c:v>
                </c:pt>
                <c:pt idx="413">
                  <c:v>12356.15886560577</c:v>
                </c:pt>
                <c:pt idx="414">
                  <c:v>12450.41621741415</c:v>
                </c:pt>
                <c:pt idx="415">
                  <c:v>12378.64287986651</c:v>
                </c:pt>
                <c:pt idx="416">
                  <c:v>12378.64287986651</c:v>
                </c:pt>
                <c:pt idx="417">
                  <c:v>12281.76832900401</c:v>
                </c:pt>
                <c:pt idx="418">
                  <c:v>12333.74116904132</c:v>
                </c:pt>
                <c:pt idx="419">
                  <c:v>12259.61951044887</c:v>
                </c:pt>
                <c:pt idx="420">
                  <c:v>12285.46506628008</c:v>
                </c:pt>
                <c:pt idx="421">
                  <c:v>12168.21831730576</c:v>
                </c:pt>
                <c:pt idx="422">
                  <c:v>12190.02295381322</c:v>
                </c:pt>
                <c:pt idx="423">
                  <c:v>12074.58227982603</c:v>
                </c:pt>
                <c:pt idx="424">
                  <c:v>12099.65273996636</c:v>
                </c:pt>
                <c:pt idx="425">
                  <c:v>11940.2985074627</c:v>
                </c:pt>
                <c:pt idx="426">
                  <c:v>12060.31120427031</c:v>
                </c:pt>
                <c:pt idx="427">
                  <c:v>11982.37632090721</c:v>
                </c:pt>
                <c:pt idx="428">
                  <c:v>11964.81387535536</c:v>
                </c:pt>
                <c:pt idx="429">
                  <c:v>11874.27047450772</c:v>
                </c:pt>
                <c:pt idx="430">
                  <c:v>11895.04761587561</c:v>
                </c:pt>
                <c:pt idx="431">
                  <c:v>11785.10103956376</c:v>
                </c:pt>
                <c:pt idx="432">
                  <c:v>11850.13840961663</c:v>
                </c:pt>
                <c:pt idx="433">
                  <c:v>11808.98262072028</c:v>
                </c:pt>
                <c:pt idx="434">
                  <c:v>11720.77366482807</c:v>
                </c:pt>
                <c:pt idx="435">
                  <c:v>11741.01665463212</c:v>
                </c:pt>
                <c:pt idx="436">
                  <c:v>11680.51001778941</c:v>
                </c:pt>
                <c:pt idx="437">
                  <c:v>11614.01067792142</c:v>
                </c:pt>
                <c:pt idx="438">
                  <c:v>11551.53254182233</c:v>
                </c:pt>
                <c:pt idx="439">
                  <c:v>11531.93712326603</c:v>
                </c:pt>
                <c:pt idx="440">
                  <c:v>11614.01067792142</c:v>
                </c:pt>
                <c:pt idx="441">
                  <c:v>11447.81684408875</c:v>
                </c:pt>
                <c:pt idx="442">
                  <c:v>11489.72301724722</c:v>
                </c:pt>
                <c:pt idx="443">
                  <c:v>11509.1751144012</c:v>
                </c:pt>
                <c:pt idx="444">
                  <c:v>11406.21524668792</c:v>
                </c:pt>
                <c:pt idx="445">
                  <c:v>11387.10933674643</c:v>
                </c:pt>
                <c:pt idx="446">
                  <c:v>11349.10177534</c:v>
                </c:pt>
                <c:pt idx="447">
                  <c:v>11286.3122990331</c:v>
                </c:pt>
                <c:pt idx="448">
                  <c:v>11286.3122990331</c:v>
                </c:pt>
                <c:pt idx="449">
                  <c:v>11248.97353116528</c:v>
                </c:pt>
                <c:pt idx="450">
                  <c:v>11286.3122990331</c:v>
                </c:pt>
                <c:pt idx="451">
                  <c:v>11227.30120379123</c:v>
                </c:pt>
                <c:pt idx="452">
                  <c:v>11150.59661267176</c:v>
                </c:pt>
                <c:pt idx="453">
                  <c:v>11187.28408541715</c:v>
                </c:pt>
                <c:pt idx="454">
                  <c:v>11111.11111111111</c:v>
                </c:pt>
                <c:pt idx="455">
                  <c:v>11071.91652660692</c:v>
                </c:pt>
                <c:pt idx="456">
                  <c:v>11035.98060757488</c:v>
                </c:pt>
                <c:pt idx="457">
                  <c:v>10958.90410958904</c:v>
                </c:pt>
                <c:pt idx="458">
                  <c:v>10920.77415183808</c:v>
                </c:pt>
                <c:pt idx="459">
                  <c:v>10958.90410958904</c:v>
                </c:pt>
                <c:pt idx="460">
                  <c:v>10885.8111072285</c:v>
                </c:pt>
                <c:pt idx="461">
                  <c:v>10906.18391534184</c:v>
                </c:pt>
                <c:pt idx="462">
                  <c:v>10903.25865691479</c:v>
                </c:pt>
                <c:pt idx="463">
                  <c:v>10750.98882219692</c:v>
                </c:pt>
                <c:pt idx="464">
                  <c:v>10762.339560423</c:v>
                </c:pt>
                <c:pt idx="465">
                  <c:v>10773.70268459124</c:v>
                </c:pt>
                <c:pt idx="466">
                  <c:v>10719.91749951492</c:v>
                </c:pt>
                <c:pt idx="467">
                  <c:v>10739.67353540387</c:v>
                </c:pt>
                <c:pt idx="468">
                  <c:v>10703.0513329045</c:v>
                </c:pt>
                <c:pt idx="469">
                  <c:v>10666.66666666667</c:v>
                </c:pt>
                <c:pt idx="470">
                  <c:v>10578.17109768623</c:v>
                </c:pt>
                <c:pt idx="471">
                  <c:v>10594.65690263086</c:v>
                </c:pt>
                <c:pt idx="472">
                  <c:v>10561.74767351103</c:v>
                </c:pt>
                <c:pt idx="473">
                  <c:v>10526.31578947368</c:v>
                </c:pt>
                <c:pt idx="474">
                  <c:v>10510.05286556591</c:v>
                </c:pt>
                <c:pt idx="475">
                  <c:v>10424.12643214467</c:v>
                </c:pt>
                <c:pt idx="476">
                  <c:v>10424.12643214467</c:v>
                </c:pt>
                <c:pt idx="477">
                  <c:v>10440.12432100041</c:v>
                </c:pt>
                <c:pt idx="478">
                  <c:v>10290.0455128713</c:v>
                </c:pt>
                <c:pt idx="479">
                  <c:v>10389.61038961039</c:v>
                </c:pt>
                <c:pt idx="480">
                  <c:v>10355.33289288651</c:v>
                </c:pt>
                <c:pt idx="481">
                  <c:v>10339.5829219041</c:v>
                </c:pt>
                <c:pt idx="482">
                  <c:v>10189.81589040649</c:v>
                </c:pt>
                <c:pt idx="483">
                  <c:v>10238.40117127309</c:v>
                </c:pt>
                <c:pt idx="484">
                  <c:v>10256.41025641026</c:v>
                </c:pt>
                <c:pt idx="485">
                  <c:v>10174.56501190932</c:v>
                </c:pt>
                <c:pt idx="486">
                  <c:v>10079.04998906423</c:v>
                </c:pt>
                <c:pt idx="487">
                  <c:v>10174.56501190932</c:v>
                </c:pt>
                <c:pt idx="488">
                  <c:v>10079.04998906423</c:v>
                </c:pt>
                <c:pt idx="489">
                  <c:v>10061.65783923885</c:v>
                </c:pt>
                <c:pt idx="490">
                  <c:v>9985.321577281395</c:v>
                </c:pt>
                <c:pt idx="491">
                  <c:v>10000.0</c:v>
                </c:pt>
                <c:pt idx="492">
                  <c:v>9953.61614874684</c:v>
                </c:pt>
                <c:pt idx="493">
                  <c:v>9927.036283317615</c:v>
                </c:pt>
                <c:pt idx="494">
                  <c:v>9845.523732634957</c:v>
                </c:pt>
                <c:pt idx="495">
                  <c:v>9936.7032006121</c:v>
                </c:pt>
                <c:pt idx="496">
                  <c:v>9876.54320987655</c:v>
                </c:pt>
                <c:pt idx="497">
                  <c:v>9800.654683732873</c:v>
                </c:pt>
                <c:pt idx="498">
                  <c:v>9831.29497817453</c:v>
                </c:pt>
                <c:pt idx="499">
                  <c:v>9770.109327523371</c:v>
                </c:pt>
                <c:pt idx="500">
                  <c:v>9739.753779024465</c:v>
                </c:pt>
                <c:pt idx="501">
                  <c:v>9725.828883766602</c:v>
                </c:pt>
                <c:pt idx="502">
                  <c:v>9698.098202942404</c:v>
                </c:pt>
                <c:pt idx="503">
                  <c:v>9695.84145360055</c:v>
                </c:pt>
                <c:pt idx="504">
                  <c:v>9593.246354566386</c:v>
                </c:pt>
                <c:pt idx="505">
                  <c:v>9638.554216867471</c:v>
                </c:pt>
                <c:pt idx="506">
                  <c:v>9595.455592231507</c:v>
                </c:pt>
                <c:pt idx="507">
                  <c:v>9523.809523809521</c:v>
                </c:pt>
                <c:pt idx="508">
                  <c:v>9523.809523809521</c:v>
                </c:pt>
                <c:pt idx="509">
                  <c:v>9479.571523367127</c:v>
                </c:pt>
                <c:pt idx="510">
                  <c:v>9566.265521265805</c:v>
                </c:pt>
                <c:pt idx="511">
                  <c:v>9453.22544052031</c:v>
                </c:pt>
                <c:pt idx="512">
                  <c:v>9440.107239618241</c:v>
                </c:pt>
                <c:pt idx="513">
                  <c:v>9383.591851288835</c:v>
                </c:pt>
                <c:pt idx="514">
                  <c:v>9355.67468447987</c:v>
                </c:pt>
                <c:pt idx="515">
                  <c:v>9398.761243268133</c:v>
                </c:pt>
                <c:pt idx="516">
                  <c:v>9424.804199692735</c:v>
                </c:pt>
                <c:pt idx="517">
                  <c:v>9315.063389006361</c:v>
                </c:pt>
                <c:pt idx="518">
                  <c:v>9289.62256263528</c:v>
                </c:pt>
                <c:pt idx="519">
                  <c:v>9262.175129207315</c:v>
                </c:pt>
                <c:pt idx="520">
                  <c:v>9220.328981338051</c:v>
                </c:pt>
                <c:pt idx="521">
                  <c:v>9262.175129207315</c:v>
                </c:pt>
                <c:pt idx="522">
                  <c:v>9251.720820072534</c:v>
                </c:pt>
                <c:pt idx="523">
                  <c:v>9182.989430379166</c:v>
                </c:pt>
                <c:pt idx="524">
                  <c:v>9103.074108126314</c:v>
                </c:pt>
                <c:pt idx="525">
                  <c:v>9129.5853342341</c:v>
                </c:pt>
                <c:pt idx="526">
                  <c:v>9117.349404181217</c:v>
                </c:pt>
                <c:pt idx="527">
                  <c:v>9117.349404181217</c:v>
                </c:pt>
                <c:pt idx="528">
                  <c:v>9052.559158474101</c:v>
                </c:pt>
                <c:pt idx="529">
                  <c:v>9064.62168801385</c:v>
                </c:pt>
                <c:pt idx="530">
                  <c:v>8900.518900251883</c:v>
                </c:pt>
                <c:pt idx="531">
                  <c:v>8988.76404494382</c:v>
                </c:pt>
                <c:pt idx="532">
                  <c:v>8937.588817288863</c:v>
                </c:pt>
                <c:pt idx="533">
                  <c:v>8900.518900251883</c:v>
                </c:pt>
                <c:pt idx="534">
                  <c:v>8949.346697691053</c:v>
                </c:pt>
                <c:pt idx="535">
                  <c:v>8888.888888888887</c:v>
                </c:pt>
                <c:pt idx="536">
                  <c:v>8900.518900251883</c:v>
                </c:pt>
                <c:pt idx="537">
                  <c:v>8877.289230960429</c:v>
                </c:pt>
                <c:pt idx="538">
                  <c:v>8791.208791208791</c:v>
                </c:pt>
                <c:pt idx="539">
                  <c:v>8753.501400560224</c:v>
                </c:pt>
                <c:pt idx="540">
                  <c:v>8744.086811293861</c:v>
                </c:pt>
                <c:pt idx="541">
                  <c:v>8731.031833342063</c:v>
                </c:pt>
                <c:pt idx="542">
                  <c:v>8684.55105213336</c:v>
                </c:pt>
                <c:pt idx="543">
                  <c:v>8671.597915347844</c:v>
                </c:pt>
                <c:pt idx="544">
                  <c:v>8602.150537634407</c:v>
                </c:pt>
                <c:pt idx="545">
                  <c:v>8649.546331294925</c:v>
                </c:pt>
                <c:pt idx="546">
                  <c:v>8623.960812722067</c:v>
                </c:pt>
                <c:pt idx="547">
                  <c:v>8546.278095889233</c:v>
                </c:pt>
                <c:pt idx="548">
                  <c:v>8613.041867996518</c:v>
                </c:pt>
                <c:pt idx="549">
                  <c:v>8582.21764503948</c:v>
                </c:pt>
                <c:pt idx="550">
                  <c:v>8498.198381943021</c:v>
                </c:pt>
                <c:pt idx="551">
                  <c:v>8477.018802027701</c:v>
                </c:pt>
                <c:pt idx="552">
                  <c:v>8477.018802027701</c:v>
                </c:pt>
                <c:pt idx="553">
                  <c:v>8500.00425000213</c:v>
                </c:pt>
                <c:pt idx="554">
                  <c:v>8388.135820695205</c:v>
                </c:pt>
                <c:pt idx="555">
                  <c:v>8388.135820695205</c:v>
                </c:pt>
                <c:pt idx="556">
                  <c:v>8398.491630903067</c:v>
                </c:pt>
                <c:pt idx="557">
                  <c:v>8311.23928889037</c:v>
                </c:pt>
                <c:pt idx="558">
                  <c:v>8333.333333333327</c:v>
                </c:pt>
                <c:pt idx="559">
                  <c:v>8398.491630903067</c:v>
                </c:pt>
                <c:pt idx="560">
                  <c:v>8257.43375473771</c:v>
                </c:pt>
                <c:pt idx="561">
                  <c:v>8225.781243573608</c:v>
                </c:pt>
                <c:pt idx="562">
                  <c:v>8225.781243573608</c:v>
                </c:pt>
                <c:pt idx="563">
                  <c:v>8247.422680412371</c:v>
                </c:pt>
                <c:pt idx="564">
                  <c:v>8184.578616969905</c:v>
                </c:pt>
                <c:pt idx="565">
                  <c:v>8132.32926174715</c:v>
                </c:pt>
                <c:pt idx="566">
                  <c:v>8204.320395120067</c:v>
                </c:pt>
                <c:pt idx="567">
                  <c:v>8111.35264916778</c:v>
                </c:pt>
                <c:pt idx="568">
                  <c:v>8039.425341876562</c:v>
                </c:pt>
                <c:pt idx="569">
                  <c:v>8080.808080808079</c:v>
                </c:pt>
                <c:pt idx="570">
                  <c:v>8080.808080808079</c:v>
                </c:pt>
                <c:pt idx="571">
                  <c:v>8090.418517349895</c:v>
                </c:pt>
                <c:pt idx="572">
                  <c:v>7979.635969007094</c:v>
                </c:pt>
                <c:pt idx="573">
                  <c:v>7976.517133558803</c:v>
                </c:pt>
                <c:pt idx="574">
                  <c:v>7970.28677091801</c:v>
                </c:pt>
                <c:pt idx="575">
                  <c:v>8020.468234935558</c:v>
                </c:pt>
                <c:pt idx="576">
                  <c:v>7950.136742351968</c:v>
                </c:pt>
                <c:pt idx="577">
                  <c:v>7861.264405767024</c:v>
                </c:pt>
                <c:pt idx="578">
                  <c:v>7911.580179909333</c:v>
                </c:pt>
                <c:pt idx="579">
                  <c:v>7920.792079207923</c:v>
                </c:pt>
                <c:pt idx="580">
                  <c:v>7834.104992675112</c:v>
                </c:pt>
                <c:pt idx="581">
                  <c:v>7871.90830801202</c:v>
                </c:pt>
                <c:pt idx="582">
                  <c:v>7814.575746682713</c:v>
                </c:pt>
                <c:pt idx="583">
                  <c:v>7766.990291262136</c:v>
                </c:pt>
                <c:pt idx="584">
                  <c:v>7737.542556484062</c:v>
                </c:pt>
                <c:pt idx="585">
                  <c:v>7747.793815710977</c:v>
                </c:pt>
                <c:pt idx="586">
                  <c:v>7747.793815710977</c:v>
                </c:pt>
                <c:pt idx="587">
                  <c:v>7664.832216822774</c:v>
                </c:pt>
                <c:pt idx="588">
                  <c:v>7664.832216822774</c:v>
                </c:pt>
                <c:pt idx="589">
                  <c:v>7673.478157444415</c:v>
                </c:pt>
                <c:pt idx="590">
                  <c:v>7673.478157444415</c:v>
                </c:pt>
                <c:pt idx="591">
                  <c:v>7664.832216822774</c:v>
                </c:pt>
                <c:pt idx="592">
                  <c:v>7610.523832355381</c:v>
                </c:pt>
                <c:pt idx="593">
                  <c:v>7529.04328446985</c:v>
                </c:pt>
                <c:pt idx="594">
                  <c:v>7547.169811320754</c:v>
                </c:pt>
                <c:pt idx="595">
                  <c:v>7504.1272699985</c:v>
                </c:pt>
                <c:pt idx="596">
                  <c:v>7467.033049088272</c:v>
                </c:pt>
                <c:pt idx="597">
                  <c:v>7512.41426457221</c:v>
                </c:pt>
                <c:pt idx="598">
                  <c:v>7513.82543880741</c:v>
                </c:pt>
                <c:pt idx="599">
                  <c:v>7467.033049088272</c:v>
                </c:pt>
                <c:pt idx="600">
                  <c:v>7433.065247446742</c:v>
                </c:pt>
                <c:pt idx="601">
                  <c:v>7424.95229468151</c:v>
                </c:pt>
                <c:pt idx="602">
                  <c:v>7407.407407407407</c:v>
                </c:pt>
                <c:pt idx="603">
                  <c:v>7373.924328788537</c:v>
                </c:pt>
                <c:pt idx="604">
                  <c:v>7331.539549990101</c:v>
                </c:pt>
                <c:pt idx="605">
                  <c:v>7322.30594058681</c:v>
                </c:pt>
                <c:pt idx="606">
                  <c:v>7314.432838877674</c:v>
                </c:pt>
                <c:pt idx="607">
                  <c:v>7281.83618781312</c:v>
                </c:pt>
                <c:pt idx="608">
                  <c:v>7339.449541284403</c:v>
                </c:pt>
                <c:pt idx="609">
                  <c:v>7314.432838877674</c:v>
                </c:pt>
                <c:pt idx="610">
                  <c:v>7231.494605305023</c:v>
                </c:pt>
                <c:pt idx="611">
                  <c:v>7231.494605305023</c:v>
                </c:pt>
                <c:pt idx="612">
                  <c:v>7214.85104940009</c:v>
                </c:pt>
                <c:pt idx="613">
                  <c:v>7214.85104940009</c:v>
                </c:pt>
                <c:pt idx="614">
                  <c:v>7134.092400764775</c:v>
                </c:pt>
                <c:pt idx="615">
                  <c:v>7142.857142857142</c:v>
                </c:pt>
                <c:pt idx="616">
                  <c:v>7150.365026134584</c:v>
                </c:pt>
                <c:pt idx="617">
                  <c:v>7134.092400764775</c:v>
                </c:pt>
                <c:pt idx="618">
                  <c:v>7095.6709311649</c:v>
                </c:pt>
                <c:pt idx="619">
                  <c:v>7024.790485623767</c:v>
                </c:pt>
                <c:pt idx="620">
                  <c:v>7028.444113326625</c:v>
                </c:pt>
                <c:pt idx="621">
                  <c:v>7047.86203105288</c:v>
                </c:pt>
                <c:pt idx="622">
                  <c:v>7055.17144066601</c:v>
                </c:pt>
                <c:pt idx="623">
                  <c:v>7033.288554729535</c:v>
                </c:pt>
                <c:pt idx="624">
                  <c:v>6970.778496542486</c:v>
                </c:pt>
                <c:pt idx="625">
                  <c:v>6903.550496020101</c:v>
                </c:pt>
                <c:pt idx="626">
                  <c:v>6956.521739130435</c:v>
                </c:pt>
                <c:pt idx="627">
                  <c:v>6888.38067946987</c:v>
                </c:pt>
                <c:pt idx="628">
                  <c:v>6918.787274966444</c:v>
                </c:pt>
                <c:pt idx="629">
                  <c:v>6926.98267561633</c:v>
                </c:pt>
                <c:pt idx="630">
                  <c:v>6807.954413937236</c:v>
                </c:pt>
                <c:pt idx="631">
                  <c:v>6815.889200905151</c:v>
                </c:pt>
                <c:pt idx="632">
                  <c:v>6801.148033788103</c:v>
                </c:pt>
                <c:pt idx="633">
                  <c:v>6815.889200905151</c:v>
                </c:pt>
                <c:pt idx="634">
                  <c:v>6772.911064904807</c:v>
                </c:pt>
                <c:pt idx="635">
                  <c:v>6743.81592080063</c:v>
                </c:pt>
                <c:pt idx="636">
                  <c:v>6765.03020585987</c:v>
                </c:pt>
                <c:pt idx="637">
                  <c:v>6750.507975725171</c:v>
                </c:pt>
                <c:pt idx="638">
                  <c:v>6750.507975725171</c:v>
                </c:pt>
                <c:pt idx="639">
                  <c:v>6673.206408947432</c:v>
                </c:pt>
                <c:pt idx="640">
                  <c:v>6695.098518374698</c:v>
                </c:pt>
                <c:pt idx="641">
                  <c:v>6689.634411479413</c:v>
                </c:pt>
                <c:pt idx="642">
                  <c:v>6605.150696513142</c:v>
                </c:pt>
                <c:pt idx="643">
                  <c:v>6638.475274998838</c:v>
                </c:pt>
                <c:pt idx="644">
                  <c:v>6583.841935122821</c:v>
                </c:pt>
                <c:pt idx="645">
                  <c:v>6577.476090874407</c:v>
                </c:pt>
                <c:pt idx="646">
                  <c:v>6577.476090874407</c:v>
                </c:pt>
                <c:pt idx="647">
                  <c:v>6523.8381044336</c:v>
                </c:pt>
                <c:pt idx="648">
                  <c:v>6604.060176196324</c:v>
                </c:pt>
                <c:pt idx="649">
                  <c:v>6497.85245976205</c:v>
                </c:pt>
                <c:pt idx="650">
                  <c:v>6517.587710436606</c:v>
                </c:pt>
                <c:pt idx="651">
                  <c:v>6497.85245976205</c:v>
                </c:pt>
                <c:pt idx="652">
                  <c:v>6503.04993041737</c:v>
                </c:pt>
                <c:pt idx="653">
                  <c:v>6438.36233815567</c:v>
                </c:pt>
                <c:pt idx="654">
                  <c:v>6445.500074123251</c:v>
                </c:pt>
                <c:pt idx="655">
                  <c:v>6438.36233815567</c:v>
                </c:pt>
                <c:pt idx="656">
                  <c:v>6432.274580937303</c:v>
                </c:pt>
                <c:pt idx="657">
                  <c:v>6305.050976337144</c:v>
                </c:pt>
                <c:pt idx="658">
                  <c:v>6400.0</c:v>
                </c:pt>
                <c:pt idx="659">
                  <c:v>6330.47617841814</c:v>
                </c:pt>
                <c:pt idx="660">
                  <c:v>6306.04497471276</c:v>
                </c:pt>
                <c:pt idx="661">
                  <c:v>6294.335727279021</c:v>
                </c:pt>
                <c:pt idx="662">
                  <c:v>6286.58003759375</c:v>
                </c:pt>
                <c:pt idx="663">
                  <c:v>6323.630775846251</c:v>
                </c:pt>
                <c:pt idx="664">
                  <c:v>6286.58003759375</c:v>
                </c:pt>
                <c:pt idx="665">
                  <c:v>6231.849737639121</c:v>
                </c:pt>
                <c:pt idx="666">
                  <c:v>6262.485831125807</c:v>
                </c:pt>
                <c:pt idx="667">
                  <c:v>6219.524330779183</c:v>
                </c:pt>
                <c:pt idx="668">
                  <c:v>6207.209052593683</c:v>
                </c:pt>
                <c:pt idx="669">
                  <c:v>6189.306116891235</c:v>
                </c:pt>
                <c:pt idx="670">
                  <c:v>6213.843199880694</c:v>
                </c:pt>
                <c:pt idx="671">
                  <c:v>6165.950388763173</c:v>
                </c:pt>
                <c:pt idx="672">
                  <c:v>6117.854346123727</c:v>
                </c:pt>
                <c:pt idx="673">
                  <c:v>6124.298767791089</c:v>
                </c:pt>
                <c:pt idx="674">
                  <c:v>6112.357352860276</c:v>
                </c:pt>
                <c:pt idx="675">
                  <c:v>6084.094352135206</c:v>
                </c:pt>
                <c:pt idx="676">
                  <c:v>6020.36086042998</c:v>
                </c:pt>
                <c:pt idx="677">
                  <c:v>6038.173331803663</c:v>
                </c:pt>
                <c:pt idx="678">
                  <c:v>6060.606060606061</c:v>
                </c:pt>
                <c:pt idx="679">
                  <c:v>5995.59923016506</c:v>
                </c:pt>
                <c:pt idx="680">
                  <c:v>5981.5409645833</c:v>
                </c:pt>
                <c:pt idx="681">
                  <c:v>5981.5409645833</c:v>
                </c:pt>
                <c:pt idx="682">
                  <c:v>5998.22452554044</c:v>
                </c:pt>
                <c:pt idx="683">
                  <c:v>5937.149337117276</c:v>
                </c:pt>
                <c:pt idx="684">
                  <c:v>5947.530882554107</c:v>
                </c:pt>
                <c:pt idx="685">
                  <c:v>5909.60665658094</c:v>
                </c:pt>
                <c:pt idx="686">
                  <c:v>5904.477365186011</c:v>
                </c:pt>
                <c:pt idx="687">
                  <c:v>5887.443848504287</c:v>
                </c:pt>
                <c:pt idx="688">
                  <c:v>5898.521830429295</c:v>
                </c:pt>
                <c:pt idx="689">
                  <c:v>5903.640775266106</c:v>
                </c:pt>
                <c:pt idx="690">
                  <c:v>5850.31386933909</c:v>
                </c:pt>
                <c:pt idx="691">
                  <c:v>5860.39370124885</c:v>
                </c:pt>
                <c:pt idx="692">
                  <c:v>5780.680964217585</c:v>
                </c:pt>
                <c:pt idx="693">
                  <c:v>5812.80444563284</c:v>
                </c:pt>
                <c:pt idx="694">
                  <c:v>5780.680964217585</c:v>
                </c:pt>
                <c:pt idx="695">
                  <c:v>5781.483066036099</c:v>
                </c:pt>
                <c:pt idx="696">
                  <c:v>5765.981860221068</c:v>
                </c:pt>
                <c:pt idx="697">
                  <c:v>5755.39568345324</c:v>
                </c:pt>
                <c:pt idx="698">
                  <c:v>5746.46592345708</c:v>
                </c:pt>
                <c:pt idx="699">
                  <c:v>5703.888340681842</c:v>
                </c:pt>
                <c:pt idx="700">
                  <c:v>5744.848307280438</c:v>
                </c:pt>
                <c:pt idx="701">
                  <c:v>5703.888340681842</c:v>
                </c:pt>
                <c:pt idx="702">
                  <c:v>5704.701815236109</c:v>
                </c:pt>
                <c:pt idx="703">
                  <c:v>5633.80281690141</c:v>
                </c:pt>
                <c:pt idx="704">
                  <c:v>5643.946021300252</c:v>
                </c:pt>
                <c:pt idx="705">
                  <c:v>5673.758865248219</c:v>
                </c:pt>
                <c:pt idx="706">
                  <c:v>5638.472425050606</c:v>
                </c:pt>
                <c:pt idx="707">
                  <c:v>5594.405594405595</c:v>
                </c:pt>
                <c:pt idx="708">
                  <c:v>5545.727294406025</c:v>
                </c:pt>
                <c:pt idx="709">
                  <c:v>5526.968844476623</c:v>
                </c:pt>
                <c:pt idx="710">
                  <c:v>5569.975603506857</c:v>
                </c:pt>
                <c:pt idx="711">
                  <c:v>5531.462961324011</c:v>
                </c:pt>
                <c:pt idx="712">
                  <c:v>5508.306526241573</c:v>
                </c:pt>
                <c:pt idx="713">
                  <c:v>5497.919037644248</c:v>
                </c:pt>
                <c:pt idx="714">
                  <c:v>5475.042020947511</c:v>
                </c:pt>
                <c:pt idx="715">
                  <c:v>5475.76154153639</c:v>
                </c:pt>
                <c:pt idx="716">
                  <c:v>5460.393039090954</c:v>
                </c:pt>
                <c:pt idx="717">
                  <c:v>5432.745329197203</c:v>
                </c:pt>
                <c:pt idx="718">
                  <c:v>5446.534098026716</c:v>
                </c:pt>
                <c:pt idx="719">
                  <c:v>5396.100777578122</c:v>
                </c:pt>
                <c:pt idx="720">
                  <c:v>5391.823838331554</c:v>
                </c:pt>
                <c:pt idx="721">
                  <c:v>5378.339276398234</c:v>
                </c:pt>
                <c:pt idx="722">
                  <c:v>5401.11370964693</c:v>
                </c:pt>
                <c:pt idx="723">
                  <c:v>5396.100777578122</c:v>
                </c:pt>
                <c:pt idx="724">
                  <c:v>5350.826970308261</c:v>
                </c:pt>
                <c:pt idx="725">
                  <c:v>5337.517947404098</c:v>
                </c:pt>
                <c:pt idx="726">
                  <c:v>5337.517947404098</c:v>
                </c:pt>
                <c:pt idx="727">
                  <c:v>5315.27557046195</c:v>
                </c:pt>
                <c:pt idx="728">
                  <c:v>5298.013245033113</c:v>
                </c:pt>
                <c:pt idx="729">
                  <c:v>5315.27557046195</c:v>
                </c:pt>
                <c:pt idx="730">
                  <c:v>5289.074359096408</c:v>
                </c:pt>
                <c:pt idx="731">
                  <c:v>5228.758169934641</c:v>
                </c:pt>
                <c:pt idx="732">
                  <c:v>5222.068461317528</c:v>
                </c:pt>
                <c:pt idx="733">
                  <c:v>5245.571426323326</c:v>
                </c:pt>
                <c:pt idx="734">
                  <c:v>5203.428018378508</c:v>
                </c:pt>
                <c:pt idx="735">
                  <c:v>5249.619402593312</c:v>
                </c:pt>
                <c:pt idx="736">
                  <c:v>5202.751214842408</c:v>
                </c:pt>
                <c:pt idx="737">
                  <c:v>5148.906372286527</c:v>
                </c:pt>
                <c:pt idx="738">
                  <c:v>5156.712492651684</c:v>
                </c:pt>
                <c:pt idx="739">
                  <c:v>5148.906372286527</c:v>
                </c:pt>
                <c:pt idx="740">
                  <c:v>5123.685774598815</c:v>
                </c:pt>
                <c:pt idx="741">
                  <c:v>5160.651067738706</c:v>
                </c:pt>
                <c:pt idx="742">
                  <c:v>5075.884472869397</c:v>
                </c:pt>
                <c:pt idx="743">
                  <c:v>5071.482546492818</c:v>
                </c:pt>
                <c:pt idx="744">
                  <c:v>5091.079410656648</c:v>
                </c:pt>
                <c:pt idx="745">
                  <c:v>5063.93214330928</c:v>
                </c:pt>
                <c:pt idx="746">
                  <c:v>5038.900310396249</c:v>
                </c:pt>
                <c:pt idx="747">
                  <c:v>5059.525315334909</c:v>
                </c:pt>
                <c:pt idx="748">
                  <c:v>5028.33466584202</c:v>
                </c:pt>
                <c:pt idx="749">
                  <c:v>5039.535153277462</c:v>
                </c:pt>
                <c:pt idx="750">
                  <c:v>5023.383851830261</c:v>
                </c:pt>
                <c:pt idx="751">
                  <c:v>5031.446540880504</c:v>
                </c:pt>
                <c:pt idx="752">
                  <c:v>4953.265935894832</c:v>
                </c:pt>
                <c:pt idx="753">
                  <c:v>4965.317258946257</c:v>
                </c:pt>
                <c:pt idx="754">
                  <c:v>4976.8328431153</c:v>
                </c:pt>
                <c:pt idx="755">
                  <c:v>4941.859028529353</c:v>
                </c:pt>
                <c:pt idx="756">
                  <c:v>4926.93357508154</c:v>
                </c:pt>
                <c:pt idx="757">
                  <c:v>4896.200548374462</c:v>
                </c:pt>
                <c:pt idx="758">
                  <c:v>4934.6893859766</c:v>
                </c:pt>
                <c:pt idx="759">
                  <c:v>4896.77596270615</c:v>
                </c:pt>
                <c:pt idx="760">
                  <c:v>4904.437044193882</c:v>
                </c:pt>
                <c:pt idx="761">
                  <c:v>4862.938089935168</c:v>
                </c:pt>
                <c:pt idx="762">
                  <c:v>4866.985291970447</c:v>
                </c:pt>
                <c:pt idx="763">
                  <c:v>4831.828218843164</c:v>
                </c:pt>
                <c:pt idx="764">
                  <c:v>4859.464292656377</c:v>
                </c:pt>
                <c:pt idx="765">
                  <c:v>4848.484848484848</c:v>
                </c:pt>
                <c:pt idx="766">
                  <c:v>4804.527786986449</c:v>
                </c:pt>
                <c:pt idx="767">
                  <c:v>4761.904761904761</c:v>
                </c:pt>
                <c:pt idx="768">
                  <c:v>4783.109882383328</c:v>
                </c:pt>
                <c:pt idx="769">
                  <c:v>4783.109882383328</c:v>
                </c:pt>
                <c:pt idx="770">
                  <c:v>4790.41916167665</c:v>
                </c:pt>
                <c:pt idx="771">
                  <c:v>4719.496712870538</c:v>
                </c:pt>
                <c:pt idx="772">
                  <c:v>4751.36126500243</c:v>
                </c:pt>
                <c:pt idx="773">
                  <c:v>4698.828582034498</c:v>
                </c:pt>
                <c:pt idx="774">
                  <c:v>4695.58521078482</c:v>
                </c:pt>
                <c:pt idx="775">
                  <c:v>4695.58521078482</c:v>
                </c:pt>
                <c:pt idx="776">
                  <c:v>4654.345063834343</c:v>
                </c:pt>
                <c:pt idx="777">
                  <c:v>4654.88670005772</c:v>
                </c:pt>
                <c:pt idx="778">
                  <c:v>4658.59487461392</c:v>
                </c:pt>
                <c:pt idx="779">
                  <c:v>4624.277456647391</c:v>
                </c:pt>
                <c:pt idx="780">
                  <c:v>4647.444834829811</c:v>
                </c:pt>
                <c:pt idx="781">
                  <c:v>4621.136152534462</c:v>
                </c:pt>
                <c:pt idx="782">
                  <c:v>4597.70114942529</c:v>
                </c:pt>
                <c:pt idx="783">
                  <c:v>4603.924385145898</c:v>
                </c:pt>
                <c:pt idx="784">
                  <c:v>4541.903602637938</c:v>
                </c:pt>
                <c:pt idx="785">
                  <c:v>4558.15522341798</c:v>
                </c:pt>
                <c:pt idx="786">
                  <c:v>4571.428571428572</c:v>
                </c:pt>
                <c:pt idx="787">
                  <c:v>4564.771829880084</c:v>
                </c:pt>
                <c:pt idx="788">
                  <c:v>4529.313718385391</c:v>
                </c:pt>
                <c:pt idx="789">
                  <c:v>4532.331385941608</c:v>
                </c:pt>
                <c:pt idx="790">
                  <c:v>4519.774011299432</c:v>
                </c:pt>
                <c:pt idx="791">
                  <c:v>4564.771829880084</c:v>
                </c:pt>
                <c:pt idx="792">
                  <c:v>4485.491677170193</c:v>
                </c:pt>
                <c:pt idx="793">
                  <c:v>4457.062884700241</c:v>
                </c:pt>
                <c:pt idx="794">
                  <c:v>4456.586165865224</c:v>
                </c:pt>
                <c:pt idx="795">
                  <c:v>4441.54263658854</c:v>
                </c:pt>
                <c:pt idx="796">
                  <c:v>4441.049508819925</c:v>
                </c:pt>
                <c:pt idx="797">
                  <c:v>4392.283636108084</c:v>
                </c:pt>
                <c:pt idx="798">
                  <c:v>4438.15213097875</c:v>
                </c:pt>
                <c:pt idx="799">
                  <c:v>4410.804707210777</c:v>
                </c:pt>
                <c:pt idx="800">
                  <c:v>4359.901117442656</c:v>
                </c:pt>
                <c:pt idx="801">
                  <c:v>4413.66647687901</c:v>
                </c:pt>
                <c:pt idx="802">
                  <c:v>4423.252151912171</c:v>
                </c:pt>
                <c:pt idx="803">
                  <c:v>4374.39578658198</c:v>
                </c:pt>
                <c:pt idx="804">
                  <c:v>4344.577098865197</c:v>
                </c:pt>
                <c:pt idx="805">
                  <c:v>4342.27552606668</c:v>
                </c:pt>
                <c:pt idx="806">
                  <c:v>4313.356740482578</c:v>
                </c:pt>
                <c:pt idx="807">
                  <c:v>4335.817756908034</c:v>
                </c:pt>
                <c:pt idx="808">
                  <c:v>4327.074940610897</c:v>
                </c:pt>
                <c:pt idx="809">
                  <c:v>4324.324324324324</c:v>
                </c:pt>
                <c:pt idx="810">
                  <c:v>4283.921158714995</c:v>
                </c:pt>
                <c:pt idx="811">
                  <c:v>4269.12568306011</c:v>
                </c:pt>
                <c:pt idx="812">
                  <c:v>4295.182094244886</c:v>
                </c:pt>
                <c:pt idx="813">
                  <c:v>4257.982652978671</c:v>
                </c:pt>
                <c:pt idx="814">
                  <c:v>4263.31967649931</c:v>
                </c:pt>
                <c:pt idx="815">
                  <c:v>4246.89764127305</c:v>
                </c:pt>
                <c:pt idx="816">
                  <c:v>4204.878500035741</c:v>
                </c:pt>
                <c:pt idx="817">
                  <c:v>4213.13402400644</c:v>
                </c:pt>
                <c:pt idx="818">
                  <c:v>4137.0864982045</c:v>
                </c:pt>
                <c:pt idx="819">
                  <c:v>4194.085500627016</c:v>
                </c:pt>
                <c:pt idx="820">
                  <c:v>4204.878500035741</c:v>
                </c:pt>
                <c:pt idx="821">
                  <c:v>4204.878500035741</c:v>
                </c:pt>
                <c:pt idx="822">
                  <c:v>4142.553552861054</c:v>
                </c:pt>
                <c:pt idx="823">
                  <c:v>4155.63691369158</c:v>
                </c:pt>
                <c:pt idx="824">
                  <c:v>4158.17705517901</c:v>
                </c:pt>
                <c:pt idx="825">
                  <c:v>4134.16181936194</c:v>
                </c:pt>
                <c:pt idx="826">
                  <c:v>4150.56592966451</c:v>
                </c:pt>
                <c:pt idx="827">
                  <c:v>4105.039757310034</c:v>
                </c:pt>
                <c:pt idx="828">
                  <c:v>4107.940237685422</c:v>
                </c:pt>
                <c:pt idx="829">
                  <c:v>4063.339333531087</c:v>
                </c:pt>
                <c:pt idx="830">
                  <c:v>4060.517959670936</c:v>
                </c:pt>
                <c:pt idx="831">
                  <c:v>4084.500138873005</c:v>
                </c:pt>
                <c:pt idx="832">
                  <c:v>4079.584535110944</c:v>
                </c:pt>
                <c:pt idx="833">
                  <c:v>4045.618392999462</c:v>
                </c:pt>
                <c:pt idx="834">
                  <c:v>4024.857520043791</c:v>
                </c:pt>
                <c:pt idx="835">
                  <c:v>4066.18116463561</c:v>
                </c:pt>
                <c:pt idx="836">
                  <c:v>4007.469923938221</c:v>
                </c:pt>
                <c:pt idx="837">
                  <c:v>3987.495215005742</c:v>
                </c:pt>
                <c:pt idx="838">
                  <c:v>3985.159266890102</c:v>
                </c:pt>
                <c:pt idx="839">
                  <c:v>3953.100416656784</c:v>
                </c:pt>
                <c:pt idx="840">
                  <c:v>4000.0</c:v>
                </c:pt>
                <c:pt idx="841">
                  <c:v>3950.43000430597</c:v>
                </c:pt>
                <c:pt idx="842">
                  <c:v>3972.352427107334</c:v>
                </c:pt>
                <c:pt idx="843">
                  <c:v>3945.8471931216</c:v>
                </c:pt>
                <c:pt idx="844">
                  <c:v>3928.74822224143</c:v>
                </c:pt>
                <c:pt idx="845">
                  <c:v>3905.426199161115</c:v>
                </c:pt>
                <c:pt idx="846">
                  <c:v>3916.668951390221</c:v>
                </c:pt>
                <c:pt idx="847">
                  <c:v>3897.587003885894</c:v>
                </c:pt>
                <c:pt idx="848">
                  <c:v>3907.303140299534</c:v>
                </c:pt>
                <c:pt idx="849">
                  <c:v>3890.15751247768</c:v>
                </c:pt>
                <c:pt idx="850">
                  <c:v>3886.090903438414</c:v>
                </c:pt>
                <c:pt idx="851">
                  <c:v>3876.47984618128</c:v>
                </c:pt>
                <c:pt idx="852">
                  <c:v>3834.591079207313</c:v>
                </c:pt>
                <c:pt idx="853">
                  <c:v>3862.539929006516</c:v>
                </c:pt>
                <c:pt idx="854">
                  <c:v>3866.931164758336</c:v>
                </c:pt>
                <c:pt idx="855">
                  <c:v>3825.598610542585</c:v>
                </c:pt>
                <c:pt idx="856">
                  <c:v>3827.75119617225</c:v>
                </c:pt>
                <c:pt idx="857">
                  <c:v>3823.44844462117</c:v>
                </c:pt>
                <c:pt idx="858">
                  <c:v>3827.75119617225</c:v>
                </c:pt>
                <c:pt idx="859">
                  <c:v>3760.020454511272</c:v>
                </c:pt>
                <c:pt idx="860">
                  <c:v>3764.875966161295</c:v>
                </c:pt>
                <c:pt idx="861">
                  <c:v>3769.047825447853</c:v>
                </c:pt>
                <c:pt idx="862">
                  <c:v>3775.67933910509</c:v>
                </c:pt>
                <c:pt idx="863">
                  <c:v>3755.530017951434</c:v>
                </c:pt>
                <c:pt idx="864">
                  <c:v>3762.453721819222</c:v>
                </c:pt>
                <c:pt idx="865">
                  <c:v>3699.333010258251</c:v>
                </c:pt>
                <c:pt idx="866">
                  <c:v>3735.915598194806</c:v>
                </c:pt>
                <c:pt idx="867">
                  <c:v>3722.966608712486</c:v>
                </c:pt>
                <c:pt idx="868">
                  <c:v>3688.634946865214</c:v>
                </c:pt>
                <c:pt idx="869">
                  <c:v>3687.302037971836</c:v>
                </c:pt>
                <c:pt idx="870">
                  <c:v>3692.980382888207</c:v>
                </c:pt>
                <c:pt idx="871">
                  <c:v>3661.166374383551</c:v>
                </c:pt>
                <c:pt idx="872">
                  <c:v>3682.305417775962</c:v>
                </c:pt>
                <c:pt idx="873">
                  <c:v>3682.305417775962</c:v>
                </c:pt>
                <c:pt idx="874">
                  <c:v>3640.255400318886</c:v>
                </c:pt>
                <c:pt idx="875">
                  <c:v>3640.586716955305</c:v>
                </c:pt>
                <c:pt idx="876">
                  <c:v>3607.425524700043</c:v>
                </c:pt>
                <c:pt idx="877">
                  <c:v>3626.026165404809</c:v>
                </c:pt>
                <c:pt idx="878">
                  <c:v>3644.806333215485</c:v>
                </c:pt>
                <c:pt idx="879">
                  <c:v>3591.554101375207</c:v>
                </c:pt>
                <c:pt idx="880">
                  <c:v>3569.86038276043</c:v>
                </c:pt>
                <c:pt idx="881">
                  <c:v>3613.813440494948</c:v>
                </c:pt>
                <c:pt idx="882">
                  <c:v>3577.382357781165</c:v>
                </c:pt>
                <c:pt idx="883">
                  <c:v>3557.41489774211</c:v>
                </c:pt>
                <c:pt idx="884">
                  <c:v>3575.502089880971</c:v>
                </c:pt>
                <c:pt idx="885">
                  <c:v>3539.823008849558</c:v>
                </c:pt>
                <c:pt idx="886">
                  <c:v>3530.026404597507</c:v>
                </c:pt>
                <c:pt idx="887">
                  <c:v>3533.993483316016</c:v>
                </c:pt>
                <c:pt idx="888">
                  <c:v>3480.04022926505</c:v>
                </c:pt>
                <c:pt idx="889">
                  <c:v>3493.449781659388</c:v>
                </c:pt>
                <c:pt idx="890">
                  <c:v>3469.090404495941</c:v>
                </c:pt>
                <c:pt idx="891">
                  <c:v>3476.773415199758</c:v>
                </c:pt>
                <c:pt idx="892">
                  <c:v>3516.335134869035</c:v>
                </c:pt>
                <c:pt idx="893">
                  <c:v>3468.801598423777</c:v>
                </c:pt>
                <c:pt idx="894">
                  <c:v>3468.500809894939</c:v>
                </c:pt>
                <c:pt idx="895">
                  <c:v>3469.090404495941</c:v>
                </c:pt>
                <c:pt idx="896">
                  <c:v>3444.48692644987</c:v>
                </c:pt>
                <c:pt idx="897">
                  <c:v>3435.210217689272</c:v>
                </c:pt>
                <c:pt idx="898">
                  <c:v>3451.775248010051</c:v>
                </c:pt>
                <c:pt idx="899">
                  <c:v>3417.086113987158</c:v>
                </c:pt>
                <c:pt idx="900">
                  <c:v>3395.193763708095</c:v>
                </c:pt>
                <c:pt idx="901">
                  <c:v>3393.500089927745</c:v>
                </c:pt>
                <c:pt idx="902">
                  <c:v>3430.590576167687</c:v>
                </c:pt>
                <c:pt idx="903">
                  <c:v>3384.209279501844</c:v>
                </c:pt>
                <c:pt idx="904">
                  <c:v>3391.808105064646</c:v>
                </c:pt>
                <c:pt idx="905">
                  <c:v>3368.284903010236</c:v>
                </c:pt>
                <c:pt idx="906">
                  <c:v>3356.087607310901</c:v>
                </c:pt>
                <c:pt idx="907">
                  <c:v>3371.896590675357</c:v>
                </c:pt>
                <c:pt idx="908">
                  <c:v>3343.709979971177</c:v>
                </c:pt>
                <c:pt idx="909">
                  <c:v>3361.344537815126</c:v>
                </c:pt>
                <c:pt idx="910">
                  <c:v>3312.497722657816</c:v>
                </c:pt>
                <c:pt idx="911">
                  <c:v>3336.881550715595</c:v>
                </c:pt>
                <c:pt idx="912">
                  <c:v>3319.502074688797</c:v>
                </c:pt>
                <c:pt idx="913">
                  <c:v>3309.5377568615</c:v>
                </c:pt>
                <c:pt idx="914">
                  <c:v>3324.644927921698</c:v>
                </c:pt>
                <c:pt idx="915">
                  <c:v>3292.181069958848</c:v>
                </c:pt>
                <c:pt idx="916">
                  <c:v>3283.705596091077</c:v>
                </c:pt>
                <c:pt idx="917">
                  <c:v>3268.710918475081</c:v>
                </c:pt>
                <c:pt idx="918">
                  <c:v>3278.430549727234</c:v>
                </c:pt>
                <c:pt idx="919">
                  <c:v>3261.908412135604</c:v>
                </c:pt>
                <c:pt idx="920">
                  <c:v>3230.662867407133</c:v>
                </c:pt>
                <c:pt idx="921">
                  <c:v>3230.662867407133</c:v>
                </c:pt>
                <c:pt idx="922">
                  <c:v>3211.334727052605</c:v>
                </c:pt>
                <c:pt idx="923">
                  <c:v>3205.282305239034</c:v>
                </c:pt>
                <c:pt idx="924">
                  <c:v>3209.5619268926</c:v>
                </c:pt>
                <c:pt idx="925">
                  <c:v>3187.250996015936</c:v>
                </c:pt>
                <c:pt idx="926">
                  <c:v>3216.147634040993</c:v>
                </c:pt>
                <c:pt idx="927">
                  <c:v>3177.82134923939</c:v>
                </c:pt>
                <c:pt idx="928">
                  <c:v>3196.736771104057</c:v>
                </c:pt>
                <c:pt idx="929">
                  <c:v>3179.30652965975</c:v>
                </c:pt>
                <c:pt idx="930">
                  <c:v>3147.900979626785</c:v>
                </c:pt>
                <c:pt idx="931">
                  <c:v>3188.745005628135</c:v>
                </c:pt>
                <c:pt idx="932">
                  <c:v>3131.233110911408</c:v>
                </c:pt>
                <c:pt idx="933">
                  <c:v>3122.365504105911</c:v>
                </c:pt>
                <c:pt idx="934">
                  <c:v>3151.06521759681</c:v>
                </c:pt>
                <c:pt idx="935">
                  <c:v>3157.402846714406</c:v>
                </c:pt>
                <c:pt idx="936">
                  <c:v>3143.299899100073</c:v>
                </c:pt>
                <c:pt idx="937">
                  <c:v>3135.808740753284</c:v>
                </c:pt>
                <c:pt idx="938">
                  <c:v>3106.68029463756</c:v>
                </c:pt>
                <c:pt idx="939">
                  <c:v>3085.762599940136</c:v>
                </c:pt>
                <c:pt idx="940">
                  <c:v>3090.206209460353</c:v>
                </c:pt>
                <c:pt idx="941">
                  <c:v>3079.94616254108</c:v>
                </c:pt>
                <c:pt idx="942">
                  <c:v>3082.737594293237</c:v>
                </c:pt>
                <c:pt idx="943">
                  <c:v>3046.597712005118</c:v>
                </c:pt>
                <c:pt idx="944">
                  <c:v>3093.255465782407</c:v>
                </c:pt>
                <c:pt idx="945">
                  <c:v>3050.463823024291</c:v>
                </c:pt>
                <c:pt idx="946">
                  <c:v>3044.7795731828</c:v>
                </c:pt>
                <c:pt idx="947">
                  <c:v>3057.786040595166</c:v>
                </c:pt>
                <c:pt idx="948">
                  <c:v>3027.376566288951</c:v>
                </c:pt>
                <c:pt idx="949">
                  <c:v>3020.208213154215</c:v>
                </c:pt>
                <c:pt idx="950">
                  <c:v>3017.301205110101</c:v>
                </c:pt>
                <c:pt idx="951">
                  <c:v>3003.093185981561</c:v>
                </c:pt>
                <c:pt idx="952">
                  <c:v>3011.957471160507</c:v>
                </c:pt>
                <c:pt idx="953">
                  <c:v>3006.406652576641</c:v>
                </c:pt>
                <c:pt idx="954">
                  <c:v>2968.35437401859</c:v>
                </c:pt>
                <c:pt idx="955">
                  <c:v>2982.234827134758</c:v>
                </c:pt>
                <c:pt idx="956">
                  <c:v>2968.35437401859</c:v>
                </c:pt>
                <c:pt idx="957">
                  <c:v>2980.92802251197</c:v>
                </c:pt>
                <c:pt idx="958">
                  <c:v>2973.765441277053</c:v>
                </c:pt>
                <c:pt idx="959">
                  <c:v>2953.311104745085</c:v>
                </c:pt>
                <c:pt idx="960">
                  <c:v>2945.21314507531</c:v>
                </c:pt>
                <c:pt idx="961">
                  <c:v>2939.905393844427</c:v>
                </c:pt>
                <c:pt idx="962">
                  <c:v>2922.634930748166</c:v>
                </c:pt>
                <c:pt idx="963">
                  <c:v>2911.793053044134</c:v>
                </c:pt>
                <c:pt idx="964">
                  <c:v>2902.471163948986</c:v>
                </c:pt>
                <c:pt idx="965">
                  <c:v>2902.471163948986</c:v>
                </c:pt>
                <c:pt idx="966">
                  <c:v>2907.63603375184</c:v>
                </c:pt>
                <c:pt idx="967">
                  <c:v>2916.991181935657</c:v>
                </c:pt>
                <c:pt idx="968">
                  <c:v>2888.086642599278</c:v>
                </c:pt>
                <c:pt idx="969">
                  <c:v>2873.843996252508</c:v>
                </c:pt>
                <c:pt idx="970">
                  <c:v>2868.798375112599</c:v>
                </c:pt>
                <c:pt idx="971">
                  <c:v>2879.321862115034</c:v>
                </c:pt>
                <c:pt idx="972">
                  <c:v>2890.749889428809</c:v>
                </c:pt>
                <c:pt idx="973">
                  <c:v>2871.220038818895</c:v>
                </c:pt>
                <c:pt idx="974">
                  <c:v>2865.970044881091</c:v>
                </c:pt>
                <c:pt idx="975">
                  <c:v>2830.583892845416</c:v>
                </c:pt>
                <c:pt idx="976">
                  <c:v>2830.583892845416</c:v>
                </c:pt>
                <c:pt idx="977">
                  <c:v>2844.391854799485</c:v>
                </c:pt>
                <c:pt idx="978">
                  <c:v>2804.506280691814</c:v>
                </c:pt>
                <c:pt idx="979">
                  <c:v>2799.700991934061</c:v>
                </c:pt>
                <c:pt idx="980">
                  <c:v>2792.609637854382</c:v>
                </c:pt>
                <c:pt idx="981">
                  <c:v>2782.701613688665</c:v>
                </c:pt>
                <c:pt idx="982">
                  <c:v>2802.007358071323</c:v>
                </c:pt>
                <c:pt idx="983">
                  <c:v>2789.742674135734</c:v>
                </c:pt>
                <c:pt idx="984">
                  <c:v>2776.451251068934</c:v>
                </c:pt>
                <c:pt idx="985">
                  <c:v>2768.166089965398</c:v>
                </c:pt>
                <c:pt idx="986">
                  <c:v>2771.549490173471</c:v>
                </c:pt>
                <c:pt idx="987">
                  <c:v>2756.38516623759</c:v>
                </c:pt>
                <c:pt idx="988">
                  <c:v>2750.252335651796</c:v>
                </c:pt>
                <c:pt idx="989">
                  <c:v>2728.364072901888</c:v>
                </c:pt>
                <c:pt idx="990">
                  <c:v>2732.568942714425</c:v>
                </c:pt>
                <c:pt idx="991">
                  <c:v>2744.51577135988</c:v>
                </c:pt>
                <c:pt idx="992">
                  <c:v>2723.26704901336</c:v>
                </c:pt>
                <c:pt idx="993">
                  <c:v>2729.09377712037</c:v>
                </c:pt>
                <c:pt idx="994">
                  <c:v>2688.988859519155</c:v>
                </c:pt>
                <c:pt idx="995">
                  <c:v>2723.452466222381</c:v>
                </c:pt>
                <c:pt idx="996">
                  <c:v>2702.702702702702</c:v>
                </c:pt>
                <c:pt idx="997">
                  <c:v>2710.783768911106</c:v>
                </c:pt>
                <c:pt idx="998">
                  <c:v>2689.343208601596</c:v>
                </c:pt>
                <c:pt idx="999">
                  <c:v>2682.266729968158</c:v>
                </c:pt>
                <c:pt idx="1000">
                  <c:v>2694.669673918022</c:v>
                </c:pt>
                <c:pt idx="1001">
                  <c:v>2667.71240993136</c:v>
                </c:pt>
                <c:pt idx="1002">
                  <c:v>2671.032915138614</c:v>
                </c:pt>
                <c:pt idx="1003">
                  <c:v>2651.247014033051</c:v>
                </c:pt>
                <c:pt idx="1004">
                  <c:v>2657.8073089701</c:v>
                </c:pt>
                <c:pt idx="1005">
                  <c:v>2643.51651140413</c:v>
                </c:pt>
                <c:pt idx="1006">
                  <c:v>2649.006622516556</c:v>
                </c:pt>
                <c:pt idx="1007">
                  <c:v>2635.150269444115</c:v>
                </c:pt>
                <c:pt idx="1008">
                  <c:v>2628.189965570711</c:v>
                </c:pt>
                <c:pt idx="1009">
                  <c:v>2591.13675760693</c:v>
                </c:pt>
                <c:pt idx="1010">
                  <c:v>2615.384213017813</c:v>
                </c:pt>
                <c:pt idx="1011">
                  <c:v>2590.968918736851</c:v>
                </c:pt>
                <c:pt idx="1012">
                  <c:v>2597.402597402598</c:v>
                </c:pt>
                <c:pt idx="1013">
                  <c:v>2595.252245542005</c:v>
                </c:pt>
                <c:pt idx="1014">
                  <c:v>2556.550906041641</c:v>
                </c:pt>
                <c:pt idx="1015">
                  <c:v>2587.844377390521</c:v>
                </c:pt>
                <c:pt idx="1016">
                  <c:v>2581.624513041076</c:v>
                </c:pt>
                <c:pt idx="1017">
                  <c:v>2590.968918736851</c:v>
                </c:pt>
                <c:pt idx="1018">
                  <c:v>2569.267450464524</c:v>
                </c:pt>
                <c:pt idx="1019">
                  <c:v>2558.958401572224</c:v>
                </c:pt>
                <c:pt idx="1020">
                  <c:v>2557.99616812174</c:v>
                </c:pt>
                <c:pt idx="1021">
                  <c:v>2534.475198892941</c:v>
                </c:pt>
                <c:pt idx="1022">
                  <c:v>2548.887665422802</c:v>
                </c:pt>
                <c:pt idx="1023">
                  <c:v>2530.857479822738</c:v>
                </c:pt>
                <c:pt idx="1024">
                  <c:v>2518.675982409567</c:v>
                </c:pt>
                <c:pt idx="1025">
                  <c:v>2529.602675307789</c:v>
                </c:pt>
                <c:pt idx="1026">
                  <c:v>2507.686057767055</c:v>
                </c:pt>
                <c:pt idx="1027">
                  <c:v>2507.836990595611</c:v>
                </c:pt>
                <c:pt idx="1028">
                  <c:v>2490.232064726109</c:v>
                </c:pt>
                <c:pt idx="1029">
                  <c:v>2529.602675307789</c:v>
                </c:pt>
                <c:pt idx="1030">
                  <c:v>2500.919087764753</c:v>
                </c:pt>
                <c:pt idx="1031">
                  <c:v>2486.745645708374</c:v>
                </c:pt>
                <c:pt idx="1032">
                  <c:v>2461.538461538461</c:v>
                </c:pt>
                <c:pt idx="1033">
                  <c:v>2485.379753599451</c:v>
                </c:pt>
                <c:pt idx="1034">
                  <c:v>2463.321148104721</c:v>
                </c:pt>
                <c:pt idx="1035">
                  <c:v>2471.980105504111</c:v>
                </c:pt>
                <c:pt idx="1036">
                  <c:v>2458.573044205144</c:v>
                </c:pt>
                <c:pt idx="1037">
                  <c:v>2463.472856224334</c:v>
                </c:pt>
                <c:pt idx="1038">
                  <c:v>2431.61094224924</c:v>
                </c:pt>
                <c:pt idx="1039">
                  <c:v>2458.869264380082</c:v>
                </c:pt>
                <c:pt idx="1040">
                  <c:v>2436.255378033747</c:v>
                </c:pt>
                <c:pt idx="1041">
                  <c:v>2434.369400950377</c:v>
                </c:pt>
                <c:pt idx="1042">
                  <c:v>2413.203116893146</c:v>
                </c:pt>
                <c:pt idx="1043">
                  <c:v>2406.935826277</c:v>
                </c:pt>
                <c:pt idx="1044">
                  <c:v>2405.945572699255</c:v>
                </c:pt>
                <c:pt idx="1045">
                  <c:v>2388.898311765563</c:v>
                </c:pt>
                <c:pt idx="1046">
                  <c:v>2420.504578384411</c:v>
                </c:pt>
                <c:pt idx="1047">
                  <c:v>2375.133304356707</c:v>
                </c:pt>
                <c:pt idx="1048">
                  <c:v>2394.223218219081</c:v>
                </c:pt>
                <c:pt idx="1049">
                  <c:v>2375.686276373087</c:v>
                </c:pt>
                <c:pt idx="1050">
                  <c:v>2374.71592460752</c:v>
                </c:pt>
                <c:pt idx="1051">
                  <c:v>2403.251118112583</c:v>
                </c:pt>
                <c:pt idx="1052">
                  <c:v>2365.078201310725</c:v>
                </c:pt>
                <c:pt idx="1053">
                  <c:v>2362.480037043687</c:v>
                </c:pt>
                <c:pt idx="1054">
                  <c:v>2372.090926989413</c:v>
                </c:pt>
                <c:pt idx="1055">
                  <c:v>2347.120318081746</c:v>
                </c:pt>
                <c:pt idx="1056">
                  <c:v>2343.347237193607</c:v>
                </c:pt>
                <c:pt idx="1057">
                  <c:v>2346.850409408054</c:v>
                </c:pt>
                <c:pt idx="1058">
                  <c:v>2341.733913458881</c:v>
                </c:pt>
                <c:pt idx="1059">
                  <c:v>2335.831894850191</c:v>
                </c:pt>
                <c:pt idx="1060">
                  <c:v>2327.172531917171</c:v>
                </c:pt>
                <c:pt idx="1061">
                  <c:v>2331.562123306995</c:v>
                </c:pt>
                <c:pt idx="1062">
                  <c:v>2303.781196077122</c:v>
                </c:pt>
                <c:pt idx="1063">
                  <c:v>2321.613056751831</c:v>
                </c:pt>
                <c:pt idx="1064">
                  <c:v>2297.165986322674</c:v>
                </c:pt>
                <c:pt idx="1065">
                  <c:v>2288.92139157265</c:v>
                </c:pt>
                <c:pt idx="1066">
                  <c:v>2312.138728323699</c:v>
                </c:pt>
                <c:pt idx="1067">
                  <c:v>2288.151493934111</c:v>
                </c:pt>
                <c:pt idx="1068">
                  <c:v>2274.246883144639</c:v>
                </c:pt>
                <c:pt idx="1069">
                  <c:v>2268.684888743685</c:v>
                </c:pt>
                <c:pt idx="1070">
                  <c:v>2269.565355538761</c:v>
                </c:pt>
                <c:pt idx="1071">
                  <c:v>2269.565355538761</c:v>
                </c:pt>
                <c:pt idx="1072">
                  <c:v>2264.65173053362</c:v>
                </c:pt>
                <c:pt idx="1073">
                  <c:v>2243.238878021635</c:v>
                </c:pt>
                <c:pt idx="1074">
                  <c:v>2252.647987709552</c:v>
                </c:pt>
                <c:pt idx="1075">
                  <c:v>2261.517342445741</c:v>
                </c:pt>
                <c:pt idx="1076">
                  <c:v>2233.778301971086</c:v>
                </c:pt>
                <c:pt idx="1077">
                  <c:v>2244.966224483152</c:v>
                </c:pt>
                <c:pt idx="1078">
                  <c:v>2250.290850092375</c:v>
                </c:pt>
                <c:pt idx="1079">
                  <c:v>2224.52584231671</c:v>
                </c:pt>
                <c:pt idx="1080">
                  <c:v>2193.19408013054</c:v>
                </c:pt>
                <c:pt idx="1081">
                  <c:v>2222.222222222222</c:v>
                </c:pt>
                <c:pt idx="1082">
                  <c:v>2222.222222222222</c:v>
                </c:pt>
                <c:pt idx="1083">
                  <c:v>2193.314339231156</c:v>
                </c:pt>
                <c:pt idx="1084">
                  <c:v>2201.00453847136</c:v>
                </c:pt>
                <c:pt idx="1085">
                  <c:v>2209.944751381215</c:v>
                </c:pt>
                <c:pt idx="1086">
                  <c:v>2177.510669802282</c:v>
                </c:pt>
                <c:pt idx="1087">
                  <c:v>2184.26932914536</c:v>
                </c:pt>
                <c:pt idx="1088">
                  <c:v>2175.303346051607</c:v>
                </c:pt>
                <c:pt idx="1089">
                  <c:v>2176.813884589682</c:v>
                </c:pt>
                <c:pt idx="1090">
                  <c:v>2186.494895627663</c:v>
                </c:pt>
                <c:pt idx="1091">
                  <c:v>2179.955310916126</c:v>
                </c:pt>
                <c:pt idx="1092">
                  <c:v>2158.503207535767</c:v>
                </c:pt>
                <c:pt idx="1093">
                  <c:v>2151.217696777261</c:v>
                </c:pt>
                <c:pt idx="1094">
                  <c:v>2168.712847238036</c:v>
                </c:pt>
                <c:pt idx="1095">
                  <c:v>2157.70213353587</c:v>
                </c:pt>
                <c:pt idx="1096">
                  <c:v>2148.158491133476</c:v>
                </c:pt>
                <c:pt idx="1097">
                  <c:v>2135.232836464651</c:v>
                </c:pt>
                <c:pt idx="1098">
                  <c:v>2124.779819691184</c:v>
                </c:pt>
                <c:pt idx="1099">
                  <c:v>2139.03743315508</c:v>
                </c:pt>
                <c:pt idx="1100">
                  <c:v>2138.250739834756</c:v>
                </c:pt>
                <c:pt idx="1101">
                  <c:v>2125.44368636953</c:v>
                </c:pt>
                <c:pt idx="1102">
                  <c:v>2139.03743315508</c:v>
                </c:pt>
                <c:pt idx="1103">
                  <c:v>2111.473111445662</c:v>
                </c:pt>
                <c:pt idx="1104">
                  <c:v>2115.63198158554</c:v>
                </c:pt>
                <c:pt idx="1105">
                  <c:v>2099.089624829709</c:v>
                </c:pt>
                <c:pt idx="1106">
                  <c:v>2106.56701200322</c:v>
                </c:pt>
                <c:pt idx="1107">
                  <c:v>2096.932816369497</c:v>
                </c:pt>
                <c:pt idx="1108">
                  <c:v>2090.05634791914</c:v>
                </c:pt>
                <c:pt idx="1109">
                  <c:v>2084.718802704297</c:v>
                </c:pt>
                <c:pt idx="1110">
                  <c:v>2101.79409143645</c:v>
                </c:pt>
                <c:pt idx="1111">
                  <c:v>2088.772845952999</c:v>
                </c:pt>
                <c:pt idx="1112">
                  <c:v>2093.057328840237</c:v>
                </c:pt>
                <c:pt idx="1113">
                  <c:v>2058.528070088764</c:v>
                </c:pt>
                <c:pt idx="1114">
                  <c:v>2064.464983577181</c:v>
                </c:pt>
                <c:pt idx="1115">
                  <c:v>2059.15117670194</c:v>
                </c:pt>
                <c:pt idx="1116">
                  <c:v>2059.15117670194</c:v>
                </c:pt>
                <c:pt idx="1117">
                  <c:v>2049.222320129511</c:v>
                </c:pt>
                <c:pt idx="1118">
                  <c:v>2051.282051282051</c:v>
                </c:pt>
                <c:pt idx="1119">
                  <c:v>2035.623409669211</c:v>
                </c:pt>
                <c:pt idx="1120">
                  <c:v>2053.864654427</c:v>
                </c:pt>
                <c:pt idx="1121">
                  <c:v>2044.086865515437</c:v>
                </c:pt>
                <c:pt idx="1122">
                  <c:v>2029.14254523466</c:v>
                </c:pt>
                <c:pt idx="1123">
                  <c:v>2024.611173424144</c:v>
                </c:pt>
                <c:pt idx="1124">
                  <c:v>2030.456852791878</c:v>
                </c:pt>
                <c:pt idx="1125">
                  <c:v>2022.604629337475</c:v>
                </c:pt>
                <c:pt idx="1126">
                  <c:v>1994.328130796016</c:v>
                </c:pt>
                <c:pt idx="1127">
                  <c:v>2017.605626698572</c:v>
                </c:pt>
                <c:pt idx="1128">
                  <c:v>2001.27681460772</c:v>
                </c:pt>
                <c:pt idx="1129">
                  <c:v>2001.865738868626</c:v>
                </c:pt>
                <c:pt idx="1130">
                  <c:v>1994.328130796016</c:v>
                </c:pt>
                <c:pt idx="1131">
                  <c:v>2005.012531328321</c:v>
                </c:pt>
                <c:pt idx="1132">
                  <c:v>1982.026979351243</c:v>
                </c:pt>
                <c:pt idx="1133">
                  <c:v>1972.444944130497</c:v>
                </c:pt>
                <c:pt idx="1134">
                  <c:v>1975.882379673703</c:v>
                </c:pt>
                <c:pt idx="1135">
                  <c:v>1966.170077644056</c:v>
                </c:pt>
                <c:pt idx="1136">
                  <c:v>1968.542687848186</c:v>
                </c:pt>
                <c:pt idx="1137">
                  <c:v>1959.558629014401</c:v>
                </c:pt>
                <c:pt idx="1138">
                  <c:v>1957.774714948001</c:v>
                </c:pt>
                <c:pt idx="1139">
                  <c:v>1960.311532708778</c:v>
                </c:pt>
                <c:pt idx="1140">
                  <c:v>1961.349643916972</c:v>
                </c:pt>
                <c:pt idx="1141">
                  <c:v>1931.176723913182</c:v>
                </c:pt>
                <c:pt idx="1142">
                  <c:v>1928.803987223603</c:v>
                </c:pt>
                <c:pt idx="1143">
                  <c:v>1942.301977457643</c:v>
                </c:pt>
                <c:pt idx="1144">
                  <c:v>1926.526145849588</c:v>
                </c:pt>
                <c:pt idx="1145">
                  <c:v>1923.258153172126</c:v>
                </c:pt>
                <c:pt idx="1146">
                  <c:v>1927.071891343978</c:v>
                </c:pt>
                <c:pt idx="1147">
                  <c:v>1925.891687851475</c:v>
                </c:pt>
                <c:pt idx="1148">
                  <c:v>1910.380242083384</c:v>
                </c:pt>
                <c:pt idx="1149">
                  <c:v>1911.545159298616</c:v>
                </c:pt>
                <c:pt idx="1150">
                  <c:v>1913.337300319336</c:v>
                </c:pt>
                <c:pt idx="1151">
                  <c:v>1891.954275249076</c:v>
                </c:pt>
                <c:pt idx="1152">
                  <c:v>1902.98578469619</c:v>
                </c:pt>
                <c:pt idx="1153">
                  <c:v>1888.452866104915</c:v>
                </c:pt>
                <c:pt idx="1154">
                  <c:v>1876.2078087769</c:v>
                </c:pt>
                <c:pt idx="1155">
                  <c:v>1889.501927291966</c:v>
                </c:pt>
                <c:pt idx="1156">
                  <c:v>1871.387053370087</c:v>
                </c:pt>
                <c:pt idx="1157">
                  <c:v>1870.95989597463</c:v>
                </c:pt>
                <c:pt idx="1158">
                  <c:v>1854.544375537818</c:v>
                </c:pt>
                <c:pt idx="1159">
                  <c:v>1881.743698981224</c:v>
                </c:pt>
                <c:pt idx="1160">
                  <c:v>1867.532205592885</c:v>
                </c:pt>
                <c:pt idx="1161">
                  <c:v>1865.824806513968</c:v>
                </c:pt>
                <c:pt idx="1162">
                  <c:v>1848.664617113828</c:v>
                </c:pt>
                <c:pt idx="1163">
                  <c:v>1852.019905509944</c:v>
                </c:pt>
                <c:pt idx="1164">
                  <c:v>1862.589334440953</c:v>
                </c:pt>
                <c:pt idx="1165">
                  <c:v>1850.255150185211</c:v>
                </c:pt>
                <c:pt idx="1166">
                  <c:v>1893.975264683044</c:v>
                </c:pt>
                <c:pt idx="1167">
                  <c:v>1862.589334440953</c:v>
                </c:pt>
                <c:pt idx="1168">
                  <c:v>1870.78838764232</c:v>
                </c:pt>
                <c:pt idx="1169">
                  <c:v>1849.249204822842</c:v>
                </c:pt>
                <c:pt idx="1170">
                  <c:v>1825.910398924904</c:v>
                </c:pt>
                <c:pt idx="1171">
                  <c:v>1837.50569626766</c:v>
                </c:pt>
                <c:pt idx="1172">
                  <c:v>1833.789029907265</c:v>
                </c:pt>
                <c:pt idx="1173">
                  <c:v>1818.667898511056</c:v>
                </c:pt>
                <c:pt idx="1174">
                  <c:v>1817.775297524372</c:v>
                </c:pt>
                <c:pt idx="1175">
                  <c:v>1839.57778010791</c:v>
                </c:pt>
                <c:pt idx="1176">
                  <c:v>1801.243578566643</c:v>
                </c:pt>
                <c:pt idx="1177">
                  <c:v>1822.811760052351</c:v>
                </c:pt>
                <c:pt idx="1178">
                  <c:v>1805.389810740986</c:v>
                </c:pt>
                <c:pt idx="1179">
                  <c:v>1813.493114166645</c:v>
                </c:pt>
                <c:pt idx="1180">
                  <c:v>1813.009795691926</c:v>
                </c:pt>
                <c:pt idx="1181">
                  <c:v>1819.15423881129</c:v>
                </c:pt>
                <c:pt idx="1182">
                  <c:v>1797.911186783195</c:v>
                </c:pt>
                <c:pt idx="1183">
                  <c:v>1763.105604736407</c:v>
                </c:pt>
                <c:pt idx="1184">
                  <c:v>1773.294888300155</c:v>
                </c:pt>
                <c:pt idx="1185">
                  <c:v>1794.195061298674</c:v>
                </c:pt>
                <c:pt idx="1186">
                  <c:v>1802.279162228554</c:v>
                </c:pt>
                <c:pt idx="1187">
                  <c:v>1790.337192106761</c:v>
                </c:pt>
                <c:pt idx="1188">
                  <c:v>1779.251789037674</c:v>
                </c:pt>
                <c:pt idx="1189">
                  <c:v>1777.234339011004</c:v>
                </c:pt>
                <c:pt idx="1190">
                  <c:v>1761.580631068645</c:v>
                </c:pt>
                <c:pt idx="1191">
                  <c:v>1777.234339011004</c:v>
                </c:pt>
                <c:pt idx="1192">
                  <c:v>1768.452922014763</c:v>
                </c:pt>
                <c:pt idx="1193">
                  <c:v>1767.993309913315</c:v>
                </c:pt>
                <c:pt idx="1194">
                  <c:v>1759.228472760986</c:v>
                </c:pt>
                <c:pt idx="1195">
                  <c:v>1746.200268216361</c:v>
                </c:pt>
                <c:pt idx="1196">
                  <c:v>1744.783533430925</c:v>
                </c:pt>
                <c:pt idx="1197">
                  <c:v>1770.372114514749</c:v>
                </c:pt>
                <c:pt idx="1198">
                  <c:v>1768.912773142244</c:v>
                </c:pt>
                <c:pt idx="1199">
                  <c:v>1746.874404970905</c:v>
                </c:pt>
                <c:pt idx="1200">
                  <c:v>1745.231155866595</c:v>
                </c:pt>
                <c:pt idx="1201">
                  <c:v>1740.020114632525</c:v>
                </c:pt>
                <c:pt idx="1202">
                  <c:v>1755.821425937696</c:v>
                </c:pt>
                <c:pt idx="1203">
                  <c:v>1753.404673524817</c:v>
                </c:pt>
                <c:pt idx="1204">
                  <c:v>1738.2416642621</c:v>
                </c:pt>
                <c:pt idx="1205">
                  <c:v>1747.323101009254</c:v>
                </c:pt>
                <c:pt idx="1206">
                  <c:v>1747.62235977952</c:v>
                </c:pt>
                <c:pt idx="1207">
                  <c:v>1736.76239700999</c:v>
                </c:pt>
                <c:pt idx="1208">
                  <c:v>1733.441731222926</c:v>
                </c:pt>
                <c:pt idx="1209">
                  <c:v>1710.764472212052</c:v>
                </c:pt>
                <c:pt idx="1210">
                  <c:v>1706.685599498917</c:v>
                </c:pt>
                <c:pt idx="1211">
                  <c:v>1687.413414599163</c:v>
                </c:pt>
                <c:pt idx="1212">
                  <c:v>1708.899263806197</c:v>
                </c:pt>
                <c:pt idx="1213">
                  <c:v>1709.83135933303</c:v>
                </c:pt>
                <c:pt idx="1214">
                  <c:v>1698.017734097215</c:v>
                </c:pt>
                <c:pt idx="1215">
                  <c:v>1711.194807550476</c:v>
                </c:pt>
                <c:pt idx="1216">
                  <c:v>1697.170477380112</c:v>
                </c:pt>
                <c:pt idx="1217">
                  <c:v>1707.75525817844</c:v>
                </c:pt>
                <c:pt idx="1218">
                  <c:v>1674.94648545979</c:v>
                </c:pt>
                <c:pt idx="1219">
                  <c:v>1692.173359776362</c:v>
                </c:pt>
                <c:pt idx="1220">
                  <c:v>1663.201663201663</c:v>
                </c:pt>
                <c:pt idx="1221">
                  <c:v>1668.371185894923</c:v>
                </c:pt>
                <c:pt idx="1222">
                  <c:v>1667.962117244393</c:v>
                </c:pt>
                <c:pt idx="1223">
                  <c:v>1662.048940693108</c:v>
                </c:pt>
                <c:pt idx="1224">
                  <c:v>1681.087596431387</c:v>
                </c:pt>
                <c:pt idx="1225">
                  <c:v>1683.72277841198</c:v>
                </c:pt>
                <c:pt idx="1226">
                  <c:v>1683.306147939044</c:v>
                </c:pt>
                <c:pt idx="1227">
                  <c:v>1654.569009591537</c:v>
                </c:pt>
                <c:pt idx="1228">
                  <c:v>1662.795125349811</c:v>
                </c:pt>
                <c:pt idx="1229">
                  <c:v>1660.696462882604</c:v>
                </c:pt>
                <c:pt idx="1230">
                  <c:v>1653.696176323701</c:v>
                </c:pt>
                <c:pt idx="1231">
                  <c:v>1638.882151262267</c:v>
                </c:pt>
                <c:pt idx="1232">
                  <c:v>1615.71248073263</c:v>
                </c:pt>
                <c:pt idx="1233">
                  <c:v>1633.044992022575</c:v>
                </c:pt>
                <c:pt idx="1234">
                  <c:v>1624.00935429388</c:v>
                </c:pt>
                <c:pt idx="1235">
                  <c:v>1592.815763779051</c:v>
                </c:pt>
                <c:pt idx="1236">
                  <c:v>1633.437111037788</c:v>
                </c:pt>
                <c:pt idx="1237">
                  <c:v>1632.65306122449</c:v>
                </c:pt>
                <c:pt idx="1238">
                  <c:v>1611.691857410398</c:v>
                </c:pt>
                <c:pt idx="1239">
                  <c:v>1632.783683919203</c:v>
                </c:pt>
                <c:pt idx="1240">
                  <c:v>1621.878492107128</c:v>
                </c:pt>
                <c:pt idx="1241">
                  <c:v>1593.998912892741</c:v>
                </c:pt>
                <c:pt idx="1242">
                  <c:v>1604.783538772373</c:v>
                </c:pt>
                <c:pt idx="1243">
                  <c:v>1585.328733766234</c:v>
                </c:pt>
                <c:pt idx="1244">
                  <c:v>1581.09016166647</c:v>
                </c:pt>
                <c:pt idx="1245">
                  <c:v>1592.815763779051</c:v>
                </c:pt>
                <c:pt idx="1246">
                  <c:v>1595.183821007614</c:v>
                </c:pt>
                <c:pt idx="1247">
                  <c:v>1596.80638722555</c:v>
                </c:pt>
                <c:pt idx="1248">
                  <c:v>1590.829187897608</c:v>
                </c:pt>
                <c:pt idx="1249">
                  <c:v>1580.720270998683</c:v>
                </c:pt>
                <c:pt idx="1250">
                  <c:v>1586.067978873575</c:v>
                </c:pt>
                <c:pt idx="1251">
                  <c:v>1567.42268687597</c:v>
                </c:pt>
                <c:pt idx="1252">
                  <c:v>1558.678801500696</c:v>
                </c:pt>
                <c:pt idx="1253">
                  <c:v>1560.23035240923</c:v>
                </c:pt>
                <c:pt idx="1254">
                  <c:v>1550.858865639791</c:v>
                </c:pt>
                <c:pt idx="1255">
                  <c:v>1551.094607464488</c:v>
                </c:pt>
                <c:pt idx="1256">
                  <c:v>1535.449694829373</c:v>
                </c:pt>
                <c:pt idx="1257">
                  <c:v>1521.650808529157</c:v>
                </c:pt>
                <c:pt idx="1258">
                  <c:v>1516.560077769201</c:v>
                </c:pt>
                <c:pt idx="1259">
                  <c:v>1526.831778255167</c:v>
                </c:pt>
                <c:pt idx="1260">
                  <c:v>1515.09412522253</c:v>
                </c:pt>
                <c:pt idx="1261">
                  <c:v>1514.082481157244</c:v>
                </c:pt>
                <c:pt idx="1262">
                  <c:v>1503.37055678832</c:v>
                </c:pt>
                <c:pt idx="1263">
                  <c:v>1514.419545704425</c:v>
                </c:pt>
                <c:pt idx="1264">
                  <c:v>1509.210712981325</c:v>
                </c:pt>
                <c:pt idx="1265">
                  <c:v>1532.163169248872</c:v>
                </c:pt>
                <c:pt idx="1266">
                  <c:v>1511.894070653834</c:v>
                </c:pt>
                <c:pt idx="1267">
                  <c:v>1494.942609153235</c:v>
                </c:pt>
                <c:pt idx="1268">
                  <c:v>1501.988632950026</c:v>
                </c:pt>
                <c:pt idx="1269">
                  <c:v>1486.339057720491</c:v>
                </c:pt>
                <c:pt idx="1270">
                  <c:v>1497.741405959812</c:v>
                </c:pt>
                <c:pt idx="1271">
                  <c:v>1496.699030288698</c:v>
                </c:pt>
                <c:pt idx="1272">
                  <c:v>1477.351463390492</c:v>
                </c:pt>
                <c:pt idx="1273">
                  <c:v>1499.889008213392</c:v>
                </c:pt>
                <c:pt idx="1274">
                  <c:v>1485.365437031646</c:v>
                </c:pt>
                <c:pt idx="1275">
                  <c:v>1475.64013268956</c:v>
                </c:pt>
                <c:pt idx="1276">
                  <c:v>1485.581686937429</c:v>
                </c:pt>
                <c:pt idx="1277">
                  <c:v>1484.174984230641</c:v>
                </c:pt>
                <c:pt idx="1278">
                  <c:v>1479.440948854247</c:v>
                </c:pt>
                <c:pt idx="1279">
                  <c:v>1458.289280844641</c:v>
                </c:pt>
                <c:pt idx="1280">
                  <c:v>1471.224323457495</c:v>
                </c:pt>
                <c:pt idx="1281">
                  <c:v>1458.49771818032</c:v>
                </c:pt>
                <c:pt idx="1282">
                  <c:v>1437.176006634005</c:v>
                </c:pt>
                <c:pt idx="1283">
                  <c:v>1458.861562790861</c:v>
                </c:pt>
                <c:pt idx="1284">
                  <c:v>1455.013175144301</c:v>
                </c:pt>
                <c:pt idx="1285">
                  <c:v>1482.504958979088</c:v>
                </c:pt>
                <c:pt idx="1286">
                  <c:v>1443.684745449505</c:v>
                </c:pt>
                <c:pt idx="1287">
                  <c:v>1445.322718883286</c:v>
                </c:pt>
                <c:pt idx="1288">
                  <c:v>1433.691756272401</c:v>
                </c:pt>
                <c:pt idx="1289">
                  <c:v>1434.397130058222</c:v>
                </c:pt>
                <c:pt idx="1290">
                  <c:v>1429.222745794155</c:v>
                </c:pt>
                <c:pt idx="1291">
                  <c:v>1431.729414594477</c:v>
                </c:pt>
                <c:pt idx="1292">
                  <c:v>1416.223978654672</c:v>
                </c:pt>
                <c:pt idx="1293">
                  <c:v>1448.297236938531</c:v>
                </c:pt>
                <c:pt idx="1294">
                  <c:v>1430.574232496924</c:v>
                </c:pt>
                <c:pt idx="1295">
                  <c:v>1431.127012522361</c:v>
                </c:pt>
                <c:pt idx="1296">
                  <c:v>1419.674128000659</c:v>
                </c:pt>
                <c:pt idx="1297">
                  <c:v>1420.908671095166</c:v>
                </c:pt>
                <c:pt idx="1298">
                  <c:v>1407.235724649</c:v>
                </c:pt>
                <c:pt idx="1299">
                  <c:v>1407.915299815563</c:v>
                </c:pt>
                <c:pt idx="1300">
                  <c:v>1407.52689080125</c:v>
                </c:pt>
                <c:pt idx="1301">
                  <c:v>1397.977685480185</c:v>
                </c:pt>
                <c:pt idx="1302">
                  <c:v>1393.394196791849</c:v>
                </c:pt>
                <c:pt idx="1303">
                  <c:v>1404.764680844488</c:v>
                </c:pt>
                <c:pt idx="1304">
                  <c:v>1385.070326945851</c:v>
                </c:pt>
                <c:pt idx="1305">
                  <c:v>1391.922119173588</c:v>
                </c:pt>
                <c:pt idx="1306">
                  <c:v>1386.151240189514</c:v>
                </c:pt>
                <c:pt idx="1307">
                  <c:v>1390.35648740337</c:v>
                </c:pt>
                <c:pt idx="1308">
                  <c:v>1397.356481009227</c:v>
                </c:pt>
                <c:pt idx="1309">
                  <c:v>1380.570948921636</c:v>
                </c:pt>
                <c:pt idx="1310">
                  <c:v>1388.557178007476</c:v>
                </c:pt>
                <c:pt idx="1311">
                  <c:v>1376.33177303188</c:v>
                </c:pt>
                <c:pt idx="1312">
                  <c:v>1384.364708113623</c:v>
                </c:pt>
                <c:pt idx="1313">
                  <c:v>1353.907308797825</c:v>
                </c:pt>
                <c:pt idx="1314">
                  <c:v>1381.457797155026</c:v>
                </c:pt>
                <c:pt idx="1315">
                  <c:v>1372.489545060891</c:v>
                </c:pt>
                <c:pt idx="1316">
                  <c:v>1369.540327484483</c:v>
                </c:pt>
                <c:pt idx="1317">
                  <c:v>1369.540327484483</c:v>
                </c:pt>
                <c:pt idx="1318">
                  <c:v>1363.454776250254</c:v>
                </c:pt>
                <c:pt idx="1319">
                  <c:v>1359.18503265442</c:v>
                </c:pt>
                <c:pt idx="1320">
                  <c:v>1345.069513192442</c:v>
                </c:pt>
                <c:pt idx="1321">
                  <c:v>1362.862010221465</c:v>
                </c:pt>
                <c:pt idx="1322">
                  <c:v>1353.322813503996</c:v>
                </c:pt>
                <c:pt idx="1323">
                  <c:v>1345.380769665431</c:v>
                </c:pt>
                <c:pt idx="1324">
                  <c:v>1346.311778881753</c:v>
                </c:pt>
                <c:pt idx="1325">
                  <c:v>1345.913134766282</c:v>
                </c:pt>
                <c:pt idx="1326">
                  <c:v>1345.380769665431</c:v>
                </c:pt>
                <c:pt idx="1327">
                  <c:v>1342.54678439907</c:v>
                </c:pt>
                <c:pt idx="1328">
                  <c:v>1339.197231611483</c:v>
                </c:pt>
                <c:pt idx="1329">
                  <c:v>1328.42700957796</c:v>
                </c:pt>
                <c:pt idx="1330">
                  <c:v>1332.76646333093</c:v>
                </c:pt>
                <c:pt idx="1331">
                  <c:v>1324.761244904637</c:v>
                </c:pt>
                <c:pt idx="1332">
                  <c:v>1328.081214822449</c:v>
                </c:pt>
                <c:pt idx="1333">
                  <c:v>1330.073765891056</c:v>
                </c:pt>
                <c:pt idx="1334">
                  <c:v>1322.571131181863</c:v>
                </c:pt>
                <c:pt idx="1335">
                  <c:v>1316.044024304701</c:v>
                </c:pt>
                <c:pt idx="1336">
                  <c:v>1315.49175712865</c:v>
                </c:pt>
                <c:pt idx="1337">
                  <c:v>1310.969934215529</c:v>
                </c:pt>
                <c:pt idx="1338">
                  <c:v>1308.489479744583</c:v>
                </c:pt>
                <c:pt idx="1339">
                  <c:v>1296.843612331945</c:v>
                </c:pt>
                <c:pt idx="1340">
                  <c:v>1309.328968903437</c:v>
                </c:pt>
                <c:pt idx="1341">
                  <c:v>1291.138913635718</c:v>
                </c:pt>
                <c:pt idx="1342">
                  <c:v>1288.488770176124</c:v>
                </c:pt>
                <c:pt idx="1343">
                  <c:v>1302.390276875149</c:v>
                </c:pt>
                <c:pt idx="1344">
                  <c:v>1303.723172636415</c:v>
                </c:pt>
                <c:pt idx="1345">
                  <c:v>1291.670918416773</c:v>
                </c:pt>
                <c:pt idx="1346">
                  <c:v>1298.659134443687</c:v>
                </c:pt>
                <c:pt idx="1347">
                  <c:v>1307.734859372732</c:v>
                </c:pt>
                <c:pt idx="1348">
                  <c:v>1290.567372133811</c:v>
                </c:pt>
                <c:pt idx="1349">
                  <c:v>1293.51380437932</c:v>
                </c:pt>
                <c:pt idx="1350">
                  <c:v>1286.660164743967</c:v>
                </c:pt>
                <c:pt idx="1351">
                  <c:v>1284.351588678698</c:v>
                </c:pt>
                <c:pt idx="1352">
                  <c:v>1282.817683385202</c:v>
                </c:pt>
                <c:pt idx="1353">
                  <c:v>1285.444525998758</c:v>
                </c:pt>
                <c:pt idx="1354">
                  <c:v>1289.018592804183</c:v>
                </c:pt>
                <c:pt idx="1355">
                  <c:v>1269.327091628915</c:v>
                </c:pt>
                <c:pt idx="1356">
                  <c:v>1293.71796430891</c:v>
                </c:pt>
                <c:pt idx="1357">
                  <c:v>1280.562218036206</c:v>
                </c:pt>
                <c:pt idx="1358">
                  <c:v>1266.058367822873</c:v>
                </c:pt>
                <c:pt idx="1359">
                  <c:v>1263.548397694277</c:v>
                </c:pt>
                <c:pt idx="1360">
                  <c:v>1297.380329638394</c:v>
                </c:pt>
                <c:pt idx="1361">
                  <c:v>1268.14396984861</c:v>
                </c:pt>
                <c:pt idx="1362">
                  <c:v>1262.80643576672</c:v>
                </c:pt>
                <c:pt idx="1363">
                  <c:v>1256.118869040815</c:v>
                </c:pt>
                <c:pt idx="1364">
                  <c:v>1247.287150447776</c:v>
                </c:pt>
                <c:pt idx="1365">
                  <c:v>1238.201487575267</c:v>
                </c:pt>
                <c:pt idx="1366">
                  <c:v>1258.832281998573</c:v>
                </c:pt>
                <c:pt idx="1367">
                  <c:v>1244.395553525808</c:v>
                </c:pt>
                <c:pt idx="1368">
                  <c:v>1245.382743478553</c:v>
                </c:pt>
                <c:pt idx="1369">
                  <c:v>1221.666499705578</c:v>
                </c:pt>
                <c:pt idx="1370">
                  <c:v>1227.436645857524</c:v>
                </c:pt>
                <c:pt idx="1371">
                  <c:v>1243.182696885951</c:v>
                </c:pt>
                <c:pt idx="1372">
                  <c:v>1225.114854517611</c:v>
                </c:pt>
                <c:pt idx="1373">
                  <c:v>1231.995919629514</c:v>
                </c:pt>
                <c:pt idx="1374">
                  <c:v>1241.480341158798</c:v>
                </c:pt>
                <c:pt idx="1375">
                  <c:v>1219.256448647357</c:v>
                </c:pt>
                <c:pt idx="1376">
                  <c:v>1213.960546282246</c:v>
                </c:pt>
                <c:pt idx="1377">
                  <c:v>1235.3151906709</c:v>
                </c:pt>
                <c:pt idx="1378">
                  <c:v>1223.681666556535</c:v>
                </c:pt>
                <c:pt idx="1379">
                  <c:v>1224.15952267572</c:v>
                </c:pt>
                <c:pt idx="1380">
                  <c:v>1213.02252461526</c:v>
                </c:pt>
                <c:pt idx="1381">
                  <c:v>1218.63834226189</c:v>
                </c:pt>
                <c:pt idx="1382">
                  <c:v>1223.461588811688</c:v>
                </c:pt>
                <c:pt idx="1383">
                  <c:v>1213.238862467243</c:v>
                </c:pt>
                <c:pt idx="1384">
                  <c:v>1214.393968833793</c:v>
                </c:pt>
                <c:pt idx="1385">
                  <c:v>1211.940522806903</c:v>
                </c:pt>
                <c:pt idx="1386">
                  <c:v>1213.923704895147</c:v>
                </c:pt>
                <c:pt idx="1387">
                  <c:v>1209.355087212642</c:v>
                </c:pt>
                <c:pt idx="1388">
                  <c:v>1227.917439743021</c:v>
                </c:pt>
                <c:pt idx="1389">
                  <c:v>1211.257915570478</c:v>
                </c:pt>
                <c:pt idx="1390">
                  <c:v>1202.086341053533</c:v>
                </c:pt>
                <c:pt idx="1391">
                  <c:v>1207.74405487989</c:v>
                </c:pt>
                <c:pt idx="1392">
                  <c:v>1206.636500754148</c:v>
                </c:pt>
                <c:pt idx="1393">
                  <c:v>1213.310992233596</c:v>
                </c:pt>
                <c:pt idx="1394">
                  <c:v>1199.823385997581</c:v>
                </c:pt>
                <c:pt idx="1395">
                  <c:v>1191.554263381154</c:v>
                </c:pt>
                <c:pt idx="1396">
                  <c:v>1182.540499055741</c:v>
                </c:pt>
                <c:pt idx="1397">
                  <c:v>1177.387565374445</c:v>
                </c:pt>
                <c:pt idx="1398">
                  <c:v>1184.943632231415</c:v>
                </c:pt>
                <c:pt idx="1399">
                  <c:v>1192.214837113648</c:v>
                </c:pt>
                <c:pt idx="1400">
                  <c:v>1179.292565975523</c:v>
                </c:pt>
                <c:pt idx="1401">
                  <c:v>1174.134750748804</c:v>
                </c:pt>
                <c:pt idx="1402">
                  <c:v>1185.391706762541</c:v>
                </c:pt>
                <c:pt idx="1403">
                  <c:v>1182.094577022918</c:v>
                </c:pt>
                <c:pt idx="1404">
                  <c:v>1164.915992083231</c:v>
                </c:pt>
                <c:pt idx="1405">
                  <c:v>1179.327335274506</c:v>
                </c:pt>
                <c:pt idx="1406">
                  <c:v>1166.380708996178</c:v>
                </c:pt>
                <c:pt idx="1407">
                  <c:v>1170.42979352448</c:v>
                </c:pt>
                <c:pt idx="1408">
                  <c:v>1165.547352692298</c:v>
                </c:pt>
                <c:pt idx="1409">
                  <c:v>1171.773842961213</c:v>
                </c:pt>
                <c:pt idx="1410">
                  <c:v>1154.793084175177</c:v>
                </c:pt>
                <c:pt idx="1411">
                  <c:v>1164.25007160138</c:v>
                </c:pt>
                <c:pt idx="1412">
                  <c:v>1165.115509551617</c:v>
                </c:pt>
                <c:pt idx="1413">
                  <c:v>1162.624415345247</c:v>
                </c:pt>
                <c:pt idx="1414">
                  <c:v>1162.359543378677</c:v>
                </c:pt>
                <c:pt idx="1415">
                  <c:v>1160.04705150841</c:v>
                </c:pt>
                <c:pt idx="1416">
                  <c:v>1158.79420510194</c:v>
                </c:pt>
                <c:pt idx="1417">
                  <c:v>1156.724618570057</c:v>
                </c:pt>
                <c:pt idx="1418">
                  <c:v>1141.00285022512</c:v>
                </c:pt>
                <c:pt idx="1419">
                  <c:v>1156.889217445426</c:v>
                </c:pt>
                <c:pt idx="1420">
                  <c:v>1145.10285313827</c:v>
                </c:pt>
                <c:pt idx="1421">
                  <c:v>1140.04676471829</c:v>
                </c:pt>
                <c:pt idx="1422">
                  <c:v>1144.492131616595</c:v>
                </c:pt>
                <c:pt idx="1423">
                  <c:v>1150.008222558791</c:v>
                </c:pt>
                <c:pt idx="1424">
                  <c:v>1149.619533415416</c:v>
                </c:pt>
                <c:pt idx="1425">
                  <c:v>1143.914773773695</c:v>
                </c:pt>
                <c:pt idx="1426">
                  <c:v>1129.318230584196</c:v>
                </c:pt>
                <c:pt idx="1427">
                  <c:v>1125.952414999037</c:v>
                </c:pt>
                <c:pt idx="1428">
                  <c:v>1136.743412003555</c:v>
                </c:pt>
                <c:pt idx="1429">
                  <c:v>1127.78859828283</c:v>
                </c:pt>
                <c:pt idx="1430">
                  <c:v>1118.481906877433</c:v>
                </c:pt>
                <c:pt idx="1431">
                  <c:v>1136.363636363636</c:v>
                </c:pt>
                <c:pt idx="1432">
                  <c:v>1131.32154194601</c:v>
                </c:pt>
                <c:pt idx="1433">
                  <c:v>1126.82277669415</c:v>
                </c:pt>
                <c:pt idx="1434">
                  <c:v>1123.56394483301</c:v>
                </c:pt>
                <c:pt idx="1435">
                  <c:v>1114.57123559138</c:v>
                </c:pt>
                <c:pt idx="1436">
                  <c:v>1117.103752128083</c:v>
                </c:pt>
                <c:pt idx="1437">
                  <c:v>1127.00945786337</c:v>
                </c:pt>
                <c:pt idx="1438">
                  <c:v>1117.287226613782</c:v>
                </c:pt>
                <c:pt idx="1439">
                  <c:v>1112.050175703928</c:v>
                </c:pt>
                <c:pt idx="1440">
                  <c:v>1114.967660363011</c:v>
                </c:pt>
                <c:pt idx="1441">
                  <c:v>1111.141976166005</c:v>
                </c:pt>
                <c:pt idx="1442">
                  <c:v>1114.206128133705</c:v>
                </c:pt>
                <c:pt idx="1443">
                  <c:v>1110.144052292225</c:v>
                </c:pt>
                <c:pt idx="1444">
                  <c:v>1107.461410507151</c:v>
                </c:pt>
                <c:pt idx="1445">
                  <c:v>1115.607007350735</c:v>
                </c:pt>
                <c:pt idx="1446">
                  <c:v>1115.5460263135</c:v>
                </c:pt>
                <c:pt idx="1447">
                  <c:v>1106.651306346534</c:v>
                </c:pt>
                <c:pt idx="1448">
                  <c:v>1101.74990938107</c:v>
                </c:pt>
                <c:pt idx="1449">
                  <c:v>1110.74826667733</c:v>
                </c:pt>
                <c:pt idx="1450">
                  <c:v>1100.204417980861</c:v>
                </c:pt>
                <c:pt idx="1451">
                  <c:v>1101.36282636134</c:v>
                </c:pt>
                <c:pt idx="1452">
                  <c:v>1086.5797620173</c:v>
                </c:pt>
                <c:pt idx="1453">
                  <c:v>1104.463468214093</c:v>
                </c:pt>
                <c:pt idx="1454">
                  <c:v>1091.200342200427</c:v>
                </c:pt>
                <c:pt idx="1455">
                  <c:v>1100.590687021725</c:v>
                </c:pt>
                <c:pt idx="1456">
                  <c:v>1081.252912625033</c:v>
                </c:pt>
                <c:pt idx="1457">
                  <c:v>1077.654721582514</c:v>
                </c:pt>
                <c:pt idx="1458">
                  <c:v>1089.162074940886</c:v>
                </c:pt>
                <c:pt idx="1459">
                  <c:v>1086.5797620173</c:v>
                </c:pt>
                <c:pt idx="1460">
                  <c:v>1092.13585733211</c:v>
                </c:pt>
                <c:pt idx="1461">
                  <c:v>1096.891737882363</c:v>
                </c:pt>
                <c:pt idx="1462">
                  <c:v>1070.220369076196</c:v>
                </c:pt>
                <c:pt idx="1463">
                  <c:v>1082.51468160537</c:v>
                </c:pt>
                <c:pt idx="1464">
                  <c:v>1081.252912625033</c:v>
                </c:pt>
                <c:pt idx="1465">
                  <c:v>1076.772825699552</c:v>
                </c:pt>
                <c:pt idx="1466">
                  <c:v>1074.334261916247</c:v>
                </c:pt>
                <c:pt idx="1467">
                  <c:v>1073.260780904544</c:v>
                </c:pt>
                <c:pt idx="1468">
                  <c:v>1072.188293419337</c:v>
                </c:pt>
                <c:pt idx="1469">
                  <c:v>1055.463554315738</c:v>
                </c:pt>
                <c:pt idx="1470">
                  <c:v>1061.864208804978</c:v>
                </c:pt>
                <c:pt idx="1471">
                  <c:v>1064.162621075102</c:v>
                </c:pt>
                <c:pt idx="1472">
                  <c:v>1066.499439554544</c:v>
                </c:pt>
                <c:pt idx="1473">
                  <c:v>1059.822755242413</c:v>
                </c:pt>
                <c:pt idx="1474">
                  <c:v>1056.96737036031</c:v>
                </c:pt>
                <c:pt idx="1475">
                  <c:v>1052.631578947368</c:v>
                </c:pt>
                <c:pt idx="1476">
                  <c:v>1057.652645718093</c:v>
                </c:pt>
                <c:pt idx="1477">
                  <c:v>1060.346436387696</c:v>
                </c:pt>
                <c:pt idx="1478">
                  <c:v>1041.639540636962</c:v>
                </c:pt>
                <c:pt idx="1479">
                  <c:v>1040.630372254296</c:v>
                </c:pt>
                <c:pt idx="1480">
                  <c:v>1055.217416996598</c:v>
                </c:pt>
                <c:pt idx="1481">
                  <c:v>1048.008208000285</c:v>
                </c:pt>
                <c:pt idx="1482">
                  <c:v>1042.997575030638</c:v>
                </c:pt>
                <c:pt idx="1483">
                  <c:v>1042.997575030638</c:v>
                </c:pt>
                <c:pt idx="1484">
                  <c:v>1043.878383992751</c:v>
                </c:pt>
                <c:pt idx="1485">
                  <c:v>1040.339150563084</c:v>
                </c:pt>
                <c:pt idx="1486">
                  <c:v>1043.344712746333</c:v>
                </c:pt>
                <c:pt idx="1487">
                  <c:v>1041.320644494173</c:v>
                </c:pt>
                <c:pt idx="1488">
                  <c:v>1044.70719991308</c:v>
                </c:pt>
                <c:pt idx="1489">
                  <c:v>1037.322877118732</c:v>
                </c:pt>
                <c:pt idx="1490">
                  <c:v>1017.633554227657</c:v>
                </c:pt>
                <c:pt idx="1491">
                  <c:v>1023.171771100104</c:v>
                </c:pt>
                <c:pt idx="1492">
                  <c:v>1012.959807780747</c:v>
                </c:pt>
                <c:pt idx="1493">
                  <c:v>1030.459347863497</c:v>
                </c:pt>
                <c:pt idx="1494">
                  <c:v>1026.776271611074</c:v>
                </c:pt>
                <c:pt idx="1495">
                  <c:v>1026.286270239648</c:v>
                </c:pt>
                <c:pt idx="1496">
                  <c:v>1020.408163265306</c:v>
                </c:pt>
                <c:pt idx="1497">
                  <c:v>1016.391343191652</c:v>
                </c:pt>
                <c:pt idx="1498">
                  <c:v>1017.811704834606</c:v>
                </c:pt>
                <c:pt idx="1499">
                  <c:v>1011.678820301561</c:v>
                </c:pt>
                <c:pt idx="1500">
                  <c:v>1010.426592002878</c:v>
                </c:pt>
                <c:pt idx="1501">
                  <c:v>1016.720993458417</c:v>
                </c:pt>
                <c:pt idx="1502">
                  <c:v>1006.910426255391</c:v>
                </c:pt>
                <c:pt idx="1503">
                  <c:v>1006.263993358658</c:v>
                </c:pt>
                <c:pt idx="1504">
                  <c:v>996.4129135113591</c:v>
                </c:pt>
                <c:pt idx="1505">
                  <c:v>1007.431824569852</c:v>
                </c:pt>
                <c:pt idx="1506">
                  <c:v>1003.590848054338</c:v>
                </c:pt>
                <c:pt idx="1507">
                  <c:v>1005.966386639157</c:v>
                </c:pt>
                <c:pt idx="1508">
                  <c:v>999.8300288950862</c:v>
                </c:pt>
                <c:pt idx="1509">
                  <c:v>1000.515265361661</c:v>
                </c:pt>
                <c:pt idx="1510">
                  <c:v>1003.442812288963</c:v>
                </c:pt>
                <c:pt idx="1511">
                  <c:v>989.4720177313384</c:v>
                </c:pt>
                <c:pt idx="1512">
                  <c:v>1009.002318687328</c:v>
                </c:pt>
                <c:pt idx="1513">
                  <c:v>987.4885204459489</c:v>
                </c:pt>
                <c:pt idx="1514">
                  <c:v>996.2640099626405</c:v>
                </c:pt>
                <c:pt idx="1515">
                  <c:v>989.981388349899</c:v>
                </c:pt>
                <c:pt idx="1516">
                  <c:v>987.4885204459489</c:v>
                </c:pt>
                <c:pt idx="1517">
                  <c:v>991.7879953981037</c:v>
                </c:pt>
                <c:pt idx="1518">
                  <c:v>974.3075109366018</c:v>
                </c:pt>
                <c:pt idx="1519">
                  <c:v>998.4125240867011</c:v>
                </c:pt>
                <c:pt idx="1520">
                  <c:v>988.2497109369596</c:v>
                </c:pt>
                <c:pt idx="1521">
                  <c:v>989.0414210547126</c:v>
                </c:pt>
                <c:pt idx="1522">
                  <c:v>989.4720177313384</c:v>
                </c:pt>
                <c:pt idx="1523">
                  <c:v>974.696869273656</c:v>
                </c:pt>
                <c:pt idx="1524">
                  <c:v>986.3197451349779</c:v>
                </c:pt>
                <c:pt idx="1525">
                  <c:v>979.3360101850925</c:v>
                </c:pt>
                <c:pt idx="1526">
                  <c:v>986.5824782951855</c:v>
                </c:pt>
                <c:pt idx="1527">
                  <c:v>976.3813354943908</c:v>
                </c:pt>
                <c:pt idx="1528">
                  <c:v>976.3336717956728</c:v>
                </c:pt>
                <c:pt idx="1529">
                  <c:v>975.9144318226178</c:v>
                </c:pt>
                <c:pt idx="1530">
                  <c:v>973.719315670065</c:v>
                </c:pt>
                <c:pt idx="1531">
                  <c:v>971.0151963878234</c:v>
                </c:pt>
                <c:pt idx="1532">
                  <c:v>985.678097247001</c:v>
                </c:pt>
                <c:pt idx="1533">
                  <c:v>972.242477273832</c:v>
                </c:pt>
                <c:pt idx="1534">
                  <c:v>968.063582416093</c:v>
                </c:pt>
                <c:pt idx="1535">
                  <c:v>956.2240624223067</c:v>
                </c:pt>
                <c:pt idx="1536">
                  <c:v>973.8615558412203</c:v>
                </c:pt>
                <c:pt idx="1537">
                  <c:v>973.0750143528566</c:v>
                </c:pt>
                <c:pt idx="1538">
                  <c:v>970.1391179495139</c:v>
                </c:pt>
                <c:pt idx="1539">
                  <c:v>962.9922093930248</c:v>
                </c:pt>
                <c:pt idx="1540">
                  <c:v>956.7821502722046</c:v>
                </c:pt>
                <c:pt idx="1541">
                  <c:v>963.4189812807692</c:v>
                </c:pt>
                <c:pt idx="1542">
                  <c:v>955.9498317528296</c:v>
                </c:pt>
                <c:pt idx="1543">
                  <c:v>965.316189317811</c:v>
                </c:pt>
                <c:pt idx="1544">
                  <c:v>956.6448551639684</c:v>
                </c:pt>
                <c:pt idx="1545">
                  <c:v>947.3375079339505</c:v>
                </c:pt>
                <c:pt idx="1546">
                  <c:v>953.779829464167</c:v>
                </c:pt>
                <c:pt idx="1547">
                  <c:v>950.3806274412893</c:v>
                </c:pt>
                <c:pt idx="1548">
                  <c:v>961.2704149804382</c:v>
                </c:pt>
                <c:pt idx="1549">
                  <c:v>951.248513674198</c:v>
                </c:pt>
                <c:pt idx="1550">
                  <c:v>948.4156716205581</c:v>
                </c:pt>
                <c:pt idx="1551">
                  <c:v>929.9816793609167</c:v>
                </c:pt>
                <c:pt idx="1552">
                  <c:v>950.8053321163025</c:v>
                </c:pt>
                <c:pt idx="1553">
                  <c:v>940.6098914536186</c:v>
                </c:pt>
                <c:pt idx="1554">
                  <c:v>945.5191845842552</c:v>
                </c:pt>
                <c:pt idx="1555">
                  <c:v>931.0206779692576</c:v>
                </c:pt>
                <c:pt idx="1556">
                  <c:v>940.203083866116</c:v>
                </c:pt>
                <c:pt idx="1557">
                  <c:v>932.4183201551544</c:v>
                </c:pt>
                <c:pt idx="1558">
                  <c:v>937.1544243060371</c:v>
                </c:pt>
                <c:pt idx="1559">
                  <c:v>938.5529390785288</c:v>
                </c:pt>
                <c:pt idx="1560">
                  <c:v>934.1952841822047</c:v>
                </c:pt>
                <c:pt idx="1561">
                  <c:v>928.2034621989134</c:v>
                </c:pt>
                <c:pt idx="1562">
                  <c:v>941.4600161931112</c:v>
                </c:pt>
                <c:pt idx="1563">
                  <c:v>931.0640199620126</c:v>
                </c:pt>
                <c:pt idx="1564">
                  <c:v>928.324096508573</c:v>
                </c:pt>
                <c:pt idx="1565">
                  <c:v>943.3962264150927</c:v>
                </c:pt>
                <c:pt idx="1566">
                  <c:v>935.418693407169</c:v>
                </c:pt>
                <c:pt idx="1567">
                  <c:v>923.3695601990773</c:v>
                </c:pt>
                <c:pt idx="1568">
                  <c:v>930.2325581395344</c:v>
                </c:pt>
                <c:pt idx="1569">
                  <c:v>919.1683364891446</c:v>
                </c:pt>
                <c:pt idx="1570">
                  <c:v>929.402580021562</c:v>
                </c:pt>
                <c:pt idx="1571">
                  <c:v>915.3318077803193</c:v>
                </c:pt>
                <c:pt idx="1572">
                  <c:v>926.0974254491572</c:v>
                </c:pt>
                <c:pt idx="1573">
                  <c:v>918.4676286084277</c:v>
                </c:pt>
                <c:pt idx="1574">
                  <c:v>915.0637799454625</c:v>
                </c:pt>
                <c:pt idx="1575">
                  <c:v>917.3302021795764</c:v>
                </c:pt>
                <c:pt idx="1576">
                  <c:v>916.892833565613</c:v>
                </c:pt>
                <c:pt idx="1577">
                  <c:v>909.3306417146329</c:v>
                </c:pt>
                <c:pt idx="1578">
                  <c:v>905.6576432976806</c:v>
                </c:pt>
                <c:pt idx="1579">
                  <c:v>898.4806691884012</c:v>
                </c:pt>
                <c:pt idx="1580">
                  <c:v>907.655163650226</c:v>
                </c:pt>
                <c:pt idx="1581">
                  <c:v>915.2061501853282</c:v>
                </c:pt>
                <c:pt idx="1582">
                  <c:v>898.9976176563132</c:v>
                </c:pt>
                <c:pt idx="1583">
                  <c:v>918.9993934604004</c:v>
                </c:pt>
                <c:pt idx="1584">
                  <c:v>912.6252578166353</c:v>
                </c:pt>
                <c:pt idx="1585">
                  <c:v>914.268996224069</c:v>
                </c:pt>
                <c:pt idx="1586">
                  <c:v>901.3962628110932</c:v>
                </c:pt>
                <c:pt idx="1587">
                  <c:v>904.478070929171</c:v>
                </c:pt>
                <c:pt idx="1588">
                  <c:v>900.6250337734388</c:v>
                </c:pt>
                <c:pt idx="1589">
                  <c:v>903.8159107752929</c:v>
                </c:pt>
                <c:pt idx="1590">
                  <c:v>902.0792927698345</c:v>
                </c:pt>
                <c:pt idx="1591">
                  <c:v>903.9384598696525</c:v>
                </c:pt>
                <c:pt idx="1592">
                  <c:v>893.718943266722</c:v>
                </c:pt>
                <c:pt idx="1593">
                  <c:v>899.272488556758</c:v>
                </c:pt>
                <c:pt idx="1594">
                  <c:v>898.9976176563132</c:v>
                </c:pt>
                <c:pt idx="1595">
                  <c:v>896.089465572243</c:v>
                </c:pt>
                <c:pt idx="1596">
                  <c:v>890.5195290932724</c:v>
                </c:pt>
                <c:pt idx="1597">
                  <c:v>890.3609523300744</c:v>
                </c:pt>
                <c:pt idx="1598">
                  <c:v>898.4968148287916</c:v>
                </c:pt>
                <c:pt idx="1599">
                  <c:v>889.8934797504738</c:v>
                </c:pt>
                <c:pt idx="1600">
                  <c:v>896.3464916998314</c:v>
                </c:pt>
                <c:pt idx="1601">
                  <c:v>902.2990579997836</c:v>
                </c:pt>
                <c:pt idx="1602">
                  <c:v>888.7940841865757</c:v>
                </c:pt>
                <c:pt idx="1603">
                  <c:v>900.503381390198</c:v>
                </c:pt>
                <c:pt idx="1604">
                  <c:v>892.0924921495861</c:v>
                </c:pt>
                <c:pt idx="1605">
                  <c:v>885.951467578606</c:v>
                </c:pt>
                <c:pt idx="1606">
                  <c:v>887.2642095363157</c:v>
                </c:pt>
                <c:pt idx="1607">
                  <c:v>883.3688153140814</c:v>
                </c:pt>
                <c:pt idx="1608">
                  <c:v>878.2869890565445</c:v>
                </c:pt>
                <c:pt idx="1609">
                  <c:v>878.6265310067303</c:v>
                </c:pt>
                <c:pt idx="1610">
                  <c:v>893.3436961202075</c:v>
                </c:pt>
                <c:pt idx="1611">
                  <c:v>871.6116098666433</c:v>
                </c:pt>
                <c:pt idx="1612">
                  <c:v>875.3654650816707</c:v>
                </c:pt>
                <c:pt idx="1613">
                  <c:v>879.8402210158622</c:v>
                </c:pt>
                <c:pt idx="1614">
                  <c:v>874.6916711859061</c:v>
                </c:pt>
                <c:pt idx="1615">
                  <c:v>864.3714722839284</c:v>
                </c:pt>
                <c:pt idx="1616">
                  <c:v>861.9426463363128</c:v>
                </c:pt>
                <c:pt idx="1617">
                  <c:v>887.8077363566146</c:v>
                </c:pt>
                <c:pt idx="1618">
                  <c:v>865.785873837683</c:v>
                </c:pt>
                <c:pt idx="1619">
                  <c:v>865.8008658008654</c:v>
                </c:pt>
                <c:pt idx="1620">
                  <c:v>862.8872206402623</c:v>
                </c:pt>
                <c:pt idx="1621">
                  <c:v>869.081554613085</c:v>
                </c:pt>
                <c:pt idx="1622">
                  <c:v>857.449088960343</c:v>
                </c:pt>
                <c:pt idx="1623">
                  <c:v>860.688895391872</c:v>
                </c:pt>
                <c:pt idx="1624">
                  <c:v>867.7919035015405</c:v>
                </c:pt>
                <c:pt idx="1625">
                  <c:v>860.5629803017129</c:v>
                </c:pt>
                <c:pt idx="1626">
                  <c:v>867.9350090265242</c:v>
                </c:pt>
                <c:pt idx="1627">
                  <c:v>868.4928175643987</c:v>
                </c:pt>
                <c:pt idx="1628">
                  <c:v>876.1016978850892</c:v>
                </c:pt>
                <c:pt idx="1629">
                  <c:v>850.955197208867</c:v>
                </c:pt>
                <c:pt idx="1630">
                  <c:v>859.4018563080097</c:v>
                </c:pt>
                <c:pt idx="1631">
                  <c:v>862.1804543691</c:v>
                </c:pt>
                <c:pt idx="1632">
                  <c:v>843.4619050430579</c:v>
                </c:pt>
                <c:pt idx="1633">
                  <c:v>850.0365515717176</c:v>
                </c:pt>
                <c:pt idx="1634">
                  <c:v>843.198758811427</c:v>
                </c:pt>
                <c:pt idx="1635">
                  <c:v>850.9769215058884</c:v>
                </c:pt>
                <c:pt idx="1636">
                  <c:v>841.7579272552794</c:v>
                </c:pt>
                <c:pt idx="1637">
                  <c:v>853.5554853743267</c:v>
                </c:pt>
                <c:pt idx="1638">
                  <c:v>849.8415045593996</c:v>
                </c:pt>
                <c:pt idx="1639">
                  <c:v>853.6647829130457</c:v>
                </c:pt>
                <c:pt idx="1640">
                  <c:v>852.9875890305796</c:v>
                </c:pt>
                <c:pt idx="1641">
                  <c:v>853.0239699735565</c:v>
                </c:pt>
                <c:pt idx="1642">
                  <c:v>861.014964440082</c:v>
                </c:pt>
                <c:pt idx="1643">
                  <c:v>854.9127561532335</c:v>
                </c:pt>
                <c:pt idx="1644">
                  <c:v>842.119446222252</c:v>
                </c:pt>
                <c:pt idx="1645">
                  <c:v>853.6647829130457</c:v>
                </c:pt>
                <c:pt idx="1646">
                  <c:v>849.6970829899142</c:v>
                </c:pt>
                <c:pt idx="1647">
                  <c:v>855.9884955146205</c:v>
                </c:pt>
                <c:pt idx="1648">
                  <c:v>843.198758811427</c:v>
                </c:pt>
                <c:pt idx="1649">
                  <c:v>843.760810685387</c:v>
                </c:pt>
                <c:pt idx="1650">
                  <c:v>841.0146000134563</c:v>
                </c:pt>
                <c:pt idx="1651">
                  <c:v>839.658762678848</c:v>
                </c:pt>
                <c:pt idx="1652">
                  <c:v>826.6444023774295</c:v>
                </c:pt>
                <c:pt idx="1653">
                  <c:v>838.4900471231407</c:v>
                </c:pt>
                <c:pt idx="1654">
                  <c:v>851.049343840956</c:v>
                </c:pt>
                <c:pt idx="1655">
                  <c:v>854.9127561532335</c:v>
                </c:pt>
                <c:pt idx="1656">
                  <c:v>850.9769215058884</c:v>
                </c:pt>
                <c:pt idx="1657">
                  <c:v>844.6516656530844</c:v>
                </c:pt>
                <c:pt idx="1658">
                  <c:v>839.5600705230458</c:v>
                </c:pt>
                <c:pt idx="1659">
                  <c:v>841.3400864897599</c:v>
                </c:pt>
                <c:pt idx="1660">
                  <c:v>825.3617147714979</c:v>
                </c:pt>
                <c:pt idx="1661">
                  <c:v>842.1052631578947</c:v>
                </c:pt>
                <c:pt idx="1662">
                  <c:v>830.433735540073</c:v>
                </c:pt>
                <c:pt idx="1663">
                  <c:v>833.319444675922</c:v>
                </c:pt>
                <c:pt idx="1664">
                  <c:v>837.4718400093797</c:v>
                </c:pt>
                <c:pt idx="1665">
                  <c:v>821.685935201848</c:v>
                </c:pt>
                <c:pt idx="1666">
                  <c:v>830.723477076186</c:v>
                </c:pt>
                <c:pt idx="1667">
                  <c:v>828.7956770017488</c:v>
                </c:pt>
                <c:pt idx="1668">
                  <c:v>818.4377659922728</c:v>
                </c:pt>
                <c:pt idx="1669">
                  <c:v>827.0682910287902</c:v>
                </c:pt>
                <c:pt idx="1670">
                  <c:v>826.6444023774295</c:v>
                </c:pt>
                <c:pt idx="1671">
                  <c:v>817.3741039536384</c:v>
                </c:pt>
                <c:pt idx="1672">
                  <c:v>834.9545367254743</c:v>
                </c:pt>
                <c:pt idx="1673">
                  <c:v>826.077618253011</c:v>
                </c:pt>
                <c:pt idx="1674">
                  <c:v>833.0972891014203</c:v>
                </c:pt>
                <c:pt idx="1675">
                  <c:v>821.652178199923</c:v>
                </c:pt>
                <c:pt idx="1676">
                  <c:v>830.2269010120466</c:v>
                </c:pt>
                <c:pt idx="1677">
                  <c:v>824.5110649384914</c:v>
                </c:pt>
                <c:pt idx="1678">
                  <c:v>823.974357917982</c:v>
                </c:pt>
                <c:pt idx="1679">
                  <c:v>822.930125003085</c:v>
                </c:pt>
                <c:pt idx="1680">
                  <c:v>811.6949001209425</c:v>
                </c:pt>
                <c:pt idx="1681">
                  <c:v>811.5499793054754</c:v>
                </c:pt>
                <c:pt idx="1682">
                  <c:v>816.946743241808</c:v>
                </c:pt>
                <c:pt idx="1683">
                  <c:v>805.353993347776</c:v>
                </c:pt>
                <c:pt idx="1684">
                  <c:v>820.708106954681</c:v>
                </c:pt>
                <c:pt idx="1685">
                  <c:v>819.672131147541</c:v>
                </c:pt>
                <c:pt idx="1686">
                  <c:v>824.973600844773</c:v>
                </c:pt>
                <c:pt idx="1687">
                  <c:v>810.6158248421326</c:v>
                </c:pt>
                <c:pt idx="1688">
                  <c:v>805.133531396182</c:v>
                </c:pt>
                <c:pt idx="1689">
                  <c:v>806.9787522494535</c:v>
                </c:pt>
                <c:pt idx="1690">
                  <c:v>808.1591750311142</c:v>
                </c:pt>
                <c:pt idx="1691">
                  <c:v>809.0876727402181</c:v>
                </c:pt>
                <c:pt idx="1692">
                  <c:v>818.3373022692492</c:v>
                </c:pt>
                <c:pt idx="1693">
                  <c:v>802.3943447246584</c:v>
                </c:pt>
                <c:pt idx="1694">
                  <c:v>804.1170794467675</c:v>
                </c:pt>
                <c:pt idx="1695">
                  <c:v>811.991490329182</c:v>
                </c:pt>
                <c:pt idx="1696">
                  <c:v>808.3682278951687</c:v>
                </c:pt>
                <c:pt idx="1697">
                  <c:v>810.3268048003761</c:v>
                </c:pt>
                <c:pt idx="1698">
                  <c:v>814.38530197407</c:v>
                </c:pt>
                <c:pt idx="1699">
                  <c:v>807.3435973616012</c:v>
                </c:pt>
                <c:pt idx="1700">
                  <c:v>819.047775056719</c:v>
                </c:pt>
                <c:pt idx="1701">
                  <c:v>803.3419023136244</c:v>
                </c:pt>
                <c:pt idx="1702">
                  <c:v>809.0876727402181</c:v>
                </c:pt>
                <c:pt idx="1703">
                  <c:v>805.2242952274356</c:v>
                </c:pt>
                <c:pt idx="1704">
                  <c:v>807.5848367871045</c:v>
                </c:pt>
                <c:pt idx="1705">
                  <c:v>790.6075819267107</c:v>
                </c:pt>
                <c:pt idx="1706">
                  <c:v>806.6402626420694</c:v>
                </c:pt>
                <c:pt idx="1707">
                  <c:v>796.0325736529134</c:v>
                </c:pt>
                <c:pt idx="1708">
                  <c:v>807.9698142477398</c:v>
                </c:pt>
                <c:pt idx="1709">
                  <c:v>793.0465676944531</c:v>
                </c:pt>
                <c:pt idx="1710">
                  <c:v>793.5752150588833</c:v>
                </c:pt>
                <c:pt idx="1711">
                  <c:v>802.5038118931064</c:v>
                </c:pt>
                <c:pt idx="1712">
                  <c:v>793.0465676944531</c:v>
                </c:pt>
                <c:pt idx="1713">
                  <c:v>791.7092210372975</c:v>
                </c:pt>
                <c:pt idx="1714">
                  <c:v>793.2352894515571</c:v>
                </c:pt>
                <c:pt idx="1715">
                  <c:v>797.2002327824679</c:v>
                </c:pt>
                <c:pt idx="1716">
                  <c:v>794.843058238151</c:v>
                </c:pt>
                <c:pt idx="1717">
                  <c:v>800.787975367762</c:v>
                </c:pt>
                <c:pt idx="1718">
                  <c:v>797.2955734149765</c:v>
                </c:pt>
                <c:pt idx="1719">
                  <c:v>785.8669684395824</c:v>
                </c:pt>
                <c:pt idx="1720">
                  <c:v>794.2370162103775</c:v>
                </c:pt>
                <c:pt idx="1721">
                  <c:v>792.556311125904</c:v>
                </c:pt>
                <c:pt idx="1722">
                  <c:v>790.7263612354309</c:v>
                </c:pt>
                <c:pt idx="1723">
                  <c:v>793.140917346785</c:v>
                </c:pt>
                <c:pt idx="1724">
                  <c:v>791.0954298417014</c:v>
                </c:pt>
                <c:pt idx="1725">
                  <c:v>792.7699381639444</c:v>
                </c:pt>
                <c:pt idx="1726">
                  <c:v>795.0263153710388</c:v>
                </c:pt>
                <c:pt idx="1727">
                  <c:v>786.720163637794</c:v>
                </c:pt>
                <c:pt idx="1728">
                  <c:v>783.5762419683435</c:v>
                </c:pt>
                <c:pt idx="1729">
                  <c:v>780.4756218439508</c:v>
                </c:pt>
                <c:pt idx="1730">
                  <c:v>789.4279804853392</c:v>
                </c:pt>
                <c:pt idx="1731">
                  <c:v>773.0484392152013</c:v>
                </c:pt>
                <c:pt idx="1732">
                  <c:v>777.441750176868</c:v>
                </c:pt>
                <c:pt idx="1733">
                  <c:v>769.2307692307693</c:v>
                </c:pt>
                <c:pt idx="1734">
                  <c:v>766.6712666942664</c:v>
                </c:pt>
                <c:pt idx="1735">
                  <c:v>771.5454054471105</c:v>
                </c:pt>
                <c:pt idx="1736">
                  <c:v>773.0962504831842</c:v>
                </c:pt>
                <c:pt idx="1737">
                  <c:v>774.617339034517</c:v>
                </c:pt>
                <c:pt idx="1738">
                  <c:v>755.5951823251175</c:v>
                </c:pt>
                <c:pt idx="1739">
                  <c:v>773.3114743956571</c:v>
                </c:pt>
                <c:pt idx="1740">
                  <c:v>750.925515698098</c:v>
                </c:pt>
                <c:pt idx="1741">
                  <c:v>750.0131252296916</c:v>
                </c:pt>
                <c:pt idx="1742">
                  <c:v>760.8960311663015</c:v>
                </c:pt>
                <c:pt idx="1743">
                  <c:v>755.5266776469876</c:v>
                </c:pt>
                <c:pt idx="1744">
                  <c:v>743.1408103207397</c:v>
                </c:pt>
                <c:pt idx="1745">
                  <c:v>747.9263741277308</c:v>
                </c:pt>
                <c:pt idx="1746">
                  <c:v>754.927791156776</c:v>
                </c:pt>
                <c:pt idx="1747">
                  <c:v>745.0398968864779</c:v>
                </c:pt>
                <c:pt idx="1748">
                  <c:v>744.0088685857129</c:v>
                </c:pt>
                <c:pt idx="1749">
                  <c:v>735.304930954867</c:v>
                </c:pt>
                <c:pt idx="1750">
                  <c:v>737.8222438650068</c:v>
                </c:pt>
                <c:pt idx="1751">
                  <c:v>755.5152614082804</c:v>
                </c:pt>
                <c:pt idx="1752">
                  <c:v>743.5220640172494</c:v>
                </c:pt>
                <c:pt idx="1753">
                  <c:v>745.81782653769</c:v>
                </c:pt>
                <c:pt idx="1754">
                  <c:v>746.4301975800729</c:v>
                </c:pt>
                <c:pt idx="1755">
                  <c:v>751.7270929961587</c:v>
                </c:pt>
                <c:pt idx="1756">
                  <c:v>741.6692007031024</c:v>
                </c:pt>
                <c:pt idx="1757">
                  <c:v>755.6979626382928</c:v>
                </c:pt>
                <c:pt idx="1758">
                  <c:v>747.1552065510567</c:v>
                </c:pt>
                <c:pt idx="1759">
                  <c:v>746.1739928516535</c:v>
                </c:pt>
                <c:pt idx="1760">
                  <c:v>733.180831720336</c:v>
                </c:pt>
                <c:pt idx="1761">
                  <c:v>732.799366861347</c:v>
                </c:pt>
                <c:pt idx="1762">
                  <c:v>739.103762777257</c:v>
                </c:pt>
                <c:pt idx="1763">
                  <c:v>741.5097137772505</c:v>
                </c:pt>
                <c:pt idx="1764">
                  <c:v>738.274357516741</c:v>
                </c:pt>
                <c:pt idx="1765">
                  <c:v>742.533822415611</c:v>
                </c:pt>
                <c:pt idx="1766">
                  <c:v>730.999495610348</c:v>
                </c:pt>
                <c:pt idx="1767">
                  <c:v>723.3377698049865</c:v>
                </c:pt>
                <c:pt idx="1768">
                  <c:v>739.103762777257</c:v>
                </c:pt>
                <c:pt idx="1769">
                  <c:v>726.934372364863</c:v>
                </c:pt>
                <c:pt idx="1770">
                  <c:v>729.0276957621619</c:v>
                </c:pt>
                <c:pt idx="1771">
                  <c:v>734.6998751010215</c:v>
                </c:pt>
                <c:pt idx="1772">
                  <c:v>725.126353267057</c:v>
                </c:pt>
                <c:pt idx="1773">
                  <c:v>726.717779150467</c:v>
                </c:pt>
                <c:pt idx="1774">
                  <c:v>738.2471060713443</c:v>
                </c:pt>
                <c:pt idx="1775">
                  <c:v>726.2005911272815</c:v>
                </c:pt>
                <c:pt idx="1776">
                  <c:v>727.8709048163217</c:v>
                </c:pt>
                <c:pt idx="1777">
                  <c:v>721.115710226863</c:v>
                </c:pt>
                <c:pt idx="1778">
                  <c:v>728.4276161477824</c:v>
                </c:pt>
                <c:pt idx="1779">
                  <c:v>724.8162590783234</c:v>
                </c:pt>
                <c:pt idx="1780">
                  <c:v>725.615684908645</c:v>
                </c:pt>
                <c:pt idx="1781">
                  <c:v>720.7986448985475</c:v>
                </c:pt>
                <c:pt idx="1782">
                  <c:v>721.3810118090072</c:v>
                </c:pt>
                <c:pt idx="1783">
                  <c:v>719.5021045436557</c:v>
                </c:pt>
                <c:pt idx="1784">
                  <c:v>727.5955151012444</c:v>
                </c:pt>
                <c:pt idx="1785">
                  <c:v>713.185371141668</c:v>
                </c:pt>
                <c:pt idx="1786">
                  <c:v>724.06053146043</c:v>
                </c:pt>
                <c:pt idx="1787">
                  <c:v>716.9949308458389</c:v>
                </c:pt>
                <c:pt idx="1788">
                  <c:v>708.6167800453515</c:v>
                </c:pt>
                <c:pt idx="1789">
                  <c:v>715.0007150007149</c:v>
                </c:pt>
                <c:pt idx="1790">
                  <c:v>699.5991296986826</c:v>
                </c:pt>
                <c:pt idx="1791">
                  <c:v>711.682987929857</c:v>
                </c:pt>
                <c:pt idx="1792">
                  <c:v>716.3529040946721</c:v>
                </c:pt>
                <c:pt idx="1793">
                  <c:v>704.2253521126765</c:v>
                </c:pt>
                <c:pt idx="1794">
                  <c:v>708.7624299211144</c:v>
                </c:pt>
                <c:pt idx="1795">
                  <c:v>704.1410535358443</c:v>
                </c:pt>
                <c:pt idx="1796">
                  <c:v>713.073489353813</c:v>
                </c:pt>
                <c:pt idx="1797">
                  <c:v>704.1410535358443</c:v>
                </c:pt>
                <c:pt idx="1798">
                  <c:v>704.1410535358443</c:v>
                </c:pt>
                <c:pt idx="1799">
                  <c:v>704.1410535358443</c:v>
                </c:pt>
                <c:pt idx="1800">
                  <c:v>704.1410535358443</c:v>
                </c:pt>
                <c:pt idx="1801">
                  <c:v>704.1410535358443</c:v>
                </c:pt>
                <c:pt idx="1802">
                  <c:v>704.1410535358443</c:v>
                </c:pt>
                <c:pt idx="1803">
                  <c:v>704.1410535358443</c:v>
                </c:pt>
                <c:pt idx="1804">
                  <c:v>704.1410535358443</c:v>
                </c:pt>
                <c:pt idx="1805">
                  <c:v>704.1410535358443</c:v>
                </c:pt>
                <c:pt idx="1806">
                  <c:v>704.1410535358443</c:v>
                </c:pt>
                <c:pt idx="1807">
                  <c:v>704.1410535358443</c:v>
                </c:pt>
                <c:pt idx="1808">
                  <c:v>704.1410535358443</c:v>
                </c:pt>
                <c:pt idx="1809">
                  <c:v>704.1410535358443</c:v>
                </c:pt>
                <c:pt idx="1810">
                  <c:v>704.1410535358443</c:v>
                </c:pt>
                <c:pt idx="1811">
                  <c:v>704.1410535358443</c:v>
                </c:pt>
                <c:pt idx="1812">
                  <c:v>704.1410535358443</c:v>
                </c:pt>
                <c:pt idx="1813">
                  <c:v>704.1410535358443</c:v>
                </c:pt>
                <c:pt idx="1814">
                  <c:v>704.1410535358443</c:v>
                </c:pt>
                <c:pt idx="1815">
                  <c:v>704.1410535358443</c:v>
                </c:pt>
                <c:pt idx="1816">
                  <c:v>704.1410535358443</c:v>
                </c:pt>
              </c:numCache>
            </c:numRef>
          </c:yVal>
          <c:smooth val="0"/>
        </c:ser>
        <c:ser>
          <c:idx val="2"/>
          <c:order val="2"/>
          <c:tx>
            <c:v>Oleg's data</c:v>
          </c:tx>
          <c:spPr>
            <a:ln w="28575">
              <a:noFill/>
            </a:ln>
          </c:spPr>
          <c:xVal>
            <c:numRef>
              <c:f>Foglio1!$AP$7:$AP$17</c:f>
              <c:numCache>
                <c:formatCode>General</c:formatCode>
                <c:ptCount val="11"/>
                <c:pt idx="0">
                  <c:v>0.0</c:v>
                </c:pt>
                <c:pt idx="1">
                  <c:v>420.0</c:v>
                </c:pt>
                <c:pt idx="2">
                  <c:v>1080.0</c:v>
                </c:pt>
                <c:pt idx="3">
                  <c:v>3240.0</c:v>
                </c:pt>
                <c:pt idx="4">
                  <c:v>4380.0</c:v>
                </c:pt>
                <c:pt idx="5">
                  <c:v>4620.0</c:v>
                </c:pt>
                <c:pt idx="6">
                  <c:v>6180.0</c:v>
                </c:pt>
                <c:pt idx="7">
                  <c:v>6660.0</c:v>
                </c:pt>
                <c:pt idx="8">
                  <c:v>12240.0</c:v>
                </c:pt>
                <c:pt idx="9">
                  <c:v>16500.0</c:v>
                </c:pt>
                <c:pt idx="10">
                  <c:v>67080.0</c:v>
                </c:pt>
              </c:numCache>
            </c:numRef>
          </c:xVal>
          <c:yVal>
            <c:numRef>
              <c:f>Foglio1!$AQ$7:$AQ$17</c:f>
              <c:numCache>
                <c:formatCode>General</c:formatCode>
                <c:ptCount val="11"/>
                <c:pt idx="0">
                  <c:v>53600.0</c:v>
                </c:pt>
                <c:pt idx="1">
                  <c:v>41700.0</c:v>
                </c:pt>
                <c:pt idx="2">
                  <c:v>22500.0</c:v>
                </c:pt>
                <c:pt idx="3">
                  <c:v>8800.0</c:v>
                </c:pt>
                <c:pt idx="4">
                  <c:v>6600.0</c:v>
                </c:pt>
                <c:pt idx="5">
                  <c:v>6200.0</c:v>
                </c:pt>
                <c:pt idx="6">
                  <c:v>4730.0</c:v>
                </c:pt>
                <c:pt idx="7">
                  <c:v>4440.0</c:v>
                </c:pt>
                <c:pt idx="8">
                  <c:v>2610.0</c:v>
                </c:pt>
                <c:pt idx="9">
                  <c:v>2040.0</c:v>
                </c:pt>
                <c:pt idx="10">
                  <c:v>950.0</c:v>
                </c:pt>
              </c:numCache>
            </c:numRef>
          </c:yVal>
          <c:smooth val="0"/>
        </c:ser>
        <c:ser>
          <c:idx val="3"/>
          <c:order val="3"/>
          <c:tx>
            <c:v>4 layers of insulating tape</c:v>
          </c:tx>
          <c:spPr>
            <a:ln w="28575">
              <a:noFill/>
            </a:ln>
          </c:spPr>
          <c:marker>
            <c:symbol val="circle"/>
            <c:size val="4"/>
          </c:marker>
          <c:xVal>
            <c:numRef>
              <c:f>Foglio1!$BA$3:$BA$450</c:f>
              <c:numCache>
                <c:formatCode>General</c:formatCode>
                <c:ptCount val="448"/>
                <c:pt idx="0">
                  <c:v>45.3738</c:v>
                </c:pt>
                <c:pt idx="1">
                  <c:v>92.62259999999998</c:v>
                </c:pt>
                <c:pt idx="2">
                  <c:v>141.7464</c:v>
                </c:pt>
                <c:pt idx="3">
                  <c:v>192.5736</c:v>
                </c:pt>
                <c:pt idx="4">
                  <c:v>244.9633</c:v>
                </c:pt>
                <c:pt idx="5">
                  <c:v>300.0000999999999</c:v>
                </c:pt>
                <c:pt idx="6">
                  <c:v>356.9547999999999</c:v>
                </c:pt>
                <c:pt idx="7">
                  <c:v>415.6129</c:v>
                </c:pt>
                <c:pt idx="8">
                  <c:v>476.0172999999999</c:v>
                </c:pt>
                <c:pt idx="9">
                  <c:v>538.505</c:v>
                </c:pt>
                <c:pt idx="10">
                  <c:v>602.7574999999994</c:v>
                </c:pt>
                <c:pt idx="11">
                  <c:v>668.848199999999</c:v>
                </c:pt>
                <c:pt idx="12">
                  <c:v>736.8199999999994</c:v>
                </c:pt>
                <c:pt idx="13">
                  <c:v>806.8199999999994</c:v>
                </c:pt>
                <c:pt idx="14">
                  <c:v>879.1484</c:v>
                </c:pt>
                <c:pt idx="15">
                  <c:v>952.2918</c:v>
                </c:pt>
                <c:pt idx="16">
                  <c:v>1028.2109</c:v>
                </c:pt>
                <c:pt idx="17">
                  <c:v>1105.2881</c:v>
                </c:pt>
                <c:pt idx="18">
                  <c:v>1184.6508</c:v>
                </c:pt>
                <c:pt idx="19">
                  <c:v>1265.9498</c:v>
                </c:pt>
                <c:pt idx="20">
                  <c:v>1348.3027</c:v>
                </c:pt>
                <c:pt idx="21">
                  <c:v>1431.538</c:v>
                </c:pt>
                <c:pt idx="22">
                  <c:v>1518.0086</c:v>
                </c:pt>
                <c:pt idx="23">
                  <c:v>1605.9314</c:v>
                </c:pt>
                <c:pt idx="24">
                  <c:v>1694.9449</c:v>
                </c:pt>
                <c:pt idx="25">
                  <c:v>1787.2733</c:v>
                </c:pt>
                <c:pt idx="26">
                  <c:v>1881.1336</c:v>
                </c:pt>
                <c:pt idx="27">
                  <c:v>1976.1336</c:v>
                </c:pt>
                <c:pt idx="28">
                  <c:v>2073.437500000001</c:v>
                </c:pt>
                <c:pt idx="29">
                  <c:v>2173.425200000001</c:v>
                </c:pt>
                <c:pt idx="30">
                  <c:v>2274.363200000001</c:v>
                </c:pt>
                <c:pt idx="31">
                  <c:v>2376.557200000001</c:v>
                </c:pt>
                <c:pt idx="32">
                  <c:v>2480.546200000001</c:v>
                </c:pt>
                <c:pt idx="33">
                  <c:v>2586.624200000001</c:v>
                </c:pt>
                <c:pt idx="34">
                  <c:v>2693.2482</c:v>
                </c:pt>
                <c:pt idx="35">
                  <c:v>2802.6232</c:v>
                </c:pt>
                <c:pt idx="36">
                  <c:v>2913.046200000001</c:v>
                </c:pt>
                <c:pt idx="37">
                  <c:v>3024.498200000001</c:v>
                </c:pt>
                <c:pt idx="38">
                  <c:v>3138.511200000001</c:v>
                </c:pt>
                <c:pt idx="39">
                  <c:v>3253.683200000001</c:v>
                </c:pt>
                <c:pt idx="40">
                  <c:v>3372.108200000001</c:v>
                </c:pt>
                <c:pt idx="41">
                  <c:v>3491.201200000001</c:v>
                </c:pt>
                <c:pt idx="42">
                  <c:v>3610.889200000001</c:v>
                </c:pt>
                <c:pt idx="43">
                  <c:v>3731.869200000001</c:v>
                </c:pt>
                <c:pt idx="44">
                  <c:v>3855.153200000001</c:v>
                </c:pt>
                <c:pt idx="45">
                  <c:v>3980.030200000001</c:v>
                </c:pt>
                <c:pt idx="46">
                  <c:v>4106.354200000001</c:v>
                </c:pt>
                <c:pt idx="47">
                  <c:v>4234.246200000001</c:v>
                </c:pt>
                <c:pt idx="48">
                  <c:v>4362.922200000001</c:v>
                </c:pt>
                <c:pt idx="49">
                  <c:v>4493.008200000001</c:v>
                </c:pt>
                <c:pt idx="50">
                  <c:v>4624.760200000002</c:v>
                </c:pt>
                <c:pt idx="51">
                  <c:v>4755.979200000002</c:v>
                </c:pt>
                <c:pt idx="52">
                  <c:v>4890.170200000001</c:v>
                </c:pt>
                <c:pt idx="53">
                  <c:v>5023.791200000002</c:v>
                </c:pt>
                <c:pt idx="54">
                  <c:v>5158.717200000002</c:v>
                </c:pt>
                <c:pt idx="55">
                  <c:v>5297.344200000002</c:v>
                </c:pt>
                <c:pt idx="56">
                  <c:v>5434.452200000002</c:v>
                </c:pt>
                <c:pt idx="57">
                  <c:v>5574.795200000002</c:v>
                </c:pt>
                <c:pt idx="58">
                  <c:v>5714.581200000002</c:v>
                </c:pt>
                <c:pt idx="59">
                  <c:v>5857.001200000002</c:v>
                </c:pt>
                <c:pt idx="60">
                  <c:v>5998.128200000003</c:v>
                </c:pt>
                <c:pt idx="61">
                  <c:v>6140.941200000003</c:v>
                </c:pt>
                <c:pt idx="62">
                  <c:v>6283.392200000003</c:v>
                </c:pt>
                <c:pt idx="63">
                  <c:v>6427.534200000003</c:v>
                </c:pt>
                <c:pt idx="64">
                  <c:v>6571.033200000003</c:v>
                </c:pt>
                <c:pt idx="65">
                  <c:v>6717.154200000003</c:v>
                </c:pt>
                <c:pt idx="66">
                  <c:v>6862.705200000003</c:v>
                </c:pt>
                <c:pt idx="67">
                  <c:v>7011.112200000005</c:v>
                </c:pt>
                <c:pt idx="68">
                  <c:v>7160.701200000003</c:v>
                </c:pt>
                <c:pt idx="69">
                  <c:v>7309.279200000004</c:v>
                </c:pt>
                <c:pt idx="70">
                  <c:v>7458.440200000004</c:v>
                </c:pt>
                <c:pt idx="71">
                  <c:v>7608.955200000004</c:v>
                </c:pt>
                <c:pt idx="72">
                  <c:v>7760.830200000004</c:v>
                </c:pt>
                <c:pt idx="73">
                  <c:v>7913.986200000004</c:v>
                </c:pt>
                <c:pt idx="74">
                  <c:v>8065.175200000004</c:v>
                </c:pt>
                <c:pt idx="75">
                  <c:v>8217.393200000004</c:v>
                </c:pt>
                <c:pt idx="76">
                  <c:v>8371.082200000004</c:v>
                </c:pt>
                <c:pt idx="77">
                  <c:v>8526.597200000003</c:v>
                </c:pt>
                <c:pt idx="78">
                  <c:v>8681.848200000003</c:v>
                </c:pt>
                <c:pt idx="79">
                  <c:v>8839.489200000003</c:v>
                </c:pt>
                <c:pt idx="80">
                  <c:v>8993.895200000003</c:v>
                </c:pt>
                <c:pt idx="81">
                  <c:v>9149.569200000005</c:v>
                </c:pt>
                <c:pt idx="82">
                  <c:v>9306.352200000003</c:v>
                </c:pt>
                <c:pt idx="83">
                  <c:v>9464.600200000004</c:v>
                </c:pt>
                <c:pt idx="84">
                  <c:v>9624.508200000003</c:v>
                </c:pt>
                <c:pt idx="85">
                  <c:v>9783.63220000001</c:v>
                </c:pt>
                <c:pt idx="86">
                  <c:v>9943.963200000003</c:v>
                </c:pt>
                <c:pt idx="87">
                  <c:v>10102.71320000001</c:v>
                </c:pt>
                <c:pt idx="88">
                  <c:v>10264.5272</c:v>
                </c:pt>
                <c:pt idx="89">
                  <c:v>10427.1682</c:v>
                </c:pt>
                <c:pt idx="90">
                  <c:v>10589.5452</c:v>
                </c:pt>
                <c:pt idx="91">
                  <c:v>10750.4952</c:v>
                </c:pt>
                <c:pt idx="92">
                  <c:v>10911.18120000001</c:v>
                </c:pt>
                <c:pt idx="93">
                  <c:v>11075.13320000001</c:v>
                </c:pt>
                <c:pt idx="94">
                  <c:v>11238.8402</c:v>
                </c:pt>
                <c:pt idx="95">
                  <c:v>11403.04320000001</c:v>
                </c:pt>
                <c:pt idx="96">
                  <c:v>11567.12420000001</c:v>
                </c:pt>
                <c:pt idx="97">
                  <c:v>11732.4792</c:v>
                </c:pt>
                <c:pt idx="98">
                  <c:v>11898.4962</c:v>
                </c:pt>
                <c:pt idx="99">
                  <c:v>12063.5452</c:v>
                </c:pt>
                <c:pt idx="100">
                  <c:v>12226.3272</c:v>
                </c:pt>
                <c:pt idx="101">
                  <c:v>12389.4092</c:v>
                </c:pt>
                <c:pt idx="102">
                  <c:v>12555.78820000001</c:v>
                </c:pt>
                <c:pt idx="103">
                  <c:v>12720.16320000001</c:v>
                </c:pt>
                <c:pt idx="104">
                  <c:v>12883.74120000001</c:v>
                </c:pt>
                <c:pt idx="105">
                  <c:v>13053.3792</c:v>
                </c:pt>
                <c:pt idx="106">
                  <c:v>13224.24320000001</c:v>
                </c:pt>
                <c:pt idx="107">
                  <c:v>13393.41620000001</c:v>
                </c:pt>
                <c:pt idx="108">
                  <c:v>13560.9772</c:v>
                </c:pt>
                <c:pt idx="109">
                  <c:v>13729.42720000001</c:v>
                </c:pt>
                <c:pt idx="110">
                  <c:v>13899.35320000001</c:v>
                </c:pt>
                <c:pt idx="111">
                  <c:v>14069.05320000001</c:v>
                </c:pt>
                <c:pt idx="112">
                  <c:v>14243.3672</c:v>
                </c:pt>
                <c:pt idx="113">
                  <c:v>14417.94420000001</c:v>
                </c:pt>
                <c:pt idx="114">
                  <c:v>14588.79020000001</c:v>
                </c:pt>
                <c:pt idx="115">
                  <c:v>14759.78920000001</c:v>
                </c:pt>
                <c:pt idx="116">
                  <c:v>14932.24620000001</c:v>
                </c:pt>
                <c:pt idx="117">
                  <c:v>15106.73120000001</c:v>
                </c:pt>
                <c:pt idx="118">
                  <c:v>15278.96120000001</c:v>
                </c:pt>
                <c:pt idx="119">
                  <c:v>15453.78920000001</c:v>
                </c:pt>
                <c:pt idx="120">
                  <c:v>15628.7772</c:v>
                </c:pt>
                <c:pt idx="121">
                  <c:v>15802.0552</c:v>
                </c:pt>
                <c:pt idx="122">
                  <c:v>15975.22920000001</c:v>
                </c:pt>
                <c:pt idx="123">
                  <c:v>16149.4752</c:v>
                </c:pt>
                <c:pt idx="124">
                  <c:v>16323.74020000001</c:v>
                </c:pt>
                <c:pt idx="125">
                  <c:v>16502.0492</c:v>
                </c:pt>
                <c:pt idx="126">
                  <c:v>16678.1582</c:v>
                </c:pt>
                <c:pt idx="127">
                  <c:v>16856.5462</c:v>
                </c:pt>
                <c:pt idx="128">
                  <c:v>17034.2362</c:v>
                </c:pt>
                <c:pt idx="129">
                  <c:v>17212.7162</c:v>
                </c:pt>
                <c:pt idx="130">
                  <c:v>17394.3772</c:v>
                </c:pt>
                <c:pt idx="131">
                  <c:v>17574.2182</c:v>
                </c:pt>
                <c:pt idx="132">
                  <c:v>17754.3282</c:v>
                </c:pt>
                <c:pt idx="133">
                  <c:v>17934.48120000001</c:v>
                </c:pt>
                <c:pt idx="134">
                  <c:v>18115.7002</c:v>
                </c:pt>
                <c:pt idx="135">
                  <c:v>18295.6822</c:v>
                </c:pt>
                <c:pt idx="136">
                  <c:v>18476.6692</c:v>
                </c:pt>
                <c:pt idx="137">
                  <c:v>18658.44620000001</c:v>
                </c:pt>
                <c:pt idx="138">
                  <c:v>18840.4312</c:v>
                </c:pt>
                <c:pt idx="139">
                  <c:v>19023.58720000001</c:v>
                </c:pt>
                <c:pt idx="140">
                  <c:v>19205.96420000001</c:v>
                </c:pt>
                <c:pt idx="141">
                  <c:v>19388.0532</c:v>
                </c:pt>
                <c:pt idx="142">
                  <c:v>19569.4932</c:v>
                </c:pt>
                <c:pt idx="143">
                  <c:v>19753.4572</c:v>
                </c:pt>
                <c:pt idx="144">
                  <c:v>19939.3952</c:v>
                </c:pt>
                <c:pt idx="145">
                  <c:v>20125.7062</c:v>
                </c:pt>
                <c:pt idx="146">
                  <c:v>20312.9922</c:v>
                </c:pt>
                <c:pt idx="147">
                  <c:v>20500.1612</c:v>
                </c:pt>
                <c:pt idx="148">
                  <c:v>20686.7542</c:v>
                </c:pt>
                <c:pt idx="149">
                  <c:v>20874.4072</c:v>
                </c:pt>
                <c:pt idx="150">
                  <c:v>21061.9382</c:v>
                </c:pt>
                <c:pt idx="151">
                  <c:v>21247.9492</c:v>
                </c:pt>
                <c:pt idx="152">
                  <c:v>21432.8572</c:v>
                </c:pt>
                <c:pt idx="153">
                  <c:v>21617.7772</c:v>
                </c:pt>
                <c:pt idx="154">
                  <c:v>21801.69919999999</c:v>
                </c:pt>
                <c:pt idx="155">
                  <c:v>21989.8062</c:v>
                </c:pt>
                <c:pt idx="156">
                  <c:v>22175.3702</c:v>
                </c:pt>
                <c:pt idx="157">
                  <c:v>22362.4902</c:v>
                </c:pt>
                <c:pt idx="158">
                  <c:v>22550.5542</c:v>
                </c:pt>
                <c:pt idx="159">
                  <c:v>22741.5832</c:v>
                </c:pt>
                <c:pt idx="160">
                  <c:v>22931.2892</c:v>
                </c:pt>
                <c:pt idx="161">
                  <c:v>23120.0702</c:v>
                </c:pt>
                <c:pt idx="162">
                  <c:v>23309.4762</c:v>
                </c:pt>
                <c:pt idx="163">
                  <c:v>23498.9742</c:v>
                </c:pt>
                <c:pt idx="164">
                  <c:v>23688.5082</c:v>
                </c:pt>
                <c:pt idx="165">
                  <c:v>23878.03619999998</c:v>
                </c:pt>
                <c:pt idx="166">
                  <c:v>24067.3682</c:v>
                </c:pt>
                <c:pt idx="167">
                  <c:v>24257.9932</c:v>
                </c:pt>
                <c:pt idx="168">
                  <c:v>24447.13519999998</c:v>
                </c:pt>
                <c:pt idx="169">
                  <c:v>24634.3842</c:v>
                </c:pt>
                <c:pt idx="170">
                  <c:v>24824.9352</c:v>
                </c:pt>
                <c:pt idx="171">
                  <c:v>25014.35319999998</c:v>
                </c:pt>
                <c:pt idx="172">
                  <c:v>25201.9762</c:v>
                </c:pt>
                <c:pt idx="173">
                  <c:v>25390.7932</c:v>
                </c:pt>
                <c:pt idx="174">
                  <c:v>25580.0452</c:v>
                </c:pt>
                <c:pt idx="175">
                  <c:v>25772.00019999998</c:v>
                </c:pt>
                <c:pt idx="176">
                  <c:v>25963.10919999998</c:v>
                </c:pt>
                <c:pt idx="177">
                  <c:v>26154.50019999998</c:v>
                </c:pt>
                <c:pt idx="178">
                  <c:v>26343.84419999998</c:v>
                </c:pt>
                <c:pt idx="179">
                  <c:v>26534.59219999998</c:v>
                </c:pt>
                <c:pt idx="180">
                  <c:v>26729.0772</c:v>
                </c:pt>
                <c:pt idx="181">
                  <c:v>26923.35419999998</c:v>
                </c:pt>
                <c:pt idx="182">
                  <c:v>27116.95119999998</c:v>
                </c:pt>
                <c:pt idx="183">
                  <c:v>27309.62319999998</c:v>
                </c:pt>
                <c:pt idx="184">
                  <c:v>27503.67319999998</c:v>
                </c:pt>
                <c:pt idx="185">
                  <c:v>27699.9352</c:v>
                </c:pt>
                <c:pt idx="186">
                  <c:v>27898.31119999998</c:v>
                </c:pt>
                <c:pt idx="187">
                  <c:v>28093.71519999998</c:v>
                </c:pt>
                <c:pt idx="188">
                  <c:v>28290.9702</c:v>
                </c:pt>
                <c:pt idx="189">
                  <c:v>28489.21819999998</c:v>
                </c:pt>
                <c:pt idx="190">
                  <c:v>28687.81519999998</c:v>
                </c:pt>
                <c:pt idx="191">
                  <c:v>28885.5662</c:v>
                </c:pt>
                <c:pt idx="192">
                  <c:v>29085.9282</c:v>
                </c:pt>
                <c:pt idx="193">
                  <c:v>29283.11619999998</c:v>
                </c:pt>
                <c:pt idx="194">
                  <c:v>29483.45919999998</c:v>
                </c:pt>
                <c:pt idx="195">
                  <c:v>29682.5952</c:v>
                </c:pt>
                <c:pt idx="196">
                  <c:v>29884.9722</c:v>
                </c:pt>
                <c:pt idx="197">
                  <c:v>30085.07619999998</c:v>
                </c:pt>
                <c:pt idx="198">
                  <c:v>30287.74819999998</c:v>
                </c:pt>
                <c:pt idx="199">
                  <c:v>30489.23119999998</c:v>
                </c:pt>
                <c:pt idx="200">
                  <c:v>30691.2042</c:v>
                </c:pt>
                <c:pt idx="201">
                  <c:v>30893.18319999998</c:v>
                </c:pt>
                <c:pt idx="202">
                  <c:v>31096.4062</c:v>
                </c:pt>
                <c:pt idx="203">
                  <c:v>31297.2642</c:v>
                </c:pt>
                <c:pt idx="204">
                  <c:v>31497.19019999998</c:v>
                </c:pt>
                <c:pt idx="205">
                  <c:v>31700.81119999998</c:v>
                </c:pt>
                <c:pt idx="206">
                  <c:v>31904.61019999998</c:v>
                </c:pt>
                <c:pt idx="207">
                  <c:v>32107.76619999998</c:v>
                </c:pt>
                <c:pt idx="208">
                  <c:v>32312.66219999998</c:v>
                </c:pt>
                <c:pt idx="209">
                  <c:v>32514.4882</c:v>
                </c:pt>
                <c:pt idx="210">
                  <c:v>32718.37919999998</c:v>
                </c:pt>
                <c:pt idx="211">
                  <c:v>32921.45519999998</c:v>
                </c:pt>
                <c:pt idx="212">
                  <c:v>33121.6942</c:v>
                </c:pt>
                <c:pt idx="213">
                  <c:v>33318.7042</c:v>
                </c:pt>
                <c:pt idx="214">
                  <c:v>33516.79819999998</c:v>
                </c:pt>
                <c:pt idx="215">
                  <c:v>33712.93819999998</c:v>
                </c:pt>
                <c:pt idx="216">
                  <c:v>33912.1602</c:v>
                </c:pt>
                <c:pt idx="217">
                  <c:v>34110.9712</c:v>
                </c:pt>
                <c:pt idx="218">
                  <c:v>34309.69019999998</c:v>
                </c:pt>
                <c:pt idx="219">
                  <c:v>34510.24819999998</c:v>
                </c:pt>
                <c:pt idx="220">
                  <c:v>34708.18919999998</c:v>
                </c:pt>
                <c:pt idx="221">
                  <c:v>34906.20419999998</c:v>
                </c:pt>
                <c:pt idx="222">
                  <c:v>35102.70519999998</c:v>
                </c:pt>
                <c:pt idx="223">
                  <c:v>35299.64119999998</c:v>
                </c:pt>
                <c:pt idx="224">
                  <c:v>35498.47119999998</c:v>
                </c:pt>
                <c:pt idx="225">
                  <c:v>35694.58019999998</c:v>
                </c:pt>
                <c:pt idx="226">
                  <c:v>35889.43919999997</c:v>
                </c:pt>
                <c:pt idx="227">
                  <c:v>36087.79719999997</c:v>
                </c:pt>
                <c:pt idx="228">
                  <c:v>36283.39119999997</c:v>
                </c:pt>
                <c:pt idx="229">
                  <c:v>36479.71519999997</c:v>
                </c:pt>
                <c:pt idx="230">
                  <c:v>36674.42119999997</c:v>
                </c:pt>
                <c:pt idx="231">
                  <c:v>36867.99919999997</c:v>
                </c:pt>
                <c:pt idx="232">
                  <c:v>37059.15719999997</c:v>
                </c:pt>
                <c:pt idx="233">
                  <c:v>37252.09219999997</c:v>
                </c:pt>
                <c:pt idx="234">
                  <c:v>37445.87319999997</c:v>
                </c:pt>
                <c:pt idx="235">
                  <c:v>37640.98319999998</c:v>
                </c:pt>
                <c:pt idx="236">
                  <c:v>37839.69019999998</c:v>
                </c:pt>
                <c:pt idx="237">
                  <c:v>38042.25119999998</c:v>
                </c:pt>
                <c:pt idx="238">
                  <c:v>38244.97219999998</c:v>
                </c:pt>
                <c:pt idx="239">
                  <c:v>38445.40719999997</c:v>
                </c:pt>
                <c:pt idx="240">
                  <c:v>38643.77119999998</c:v>
                </c:pt>
                <c:pt idx="241">
                  <c:v>38842.27019999998</c:v>
                </c:pt>
                <c:pt idx="242">
                  <c:v>39036.3512</c:v>
                </c:pt>
                <c:pt idx="243">
                  <c:v>39239.19419999998</c:v>
                </c:pt>
                <c:pt idx="244">
                  <c:v>39440.71419999998</c:v>
                </c:pt>
                <c:pt idx="245">
                  <c:v>39643.25719999997</c:v>
                </c:pt>
                <c:pt idx="246">
                  <c:v>39846.3702</c:v>
                </c:pt>
                <c:pt idx="247">
                  <c:v>40044.02319999997</c:v>
                </c:pt>
                <c:pt idx="248">
                  <c:v>40245.77519999997</c:v>
                </c:pt>
                <c:pt idx="249">
                  <c:v>40444.05319999998</c:v>
                </c:pt>
                <c:pt idx="250">
                  <c:v>40645.77519999997</c:v>
                </c:pt>
                <c:pt idx="251">
                  <c:v>40846.8042</c:v>
                </c:pt>
                <c:pt idx="252">
                  <c:v>41051.16719999997</c:v>
                </c:pt>
                <c:pt idx="253">
                  <c:v>41253.32419999998</c:v>
                </c:pt>
                <c:pt idx="254">
                  <c:v>41458.29319999996</c:v>
                </c:pt>
                <c:pt idx="255">
                  <c:v>41662.11719999997</c:v>
                </c:pt>
                <c:pt idx="256">
                  <c:v>41862.44819999996</c:v>
                </c:pt>
                <c:pt idx="257">
                  <c:v>42070.18119999996</c:v>
                </c:pt>
                <c:pt idx="258">
                  <c:v>42278.71719999996</c:v>
                </c:pt>
                <c:pt idx="259">
                  <c:v>42482.66919999996</c:v>
                </c:pt>
                <c:pt idx="260">
                  <c:v>42686.06419999996</c:v>
                </c:pt>
                <c:pt idx="261">
                  <c:v>42889.50219999996</c:v>
                </c:pt>
                <c:pt idx="262">
                  <c:v>43092.3822</c:v>
                </c:pt>
                <c:pt idx="263">
                  <c:v>43295.66019999996</c:v>
                </c:pt>
                <c:pt idx="264">
                  <c:v>43497.63319999995</c:v>
                </c:pt>
                <c:pt idx="265">
                  <c:v>43701.8182</c:v>
                </c:pt>
                <c:pt idx="266">
                  <c:v>43907.27119999995</c:v>
                </c:pt>
                <c:pt idx="267">
                  <c:v>44110.70919999996</c:v>
                </c:pt>
                <c:pt idx="268">
                  <c:v>44312.92719999996</c:v>
                </c:pt>
                <c:pt idx="269">
                  <c:v>44515.72119999996</c:v>
                </c:pt>
                <c:pt idx="270">
                  <c:v>44720.64719999996</c:v>
                </c:pt>
                <c:pt idx="271">
                  <c:v>44925.06519999996</c:v>
                </c:pt>
                <c:pt idx="272">
                  <c:v>45126.27219999996</c:v>
                </c:pt>
                <c:pt idx="273">
                  <c:v>45330.43919999996</c:v>
                </c:pt>
                <c:pt idx="274">
                  <c:v>45533.69319999996</c:v>
                </c:pt>
                <c:pt idx="275">
                  <c:v>45736.11319999996</c:v>
                </c:pt>
                <c:pt idx="276">
                  <c:v>45936.66419999996</c:v>
                </c:pt>
                <c:pt idx="277">
                  <c:v>46136.69519999996</c:v>
                </c:pt>
                <c:pt idx="278">
                  <c:v>46341.16819999996</c:v>
                </c:pt>
                <c:pt idx="279">
                  <c:v>46545.44519999996</c:v>
                </c:pt>
                <c:pt idx="280">
                  <c:v>46748.84019999996</c:v>
                </c:pt>
                <c:pt idx="281">
                  <c:v>46952.02619999996</c:v>
                </c:pt>
                <c:pt idx="282">
                  <c:v>47152.36919999996</c:v>
                </c:pt>
                <c:pt idx="283">
                  <c:v>47352.85319999996</c:v>
                </c:pt>
                <c:pt idx="284">
                  <c:v>47552.55919999995</c:v>
                </c:pt>
                <c:pt idx="285">
                  <c:v>47754.30519999995</c:v>
                </c:pt>
                <c:pt idx="286">
                  <c:v>47955.80619999996</c:v>
                </c:pt>
                <c:pt idx="287">
                  <c:v>48156.21019999995</c:v>
                </c:pt>
                <c:pt idx="288">
                  <c:v>48357.00719999995</c:v>
                </c:pt>
                <c:pt idx="289">
                  <c:v>48560.94119999995</c:v>
                </c:pt>
                <c:pt idx="290">
                  <c:v>48760.65919999995</c:v>
                </c:pt>
                <c:pt idx="291">
                  <c:v>48962.88919999996</c:v>
                </c:pt>
                <c:pt idx="292">
                  <c:v>49162.62619999996</c:v>
                </c:pt>
                <c:pt idx="293">
                  <c:v>49363.57619999995</c:v>
                </c:pt>
                <c:pt idx="294">
                  <c:v>49565.95319999995</c:v>
                </c:pt>
                <c:pt idx="295">
                  <c:v>49770.95319999995</c:v>
                </c:pt>
                <c:pt idx="296">
                  <c:v>49974.77019999996</c:v>
                </c:pt>
                <c:pt idx="297">
                  <c:v>50177.08019999996</c:v>
                </c:pt>
                <c:pt idx="298">
                  <c:v>50380.44419999996</c:v>
                </c:pt>
                <c:pt idx="299">
                  <c:v>50583.89419999995</c:v>
                </c:pt>
                <c:pt idx="300">
                  <c:v>50787.60119999996</c:v>
                </c:pt>
                <c:pt idx="301">
                  <c:v>50992.84019999996</c:v>
                </c:pt>
                <c:pt idx="302">
                  <c:v>51195.11919999996</c:v>
                </c:pt>
                <c:pt idx="303">
                  <c:v>51396.43619999996</c:v>
                </c:pt>
                <c:pt idx="304">
                  <c:v>51597.48419999996</c:v>
                </c:pt>
                <c:pt idx="305">
                  <c:v>51800.71919999996</c:v>
                </c:pt>
                <c:pt idx="306">
                  <c:v>52002.71719999996</c:v>
                </c:pt>
                <c:pt idx="307">
                  <c:v>52205.23519999996</c:v>
                </c:pt>
                <c:pt idx="308">
                  <c:v>52407.20219999996</c:v>
                </c:pt>
                <c:pt idx="309">
                  <c:v>52611.00719999996</c:v>
                </c:pt>
                <c:pt idx="310">
                  <c:v>52814.65319999996</c:v>
                </c:pt>
                <c:pt idx="311">
                  <c:v>53017.91919999996</c:v>
                </c:pt>
                <c:pt idx="312">
                  <c:v>53222.8582</c:v>
                </c:pt>
                <c:pt idx="313">
                  <c:v>53427.08019999996</c:v>
                </c:pt>
                <c:pt idx="314">
                  <c:v>53627.87719999996</c:v>
                </c:pt>
                <c:pt idx="315">
                  <c:v>53834.92419999996</c:v>
                </c:pt>
                <c:pt idx="316">
                  <c:v>54039.3422</c:v>
                </c:pt>
                <c:pt idx="317">
                  <c:v>54245.42019999996</c:v>
                </c:pt>
                <c:pt idx="318">
                  <c:v>54451.43119999996</c:v>
                </c:pt>
                <c:pt idx="319">
                  <c:v>54658.91919999996</c:v>
                </c:pt>
                <c:pt idx="320">
                  <c:v>54868.29419999995</c:v>
                </c:pt>
                <c:pt idx="321">
                  <c:v>55074.17019999995</c:v>
                </c:pt>
                <c:pt idx="322">
                  <c:v>55282.24619999995</c:v>
                </c:pt>
                <c:pt idx="323">
                  <c:v>55490.76319999995</c:v>
                </c:pt>
                <c:pt idx="324">
                  <c:v>55700.60419999995</c:v>
                </c:pt>
                <c:pt idx="325">
                  <c:v>55907.10519999995</c:v>
                </c:pt>
                <c:pt idx="326">
                  <c:v>56114.36619999996</c:v>
                </c:pt>
                <c:pt idx="327">
                  <c:v>56323.47819999996</c:v>
                </c:pt>
                <c:pt idx="328">
                  <c:v>56533.8822</c:v>
                </c:pt>
                <c:pt idx="329">
                  <c:v>56746.52319999995</c:v>
                </c:pt>
                <c:pt idx="330">
                  <c:v>56955.8182</c:v>
                </c:pt>
                <c:pt idx="331">
                  <c:v>57164.30519999995</c:v>
                </c:pt>
                <c:pt idx="332">
                  <c:v>57377.13019999995</c:v>
                </c:pt>
                <c:pt idx="333">
                  <c:v>57588.06819999995</c:v>
                </c:pt>
                <c:pt idx="334">
                  <c:v>57799.9862</c:v>
                </c:pt>
                <c:pt idx="335">
                  <c:v>58007.53519999995</c:v>
                </c:pt>
                <c:pt idx="336">
                  <c:v>58218.8162</c:v>
                </c:pt>
                <c:pt idx="337">
                  <c:v>58430.14619999995</c:v>
                </c:pt>
                <c:pt idx="338">
                  <c:v>58641.39019999995</c:v>
                </c:pt>
                <c:pt idx="339">
                  <c:v>58854.48419999996</c:v>
                </c:pt>
                <c:pt idx="340">
                  <c:v>59068.01319999995</c:v>
                </c:pt>
                <c:pt idx="341">
                  <c:v>59282.18619999996</c:v>
                </c:pt>
                <c:pt idx="342">
                  <c:v>59495.20119999995</c:v>
                </c:pt>
                <c:pt idx="343">
                  <c:v>59706.24919999996</c:v>
                </c:pt>
                <c:pt idx="344">
                  <c:v>59922.37019999996</c:v>
                </c:pt>
                <c:pt idx="345">
                  <c:v>60137.82319999996</c:v>
                </c:pt>
                <c:pt idx="346">
                  <c:v>60354.28719999996</c:v>
                </c:pt>
                <c:pt idx="347">
                  <c:v>60569.36719999996</c:v>
                </c:pt>
                <c:pt idx="348">
                  <c:v>60785.19419999996</c:v>
                </c:pt>
                <c:pt idx="349">
                  <c:v>61002.3822</c:v>
                </c:pt>
                <c:pt idx="350">
                  <c:v>61217.90919999996</c:v>
                </c:pt>
                <c:pt idx="351">
                  <c:v>61435.09719999996</c:v>
                </c:pt>
                <c:pt idx="352">
                  <c:v>61651.26719999996</c:v>
                </c:pt>
                <c:pt idx="353">
                  <c:v>61869.60019999996</c:v>
                </c:pt>
                <c:pt idx="354">
                  <c:v>62083.69319999996</c:v>
                </c:pt>
                <c:pt idx="355">
                  <c:v>62303.25819999996</c:v>
                </c:pt>
                <c:pt idx="356">
                  <c:v>62522.52319999996</c:v>
                </c:pt>
                <c:pt idx="357">
                  <c:v>62739.50819999996</c:v>
                </c:pt>
                <c:pt idx="358">
                  <c:v>62957.84719999996</c:v>
                </c:pt>
                <c:pt idx="359">
                  <c:v>63173.04919999996</c:v>
                </c:pt>
                <c:pt idx="360">
                  <c:v>63388.70519999996</c:v>
                </c:pt>
                <c:pt idx="361">
                  <c:v>63607.50419999996</c:v>
                </c:pt>
                <c:pt idx="362">
                  <c:v>63824.47119999996</c:v>
                </c:pt>
                <c:pt idx="363">
                  <c:v>64044.17719999996</c:v>
                </c:pt>
                <c:pt idx="364">
                  <c:v>64265.91119999995</c:v>
                </c:pt>
                <c:pt idx="365">
                  <c:v>64489.56919999996</c:v>
                </c:pt>
                <c:pt idx="366">
                  <c:v>64710.17619999996</c:v>
                </c:pt>
                <c:pt idx="367">
                  <c:v>64931.97719999996</c:v>
                </c:pt>
                <c:pt idx="368">
                  <c:v>65156.83619999996</c:v>
                </c:pt>
                <c:pt idx="369">
                  <c:v>65377.70019999996</c:v>
                </c:pt>
                <c:pt idx="370">
                  <c:v>65600.91719999994</c:v>
                </c:pt>
                <c:pt idx="371">
                  <c:v>65821.64019999995</c:v>
                </c:pt>
                <c:pt idx="372">
                  <c:v>66041.00319999996</c:v>
                </c:pt>
                <c:pt idx="373">
                  <c:v>66263.69919999995</c:v>
                </c:pt>
                <c:pt idx="374">
                  <c:v>66486.29719999994</c:v>
                </c:pt>
                <c:pt idx="375">
                  <c:v>66714.47119999995</c:v>
                </c:pt>
                <c:pt idx="376">
                  <c:v>66936.92219999994</c:v>
                </c:pt>
                <c:pt idx="377">
                  <c:v>67160.31719999994</c:v>
                </c:pt>
                <c:pt idx="378">
                  <c:v>67384.59419999996</c:v>
                </c:pt>
                <c:pt idx="379">
                  <c:v>67609.30019999995</c:v>
                </c:pt>
                <c:pt idx="380">
                  <c:v>67830.1392</c:v>
                </c:pt>
                <c:pt idx="381">
                  <c:v>68056.48719999996</c:v>
                </c:pt>
                <c:pt idx="382">
                  <c:v>68279.44019999994</c:v>
                </c:pt>
                <c:pt idx="383">
                  <c:v>68506.83019999995</c:v>
                </c:pt>
                <c:pt idx="384">
                  <c:v>68732.81019999996</c:v>
                </c:pt>
                <c:pt idx="385">
                  <c:v>68959.92419999995</c:v>
                </c:pt>
                <c:pt idx="386">
                  <c:v>69188.54519999994</c:v>
                </c:pt>
                <c:pt idx="387">
                  <c:v>69416.25319999996</c:v>
                </c:pt>
                <c:pt idx="388">
                  <c:v>69641.00219999994</c:v>
                </c:pt>
                <c:pt idx="389">
                  <c:v>69865.8792</c:v>
                </c:pt>
                <c:pt idx="390">
                  <c:v>70093.28119999995</c:v>
                </c:pt>
                <c:pt idx="391">
                  <c:v>70317.22119999995</c:v>
                </c:pt>
                <c:pt idx="392">
                  <c:v>70542.39319999996</c:v>
                </c:pt>
                <c:pt idx="393">
                  <c:v>70765.59819999996</c:v>
                </c:pt>
                <c:pt idx="394">
                  <c:v>70987.42419999995</c:v>
                </c:pt>
                <c:pt idx="395">
                  <c:v>71211.27219999996</c:v>
                </c:pt>
                <c:pt idx="396">
                  <c:v>71437.35019999995</c:v>
                </c:pt>
                <c:pt idx="397">
                  <c:v>71661.46219999991</c:v>
                </c:pt>
                <c:pt idx="398">
                  <c:v>71885.89819999995</c:v>
                </c:pt>
                <c:pt idx="399">
                  <c:v>72114.57419999995</c:v>
                </c:pt>
                <c:pt idx="400">
                  <c:v>72336.72519999995</c:v>
                </c:pt>
                <c:pt idx="401">
                  <c:v>72559.44619999985</c:v>
                </c:pt>
                <c:pt idx="402">
                  <c:v>72782.43019999994</c:v>
                </c:pt>
                <c:pt idx="403">
                  <c:v>73005.01019999994</c:v>
                </c:pt>
                <c:pt idx="404">
                  <c:v>73229.59919999995</c:v>
                </c:pt>
                <c:pt idx="405">
                  <c:v>73454.94819999994</c:v>
                </c:pt>
                <c:pt idx="406">
                  <c:v>73677.5712</c:v>
                </c:pt>
                <c:pt idx="407">
                  <c:v>73901.71319999997</c:v>
                </c:pt>
                <c:pt idx="408">
                  <c:v>74126.82319999998</c:v>
                </c:pt>
                <c:pt idx="409">
                  <c:v>74350.13819999998</c:v>
                </c:pt>
                <c:pt idx="410">
                  <c:v>74575.56119999996</c:v>
                </c:pt>
                <c:pt idx="411">
                  <c:v>74799.93619999994</c:v>
                </c:pt>
                <c:pt idx="412">
                  <c:v>75021.35819999998</c:v>
                </c:pt>
                <c:pt idx="413">
                  <c:v>75243.51519999997</c:v>
                </c:pt>
                <c:pt idx="414">
                  <c:v>75463.84019999997</c:v>
                </c:pt>
                <c:pt idx="415">
                  <c:v>75688.54619999997</c:v>
                </c:pt>
                <c:pt idx="416">
                  <c:v>75912.48019999997</c:v>
                </c:pt>
                <c:pt idx="417">
                  <c:v>76134.93719999997</c:v>
                </c:pt>
                <c:pt idx="418">
                  <c:v>76359.49619999994</c:v>
                </c:pt>
                <c:pt idx="419">
                  <c:v>76583.01319999997</c:v>
                </c:pt>
                <c:pt idx="420">
                  <c:v>76803.91419999997</c:v>
                </c:pt>
                <c:pt idx="421">
                  <c:v>77028.82219999996</c:v>
                </c:pt>
                <c:pt idx="422">
                  <c:v>77254.93119999996</c:v>
                </c:pt>
                <c:pt idx="423">
                  <c:v>77478.02519999998</c:v>
                </c:pt>
                <c:pt idx="424">
                  <c:v>77704.09719999996</c:v>
                </c:pt>
                <c:pt idx="425">
                  <c:v>77927.33219999996</c:v>
                </c:pt>
                <c:pt idx="426">
                  <c:v>78151.62719999998</c:v>
                </c:pt>
                <c:pt idx="427">
                  <c:v>78371.89719999996</c:v>
                </c:pt>
                <c:pt idx="428">
                  <c:v>78595.28519999998</c:v>
                </c:pt>
                <c:pt idx="429">
                  <c:v>78820.08319999996</c:v>
                </c:pt>
                <c:pt idx="430">
                  <c:v>79045.25519999998</c:v>
                </c:pt>
                <c:pt idx="431">
                  <c:v>79270.73919999996</c:v>
                </c:pt>
                <c:pt idx="432">
                  <c:v>79496.76819999996</c:v>
                </c:pt>
                <c:pt idx="433">
                  <c:v>79722.72419999998</c:v>
                </c:pt>
                <c:pt idx="434">
                  <c:v>79945.15719999998</c:v>
                </c:pt>
                <c:pt idx="435">
                  <c:v>80171.6282</c:v>
                </c:pt>
                <c:pt idx="436">
                  <c:v>80396.80019999998</c:v>
                </c:pt>
                <c:pt idx="437">
                  <c:v>80623.97519999998</c:v>
                </c:pt>
                <c:pt idx="438">
                  <c:v>80851.92219999997</c:v>
                </c:pt>
                <c:pt idx="439">
                  <c:v>81079.22019999998</c:v>
                </c:pt>
                <c:pt idx="440">
                  <c:v>81302.67619999998</c:v>
                </c:pt>
                <c:pt idx="441">
                  <c:v>81528.31919999998</c:v>
                </c:pt>
                <c:pt idx="442">
                  <c:v>81754.8822</c:v>
                </c:pt>
                <c:pt idx="443">
                  <c:v>81979.2572</c:v>
                </c:pt>
                <c:pt idx="444">
                  <c:v>82202.8482</c:v>
                </c:pt>
                <c:pt idx="445">
                  <c:v>82426.44519999997</c:v>
                </c:pt>
                <c:pt idx="446">
                  <c:v>82650.42819999996</c:v>
                </c:pt>
                <c:pt idx="447">
                  <c:v>82874.44819999997</c:v>
                </c:pt>
              </c:numCache>
            </c:numRef>
          </c:xVal>
          <c:yVal>
            <c:numRef>
              <c:f>Foglio1!$AY$3:$AY$450</c:f>
              <c:numCache>
                <c:formatCode>General</c:formatCode>
                <c:ptCount val="448"/>
                <c:pt idx="0">
                  <c:v>2203.915034667584</c:v>
                </c:pt>
                <c:pt idx="1">
                  <c:v>2116.455867662247</c:v>
                </c:pt>
                <c:pt idx="2">
                  <c:v>2035.673136035892</c:v>
                </c:pt>
                <c:pt idx="3">
                  <c:v>1967.450498945446</c:v>
                </c:pt>
                <c:pt idx="4">
                  <c:v>1908.772144142837</c:v>
                </c:pt>
                <c:pt idx="5">
                  <c:v>1816.96610268039</c:v>
                </c:pt>
                <c:pt idx="6">
                  <c:v>1755.781349037041</c:v>
                </c:pt>
                <c:pt idx="7">
                  <c:v>1704.7943932722</c:v>
                </c:pt>
                <c:pt idx="8">
                  <c:v>1655.508539113045</c:v>
                </c:pt>
                <c:pt idx="9">
                  <c:v>1600.314941980582</c:v>
                </c:pt>
                <c:pt idx="10">
                  <c:v>1556.359674720828</c:v>
                </c:pt>
                <c:pt idx="11">
                  <c:v>1513.072187160978</c:v>
                </c:pt>
                <c:pt idx="12">
                  <c:v>1471.198349903931</c:v>
                </c:pt>
                <c:pt idx="13">
                  <c:v>1428.571428571428</c:v>
                </c:pt>
                <c:pt idx="14">
                  <c:v>1382.582775230753</c:v>
                </c:pt>
                <c:pt idx="15">
                  <c:v>1367.177352980583</c:v>
                </c:pt>
                <c:pt idx="16">
                  <c:v>1317.191589468263</c:v>
                </c:pt>
                <c:pt idx="17">
                  <c:v>1297.400528301495</c:v>
                </c:pt>
                <c:pt idx="18">
                  <c:v>1260.037775932523</c:v>
                </c:pt>
                <c:pt idx="19">
                  <c:v>1230.02742961168</c:v>
                </c:pt>
                <c:pt idx="20">
                  <c:v>1214.286321428875</c:v>
                </c:pt>
                <c:pt idx="21">
                  <c:v>1201.413342656301</c:v>
                </c:pt>
                <c:pt idx="22">
                  <c:v>1156.462427692187</c:v>
                </c:pt>
                <c:pt idx="23">
                  <c:v>1137.361412511885</c:v>
                </c:pt>
                <c:pt idx="24">
                  <c:v>1123.425098440125</c:v>
                </c:pt>
                <c:pt idx="25">
                  <c:v>1083.09036006256</c:v>
                </c:pt>
                <c:pt idx="26">
                  <c:v>1065.413172555383</c:v>
                </c:pt>
                <c:pt idx="27">
                  <c:v>1052.631578947368</c:v>
                </c:pt>
                <c:pt idx="28">
                  <c:v>1027.708036368532</c:v>
                </c:pt>
                <c:pt idx="29">
                  <c:v>1000.123015130861</c:v>
                </c:pt>
                <c:pt idx="30">
                  <c:v>990.7071667756444</c:v>
                </c:pt>
                <c:pt idx="31">
                  <c:v>978.5310292189364</c:v>
                </c:pt>
                <c:pt idx="32">
                  <c:v>961.640173479888</c:v>
                </c:pt>
                <c:pt idx="33">
                  <c:v>942.702539640642</c:v>
                </c:pt>
                <c:pt idx="34">
                  <c:v>937.8751500600241</c:v>
                </c:pt>
                <c:pt idx="35">
                  <c:v>914.2857142857143</c:v>
                </c:pt>
                <c:pt idx="36">
                  <c:v>905.6084330257286</c:v>
                </c:pt>
                <c:pt idx="37">
                  <c:v>897.2472454509564</c:v>
                </c:pt>
                <c:pt idx="38">
                  <c:v>877.0929630831571</c:v>
                </c:pt>
                <c:pt idx="39">
                  <c:v>868.2665925745842</c:v>
                </c:pt>
                <c:pt idx="40">
                  <c:v>844.4162972345364</c:v>
                </c:pt>
                <c:pt idx="41">
                  <c:v>839.679914016777</c:v>
                </c:pt>
                <c:pt idx="42">
                  <c:v>835.5056480181805</c:v>
                </c:pt>
                <c:pt idx="43">
                  <c:v>826.5829062654984</c:v>
                </c:pt>
                <c:pt idx="44">
                  <c:v>811.1352649167776</c:v>
                </c:pt>
                <c:pt idx="45">
                  <c:v>800.787975367762</c:v>
                </c:pt>
                <c:pt idx="46">
                  <c:v>791.6152116779077</c:v>
                </c:pt>
                <c:pt idx="47">
                  <c:v>781.909736340037</c:v>
                </c:pt>
                <c:pt idx="48">
                  <c:v>777.1456992757003</c:v>
                </c:pt>
                <c:pt idx="49">
                  <c:v>768.7222299094433</c:v>
                </c:pt>
                <c:pt idx="50">
                  <c:v>759.0017608840842</c:v>
                </c:pt>
                <c:pt idx="51">
                  <c:v>762.0847590669035</c:v>
                </c:pt>
                <c:pt idx="52">
                  <c:v>745.2064594495905</c:v>
                </c:pt>
                <c:pt idx="53">
                  <c:v>748.3853585888444</c:v>
                </c:pt>
                <c:pt idx="54">
                  <c:v>741.1469990957995</c:v>
                </c:pt>
                <c:pt idx="55">
                  <c:v>721.3601967870607</c:v>
                </c:pt>
                <c:pt idx="56">
                  <c:v>729.3520436444252</c:v>
                </c:pt>
                <c:pt idx="57">
                  <c:v>712.5399913070125</c:v>
                </c:pt>
                <c:pt idx="58">
                  <c:v>715.379222525861</c:v>
                </c:pt>
                <c:pt idx="59">
                  <c:v>702.148574638394</c:v>
                </c:pt>
                <c:pt idx="60">
                  <c:v>708.5816321469314</c:v>
                </c:pt>
                <c:pt idx="61">
                  <c:v>700.216366857359</c:v>
                </c:pt>
                <c:pt idx="62">
                  <c:v>701.9957739854407</c:v>
                </c:pt>
                <c:pt idx="63">
                  <c:v>693.7603196847554</c:v>
                </c:pt>
                <c:pt idx="64">
                  <c:v>696.8689677279979</c:v>
                </c:pt>
                <c:pt idx="65">
                  <c:v>684.3643281937559</c:v>
                </c:pt>
                <c:pt idx="66">
                  <c:v>687.04440367981</c:v>
                </c:pt>
                <c:pt idx="67">
                  <c:v>673.8226633514575</c:v>
                </c:pt>
                <c:pt idx="68">
                  <c:v>668.498352151562</c:v>
                </c:pt>
                <c:pt idx="69">
                  <c:v>673.0471536835861</c:v>
                </c:pt>
                <c:pt idx="70">
                  <c:v>670.4165297899569</c:v>
                </c:pt>
                <c:pt idx="71">
                  <c:v>664.3856094077004</c:v>
                </c:pt>
                <c:pt idx="72">
                  <c:v>658.436213991768</c:v>
                </c:pt>
                <c:pt idx="73">
                  <c:v>652.9290396719684</c:v>
                </c:pt>
                <c:pt idx="74">
                  <c:v>661.423780830616</c:v>
                </c:pt>
                <c:pt idx="75">
                  <c:v>656.9525286102818</c:v>
                </c:pt>
                <c:pt idx="76">
                  <c:v>650.6646539440034</c:v>
                </c:pt>
                <c:pt idx="77">
                  <c:v>643.024788605601</c:v>
                </c:pt>
                <c:pt idx="78">
                  <c:v>644.118234343096</c:v>
                </c:pt>
                <c:pt idx="79">
                  <c:v>634.3527381835931</c:v>
                </c:pt>
                <c:pt idx="80">
                  <c:v>647.6432262994961</c:v>
                </c:pt>
                <c:pt idx="81">
                  <c:v>642.3680254891624</c:v>
                </c:pt>
                <c:pt idx="82">
                  <c:v>637.824253905078</c:v>
                </c:pt>
                <c:pt idx="83">
                  <c:v>631.9195187300944</c:v>
                </c:pt>
                <c:pt idx="84">
                  <c:v>625.3595817595117</c:v>
                </c:pt>
                <c:pt idx="85">
                  <c:v>628.4407129031448</c:v>
                </c:pt>
                <c:pt idx="86">
                  <c:v>623.709700556973</c:v>
                </c:pt>
                <c:pt idx="87">
                  <c:v>629.9212598425179</c:v>
                </c:pt>
                <c:pt idx="88">
                  <c:v>617.9934987083936</c:v>
                </c:pt>
                <c:pt idx="89">
                  <c:v>614.8511138027912</c:v>
                </c:pt>
                <c:pt idx="90">
                  <c:v>615.8507670421303</c:v>
                </c:pt>
                <c:pt idx="91">
                  <c:v>621.3109661385524</c:v>
                </c:pt>
                <c:pt idx="92">
                  <c:v>622.3317526106816</c:v>
                </c:pt>
                <c:pt idx="93">
                  <c:v>609.9346150092711</c:v>
                </c:pt>
                <c:pt idx="94">
                  <c:v>610.8474286377481</c:v>
                </c:pt>
                <c:pt idx="95">
                  <c:v>609.002271578473</c:v>
                </c:pt>
                <c:pt idx="96">
                  <c:v>609.455086207422</c:v>
                </c:pt>
                <c:pt idx="97">
                  <c:v>604.759456926008</c:v>
                </c:pt>
                <c:pt idx="98">
                  <c:v>602.3479523181361</c:v>
                </c:pt>
                <c:pt idx="99">
                  <c:v>605.8806778593025</c:v>
                </c:pt>
                <c:pt idx="100">
                  <c:v>614.3185364475188</c:v>
                </c:pt>
                <c:pt idx="101">
                  <c:v>613.1884573404795</c:v>
                </c:pt>
                <c:pt idx="102">
                  <c:v>601.0373905360655</c:v>
                </c:pt>
                <c:pt idx="103">
                  <c:v>608.3650190114054</c:v>
                </c:pt>
                <c:pt idx="104">
                  <c:v>611.3291518419333</c:v>
                </c:pt>
                <c:pt idx="105">
                  <c:v>589.4905622560985</c:v>
                </c:pt>
                <c:pt idx="106">
                  <c:v>585.2607922090085</c:v>
                </c:pt>
                <c:pt idx="107">
                  <c:v>591.110874666762</c:v>
                </c:pt>
                <c:pt idx="108">
                  <c:v>596.7975841633793</c:v>
                </c:pt>
                <c:pt idx="109">
                  <c:v>593.6479667557124</c:v>
                </c:pt>
                <c:pt idx="110">
                  <c:v>588.4914609889004</c:v>
                </c:pt>
                <c:pt idx="111">
                  <c:v>589.2751915144375</c:v>
                </c:pt>
                <c:pt idx="112">
                  <c:v>573.6773867847677</c:v>
                </c:pt>
                <c:pt idx="113">
                  <c:v>572.8131426247444</c:v>
                </c:pt>
                <c:pt idx="114">
                  <c:v>585.3224541399848</c:v>
                </c:pt>
                <c:pt idx="115">
                  <c:v>584.798741513109</c:v>
                </c:pt>
                <c:pt idx="116">
                  <c:v>579.8546884150824</c:v>
                </c:pt>
                <c:pt idx="117">
                  <c:v>573.1151674929063</c:v>
                </c:pt>
                <c:pt idx="118">
                  <c:v>580.618939789816</c:v>
                </c:pt>
                <c:pt idx="119">
                  <c:v>571.990756629373</c:v>
                </c:pt>
                <c:pt idx="120">
                  <c:v>571.4677577891047</c:v>
                </c:pt>
                <c:pt idx="121">
                  <c:v>577.1073073327254</c:v>
                </c:pt>
                <c:pt idx="122">
                  <c:v>577.453890306859</c:v>
                </c:pt>
                <c:pt idx="123">
                  <c:v>573.9012660261928</c:v>
                </c:pt>
                <c:pt idx="124">
                  <c:v>573.8386939431326</c:v>
                </c:pt>
                <c:pt idx="125">
                  <c:v>560.8241872255467</c:v>
                </c:pt>
                <c:pt idx="126">
                  <c:v>567.830150645338</c:v>
                </c:pt>
                <c:pt idx="127">
                  <c:v>560.5758234858844</c:v>
                </c:pt>
                <c:pt idx="128">
                  <c:v>562.77787157409</c:v>
                </c:pt>
                <c:pt idx="129">
                  <c:v>560.2868668758406</c:v>
                </c:pt>
                <c:pt idx="130">
                  <c:v>550.4758864037961</c:v>
                </c:pt>
                <c:pt idx="131">
                  <c:v>556.0467301672032</c:v>
                </c:pt>
                <c:pt idx="132">
                  <c:v>555.2162567319971</c:v>
                </c:pt>
                <c:pt idx="133">
                  <c:v>555.083734381332</c:v>
                </c:pt>
                <c:pt idx="134">
                  <c:v>551.8185179258244</c:v>
                </c:pt>
                <c:pt idx="135">
                  <c:v>555.6111166672225</c:v>
                </c:pt>
                <c:pt idx="136">
                  <c:v>552.5258720239575</c:v>
                </c:pt>
                <c:pt idx="137">
                  <c:v>550.12460322263</c:v>
                </c:pt>
                <c:pt idx="138">
                  <c:v>549.495837569031</c:v>
                </c:pt>
                <c:pt idx="139">
                  <c:v>545.9826595907314</c:v>
                </c:pt>
                <c:pt idx="140">
                  <c:v>548.3147546017316</c:v>
                </c:pt>
                <c:pt idx="141">
                  <c:v>549.1819934207998</c:v>
                </c:pt>
                <c:pt idx="142">
                  <c:v>551.1463844797178</c:v>
                </c:pt>
                <c:pt idx="143">
                  <c:v>543.5846143810744</c:v>
                </c:pt>
                <c:pt idx="144">
                  <c:v>537.8136798287601</c:v>
                </c:pt>
                <c:pt idx="145">
                  <c:v>536.7369613173675</c:v>
                </c:pt>
                <c:pt idx="146">
                  <c:v>533.9427399805644</c:v>
                </c:pt>
                <c:pt idx="147">
                  <c:v>534.2765094647084</c:v>
                </c:pt>
                <c:pt idx="148">
                  <c:v>535.9257849972936</c:v>
                </c:pt>
                <c:pt idx="149">
                  <c:v>532.8984881669891</c:v>
                </c:pt>
                <c:pt idx="150">
                  <c:v>533.2451701318715</c:v>
                </c:pt>
                <c:pt idx="151">
                  <c:v>537.6026148991177</c:v>
                </c:pt>
                <c:pt idx="152">
                  <c:v>540.809483635105</c:v>
                </c:pt>
                <c:pt idx="153">
                  <c:v>540.7743889249406</c:v>
                </c:pt>
                <c:pt idx="154">
                  <c:v>543.70874609889</c:v>
                </c:pt>
                <c:pt idx="155">
                  <c:v>531.612327026639</c:v>
                </c:pt>
                <c:pt idx="156">
                  <c:v>538.8976310060141</c:v>
                </c:pt>
                <c:pt idx="157">
                  <c:v>534.4164172723387</c:v>
                </c:pt>
                <c:pt idx="158">
                  <c:v>531.7338778288245</c:v>
                </c:pt>
                <c:pt idx="159">
                  <c:v>523.4807280569965</c:v>
                </c:pt>
                <c:pt idx="160">
                  <c:v>527.131456042508</c:v>
                </c:pt>
                <c:pt idx="161">
                  <c:v>529.7143250644927</c:v>
                </c:pt>
                <c:pt idx="162">
                  <c:v>527.9663791009779</c:v>
                </c:pt>
                <c:pt idx="163">
                  <c:v>527.710054987388</c:v>
                </c:pt>
                <c:pt idx="164">
                  <c:v>527.6098219844461</c:v>
                </c:pt>
                <c:pt idx="165">
                  <c:v>527.6265248406569</c:v>
                </c:pt>
                <c:pt idx="166">
                  <c:v>528.1727336108</c:v>
                </c:pt>
                <c:pt idx="167">
                  <c:v>524.5901639344262</c:v>
                </c:pt>
                <c:pt idx="168">
                  <c:v>528.703302280826</c:v>
                </c:pt>
                <c:pt idx="169">
                  <c:v>534.0482459185363</c:v>
                </c:pt>
                <c:pt idx="170">
                  <c:v>524.793887200802</c:v>
                </c:pt>
                <c:pt idx="171">
                  <c:v>527.9329314003949</c:v>
                </c:pt>
                <c:pt idx="172">
                  <c:v>532.9836960287386</c:v>
                </c:pt>
                <c:pt idx="173">
                  <c:v>529.613329308272</c:v>
                </c:pt>
                <c:pt idx="174">
                  <c:v>528.3960010990634</c:v>
                </c:pt>
                <c:pt idx="175">
                  <c:v>520.95543226277</c:v>
                </c:pt>
                <c:pt idx="176">
                  <c:v>523.2615941687727</c:v>
                </c:pt>
                <c:pt idx="177">
                  <c:v>522.4906082313171</c:v>
                </c:pt>
                <c:pt idx="178">
                  <c:v>528.1392597600134</c:v>
                </c:pt>
                <c:pt idx="179">
                  <c:v>524.251892549333</c:v>
                </c:pt>
                <c:pt idx="180">
                  <c:v>514.178471347405</c:v>
                </c:pt>
                <c:pt idx="181">
                  <c:v>514.7289694611305</c:v>
                </c:pt>
                <c:pt idx="182">
                  <c:v>516.5369298077964</c:v>
                </c:pt>
                <c:pt idx="183">
                  <c:v>519.016774622156</c:v>
                </c:pt>
                <c:pt idx="184">
                  <c:v>515.331100231899</c:v>
                </c:pt>
                <c:pt idx="185">
                  <c:v>509.5229845818345</c:v>
                </c:pt>
                <c:pt idx="186">
                  <c:v>504.0932370851312</c:v>
                </c:pt>
                <c:pt idx="187">
                  <c:v>511.7602505578187</c:v>
                </c:pt>
                <c:pt idx="188">
                  <c:v>506.957998529822</c:v>
                </c:pt>
                <c:pt idx="189">
                  <c:v>504.4187078810376</c:v>
                </c:pt>
                <c:pt idx="190">
                  <c:v>503.5322789367412</c:v>
                </c:pt>
                <c:pt idx="191">
                  <c:v>505.686444063494</c:v>
                </c:pt>
                <c:pt idx="192">
                  <c:v>499.0966350904862</c:v>
                </c:pt>
                <c:pt idx="193">
                  <c:v>507.1302513337527</c:v>
                </c:pt>
                <c:pt idx="194">
                  <c:v>499.1439680947177</c:v>
                </c:pt>
                <c:pt idx="195">
                  <c:v>502.1693716856822</c:v>
                </c:pt>
                <c:pt idx="196">
                  <c:v>494.1272970742722</c:v>
                </c:pt>
                <c:pt idx="197">
                  <c:v>499.7401351297325</c:v>
                </c:pt>
                <c:pt idx="198">
                  <c:v>493.4080682087313</c:v>
                </c:pt>
                <c:pt idx="199">
                  <c:v>496.3197887662976</c:v>
                </c:pt>
                <c:pt idx="200">
                  <c:v>495.1156837795151</c:v>
                </c:pt>
                <c:pt idx="201">
                  <c:v>495.1009758440234</c:v>
                </c:pt>
                <c:pt idx="202">
                  <c:v>492.0702873198408</c:v>
                </c:pt>
                <c:pt idx="203">
                  <c:v>497.8641627418375</c:v>
                </c:pt>
                <c:pt idx="204">
                  <c:v>500.185068475336</c:v>
                </c:pt>
                <c:pt idx="205">
                  <c:v>491.1084809523575</c:v>
                </c:pt>
                <c:pt idx="206">
                  <c:v>490.6795420978513</c:v>
                </c:pt>
                <c:pt idx="207">
                  <c:v>492.2325700446939</c:v>
                </c:pt>
                <c:pt idx="208">
                  <c:v>488.0524754021553</c:v>
                </c:pt>
                <c:pt idx="209">
                  <c:v>495.4763013685048</c:v>
                </c:pt>
                <c:pt idx="210">
                  <c:v>490.4581369457203</c:v>
                </c:pt>
                <c:pt idx="211">
                  <c:v>492.4264807264275</c:v>
                </c:pt>
                <c:pt idx="212">
                  <c:v>499.4032131602727</c:v>
                </c:pt>
                <c:pt idx="213">
                  <c:v>507.5884472869396</c:v>
                </c:pt>
                <c:pt idx="214">
                  <c:v>504.8108473754885</c:v>
                </c:pt>
                <c:pt idx="215">
                  <c:v>509.839910268175</c:v>
                </c:pt>
                <c:pt idx="216">
                  <c:v>501.9525955968718</c:v>
                </c:pt>
                <c:pt idx="217">
                  <c:v>502.9902771979417</c:v>
                </c:pt>
                <c:pt idx="218">
                  <c:v>503.2231442388496</c:v>
                </c:pt>
                <c:pt idx="219">
                  <c:v>498.6088812213923</c:v>
                </c:pt>
                <c:pt idx="220">
                  <c:v>505.2010447557606</c:v>
                </c:pt>
                <c:pt idx="221">
                  <c:v>505.0122465469788</c:v>
                </c:pt>
                <c:pt idx="222">
                  <c:v>508.9032625788164</c:v>
                </c:pt>
                <c:pt idx="223">
                  <c:v>507.7791769915092</c:v>
                </c:pt>
                <c:pt idx="224">
                  <c:v>502.9422119398481</c:v>
                </c:pt>
                <c:pt idx="225">
                  <c:v>509.920503393521</c:v>
                </c:pt>
                <c:pt idx="226">
                  <c:v>513.191589816226</c:v>
                </c:pt>
                <c:pt idx="227">
                  <c:v>504.1389810342916</c:v>
                </c:pt>
                <c:pt idx="228">
                  <c:v>511.2631266807776</c:v>
                </c:pt>
                <c:pt idx="229">
                  <c:v>509.3620749373485</c:v>
                </c:pt>
                <c:pt idx="230">
                  <c:v>513.5948558339234</c:v>
                </c:pt>
                <c:pt idx="231">
                  <c:v>516.5876287594664</c:v>
                </c:pt>
                <c:pt idx="232">
                  <c:v>523.12746523818</c:v>
                </c:pt>
                <c:pt idx="233">
                  <c:v>518.3092751444779</c:v>
                </c:pt>
                <c:pt idx="234">
                  <c:v>516.0464648236924</c:v>
                </c:pt>
                <c:pt idx="235">
                  <c:v>512.5313925477935</c:v>
                </c:pt>
                <c:pt idx="236">
                  <c:v>503.2535340979433</c:v>
                </c:pt>
                <c:pt idx="237">
                  <c:v>493.6784474800183</c:v>
                </c:pt>
                <c:pt idx="238">
                  <c:v>493.28880579713</c:v>
                </c:pt>
                <c:pt idx="239">
                  <c:v>498.9148601791105</c:v>
                </c:pt>
                <c:pt idx="240">
                  <c:v>504.1237321288137</c:v>
                </c:pt>
                <c:pt idx="241">
                  <c:v>503.7808754704054</c:v>
                </c:pt>
                <c:pt idx="242">
                  <c:v>515.248787877227</c:v>
                </c:pt>
                <c:pt idx="243">
                  <c:v>492.9921170560475</c:v>
                </c:pt>
                <c:pt idx="244">
                  <c:v>496.2286621675267</c:v>
                </c:pt>
                <c:pt idx="245">
                  <c:v>493.7223206923962</c:v>
                </c:pt>
                <c:pt idx="246">
                  <c:v>492.3367780496569</c:v>
                </c:pt>
                <c:pt idx="247">
                  <c:v>505.9371727218912</c:v>
                </c:pt>
                <c:pt idx="248">
                  <c:v>495.6580356080732</c:v>
                </c:pt>
                <c:pt idx="249">
                  <c:v>504.3423879603386</c:v>
                </c:pt>
                <c:pt idx="250">
                  <c:v>495.7317496356371</c:v>
                </c:pt>
                <c:pt idx="251">
                  <c:v>497.4406677643525</c:v>
                </c:pt>
                <c:pt idx="252">
                  <c:v>489.3253671163568</c:v>
                </c:pt>
                <c:pt idx="253">
                  <c:v>494.6650375698096</c:v>
                </c:pt>
                <c:pt idx="254">
                  <c:v>487.878654820973</c:v>
                </c:pt>
                <c:pt idx="255">
                  <c:v>490.6193578773842</c:v>
                </c:pt>
                <c:pt idx="256">
                  <c:v>499.1738672497018</c:v>
                </c:pt>
                <c:pt idx="257">
                  <c:v>481.3871652553999</c:v>
                </c:pt>
                <c:pt idx="258">
                  <c:v>479.5335098016641</c:v>
                </c:pt>
                <c:pt idx="259">
                  <c:v>490.3114458303915</c:v>
                </c:pt>
                <c:pt idx="260">
                  <c:v>491.6541704565008</c:v>
                </c:pt>
                <c:pt idx="261">
                  <c:v>491.5502511821784</c:v>
                </c:pt>
                <c:pt idx="262">
                  <c:v>492.9022082018926</c:v>
                </c:pt>
                <c:pt idx="263">
                  <c:v>491.937150109702</c:v>
                </c:pt>
                <c:pt idx="264">
                  <c:v>495.1156837795151</c:v>
                </c:pt>
                <c:pt idx="265">
                  <c:v>489.7519406420647</c:v>
                </c:pt>
                <c:pt idx="266">
                  <c:v>486.7293249550984</c:v>
                </c:pt>
                <c:pt idx="267">
                  <c:v>491.5502511821784</c:v>
                </c:pt>
                <c:pt idx="268">
                  <c:v>494.5158195610676</c:v>
                </c:pt>
                <c:pt idx="269">
                  <c:v>493.1112360326242</c:v>
                </c:pt>
                <c:pt idx="270">
                  <c:v>487.9810272976586</c:v>
                </c:pt>
                <c:pt idx="271">
                  <c:v>489.1937109256522</c:v>
                </c:pt>
                <c:pt idx="272">
                  <c:v>497.0006013707277</c:v>
                </c:pt>
                <c:pt idx="273">
                  <c:v>489.7951187018462</c:v>
                </c:pt>
                <c:pt idx="274">
                  <c:v>491.9952374861004</c:v>
                </c:pt>
                <c:pt idx="275">
                  <c:v>494.0223298093074</c:v>
                </c:pt>
                <c:pt idx="276">
                  <c:v>498.6262845859657</c:v>
                </c:pt>
                <c:pt idx="277">
                  <c:v>499.9225120106382</c:v>
                </c:pt>
                <c:pt idx="278">
                  <c:v>489.0621255618101</c:v>
                </c:pt>
                <c:pt idx="279">
                  <c:v>489.5313716179502</c:v>
                </c:pt>
                <c:pt idx="280">
                  <c:v>491.6541704565008</c:v>
                </c:pt>
                <c:pt idx="281">
                  <c:v>492.1598929060073</c:v>
                </c:pt>
                <c:pt idx="282">
                  <c:v>499.1439680947177</c:v>
                </c:pt>
                <c:pt idx="283">
                  <c:v>498.7929211308633</c:v>
                </c:pt>
                <c:pt idx="284">
                  <c:v>500.7360820405989</c:v>
                </c:pt>
                <c:pt idx="285">
                  <c:v>495.6727766597603</c:v>
                </c:pt>
                <c:pt idx="286">
                  <c:v>496.2754527272816</c:v>
                </c:pt>
                <c:pt idx="287">
                  <c:v>498.9920360871032</c:v>
                </c:pt>
                <c:pt idx="288">
                  <c:v>498.015408596742</c:v>
                </c:pt>
                <c:pt idx="289">
                  <c:v>490.3547226063337</c:v>
                </c:pt>
                <c:pt idx="290">
                  <c:v>500.7059954535889</c:v>
                </c:pt>
                <c:pt idx="291">
                  <c:v>494.4864757948869</c:v>
                </c:pt>
                <c:pt idx="292">
                  <c:v>500.6583657509625</c:v>
                </c:pt>
                <c:pt idx="293">
                  <c:v>497.6362279173919</c:v>
                </c:pt>
                <c:pt idx="294">
                  <c:v>494.1272970742722</c:v>
                </c:pt>
                <c:pt idx="295">
                  <c:v>487.8048780487805</c:v>
                </c:pt>
                <c:pt idx="296">
                  <c:v>490.636207970875</c:v>
                </c:pt>
                <c:pt idx="297">
                  <c:v>494.2909396470755</c:v>
                </c:pt>
                <c:pt idx="298">
                  <c:v>491.7291162644322</c:v>
                </c:pt>
                <c:pt idx="299">
                  <c:v>491.5212582944212</c:v>
                </c:pt>
                <c:pt idx="300">
                  <c:v>490.9011472359811</c:v>
                </c:pt>
                <c:pt idx="301">
                  <c:v>487.2368312065439</c:v>
                </c:pt>
                <c:pt idx="302">
                  <c:v>494.3666915497902</c:v>
                </c:pt>
                <c:pt idx="303">
                  <c:v>496.7290392763651</c:v>
                </c:pt>
                <c:pt idx="304">
                  <c:v>497.3936572360826</c:v>
                </c:pt>
                <c:pt idx="305">
                  <c:v>492.04123305533</c:v>
                </c:pt>
                <c:pt idx="306">
                  <c:v>495.054406479272</c:v>
                </c:pt>
                <c:pt idx="307">
                  <c:v>493.7832686477252</c:v>
                </c:pt>
                <c:pt idx="308">
                  <c:v>495.1303925888882</c:v>
                </c:pt>
                <c:pt idx="309">
                  <c:v>490.6650965383577</c:v>
                </c:pt>
                <c:pt idx="310">
                  <c:v>491.0481914695108</c:v>
                </c:pt>
                <c:pt idx="311">
                  <c:v>491.9661920832792</c:v>
                </c:pt>
                <c:pt idx="312">
                  <c:v>487.9500729485352</c:v>
                </c:pt>
                <c:pt idx="313">
                  <c:v>489.6632096444066</c:v>
                </c:pt>
                <c:pt idx="314">
                  <c:v>498.015408596742</c:v>
                </c:pt>
                <c:pt idx="315">
                  <c:v>482.98212483156</c:v>
                </c:pt>
                <c:pt idx="316">
                  <c:v>489.1937109256522</c:v>
                </c:pt>
                <c:pt idx="317">
                  <c:v>485.2531565717832</c:v>
                </c:pt>
                <c:pt idx="318">
                  <c:v>485.4109732004601</c:v>
                </c:pt>
                <c:pt idx="319">
                  <c:v>481.9555829734732</c:v>
                </c:pt>
                <c:pt idx="320">
                  <c:v>477.6119402985074</c:v>
                </c:pt>
                <c:pt idx="321">
                  <c:v>485.7292739318813</c:v>
                </c:pt>
                <c:pt idx="322">
                  <c:v>480.5936292508507</c:v>
                </c:pt>
                <c:pt idx="323">
                  <c:v>479.5772047363045</c:v>
                </c:pt>
                <c:pt idx="324">
                  <c:v>476.5512935984864</c:v>
                </c:pt>
                <c:pt idx="325">
                  <c:v>484.2591561299945</c:v>
                </c:pt>
                <c:pt idx="326">
                  <c:v>482.4834387559639</c:v>
                </c:pt>
                <c:pt idx="327">
                  <c:v>478.2126324648991</c:v>
                </c:pt>
                <c:pt idx="328">
                  <c:v>475.2761354346867</c:v>
                </c:pt>
                <c:pt idx="329">
                  <c:v>470.2761932082699</c:v>
                </c:pt>
                <c:pt idx="330">
                  <c:v>477.7945005852982</c:v>
                </c:pt>
                <c:pt idx="331">
                  <c:v>479.6462129533257</c:v>
                </c:pt>
                <c:pt idx="332">
                  <c:v>469.8696111828968</c:v>
                </c:pt>
                <c:pt idx="333">
                  <c:v>474.0729503455992</c:v>
                </c:pt>
                <c:pt idx="334">
                  <c:v>471.8806330750573</c:v>
                </c:pt>
                <c:pt idx="335">
                  <c:v>481.8139330953173</c:v>
                </c:pt>
                <c:pt idx="336">
                  <c:v>473.3033259024703</c:v>
                </c:pt>
                <c:pt idx="337">
                  <c:v>473.1935834950077</c:v>
                </c:pt>
                <c:pt idx="338">
                  <c:v>473.3862263543581</c:v>
                </c:pt>
                <c:pt idx="339">
                  <c:v>469.2764695392643</c:v>
                </c:pt>
                <c:pt idx="340">
                  <c:v>468.3204623259604</c:v>
                </c:pt>
                <c:pt idx="341">
                  <c:v>466.9122625167505</c:v>
                </c:pt>
                <c:pt idx="342">
                  <c:v>469.4505081801751</c:v>
                </c:pt>
                <c:pt idx="343">
                  <c:v>473.8258595201092</c:v>
                </c:pt>
                <c:pt idx="344">
                  <c:v>462.7037631697058</c:v>
                </c:pt>
                <c:pt idx="345">
                  <c:v>464.1383503594751</c:v>
                </c:pt>
                <c:pt idx="346">
                  <c:v>461.9705817133565</c:v>
                </c:pt>
                <c:pt idx="347">
                  <c:v>464.9432769202156</c:v>
                </c:pt>
                <c:pt idx="348">
                  <c:v>463.3340592233594</c:v>
                </c:pt>
                <c:pt idx="349">
                  <c:v>460.4305946921561</c:v>
                </c:pt>
                <c:pt idx="350">
                  <c:v>463.9789910312861</c:v>
                </c:pt>
                <c:pt idx="351">
                  <c:v>460.4305946921561</c:v>
                </c:pt>
                <c:pt idx="352">
                  <c:v>462.5988805107093</c:v>
                </c:pt>
                <c:pt idx="353">
                  <c:v>458.0159664365896</c:v>
                </c:pt>
                <c:pt idx="354">
                  <c:v>467.0867333355131</c:v>
                </c:pt>
                <c:pt idx="355">
                  <c:v>455.4459954910839</c:v>
                </c:pt>
                <c:pt idx="356">
                  <c:v>456.0691400816364</c:v>
                </c:pt>
                <c:pt idx="357">
                  <c:v>460.8613498628936</c:v>
                </c:pt>
                <c:pt idx="358">
                  <c:v>458.0033800649448</c:v>
                </c:pt>
                <c:pt idx="359">
                  <c:v>464.6796962853507</c:v>
                </c:pt>
                <c:pt idx="360">
                  <c:v>463.7014504581362</c:v>
                </c:pt>
                <c:pt idx="361">
                  <c:v>457.0404800753203</c:v>
                </c:pt>
                <c:pt idx="362">
                  <c:v>460.8995838076756</c:v>
                </c:pt>
                <c:pt idx="363">
                  <c:v>455.1537054063157</c:v>
                </c:pt>
                <c:pt idx="364">
                  <c:v>450.9908268465819</c:v>
                </c:pt>
                <c:pt idx="365">
                  <c:v>447.1112144434802</c:v>
                </c:pt>
                <c:pt idx="366">
                  <c:v>453.2947730579716</c:v>
                </c:pt>
                <c:pt idx="367">
                  <c:v>450.854594884604</c:v>
                </c:pt>
                <c:pt idx="368">
                  <c:v>444.7231376106797</c:v>
                </c:pt>
                <c:pt idx="369">
                  <c:v>452.7673138220802</c:v>
                </c:pt>
                <c:pt idx="370">
                  <c:v>447.994552386243</c:v>
                </c:pt>
                <c:pt idx="371">
                  <c:v>453.0565459875039</c:v>
                </c:pt>
                <c:pt idx="372">
                  <c:v>455.8653920670304</c:v>
                </c:pt>
                <c:pt idx="373">
                  <c:v>449.0426410891978</c:v>
                </c:pt>
                <c:pt idx="374">
                  <c:v>449.2403345942012</c:v>
                </c:pt>
                <c:pt idx="375">
                  <c:v>438.2620281013612</c:v>
                </c:pt>
                <c:pt idx="376">
                  <c:v>449.5372014511053</c:v>
                </c:pt>
                <c:pt idx="377">
                  <c:v>447.637592605027</c:v>
                </c:pt>
                <c:pt idx="378">
                  <c:v>445.8771965025392</c:v>
                </c:pt>
                <c:pt idx="379">
                  <c:v>445.0259450125939</c:v>
                </c:pt>
                <c:pt idx="380">
                  <c:v>452.8185691838851</c:v>
                </c:pt>
                <c:pt idx="381">
                  <c:v>441.7975860179892</c:v>
                </c:pt>
                <c:pt idx="382">
                  <c:v>448.5250254537952</c:v>
                </c:pt>
                <c:pt idx="383">
                  <c:v>439.7730770922197</c:v>
                </c:pt>
                <c:pt idx="384">
                  <c:v>442.5170369059209</c:v>
                </c:pt>
                <c:pt idx="385">
                  <c:v>440.3075107655186</c:v>
                </c:pt>
                <c:pt idx="386">
                  <c:v>437.4051377607481</c:v>
                </c:pt>
                <c:pt idx="387">
                  <c:v>439.1589228309941</c:v>
                </c:pt>
                <c:pt idx="388">
                  <c:v>444.9408006264768</c:v>
                </c:pt>
                <c:pt idx="389">
                  <c:v>444.6875402998084</c:v>
                </c:pt>
                <c:pt idx="390">
                  <c:v>439.7498702737883</c:v>
                </c:pt>
                <c:pt idx="391">
                  <c:v>446.5481825488969</c:v>
                </c:pt>
                <c:pt idx="392">
                  <c:v>444.1049508819925</c:v>
                </c:pt>
                <c:pt idx="393">
                  <c:v>448.0186375753231</c:v>
                </c:pt>
                <c:pt idx="394">
                  <c:v>450.8037831453482</c:v>
                </c:pt>
                <c:pt idx="395">
                  <c:v>446.7317108037597</c:v>
                </c:pt>
                <c:pt idx="396">
                  <c:v>442.3252151912171</c:v>
                </c:pt>
                <c:pt idx="397">
                  <c:v>446.2054686942244</c:v>
                </c:pt>
                <c:pt idx="398">
                  <c:v>445.5613181486028</c:v>
                </c:pt>
                <c:pt idx="399">
                  <c:v>437.2999352796089</c:v>
                </c:pt>
                <c:pt idx="400">
                  <c:v>450.1442712389321</c:v>
                </c:pt>
                <c:pt idx="401">
                  <c:v>448.9922369242236</c:v>
                </c:pt>
                <c:pt idx="402">
                  <c:v>448.462669967352</c:v>
                </c:pt>
                <c:pt idx="403">
                  <c:v>449.2766645700422</c:v>
                </c:pt>
                <c:pt idx="404">
                  <c:v>445.2577819928848</c:v>
                </c:pt>
                <c:pt idx="405">
                  <c:v>443.7561293815371</c:v>
                </c:pt>
                <c:pt idx="406">
                  <c:v>449.189886040526</c:v>
                </c:pt>
                <c:pt idx="407">
                  <c:v>446.1457468925948</c:v>
                </c:pt>
                <c:pt idx="408">
                  <c:v>444.2272666696282</c:v>
                </c:pt>
                <c:pt idx="409">
                  <c:v>447.7979535633522</c:v>
                </c:pt>
                <c:pt idx="410">
                  <c:v>443.6104567856872</c:v>
                </c:pt>
                <c:pt idx="411">
                  <c:v>445.682451253482</c:v>
                </c:pt>
                <c:pt idx="412">
                  <c:v>451.6263063290911</c:v>
                </c:pt>
                <c:pt idx="413">
                  <c:v>450.132113775393</c:v>
                </c:pt>
                <c:pt idx="414">
                  <c:v>453.8749574492226</c:v>
                </c:pt>
                <c:pt idx="415">
                  <c:v>445.0259450125939</c:v>
                </c:pt>
                <c:pt idx="416">
                  <c:v>446.5601471862245</c:v>
                </c:pt>
                <c:pt idx="417">
                  <c:v>449.5250767564066</c:v>
                </c:pt>
                <c:pt idx="418">
                  <c:v>445.3172662863658</c:v>
                </c:pt>
                <c:pt idx="419">
                  <c:v>447.3932631522435</c:v>
                </c:pt>
                <c:pt idx="420">
                  <c:v>452.6914771775591</c:v>
                </c:pt>
                <c:pt idx="421">
                  <c:v>444.6262471766233</c:v>
                </c:pt>
                <c:pt idx="422">
                  <c:v>442.26457151197</c:v>
                </c:pt>
                <c:pt idx="423">
                  <c:v>448.2415484056039</c:v>
                </c:pt>
                <c:pt idx="424">
                  <c:v>442.3369545985342</c:v>
                </c:pt>
                <c:pt idx="425">
                  <c:v>447.9584294577463</c:v>
                </c:pt>
                <c:pt idx="426">
                  <c:v>445.8414142089658</c:v>
                </c:pt>
                <c:pt idx="427">
                  <c:v>453.988287102192</c:v>
                </c:pt>
                <c:pt idx="428">
                  <c:v>447.6516196035597</c:v>
                </c:pt>
                <c:pt idx="429">
                  <c:v>444.8438153364354</c:v>
                </c:pt>
                <c:pt idx="430">
                  <c:v>444.1049508819925</c:v>
                </c:pt>
                <c:pt idx="431">
                  <c:v>443.490447215767</c:v>
                </c:pt>
                <c:pt idx="432">
                  <c:v>442.4211052564042</c:v>
                </c:pt>
                <c:pt idx="433">
                  <c:v>442.5640390164457</c:v>
                </c:pt>
                <c:pt idx="434">
                  <c:v>449.5735794598816</c:v>
                </c:pt>
                <c:pt idx="435">
                  <c:v>441.5576387263712</c:v>
                </c:pt>
                <c:pt idx="436">
                  <c:v>444.1049508819925</c:v>
                </c:pt>
                <c:pt idx="437">
                  <c:v>440.1892813909983</c:v>
                </c:pt>
                <c:pt idx="438">
                  <c:v>438.6984693810403</c:v>
                </c:pt>
                <c:pt idx="439">
                  <c:v>439.9510774401878</c:v>
                </c:pt>
                <c:pt idx="440">
                  <c:v>447.5153945295718</c:v>
                </c:pt>
                <c:pt idx="441">
                  <c:v>443.17794037484</c:v>
                </c:pt>
                <c:pt idx="442">
                  <c:v>441.3783362684984</c:v>
                </c:pt>
                <c:pt idx="443">
                  <c:v>445.682451253482</c:v>
                </c:pt>
                <c:pt idx="444">
                  <c:v>447.245193232285</c:v>
                </c:pt>
                <c:pt idx="445">
                  <c:v>447.2331918585666</c:v>
                </c:pt>
                <c:pt idx="446">
                  <c:v>446.4624547398688</c:v>
                </c:pt>
                <c:pt idx="447">
                  <c:v>446.3887152932766</c:v>
                </c:pt>
              </c:numCache>
            </c:numRef>
          </c:yVal>
          <c:smooth val="0"/>
        </c:ser>
        <c:ser>
          <c:idx val="4"/>
          <c:order val="4"/>
          <c:tx>
            <c:v>Hamamatsu Data Sheet</c:v>
          </c:tx>
          <c:spPr>
            <a:ln w="28575">
              <a:solidFill>
                <a:schemeClr val="tx1"/>
              </a:solidFill>
            </a:ln>
          </c:spPr>
          <c:marker>
            <c:symbol val="none"/>
          </c:marker>
          <c:xVal>
            <c:numRef>
              <c:f>Foglio1!$BA$3:$BA$450</c:f>
              <c:numCache>
                <c:formatCode>General</c:formatCode>
                <c:ptCount val="448"/>
                <c:pt idx="0">
                  <c:v>45.3738</c:v>
                </c:pt>
                <c:pt idx="1">
                  <c:v>92.62259999999998</c:v>
                </c:pt>
                <c:pt idx="2">
                  <c:v>141.7464</c:v>
                </c:pt>
                <c:pt idx="3">
                  <c:v>192.5736</c:v>
                </c:pt>
                <c:pt idx="4">
                  <c:v>244.9633</c:v>
                </c:pt>
                <c:pt idx="5">
                  <c:v>300.0000999999999</c:v>
                </c:pt>
                <c:pt idx="6">
                  <c:v>356.9547999999999</c:v>
                </c:pt>
                <c:pt idx="7">
                  <c:v>415.6129</c:v>
                </c:pt>
                <c:pt idx="8">
                  <c:v>476.0172999999999</c:v>
                </c:pt>
                <c:pt idx="9">
                  <c:v>538.505</c:v>
                </c:pt>
                <c:pt idx="10">
                  <c:v>602.7574999999994</c:v>
                </c:pt>
                <c:pt idx="11">
                  <c:v>668.848199999999</c:v>
                </c:pt>
                <c:pt idx="12">
                  <c:v>736.8199999999994</c:v>
                </c:pt>
                <c:pt idx="13">
                  <c:v>806.8199999999994</c:v>
                </c:pt>
                <c:pt idx="14">
                  <c:v>879.1484</c:v>
                </c:pt>
                <c:pt idx="15">
                  <c:v>952.2918</c:v>
                </c:pt>
                <c:pt idx="16">
                  <c:v>1028.2109</c:v>
                </c:pt>
                <c:pt idx="17">
                  <c:v>1105.2881</c:v>
                </c:pt>
                <c:pt idx="18">
                  <c:v>1184.6508</c:v>
                </c:pt>
                <c:pt idx="19">
                  <c:v>1265.9498</c:v>
                </c:pt>
                <c:pt idx="20">
                  <c:v>1348.3027</c:v>
                </c:pt>
                <c:pt idx="21">
                  <c:v>1431.538</c:v>
                </c:pt>
                <c:pt idx="22">
                  <c:v>1518.0086</c:v>
                </c:pt>
                <c:pt idx="23">
                  <c:v>1605.9314</c:v>
                </c:pt>
                <c:pt idx="24">
                  <c:v>1694.9449</c:v>
                </c:pt>
                <c:pt idx="25">
                  <c:v>1787.2733</c:v>
                </c:pt>
                <c:pt idx="26">
                  <c:v>1881.1336</c:v>
                </c:pt>
                <c:pt idx="27">
                  <c:v>1976.1336</c:v>
                </c:pt>
                <c:pt idx="28">
                  <c:v>2073.437500000001</c:v>
                </c:pt>
                <c:pt idx="29">
                  <c:v>2173.425200000001</c:v>
                </c:pt>
                <c:pt idx="30">
                  <c:v>2274.363200000001</c:v>
                </c:pt>
                <c:pt idx="31">
                  <c:v>2376.557200000001</c:v>
                </c:pt>
                <c:pt idx="32">
                  <c:v>2480.546200000001</c:v>
                </c:pt>
                <c:pt idx="33">
                  <c:v>2586.624200000001</c:v>
                </c:pt>
                <c:pt idx="34">
                  <c:v>2693.2482</c:v>
                </c:pt>
                <c:pt idx="35">
                  <c:v>2802.6232</c:v>
                </c:pt>
                <c:pt idx="36">
                  <c:v>2913.046200000001</c:v>
                </c:pt>
                <c:pt idx="37">
                  <c:v>3024.498200000001</c:v>
                </c:pt>
                <c:pt idx="38">
                  <c:v>3138.511200000001</c:v>
                </c:pt>
                <c:pt idx="39">
                  <c:v>3253.683200000001</c:v>
                </c:pt>
                <c:pt idx="40">
                  <c:v>3372.108200000001</c:v>
                </c:pt>
                <c:pt idx="41">
                  <c:v>3491.201200000001</c:v>
                </c:pt>
                <c:pt idx="42">
                  <c:v>3610.889200000001</c:v>
                </c:pt>
                <c:pt idx="43">
                  <c:v>3731.869200000001</c:v>
                </c:pt>
                <c:pt idx="44">
                  <c:v>3855.153200000001</c:v>
                </c:pt>
                <c:pt idx="45">
                  <c:v>3980.030200000001</c:v>
                </c:pt>
                <c:pt idx="46">
                  <c:v>4106.354200000001</c:v>
                </c:pt>
                <c:pt idx="47">
                  <c:v>4234.246200000001</c:v>
                </c:pt>
                <c:pt idx="48">
                  <c:v>4362.922200000001</c:v>
                </c:pt>
                <c:pt idx="49">
                  <c:v>4493.008200000001</c:v>
                </c:pt>
                <c:pt idx="50">
                  <c:v>4624.760200000002</c:v>
                </c:pt>
                <c:pt idx="51">
                  <c:v>4755.979200000002</c:v>
                </c:pt>
                <c:pt idx="52">
                  <c:v>4890.170200000001</c:v>
                </c:pt>
                <c:pt idx="53">
                  <c:v>5023.791200000002</c:v>
                </c:pt>
                <c:pt idx="54">
                  <c:v>5158.717200000002</c:v>
                </c:pt>
                <c:pt idx="55">
                  <c:v>5297.344200000002</c:v>
                </c:pt>
                <c:pt idx="56">
                  <c:v>5434.452200000002</c:v>
                </c:pt>
                <c:pt idx="57">
                  <c:v>5574.795200000002</c:v>
                </c:pt>
                <c:pt idx="58">
                  <c:v>5714.581200000002</c:v>
                </c:pt>
                <c:pt idx="59">
                  <c:v>5857.001200000002</c:v>
                </c:pt>
                <c:pt idx="60">
                  <c:v>5998.128200000003</c:v>
                </c:pt>
                <c:pt idx="61">
                  <c:v>6140.941200000003</c:v>
                </c:pt>
                <c:pt idx="62">
                  <c:v>6283.392200000003</c:v>
                </c:pt>
                <c:pt idx="63">
                  <c:v>6427.534200000003</c:v>
                </c:pt>
                <c:pt idx="64">
                  <c:v>6571.033200000003</c:v>
                </c:pt>
                <c:pt idx="65">
                  <c:v>6717.154200000003</c:v>
                </c:pt>
                <c:pt idx="66">
                  <c:v>6862.705200000003</c:v>
                </c:pt>
                <c:pt idx="67">
                  <c:v>7011.112200000005</c:v>
                </c:pt>
                <c:pt idx="68">
                  <c:v>7160.701200000003</c:v>
                </c:pt>
                <c:pt idx="69">
                  <c:v>7309.279200000004</c:v>
                </c:pt>
                <c:pt idx="70">
                  <c:v>7458.440200000004</c:v>
                </c:pt>
                <c:pt idx="71">
                  <c:v>7608.955200000004</c:v>
                </c:pt>
                <c:pt idx="72">
                  <c:v>7760.830200000004</c:v>
                </c:pt>
                <c:pt idx="73">
                  <c:v>7913.986200000004</c:v>
                </c:pt>
                <c:pt idx="74">
                  <c:v>8065.175200000004</c:v>
                </c:pt>
                <c:pt idx="75">
                  <c:v>8217.393200000004</c:v>
                </c:pt>
                <c:pt idx="76">
                  <c:v>8371.082200000004</c:v>
                </c:pt>
                <c:pt idx="77">
                  <c:v>8526.597200000003</c:v>
                </c:pt>
                <c:pt idx="78">
                  <c:v>8681.848200000003</c:v>
                </c:pt>
                <c:pt idx="79">
                  <c:v>8839.489200000003</c:v>
                </c:pt>
                <c:pt idx="80">
                  <c:v>8993.895200000003</c:v>
                </c:pt>
                <c:pt idx="81">
                  <c:v>9149.569200000005</c:v>
                </c:pt>
                <c:pt idx="82">
                  <c:v>9306.352200000003</c:v>
                </c:pt>
                <c:pt idx="83">
                  <c:v>9464.600200000004</c:v>
                </c:pt>
                <c:pt idx="84">
                  <c:v>9624.508200000003</c:v>
                </c:pt>
                <c:pt idx="85">
                  <c:v>9783.63220000001</c:v>
                </c:pt>
                <c:pt idx="86">
                  <c:v>9943.963200000003</c:v>
                </c:pt>
                <c:pt idx="87">
                  <c:v>10102.71320000001</c:v>
                </c:pt>
                <c:pt idx="88">
                  <c:v>10264.5272</c:v>
                </c:pt>
                <c:pt idx="89">
                  <c:v>10427.1682</c:v>
                </c:pt>
                <c:pt idx="90">
                  <c:v>10589.5452</c:v>
                </c:pt>
                <c:pt idx="91">
                  <c:v>10750.4952</c:v>
                </c:pt>
                <c:pt idx="92">
                  <c:v>10911.18120000001</c:v>
                </c:pt>
                <c:pt idx="93">
                  <c:v>11075.13320000001</c:v>
                </c:pt>
                <c:pt idx="94">
                  <c:v>11238.8402</c:v>
                </c:pt>
                <c:pt idx="95">
                  <c:v>11403.04320000001</c:v>
                </c:pt>
                <c:pt idx="96">
                  <c:v>11567.12420000001</c:v>
                </c:pt>
                <c:pt idx="97">
                  <c:v>11732.4792</c:v>
                </c:pt>
                <c:pt idx="98">
                  <c:v>11898.4962</c:v>
                </c:pt>
                <c:pt idx="99">
                  <c:v>12063.5452</c:v>
                </c:pt>
                <c:pt idx="100">
                  <c:v>12226.3272</c:v>
                </c:pt>
                <c:pt idx="101">
                  <c:v>12389.4092</c:v>
                </c:pt>
                <c:pt idx="102">
                  <c:v>12555.78820000001</c:v>
                </c:pt>
                <c:pt idx="103">
                  <c:v>12720.16320000001</c:v>
                </c:pt>
                <c:pt idx="104">
                  <c:v>12883.74120000001</c:v>
                </c:pt>
                <c:pt idx="105">
                  <c:v>13053.3792</c:v>
                </c:pt>
                <c:pt idx="106">
                  <c:v>13224.24320000001</c:v>
                </c:pt>
                <c:pt idx="107">
                  <c:v>13393.41620000001</c:v>
                </c:pt>
                <c:pt idx="108">
                  <c:v>13560.9772</c:v>
                </c:pt>
                <c:pt idx="109">
                  <c:v>13729.42720000001</c:v>
                </c:pt>
                <c:pt idx="110">
                  <c:v>13899.35320000001</c:v>
                </c:pt>
                <c:pt idx="111">
                  <c:v>14069.05320000001</c:v>
                </c:pt>
                <c:pt idx="112">
                  <c:v>14243.3672</c:v>
                </c:pt>
                <c:pt idx="113">
                  <c:v>14417.94420000001</c:v>
                </c:pt>
                <c:pt idx="114">
                  <c:v>14588.79020000001</c:v>
                </c:pt>
                <c:pt idx="115">
                  <c:v>14759.78920000001</c:v>
                </c:pt>
                <c:pt idx="116">
                  <c:v>14932.24620000001</c:v>
                </c:pt>
                <c:pt idx="117">
                  <c:v>15106.73120000001</c:v>
                </c:pt>
                <c:pt idx="118">
                  <c:v>15278.96120000001</c:v>
                </c:pt>
                <c:pt idx="119">
                  <c:v>15453.78920000001</c:v>
                </c:pt>
                <c:pt idx="120">
                  <c:v>15628.7772</c:v>
                </c:pt>
                <c:pt idx="121">
                  <c:v>15802.0552</c:v>
                </c:pt>
                <c:pt idx="122">
                  <c:v>15975.22920000001</c:v>
                </c:pt>
                <c:pt idx="123">
                  <c:v>16149.4752</c:v>
                </c:pt>
                <c:pt idx="124">
                  <c:v>16323.74020000001</c:v>
                </c:pt>
                <c:pt idx="125">
                  <c:v>16502.0492</c:v>
                </c:pt>
                <c:pt idx="126">
                  <c:v>16678.1582</c:v>
                </c:pt>
                <c:pt idx="127">
                  <c:v>16856.5462</c:v>
                </c:pt>
                <c:pt idx="128">
                  <c:v>17034.2362</c:v>
                </c:pt>
                <c:pt idx="129">
                  <c:v>17212.7162</c:v>
                </c:pt>
                <c:pt idx="130">
                  <c:v>17394.3772</c:v>
                </c:pt>
                <c:pt idx="131">
                  <c:v>17574.2182</c:v>
                </c:pt>
                <c:pt idx="132">
                  <c:v>17754.3282</c:v>
                </c:pt>
                <c:pt idx="133">
                  <c:v>17934.48120000001</c:v>
                </c:pt>
                <c:pt idx="134">
                  <c:v>18115.7002</c:v>
                </c:pt>
                <c:pt idx="135">
                  <c:v>18295.6822</c:v>
                </c:pt>
                <c:pt idx="136">
                  <c:v>18476.6692</c:v>
                </c:pt>
                <c:pt idx="137">
                  <c:v>18658.44620000001</c:v>
                </c:pt>
                <c:pt idx="138">
                  <c:v>18840.4312</c:v>
                </c:pt>
                <c:pt idx="139">
                  <c:v>19023.58720000001</c:v>
                </c:pt>
                <c:pt idx="140">
                  <c:v>19205.96420000001</c:v>
                </c:pt>
                <c:pt idx="141">
                  <c:v>19388.0532</c:v>
                </c:pt>
                <c:pt idx="142">
                  <c:v>19569.4932</c:v>
                </c:pt>
                <c:pt idx="143">
                  <c:v>19753.4572</c:v>
                </c:pt>
                <c:pt idx="144">
                  <c:v>19939.3952</c:v>
                </c:pt>
                <c:pt idx="145">
                  <c:v>20125.7062</c:v>
                </c:pt>
                <c:pt idx="146">
                  <c:v>20312.9922</c:v>
                </c:pt>
                <c:pt idx="147">
                  <c:v>20500.1612</c:v>
                </c:pt>
                <c:pt idx="148">
                  <c:v>20686.7542</c:v>
                </c:pt>
                <c:pt idx="149">
                  <c:v>20874.4072</c:v>
                </c:pt>
                <c:pt idx="150">
                  <c:v>21061.9382</c:v>
                </c:pt>
                <c:pt idx="151">
                  <c:v>21247.9492</c:v>
                </c:pt>
                <c:pt idx="152">
                  <c:v>21432.8572</c:v>
                </c:pt>
                <c:pt idx="153">
                  <c:v>21617.7772</c:v>
                </c:pt>
                <c:pt idx="154">
                  <c:v>21801.69919999999</c:v>
                </c:pt>
                <c:pt idx="155">
                  <c:v>21989.8062</c:v>
                </c:pt>
                <c:pt idx="156">
                  <c:v>22175.3702</c:v>
                </c:pt>
                <c:pt idx="157">
                  <c:v>22362.4902</c:v>
                </c:pt>
                <c:pt idx="158">
                  <c:v>22550.5542</c:v>
                </c:pt>
                <c:pt idx="159">
                  <c:v>22741.5832</c:v>
                </c:pt>
                <c:pt idx="160">
                  <c:v>22931.2892</c:v>
                </c:pt>
                <c:pt idx="161">
                  <c:v>23120.0702</c:v>
                </c:pt>
                <c:pt idx="162">
                  <c:v>23309.4762</c:v>
                </c:pt>
                <c:pt idx="163">
                  <c:v>23498.9742</c:v>
                </c:pt>
                <c:pt idx="164">
                  <c:v>23688.5082</c:v>
                </c:pt>
                <c:pt idx="165">
                  <c:v>23878.03619999998</c:v>
                </c:pt>
                <c:pt idx="166">
                  <c:v>24067.3682</c:v>
                </c:pt>
                <c:pt idx="167">
                  <c:v>24257.9932</c:v>
                </c:pt>
                <c:pt idx="168">
                  <c:v>24447.13519999998</c:v>
                </c:pt>
                <c:pt idx="169">
                  <c:v>24634.3842</c:v>
                </c:pt>
                <c:pt idx="170">
                  <c:v>24824.9352</c:v>
                </c:pt>
                <c:pt idx="171">
                  <c:v>25014.35319999998</c:v>
                </c:pt>
                <c:pt idx="172">
                  <c:v>25201.9762</c:v>
                </c:pt>
                <c:pt idx="173">
                  <c:v>25390.7932</c:v>
                </c:pt>
                <c:pt idx="174">
                  <c:v>25580.0452</c:v>
                </c:pt>
                <c:pt idx="175">
                  <c:v>25772.00019999998</c:v>
                </c:pt>
                <c:pt idx="176">
                  <c:v>25963.10919999998</c:v>
                </c:pt>
                <c:pt idx="177">
                  <c:v>26154.50019999998</c:v>
                </c:pt>
                <c:pt idx="178">
                  <c:v>26343.84419999998</c:v>
                </c:pt>
                <c:pt idx="179">
                  <c:v>26534.59219999998</c:v>
                </c:pt>
                <c:pt idx="180">
                  <c:v>26729.0772</c:v>
                </c:pt>
                <c:pt idx="181">
                  <c:v>26923.35419999998</c:v>
                </c:pt>
                <c:pt idx="182">
                  <c:v>27116.95119999998</c:v>
                </c:pt>
                <c:pt idx="183">
                  <c:v>27309.62319999998</c:v>
                </c:pt>
                <c:pt idx="184">
                  <c:v>27503.67319999998</c:v>
                </c:pt>
                <c:pt idx="185">
                  <c:v>27699.9352</c:v>
                </c:pt>
                <c:pt idx="186">
                  <c:v>27898.31119999998</c:v>
                </c:pt>
                <c:pt idx="187">
                  <c:v>28093.71519999998</c:v>
                </c:pt>
                <c:pt idx="188">
                  <c:v>28290.9702</c:v>
                </c:pt>
                <c:pt idx="189">
                  <c:v>28489.21819999998</c:v>
                </c:pt>
                <c:pt idx="190">
                  <c:v>28687.81519999998</c:v>
                </c:pt>
                <c:pt idx="191">
                  <c:v>28885.5662</c:v>
                </c:pt>
                <c:pt idx="192">
                  <c:v>29085.9282</c:v>
                </c:pt>
                <c:pt idx="193">
                  <c:v>29283.11619999998</c:v>
                </c:pt>
                <c:pt idx="194">
                  <c:v>29483.45919999998</c:v>
                </c:pt>
                <c:pt idx="195">
                  <c:v>29682.5952</c:v>
                </c:pt>
                <c:pt idx="196">
                  <c:v>29884.9722</c:v>
                </c:pt>
                <c:pt idx="197">
                  <c:v>30085.07619999998</c:v>
                </c:pt>
                <c:pt idx="198">
                  <c:v>30287.74819999998</c:v>
                </c:pt>
                <c:pt idx="199">
                  <c:v>30489.23119999998</c:v>
                </c:pt>
                <c:pt idx="200">
                  <c:v>30691.2042</c:v>
                </c:pt>
                <c:pt idx="201">
                  <c:v>30893.18319999998</c:v>
                </c:pt>
                <c:pt idx="202">
                  <c:v>31096.4062</c:v>
                </c:pt>
                <c:pt idx="203">
                  <c:v>31297.2642</c:v>
                </c:pt>
                <c:pt idx="204">
                  <c:v>31497.19019999998</c:v>
                </c:pt>
                <c:pt idx="205">
                  <c:v>31700.81119999998</c:v>
                </c:pt>
                <c:pt idx="206">
                  <c:v>31904.61019999998</c:v>
                </c:pt>
                <c:pt idx="207">
                  <c:v>32107.76619999998</c:v>
                </c:pt>
                <c:pt idx="208">
                  <c:v>32312.66219999998</c:v>
                </c:pt>
                <c:pt idx="209">
                  <c:v>32514.4882</c:v>
                </c:pt>
                <c:pt idx="210">
                  <c:v>32718.37919999998</c:v>
                </c:pt>
                <c:pt idx="211">
                  <c:v>32921.45519999998</c:v>
                </c:pt>
                <c:pt idx="212">
                  <c:v>33121.6942</c:v>
                </c:pt>
                <c:pt idx="213">
                  <c:v>33318.7042</c:v>
                </c:pt>
                <c:pt idx="214">
                  <c:v>33516.79819999998</c:v>
                </c:pt>
                <c:pt idx="215">
                  <c:v>33712.93819999998</c:v>
                </c:pt>
                <c:pt idx="216">
                  <c:v>33912.1602</c:v>
                </c:pt>
                <c:pt idx="217">
                  <c:v>34110.9712</c:v>
                </c:pt>
                <c:pt idx="218">
                  <c:v>34309.69019999998</c:v>
                </c:pt>
                <c:pt idx="219">
                  <c:v>34510.24819999998</c:v>
                </c:pt>
                <c:pt idx="220">
                  <c:v>34708.18919999998</c:v>
                </c:pt>
                <c:pt idx="221">
                  <c:v>34906.20419999998</c:v>
                </c:pt>
                <c:pt idx="222">
                  <c:v>35102.70519999998</c:v>
                </c:pt>
                <c:pt idx="223">
                  <c:v>35299.64119999998</c:v>
                </c:pt>
                <c:pt idx="224">
                  <c:v>35498.47119999998</c:v>
                </c:pt>
                <c:pt idx="225">
                  <c:v>35694.58019999998</c:v>
                </c:pt>
                <c:pt idx="226">
                  <c:v>35889.43919999997</c:v>
                </c:pt>
                <c:pt idx="227">
                  <c:v>36087.79719999997</c:v>
                </c:pt>
                <c:pt idx="228">
                  <c:v>36283.39119999997</c:v>
                </c:pt>
                <c:pt idx="229">
                  <c:v>36479.71519999997</c:v>
                </c:pt>
                <c:pt idx="230">
                  <c:v>36674.42119999997</c:v>
                </c:pt>
                <c:pt idx="231">
                  <c:v>36867.99919999997</c:v>
                </c:pt>
                <c:pt idx="232">
                  <c:v>37059.15719999997</c:v>
                </c:pt>
                <c:pt idx="233">
                  <c:v>37252.09219999997</c:v>
                </c:pt>
                <c:pt idx="234">
                  <c:v>37445.87319999997</c:v>
                </c:pt>
                <c:pt idx="235">
                  <c:v>37640.98319999998</c:v>
                </c:pt>
                <c:pt idx="236">
                  <c:v>37839.69019999998</c:v>
                </c:pt>
                <c:pt idx="237">
                  <c:v>38042.25119999998</c:v>
                </c:pt>
                <c:pt idx="238">
                  <c:v>38244.97219999998</c:v>
                </c:pt>
                <c:pt idx="239">
                  <c:v>38445.40719999997</c:v>
                </c:pt>
                <c:pt idx="240">
                  <c:v>38643.77119999998</c:v>
                </c:pt>
                <c:pt idx="241">
                  <c:v>38842.27019999998</c:v>
                </c:pt>
                <c:pt idx="242">
                  <c:v>39036.3512</c:v>
                </c:pt>
                <c:pt idx="243">
                  <c:v>39239.19419999998</c:v>
                </c:pt>
                <c:pt idx="244">
                  <c:v>39440.71419999998</c:v>
                </c:pt>
                <c:pt idx="245">
                  <c:v>39643.25719999997</c:v>
                </c:pt>
                <c:pt idx="246">
                  <c:v>39846.3702</c:v>
                </c:pt>
                <c:pt idx="247">
                  <c:v>40044.02319999997</c:v>
                </c:pt>
                <c:pt idx="248">
                  <c:v>40245.77519999997</c:v>
                </c:pt>
                <c:pt idx="249">
                  <c:v>40444.05319999998</c:v>
                </c:pt>
                <c:pt idx="250">
                  <c:v>40645.77519999997</c:v>
                </c:pt>
                <c:pt idx="251">
                  <c:v>40846.8042</c:v>
                </c:pt>
                <c:pt idx="252">
                  <c:v>41051.16719999997</c:v>
                </c:pt>
                <c:pt idx="253">
                  <c:v>41253.32419999998</c:v>
                </c:pt>
                <c:pt idx="254">
                  <c:v>41458.29319999996</c:v>
                </c:pt>
                <c:pt idx="255">
                  <c:v>41662.11719999997</c:v>
                </c:pt>
                <c:pt idx="256">
                  <c:v>41862.44819999996</c:v>
                </c:pt>
                <c:pt idx="257">
                  <c:v>42070.18119999996</c:v>
                </c:pt>
                <c:pt idx="258">
                  <c:v>42278.71719999996</c:v>
                </c:pt>
                <c:pt idx="259">
                  <c:v>42482.66919999996</c:v>
                </c:pt>
                <c:pt idx="260">
                  <c:v>42686.06419999996</c:v>
                </c:pt>
                <c:pt idx="261">
                  <c:v>42889.50219999996</c:v>
                </c:pt>
                <c:pt idx="262">
                  <c:v>43092.3822</c:v>
                </c:pt>
                <c:pt idx="263">
                  <c:v>43295.66019999996</c:v>
                </c:pt>
                <c:pt idx="264">
                  <c:v>43497.63319999995</c:v>
                </c:pt>
                <c:pt idx="265">
                  <c:v>43701.8182</c:v>
                </c:pt>
                <c:pt idx="266">
                  <c:v>43907.27119999995</c:v>
                </c:pt>
                <c:pt idx="267">
                  <c:v>44110.70919999996</c:v>
                </c:pt>
                <c:pt idx="268">
                  <c:v>44312.92719999996</c:v>
                </c:pt>
                <c:pt idx="269">
                  <c:v>44515.72119999996</c:v>
                </c:pt>
                <c:pt idx="270">
                  <c:v>44720.64719999996</c:v>
                </c:pt>
                <c:pt idx="271">
                  <c:v>44925.06519999996</c:v>
                </c:pt>
                <c:pt idx="272">
                  <c:v>45126.27219999996</c:v>
                </c:pt>
                <c:pt idx="273">
                  <c:v>45330.43919999996</c:v>
                </c:pt>
                <c:pt idx="274">
                  <c:v>45533.69319999996</c:v>
                </c:pt>
                <c:pt idx="275">
                  <c:v>45736.11319999996</c:v>
                </c:pt>
                <c:pt idx="276">
                  <c:v>45936.66419999996</c:v>
                </c:pt>
                <c:pt idx="277">
                  <c:v>46136.69519999996</c:v>
                </c:pt>
                <c:pt idx="278">
                  <c:v>46341.16819999996</c:v>
                </c:pt>
                <c:pt idx="279">
                  <c:v>46545.44519999996</c:v>
                </c:pt>
                <c:pt idx="280">
                  <c:v>46748.84019999996</c:v>
                </c:pt>
                <c:pt idx="281">
                  <c:v>46952.02619999996</c:v>
                </c:pt>
                <c:pt idx="282">
                  <c:v>47152.36919999996</c:v>
                </c:pt>
                <c:pt idx="283">
                  <c:v>47352.85319999996</c:v>
                </c:pt>
                <c:pt idx="284">
                  <c:v>47552.55919999995</c:v>
                </c:pt>
                <c:pt idx="285">
                  <c:v>47754.30519999995</c:v>
                </c:pt>
                <c:pt idx="286">
                  <c:v>47955.80619999996</c:v>
                </c:pt>
                <c:pt idx="287">
                  <c:v>48156.21019999995</c:v>
                </c:pt>
                <c:pt idx="288">
                  <c:v>48357.00719999995</c:v>
                </c:pt>
                <c:pt idx="289">
                  <c:v>48560.94119999995</c:v>
                </c:pt>
                <c:pt idx="290">
                  <c:v>48760.65919999995</c:v>
                </c:pt>
                <c:pt idx="291">
                  <c:v>48962.88919999996</c:v>
                </c:pt>
                <c:pt idx="292">
                  <c:v>49162.62619999996</c:v>
                </c:pt>
                <c:pt idx="293">
                  <c:v>49363.57619999995</c:v>
                </c:pt>
                <c:pt idx="294">
                  <c:v>49565.95319999995</c:v>
                </c:pt>
                <c:pt idx="295">
                  <c:v>49770.95319999995</c:v>
                </c:pt>
                <c:pt idx="296">
                  <c:v>49974.77019999996</c:v>
                </c:pt>
                <c:pt idx="297">
                  <c:v>50177.08019999996</c:v>
                </c:pt>
                <c:pt idx="298">
                  <c:v>50380.44419999996</c:v>
                </c:pt>
                <c:pt idx="299">
                  <c:v>50583.89419999995</c:v>
                </c:pt>
                <c:pt idx="300">
                  <c:v>50787.60119999996</c:v>
                </c:pt>
                <c:pt idx="301">
                  <c:v>50992.84019999996</c:v>
                </c:pt>
                <c:pt idx="302">
                  <c:v>51195.11919999996</c:v>
                </c:pt>
                <c:pt idx="303">
                  <c:v>51396.43619999996</c:v>
                </c:pt>
                <c:pt idx="304">
                  <c:v>51597.48419999996</c:v>
                </c:pt>
                <c:pt idx="305">
                  <c:v>51800.71919999996</c:v>
                </c:pt>
                <c:pt idx="306">
                  <c:v>52002.71719999996</c:v>
                </c:pt>
                <c:pt idx="307">
                  <c:v>52205.23519999996</c:v>
                </c:pt>
                <c:pt idx="308">
                  <c:v>52407.20219999996</c:v>
                </c:pt>
                <c:pt idx="309">
                  <c:v>52611.00719999996</c:v>
                </c:pt>
                <c:pt idx="310">
                  <c:v>52814.65319999996</c:v>
                </c:pt>
                <c:pt idx="311">
                  <c:v>53017.91919999996</c:v>
                </c:pt>
                <c:pt idx="312">
                  <c:v>53222.8582</c:v>
                </c:pt>
                <c:pt idx="313">
                  <c:v>53427.08019999996</c:v>
                </c:pt>
                <c:pt idx="314">
                  <c:v>53627.87719999996</c:v>
                </c:pt>
                <c:pt idx="315">
                  <c:v>53834.92419999996</c:v>
                </c:pt>
                <c:pt idx="316">
                  <c:v>54039.3422</c:v>
                </c:pt>
                <c:pt idx="317">
                  <c:v>54245.42019999996</c:v>
                </c:pt>
                <c:pt idx="318">
                  <c:v>54451.43119999996</c:v>
                </c:pt>
                <c:pt idx="319">
                  <c:v>54658.91919999996</c:v>
                </c:pt>
                <c:pt idx="320">
                  <c:v>54868.29419999995</c:v>
                </c:pt>
                <c:pt idx="321">
                  <c:v>55074.17019999995</c:v>
                </c:pt>
                <c:pt idx="322">
                  <c:v>55282.24619999995</c:v>
                </c:pt>
                <c:pt idx="323">
                  <c:v>55490.76319999995</c:v>
                </c:pt>
                <c:pt idx="324">
                  <c:v>55700.60419999995</c:v>
                </c:pt>
                <c:pt idx="325">
                  <c:v>55907.10519999995</c:v>
                </c:pt>
                <c:pt idx="326">
                  <c:v>56114.36619999996</c:v>
                </c:pt>
                <c:pt idx="327">
                  <c:v>56323.47819999996</c:v>
                </c:pt>
                <c:pt idx="328">
                  <c:v>56533.8822</c:v>
                </c:pt>
                <c:pt idx="329">
                  <c:v>56746.52319999995</c:v>
                </c:pt>
                <c:pt idx="330">
                  <c:v>56955.8182</c:v>
                </c:pt>
                <c:pt idx="331">
                  <c:v>57164.30519999995</c:v>
                </c:pt>
                <c:pt idx="332">
                  <c:v>57377.13019999995</c:v>
                </c:pt>
                <c:pt idx="333">
                  <c:v>57588.06819999995</c:v>
                </c:pt>
                <c:pt idx="334">
                  <c:v>57799.9862</c:v>
                </c:pt>
                <c:pt idx="335">
                  <c:v>58007.53519999995</c:v>
                </c:pt>
                <c:pt idx="336">
                  <c:v>58218.8162</c:v>
                </c:pt>
                <c:pt idx="337">
                  <c:v>58430.14619999995</c:v>
                </c:pt>
                <c:pt idx="338">
                  <c:v>58641.39019999995</c:v>
                </c:pt>
                <c:pt idx="339">
                  <c:v>58854.48419999996</c:v>
                </c:pt>
                <c:pt idx="340">
                  <c:v>59068.01319999995</c:v>
                </c:pt>
                <c:pt idx="341">
                  <c:v>59282.18619999996</c:v>
                </c:pt>
                <c:pt idx="342">
                  <c:v>59495.20119999995</c:v>
                </c:pt>
                <c:pt idx="343">
                  <c:v>59706.24919999996</c:v>
                </c:pt>
                <c:pt idx="344">
                  <c:v>59922.37019999996</c:v>
                </c:pt>
                <c:pt idx="345">
                  <c:v>60137.82319999996</c:v>
                </c:pt>
                <c:pt idx="346">
                  <c:v>60354.28719999996</c:v>
                </c:pt>
                <c:pt idx="347">
                  <c:v>60569.36719999996</c:v>
                </c:pt>
                <c:pt idx="348">
                  <c:v>60785.19419999996</c:v>
                </c:pt>
                <c:pt idx="349">
                  <c:v>61002.3822</c:v>
                </c:pt>
                <c:pt idx="350">
                  <c:v>61217.90919999996</c:v>
                </c:pt>
                <c:pt idx="351">
                  <c:v>61435.09719999996</c:v>
                </c:pt>
                <c:pt idx="352">
                  <c:v>61651.26719999996</c:v>
                </c:pt>
                <c:pt idx="353">
                  <c:v>61869.60019999996</c:v>
                </c:pt>
                <c:pt idx="354">
                  <c:v>62083.69319999996</c:v>
                </c:pt>
                <c:pt idx="355">
                  <c:v>62303.25819999996</c:v>
                </c:pt>
                <c:pt idx="356">
                  <c:v>62522.52319999996</c:v>
                </c:pt>
                <c:pt idx="357">
                  <c:v>62739.50819999996</c:v>
                </c:pt>
                <c:pt idx="358">
                  <c:v>62957.84719999996</c:v>
                </c:pt>
                <c:pt idx="359">
                  <c:v>63173.04919999996</c:v>
                </c:pt>
                <c:pt idx="360">
                  <c:v>63388.70519999996</c:v>
                </c:pt>
                <c:pt idx="361">
                  <c:v>63607.50419999996</c:v>
                </c:pt>
                <c:pt idx="362">
                  <c:v>63824.47119999996</c:v>
                </c:pt>
                <c:pt idx="363">
                  <c:v>64044.17719999996</c:v>
                </c:pt>
                <c:pt idx="364">
                  <c:v>64265.91119999995</c:v>
                </c:pt>
                <c:pt idx="365">
                  <c:v>64489.56919999996</c:v>
                </c:pt>
                <c:pt idx="366">
                  <c:v>64710.17619999996</c:v>
                </c:pt>
                <c:pt idx="367">
                  <c:v>64931.97719999996</c:v>
                </c:pt>
                <c:pt idx="368">
                  <c:v>65156.83619999996</c:v>
                </c:pt>
                <c:pt idx="369">
                  <c:v>65377.70019999996</c:v>
                </c:pt>
                <c:pt idx="370">
                  <c:v>65600.91719999994</c:v>
                </c:pt>
                <c:pt idx="371">
                  <c:v>65821.64019999995</c:v>
                </c:pt>
                <c:pt idx="372">
                  <c:v>66041.00319999996</c:v>
                </c:pt>
                <c:pt idx="373">
                  <c:v>66263.69919999995</c:v>
                </c:pt>
                <c:pt idx="374">
                  <c:v>66486.29719999994</c:v>
                </c:pt>
                <c:pt idx="375">
                  <c:v>66714.47119999995</c:v>
                </c:pt>
                <c:pt idx="376">
                  <c:v>66936.92219999994</c:v>
                </c:pt>
                <c:pt idx="377">
                  <c:v>67160.31719999994</c:v>
                </c:pt>
                <c:pt idx="378">
                  <c:v>67384.59419999996</c:v>
                </c:pt>
                <c:pt idx="379">
                  <c:v>67609.30019999995</c:v>
                </c:pt>
                <c:pt idx="380">
                  <c:v>67830.1392</c:v>
                </c:pt>
                <c:pt idx="381">
                  <c:v>68056.48719999996</c:v>
                </c:pt>
                <c:pt idx="382">
                  <c:v>68279.44019999994</c:v>
                </c:pt>
                <c:pt idx="383">
                  <c:v>68506.83019999995</c:v>
                </c:pt>
                <c:pt idx="384">
                  <c:v>68732.81019999996</c:v>
                </c:pt>
                <c:pt idx="385">
                  <c:v>68959.92419999995</c:v>
                </c:pt>
                <c:pt idx="386">
                  <c:v>69188.54519999994</c:v>
                </c:pt>
                <c:pt idx="387">
                  <c:v>69416.25319999996</c:v>
                </c:pt>
                <c:pt idx="388">
                  <c:v>69641.00219999994</c:v>
                </c:pt>
                <c:pt idx="389">
                  <c:v>69865.8792</c:v>
                </c:pt>
                <c:pt idx="390">
                  <c:v>70093.28119999995</c:v>
                </c:pt>
                <c:pt idx="391">
                  <c:v>70317.22119999995</c:v>
                </c:pt>
                <c:pt idx="392">
                  <c:v>70542.39319999996</c:v>
                </c:pt>
                <c:pt idx="393">
                  <c:v>70765.59819999996</c:v>
                </c:pt>
                <c:pt idx="394">
                  <c:v>70987.42419999995</c:v>
                </c:pt>
                <c:pt idx="395">
                  <c:v>71211.27219999996</c:v>
                </c:pt>
                <c:pt idx="396">
                  <c:v>71437.35019999995</c:v>
                </c:pt>
                <c:pt idx="397">
                  <c:v>71661.46219999991</c:v>
                </c:pt>
                <c:pt idx="398">
                  <c:v>71885.89819999995</c:v>
                </c:pt>
                <c:pt idx="399">
                  <c:v>72114.57419999995</c:v>
                </c:pt>
                <c:pt idx="400">
                  <c:v>72336.72519999995</c:v>
                </c:pt>
                <c:pt idx="401">
                  <c:v>72559.44619999985</c:v>
                </c:pt>
                <c:pt idx="402">
                  <c:v>72782.43019999994</c:v>
                </c:pt>
                <c:pt idx="403">
                  <c:v>73005.01019999994</c:v>
                </c:pt>
                <c:pt idx="404">
                  <c:v>73229.59919999995</c:v>
                </c:pt>
                <c:pt idx="405">
                  <c:v>73454.94819999994</c:v>
                </c:pt>
                <c:pt idx="406">
                  <c:v>73677.5712</c:v>
                </c:pt>
                <c:pt idx="407">
                  <c:v>73901.71319999997</c:v>
                </c:pt>
                <c:pt idx="408">
                  <c:v>74126.82319999998</c:v>
                </c:pt>
                <c:pt idx="409">
                  <c:v>74350.13819999998</c:v>
                </c:pt>
                <c:pt idx="410">
                  <c:v>74575.56119999996</c:v>
                </c:pt>
                <c:pt idx="411">
                  <c:v>74799.93619999994</c:v>
                </c:pt>
                <c:pt idx="412">
                  <c:v>75021.35819999998</c:v>
                </c:pt>
                <c:pt idx="413">
                  <c:v>75243.51519999997</c:v>
                </c:pt>
                <c:pt idx="414">
                  <c:v>75463.84019999997</c:v>
                </c:pt>
                <c:pt idx="415">
                  <c:v>75688.54619999997</c:v>
                </c:pt>
                <c:pt idx="416">
                  <c:v>75912.48019999997</c:v>
                </c:pt>
                <c:pt idx="417">
                  <c:v>76134.93719999997</c:v>
                </c:pt>
                <c:pt idx="418">
                  <c:v>76359.49619999994</c:v>
                </c:pt>
                <c:pt idx="419">
                  <c:v>76583.01319999997</c:v>
                </c:pt>
                <c:pt idx="420">
                  <c:v>76803.91419999997</c:v>
                </c:pt>
                <c:pt idx="421">
                  <c:v>77028.82219999996</c:v>
                </c:pt>
                <c:pt idx="422">
                  <c:v>77254.93119999996</c:v>
                </c:pt>
                <c:pt idx="423">
                  <c:v>77478.02519999998</c:v>
                </c:pt>
                <c:pt idx="424">
                  <c:v>77704.09719999996</c:v>
                </c:pt>
                <c:pt idx="425">
                  <c:v>77927.33219999996</c:v>
                </c:pt>
                <c:pt idx="426">
                  <c:v>78151.62719999998</c:v>
                </c:pt>
                <c:pt idx="427">
                  <c:v>78371.89719999996</c:v>
                </c:pt>
                <c:pt idx="428">
                  <c:v>78595.28519999998</c:v>
                </c:pt>
                <c:pt idx="429">
                  <c:v>78820.08319999996</c:v>
                </c:pt>
                <c:pt idx="430">
                  <c:v>79045.25519999998</c:v>
                </c:pt>
                <c:pt idx="431">
                  <c:v>79270.73919999996</c:v>
                </c:pt>
                <c:pt idx="432">
                  <c:v>79496.76819999996</c:v>
                </c:pt>
                <c:pt idx="433">
                  <c:v>79722.72419999998</c:v>
                </c:pt>
                <c:pt idx="434">
                  <c:v>79945.15719999998</c:v>
                </c:pt>
                <c:pt idx="435">
                  <c:v>80171.6282</c:v>
                </c:pt>
                <c:pt idx="436">
                  <c:v>80396.80019999998</c:v>
                </c:pt>
                <c:pt idx="437">
                  <c:v>80623.97519999998</c:v>
                </c:pt>
                <c:pt idx="438">
                  <c:v>80851.92219999997</c:v>
                </c:pt>
                <c:pt idx="439">
                  <c:v>81079.22019999998</c:v>
                </c:pt>
                <c:pt idx="440">
                  <c:v>81302.67619999998</c:v>
                </c:pt>
                <c:pt idx="441">
                  <c:v>81528.31919999998</c:v>
                </c:pt>
                <c:pt idx="442">
                  <c:v>81754.8822</c:v>
                </c:pt>
                <c:pt idx="443">
                  <c:v>81979.2572</c:v>
                </c:pt>
                <c:pt idx="444">
                  <c:v>82202.8482</c:v>
                </c:pt>
                <c:pt idx="445">
                  <c:v>82426.44519999997</c:v>
                </c:pt>
                <c:pt idx="446">
                  <c:v>82650.42819999996</c:v>
                </c:pt>
                <c:pt idx="447">
                  <c:v>82874.44819999997</c:v>
                </c:pt>
              </c:numCache>
            </c:numRef>
          </c:xVal>
          <c:yVal>
            <c:numRef>
              <c:f>Foglio1!$BE$3:$BE$450</c:f>
              <c:numCache>
                <c:formatCode>General</c:formatCode>
                <c:ptCount val="448"/>
                <c:pt idx="0">
                  <c:v>370.0</c:v>
                </c:pt>
                <c:pt idx="1">
                  <c:v>370.0</c:v>
                </c:pt>
                <c:pt idx="2">
                  <c:v>370.0</c:v>
                </c:pt>
                <c:pt idx="3">
                  <c:v>370.0</c:v>
                </c:pt>
                <c:pt idx="4">
                  <c:v>370.0</c:v>
                </c:pt>
                <c:pt idx="5">
                  <c:v>370.0</c:v>
                </c:pt>
                <c:pt idx="6">
                  <c:v>370.0</c:v>
                </c:pt>
                <c:pt idx="7">
                  <c:v>370.0</c:v>
                </c:pt>
                <c:pt idx="8">
                  <c:v>370.0</c:v>
                </c:pt>
                <c:pt idx="9">
                  <c:v>370.0</c:v>
                </c:pt>
                <c:pt idx="10">
                  <c:v>370.0</c:v>
                </c:pt>
                <c:pt idx="11">
                  <c:v>370.0</c:v>
                </c:pt>
                <c:pt idx="12">
                  <c:v>370.0</c:v>
                </c:pt>
                <c:pt idx="13">
                  <c:v>370.0</c:v>
                </c:pt>
                <c:pt idx="14">
                  <c:v>370.0</c:v>
                </c:pt>
                <c:pt idx="15">
                  <c:v>370.0</c:v>
                </c:pt>
                <c:pt idx="16">
                  <c:v>370.0</c:v>
                </c:pt>
                <c:pt idx="17">
                  <c:v>370.0</c:v>
                </c:pt>
                <c:pt idx="18">
                  <c:v>370.0</c:v>
                </c:pt>
                <c:pt idx="19">
                  <c:v>370.0</c:v>
                </c:pt>
                <c:pt idx="20">
                  <c:v>370.0</c:v>
                </c:pt>
                <c:pt idx="21">
                  <c:v>370.0</c:v>
                </c:pt>
                <c:pt idx="22">
                  <c:v>370.0</c:v>
                </c:pt>
                <c:pt idx="23">
                  <c:v>370.0</c:v>
                </c:pt>
                <c:pt idx="24">
                  <c:v>370.0</c:v>
                </c:pt>
                <c:pt idx="25">
                  <c:v>370.0</c:v>
                </c:pt>
                <c:pt idx="26">
                  <c:v>370.0</c:v>
                </c:pt>
                <c:pt idx="27">
                  <c:v>370.0</c:v>
                </c:pt>
                <c:pt idx="28">
                  <c:v>370.0</c:v>
                </c:pt>
                <c:pt idx="29">
                  <c:v>370.0</c:v>
                </c:pt>
                <c:pt idx="30">
                  <c:v>370.0</c:v>
                </c:pt>
                <c:pt idx="31">
                  <c:v>370.0</c:v>
                </c:pt>
                <c:pt idx="32">
                  <c:v>370.0</c:v>
                </c:pt>
                <c:pt idx="33">
                  <c:v>370.0</c:v>
                </c:pt>
                <c:pt idx="34">
                  <c:v>370.0</c:v>
                </c:pt>
                <c:pt idx="35">
                  <c:v>370.0</c:v>
                </c:pt>
                <c:pt idx="36">
                  <c:v>370.0</c:v>
                </c:pt>
                <c:pt idx="37">
                  <c:v>370.0</c:v>
                </c:pt>
                <c:pt idx="38">
                  <c:v>370.0</c:v>
                </c:pt>
                <c:pt idx="39">
                  <c:v>370.0</c:v>
                </c:pt>
                <c:pt idx="40">
                  <c:v>370.0</c:v>
                </c:pt>
                <c:pt idx="41">
                  <c:v>370.0</c:v>
                </c:pt>
                <c:pt idx="42">
                  <c:v>370.0</c:v>
                </c:pt>
                <c:pt idx="43">
                  <c:v>370.0</c:v>
                </c:pt>
                <c:pt idx="44">
                  <c:v>370.0</c:v>
                </c:pt>
                <c:pt idx="45">
                  <c:v>370.0</c:v>
                </c:pt>
                <c:pt idx="46">
                  <c:v>370.0</c:v>
                </c:pt>
                <c:pt idx="47">
                  <c:v>370.0</c:v>
                </c:pt>
                <c:pt idx="48">
                  <c:v>370.0</c:v>
                </c:pt>
                <c:pt idx="49">
                  <c:v>370.0</c:v>
                </c:pt>
                <c:pt idx="50">
                  <c:v>370.0</c:v>
                </c:pt>
                <c:pt idx="51">
                  <c:v>370.0</c:v>
                </c:pt>
                <c:pt idx="52">
                  <c:v>370.0</c:v>
                </c:pt>
                <c:pt idx="53">
                  <c:v>370.0</c:v>
                </c:pt>
                <c:pt idx="54">
                  <c:v>370.0</c:v>
                </c:pt>
                <c:pt idx="55">
                  <c:v>370.0</c:v>
                </c:pt>
                <c:pt idx="56">
                  <c:v>370.0</c:v>
                </c:pt>
                <c:pt idx="57">
                  <c:v>370.0</c:v>
                </c:pt>
                <c:pt idx="58">
                  <c:v>370.0</c:v>
                </c:pt>
                <c:pt idx="59">
                  <c:v>370.0</c:v>
                </c:pt>
                <c:pt idx="60">
                  <c:v>370.0</c:v>
                </c:pt>
                <c:pt idx="61">
                  <c:v>370.0</c:v>
                </c:pt>
                <c:pt idx="62">
                  <c:v>370.0</c:v>
                </c:pt>
                <c:pt idx="63">
                  <c:v>370.0</c:v>
                </c:pt>
                <c:pt idx="64">
                  <c:v>370.0</c:v>
                </c:pt>
                <c:pt idx="65">
                  <c:v>370.0</c:v>
                </c:pt>
                <c:pt idx="66">
                  <c:v>370.0</c:v>
                </c:pt>
                <c:pt idx="67">
                  <c:v>370.0</c:v>
                </c:pt>
                <c:pt idx="68">
                  <c:v>370.0</c:v>
                </c:pt>
                <c:pt idx="69">
                  <c:v>370.0</c:v>
                </c:pt>
                <c:pt idx="70">
                  <c:v>370.0</c:v>
                </c:pt>
                <c:pt idx="71">
                  <c:v>370.0</c:v>
                </c:pt>
                <c:pt idx="72">
                  <c:v>370.0</c:v>
                </c:pt>
                <c:pt idx="73">
                  <c:v>370.0</c:v>
                </c:pt>
                <c:pt idx="74">
                  <c:v>370.0</c:v>
                </c:pt>
                <c:pt idx="75">
                  <c:v>370.0</c:v>
                </c:pt>
                <c:pt idx="76">
                  <c:v>370.0</c:v>
                </c:pt>
                <c:pt idx="77">
                  <c:v>370.0</c:v>
                </c:pt>
                <c:pt idx="78">
                  <c:v>370.0</c:v>
                </c:pt>
                <c:pt idx="79">
                  <c:v>370.0</c:v>
                </c:pt>
                <c:pt idx="80">
                  <c:v>370.0</c:v>
                </c:pt>
                <c:pt idx="81">
                  <c:v>370.0</c:v>
                </c:pt>
                <c:pt idx="82">
                  <c:v>370.0</c:v>
                </c:pt>
                <c:pt idx="83">
                  <c:v>370.0</c:v>
                </c:pt>
                <c:pt idx="84">
                  <c:v>370.0</c:v>
                </c:pt>
                <c:pt idx="85">
                  <c:v>370.0</c:v>
                </c:pt>
                <c:pt idx="86">
                  <c:v>370.0</c:v>
                </c:pt>
                <c:pt idx="87">
                  <c:v>370.0</c:v>
                </c:pt>
                <c:pt idx="88">
                  <c:v>370.0</c:v>
                </c:pt>
                <c:pt idx="89">
                  <c:v>370.0</c:v>
                </c:pt>
                <c:pt idx="90">
                  <c:v>370.0</c:v>
                </c:pt>
                <c:pt idx="91">
                  <c:v>370.0</c:v>
                </c:pt>
                <c:pt idx="92">
                  <c:v>370.0</c:v>
                </c:pt>
                <c:pt idx="93">
                  <c:v>370.0</c:v>
                </c:pt>
                <c:pt idx="94">
                  <c:v>370.0</c:v>
                </c:pt>
                <c:pt idx="95">
                  <c:v>370.0</c:v>
                </c:pt>
                <c:pt idx="96">
                  <c:v>370.0</c:v>
                </c:pt>
                <c:pt idx="97">
                  <c:v>370.0</c:v>
                </c:pt>
                <c:pt idx="98">
                  <c:v>370.0</c:v>
                </c:pt>
                <c:pt idx="99">
                  <c:v>370.0</c:v>
                </c:pt>
                <c:pt idx="100">
                  <c:v>370.0</c:v>
                </c:pt>
                <c:pt idx="101">
                  <c:v>370.0</c:v>
                </c:pt>
                <c:pt idx="102">
                  <c:v>370.0</c:v>
                </c:pt>
                <c:pt idx="103">
                  <c:v>370.0</c:v>
                </c:pt>
                <c:pt idx="104">
                  <c:v>370.0</c:v>
                </c:pt>
                <c:pt idx="105">
                  <c:v>370.0</c:v>
                </c:pt>
                <c:pt idx="106">
                  <c:v>370.0</c:v>
                </c:pt>
                <c:pt idx="107">
                  <c:v>370.0</c:v>
                </c:pt>
                <c:pt idx="108">
                  <c:v>370.0</c:v>
                </c:pt>
                <c:pt idx="109">
                  <c:v>370.0</c:v>
                </c:pt>
                <c:pt idx="110">
                  <c:v>370.0</c:v>
                </c:pt>
                <c:pt idx="111">
                  <c:v>370.0</c:v>
                </c:pt>
                <c:pt idx="112">
                  <c:v>370.0</c:v>
                </c:pt>
                <c:pt idx="113">
                  <c:v>370.0</c:v>
                </c:pt>
                <c:pt idx="114">
                  <c:v>370.0</c:v>
                </c:pt>
                <c:pt idx="115">
                  <c:v>370.0</c:v>
                </c:pt>
                <c:pt idx="116">
                  <c:v>370.0</c:v>
                </c:pt>
                <c:pt idx="117">
                  <c:v>370.0</c:v>
                </c:pt>
                <c:pt idx="118">
                  <c:v>370.0</c:v>
                </c:pt>
                <c:pt idx="119">
                  <c:v>370.0</c:v>
                </c:pt>
                <c:pt idx="120">
                  <c:v>370.0</c:v>
                </c:pt>
                <c:pt idx="121">
                  <c:v>370.0</c:v>
                </c:pt>
                <c:pt idx="122">
                  <c:v>370.0</c:v>
                </c:pt>
                <c:pt idx="123">
                  <c:v>370.0</c:v>
                </c:pt>
                <c:pt idx="124">
                  <c:v>370.0</c:v>
                </c:pt>
                <c:pt idx="125">
                  <c:v>370.0</c:v>
                </c:pt>
                <c:pt idx="126">
                  <c:v>370.0</c:v>
                </c:pt>
                <c:pt idx="127">
                  <c:v>370.0</c:v>
                </c:pt>
                <c:pt idx="128">
                  <c:v>370.0</c:v>
                </c:pt>
                <c:pt idx="129">
                  <c:v>370.0</c:v>
                </c:pt>
                <c:pt idx="130">
                  <c:v>370.0</c:v>
                </c:pt>
                <c:pt idx="131">
                  <c:v>370.0</c:v>
                </c:pt>
                <c:pt idx="132">
                  <c:v>370.0</c:v>
                </c:pt>
                <c:pt idx="133">
                  <c:v>370.0</c:v>
                </c:pt>
                <c:pt idx="134">
                  <c:v>370.0</c:v>
                </c:pt>
                <c:pt idx="135">
                  <c:v>370.0</c:v>
                </c:pt>
                <c:pt idx="136">
                  <c:v>370.0</c:v>
                </c:pt>
                <c:pt idx="137">
                  <c:v>370.0</c:v>
                </c:pt>
                <c:pt idx="138">
                  <c:v>370.0</c:v>
                </c:pt>
                <c:pt idx="139">
                  <c:v>370.0</c:v>
                </c:pt>
                <c:pt idx="140">
                  <c:v>370.0</c:v>
                </c:pt>
                <c:pt idx="141">
                  <c:v>370.0</c:v>
                </c:pt>
                <c:pt idx="142">
                  <c:v>370.0</c:v>
                </c:pt>
                <c:pt idx="143">
                  <c:v>370.0</c:v>
                </c:pt>
                <c:pt idx="144">
                  <c:v>370.0</c:v>
                </c:pt>
                <c:pt idx="145">
                  <c:v>370.0</c:v>
                </c:pt>
                <c:pt idx="146">
                  <c:v>370.0</c:v>
                </c:pt>
                <c:pt idx="147">
                  <c:v>370.0</c:v>
                </c:pt>
                <c:pt idx="148">
                  <c:v>370.0</c:v>
                </c:pt>
                <c:pt idx="149">
                  <c:v>370.0</c:v>
                </c:pt>
                <c:pt idx="150">
                  <c:v>370.0</c:v>
                </c:pt>
                <c:pt idx="151">
                  <c:v>370.0</c:v>
                </c:pt>
                <c:pt idx="152">
                  <c:v>370.0</c:v>
                </c:pt>
                <c:pt idx="153">
                  <c:v>370.0</c:v>
                </c:pt>
                <c:pt idx="154">
                  <c:v>370.0</c:v>
                </c:pt>
                <c:pt idx="155">
                  <c:v>370.0</c:v>
                </c:pt>
                <c:pt idx="156">
                  <c:v>370.0</c:v>
                </c:pt>
                <c:pt idx="157">
                  <c:v>370.0</c:v>
                </c:pt>
                <c:pt idx="158">
                  <c:v>370.0</c:v>
                </c:pt>
                <c:pt idx="159">
                  <c:v>370.0</c:v>
                </c:pt>
                <c:pt idx="160">
                  <c:v>370.0</c:v>
                </c:pt>
                <c:pt idx="161">
                  <c:v>370.0</c:v>
                </c:pt>
                <c:pt idx="162">
                  <c:v>370.0</c:v>
                </c:pt>
                <c:pt idx="163">
                  <c:v>370.0</c:v>
                </c:pt>
                <c:pt idx="164">
                  <c:v>370.0</c:v>
                </c:pt>
                <c:pt idx="165">
                  <c:v>370.0</c:v>
                </c:pt>
                <c:pt idx="166">
                  <c:v>370.0</c:v>
                </c:pt>
                <c:pt idx="167">
                  <c:v>370.0</c:v>
                </c:pt>
                <c:pt idx="168">
                  <c:v>370.0</c:v>
                </c:pt>
                <c:pt idx="169">
                  <c:v>370.0</c:v>
                </c:pt>
                <c:pt idx="170">
                  <c:v>370.0</c:v>
                </c:pt>
                <c:pt idx="171">
                  <c:v>370.0</c:v>
                </c:pt>
                <c:pt idx="172">
                  <c:v>370.0</c:v>
                </c:pt>
                <c:pt idx="173">
                  <c:v>370.0</c:v>
                </c:pt>
                <c:pt idx="174">
                  <c:v>370.0</c:v>
                </c:pt>
                <c:pt idx="175">
                  <c:v>370.0</c:v>
                </c:pt>
                <c:pt idx="176">
                  <c:v>370.0</c:v>
                </c:pt>
                <c:pt idx="177">
                  <c:v>370.0</c:v>
                </c:pt>
                <c:pt idx="178">
                  <c:v>370.0</c:v>
                </c:pt>
                <c:pt idx="179">
                  <c:v>370.0</c:v>
                </c:pt>
                <c:pt idx="180">
                  <c:v>370.0</c:v>
                </c:pt>
                <c:pt idx="181">
                  <c:v>370.0</c:v>
                </c:pt>
                <c:pt idx="182">
                  <c:v>370.0</c:v>
                </c:pt>
                <c:pt idx="183">
                  <c:v>370.0</c:v>
                </c:pt>
                <c:pt idx="184">
                  <c:v>370.0</c:v>
                </c:pt>
                <c:pt idx="185">
                  <c:v>370.0</c:v>
                </c:pt>
                <c:pt idx="186">
                  <c:v>370.0</c:v>
                </c:pt>
                <c:pt idx="187">
                  <c:v>370.0</c:v>
                </c:pt>
                <c:pt idx="188">
                  <c:v>370.0</c:v>
                </c:pt>
                <c:pt idx="189">
                  <c:v>370.0</c:v>
                </c:pt>
                <c:pt idx="190">
                  <c:v>370.0</c:v>
                </c:pt>
                <c:pt idx="191">
                  <c:v>370.0</c:v>
                </c:pt>
                <c:pt idx="192">
                  <c:v>370.0</c:v>
                </c:pt>
                <c:pt idx="193">
                  <c:v>370.0</c:v>
                </c:pt>
                <c:pt idx="194">
                  <c:v>370.0</c:v>
                </c:pt>
                <c:pt idx="195">
                  <c:v>370.0</c:v>
                </c:pt>
                <c:pt idx="196">
                  <c:v>370.0</c:v>
                </c:pt>
                <c:pt idx="197">
                  <c:v>370.0</c:v>
                </c:pt>
                <c:pt idx="198">
                  <c:v>370.0</c:v>
                </c:pt>
                <c:pt idx="199">
                  <c:v>370.0</c:v>
                </c:pt>
                <c:pt idx="200">
                  <c:v>370.0</c:v>
                </c:pt>
                <c:pt idx="201">
                  <c:v>370.0</c:v>
                </c:pt>
                <c:pt idx="202">
                  <c:v>370.0</c:v>
                </c:pt>
                <c:pt idx="203">
                  <c:v>370.0</c:v>
                </c:pt>
                <c:pt idx="204">
                  <c:v>370.0</c:v>
                </c:pt>
                <c:pt idx="205">
                  <c:v>370.0</c:v>
                </c:pt>
                <c:pt idx="206">
                  <c:v>370.0</c:v>
                </c:pt>
                <c:pt idx="207">
                  <c:v>370.0</c:v>
                </c:pt>
                <c:pt idx="208">
                  <c:v>370.0</c:v>
                </c:pt>
                <c:pt idx="209">
                  <c:v>370.0</c:v>
                </c:pt>
                <c:pt idx="210">
                  <c:v>370.0</c:v>
                </c:pt>
                <c:pt idx="211">
                  <c:v>370.0</c:v>
                </c:pt>
                <c:pt idx="212">
                  <c:v>370.0</c:v>
                </c:pt>
                <c:pt idx="213">
                  <c:v>370.0</c:v>
                </c:pt>
                <c:pt idx="214">
                  <c:v>370.0</c:v>
                </c:pt>
                <c:pt idx="215">
                  <c:v>370.0</c:v>
                </c:pt>
                <c:pt idx="216">
                  <c:v>370.0</c:v>
                </c:pt>
                <c:pt idx="217">
                  <c:v>370.0</c:v>
                </c:pt>
                <c:pt idx="218">
                  <c:v>370.0</c:v>
                </c:pt>
                <c:pt idx="219">
                  <c:v>370.0</c:v>
                </c:pt>
                <c:pt idx="220">
                  <c:v>370.0</c:v>
                </c:pt>
                <c:pt idx="221">
                  <c:v>370.0</c:v>
                </c:pt>
                <c:pt idx="222">
                  <c:v>370.0</c:v>
                </c:pt>
                <c:pt idx="223">
                  <c:v>370.0</c:v>
                </c:pt>
                <c:pt idx="224">
                  <c:v>370.0</c:v>
                </c:pt>
                <c:pt idx="225">
                  <c:v>370.0</c:v>
                </c:pt>
                <c:pt idx="226">
                  <c:v>370.0</c:v>
                </c:pt>
                <c:pt idx="227">
                  <c:v>370.0</c:v>
                </c:pt>
                <c:pt idx="228">
                  <c:v>370.0</c:v>
                </c:pt>
                <c:pt idx="229">
                  <c:v>370.0</c:v>
                </c:pt>
                <c:pt idx="230">
                  <c:v>370.0</c:v>
                </c:pt>
                <c:pt idx="231">
                  <c:v>370.0</c:v>
                </c:pt>
                <c:pt idx="232">
                  <c:v>370.0</c:v>
                </c:pt>
                <c:pt idx="233">
                  <c:v>370.0</c:v>
                </c:pt>
                <c:pt idx="234">
                  <c:v>370.0</c:v>
                </c:pt>
                <c:pt idx="235">
                  <c:v>370.0</c:v>
                </c:pt>
                <c:pt idx="236">
                  <c:v>370.0</c:v>
                </c:pt>
                <c:pt idx="237">
                  <c:v>370.0</c:v>
                </c:pt>
                <c:pt idx="238">
                  <c:v>370.0</c:v>
                </c:pt>
                <c:pt idx="239">
                  <c:v>370.0</c:v>
                </c:pt>
                <c:pt idx="240">
                  <c:v>370.0</c:v>
                </c:pt>
                <c:pt idx="241">
                  <c:v>370.0</c:v>
                </c:pt>
                <c:pt idx="242">
                  <c:v>370.0</c:v>
                </c:pt>
                <c:pt idx="243">
                  <c:v>370.0</c:v>
                </c:pt>
                <c:pt idx="244">
                  <c:v>370.0</c:v>
                </c:pt>
                <c:pt idx="245">
                  <c:v>370.0</c:v>
                </c:pt>
                <c:pt idx="246">
                  <c:v>370.0</c:v>
                </c:pt>
                <c:pt idx="247">
                  <c:v>370.0</c:v>
                </c:pt>
                <c:pt idx="248">
                  <c:v>370.0</c:v>
                </c:pt>
                <c:pt idx="249">
                  <c:v>370.0</c:v>
                </c:pt>
                <c:pt idx="250">
                  <c:v>370.0</c:v>
                </c:pt>
                <c:pt idx="251">
                  <c:v>370.0</c:v>
                </c:pt>
                <c:pt idx="252">
                  <c:v>370.0</c:v>
                </c:pt>
                <c:pt idx="253">
                  <c:v>370.0</c:v>
                </c:pt>
                <c:pt idx="254">
                  <c:v>370.0</c:v>
                </c:pt>
                <c:pt idx="255">
                  <c:v>370.0</c:v>
                </c:pt>
                <c:pt idx="256">
                  <c:v>370.0</c:v>
                </c:pt>
                <c:pt idx="257">
                  <c:v>370.0</c:v>
                </c:pt>
                <c:pt idx="258">
                  <c:v>370.0</c:v>
                </c:pt>
                <c:pt idx="259">
                  <c:v>370.0</c:v>
                </c:pt>
                <c:pt idx="260">
                  <c:v>370.0</c:v>
                </c:pt>
                <c:pt idx="261">
                  <c:v>370.0</c:v>
                </c:pt>
                <c:pt idx="262">
                  <c:v>370.0</c:v>
                </c:pt>
                <c:pt idx="263">
                  <c:v>370.0</c:v>
                </c:pt>
                <c:pt idx="264">
                  <c:v>370.0</c:v>
                </c:pt>
                <c:pt idx="265">
                  <c:v>370.0</c:v>
                </c:pt>
                <c:pt idx="266">
                  <c:v>370.0</c:v>
                </c:pt>
                <c:pt idx="267">
                  <c:v>370.0</c:v>
                </c:pt>
                <c:pt idx="268">
                  <c:v>370.0</c:v>
                </c:pt>
                <c:pt idx="269">
                  <c:v>370.0</c:v>
                </c:pt>
                <c:pt idx="270">
                  <c:v>370.0</c:v>
                </c:pt>
                <c:pt idx="271">
                  <c:v>370.0</c:v>
                </c:pt>
                <c:pt idx="272">
                  <c:v>370.0</c:v>
                </c:pt>
                <c:pt idx="273">
                  <c:v>370.0</c:v>
                </c:pt>
                <c:pt idx="274">
                  <c:v>370.0</c:v>
                </c:pt>
                <c:pt idx="275">
                  <c:v>370.0</c:v>
                </c:pt>
                <c:pt idx="276">
                  <c:v>370.0</c:v>
                </c:pt>
                <c:pt idx="277">
                  <c:v>370.0</c:v>
                </c:pt>
                <c:pt idx="278">
                  <c:v>370.0</c:v>
                </c:pt>
                <c:pt idx="279">
                  <c:v>370.0</c:v>
                </c:pt>
                <c:pt idx="280">
                  <c:v>370.0</c:v>
                </c:pt>
                <c:pt idx="281">
                  <c:v>370.0</c:v>
                </c:pt>
                <c:pt idx="282">
                  <c:v>370.0</c:v>
                </c:pt>
                <c:pt idx="283">
                  <c:v>370.0</c:v>
                </c:pt>
                <c:pt idx="284">
                  <c:v>370.0</c:v>
                </c:pt>
                <c:pt idx="285">
                  <c:v>370.0</c:v>
                </c:pt>
                <c:pt idx="286">
                  <c:v>370.0</c:v>
                </c:pt>
                <c:pt idx="287">
                  <c:v>370.0</c:v>
                </c:pt>
                <c:pt idx="288">
                  <c:v>370.0</c:v>
                </c:pt>
                <c:pt idx="289">
                  <c:v>370.0</c:v>
                </c:pt>
                <c:pt idx="290">
                  <c:v>370.0</c:v>
                </c:pt>
                <c:pt idx="291">
                  <c:v>370.0</c:v>
                </c:pt>
                <c:pt idx="292">
                  <c:v>370.0</c:v>
                </c:pt>
                <c:pt idx="293">
                  <c:v>370.0</c:v>
                </c:pt>
                <c:pt idx="294">
                  <c:v>370.0</c:v>
                </c:pt>
                <c:pt idx="295">
                  <c:v>370.0</c:v>
                </c:pt>
                <c:pt idx="296">
                  <c:v>370.0</c:v>
                </c:pt>
                <c:pt idx="297">
                  <c:v>370.0</c:v>
                </c:pt>
                <c:pt idx="298">
                  <c:v>370.0</c:v>
                </c:pt>
                <c:pt idx="299">
                  <c:v>370.0</c:v>
                </c:pt>
                <c:pt idx="300">
                  <c:v>370.0</c:v>
                </c:pt>
                <c:pt idx="301">
                  <c:v>370.0</c:v>
                </c:pt>
                <c:pt idx="302">
                  <c:v>370.0</c:v>
                </c:pt>
                <c:pt idx="303">
                  <c:v>370.0</c:v>
                </c:pt>
                <c:pt idx="304">
                  <c:v>370.0</c:v>
                </c:pt>
                <c:pt idx="305">
                  <c:v>370.0</c:v>
                </c:pt>
                <c:pt idx="306">
                  <c:v>370.0</c:v>
                </c:pt>
                <c:pt idx="307">
                  <c:v>370.0</c:v>
                </c:pt>
                <c:pt idx="308">
                  <c:v>370.0</c:v>
                </c:pt>
                <c:pt idx="309">
                  <c:v>370.0</c:v>
                </c:pt>
                <c:pt idx="310">
                  <c:v>370.0</c:v>
                </c:pt>
                <c:pt idx="311">
                  <c:v>370.0</c:v>
                </c:pt>
                <c:pt idx="312">
                  <c:v>370.0</c:v>
                </c:pt>
                <c:pt idx="313">
                  <c:v>370.0</c:v>
                </c:pt>
                <c:pt idx="314">
                  <c:v>370.0</c:v>
                </c:pt>
                <c:pt idx="315">
                  <c:v>370.0</c:v>
                </c:pt>
                <c:pt idx="316">
                  <c:v>370.0</c:v>
                </c:pt>
                <c:pt idx="317">
                  <c:v>370.0</c:v>
                </c:pt>
                <c:pt idx="318">
                  <c:v>370.0</c:v>
                </c:pt>
                <c:pt idx="319">
                  <c:v>370.0</c:v>
                </c:pt>
                <c:pt idx="320">
                  <c:v>370.0</c:v>
                </c:pt>
                <c:pt idx="321">
                  <c:v>370.0</c:v>
                </c:pt>
                <c:pt idx="322">
                  <c:v>370.0</c:v>
                </c:pt>
                <c:pt idx="323">
                  <c:v>370.0</c:v>
                </c:pt>
                <c:pt idx="324">
                  <c:v>370.0</c:v>
                </c:pt>
                <c:pt idx="325">
                  <c:v>370.0</c:v>
                </c:pt>
                <c:pt idx="326">
                  <c:v>370.0</c:v>
                </c:pt>
                <c:pt idx="327">
                  <c:v>370.0</c:v>
                </c:pt>
                <c:pt idx="328">
                  <c:v>370.0</c:v>
                </c:pt>
                <c:pt idx="329">
                  <c:v>370.0</c:v>
                </c:pt>
                <c:pt idx="330">
                  <c:v>370.0</c:v>
                </c:pt>
                <c:pt idx="331">
                  <c:v>370.0</c:v>
                </c:pt>
                <c:pt idx="332">
                  <c:v>370.0</c:v>
                </c:pt>
                <c:pt idx="333">
                  <c:v>370.0</c:v>
                </c:pt>
                <c:pt idx="334">
                  <c:v>370.0</c:v>
                </c:pt>
                <c:pt idx="335">
                  <c:v>370.0</c:v>
                </c:pt>
                <c:pt idx="336">
                  <c:v>370.0</c:v>
                </c:pt>
                <c:pt idx="337">
                  <c:v>370.0</c:v>
                </c:pt>
                <c:pt idx="338">
                  <c:v>370.0</c:v>
                </c:pt>
                <c:pt idx="339">
                  <c:v>370.0</c:v>
                </c:pt>
                <c:pt idx="340">
                  <c:v>370.0</c:v>
                </c:pt>
                <c:pt idx="341">
                  <c:v>370.0</c:v>
                </c:pt>
                <c:pt idx="342">
                  <c:v>370.0</c:v>
                </c:pt>
                <c:pt idx="343">
                  <c:v>370.0</c:v>
                </c:pt>
                <c:pt idx="344">
                  <c:v>370.0</c:v>
                </c:pt>
                <c:pt idx="345">
                  <c:v>370.0</c:v>
                </c:pt>
                <c:pt idx="346">
                  <c:v>370.0</c:v>
                </c:pt>
                <c:pt idx="347">
                  <c:v>370.0</c:v>
                </c:pt>
                <c:pt idx="348">
                  <c:v>370.0</c:v>
                </c:pt>
                <c:pt idx="349">
                  <c:v>370.0</c:v>
                </c:pt>
                <c:pt idx="350">
                  <c:v>370.0</c:v>
                </c:pt>
                <c:pt idx="351">
                  <c:v>370.0</c:v>
                </c:pt>
                <c:pt idx="352">
                  <c:v>370.0</c:v>
                </c:pt>
                <c:pt idx="353">
                  <c:v>370.0</c:v>
                </c:pt>
                <c:pt idx="354">
                  <c:v>370.0</c:v>
                </c:pt>
                <c:pt idx="355">
                  <c:v>370.0</c:v>
                </c:pt>
                <c:pt idx="356">
                  <c:v>370.0</c:v>
                </c:pt>
                <c:pt idx="357">
                  <c:v>370.0</c:v>
                </c:pt>
                <c:pt idx="358">
                  <c:v>370.0</c:v>
                </c:pt>
                <c:pt idx="359">
                  <c:v>370.0</c:v>
                </c:pt>
                <c:pt idx="360">
                  <c:v>370.0</c:v>
                </c:pt>
                <c:pt idx="361">
                  <c:v>370.0</c:v>
                </c:pt>
                <c:pt idx="362">
                  <c:v>370.0</c:v>
                </c:pt>
                <c:pt idx="363">
                  <c:v>370.0</c:v>
                </c:pt>
                <c:pt idx="364">
                  <c:v>370.0</c:v>
                </c:pt>
                <c:pt idx="365">
                  <c:v>370.0</c:v>
                </c:pt>
                <c:pt idx="366">
                  <c:v>370.0</c:v>
                </c:pt>
                <c:pt idx="367">
                  <c:v>370.0</c:v>
                </c:pt>
                <c:pt idx="368">
                  <c:v>370.0</c:v>
                </c:pt>
                <c:pt idx="369">
                  <c:v>370.0</c:v>
                </c:pt>
                <c:pt idx="370">
                  <c:v>370.0</c:v>
                </c:pt>
                <c:pt idx="371">
                  <c:v>370.0</c:v>
                </c:pt>
                <c:pt idx="372">
                  <c:v>370.0</c:v>
                </c:pt>
                <c:pt idx="373">
                  <c:v>370.0</c:v>
                </c:pt>
                <c:pt idx="374">
                  <c:v>370.0</c:v>
                </c:pt>
                <c:pt idx="375">
                  <c:v>370.0</c:v>
                </c:pt>
                <c:pt idx="376">
                  <c:v>370.0</c:v>
                </c:pt>
                <c:pt idx="377">
                  <c:v>370.0</c:v>
                </c:pt>
                <c:pt idx="378">
                  <c:v>370.0</c:v>
                </c:pt>
                <c:pt idx="379">
                  <c:v>370.0</c:v>
                </c:pt>
                <c:pt idx="380">
                  <c:v>370.0</c:v>
                </c:pt>
                <c:pt idx="381">
                  <c:v>370.0</c:v>
                </c:pt>
                <c:pt idx="382">
                  <c:v>370.0</c:v>
                </c:pt>
                <c:pt idx="383">
                  <c:v>370.0</c:v>
                </c:pt>
                <c:pt idx="384">
                  <c:v>370.0</c:v>
                </c:pt>
                <c:pt idx="385">
                  <c:v>370.0</c:v>
                </c:pt>
                <c:pt idx="386">
                  <c:v>370.0</c:v>
                </c:pt>
                <c:pt idx="387">
                  <c:v>370.0</c:v>
                </c:pt>
                <c:pt idx="388">
                  <c:v>370.0</c:v>
                </c:pt>
                <c:pt idx="389">
                  <c:v>370.0</c:v>
                </c:pt>
                <c:pt idx="390">
                  <c:v>370.0</c:v>
                </c:pt>
                <c:pt idx="391">
                  <c:v>370.0</c:v>
                </c:pt>
                <c:pt idx="392">
                  <c:v>370.0</c:v>
                </c:pt>
                <c:pt idx="393">
                  <c:v>370.0</c:v>
                </c:pt>
                <c:pt idx="394">
                  <c:v>370.0</c:v>
                </c:pt>
                <c:pt idx="395">
                  <c:v>370.0</c:v>
                </c:pt>
                <c:pt idx="396">
                  <c:v>370.0</c:v>
                </c:pt>
                <c:pt idx="397">
                  <c:v>370.0</c:v>
                </c:pt>
                <c:pt idx="398">
                  <c:v>370.0</c:v>
                </c:pt>
                <c:pt idx="399">
                  <c:v>370.0</c:v>
                </c:pt>
                <c:pt idx="400">
                  <c:v>370.0</c:v>
                </c:pt>
                <c:pt idx="401">
                  <c:v>370.0</c:v>
                </c:pt>
                <c:pt idx="402">
                  <c:v>370.0</c:v>
                </c:pt>
                <c:pt idx="403">
                  <c:v>370.0</c:v>
                </c:pt>
                <c:pt idx="404">
                  <c:v>370.0</c:v>
                </c:pt>
                <c:pt idx="405">
                  <c:v>370.0</c:v>
                </c:pt>
                <c:pt idx="406">
                  <c:v>370.0</c:v>
                </c:pt>
                <c:pt idx="407">
                  <c:v>370.0</c:v>
                </c:pt>
                <c:pt idx="408">
                  <c:v>370.0</c:v>
                </c:pt>
                <c:pt idx="409">
                  <c:v>370.0</c:v>
                </c:pt>
                <c:pt idx="410">
                  <c:v>370.0</c:v>
                </c:pt>
                <c:pt idx="411">
                  <c:v>370.0</c:v>
                </c:pt>
                <c:pt idx="412">
                  <c:v>370.0</c:v>
                </c:pt>
                <c:pt idx="413">
                  <c:v>370.0</c:v>
                </c:pt>
                <c:pt idx="414">
                  <c:v>370.0</c:v>
                </c:pt>
                <c:pt idx="415">
                  <c:v>370.0</c:v>
                </c:pt>
                <c:pt idx="416">
                  <c:v>370.0</c:v>
                </c:pt>
                <c:pt idx="417">
                  <c:v>370.0</c:v>
                </c:pt>
                <c:pt idx="418">
                  <c:v>370.0</c:v>
                </c:pt>
                <c:pt idx="419">
                  <c:v>370.0</c:v>
                </c:pt>
                <c:pt idx="420">
                  <c:v>370.0</c:v>
                </c:pt>
                <c:pt idx="421">
                  <c:v>370.0</c:v>
                </c:pt>
                <c:pt idx="422">
                  <c:v>370.0</c:v>
                </c:pt>
                <c:pt idx="423">
                  <c:v>370.0</c:v>
                </c:pt>
                <c:pt idx="424">
                  <c:v>370.0</c:v>
                </c:pt>
                <c:pt idx="425">
                  <c:v>370.0</c:v>
                </c:pt>
                <c:pt idx="426">
                  <c:v>370.0</c:v>
                </c:pt>
                <c:pt idx="427">
                  <c:v>370.0</c:v>
                </c:pt>
                <c:pt idx="428">
                  <c:v>370.0</c:v>
                </c:pt>
                <c:pt idx="429">
                  <c:v>370.0</c:v>
                </c:pt>
                <c:pt idx="430">
                  <c:v>370.0</c:v>
                </c:pt>
                <c:pt idx="431">
                  <c:v>370.0</c:v>
                </c:pt>
                <c:pt idx="432">
                  <c:v>370.0</c:v>
                </c:pt>
                <c:pt idx="433">
                  <c:v>370.0</c:v>
                </c:pt>
                <c:pt idx="434">
                  <c:v>370.0</c:v>
                </c:pt>
                <c:pt idx="435">
                  <c:v>370.0</c:v>
                </c:pt>
                <c:pt idx="436">
                  <c:v>370.0</c:v>
                </c:pt>
                <c:pt idx="437">
                  <c:v>370.0</c:v>
                </c:pt>
                <c:pt idx="438">
                  <c:v>370.0</c:v>
                </c:pt>
                <c:pt idx="439">
                  <c:v>370.0</c:v>
                </c:pt>
                <c:pt idx="440">
                  <c:v>370.0</c:v>
                </c:pt>
                <c:pt idx="441">
                  <c:v>370.0</c:v>
                </c:pt>
                <c:pt idx="442">
                  <c:v>370.0</c:v>
                </c:pt>
                <c:pt idx="443">
                  <c:v>370.0</c:v>
                </c:pt>
                <c:pt idx="444">
                  <c:v>370.0</c:v>
                </c:pt>
                <c:pt idx="445">
                  <c:v>370.0</c:v>
                </c:pt>
                <c:pt idx="446">
                  <c:v>370.0</c:v>
                </c:pt>
                <c:pt idx="447">
                  <c:v>370.0</c:v>
                </c:pt>
              </c:numCache>
            </c:numRef>
          </c:yVal>
          <c:smooth val="0"/>
        </c:ser>
        <c:dLbls>
          <c:showLegendKey val="0"/>
          <c:showVal val="0"/>
          <c:showCatName val="0"/>
          <c:showSerName val="0"/>
          <c:showPercent val="0"/>
          <c:showBubbleSize val="0"/>
        </c:dLbls>
        <c:axId val="2142512248"/>
        <c:axId val="2143054104"/>
      </c:scatterChart>
      <c:valAx>
        <c:axId val="2142512248"/>
        <c:scaling>
          <c:orientation val="minMax"/>
        </c:scaling>
        <c:delete val="0"/>
        <c:axPos val="b"/>
        <c:title>
          <c:tx>
            <c:rich>
              <a:bodyPr/>
              <a:lstStyle/>
              <a:p>
                <a:pPr>
                  <a:defRPr/>
                </a:pPr>
                <a:r>
                  <a:rPr lang="it-IT" sz="1800"/>
                  <a:t>Time</a:t>
                </a:r>
                <a:r>
                  <a:rPr lang="it-IT" sz="1800" baseline="0"/>
                  <a:t> [s]</a:t>
                </a:r>
                <a:endParaRPr lang="it-IT" sz="1800"/>
              </a:p>
            </c:rich>
          </c:tx>
          <c:layout/>
          <c:overlay val="0"/>
        </c:title>
        <c:numFmt formatCode="General" sourceLinked="1"/>
        <c:majorTickMark val="out"/>
        <c:minorTickMark val="none"/>
        <c:tickLblPos val="nextTo"/>
        <c:txPr>
          <a:bodyPr/>
          <a:lstStyle/>
          <a:p>
            <a:pPr>
              <a:defRPr sz="1400"/>
            </a:pPr>
            <a:endParaRPr lang="it-IT"/>
          </a:p>
        </c:txPr>
        <c:crossAx val="2143054104"/>
        <c:crosses val="autoZero"/>
        <c:crossBetween val="midCat"/>
      </c:valAx>
      <c:valAx>
        <c:axId val="2143054104"/>
        <c:scaling>
          <c:logBase val="10.0"/>
          <c:orientation val="minMax"/>
          <c:min val="100.0"/>
        </c:scaling>
        <c:delete val="0"/>
        <c:axPos val="l"/>
        <c:majorGridlines/>
        <c:title>
          <c:tx>
            <c:rich>
              <a:bodyPr rot="-5400000" vert="horz"/>
              <a:lstStyle/>
              <a:p>
                <a:pPr>
                  <a:defRPr/>
                </a:pPr>
                <a:r>
                  <a:rPr lang="it-IT" sz="1800"/>
                  <a:t>Dark Counts [cps]</a:t>
                </a:r>
              </a:p>
            </c:rich>
          </c:tx>
          <c:layout>
            <c:manualLayout>
              <c:xMode val="edge"/>
              <c:yMode val="edge"/>
              <c:x val="0.0153152723231463"/>
              <c:y val="0.406730519732869"/>
            </c:manualLayout>
          </c:layout>
          <c:overlay val="0"/>
        </c:title>
        <c:numFmt formatCode="General" sourceLinked="1"/>
        <c:majorTickMark val="out"/>
        <c:minorTickMark val="out"/>
        <c:tickLblPos val="nextTo"/>
        <c:txPr>
          <a:bodyPr/>
          <a:lstStyle/>
          <a:p>
            <a:pPr>
              <a:defRPr sz="1400"/>
            </a:pPr>
            <a:endParaRPr lang="it-IT"/>
          </a:p>
        </c:txPr>
        <c:crossAx val="2142512248"/>
        <c:crosses val="autoZero"/>
        <c:crossBetween val="midCat"/>
      </c:valAx>
    </c:plotArea>
    <c:legend>
      <c:legendPos val="r"/>
      <c:legendEntry>
        <c:idx val="4"/>
        <c:delete val="1"/>
      </c:legendEntry>
      <c:layout>
        <c:manualLayout>
          <c:xMode val="edge"/>
          <c:yMode val="edge"/>
          <c:x val="0.515457653274594"/>
          <c:y val="0.148511276524831"/>
          <c:w val="0.381089182263033"/>
          <c:h val="0.216668041779516"/>
        </c:manualLayout>
      </c:layout>
      <c:overlay val="0"/>
      <c:txPr>
        <a:bodyPr/>
        <a:lstStyle/>
        <a:p>
          <a:pPr>
            <a:defRPr sz="1400"/>
          </a:pPr>
          <a:endParaRPr lang="it-IT"/>
        </a:p>
      </c:txPr>
    </c:legend>
    <c:plotVisOnly val="1"/>
    <c:dispBlanksAs val="gap"/>
    <c:showDLblsOverMax val="0"/>
  </c:chart>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lang="it-IT" sz="1800"/>
            </a:pPr>
            <a:r>
              <a:rPr lang="it-IT" sz="1800"/>
              <a:t>Dark Counts vs Time AA0347</a:t>
            </a:r>
            <a:r>
              <a:rPr lang="it-IT" sz="1800" baseline="0"/>
              <a:t> scintillation test</a:t>
            </a:r>
            <a:endParaRPr lang="it-IT" sz="1800"/>
          </a:p>
        </c:rich>
      </c:tx>
      <c:layout>
        <c:manualLayout>
          <c:xMode val="edge"/>
          <c:yMode val="edge"/>
          <c:x val="0.248567157123472"/>
          <c:y val="0.0314956963581787"/>
        </c:manualLayout>
      </c:layout>
      <c:overlay val="0"/>
    </c:title>
    <c:autoTitleDeleted val="0"/>
    <c:plotArea>
      <c:layout/>
      <c:scatterChart>
        <c:scatterStyle val="lineMarker"/>
        <c:varyColors val="0"/>
        <c:ser>
          <c:idx val="0"/>
          <c:order val="0"/>
          <c:spPr>
            <a:ln w="47625">
              <a:noFill/>
            </a:ln>
          </c:spPr>
          <c:marker>
            <c:symbol val="circle"/>
            <c:size val="2"/>
            <c:spPr>
              <a:solidFill>
                <a:schemeClr val="tx2"/>
              </a:solidFill>
              <a:ln>
                <a:solidFill>
                  <a:schemeClr val="tx2"/>
                </a:solidFill>
              </a:ln>
            </c:spPr>
          </c:marker>
          <c:xVal>
            <c:numRef>
              <c:f>Foglio1!$E$2:$E$15687</c:f>
              <c:numCache>
                <c:formatCode>General</c:formatCode>
                <c:ptCount val="15686"/>
                <c:pt idx="0">
                  <c:v>4.21307E-7</c:v>
                </c:pt>
                <c:pt idx="1">
                  <c:v>2.390930421307</c:v>
                </c:pt>
                <c:pt idx="2">
                  <c:v>4.828430421306985</c:v>
                </c:pt>
                <c:pt idx="3">
                  <c:v>7.265930421306985</c:v>
                </c:pt>
                <c:pt idx="4">
                  <c:v>9.719360421306998</c:v>
                </c:pt>
                <c:pt idx="5">
                  <c:v>12.187500421307</c:v>
                </c:pt>
                <c:pt idx="6">
                  <c:v>14.719360421307</c:v>
                </c:pt>
                <c:pt idx="7">
                  <c:v>17.328430421307</c:v>
                </c:pt>
                <c:pt idx="8">
                  <c:v>19.969360421307</c:v>
                </c:pt>
                <c:pt idx="9">
                  <c:v>22.626220421307</c:v>
                </c:pt>
                <c:pt idx="10">
                  <c:v>25.313720421307</c:v>
                </c:pt>
                <c:pt idx="11">
                  <c:v>28.03308042130701</c:v>
                </c:pt>
                <c:pt idx="12">
                  <c:v>30.751220421307</c:v>
                </c:pt>
                <c:pt idx="13">
                  <c:v>33.47058042130691</c:v>
                </c:pt>
                <c:pt idx="14">
                  <c:v>36.26715042130701</c:v>
                </c:pt>
                <c:pt idx="15">
                  <c:v>39.126220421307</c:v>
                </c:pt>
                <c:pt idx="16">
                  <c:v>41.98529042130694</c:v>
                </c:pt>
                <c:pt idx="17">
                  <c:v>44.86029042130694</c:v>
                </c:pt>
                <c:pt idx="18">
                  <c:v>47.76593042130701</c:v>
                </c:pt>
                <c:pt idx="19">
                  <c:v>50.79779042130701</c:v>
                </c:pt>
                <c:pt idx="20">
                  <c:v>53.84436042130689</c:v>
                </c:pt>
                <c:pt idx="21">
                  <c:v>56.95465042130688</c:v>
                </c:pt>
                <c:pt idx="22">
                  <c:v>60.04779042130694</c:v>
                </c:pt>
                <c:pt idx="23">
                  <c:v>63.203430421307</c:v>
                </c:pt>
                <c:pt idx="24">
                  <c:v>66.376220421307</c:v>
                </c:pt>
                <c:pt idx="25">
                  <c:v>69.563720421307</c:v>
                </c:pt>
                <c:pt idx="26">
                  <c:v>72.799010421307</c:v>
                </c:pt>
                <c:pt idx="27">
                  <c:v>76.033080421307</c:v>
                </c:pt>
                <c:pt idx="28">
                  <c:v>79.408080421307</c:v>
                </c:pt>
                <c:pt idx="29">
                  <c:v>82.720580421307</c:v>
                </c:pt>
                <c:pt idx="30">
                  <c:v>86.127440421307</c:v>
                </c:pt>
                <c:pt idx="31">
                  <c:v>89.533080421307</c:v>
                </c:pt>
                <c:pt idx="32">
                  <c:v>92.970580421307</c:v>
                </c:pt>
                <c:pt idx="33">
                  <c:v>96.439940421307</c:v>
                </c:pt>
                <c:pt idx="34">
                  <c:v>99.970580421307</c:v>
                </c:pt>
                <c:pt idx="35">
                  <c:v>103.502440421307</c:v>
                </c:pt>
                <c:pt idx="36">
                  <c:v>107.112730421307</c:v>
                </c:pt>
                <c:pt idx="37">
                  <c:v>110.784300421307</c:v>
                </c:pt>
                <c:pt idx="38">
                  <c:v>114.442390421307</c:v>
                </c:pt>
                <c:pt idx="39">
                  <c:v>118.128670421307</c:v>
                </c:pt>
                <c:pt idx="40">
                  <c:v>121.769600421307</c:v>
                </c:pt>
                <c:pt idx="41">
                  <c:v>125.471810421307</c:v>
                </c:pt>
                <c:pt idx="42">
                  <c:v>129.223040421307</c:v>
                </c:pt>
                <c:pt idx="43">
                  <c:v>133.096820421307</c:v>
                </c:pt>
                <c:pt idx="44">
                  <c:v>137.0196104213069</c:v>
                </c:pt>
                <c:pt idx="45">
                  <c:v>140.987750421307</c:v>
                </c:pt>
                <c:pt idx="46">
                  <c:v>145.034320421307</c:v>
                </c:pt>
                <c:pt idx="47">
                  <c:v>149.034320421307</c:v>
                </c:pt>
                <c:pt idx="48">
                  <c:v>153.050250421307</c:v>
                </c:pt>
                <c:pt idx="49">
                  <c:v>157.191180421307</c:v>
                </c:pt>
                <c:pt idx="50">
                  <c:v>161.316180421307</c:v>
                </c:pt>
                <c:pt idx="51">
                  <c:v>165.487750421307</c:v>
                </c:pt>
                <c:pt idx="52">
                  <c:v>169.784320421307</c:v>
                </c:pt>
                <c:pt idx="53">
                  <c:v>174.096820421307</c:v>
                </c:pt>
                <c:pt idx="54">
                  <c:v>178.534320421307</c:v>
                </c:pt>
                <c:pt idx="55">
                  <c:v>182.9399604213068</c:v>
                </c:pt>
                <c:pt idx="56">
                  <c:v>187.409320421307</c:v>
                </c:pt>
                <c:pt idx="57">
                  <c:v>191.846820421307</c:v>
                </c:pt>
                <c:pt idx="58">
                  <c:v>196.425250421307</c:v>
                </c:pt>
                <c:pt idx="59">
                  <c:v>201.0036804213069</c:v>
                </c:pt>
                <c:pt idx="60">
                  <c:v>205.582110421307</c:v>
                </c:pt>
                <c:pt idx="61">
                  <c:v>210.221820421307</c:v>
                </c:pt>
                <c:pt idx="62">
                  <c:v>214.971820421307</c:v>
                </c:pt>
                <c:pt idx="63">
                  <c:v>219.7377504213069</c:v>
                </c:pt>
                <c:pt idx="64">
                  <c:v>224.566180421307</c:v>
                </c:pt>
                <c:pt idx="65">
                  <c:v>229.316180421307</c:v>
                </c:pt>
                <c:pt idx="66">
                  <c:v>234.177700421307</c:v>
                </c:pt>
                <c:pt idx="67">
                  <c:v>238.9436304213068</c:v>
                </c:pt>
                <c:pt idx="68">
                  <c:v>243.833340421307</c:v>
                </c:pt>
                <c:pt idx="69">
                  <c:v>248.801480421307</c:v>
                </c:pt>
                <c:pt idx="70">
                  <c:v>253.895840421307</c:v>
                </c:pt>
                <c:pt idx="71">
                  <c:v>258.9902004213071</c:v>
                </c:pt>
                <c:pt idx="72">
                  <c:v>264.1152004213071</c:v>
                </c:pt>
                <c:pt idx="73">
                  <c:v>269.3186304213071</c:v>
                </c:pt>
                <c:pt idx="74">
                  <c:v>274.5061304213069</c:v>
                </c:pt>
                <c:pt idx="75">
                  <c:v>279.7720604213071</c:v>
                </c:pt>
                <c:pt idx="76">
                  <c:v>285.1152004213071</c:v>
                </c:pt>
                <c:pt idx="77">
                  <c:v>290.4277004213071</c:v>
                </c:pt>
                <c:pt idx="78">
                  <c:v>295.8027004213071</c:v>
                </c:pt>
                <c:pt idx="79">
                  <c:v>301.1617704213071</c:v>
                </c:pt>
                <c:pt idx="80">
                  <c:v>306.6777004213071</c:v>
                </c:pt>
                <c:pt idx="81">
                  <c:v>312.1617704213071</c:v>
                </c:pt>
                <c:pt idx="82">
                  <c:v>317.7242704213071</c:v>
                </c:pt>
                <c:pt idx="83">
                  <c:v>323.4277004213071</c:v>
                </c:pt>
                <c:pt idx="84">
                  <c:v>328.9902004213071</c:v>
                </c:pt>
                <c:pt idx="85">
                  <c:v>334.7402004213071</c:v>
                </c:pt>
                <c:pt idx="86">
                  <c:v>340.4742704213071</c:v>
                </c:pt>
                <c:pt idx="87">
                  <c:v>346.2095604213071</c:v>
                </c:pt>
                <c:pt idx="88">
                  <c:v>352.0061304213069</c:v>
                </c:pt>
                <c:pt idx="89">
                  <c:v>357.8970604213071</c:v>
                </c:pt>
                <c:pt idx="90">
                  <c:v>363.7892204213071</c:v>
                </c:pt>
                <c:pt idx="91">
                  <c:v>369.6948604213071</c:v>
                </c:pt>
                <c:pt idx="92">
                  <c:v>375.7255004213071</c:v>
                </c:pt>
                <c:pt idx="93">
                  <c:v>381.7720704213071</c:v>
                </c:pt>
                <c:pt idx="94">
                  <c:v>387.8823604213071</c:v>
                </c:pt>
                <c:pt idx="95">
                  <c:v>393.960790421307</c:v>
                </c:pt>
                <c:pt idx="96">
                  <c:v>400.1164304213071</c:v>
                </c:pt>
                <c:pt idx="97">
                  <c:v>406.4289304213069</c:v>
                </c:pt>
                <c:pt idx="98">
                  <c:v>412.8823604213073</c:v>
                </c:pt>
                <c:pt idx="99">
                  <c:v>419.1164304213071</c:v>
                </c:pt>
                <c:pt idx="100">
                  <c:v>425.523290421307</c:v>
                </c:pt>
                <c:pt idx="101">
                  <c:v>431.835790421307</c:v>
                </c:pt>
                <c:pt idx="102">
                  <c:v>438.2585804213072</c:v>
                </c:pt>
                <c:pt idx="103">
                  <c:v>444.8210804213072</c:v>
                </c:pt>
                <c:pt idx="104">
                  <c:v>451.3210804213072</c:v>
                </c:pt>
                <c:pt idx="105">
                  <c:v>457.9620104213071</c:v>
                </c:pt>
                <c:pt idx="106">
                  <c:v>464.6813704213071</c:v>
                </c:pt>
                <c:pt idx="107">
                  <c:v>471.3848004213072</c:v>
                </c:pt>
                <c:pt idx="108">
                  <c:v>478.0882304213071</c:v>
                </c:pt>
                <c:pt idx="109">
                  <c:v>484.7916604213073</c:v>
                </c:pt>
                <c:pt idx="110">
                  <c:v>491.7450904213073</c:v>
                </c:pt>
                <c:pt idx="111">
                  <c:v>498.6360204213073</c:v>
                </c:pt>
                <c:pt idx="112">
                  <c:v>505.6519504213073</c:v>
                </c:pt>
                <c:pt idx="113">
                  <c:v>512.6053804213076</c:v>
                </c:pt>
                <c:pt idx="114">
                  <c:v>519.6678804213072</c:v>
                </c:pt>
                <c:pt idx="115">
                  <c:v>526.8247404213075</c:v>
                </c:pt>
                <c:pt idx="116">
                  <c:v>534.0906704213075</c:v>
                </c:pt>
                <c:pt idx="117">
                  <c:v>541.199740421308</c:v>
                </c:pt>
                <c:pt idx="118">
                  <c:v>548.4595404213074</c:v>
                </c:pt>
                <c:pt idx="119">
                  <c:v>555.6151804213075</c:v>
                </c:pt>
                <c:pt idx="120">
                  <c:v>562.9117504213073</c:v>
                </c:pt>
                <c:pt idx="121">
                  <c:v>570.2083204213075</c:v>
                </c:pt>
                <c:pt idx="122">
                  <c:v>577.6923904213075</c:v>
                </c:pt>
                <c:pt idx="123">
                  <c:v>585.1764604213072</c:v>
                </c:pt>
                <c:pt idx="124">
                  <c:v>592.6298904213075</c:v>
                </c:pt>
                <c:pt idx="125">
                  <c:v>600.2242504213073</c:v>
                </c:pt>
                <c:pt idx="126">
                  <c:v>607.6936104213075</c:v>
                </c:pt>
                <c:pt idx="127">
                  <c:v>615.1936104213075</c:v>
                </c:pt>
                <c:pt idx="128">
                  <c:v>622.9289004213073</c:v>
                </c:pt>
                <c:pt idx="129">
                  <c:v>630.6016904213073</c:v>
                </c:pt>
                <c:pt idx="130">
                  <c:v>638.287970421308</c:v>
                </c:pt>
                <c:pt idx="131">
                  <c:v>646.0857604213075</c:v>
                </c:pt>
                <c:pt idx="132">
                  <c:v>653.8357604213073</c:v>
                </c:pt>
                <c:pt idx="133">
                  <c:v>661.5845404213075</c:v>
                </c:pt>
                <c:pt idx="134">
                  <c:v>669.5220404213073</c:v>
                </c:pt>
                <c:pt idx="135">
                  <c:v>677.4914004213073</c:v>
                </c:pt>
                <c:pt idx="136">
                  <c:v>685.4766904213073</c:v>
                </c:pt>
                <c:pt idx="137">
                  <c:v>693.4619804213073</c:v>
                </c:pt>
                <c:pt idx="138">
                  <c:v>701.3835504213072</c:v>
                </c:pt>
                <c:pt idx="139">
                  <c:v>709.4632104213073</c:v>
                </c:pt>
                <c:pt idx="140">
                  <c:v>717.7597804213075</c:v>
                </c:pt>
                <c:pt idx="141">
                  <c:v>726.0563504213072</c:v>
                </c:pt>
                <c:pt idx="142">
                  <c:v>734.2291404213071</c:v>
                </c:pt>
                <c:pt idx="143">
                  <c:v>742.6666404213072</c:v>
                </c:pt>
                <c:pt idx="144">
                  <c:v>751.0269304213072</c:v>
                </c:pt>
                <c:pt idx="145">
                  <c:v>759.276930421307</c:v>
                </c:pt>
                <c:pt idx="146">
                  <c:v>767.512220421306</c:v>
                </c:pt>
                <c:pt idx="147">
                  <c:v>775.933790421307</c:v>
                </c:pt>
                <c:pt idx="148">
                  <c:v>784.481580421307</c:v>
                </c:pt>
                <c:pt idx="149">
                  <c:v>792.981580421307</c:v>
                </c:pt>
                <c:pt idx="150">
                  <c:v>801.528150421307</c:v>
                </c:pt>
                <c:pt idx="151">
                  <c:v>810.3565804213071</c:v>
                </c:pt>
                <c:pt idx="152">
                  <c:v>818.8565804213071</c:v>
                </c:pt>
                <c:pt idx="153">
                  <c:v>827.4350104213071</c:v>
                </c:pt>
                <c:pt idx="154">
                  <c:v>836.232800421307</c:v>
                </c:pt>
                <c:pt idx="155">
                  <c:v>845.216870421307</c:v>
                </c:pt>
                <c:pt idx="156">
                  <c:v>854.0551104213071</c:v>
                </c:pt>
                <c:pt idx="157">
                  <c:v>862.9301104213071</c:v>
                </c:pt>
                <c:pt idx="158">
                  <c:v>872.040400421307</c:v>
                </c:pt>
                <c:pt idx="159">
                  <c:v>881.181330421307</c:v>
                </c:pt>
                <c:pt idx="160">
                  <c:v>890.1972604213071</c:v>
                </c:pt>
                <c:pt idx="161">
                  <c:v>899.134760421307</c:v>
                </c:pt>
                <c:pt idx="162">
                  <c:v>908.354120421306</c:v>
                </c:pt>
                <c:pt idx="163">
                  <c:v>917.4484804213071</c:v>
                </c:pt>
                <c:pt idx="164">
                  <c:v>927.041620421306</c:v>
                </c:pt>
                <c:pt idx="165">
                  <c:v>936.4950504213072</c:v>
                </c:pt>
                <c:pt idx="166">
                  <c:v>945.9497104213071</c:v>
                </c:pt>
                <c:pt idx="167">
                  <c:v>955.5771604213071</c:v>
                </c:pt>
                <c:pt idx="168">
                  <c:v>965.4178504213071</c:v>
                </c:pt>
                <c:pt idx="169">
                  <c:v>975.1519204213071</c:v>
                </c:pt>
                <c:pt idx="170">
                  <c:v>984.6678504213071</c:v>
                </c:pt>
                <c:pt idx="171">
                  <c:v>994.4178504213071</c:v>
                </c:pt>
                <c:pt idx="172">
                  <c:v>1004.135990421307</c:v>
                </c:pt>
                <c:pt idx="173">
                  <c:v>1014.230390421307</c:v>
                </c:pt>
                <c:pt idx="174">
                  <c:v>1024.058820421307</c:v>
                </c:pt>
                <c:pt idx="175">
                  <c:v>1034.012250421307</c:v>
                </c:pt>
                <c:pt idx="176">
                  <c:v>1043.840680421307</c:v>
                </c:pt>
                <c:pt idx="177">
                  <c:v>1053.747540421307</c:v>
                </c:pt>
                <c:pt idx="178">
                  <c:v>1063.747540421307</c:v>
                </c:pt>
                <c:pt idx="179">
                  <c:v>1073.966940421307</c:v>
                </c:pt>
                <c:pt idx="180">
                  <c:v>1084.170340421306</c:v>
                </c:pt>
                <c:pt idx="181">
                  <c:v>1094.248740421307</c:v>
                </c:pt>
                <c:pt idx="182">
                  <c:v>1104.795340421307</c:v>
                </c:pt>
                <c:pt idx="183">
                  <c:v>1115.045340421307</c:v>
                </c:pt>
                <c:pt idx="184">
                  <c:v>1125.295340421307</c:v>
                </c:pt>
                <c:pt idx="185">
                  <c:v>1135.436240421307</c:v>
                </c:pt>
                <c:pt idx="186">
                  <c:v>1145.953440421307</c:v>
                </c:pt>
                <c:pt idx="187">
                  <c:v>1156.382340421306</c:v>
                </c:pt>
                <c:pt idx="188">
                  <c:v>1166.773240421307</c:v>
                </c:pt>
                <c:pt idx="189">
                  <c:v>1177.257340421307</c:v>
                </c:pt>
                <c:pt idx="190">
                  <c:v>1188.037940421307</c:v>
                </c:pt>
                <c:pt idx="191">
                  <c:v>1198.428840421308</c:v>
                </c:pt>
                <c:pt idx="192">
                  <c:v>1209.100440421307</c:v>
                </c:pt>
                <c:pt idx="193">
                  <c:v>1219.589440421307</c:v>
                </c:pt>
                <c:pt idx="194">
                  <c:v>1230.476740421308</c:v>
                </c:pt>
                <c:pt idx="195">
                  <c:v>1241.258640421308</c:v>
                </c:pt>
                <c:pt idx="196">
                  <c:v>1252.149540421308</c:v>
                </c:pt>
                <c:pt idx="197">
                  <c:v>1263.040440421308</c:v>
                </c:pt>
                <c:pt idx="198">
                  <c:v>1274.009840421308</c:v>
                </c:pt>
                <c:pt idx="199">
                  <c:v>1284.993940421308</c:v>
                </c:pt>
                <c:pt idx="200">
                  <c:v>1296.104240421308</c:v>
                </c:pt>
                <c:pt idx="201">
                  <c:v>1307.150840421308</c:v>
                </c:pt>
                <c:pt idx="202">
                  <c:v>1318.198640421308</c:v>
                </c:pt>
                <c:pt idx="203">
                  <c:v>1329.277040421308</c:v>
                </c:pt>
                <c:pt idx="204">
                  <c:v>1340.527040421308</c:v>
                </c:pt>
                <c:pt idx="205">
                  <c:v>1351.574840421308</c:v>
                </c:pt>
                <c:pt idx="206">
                  <c:v>1362.840740421308</c:v>
                </c:pt>
                <c:pt idx="207">
                  <c:v>1374.153240421308</c:v>
                </c:pt>
                <c:pt idx="208">
                  <c:v>1385.576040421308</c:v>
                </c:pt>
                <c:pt idx="209">
                  <c:v>1396.841940421308</c:v>
                </c:pt>
                <c:pt idx="210">
                  <c:v>1408.482840421308</c:v>
                </c:pt>
                <c:pt idx="211">
                  <c:v>1420.123740421308</c:v>
                </c:pt>
                <c:pt idx="212">
                  <c:v>1431.873740421308</c:v>
                </c:pt>
                <c:pt idx="213">
                  <c:v>1443.327140421308</c:v>
                </c:pt>
                <c:pt idx="214">
                  <c:v>1454.873740421308</c:v>
                </c:pt>
                <c:pt idx="215">
                  <c:v>1466.666640421308</c:v>
                </c:pt>
                <c:pt idx="216">
                  <c:v>1478.431340421308</c:v>
                </c:pt>
                <c:pt idx="217">
                  <c:v>1490.400740421308</c:v>
                </c:pt>
                <c:pt idx="218">
                  <c:v>1502.306340421308</c:v>
                </c:pt>
                <c:pt idx="219">
                  <c:v>1514.197240421308</c:v>
                </c:pt>
                <c:pt idx="220">
                  <c:v>1526.104140421308</c:v>
                </c:pt>
                <c:pt idx="221">
                  <c:v>1537.931340421308</c:v>
                </c:pt>
                <c:pt idx="222">
                  <c:v>1550.025740421308</c:v>
                </c:pt>
                <c:pt idx="223">
                  <c:v>1561.948540421308</c:v>
                </c:pt>
                <c:pt idx="224">
                  <c:v>1574.025740421308</c:v>
                </c:pt>
                <c:pt idx="225">
                  <c:v>1586.261040421308</c:v>
                </c:pt>
                <c:pt idx="226">
                  <c:v>1598.511040421308</c:v>
                </c:pt>
                <c:pt idx="227">
                  <c:v>1610.605440421308</c:v>
                </c:pt>
                <c:pt idx="228">
                  <c:v>1622.653240421308</c:v>
                </c:pt>
                <c:pt idx="229">
                  <c:v>1634.840740421308</c:v>
                </c:pt>
                <c:pt idx="230">
                  <c:v>1647.247640421308</c:v>
                </c:pt>
                <c:pt idx="231">
                  <c:v>1659.717040421308</c:v>
                </c:pt>
                <c:pt idx="232">
                  <c:v>1672.404540421308</c:v>
                </c:pt>
                <c:pt idx="233">
                  <c:v>1684.873940421308</c:v>
                </c:pt>
                <c:pt idx="234">
                  <c:v>1697.343340421308</c:v>
                </c:pt>
                <c:pt idx="235">
                  <c:v>1710.030840421308</c:v>
                </c:pt>
                <c:pt idx="236">
                  <c:v>1722.718340421308</c:v>
                </c:pt>
                <c:pt idx="237">
                  <c:v>1735.328640421308</c:v>
                </c:pt>
                <c:pt idx="238">
                  <c:v>1747.875240421308</c:v>
                </c:pt>
                <c:pt idx="239">
                  <c:v>1760.609340421308</c:v>
                </c:pt>
                <c:pt idx="240">
                  <c:v>1773.418140421308</c:v>
                </c:pt>
                <c:pt idx="241">
                  <c:v>1786.136240421308</c:v>
                </c:pt>
                <c:pt idx="242">
                  <c:v>1799.198740421308</c:v>
                </c:pt>
                <c:pt idx="243">
                  <c:v>1812.136240421308</c:v>
                </c:pt>
                <c:pt idx="244">
                  <c:v>1825.262440421308</c:v>
                </c:pt>
                <c:pt idx="245">
                  <c:v>1838.340840421308</c:v>
                </c:pt>
                <c:pt idx="246">
                  <c:v>1851.076140421308</c:v>
                </c:pt>
                <c:pt idx="247">
                  <c:v>1864.201140421308</c:v>
                </c:pt>
                <c:pt idx="248">
                  <c:v>1877.451140421308</c:v>
                </c:pt>
                <c:pt idx="249">
                  <c:v>1890.498940421308</c:v>
                </c:pt>
                <c:pt idx="250">
                  <c:v>1903.483040421308</c:v>
                </c:pt>
                <c:pt idx="251">
                  <c:v>1916.654640421308</c:v>
                </c:pt>
                <c:pt idx="252">
                  <c:v>1929.733040421308</c:v>
                </c:pt>
                <c:pt idx="253">
                  <c:v>1942.984240421308</c:v>
                </c:pt>
                <c:pt idx="254">
                  <c:v>1956.234240421308</c:v>
                </c:pt>
                <c:pt idx="255">
                  <c:v>1969.546740421308</c:v>
                </c:pt>
                <c:pt idx="256">
                  <c:v>1982.953640421308</c:v>
                </c:pt>
                <c:pt idx="257">
                  <c:v>1996.485540421308</c:v>
                </c:pt>
                <c:pt idx="258">
                  <c:v>2009.907140421308</c:v>
                </c:pt>
                <c:pt idx="259">
                  <c:v>2023.470840421307</c:v>
                </c:pt>
                <c:pt idx="260">
                  <c:v>2037.345840421307</c:v>
                </c:pt>
                <c:pt idx="261">
                  <c:v>2051.158340421307</c:v>
                </c:pt>
                <c:pt idx="262">
                  <c:v>2065.048040421308</c:v>
                </c:pt>
                <c:pt idx="263">
                  <c:v>2078.730640421308</c:v>
                </c:pt>
                <c:pt idx="264">
                  <c:v>2092.559040421308</c:v>
                </c:pt>
                <c:pt idx="265">
                  <c:v>2106.419340421307</c:v>
                </c:pt>
                <c:pt idx="266">
                  <c:v>2120.576240421306</c:v>
                </c:pt>
                <c:pt idx="267">
                  <c:v>2134.608140421306</c:v>
                </c:pt>
                <c:pt idx="268">
                  <c:v>2148.671840421307</c:v>
                </c:pt>
                <c:pt idx="269">
                  <c:v>2162.468440421308</c:v>
                </c:pt>
                <c:pt idx="270">
                  <c:v>2176.749040421308</c:v>
                </c:pt>
                <c:pt idx="271">
                  <c:v>2190.843440421308</c:v>
                </c:pt>
                <c:pt idx="272">
                  <c:v>2204.843440421308</c:v>
                </c:pt>
                <c:pt idx="273">
                  <c:v>2219.328740421307</c:v>
                </c:pt>
                <c:pt idx="274">
                  <c:v>2233.437840421308</c:v>
                </c:pt>
                <c:pt idx="275">
                  <c:v>2247.594740421308</c:v>
                </c:pt>
                <c:pt idx="276">
                  <c:v>2261.703840421308</c:v>
                </c:pt>
                <c:pt idx="277">
                  <c:v>2275.751640421307</c:v>
                </c:pt>
                <c:pt idx="278">
                  <c:v>2289.861940421307</c:v>
                </c:pt>
                <c:pt idx="279">
                  <c:v>2303.876640421307</c:v>
                </c:pt>
                <c:pt idx="280">
                  <c:v>2317.721040421306</c:v>
                </c:pt>
                <c:pt idx="281">
                  <c:v>2331.924440421305</c:v>
                </c:pt>
                <c:pt idx="282">
                  <c:v>2346.472240421307</c:v>
                </c:pt>
                <c:pt idx="283">
                  <c:v>2360.909740421307</c:v>
                </c:pt>
                <c:pt idx="284">
                  <c:v>2375.518840421305</c:v>
                </c:pt>
                <c:pt idx="285">
                  <c:v>2389.919540421307</c:v>
                </c:pt>
                <c:pt idx="286">
                  <c:v>2404.685440421305</c:v>
                </c:pt>
                <c:pt idx="287">
                  <c:v>2419.357040421307</c:v>
                </c:pt>
                <c:pt idx="288">
                  <c:v>2433.888940421306</c:v>
                </c:pt>
                <c:pt idx="289">
                  <c:v>2448.638940421306</c:v>
                </c:pt>
                <c:pt idx="290">
                  <c:v>2463.623040421307</c:v>
                </c:pt>
                <c:pt idx="291">
                  <c:v>2478.310540421307</c:v>
                </c:pt>
                <c:pt idx="292">
                  <c:v>2493.499240421308</c:v>
                </c:pt>
                <c:pt idx="293">
                  <c:v>2508.420840421308</c:v>
                </c:pt>
                <c:pt idx="294">
                  <c:v>2523.390240421308</c:v>
                </c:pt>
                <c:pt idx="295">
                  <c:v>2538.124340421306</c:v>
                </c:pt>
                <c:pt idx="296">
                  <c:v>2553.092440421306</c:v>
                </c:pt>
                <c:pt idx="297">
                  <c:v>2567.936840421306</c:v>
                </c:pt>
                <c:pt idx="298">
                  <c:v>2583.249340421306</c:v>
                </c:pt>
                <c:pt idx="299">
                  <c:v>2598.343740421308</c:v>
                </c:pt>
                <c:pt idx="300">
                  <c:v>2613.422140421308</c:v>
                </c:pt>
                <c:pt idx="301">
                  <c:v>2628.672140421308</c:v>
                </c:pt>
                <c:pt idx="302">
                  <c:v>2644.250540421308</c:v>
                </c:pt>
                <c:pt idx="303">
                  <c:v>2659.641440421306</c:v>
                </c:pt>
                <c:pt idx="304">
                  <c:v>2674.938040421308</c:v>
                </c:pt>
                <c:pt idx="305">
                  <c:v>2690.906140421308</c:v>
                </c:pt>
                <c:pt idx="306">
                  <c:v>2706.369340421308</c:v>
                </c:pt>
                <c:pt idx="307">
                  <c:v>2722.401240421308</c:v>
                </c:pt>
                <c:pt idx="308">
                  <c:v>2738.152440421306</c:v>
                </c:pt>
                <c:pt idx="309">
                  <c:v>2753.761540421307</c:v>
                </c:pt>
                <c:pt idx="310">
                  <c:v>2769.563040421308</c:v>
                </c:pt>
                <c:pt idx="311">
                  <c:v>2785.371840421308</c:v>
                </c:pt>
                <c:pt idx="312">
                  <c:v>2801.075240421308</c:v>
                </c:pt>
                <c:pt idx="313">
                  <c:v>2817.091140421308</c:v>
                </c:pt>
                <c:pt idx="314">
                  <c:v>2832.732040421306</c:v>
                </c:pt>
                <c:pt idx="315">
                  <c:v>2848.435440421307</c:v>
                </c:pt>
                <c:pt idx="316">
                  <c:v>2863.935440421307</c:v>
                </c:pt>
                <c:pt idx="317">
                  <c:v>2879.685440421305</c:v>
                </c:pt>
                <c:pt idx="318">
                  <c:v>2895.935440421307</c:v>
                </c:pt>
                <c:pt idx="319">
                  <c:v>2912.060440421305</c:v>
                </c:pt>
                <c:pt idx="320">
                  <c:v>2927.592340421307</c:v>
                </c:pt>
                <c:pt idx="321">
                  <c:v>2942.983240421307</c:v>
                </c:pt>
                <c:pt idx="322">
                  <c:v>2958.529840421304</c:v>
                </c:pt>
                <c:pt idx="323">
                  <c:v>2974.592340421307</c:v>
                </c:pt>
                <c:pt idx="324">
                  <c:v>2990.592340421307</c:v>
                </c:pt>
                <c:pt idx="325">
                  <c:v>3006.513940421307</c:v>
                </c:pt>
                <c:pt idx="326">
                  <c:v>3022.741840421304</c:v>
                </c:pt>
                <c:pt idx="327">
                  <c:v>3039.086240421304</c:v>
                </c:pt>
                <c:pt idx="328">
                  <c:v>3055.336240421307</c:v>
                </c:pt>
                <c:pt idx="329">
                  <c:v>3071.634040421307</c:v>
                </c:pt>
                <c:pt idx="330">
                  <c:v>3088.040940421306</c:v>
                </c:pt>
                <c:pt idx="331">
                  <c:v>3104.556840421305</c:v>
                </c:pt>
                <c:pt idx="332">
                  <c:v>3121.401240421307</c:v>
                </c:pt>
                <c:pt idx="333">
                  <c:v>3138.199040421307</c:v>
                </c:pt>
                <c:pt idx="334">
                  <c:v>3154.839940421306</c:v>
                </c:pt>
                <c:pt idx="335">
                  <c:v>3171.637740421306</c:v>
                </c:pt>
                <c:pt idx="336">
                  <c:v>3188.559340421306</c:v>
                </c:pt>
                <c:pt idx="337">
                  <c:v>3205.137740421306</c:v>
                </c:pt>
                <c:pt idx="338">
                  <c:v>3221.825240421306</c:v>
                </c:pt>
                <c:pt idx="339">
                  <c:v>3238.825240421306</c:v>
                </c:pt>
                <c:pt idx="340">
                  <c:v>3255.232140421306</c:v>
                </c:pt>
                <c:pt idx="341">
                  <c:v>3270.857140421306</c:v>
                </c:pt>
                <c:pt idx="342">
                  <c:v>3287.169640421303</c:v>
                </c:pt>
                <c:pt idx="343">
                  <c:v>3303.139040421306</c:v>
                </c:pt>
                <c:pt idx="344">
                  <c:v>3319.419640421306</c:v>
                </c:pt>
                <c:pt idx="345">
                  <c:v>3336.116940421306</c:v>
                </c:pt>
                <c:pt idx="346">
                  <c:v>3352.961340421306</c:v>
                </c:pt>
                <c:pt idx="347">
                  <c:v>3370.164740421304</c:v>
                </c:pt>
                <c:pt idx="348">
                  <c:v>3387.368140421306</c:v>
                </c:pt>
                <c:pt idx="349">
                  <c:v>3404.618140421306</c:v>
                </c:pt>
                <c:pt idx="350">
                  <c:v>3421.900040421306</c:v>
                </c:pt>
                <c:pt idx="351">
                  <c:v>3439.494440421306</c:v>
                </c:pt>
                <c:pt idx="352">
                  <c:v>3456.979740421305</c:v>
                </c:pt>
                <c:pt idx="353">
                  <c:v>3473.870640421305</c:v>
                </c:pt>
                <c:pt idx="354">
                  <c:v>3490.449040421305</c:v>
                </c:pt>
                <c:pt idx="355">
                  <c:v>3507.355940421305</c:v>
                </c:pt>
                <c:pt idx="356">
                  <c:v>3524.466240421305</c:v>
                </c:pt>
                <c:pt idx="357">
                  <c:v>3541.482140421305</c:v>
                </c:pt>
                <c:pt idx="358">
                  <c:v>3558.216240421305</c:v>
                </c:pt>
                <c:pt idx="359">
                  <c:v>3575.264040421303</c:v>
                </c:pt>
                <c:pt idx="360">
                  <c:v>3592.515240421305</c:v>
                </c:pt>
                <c:pt idx="361">
                  <c:v>3609.515240421305</c:v>
                </c:pt>
                <c:pt idx="362">
                  <c:v>3627.499340421305</c:v>
                </c:pt>
                <c:pt idx="363">
                  <c:v>3644.805740421305</c:v>
                </c:pt>
                <c:pt idx="364">
                  <c:v>3662.416040421305</c:v>
                </c:pt>
                <c:pt idx="365">
                  <c:v>3679.447940421305</c:v>
                </c:pt>
                <c:pt idx="366">
                  <c:v>3696.838840421305</c:v>
                </c:pt>
                <c:pt idx="367">
                  <c:v>3714.183240421305</c:v>
                </c:pt>
                <c:pt idx="368">
                  <c:v>3731.792340421305</c:v>
                </c:pt>
                <c:pt idx="369">
                  <c:v>3749.199240421305</c:v>
                </c:pt>
                <c:pt idx="370">
                  <c:v>3767.293640421305</c:v>
                </c:pt>
                <c:pt idx="371">
                  <c:v>3784.965240421305</c:v>
                </c:pt>
                <c:pt idx="372">
                  <c:v>3802.668640421295</c:v>
                </c:pt>
                <c:pt idx="373">
                  <c:v>3820.091440421304</c:v>
                </c:pt>
                <c:pt idx="374">
                  <c:v>3837.435840421304</c:v>
                </c:pt>
                <c:pt idx="375">
                  <c:v>3854.655240421304</c:v>
                </c:pt>
                <c:pt idx="376">
                  <c:v>3872.248340421304</c:v>
                </c:pt>
                <c:pt idx="377">
                  <c:v>3889.905240421304</c:v>
                </c:pt>
                <c:pt idx="378">
                  <c:v>3907.406440421305</c:v>
                </c:pt>
                <c:pt idx="379">
                  <c:v>3925.343940421305</c:v>
                </c:pt>
                <c:pt idx="380">
                  <c:v>3943.062040421305</c:v>
                </c:pt>
                <c:pt idx="381">
                  <c:v>3960.587740421305</c:v>
                </c:pt>
                <c:pt idx="382">
                  <c:v>3978.510540421305</c:v>
                </c:pt>
                <c:pt idx="383">
                  <c:v>3996.948040421305</c:v>
                </c:pt>
                <c:pt idx="384">
                  <c:v>4014.807140421305</c:v>
                </c:pt>
                <c:pt idx="385">
                  <c:v>4032.479940421304</c:v>
                </c:pt>
                <c:pt idx="386">
                  <c:v>4050.245840421303</c:v>
                </c:pt>
                <c:pt idx="387">
                  <c:v>4067.808340421304</c:v>
                </c:pt>
                <c:pt idx="388">
                  <c:v>4085.683340421304</c:v>
                </c:pt>
                <c:pt idx="389">
                  <c:v>4103.559540421304</c:v>
                </c:pt>
                <c:pt idx="390">
                  <c:v>4121.497040421305</c:v>
                </c:pt>
                <c:pt idx="391">
                  <c:v>4139.966440421304</c:v>
                </c:pt>
                <c:pt idx="392">
                  <c:v>4158.685840421304</c:v>
                </c:pt>
                <c:pt idx="393">
                  <c:v>4176.373340421304</c:v>
                </c:pt>
                <c:pt idx="394">
                  <c:v>4194.482440421304</c:v>
                </c:pt>
                <c:pt idx="395">
                  <c:v>4212.796140421303</c:v>
                </c:pt>
                <c:pt idx="396">
                  <c:v>4230.843940421304</c:v>
                </c:pt>
                <c:pt idx="397">
                  <c:v>4249.217740421303</c:v>
                </c:pt>
                <c:pt idx="398">
                  <c:v>4267.086640421304</c:v>
                </c:pt>
                <c:pt idx="399">
                  <c:v>4285.85254042131</c:v>
                </c:pt>
                <c:pt idx="400">
                  <c:v>4304.211640421304</c:v>
                </c:pt>
                <c:pt idx="401">
                  <c:v>4322.696940421305</c:v>
                </c:pt>
                <c:pt idx="402">
                  <c:v>4340.85254042131</c:v>
                </c:pt>
                <c:pt idx="403">
                  <c:v>4359.134440421305</c:v>
                </c:pt>
                <c:pt idx="404">
                  <c:v>4377.696940421305</c:v>
                </c:pt>
                <c:pt idx="405">
                  <c:v>4396.666340421304</c:v>
                </c:pt>
                <c:pt idx="406">
                  <c:v>4415.369740421305</c:v>
                </c:pt>
                <c:pt idx="407">
                  <c:v>4434.275340421304</c:v>
                </c:pt>
                <c:pt idx="408">
                  <c:v>4452.978740421298</c:v>
                </c:pt>
                <c:pt idx="409">
                  <c:v>4471.823140421305</c:v>
                </c:pt>
                <c:pt idx="410">
                  <c:v>4489.980040421306</c:v>
                </c:pt>
                <c:pt idx="411">
                  <c:v>4508.715340421306</c:v>
                </c:pt>
                <c:pt idx="412">
                  <c:v>4527.247240421306</c:v>
                </c:pt>
                <c:pt idx="413">
                  <c:v>4545.670040421307</c:v>
                </c:pt>
                <c:pt idx="414">
                  <c:v>4564.434740421299</c:v>
                </c:pt>
                <c:pt idx="415">
                  <c:v>4583.149240421305</c:v>
                </c:pt>
                <c:pt idx="416">
                  <c:v>4602.477640421306</c:v>
                </c:pt>
                <c:pt idx="417">
                  <c:v>4621.493540421306</c:v>
                </c:pt>
                <c:pt idx="418">
                  <c:v>4640.96294042131</c:v>
                </c:pt>
                <c:pt idx="419">
                  <c:v>4660.05604042131</c:v>
                </c:pt>
                <c:pt idx="420">
                  <c:v>4679.19694042131</c:v>
                </c:pt>
                <c:pt idx="421">
                  <c:v>4698.259440421306</c:v>
                </c:pt>
                <c:pt idx="422">
                  <c:v>4717.275340421307</c:v>
                </c:pt>
                <c:pt idx="423">
                  <c:v>4736.400340421307</c:v>
                </c:pt>
                <c:pt idx="424">
                  <c:v>4755.339040421306</c:v>
                </c:pt>
                <c:pt idx="425">
                  <c:v>4774.02654042131</c:v>
                </c:pt>
                <c:pt idx="426">
                  <c:v>4793.62094042131</c:v>
                </c:pt>
                <c:pt idx="427">
                  <c:v>4813.15284042131</c:v>
                </c:pt>
                <c:pt idx="428">
                  <c:v>4832.62224042131</c:v>
                </c:pt>
                <c:pt idx="429">
                  <c:v>4851.920040421307</c:v>
                </c:pt>
                <c:pt idx="430">
                  <c:v>4871.059740421306</c:v>
                </c:pt>
                <c:pt idx="431">
                  <c:v>4890.413940421306</c:v>
                </c:pt>
                <c:pt idx="432">
                  <c:v>4909.633340421306</c:v>
                </c:pt>
                <c:pt idx="433">
                  <c:v>4928.69584042131</c:v>
                </c:pt>
                <c:pt idx="434">
                  <c:v>4948.243640421306</c:v>
                </c:pt>
                <c:pt idx="435">
                  <c:v>4968.103940421307</c:v>
                </c:pt>
                <c:pt idx="436">
                  <c:v>4987.83924042131</c:v>
                </c:pt>
                <c:pt idx="437">
                  <c:v>5007.65294042131</c:v>
                </c:pt>
                <c:pt idx="438">
                  <c:v>5026.85634042131</c:v>
                </c:pt>
                <c:pt idx="439">
                  <c:v>5046.13824042131</c:v>
                </c:pt>
                <c:pt idx="440">
                  <c:v>5065.076940421306</c:v>
                </c:pt>
                <c:pt idx="441">
                  <c:v>5084.09164042131</c:v>
                </c:pt>
                <c:pt idx="442">
                  <c:v>5103.779140421306</c:v>
                </c:pt>
                <c:pt idx="443">
                  <c:v>5122.764440421306</c:v>
                </c:pt>
                <c:pt idx="444">
                  <c:v>5141.749740421307</c:v>
                </c:pt>
                <c:pt idx="445">
                  <c:v>5161.09284042131</c:v>
                </c:pt>
                <c:pt idx="446">
                  <c:v>5181.12344042131</c:v>
                </c:pt>
                <c:pt idx="447">
                  <c:v>5200.867340421307</c:v>
                </c:pt>
                <c:pt idx="448">
                  <c:v>5220.617340421307</c:v>
                </c:pt>
                <c:pt idx="449">
                  <c:v>5240.540140421308</c:v>
                </c:pt>
                <c:pt idx="450">
                  <c:v>5260.71294042131</c:v>
                </c:pt>
                <c:pt idx="451">
                  <c:v>5280.432340421308</c:v>
                </c:pt>
                <c:pt idx="452">
                  <c:v>5300.11984042131</c:v>
                </c:pt>
                <c:pt idx="453">
                  <c:v>5321.135740421308</c:v>
                </c:pt>
                <c:pt idx="454">
                  <c:v>5341.52664042131</c:v>
                </c:pt>
                <c:pt idx="455">
                  <c:v>5361.214140421308</c:v>
                </c:pt>
                <c:pt idx="456">
                  <c:v>5380.76194042131</c:v>
                </c:pt>
                <c:pt idx="457">
                  <c:v>5400.71534042131</c:v>
                </c:pt>
                <c:pt idx="458">
                  <c:v>5420.54374042131</c:v>
                </c:pt>
                <c:pt idx="459">
                  <c:v>5440.55964042131</c:v>
                </c:pt>
                <c:pt idx="460">
                  <c:v>5460.57554042131</c:v>
                </c:pt>
                <c:pt idx="461">
                  <c:v>5480.37214042131</c:v>
                </c:pt>
                <c:pt idx="462">
                  <c:v>5500.40274042131</c:v>
                </c:pt>
                <c:pt idx="463">
                  <c:v>5520.61594042131</c:v>
                </c:pt>
                <c:pt idx="464">
                  <c:v>5541.13184042131</c:v>
                </c:pt>
                <c:pt idx="465">
                  <c:v>5561.413740421311</c:v>
                </c:pt>
                <c:pt idx="466">
                  <c:v>5581.57064042131</c:v>
                </c:pt>
                <c:pt idx="467">
                  <c:v>5602.274040421311</c:v>
                </c:pt>
                <c:pt idx="468">
                  <c:v>5622.80594042131</c:v>
                </c:pt>
                <c:pt idx="469">
                  <c:v>5643.29004042131</c:v>
                </c:pt>
                <c:pt idx="470">
                  <c:v>5663.96284042131</c:v>
                </c:pt>
                <c:pt idx="471">
                  <c:v>5684.40154042131</c:v>
                </c:pt>
                <c:pt idx="472">
                  <c:v>5704.58904042131</c:v>
                </c:pt>
                <c:pt idx="473">
                  <c:v>5724.66744042131</c:v>
                </c:pt>
                <c:pt idx="474">
                  <c:v>5744.85614042131</c:v>
                </c:pt>
                <c:pt idx="475">
                  <c:v>5765.29364042131</c:v>
                </c:pt>
                <c:pt idx="476">
                  <c:v>5785.23234042131</c:v>
                </c:pt>
                <c:pt idx="477">
                  <c:v>5805.73234042131</c:v>
                </c:pt>
                <c:pt idx="478">
                  <c:v>5825.67964042131</c:v>
                </c:pt>
                <c:pt idx="479">
                  <c:v>5846.24214042131</c:v>
                </c:pt>
                <c:pt idx="480">
                  <c:v>5867.03874042131</c:v>
                </c:pt>
                <c:pt idx="481">
                  <c:v>5887.27404042131</c:v>
                </c:pt>
                <c:pt idx="482">
                  <c:v>5907.69684042131</c:v>
                </c:pt>
                <c:pt idx="483">
                  <c:v>5928.15024042131</c:v>
                </c:pt>
                <c:pt idx="484">
                  <c:v>5947.52644042131</c:v>
                </c:pt>
                <c:pt idx="485">
                  <c:v>5967.05704042131</c:v>
                </c:pt>
                <c:pt idx="486">
                  <c:v>5987.15144042131</c:v>
                </c:pt>
                <c:pt idx="487">
                  <c:v>6007.07424042131</c:v>
                </c:pt>
                <c:pt idx="488">
                  <c:v>6027.26294042131</c:v>
                </c:pt>
                <c:pt idx="489">
                  <c:v>6047.21634042131</c:v>
                </c:pt>
                <c:pt idx="490">
                  <c:v>6067.21754042131</c:v>
                </c:pt>
                <c:pt idx="491">
                  <c:v>6087.37444042131</c:v>
                </c:pt>
                <c:pt idx="492">
                  <c:v>6107.31194042131</c:v>
                </c:pt>
                <c:pt idx="493">
                  <c:v>6128.05704042131</c:v>
                </c:pt>
                <c:pt idx="494">
                  <c:v>6148.32294042131</c:v>
                </c:pt>
                <c:pt idx="495">
                  <c:v>6168.995740421311</c:v>
                </c:pt>
                <c:pt idx="496">
                  <c:v>6189.05944042131</c:v>
                </c:pt>
                <c:pt idx="497">
                  <c:v>6209.26284042131</c:v>
                </c:pt>
                <c:pt idx="498">
                  <c:v>6229.87194042131</c:v>
                </c:pt>
                <c:pt idx="499">
                  <c:v>6250.434440421311</c:v>
                </c:pt>
                <c:pt idx="500">
                  <c:v>6271.23224042131</c:v>
                </c:pt>
                <c:pt idx="501">
                  <c:v>6291.85724042131</c:v>
                </c:pt>
                <c:pt idx="502">
                  <c:v>6312.294740421311</c:v>
                </c:pt>
                <c:pt idx="503">
                  <c:v>6333.436940421311</c:v>
                </c:pt>
                <c:pt idx="504">
                  <c:v>6354.68694042131</c:v>
                </c:pt>
                <c:pt idx="505">
                  <c:v>6375.390340421311</c:v>
                </c:pt>
                <c:pt idx="506">
                  <c:v>6396.640340421311</c:v>
                </c:pt>
                <c:pt idx="507">
                  <c:v>6417.640340421311</c:v>
                </c:pt>
                <c:pt idx="508">
                  <c:v>6438.228540421311</c:v>
                </c:pt>
                <c:pt idx="509">
                  <c:v>6458.526340421311</c:v>
                </c:pt>
                <c:pt idx="510">
                  <c:v>6479.104740421312</c:v>
                </c:pt>
                <c:pt idx="511">
                  <c:v>6498.870640421312</c:v>
                </c:pt>
                <c:pt idx="512">
                  <c:v>6519.355940421312</c:v>
                </c:pt>
                <c:pt idx="513">
                  <c:v>6540.605940421312</c:v>
                </c:pt>
                <c:pt idx="514">
                  <c:v>6562.27874042131</c:v>
                </c:pt>
                <c:pt idx="515">
                  <c:v>6583.528740421313</c:v>
                </c:pt>
                <c:pt idx="516">
                  <c:v>6604.685640421314</c:v>
                </c:pt>
                <c:pt idx="517">
                  <c:v>6625.530040421313</c:v>
                </c:pt>
                <c:pt idx="518">
                  <c:v>6645.968740421313</c:v>
                </c:pt>
                <c:pt idx="519">
                  <c:v>6666.813140421312</c:v>
                </c:pt>
                <c:pt idx="520">
                  <c:v>6688.345040421312</c:v>
                </c:pt>
                <c:pt idx="521">
                  <c:v>6708.954140421312</c:v>
                </c:pt>
                <c:pt idx="522">
                  <c:v>6729.906340421312</c:v>
                </c:pt>
                <c:pt idx="523">
                  <c:v>6750.696740421311</c:v>
                </c:pt>
                <c:pt idx="524">
                  <c:v>6770.634240421311</c:v>
                </c:pt>
                <c:pt idx="525">
                  <c:v>6791.463940421312</c:v>
                </c:pt>
                <c:pt idx="526">
                  <c:v>6812.541140421311</c:v>
                </c:pt>
                <c:pt idx="527">
                  <c:v>6833.417340421312</c:v>
                </c:pt>
                <c:pt idx="528">
                  <c:v>6853.590140421311</c:v>
                </c:pt>
                <c:pt idx="529">
                  <c:v>6874.106040421313</c:v>
                </c:pt>
                <c:pt idx="530">
                  <c:v>6895.825440421313</c:v>
                </c:pt>
                <c:pt idx="531">
                  <c:v>6918.075440421312</c:v>
                </c:pt>
                <c:pt idx="532">
                  <c:v>6939.482340421312</c:v>
                </c:pt>
                <c:pt idx="533">
                  <c:v>6959.935740421311</c:v>
                </c:pt>
                <c:pt idx="534">
                  <c:v>6980.358540421312</c:v>
                </c:pt>
                <c:pt idx="535">
                  <c:v>7000.718840421313</c:v>
                </c:pt>
                <c:pt idx="536">
                  <c:v>7021.561940421313</c:v>
                </c:pt>
                <c:pt idx="537">
                  <c:v>7042.561940421313</c:v>
                </c:pt>
                <c:pt idx="538">
                  <c:v>7063.884240421312</c:v>
                </c:pt>
                <c:pt idx="539">
                  <c:v>7085.307040421313</c:v>
                </c:pt>
                <c:pt idx="540">
                  <c:v>7106.808240421312</c:v>
                </c:pt>
                <c:pt idx="541">
                  <c:v>7128.699140421314</c:v>
                </c:pt>
                <c:pt idx="542">
                  <c:v>7150.996940421313</c:v>
                </c:pt>
                <c:pt idx="543">
                  <c:v>7172.919740421314</c:v>
                </c:pt>
                <c:pt idx="544">
                  <c:v>7194.512840421313</c:v>
                </c:pt>
                <c:pt idx="545">
                  <c:v>7216.169740421313</c:v>
                </c:pt>
                <c:pt idx="546">
                  <c:v>7237.857240421313</c:v>
                </c:pt>
                <c:pt idx="547">
                  <c:v>7260.607240421313</c:v>
                </c:pt>
                <c:pt idx="548">
                  <c:v>7282.482240421313</c:v>
                </c:pt>
                <c:pt idx="549">
                  <c:v>7304.123140421314</c:v>
                </c:pt>
                <c:pt idx="550">
                  <c:v>7326.170940421314</c:v>
                </c:pt>
                <c:pt idx="551">
                  <c:v>7348.358440421314</c:v>
                </c:pt>
                <c:pt idx="552">
                  <c:v>7370.494440421315</c:v>
                </c:pt>
                <c:pt idx="553">
                  <c:v>7392.947840421311</c:v>
                </c:pt>
                <c:pt idx="554">
                  <c:v>7414.322840421315</c:v>
                </c:pt>
                <c:pt idx="555">
                  <c:v>7436.886540421314</c:v>
                </c:pt>
                <c:pt idx="556">
                  <c:v>7459.261540421314</c:v>
                </c:pt>
                <c:pt idx="557">
                  <c:v>7481.464940421315</c:v>
                </c:pt>
                <c:pt idx="558">
                  <c:v>7503.575240421315</c:v>
                </c:pt>
                <c:pt idx="559">
                  <c:v>7526.419640421315</c:v>
                </c:pt>
                <c:pt idx="560">
                  <c:v>7549.216240421314</c:v>
                </c:pt>
                <c:pt idx="561">
                  <c:v>7571.294640421315</c:v>
                </c:pt>
                <c:pt idx="562">
                  <c:v>7593.654940421315</c:v>
                </c:pt>
                <c:pt idx="563">
                  <c:v>7616.186840421315</c:v>
                </c:pt>
                <c:pt idx="564">
                  <c:v>7639.077740421309</c:v>
                </c:pt>
                <c:pt idx="565">
                  <c:v>7661.66474042132</c:v>
                </c:pt>
                <c:pt idx="566">
                  <c:v>7684.30564042132</c:v>
                </c:pt>
                <c:pt idx="567">
                  <c:v>7706.400040421316</c:v>
                </c:pt>
                <c:pt idx="568">
                  <c:v>7728.197840421316</c:v>
                </c:pt>
                <c:pt idx="569">
                  <c:v>7750.308140421318</c:v>
                </c:pt>
                <c:pt idx="570">
                  <c:v>7772.854740421316</c:v>
                </c:pt>
                <c:pt idx="571">
                  <c:v>7795.26164042132</c:v>
                </c:pt>
                <c:pt idx="572">
                  <c:v>7817.871940421317</c:v>
                </c:pt>
                <c:pt idx="573">
                  <c:v>7839.887840421317</c:v>
                </c:pt>
                <c:pt idx="574">
                  <c:v>7862.294740421317</c:v>
                </c:pt>
                <c:pt idx="575">
                  <c:v>7884.780040421317</c:v>
                </c:pt>
                <c:pt idx="576">
                  <c:v>7907.15624042132</c:v>
                </c:pt>
                <c:pt idx="577">
                  <c:v>7929.452840421316</c:v>
                </c:pt>
                <c:pt idx="578">
                  <c:v>7952.202840421316</c:v>
                </c:pt>
                <c:pt idx="579">
                  <c:v>7974.593740421317</c:v>
                </c:pt>
                <c:pt idx="580">
                  <c:v>7996.55694042132</c:v>
                </c:pt>
                <c:pt idx="581">
                  <c:v>8018.713840421317</c:v>
                </c:pt>
                <c:pt idx="582">
                  <c:v>8041.02634042132</c:v>
                </c:pt>
                <c:pt idx="583">
                  <c:v>8064.260440421317</c:v>
                </c:pt>
                <c:pt idx="584">
                  <c:v>8087.604840421317</c:v>
                </c:pt>
                <c:pt idx="585">
                  <c:v>8111.167340421317</c:v>
                </c:pt>
                <c:pt idx="586">
                  <c:v>8133.65264042132</c:v>
                </c:pt>
                <c:pt idx="587">
                  <c:v>8156.341340421316</c:v>
                </c:pt>
                <c:pt idx="588">
                  <c:v>8179.20164042132</c:v>
                </c:pt>
                <c:pt idx="589">
                  <c:v>8201.983540421317</c:v>
                </c:pt>
                <c:pt idx="590">
                  <c:v>8225.015440421317</c:v>
                </c:pt>
                <c:pt idx="591">
                  <c:v>8247.906340421307</c:v>
                </c:pt>
                <c:pt idx="592">
                  <c:v>8270.563240421317</c:v>
                </c:pt>
                <c:pt idx="593">
                  <c:v>8293.704140421317</c:v>
                </c:pt>
                <c:pt idx="594">
                  <c:v>8316.588940421309</c:v>
                </c:pt>
                <c:pt idx="595">
                  <c:v>8339.292340421316</c:v>
                </c:pt>
                <c:pt idx="596">
                  <c:v>8362.620740421318</c:v>
                </c:pt>
                <c:pt idx="597">
                  <c:v>8385.652640421311</c:v>
                </c:pt>
                <c:pt idx="598">
                  <c:v>8409.059540421311</c:v>
                </c:pt>
                <c:pt idx="599">
                  <c:v>8432.200440421318</c:v>
                </c:pt>
                <c:pt idx="600">
                  <c:v>8455.107340421313</c:v>
                </c:pt>
                <c:pt idx="601">
                  <c:v>8478.560740421317</c:v>
                </c:pt>
                <c:pt idx="602">
                  <c:v>8501.389140421305</c:v>
                </c:pt>
                <c:pt idx="603">
                  <c:v>8524.468840421307</c:v>
                </c:pt>
                <c:pt idx="604">
                  <c:v>8547.327940421303</c:v>
                </c:pt>
                <c:pt idx="605">
                  <c:v>8570.734840421318</c:v>
                </c:pt>
                <c:pt idx="606">
                  <c:v>8593.202940421319</c:v>
                </c:pt>
                <c:pt idx="607">
                  <c:v>8616.687040421315</c:v>
                </c:pt>
                <c:pt idx="608">
                  <c:v>8639.916240421313</c:v>
                </c:pt>
                <c:pt idx="609">
                  <c:v>8662.854940421303</c:v>
                </c:pt>
                <c:pt idx="610">
                  <c:v>8686.10494042132</c:v>
                </c:pt>
                <c:pt idx="611">
                  <c:v>8709.02774042132</c:v>
                </c:pt>
                <c:pt idx="612">
                  <c:v>8731.18464042132</c:v>
                </c:pt>
                <c:pt idx="613">
                  <c:v>8754.466540421305</c:v>
                </c:pt>
                <c:pt idx="614">
                  <c:v>8777.810940421305</c:v>
                </c:pt>
                <c:pt idx="615">
                  <c:v>8801.01434042132</c:v>
                </c:pt>
                <c:pt idx="616">
                  <c:v>8824.48374042132</c:v>
                </c:pt>
                <c:pt idx="617">
                  <c:v>8846.969040421311</c:v>
                </c:pt>
                <c:pt idx="618">
                  <c:v>8869.04744042132</c:v>
                </c:pt>
                <c:pt idx="619">
                  <c:v>8891.64184042132</c:v>
                </c:pt>
                <c:pt idx="620">
                  <c:v>8915.11124042132</c:v>
                </c:pt>
                <c:pt idx="621">
                  <c:v>8938.22034042132</c:v>
                </c:pt>
                <c:pt idx="622">
                  <c:v>8961.33924042132</c:v>
                </c:pt>
                <c:pt idx="623">
                  <c:v>8984.308640421305</c:v>
                </c:pt>
                <c:pt idx="624">
                  <c:v>9007.19954042132</c:v>
                </c:pt>
                <c:pt idx="625">
                  <c:v>9030.69954042132</c:v>
                </c:pt>
                <c:pt idx="626">
                  <c:v>9053.48144042132</c:v>
                </c:pt>
                <c:pt idx="627">
                  <c:v>9076.10644042132</c:v>
                </c:pt>
                <c:pt idx="628">
                  <c:v>9099.23264042132</c:v>
                </c:pt>
                <c:pt idx="629">
                  <c:v>9122.67014042132</c:v>
                </c:pt>
                <c:pt idx="630">
                  <c:v>9146.68604042132</c:v>
                </c:pt>
                <c:pt idx="631">
                  <c:v>9169.34294042132</c:v>
                </c:pt>
                <c:pt idx="632">
                  <c:v>9193.14074042132</c:v>
                </c:pt>
                <c:pt idx="633">
                  <c:v>9216.34414042132</c:v>
                </c:pt>
                <c:pt idx="634">
                  <c:v>9240.360040421321</c:v>
                </c:pt>
                <c:pt idx="635">
                  <c:v>9264.71424042132</c:v>
                </c:pt>
                <c:pt idx="636">
                  <c:v>9288.19834042132</c:v>
                </c:pt>
                <c:pt idx="637">
                  <c:v>9312.07334042132</c:v>
                </c:pt>
                <c:pt idx="638">
                  <c:v>9335.91774042132</c:v>
                </c:pt>
                <c:pt idx="639">
                  <c:v>9359.04274042132</c:v>
                </c:pt>
                <c:pt idx="640">
                  <c:v>9381.12114042132</c:v>
                </c:pt>
                <c:pt idx="641">
                  <c:v>9405.26204042132</c:v>
                </c:pt>
                <c:pt idx="642">
                  <c:v>9428.466740421321</c:v>
                </c:pt>
                <c:pt idx="643">
                  <c:v>9451.60644042132</c:v>
                </c:pt>
                <c:pt idx="644">
                  <c:v>9475.045140421321</c:v>
                </c:pt>
                <c:pt idx="645">
                  <c:v>9498.670140421321</c:v>
                </c:pt>
                <c:pt idx="646">
                  <c:v>9522.577040421321</c:v>
                </c:pt>
                <c:pt idx="647">
                  <c:v>9546.62364042132</c:v>
                </c:pt>
                <c:pt idx="648">
                  <c:v>9569.88344042132</c:v>
                </c:pt>
                <c:pt idx="649">
                  <c:v>9593.336840421321</c:v>
                </c:pt>
                <c:pt idx="650">
                  <c:v>9617.352740421321</c:v>
                </c:pt>
                <c:pt idx="651">
                  <c:v>9641.416440421322</c:v>
                </c:pt>
                <c:pt idx="652">
                  <c:v>9664.932340421322</c:v>
                </c:pt>
                <c:pt idx="653">
                  <c:v>9688.978940421302</c:v>
                </c:pt>
                <c:pt idx="654">
                  <c:v>9713.04144042132</c:v>
                </c:pt>
                <c:pt idx="655">
                  <c:v>9736.994840421322</c:v>
                </c:pt>
                <c:pt idx="656">
                  <c:v>9760.885740421323</c:v>
                </c:pt>
                <c:pt idx="657">
                  <c:v>9785.292640421324</c:v>
                </c:pt>
                <c:pt idx="658">
                  <c:v>9809.512040421324</c:v>
                </c:pt>
                <c:pt idx="659">
                  <c:v>9833.637040421324</c:v>
                </c:pt>
                <c:pt idx="660">
                  <c:v>9858.121140421322</c:v>
                </c:pt>
                <c:pt idx="661">
                  <c:v>9881.475340421302</c:v>
                </c:pt>
                <c:pt idx="662">
                  <c:v>9905.537840421322</c:v>
                </c:pt>
                <c:pt idx="663">
                  <c:v>9929.44474042132</c:v>
                </c:pt>
                <c:pt idx="664">
                  <c:v>9954.273140421322</c:v>
                </c:pt>
                <c:pt idx="665">
                  <c:v>9978.383440421324</c:v>
                </c:pt>
                <c:pt idx="666">
                  <c:v>10003.22784042132</c:v>
                </c:pt>
                <c:pt idx="667">
                  <c:v>10026.88474042132</c:v>
                </c:pt>
                <c:pt idx="668">
                  <c:v>10050.88594042132</c:v>
                </c:pt>
                <c:pt idx="669">
                  <c:v>10075.41784042132</c:v>
                </c:pt>
                <c:pt idx="670">
                  <c:v>10098.93374042132</c:v>
                </c:pt>
                <c:pt idx="671">
                  <c:v>10121.96564042132</c:v>
                </c:pt>
                <c:pt idx="672">
                  <c:v>10144.79404042132</c:v>
                </c:pt>
                <c:pt idx="673">
                  <c:v>10168.52814042132</c:v>
                </c:pt>
                <c:pt idx="674">
                  <c:v>10192.55514042132</c:v>
                </c:pt>
                <c:pt idx="675">
                  <c:v>10216.55634042132</c:v>
                </c:pt>
                <c:pt idx="676">
                  <c:v>10240.35294042132</c:v>
                </c:pt>
                <c:pt idx="677">
                  <c:v>10263.97914042132</c:v>
                </c:pt>
                <c:pt idx="678">
                  <c:v>10287.71444042132</c:v>
                </c:pt>
                <c:pt idx="679">
                  <c:v>10312.10534042133</c:v>
                </c:pt>
                <c:pt idx="680">
                  <c:v>10337.10534042133</c:v>
                </c:pt>
                <c:pt idx="681">
                  <c:v>10361.21564042133</c:v>
                </c:pt>
                <c:pt idx="682">
                  <c:v>10384.99754042133</c:v>
                </c:pt>
                <c:pt idx="683">
                  <c:v>10409.45094042133</c:v>
                </c:pt>
                <c:pt idx="684">
                  <c:v>10434.32714042133</c:v>
                </c:pt>
                <c:pt idx="685">
                  <c:v>10459.59304042133</c:v>
                </c:pt>
                <c:pt idx="686">
                  <c:v>10484.70214042133</c:v>
                </c:pt>
                <c:pt idx="687">
                  <c:v>10509.33694042133</c:v>
                </c:pt>
                <c:pt idx="688">
                  <c:v>10534.08694042133</c:v>
                </c:pt>
                <c:pt idx="689">
                  <c:v>10558.79034042133</c:v>
                </c:pt>
                <c:pt idx="690">
                  <c:v>10583.58814042133</c:v>
                </c:pt>
                <c:pt idx="691">
                  <c:v>10607.71314042133</c:v>
                </c:pt>
                <c:pt idx="692">
                  <c:v>10631.83814042133</c:v>
                </c:pt>
                <c:pt idx="693">
                  <c:v>10656.87004042133</c:v>
                </c:pt>
                <c:pt idx="694">
                  <c:v>10682.26094042133</c:v>
                </c:pt>
                <c:pt idx="695">
                  <c:v>10706.66784042133</c:v>
                </c:pt>
                <c:pt idx="696">
                  <c:v>10730.37124042133</c:v>
                </c:pt>
                <c:pt idx="697">
                  <c:v>10754.41784042133</c:v>
                </c:pt>
                <c:pt idx="698">
                  <c:v>10778.80874042133</c:v>
                </c:pt>
                <c:pt idx="699">
                  <c:v>10803.66784042133</c:v>
                </c:pt>
                <c:pt idx="700">
                  <c:v>10828.11514042133</c:v>
                </c:pt>
                <c:pt idx="701">
                  <c:v>10852.78794042133</c:v>
                </c:pt>
                <c:pt idx="702">
                  <c:v>10877.52204042133</c:v>
                </c:pt>
                <c:pt idx="703">
                  <c:v>10902.41294042133</c:v>
                </c:pt>
                <c:pt idx="704">
                  <c:v>10926.41294042133</c:v>
                </c:pt>
                <c:pt idx="705">
                  <c:v>10951.02324042133</c:v>
                </c:pt>
                <c:pt idx="706">
                  <c:v>10975.50854042133</c:v>
                </c:pt>
                <c:pt idx="707">
                  <c:v>11000.27444042133</c:v>
                </c:pt>
                <c:pt idx="708">
                  <c:v>11024.29034042133</c:v>
                </c:pt>
                <c:pt idx="709">
                  <c:v>11049.46314042133</c:v>
                </c:pt>
                <c:pt idx="710">
                  <c:v>11075.05624042133</c:v>
                </c:pt>
                <c:pt idx="711">
                  <c:v>11099.85404042133</c:v>
                </c:pt>
                <c:pt idx="712">
                  <c:v>11124.88464042133</c:v>
                </c:pt>
                <c:pt idx="713">
                  <c:v>11148.98884042133</c:v>
                </c:pt>
                <c:pt idx="714">
                  <c:v>11173.47414042133</c:v>
                </c:pt>
                <c:pt idx="715">
                  <c:v>11198.38104042133</c:v>
                </c:pt>
                <c:pt idx="716">
                  <c:v>11223.19354042133</c:v>
                </c:pt>
                <c:pt idx="717">
                  <c:v>11247.55384042133</c:v>
                </c:pt>
                <c:pt idx="718">
                  <c:v>11272.66414042133</c:v>
                </c:pt>
                <c:pt idx="719">
                  <c:v>11296.86754042133</c:v>
                </c:pt>
                <c:pt idx="720">
                  <c:v>11322.36754042133</c:v>
                </c:pt>
                <c:pt idx="721">
                  <c:v>11346.83694042133</c:v>
                </c:pt>
                <c:pt idx="722">
                  <c:v>11372.29034042133</c:v>
                </c:pt>
                <c:pt idx="723">
                  <c:v>11397.44724042133</c:v>
                </c:pt>
                <c:pt idx="724">
                  <c:v>11422.69844042133</c:v>
                </c:pt>
                <c:pt idx="725">
                  <c:v>11447.26094042133</c:v>
                </c:pt>
                <c:pt idx="726">
                  <c:v>11472.24014042133</c:v>
                </c:pt>
                <c:pt idx="727">
                  <c:v>11497.16174042133</c:v>
                </c:pt>
                <c:pt idx="728">
                  <c:v>11521.58454042133</c:v>
                </c:pt>
                <c:pt idx="729">
                  <c:v>11545.78794042133</c:v>
                </c:pt>
                <c:pt idx="730">
                  <c:v>11571.08574042133</c:v>
                </c:pt>
                <c:pt idx="731">
                  <c:v>11596.22664042133</c:v>
                </c:pt>
                <c:pt idx="732">
                  <c:v>11620.14824042133</c:v>
                </c:pt>
                <c:pt idx="733">
                  <c:v>11645.69604042133</c:v>
                </c:pt>
                <c:pt idx="734">
                  <c:v>11671.44604042133</c:v>
                </c:pt>
                <c:pt idx="735">
                  <c:v>11697.24384042133</c:v>
                </c:pt>
                <c:pt idx="736">
                  <c:v>11722.35414042133</c:v>
                </c:pt>
                <c:pt idx="737">
                  <c:v>11747.49504042133</c:v>
                </c:pt>
                <c:pt idx="738">
                  <c:v>11773.62984042133</c:v>
                </c:pt>
                <c:pt idx="739">
                  <c:v>11799.47424042133</c:v>
                </c:pt>
                <c:pt idx="740">
                  <c:v>11825.46074042133</c:v>
                </c:pt>
                <c:pt idx="741">
                  <c:v>11851.08574042133</c:v>
                </c:pt>
                <c:pt idx="742">
                  <c:v>11876.75734042133</c:v>
                </c:pt>
                <c:pt idx="743">
                  <c:v>11901.27324042133</c:v>
                </c:pt>
                <c:pt idx="744">
                  <c:v>11926.44604042133</c:v>
                </c:pt>
                <c:pt idx="745">
                  <c:v>11951.96194042133</c:v>
                </c:pt>
                <c:pt idx="746">
                  <c:v>11977.05634042133</c:v>
                </c:pt>
                <c:pt idx="747">
                  <c:v>12002.04044042133</c:v>
                </c:pt>
                <c:pt idx="748">
                  <c:v>12027.85414042133</c:v>
                </c:pt>
                <c:pt idx="749">
                  <c:v>12053.93254042133</c:v>
                </c:pt>
                <c:pt idx="750">
                  <c:v>12080.45954042133</c:v>
                </c:pt>
                <c:pt idx="751">
                  <c:v>12106.02204042133</c:v>
                </c:pt>
                <c:pt idx="752">
                  <c:v>12131.80394042133</c:v>
                </c:pt>
                <c:pt idx="753">
                  <c:v>12157.39834042133</c:v>
                </c:pt>
                <c:pt idx="754">
                  <c:v>12183.33704042133</c:v>
                </c:pt>
                <c:pt idx="755">
                  <c:v>12209.68144042133</c:v>
                </c:pt>
                <c:pt idx="756">
                  <c:v>12235.88484042133</c:v>
                </c:pt>
                <c:pt idx="757">
                  <c:v>12262.16674042133</c:v>
                </c:pt>
                <c:pt idx="758">
                  <c:v>12288.88614042133</c:v>
                </c:pt>
                <c:pt idx="759">
                  <c:v>12315.57484042134</c:v>
                </c:pt>
                <c:pt idx="760">
                  <c:v>12341.69984042134</c:v>
                </c:pt>
                <c:pt idx="761">
                  <c:v>12367.59074042134</c:v>
                </c:pt>
                <c:pt idx="762">
                  <c:v>12394.05394042134</c:v>
                </c:pt>
                <c:pt idx="763">
                  <c:v>12419.83584042134</c:v>
                </c:pt>
                <c:pt idx="764">
                  <c:v>12446.22674042134</c:v>
                </c:pt>
                <c:pt idx="765">
                  <c:v>12472.75864042134</c:v>
                </c:pt>
                <c:pt idx="766">
                  <c:v>12499.13364042134</c:v>
                </c:pt>
                <c:pt idx="767">
                  <c:v>12525.29054042134</c:v>
                </c:pt>
                <c:pt idx="768">
                  <c:v>12551.29054042134</c:v>
                </c:pt>
                <c:pt idx="769">
                  <c:v>12577.47804042134</c:v>
                </c:pt>
                <c:pt idx="770">
                  <c:v>12604.02584042134</c:v>
                </c:pt>
                <c:pt idx="771">
                  <c:v>12629.83834042134</c:v>
                </c:pt>
                <c:pt idx="772">
                  <c:v>12656.76114042134</c:v>
                </c:pt>
                <c:pt idx="773">
                  <c:v>12684.05774042134</c:v>
                </c:pt>
                <c:pt idx="774">
                  <c:v>12710.58344042134</c:v>
                </c:pt>
                <c:pt idx="775">
                  <c:v>12737.22434042134</c:v>
                </c:pt>
                <c:pt idx="776">
                  <c:v>12763.81874042134</c:v>
                </c:pt>
                <c:pt idx="777">
                  <c:v>12789.52214042134</c:v>
                </c:pt>
                <c:pt idx="778">
                  <c:v>12815.52334042134</c:v>
                </c:pt>
                <c:pt idx="779">
                  <c:v>12841.33584042134</c:v>
                </c:pt>
                <c:pt idx="780">
                  <c:v>12867.60174042134</c:v>
                </c:pt>
                <c:pt idx="781">
                  <c:v>12893.02454042134</c:v>
                </c:pt>
                <c:pt idx="782">
                  <c:v>12919.04044042134</c:v>
                </c:pt>
                <c:pt idx="783">
                  <c:v>12945.57234042134</c:v>
                </c:pt>
                <c:pt idx="784">
                  <c:v>12972.15074042134</c:v>
                </c:pt>
                <c:pt idx="785">
                  <c:v>12998.18134042134</c:v>
                </c:pt>
                <c:pt idx="786">
                  <c:v>13023.83204042134</c:v>
                </c:pt>
                <c:pt idx="787">
                  <c:v>13049.62984042134</c:v>
                </c:pt>
                <c:pt idx="788">
                  <c:v>13075.61394042134</c:v>
                </c:pt>
                <c:pt idx="789">
                  <c:v>13101.67644042134</c:v>
                </c:pt>
                <c:pt idx="790">
                  <c:v>13127.48894042134</c:v>
                </c:pt>
                <c:pt idx="791">
                  <c:v>13153.78674042134</c:v>
                </c:pt>
                <c:pt idx="792">
                  <c:v>13180.47544042134</c:v>
                </c:pt>
                <c:pt idx="793">
                  <c:v>13207.63234042134</c:v>
                </c:pt>
                <c:pt idx="794">
                  <c:v>13233.94604042134</c:v>
                </c:pt>
                <c:pt idx="795">
                  <c:v>13260.33694042134</c:v>
                </c:pt>
                <c:pt idx="796">
                  <c:v>13286.89944042134</c:v>
                </c:pt>
                <c:pt idx="797">
                  <c:v>13313.88354042134</c:v>
                </c:pt>
                <c:pt idx="798">
                  <c:v>13340.33084042134</c:v>
                </c:pt>
                <c:pt idx="799">
                  <c:v>13367.36274042134</c:v>
                </c:pt>
                <c:pt idx="800">
                  <c:v>13394.37864042134</c:v>
                </c:pt>
                <c:pt idx="801">
                  <c:v>13421.41054042134</c:v>
                </c:pt>
                <c:pt idx="802">
                  <c:v>13448.45834042134</c:v>
                </c:pt>
                <c:pt idx="803">
                  <c:v>13475.02084042134</c:v>
                </c:pt>
                <c:pt idx="804">
                  <c:v>13503.05274042134</c:v>
                </c:pt>
                <c:pt idx="805">
                  <c:v>13530.28804042134</c:v>
                </c:pt>
                <c:pt idx="806">
                  <c:v>13556.35054042134</c:v>
                </c:pt>
                <c:pt idx="807">
                  <c:v>13582.38244042134</c:v>
                </c:pt>
                <c:pt idx="808">
                  <c:v>13608.43024042134</c:v>
                </c:pt>
                <c:pt idx="809">
                  <c:v>13634.42904042134</c:v>
                </c:pt>
                <c:pt idx="810">
                  <c:v>13661.09574042134</c:v>
                </c:pt>
                <c:pt idx="811">
                  <c:v>13687.12764042134</c:v>
                </c:pt>
                <c:pt idx="812">
                  <c:v>13713.86174042134</c:v>
                </c:pt>
                <c:pt idx="813">
                  <c:v>13740.72204042134</c:v>
                </c:pt>
                <c:pt idx="814">
                  <c:v>13766.86294042134</c:v>
                </c:pt>
                <c:pt idx="815">
                  <c:v>13792.95734042134</c:v>
                </c:pt>
                <c:pt idx="816">
                  <c:v>13818.72324042134</c:v>
                </c:pt>
                <c:pt idx="817">
                  <c:v>13844.94264042134</c:v>
                </c:pt>
                <c:pt idx="818">
                  <c:v>13871.42794042134</c:v>
                </c:pt>
                <c:pt idx="819">
                  <c:v>13897.89734042134</c:v>
                </c:pt>
                <c:pt idx="820">
                  <c:v>13924.63264042134</c:v>
                </c:pt>
                <c:pt idx="821">
                  <c:v>13951.11674042134</c:v>
                </c:pt>
                <c:pt idx="822">
                  <c:v>13977.89244042134</c:v>
                </c:pt>
                <c:pt idx="823">
                  <c:v>14005.14364042134</c:v>
                </c:pt>
                <c:pt idx="824">
                  <c:v>14031.14364042134</c:v>
                </c:pt>
                <c:pt idx="825">
                  <c:v>14057.19144042134</c:v>
                </c:pt>
                <c:pt idx="826">
                  <c:v>14083.44264042134</c:v>
                </c:pt>
                <c:pt idx="827">
                  <c:v>14110.13014042134</c:v>
                </c:pt>
                <c:pt idx="828">
                  <c:v>14137.36424042134</c:v>
                </c:pt>
                <c:pt idx="829">
                  <c:v>14164.05174042134</c:v>
                </c:pt>
                <c:pt idx="830">
                  <c:v>14191.80294042134</c:v>
                </c:pt>
                <c:pt idx="831">
                  <c:v>14219.25634042134</c:v>
                </c:pt>
                <c:pt idx="832">
                  <c:v>14246.17794042134</c:v>
                </c:pt>
                <c:pt idx="833">
                  <c:v>14272.64734042134</c:v>
                </c:pt>
                <c:pt idx="834">
                  <c:v>14300.68904042134</c:v>
                </c:pt>
                <c:pt idx="835">
                  <c:v>14328.14244042134</c:v>
                </c:pt>
                <c:pt idx="836">
                  <c:v>14355.12774042134</c:v>
                </c:pt>
                <c:pt idx="837">
                  <c:v>14382.78464042134</c:v>
                </c:pt>
                <c:pt idx="838">
                  <c:v>14410.12904042134</c:v>
                </c:pt>
                <c:pt idx="839">
                  <c:v>14437.94154042134</c:v>
                </c:pt>
                <c:pt idx="840">
                  <c:v>14466.05184042134</c:v>
                </c:pt>
                <c:pt idx="841">
                  <c:v>14492.52124042134</c:v>
                </c:pt>
                <c:pt idx="842">
                  <c:v>14520.95994042134</c:v>
                </c:pt>
                <c:pt idx="843">
                  <c:v>14548.78834042134</c:v>
                </c:pt>
                <c:pt idx="844">
                  <c:v>14576.44394042134</c:v>
                </c:pt>
                <c:pt idx="845">
                  <c:v>14604.15714042134</c:v>
                </c:pt>
                <c:pt idx="846">
                  <c:v>14630.81404042134</c:v>
                </c:pt>
                <c:pt idx="847">
                  <c:v>14657.79934042134</c:v>
                </c:pt>
                <c:pt idx="848">
                  <c:v>14685.44024042135</c:v>
                </c:pt>
                <c:pt idx="849">
                  <c:v>14712.67554042135</c:v>
                </c:pt>
                <c:pt idx="850">
                  <c:v>14739.67554042135</c:v>
                </c:pt>
                <c:pt idx="851">
                  <c:v>14767.25394042135</c:v>
                </c:pt>
                <c:pt idx="852">
                  <c:v>14794.03584042135</c:v>
                </c:pt>
                <c:pt idx="853">
                  <c:v>14822.00524042135</c:v>
                </c:pt>
                <c:pt idx="854">
                  <c:v>14850.17804042135</c:v>
                </c:pt>
                <c:pt idx="855">
                  <c:v>14877.59964042135</c:v>
                </c:pt>
                <c:pt idx="856">
                  <c:v>14905.15724042135</c:v>
                </c:pt>
                <c:pt idx="857">
                  <c:v>14932.28224042135</c:v>
                </c:pt>
                <c:pt idx="858">
                  <c:v>14959.18914042135</c:v>
                </c:pt>
                <c:pt idx="859">
                  <c:v>14986.47104042135</c:v>
                </c:pt>
                <c:pt idx="860">
                  <c:v>15014.37794042135</c:v>
                </c:pt>
                <c:pt idx="861">
                  <c:v>15041.78484042135</c:v>
                </c:pt>
                <c:pt idx="862">
                  <c:v>15069.17574042135</c:v>
                </c:pt>
                <c:pt idx="863">
                  <c:v>15096.87914042135</c:v>
                </c:pt>
                <c:pt idx="864">
                  <c:v>15124.39504042135</c:v>
                </c:pt>
                <c:pt idx="865">
                  <c:v>15152.73944042135</c:v>
                </c:pt>
                <c:pt idx="866">
                  <c:v>15179.92694042135</c:v>
                </c:pt>
                <c:pt idx="867">
                  <c:v>15207.17204042135</c:v>
                </c:pt>
                <c:pt idx="868">
                  <c:v>15235.11074042135</c:v>
                </c:pt>
                <c:pt idx="869">
                  <c:v>15262.22104042135</c:v>
                </c:pt>
                <c:pt idx="870">
                  <c:v>15289.94044042135</c:v>
                </c:pt>
                <c:pt idx="871">
                  <c:v>15317.50294042135</c:v>
                </c:pt>
                <c:pt idx="872">
                  <c:v>15345.45764042135</c:v>
                </c:pt>
                <c:pt idx="873">
                  <c:v>15373.98954042135</c:v>
                </c:pt>
                <c:pt idx="874">
                  <c:v>15402.30204042135</c:v>
                </c:pt>
                <c:pt idx="875">
                  <c:v>15429.99074042135</c:v>
                </c:pt>
                <c:pt idx="876">
                  <c:v>15458.22484042135</c:v>
                </c:pt>
                <c:pt idx="877">
                  <c:v>15487.03734042135</c:v>
                </c:pt>
                <c:pt idx="878">
                  <c:v>15514.71994042135</c:v>
                </c:pt>
                <c:pt idx="879">
                  <c:v>15542.42334042135</c:v>
                </c:pt>
                <c:pt idx="880">
                  <c:v>15570.18924042135</c:v>
                </c:pt>
                <c:pt idx="881">
                  <c:v>15597.84614042135</c:v>
                </c:pt>
                <c:pt idx="882">
                  <c:v>15625.23704042135</c:v>
                </c:pt>
                <c:pt idx="883">
                  <c:v>15653.28484042135</c:v>
                </c:pt>
                <c:pt idx="884">
                  <c:v>15681.09734042135</c:v>
                </c:pt>
                <c:pt idx="885">
                  <c:v>15708.78604042135</c:v>
                </c:pt>
                <c:pt idx="886">
                  <c:v>15736.39634042135</c:v>
                </c:pt>
                <c:pt idx="887">
                  <c:v>15763.96004042135</c:v>
                </c:pt>
                <c:pt idx="888">
                  <c:v>15792.05314042135</c:v>
                </c:pt>
                <c:pt idx="889">
                  <c:v>15820.73574042135</c:v>
                </c:pt>
                <c:pt idx="890">
                  <c:v>15848.68914042135</c:v>
                </c:pt>
                <c:pt idx="891">
                  <c:v>15876.31534042135</c:v>
                </c:pt>
                <c:pt idx="892">
                  <c:v>15903.98814042135</c:v>
                </c:pt>
                <c:pt idx="893">
                  <c:v>15930.62904042135</c:v>
                </c:pt>
                <c:pt idx="894">
                  <c:v>15958.45874042135</c:v>
                </c:pt>
                <c:pt idx="895">
                  <c:v>15985.86564042135</c:v>
                </c:pt>
                <c:pt idx="896">
                  <c:v>16013.41344042135</c:v>
                </c:pt>
                <c:pt idx="897">
                  <c:v>16040.19534042135</c:v>
                </c:pt>
                <c:pt idx="898">
                  <c:v>16067.21254042135</c:v>
                </c:pt>
                <c:pt idx="899">
                  <c:v>16094.83754042135</c:v>
                </c:pt>
                <c:pt idx="900">
                  <c:v>16121.56544042135</c:v>
                </c:pt>
                <c:pt idx="901">
                  <c:v>16148.14384042135</c:v>
                </c:pt>
                <c:pt idx="902">
                  <c:v>16175.37914042135</c:v>
                </c:pt>
                <c:pt idx="903">
                  <c:v>16203.31664042135</c:v>
                </c:pt>
                <c:pt idx="904">
                  <c:v>16230.81784042135</c:v>
                </c:pt>
                <c:pt idx="905">
                  <c:v>16258.58374042135</c:v>
                </c:pt>
                <c:pt idx="906">
                  <c:v>16287.53714042135</c:v>
                </c:pt>
                <c:pt idx="907">
                  <c:v>16316.03834042136</c:v>
                </c:pt>
                <c:pt idx="908">
                  <c:v>16344.70994042135</c:v>
                </c:pt>
                <c:pt idx="909">
                  <c:v>16373.16334042136</c:v>
                </c:pt>
                <c:pt idx="910">
                  <c:v>16401.85084042136</c:v>
                </c:pt>
                <c:pt idx="911">
                  <c:v>16429.92434042136</c:v>
                </c:pt>
                <c:pt idx="912">
                  <c:v>16457.70624042136</c:v>
                </c:pt>
                <c:pt idx="913">
                  <c:v>16486.44034042136</c:v>
                </c:pt>
                <c:pt idx="914">
                  <c:v>16514.61314042136</c:v>
                </c:pt>
                <c:pt idx="915">
                  <c:v>16543.69154042135</c:v>
                </c:pt>
                <c:pt idx="916">
                  <c:v>16572.39494042136</c:v>
                </c:pt>
                <c:pt idx="917">
                  <c:v>16600.77114042136</c:v>
                </c:pt>
                <c:pt idx="918">
                  <c:v>16629.24054042136</c:v>
                </c:pt>
                <c:pt idx="919">
                  <c:v>16655.52244042136</c:v>
                </c:pt>
                <c:pt idx="920">
                  <c:v>16683.57024042136</c:v>
                </c:pt>
                <c:pt idx="921">
                  <c:v>16711.41334042136</c:v>
                </c:pt>
                <c:pt idx="922">
                  <c:v>16740.06404042136</c:v>
                </c:pt>
                <c:pt idx="923">
                  <c:v>16767.51744042135</c:v>
                </c:pt>
                <c:pt idx="924">
                  <c:v>16794.86184042136</c:v>
                </c:pt>
                <c:pt idx="925">
                  <c:v>16823.19024042135</c:v>
                </c:pt>
                <c:pt idx="926">
                  <c:v>16850.80054042135</c:v>
                </c:pt>
                <c:pt idx="927">
                  <c:v>16879.40964042136</c:v>
                </c:pt>
                <c:pt idx="928">
                  <c:v>16907.09834042135</c:v>
                </c:pt>
                <c:pt idx="929">
                  <c:v>16935.58364042136</c:v>
                </c:pt>
                <c:pt idx="930">
                  <c:v>16963.00644042136</c:v>
                </c:pt>
                <c:pt idx="931">
                  <c:v>16991.63264042135</c:v>
                </c:pt>
                <c:pt idx="932">
                  <c:v>17020.00764042135</c:v>
                </c:pt>
                <c:pt idx="933">
                  <c:v>17048.75154042136</c:v>
                </c:pt>
                <c:pt idx="934">
                  <c:v>17076.44024042135</c:v>
                </c:pt>
                <c:pt idx="935">
                  <c:v>17104.55054042135</c:v>
                </c:pt>
                <c:pt idx="936">
                  <c:v>17131.67674042135</c:v>
                </c:pt>
                <c:pt idx="937">
                  <c:v>17159.66204042135</c:v>
                </c:pt>
                <c:pt idx="938">
                  <c:v>17188.50644042136</c:v>
                </c:pt>
                <c:pt idx="939">
                  <c:v>17217.78834042136</c:v>
                </c:pt>
                <c:pt idx="940">
                  <c:v>17246.08614042136</c:v>
                </c:pt>
                <c:pt idx="941">
                  <c:v>17275.11804042136</c:v>
                </c:pt>
                <c:pt idx="942">
                  <c:v>17303.38394042136</c:v>
                </c:pt>
                <c:pt idx="943">
                  <c:v>17332.44644042136</c:v>
                </c:pt>
                <c:pt idx="944">
                  <c:v>17361.01874042136</c:v>
                </c:pt>
                <c:pt idx="945">
                  <c:v>17390.89494042136</c:v>
                </c:pt>
                <c:pt idx="946">
                  <c:v>17419.91084042135</c:v>
                </c:pt>
                <c:pt idx="947">
                  <c:v>17449.09954042135</c:v>
                </c:pt>
                <c:pt idx="948">
                  <c:v>17477.78704042135</c:v>
                </c:pt>
                <c:pt idx="949">
                  <c:v>17506.66324042135</c:v>
                </c:pt>
                <c:pt idx="950">
                  <c:v>17535.44514042135</c:v>
                </c:pt>
                <c:pt idx="951">
                  <c:v>17564.13264042135</c:v>
                </c:pt>
                <c:pt idx="952">
                  <c:v>17592.99294042135</c:v>
                </c:pt>
                <c:pt idx="953">
                  <c:v>17621.64984042136</c:v>
                </c:pt>
                <c:pt idx="954">
                  <c:v>17651.11794042135</c:v>
                </c:pt>
                <c:pt idx="955">
                  <c:v>17679.61184042136</c:v>
                </c:pt>
                <c:pt idx="956">
                  <c:v>17708.31524042135</c:v>
                </c:pt>
                <c:pt idx="957">
                  <c:v>17737.23804042135</c:v>
                </c:pt>
                <c:pt idx="958">
                  <c:v>17766.72334042135</c:v>
                </c:pt>
                <c:pt idx="959">
                  <c:v>17795.38024042136</c:v>
                </c:pt>
                <c:pt idx="960">
                  <c:v>17824.08364042136</c:v>
                </c:pt>
                <c:pt idx="961">
                  <c:v>17852.74054042136</c:v>
                </c:pt>
                <c:pt idx="962">
                  <c:v>17881.74174042136</c:v>
                </c:pt>
                <c:pt idx="963">
                  <c:v>17910.19514042135</c:v>
                </c:pt>
                <c:pt idx="964">
                  <c:v>17938.71104042135</c:v>
                </c:pt>
                <c:pt idx="965">
                  <c:v>17967.55414042135</c:v>
                </c:pt>
                <c:pt idx="966">
                  <c:v>17995.82984042135</c:v>
                </c:pt>
                <c:pt idx="967">
                  <c:v>18024.14354042135</c:v>
                </c:pt>
                <c:pt idx="968">
                  <c:v>18052.30044042135</c:v>
                </c:pt>
                <c:pt idx="969">
                  <c:v>18081.50384042135</c:v>
                </c:pt>
                <c:pt idx="970">
                  <c:v>18110.20724042135</c:v>
                </c:pt>
                <c:pt idx="971">
                  <c:v>18139.89594042135</c:v>
                </c:pt>
                <c:pt idx="972">
                  <c:v>18168.84934042134</c:v>
                </c:pt>
                <c:pt idx="973">
                  <c:v>18197.66184042134</c:v>
                </c:pt>
                <c:pt idx="974">
                  <c:v>18226.08464042134</c:v>
                </c:pt>
                <c:pt idx="975">
                  <c:v>18254.95964042134</c:v>
                </c:pt>
                <c:pt idx="976">
                  <c:v>18283.27214042134</c:v>
                </c:pt>
                <c:pt idx="977">
                  <c:v>18311.93884042135</c:v>
                </c:pt>
                <c:pt idx="978">
                  <c:v>18340.98664042135</c:v>
                </c:pt>
                <c:pt idx="979">
                  <c:v>18370.69004042134</c:v>
                </c:pt>
                <c:pt idx="980">
                  <c:v>18400.26844042134</c:v>
                </c:pt>
                <c:pt idx="981">
                  <c:v>18428.94124042134</c:v>
                </c:pt>
                <c:pt idx="982">
                  <c:v>18458.25374042134</c:v>
                </c:pt>
                <c:pt idx="983">
                  <c:v>18487.56624042134</c:v>
                </c:pt>
                <c:pt idx="984">
                  <c:v>18516.55154042134</c:v>
                </c:pt>
                <c:pt idx="985">
                  <c:v>18544.91184042134</c:v>
                </c:pt>
                <c:pt idx="986">
                  <c:v>18573.77214042134</c:v>
                </c:pt>
                <c:pt idx="987">
                  <c:v>18603.22554042134</c:v>
                </c:pt>
                <c:pt idx="988">
                  <c:v>18632.64094042134</c:v>
                </c:pt>
                <c:pt idx="989">
                  <c:v>18662.12624042134</c:v>
                </c:pt>
                <c:pt idx="990">
                  <c:v>18690.92404042135</c:v>
                </c:pt>
                <c:pt idx="991">
                  <c:v>18719.50244042134</c:v>
                </c:pt>
                <c:pt idx="992">
                  <c:v>18748.17524042134</c:v>
                </c:pt>
                <c:pt idx="993">
                  <c:v>18777.80024042134</c:v>
                </c:pt>
                <c:pt idx="994">
                  <c:v>18806.97304042134</c:v>
                </c:pt>
                <c:pt idx="995">
                  <c:v>18835.56744042135</c:v>
                </c:pt>
                <c:pt idx="996">
                  <c:v>18864.70834042134</c:v>
                </c:pt>
                <c:pt idx="997">
                  <c:v>18893.31864042134</c:v>
                </c:pt>
                <c:pt idx="998">
                  <c:v>18922.02204042134</c:v>
                </c:pt>
                <c:pt idx="999">
                  <c:v>18951.03184042134</c:v>
                </c:pt>
                <c:pt idx="1000">
                  <c:v>18979.65804042133</c:v>
                </c:pt>
                <c:pt idx="1001">
                  <c:v>19008.04894042134</c:v>
                </c:pt>
                <c:pt idx="1002">
                  <c:v>19035.98764042134</c:v>
                </c:pt>
                <c:pt idx="1003">
                  <c:v>19065.64454042134</c:v>
                </c:pt>
                <c:pt idx="1004">
                  <c:v>19095.33204042134</c:v>
                </c:pt>
                <c:pt idx="1005">
                  <c:v>19124.91044042134</c:v>
                </c:pt>
                <c:pt idx="1006">
                  <c:v>19153.34794042134</c:v>
                </c:pt>
                <c:pt idx="1007">
                  <c:v>19181.95824042134</c:v>
                </c:pt>
                <c:pt idx="1008">
                  <c:v>19210.13104042134</c:v>
                </c:pt>
                <c:pt idx="1009">
                  <c:v>19238.61514042134</c:v>
                </c:pt>
                <c:pt idx="1010">
                  <c:v>19267.37374042134</c:v>
                </c:pt>
                <c:pt idx="1011">
                  <c:v>19297.70214042134</c:v>
                </c:pt>
                <c:pt idx="1012">
                  <c:v>19327.03054042134</c:v>
                </c:pt>
                <c:pt idx="1013">
                  <c:v>19355.40674042134</c:v>
                </c:pt>
                <c:pt idx="1014">
                  <c:v>19385.26704042134</c:v>
                </c:pt>
                <c:pt idx="1015">
                  <c:v>19414.83074042134</c:v>
                </c:pt>
                <c:pt idx="1016">
                  <c:v>19444.28414042134</c:v>
                </c:pt>
                <c:pt idx="1017">
                  <c:v>19472.61254042129</c:v>
                </c:pt>
                <c:pt idx="1018">
                  <c:v>19501.61374042133</c:v>
                </c:pt>
                <c:pt idx="1019">
                  <c:v>19530.95814042133</c:v>
                </c:pt>
                <c:pt idx="1020">
                  <c:v>19559.12974042134</c:v>
                </c:pt>
                <c:pt idx="1021">
                  <c:v>19588.49984042134</c:v>
                </c:pt>
                <c:pt idx="1022">
                  <c:v>19616.49984042134</c:v>
                </c:pt>
                <c:pt idx="1023">
                  <c:v>19645.48514042134</c:v>
                </c:pt>
                <c:pt idx="1024">
                  <c:v>19674.53294042134</c:v>
                </c:pt>
                <c:pt idx="1025">
                  <c:v>19703.61134042131</c:v>
                </c:pt>
                <c:pt idx="1026">
                  <c:v>19732.92504042133</c:v>
                </c:pt>
                <c:pt idx="1027">
                  <c:v>19762.25474042133</c:v>
                </c:pt>
                <c:pt idx="1028">
                  <c:v>19790.70814042133</c:v>
                </c:pt>
                <c:pt idx="1029">
                  <c:v>19819.91154042133</c:v>
                </c:pt>
                <c:pt idx="1030">
                  <c:v>19848.53774042132</c:v>
                </c:pt>
                <c:pt idx="1031">
                  <c:v>19876.86614042133</c:v>
                </c:pt>
                <c:pt idx="1032">
                  <c:v>19905.86004042132</c:v>
                </c:pt>
                <c:pt idx="1033">
                  <c:v>19934.95444042133</c:v>
                </c:pt>
                <c:pt idx="1034">
                  <c:v>19964.15784042133</c:v>
                </c:pt>
                <c:pt idx="1035">
                  <c:v>19993.86124042133</c:v>
                </c:pt>
                <c:pt idx="1036">
                  <c:v>20021.47154042133</c:v>
                </c:pt>
                <c:pt idx="1037">
                  <c:v>20050.62844042133</c:v>
                </c:pt>
                <c:pt idx="1038">
                  <c:v>20077.69094042131</c:v>
                </c:pt>
                <c:pt idx="1039">
                  <c:v>20105.11254042129</c:v>
                </c:pt>
                <c:pt idx="1040">
                  <c:v>20134.47284042133</c:v>
                </c:pt>
                <c:pt idx="1041">
                  <c:v>20162.47284042133</c:v>
                </c:pt>
                <c:pt idx="1042">
                  <c:v>20191.98874042133</c:v>
                </c:pt>
                <c:pt idx="1043">
                  <c:v>20221.38944042133</c:v>
                </c:pt>
                <c:pt idx="1044">
                  <c:v>20250.45314042133</c:v>
                </c:pt>
                <c:pt idx="1045">
                  <c:v>20278.59404042133</c:v>
                </c:pt>
                <c:pt idx="1046">
                  <c:v>20305.96904042133</c:v>
                </c:pt>
                <c:pt idx="1047">
                  <c:v>20334.70434042133</c:v>
                </c:pt>
                <c:pt idx="1048">
                  <c:v>20363.00214042133</c:v>
                </c:pt>
                <c:pt idx="1049">
                  <c:v>20391.37834042132</c:v>
                </c:pt>
                <c:pt idx="1050">
                  <c:v>20420.17614042132</c:v>
                </c:pt>
                <c:pt idx="1051">
                  <c:v>20449.70804042133</c:v>
                </c:pt>
                <c:pt idx="1052">
                  <c:v>20478.67744042132</c:v>
                </c:pt>
                <c:pt idx="1053">
                  <c:v>20506.67744042132</c:v>
                </c:pt>
                <c:pt idx="1054">
                  <c:v>20536.62594042133</c:v>
                </c:pt>
                <c:pt idx="1055">
                  <c:v>20565.81344042133</c:v>
                </c:pt>
                <c:pt idx="1056">
                  <c:v>20595.12594042133</c:v>
                </c:pt>
                <c:pt idx="1057">
                  <c:v>20624.11124042129</c:v>
                </c:pt>
                <c:pt idx="1058">
                  <c:v>20653.54994042133</c:v>
                </c:pt>
                <c:pt idx="1059">
                  <c:v>20683.56584042132</c:v>
                </c:pt>
                <c:pt idx="1060">
                  <c:v>20712.94204042132</c:v>
                </c:pt>
                <c:pt idx="1061">
                  <c:v>20742.28644042133</c:v>
                </c:pt>
                <c:pt idx="1062">
                  <c:v>20772.27054042133</c:v>
                </c:pt>
                <c:pt idx="1063">
                  <c:v>20801.86494042132</c:v>
                </c:pt>
                <c:pt idx="1064">
                  <c:v>20831.30244042132</c:v>
                </c:pt>
                <c:pt idx="1065">
                  <c:v>20860.76564042133</c:v>
                </c:pt>
                <c:pt idx="1066">
                  <c:v>20891.54754042132</c:v>
                </c:pt>
                <c:pt idx="1067">
                  <c:v>20920.75094042133</c:v>
                </c:pt>
                <c:pt idx="1068">
                  <c:v>20950.51814042133</c:v>
                </c:pt>
                <c:pt idx="1069">
                  <c:v>20978.95564042133</c:v>
                </c:pt>
                <c:pt idx="1070">
                  <c:v>21008.55004042133</c:v>
                </c:pt>
                <c:pt idx="1071">
                  <c:v>21037.34784042133</c:v>
                </c:pt>
                <c:pt idx="1072">
                  <c:v>21067.11504042131</c:v>
                </c:pt>
                <c:pt idx="1073">
                  <c:v>21096.70944042133</c:v>
                </c:pt>
                <c:pt idx="1074">
                  <c:v>21126.21064042133</c:v>
                </c:pt>
                <c:pt idx="1075">
                  <c:v>21155.69474042133</c:v>
                </c:pt>
                <c:pt idx="1076">
                  <c:v>21185.61014042133</c:v>
                </c:pt>
                <c:pt idx="1077">
                  <c:v>21214.79884042133</c:v>
                </c:pt>
                <c:pt idx="1078">
                  <c:v>21244.84664042132</c:v>
                </c:pt>
                <c:pt idx="1079">
                  <c:v>21274.81604042133</c:v>
                </c:pt>
                <c:pt idx="1080">
                  <c:v>21305.91044042132</c:v>
                </c:pt>
                <c:pt idx="1081">
                  <c:v>21336.20824042133</c:v>
                </c:pt>
                <c:pt idx="1082">
                  <c:v>21365.89694042133</c:v>
                </c:pt>
                <c:pt idx="1083">
                  <c:v>21396.24134042133</c:v>
                </c:pt>
                <c:pt idx="1084">
                  <c:v>21426.06974042133</c:v>
                </c:pt>
                <c:pt idx="1085">
                  <c:v>21455.49254042133</c:v>
                </c:pt>
                <c:pt idx="1086">
                  <c:v>21486.24254042133</c:v>
                </c:pt>
                <c:pt idx="1087">
                  <c:v>21517.23644042133</c:v>
                </c:pt>
                <c:pt idx="1088">
                  <c:v>21549.12734042133</c:v>
                </c:pt>
                <c:pt idx="1089">
                  <c:v>21580.58204042133</c:v>
                </c:pt>
                <c:pt idx="1090">
                  <c:v>21611.47294042132</c:v>
                </c:pt>
                <c:pt idx="1091">
                  <c:v>21642.28544042133</c:v>
                </c:pt>
                <c:pt idx="1092">
                  <c:v>21673.61514042133</c:v>
                </c:pt>
                <c:pt idx="1093">
                  <c:v>21704.64704042133</c:v>
                </c:pt>
                <c:pt idx="1094">
                  <c:v>21734.44484042133</c:v>
                </c:pt>
                <c:pt idx="1095">
                  <c:v>21765.24264042133</c:v>
                </c:pt>
                <c:pt idx="1096">
                  <c:v>21795.46204042133</c:v>
                </c:pt>
                <c:pt idx="1097">
                  <c:v>21826.73774042133</c:v>
                </c:pt>
                <c:pt idx="1098">
                  <c:v>21858.09804042133</c:v>
                </c:pt>
                <c:pt idx="1099">
                  <c:v>21888.83334042133</c:v>
                </c:pt>
                <c:pt idx="1100">
                  <c:v>21919.99024042133</c:v>
                </c:pt>
                <c:pt idx="1101">
                  <c:v>21951.86524042133</c:v>
                </c:pt>
                <c:pt idx="1102">
                  <c:v>21983.03804042132</c:v>
                </c:pt>
                <c:pt idx="1103">
                  <c:v>22014.21084042132</c:v>
                </c:pt>
                <c:pt idx="1104">
                  <c:v>22045.07114042133</c:v>
                </c:pt>
                <c:pt idx="1105">
                  <c:v>22076.99394042133</c:v>
                </c:pt>
                <c:pt idx="1106">
                  <c:v>22109.05644042133</c:v>
                </c:pt>
                <c:pt idx="1107">
                  <c:v>22139.91064042133</c:v>
                </c:pt>
                <c:pt idx="1108">
                  <c:v>22171.09934042133</c:v>
                </c:pt>
                <c:pt idx="1109">
                  <c:v>22202.64714042133</c:v>
                </c:pt>
                <c:pt idx="1110">
                  <c:v>22233.72554042132</c:v>
                </c:pt>
                <c:pt idx="1111">
                  <c:v>22264.02334042132</c:v>
                </c:pt>
                <c:pt idx="1112">
                  <c:v>22295.52334042132</c:v>
                </c:pt>
                <c:pt idx="1113">
                  <c:v>22327.30524042133</c:v>
                </c:pt>
                <c:pt idx="1114">
                  <c:v>22359.24394042133</c:v>
                </c:pt>
                <c:pt idx="1115">
                  <c:v>22390.60424042131</c:v>
                </c:pt>
                <c:pt idx="1116">
                  <c:v>22422.65084042133</c:v>
                </c:pt>
                <c:pt idx="1117">
                  <c:v>22454.49034042133</c:v>
                </c:pt>
                <c:pt idx="1118">
                  <c:v>22486.09944042133</c:v>
                </c:pt>
                <c:pt idx="1119">
                  <c:v>22517.78814042133</c:v>
                </c:pt>
                <c:pt idx="1120">
                  <c:v>22549.38254042133</c:v>
                </c:pt>
                <c:pt idx="1121">
                  <c:v>22579.66444042134</c:v>
                </c:pt>
                <c:pt idx="1122">
                  <c:v>22610.88384042134</c:v>
                </c:pt>
                <c:pt idx="1123">
                  <c:v>22641.96354042134</c:v>
                </c:pt>
                <c:pt idx="1124">
                  <c:v>22673.13514042133</c:v>
                </c:pt>
                <c:pt idx="1125">
                  <c:v>22704.37044042133</c:v>
                </c:pt>
                <c:pt idx="1126">
                  <c:v>22734.94884042134</c:v>
                </c:pt>
                <c:pt idx="1127">
                  <c:v>22766.16084042134</c:v>
                </c:pt>
                <c:pt idx="1128">
                  <c:v>22797.06774042134</c:v>
                </c:pt>
                <c:pt idx="1129">
                  <c:v>22827.88144042134</c:v>
                </c:pt>
                <c:pt idx="1130">
                  <c:v>22859.88144042134</c:v>
                </c:pt>
                <c:pt idx="1131">
                  <c:v>22890.69394042134</c:v>
                </c:pt>
                <c:pt idx="1132">
                  <c:v>22921.50764042134</c:v>
                </c:pt>
                <c:pt idx="1133">
                  <c:v>22951.88384042133</c:v>
                </c:pt>
                <c:pt idx="1134">
                  <c:v>22982.36914042134</c:v>
                </c:pt>
                <c:pt idx="1135">
                  <c:v>23013.21354042134</c:v>
                </c:pt>
                <c:pt idx="1136">
                  <c:v>23045.01014042133</c:v>
                </c:pt>
                <c:pt idx="1137">
                  <c:v>23076.42804042134</c:v>
                </c:pt>
                <c:pt idx="1138">
                  <c:v>23107.20994042134</c:v>
                </c:pt>
                <c:pt idx="1139">
                  <c:v>23139.14864042134</c:v>
                </c:pt>
                <c:pt idx="1140">
                  <c:v>23169.53954042129</c:v>
                </c:pt>
                <c:pt idx="1141">
                  <c:v>23200.85324042134</c:v>
                </c:pt>
                <c:pt idx="1142">
                  <c:v>23232.29074042134</c:v>
                </c:pt>
                <c:pt idx="1143">
                  <c:v>23263.21354042134</c:v>
                </c:pt>
                <c:pt idx="1144">
                  <c:v>23294.07384042134</c:v>
                </c:pt>
                <c:pt idx="1145">
                  <c:v>23324.77724042134</c:v>
                </c:pt>
                <c:pt idx="1146">
                  <c:v>23356.37034042133</c:v>
                </c:pt>
                <c:pt idx="1147">
                  <c:v>23385.56764042133</c:v>
                </c:pt>
                <c:pt idx="1148">
                  <c:v>23416.63134042131</c:v>
                </c:pt>
                <c:pt idx="1149">
                  <c:v>23447.85194042131</c:v>
                </c:pt>
                <c:pt idx="1150">
                  <c:v>23479.33604042133</c:v>
                </c:pt>
                <c:pt idx="1151">
                  <c:v>23510.16574042133</c:v>
                </c:pt>
                <c:pt idx="1152">
                  <c:v>23540.83734042133</c:v>
                </c:pt>
                <c:pt idx="1153">
                  <c:v>23571.33854042133</c:v>
                </c:pt>
                <c:pt idx="1154">
                  <c:v>23601.72944042133</c:v>
                </c:pt>
                <c:pt idx="1155">
                  <c:v>23631.66814042133</c:v>
                </c:pt>
                <c:pt idx="1156">
                  <c:v>23663.41814042133</c:v>
                </c:pt>
                <c:pt idx="1157">
                  <c:v>23694.88134042133</c:v>
                </c:pt>
                <c:pt idx="1158">
                  <c:v>23726.77224042133</c:v>
                </c:pt>
                <c:pt idx="1159">
                  <c:v>23758.52344042133</c:v>
                </c:pt>
                <c:pt idx="1160">
                  <c:v>23791.30534042133</c:v>
                </c:pt>
                <c:pt idx="1161">
                  <c:v>23822.99404042133</c:v>
                </c:pt>
                <c:pt idx="1162">
                  <c:v>23854.72934042133</c:v>
                </c:pt>
                <c:pt idx="1163">
                  <c:v>23885.97934042133</c:v>
                </c:pt>
                <c:pt idx="1164">
                  <c:v>23917.58964042133</c:v>
                </c:pt>
                <c:pt idx="1165">
                  <c:v>23948.96464042133</c:v>
                </c:pt>
                <c:pt idx="1166">
                  <c:v>23980.13624042131</c:v>
                </c:pt>
                <c:pt idx="1167">
                  <c:v>24011.58354042132</c:v>
                </c:pt>
                <c:pt idx="1168">
                  <c:v>24043.24044042133</c:v>
                </c:pt>
                <c:pt idx="1169">
                  <c:v>24073.89734042132</c:v>
                </c:pt>
                <c:pt idx="1170">
                  <c:v>24105.61674042133</c:v>
                </c:pt>
                <c:pt idx="1171">
                  <c:v>24136.89864042134</c:v>
                </c:pt>
                <c:pt idx="1172">
                  <c:v>24168.47704042133</c:v>
                </c:pt>
                <c:pt idx="1173">
                  <c:v>24200.33734042133</c:v>
                </c:pt>
                <c:pt idx="1174">
                  <c:v>24232.79074042133</c:v>
                </c:pt>
                <c:pt idx="1175">
                  <c:v>24264.46354042133</c:v>
                </c:pt>
                <c:pt idx="1176">
                  <c:v>24296.46354042133</c:v>
                </c:pt>
                <c:pt idx="1177">
                  <c:v>24329.59834042133</c:v>
                </c:pt>
                <c:pt idx="1178">
                  <c:v>24361.22334042133</c:v>
                </c:pt>
                <c:pt idx="1179">
                  <c:v>24392.49054042133</c:v>
                </c:pt>
                <c:pt idx="1180">
                  <c:v>24424.44394042133</c:v>
                </c:pt>
                <c:pt idx="1181">
                  <c:v>24455.91334042133</c:v>
                </c:pt>
                <c:pt idx="1182">
                  <c:v>24487.10204042133</c:v>
                </c:pt>
                <c:pt idx="1183">
                  <c:v>24519.61924042129</c:v>
                </c:pt>
                <c:pt idx="1184">
                  <c:v>24550.41704042133</c:v>
                </c:pt>
                <c:pt idx="1185">
                  <c:v>24582.18294042133</c:v>
                </c:pt>
                <c:pt idx="1186">
                  <c:v>24613.97954042131</c:v>
                </c:pt>
                <c:pt idx="1187">
                  <c:v>24644.39744042133</c:v>
                </c:pt>
                <c:pt idx="1188">
                  <c:v>24676.55434042133</c:v>
                </c:pt>
                <c:pt idx="1189">
                  <c:v>24707.86804042133</c:v>
                </c:pt>
                <c:pt idx="1190">
                  <c:v>24739.55674042133</c:v>
                </c:pt>
                <c:pt idx="1191">
                  <c:v>24771.43294042133</c:v>
                </c:pt>
                <c:pt idx="1192">
                  <c:v>24802.37164042133</c:v>
                </c:pt>
                <c:pt idx="1193">
                  <c:v>24834.93534042133</c:v>
                </c:pt>
                <c:pt idx="1194">
                  <c:v>24866.92064042133</c:v>
                </c:pt>
                <c:pt idx="1195">
                  <c:v>24898.89004042133</c:v>
                </c:pt>
                <c:pt idx="1196">
                  <c:v>24930.79564042133</c:v>
                </c:pt>
                <c:pt idx="1197">
                  <c:v>24963.03954042129</c:v>
                </c:pt>
                <c:pt idx="1198">
                  <c:v>24995.58734042133</c:v>
                </c:pt>
                <c:pt idx="1199">
                  <c:v>25027.83734042133</c:v>
                </c:pt>
                <c:pt idx="1200">
                  <c:v>25060.40104042133</c:v>
                </c:pt>
                <c:pt idx="1201">
                  <c:v>25092.99544042133</c:v>
                </c:pt>
                <c:pt idx="1202">
                  <c:v>25124.87044042133</c:v>
                </c:pt>
                <c:pt idx="1203">
                  <c:v>25156.91824042133</c:v>
                </c:pt>
                <c:pt idx="1204">
                  <c:v>25189.10694042133</c:v>
                </c:pt>
                <c:pt idx="1205">
                  <c:v>25220.49784042133</c:v>
                </c:pt>
                <c:pt idx="1206">
                  <c:v>25252.87284042133</c:v>
                </c:pt>
                <c:pt idx="1207">
                  <c:v>25284.61674042133</c:v>
                </c:pt>
                <c:pt idx="1208">
                  <c:v>25317.02364042132</c:v>
                </c:pt>
                <c:pt idx="1209">
                  <c:v>25349.27484042133</c:v>
                </c:pt>
                <c:pt idx="1210">
                  <c:v>25381.22824042133</c:v>
                </c:pt>
                <c:pt idx="1211">
                  <c:v>25413.18164042132</c:v>
                </c:pt>
                <c:pt idx="1212">
                  <c:v>25444.93284042132</c:v>
                </c:pt>
                <c:pt idx="1213">
                  <c:v>25476.40224042132</c:v>
                </c:pt>
                <c:pt idx="1214">
                  <c:v>25507.48064042132</c:v>
                </c:pt>
                <c:pt idx="1215">
                  <c:v>25537.41934042131</c:v>
                </c:pt>
                <c:pt idx="1216">
                  <c:v>25567.77844042132</c:v>
                </c:pt>
                <c:pt idx="1217">
                  <c:v>25600.00884042132</c:v>
                </c:pt>
                <c:pt idx="1218">
                  <c:v>25631.44754042132</c:v>
                </c:pt>
                <c:pt idx="1219">
                  <c:v>25663.19874042132</c:v>
                </c:pt>
                <c:pt idx="1220">
                  <c:v>25695.82494042132</c:v>
                </c:pt>
                <c:pt idx="1221">
                  <c:v>25727.91934042131</c:v>
                </c:pt>
                <c:pt idx="1222">
                  <c:v>25760.06154042132</c:v>
                </c:pt>
                <c:pt idx="1223">
                  <c:v>25792.04684042132</c:v>
                </c:pt>
                <c:pt idx="1224">
                  <c:v>25824.00024042132</c:v>
                </c:pt>
                <c:pt idx="1225">
                  <c:v>25856.28214042132</c:v>
                </c:pt>
                <c:pt idx="1226">
                  <c:v>25888.32874042132</c:v>
                </c:pt>
                <c:pt idx="1227">
                  <c:v>25920.21234042132</c:v>
                </c:pt>
                <c:pt idx="1228">
                  <c:v>25953.49424042133</c:v>
                </c:pt>
                <c:pt idx="1229">
                  <c:v>25986.60454042131</c:v>
                </c:pt>
                <c:pt idx="1230">
                  <c:v>26017.54204042133</c:v>
                </c:pt>
                <c:pt idx="1231">
                  <c:v>26049.18294042132</c:v>
                </c:pt>
                <c:pt idx="1232">
                  <c:v>26080.82384042132</c:v>
                </c:pt>
                <c:pt idx="1233">
                  <c:v>26113.34104042132</c:v>
                </c:pt>
                <c:pt idx="1234">
                  <c:v>26145.45014042132</c:v>
                </c:pt>
                <c:pt idx="1235">
                  <c:v>26176.73204042132</c:v>
                </c:pt>
                <c:pt idx="1236">
                  <c:v>26208.07644042133</c:v>
                </c:pt>
                <c:pt idx="1237">
                  <c:v>26240.39994042131</c:v>
                </c:pt>
                <c:pt idx="1238">
                  <c:v>26271.47834042132</c:v>
                </c:pt>
                <c:pt idx="1239">
                  <c:v>26303.87054042131</c:v>
                </c:pt>
                <c:pt idx="1240">
                  <c:v>26335.37054042131</c:v>
                </c:pt>
                <c:pt idx="1241">
                  <c:v>26367.37174042132</c:v>
                </c:pt>
                <c:pt idx="1242">
                  <c:v>26400.18424042132</c:v>
                </c:pt>
                <c:pt idx="1243">
                  <c:v>26432.84114042132</c:v>
                </c:pt>
                <c:pt idx="1244">
                  <c:v>26465.54454042132</c:v>
                </c:pt>
                <c:pt idx="1245">
                  <c:v>26498.29574042132</c:v>
                </c:pt>
                <c:pt idx="1246">
                  <c:v>26530.37414042132</c:v>
                </c:pt>
                <c:pt idx="1247">
                  <c:v>26562.71234042132</c:v>
                </c:pt>
                <c:pt idx="1248">
                  <c:v>26593.69764042132</c:v>
                </c:pt>
                <c:pt idx="1249">
                  <c:v>26625.57384042132</c:v>
                </c:pt>
                <c:pt idx="1250">
                  <c:v>26657.49664042132</c:v>
                </c:pt>
                <c:pt idx="1251">
                  <c:v>26690.30914042132</c:v>
                </c:pt>
                <c:pt idx="1252">
                  <c:v>26721.99784042131</c:v>
                </c:pt>
                <c:pt idx="1253">
                  <c:v>26754.88874042131</c:v>
                </c:pt>
                <c:pt idx="1254">
                  <c:v>26788.03094042131</c:v>
                </c:pt>
                <c:pt idx="1255">
                  <c:v>26819.42184042131</c:v>
                </c:pt>
                <c:pt idx="1256">
                  <c:v>26851.03094042131</c:v>
                </c:pt>
                <c:pt idx="1257">
                  <c:v>26882.97944042131</c:v>
                </c:pt>
                <c:pt idx="1258">
                  <c:v>26914.8703404213</c:v>
                </c:pt>
                <c:pt idx="1259">
                  <c:v>26946.74534042131</c:v>
                </c:pt>
                <c:pt idx="1260">
                  <c:v>26979.49654042131</c:v>
                </c:pt>
                <c:pt idx="1261">
                  <c:v>27011.07494042131</c:v>
                </c:pt>
                <c:pt idx="1262">
                  <c:v>27043.51244042131</c:v>
                </c:pt>
                <c:pt idx="1263">
                  <c:v>27076.29434042131</c:v>
                </c:pt>
                <c:pt idx="1264">
                  <c:v>27109.07624042131</c:v>
                </c:pt>
                <c:pt idx="1265">
                  <c:v>27141.65464042131</c:v>
                </c:pt>
                <c:pt idx="1266">
                  <c:v>27174.09214042131</c:v>
                </c:pt>
                <c:pt idx="1267">
                  <c:v>27206.66444042131</c:v>
                </c:pt>
                <c:pt idx="1268">
                  <c:v>27239.47814042131</c:v>
                </c:pt>
                <c:pt idx="1269">
                  <c:v>27271.27594042131</c:v>
                </c:pt>
                <c:pt idx="1270">
                  <c:v>27304.08964042131</c:v>
                </c:pt>
                <c:pt idx="1271">
                  <c:v>27337.0430404213</c:v>
                </c:pt>
                <c:pt idx="1272">
                  <c:v>27369.0589404213</c:v>
                </c:pt>
                <c:pt idx="1273">
                  <c:v>27401.1373404213</c:v>
                </c:pt>
                <c:pt idx="1274">
                  <c:v>27433.6851404213</c:v>
                </c:pt>
                <c:pt idx="1275">
                  <c:v>27465.6704404213</c:v>
                </c:pt>
                <c:pt idx="1276">
                  <c:v>27498.1079404213</c:v>
                </c:pt>
                <c:pt idx="1277">
                  <c:v>27529.9621404213</c:v>
                </c:pt>
                <c:pt idx="1278">
                  <c:v>27561.7133404213</c:v>
                </c:pt>
                <c:pt idx="1279">
                  <c:v>27592.2758404213</c:v>
                </c:pt>
                <c:pt idx="1280">
                  <c:v>27624.6202404213</c:v>
                </c:pt>
                <c:pt idx="1281">
                  <c:v>27656.7464404213</c:v>
                </c:pt>
                <c:pt idx="1282">
                  <c:v>27689.5442404213</c:v>
                </c:pt>
                <c:pt idx="1283">
                  <c:v>27722.0295404213</c:v>
                </c:pt>
                <c:pt idx="1284">
                  <c:v>27754.8579404213</c:v>
                </c:pt>
                <c:pt idx="1285">
                  <c:v>27786.2182404213</c:v>
                </c:pt>
                <c:pt idx="1286">
                  <c:v>27818.3898404213</c:v>
                </c:pt>
                <c:pt idx="1287">
                  <c:v>27850.7440404213</c:v>
                </c:pt>
                <c:pt idx="1288">
                  <c:v>27882.54184042131</c:v>
                </c:pt>
                <c:pt idx="1289">
                  <c:v>27915.2452404213</c:v>
                </c:pt>
                <c:pt idx="1290">
                  <c:v>27947.9805404213</c:v>
                </c:pt>
                <c:pt idx="1291">
                  <c:v>27980.57494042131</c:v>
                </c:pt>
                <c:pt idx="1292">
                  <c:v>28013.63744042131</c:v>
                </c:pt>
                <c:pt idx="1293">
                  <c:v>28046.4033404213</c:v>
                </c:pt>
                <c:pt idx="1294">
                  <c:v>28079.1386404213</c:v>
                </c:pt>
                <c:pt idx="1295">
                  <c:v>28112.0920404213</c:v>
                </c:pt>
                <c:pt idx="1296">
                  <c:v>28144.7170404213</c:v>
                </c:pt>
                <c:pt idx="1297">
                  <c:v>28177.6177404213</c:v>
                </c:pt>
                <c:pt idx="1298">
                  <c:v>28210.72804042131</c:v>
                </c:pt>
                <c:pt idx="1299">
                  <c:v>28243.2133404213</c:v>
                </c:pt>
                <c:pt idx="1300">
                  <c:v>28277.0736404213</c:v>
                </c:pt>
                <c:pt idx="1301">
                  <c:v>28311.1680404213</c:v>
                </c:pt>
                <c:pt idx="1302">
                  <c:v>28343.6067404213</c:v>
                </c:pt>
                <c:pt idx="1303">
                  <c:v>28376.9817404213</c:v>
                </c:pt>
                <c:pt idx="1304">
                  <c:v>28410.2329404213</c:v>
                </c:pt>
                <c:pt idx="1305">
                  <c:v>28443.6398404213</c:v>
                </c:pt>
                <c:pt idx="1306">
                  <c:v>28476.8432404213</c:v>
                </c:pt>
                <c:pt idx="1307">
                  <c:v>28509.8371404213</c:v>
                </c:pt>
                <c:pt idx="1308">
                  <c:v>28542.8224404213</c:v>
                </c:pt>
                <c:pt idx="1309">
                  <c:v>28575.1361404213</c:v>
                </c:pt>
                <c:pt idx="1310">
                  <c:v>28607.4658404213</c:v>
                </c:pt>
                <c:pt idx="1311">
                  <c:v>28639.7783404213</c:v>
                </c:pt>
                <c:pt idx="1312">
                  <c:v>28672.2795404213</c:v>
                </c:pt>
                <c:pt idx="1313">
                  <c:v>28703.8420404213</c:v>
                </c:pt>
                <c:pt idx="1314">
                  <c:v>28736.5148404213</c:v>
                </c:pt>
                <c:pt idx="1315">
                  <c:v>28769.1398404213</c:v>
                </c:pt>
                <c:pt idx="1316">
                  <c:v>28802.3898404213</c:v>
                </c:pt>
                <c:pt idx="1317">
                  <c:v>28835.3371404213</c:v>
                </c:pt>
                <c:pt idx="1318">
                  <c:v>28867.9940404213</c:v>
                </c:pt>
                <c:pt idx="1319">
                  <c:v>28901.4168404213</c:v>
                </c:pt>
                <c:pt idx="1320">
                  <c:v>28934.8702404213</c:v>
                </c:pt>
                <c:pt idx="1321">
                  <c:v>28967.3861404213</c:v>
                </c:pt>
                <c:pt idx="1322">
                  <c:v>29000.8873404213</c:v>
                </c:pt>
                <c:pt idx="1323">
                  <c:v>29034.5135404213</c:v>
                </c:pt>
                <c:pt idx="1324">
                  <c:v>29066.7794404213</c:v>
                </c:pt>
                <c:pt idx="1325">
                  <c:v>29098.2328404213</c:v>
                </c:pt>
                <c:pt idx="1326">
                  <c:v>29129.8884404213</c:v>
                </c:pt>
                <c:pt idx="1327">
                  <c:v>29162.2891404213</c:v>
                </c:pt>
                <c:pt idx="1328">
                  <c:v>29193.9778404213</c:v>
                </c:pt>
                <c:pt idx="1329">
                  <c:v>29226.9790404213</c:v>
                </c:pt>
                <c:pt idx="1330">
                  <c:v>29259.4165404213</c:v>
                </c:pt>
                <c:pt idx="1331">
                  <c:v>29292.4802404213</c:v>
                </c:pt>
                <c:pt idx="1332">
                  <c:v>29323.7621404213</c:v>
                </c:pt>
                <c:pt idx="1333">
                  <c:v>29356.69964042129</c:v>
                </c:pt>
                <c:pt idx="1334">
                  <c:v>29389.5280404213</c:v>
                </c:pt>
                <c:pt idx="1335">
                  <c:v>29420.54394042128</c:v>
                </c:pt>
                <c:pt idx="1336">
                  <c:v>29452.99734042128</c:v>
                </c:pt>
                <c:pt idx="1337">
                  <c:v>29485.49124042128</c:v>
                </c:pt>
                <c:pt idx="1338">
                  <c:v>29517.9606404213</c:v>
                </c:pt>
                <c:pt idx="1339">
                  <c:v>29550.61754042129</c:v>
                </c:pt>
                <c:pt idx="1340">
                  <c:v>29583.8528404213</c:v>
                </c:pt>
                <c:pt idx="1341">
                  <c:v>29616.8540404213</c:v>
                </c:pt>
                <c:pt idx="1342">
                  <c:v>29649.7609404213</c:v>
                </c:pt>
                <c:pt idx="1343">
                  <c:v>29682.6518404213</c:v>
                </c:pt>
                <c:pt idx="1344">
                  <c:v>29715.37124042129</c:v>
                </c:pt>
                <c:pt idx="1345">
                  <c:v>29748.9496404213</c:v>
                </c:pt>
                <c:pt idx="1346">
                  <c:v>29782.4496404213</c:v>
                </c:pt>
                <c:pt idx="1347">
                  <c:v>29816.13104042129</c:v>
                </c:pt>
                <c:pt idx="1348">
                  <c:v>29848.61634042129</c:v>
                </c:pt>
                <c:pt idx="1349">
                  <c:v>29881.10164042129</c:v>
                </c:pt>
                <c:pt idx="1350">
                  <c:v>29914.5085404213</c:v>
                </c:pt>
                <c:pt idx="1351">
                  <c:v>29947.2279404213</c:v>
                </c:pt>
                <c:pt idx="1352">
                  <c:v>29980.3223404213</c:v>
                </c:pt>
                <c:pt idx="1353">
                  <c:v>30013.1201404213</c:v>
                </c:pt>
                <c:pt idx="1354">
                  <c:v>30045.5429404213</c:v>
                </c:pt>
                <c:pt idx="1355">
                  <c:v>30078.6998404213</c:v>
                </c:pt>
                <c:pt idx="1356">
                  <c:v>30111.6373404213</c:v>
                </c:pt>
                <c:pt idx="1357">
                  <c:v>30145.1949404213</c:v>
                </c:pt>
                <c:pt idx="1358">
                  <c:v>30178.3824404213</c:v>
                </c:pt>
                <c:pt idx="1359">
                  <c:v>30211.5552404213</c:v>
                </c:pt>
                <c:pt idx="1360">
                  <c:v>30244.47804042131</c:v>
                </c:pt>
                <c:pt idx="1361">
                  <c:v>30277.8542404213</c:v>
                </c:pt>
                <c:pt idx="1362">
                  <c:v>30310.5417404213</c:v>
                </c:pt>
                <c:pt idx="1363">
                  <c:v>30343.3236404213</c:v>
                </c:pt>
                <c:pt idx="1364">
                  <c:v>30376.7464404213</c:v>
                </c:pt>
                <c:pt idx="1365">
                  <c:v>30410.0283404213</c:v>
                </c:pt>
                <c:pt idx="1366">
                  <c:v>30442.9033404213</c:v>
                </c:pt>
                <c:pt idx="1367">
                  <c:v>30475.6643404213</c:v>
                </c:pt>
                <c:pt idx="1368">
                  <c:v>30508.47804042131</c:v>
                </c:pt>
                <c:pt idx="1369">
                  <c:v>30542.1189404213</c:v>
                </c:pt>
                <c:pt idx="1370">
                  <c:v>30576.0098404213</c:v>
                </c:pt>
                <c:pt idx="1371">
                  <c:v>30609.0257404213</c:v>
                </c:pt>
                <c:pt idx="1372">
                  <c:v>30641.9644404213</c:v>
                </c:pt>
                <c:pt idx="1373">
                  <c:v>30674.3247404213</c:v>
                </c:pt>
                <c:pt idx="1374">
                  <c:v>30706.4191404213</c:v>
                </c:pt>
                <c:pt idx="1375">
                  <c:v>30737.81004042129</c:v>
                </c:pt>
                <c:pt idx="1376">
                  <c:v>30769.8259404213</c:v>
                </c:pt>
                <c:pt idx="1377">
                  <c:v>30802.0379404213</c:v>
                </c:pt>
                <c:pt idx="1378">
                  <c:v>30835.1641404213</c:v>
                </c:pt>
                <c:pt idx="1379">
                  <c:v>30867.6653404213</c:v>
                </c:pt>
                <c:pt idx="1380">
                  <c:v>30900.4312404213</c:v>
                </c:pt>
                <c:pt idx="1381">
                  <c:v>30933.6812404213</c:v>
                </c:pt>
                <c:pt idx="1382">
                  <c:v>30966.4643404213</c:v>
                </c:pt>
                <c:pt idx="1383">
                  <c:v>30999.9643404213</c:v>
                </c:pt>
                <c:pt idx="1384">
                  <c:v>31032.9962404213</c:v>
                </c:pt>
                <c:pt idx="1385">
                  <c:v>31066.4656404213</c:v>
                </c:pt>
                <c:pt idx="1386">
                  <c:v>31099.4656404213</c:v>
                </c:pt>
                <c:pt idx="1387">
                  <c:v>31132.95954042129</c:v>
                </c:pt>
                <c:pt idx="1388">
                  <c:v>31167.0539404213</c:v>
                </c:pt>
                <c:pt idx="1389">
                  <c:v>31200.3517404213</c:v>
                </c:pt>
                <c:pt idx="1390">
                  <c:v>31234.0404404213</c:v>
                </c:pt>
                <c:pt idx="1391">
                  <c:v>31267.2438404213</c:v>
                </c:pt>
                <c:pt idx="1392">
                  <c:v>31301.1825404213</c:v>
                </c:pt>
                <c:pt idx="1393">
                  <c:v>31334.7303404213</c:v>
                </c:pt>
                <c:pt idx="1394">
                  <c:v>31368.8406404213</c:v>
                </c:pt>
                <c:pt idx="1395">
                  <c:v>31402.01224042129</c:v>
                </c:pt>
                <c:pt idx="1396">
                  <c:v>31434.3357404213</c:v>
                </c:pt>
                <c:pt idx="1397">
                  <c:v>31467.2266404213</c:v>
                </c:pt>
                <c:pt idx="1398">
                  <c:v>31499.2425404213</c:v>
                </c:pt>
                <c:pt idx="1399">
                  <c:v>31533.2903404213</c:v>
                </c:pt>
                <c:pt idx="1400">
                  <c:v>31566.65064042129</c:v>
                </c:pt>
                <c:pt idx="1401">
                  <c:v>31600.3075404213</c:v>
                </c:pt>
                <c:pt idx="1402">
                  <c:v>31633.12124042129</c:v>
                </c:pt>
                <c:pt idx="1403">
                  <c:v>31665.8246404213</c:v>
                </c:pt>
                <c:pt idx="1404">
                  <c:v>31698.6383404213</c:v>
                </c:pt>
                <c:pt idx="1405">
                  <c:v>31732.4349404213</c:v>
                </c:pt>
                <c:pt idx="1406">
                  <c:v>31766.5856404213</c:v>
                </c:pt>
                <c:pt idx="1407">
                  <c:v>31800.10154042128</c:v>
                </c:pt>
                <c:pt idx="1408">
                  <c:v>31834.0084404213</c:v>
                </c:pt>
                <c:pt idx="1409">
                  <c:v>31868.8381404213</c:v>
                </c:pt>
                <c:pt idx="1410">
                  <c:v>31901.7450404213</c:v>
                </c:pt>
                <c:pt idx="1411">
                  <c:v>31935.29284042131</c:v>
                </c:pt>
                <c:pt idx="1412">
                  <c:v>31968.8247404213</c:v>
                </c:pt>
                <c:pt idx="1413">
                  <c:v>32002.9191404213</c:v>
                </c:pt>
                <c:pt idx="1414">
                  <c:v>32036.01224042129</c:v>
                </c:pt>
                <c:pt idx="1415">
                  <c:v>32069.3039404213</c:v>
                </c:pt>
                <c:pt idx="1416">
                  <c:v>32102.22674042131</c:v>
                </c:pt>
                <c:pt idx="1417">
                  <c:v>32135.2586404213</c:v>
                </c:pt>
                <c:pt idx="1418">
                  <c:v>32168.4939404213</c:v>
                </c:pt>
                <c:pt idx="1419">
                  <c:v>32201.6508404213</c:v>
                </c:pt>
                <c:pt idx="1420">
                  <c:v>32234.3077404213</c:v>
                </c:pt>
                <c:pt idx="1421">
                  <c:v>32267.7611404213</c:v>
                </c:pt>
                <c:pt idx="1422">
                  <c:v>32300.2464404213</c:v>
                </c:pt>
                <c:pt idx="1423">
                  <c:v>32334.19984042129</c:v>
                </c:pt>
                <c:pt idx="1424">
                  <c:v>32367.0429404213</c:v>
                </c:pt>
                <c:pt idx="1425">
                  <c:v>32400.11524042129</c:v>
                </c:pt>
                <c:pt idx="1426">
                  <c:v>32434.1936404213</c:v>
                </c:pt>
                <c:pt idx="1427">
                  <c:v>32467.35054042128</c:v>
                </c:pt>
                <c:pt idx="1428">
                  <c:v>32501.3983404213</c:v>
                </c:pt>
                <c:pt idx="1429">
                  <c:v>32534.6017404213</c:v>
                </c:pt>
                <c:pt idx="1430">
                  <c:v>32567.7586404213</c:v>
                </c:pt>
                <c:pt idx="1431">
                  <c:v>32600.8064404213</c:v>
                </c:pt>
                <c:pt idx="1432">
                  <c:v>32634.2133404213</c:v>
                </c:pt>
                <c:pt idx="1433">
                  <c:v>32667.7599404213</c:v>
                </c:pt>
                <c:pt idx="1434">
                  <c:v>32700.8334404213</c:v>
                </c:pt>
                <c:pt idx="1435">
                  <c:v>32734.6618404213</c:v>
                </c:pt>
                <c:pt idx="1436">
                  <c:v>32767.83464042129</c:v>
                </c:pt>
                <c:pt idx="1437">
                  <c:v>32801.38244042129</c:v>
                </c:pt>
                <c:pt idx="1438">
                  <c:v>32835.56994042119</c:v>
                </c:pt>
                <c:pt idx="1439">
                  <c:v>32868.9768404213</c:v>
                </c:pt>
                <c:pt idx="1440">
                  <c:v>32901.43154042128</c:v>
                </c:pt>
                <c:pt idx="1441">
                  <c:v>32934.7134404212</c:v>
                </c:pt>
                <c:pt idx="1442">
                  <c:v>32968.54184042128</c:v>
                </c:pt>
                <c:pt idx="1443">
                  <c:v>33003.17784042127</c:v>
                </c:pt>
                <c:pt idx="1444">
                  <c:v>33037.19374042115</c:v>
                </c:pt>
                <c:pt idx="1445">
                  <c:v>33070.21094042128</c:v>
                </c:pt>
                <c:pt idx="1446">
                  <c:v>33103.6643404213</c:v>
                </c:pt>
                <c:pt idx="1447">
                  <c:v>33135.9621404213</c:v>
                </c:pt>
                <c:pt idx="1448">
                  <c:v>33169.24404042128</c:v>
                </c:pt>
                <c:pt idx="1449">
                  <c:v>33201.4474404213</c:v>
                </c:pt>
                <c:pt idx="1450">
                  <c:v>33234.1202404213</c:v>
                </c:pt>
                <c:pt idx="1451">
                  <c:v>33267.8077404213</c:v>
                </c:pt>
                <c:pt idx="1452">
                  <c:v>33300.29184042119</c:v>
                </c:pt>
                <c:pt idx="1453">
                  <c:v>33333.2857404212</c:v>
                </c:pt>
                <c:pt idx="1454">
                  <c:v>33366.48914042128</c:v>
                </c:pt>
                <c:pt idx="1455">
                  <c:v>33400.9585404213</c:v>
                </c:pt>
                <c:pt idx="1456">
                  <c:v>33434.33354042128</c:v>
                </c:pt>
                <c:pt idx="1457">
                  <c:v>33468.0382404213</c:v>
                </c:pt>
                <c:pt idx="1458">
                  <c:v>33501.3041404213</c:v>
                </c:pt>
                <c:pt idx="1459">
                  <c:v>33533.21104042127</c:v>
                </c:pt>
                <c:pt idx="1460">
                  <c:v>33568.0088404213</c:v>
                </c:pt>
                <c:pt idx="1461">
                  <c:v>33601.6804404213</c:v>
                </c:pt>
                <c:pt idx="1462">
                  <c:v>33635.06644042127</c:v>
                </c:pt>
                <c:pt idx="1463">
                  <c:v>33667.66084042127</c:v>
                </c:pt>
                <c:pt idx="1464">
                  <c:v>33700.44274042131</c:v>
                </c:pt>
                <c:pt idx="1465">
                  <c:v>33733.72464042121</c:v>
                </c:pt>
                <c:pt idx="1466">
                  <c:v>33766.00654042131</c:v>
                </c:pt>
                <c:pt idx="1467">
                  <c:v>33800.08494042131</c:v>
                </c:pt>
                <c:pt idx="1468">
                  <c:v>33833.80434042131</c:v>
                </c:pt>
                <c:pt idx="1469">
                  <c:v>33867.00904042128</c:v>
                </c:pt>
                <c:pt idx="1470">
                  <c:v>33900.85344042131</c:v>
                </c:pt>
                <c:pt idx="1471">
                  <c:v>33934.76034042132</c:v>
                </c:pt>
                <c:pt idx="1472">
                  <c:v>33968.62924042132</c:v>
                </c:pt>
                <c:pt idx="1473">
                  <c:v>34002.22364042122</c:v>
                </c:pt>
                <c:pt idx="1474">
                  <c:v>34034.00554042132</c:v>
                </c:pt>
                <c:pt idx="1475">
                  <c:v>34066.81804042132</c:v>
                </c:pt>
                <c:pt idx="1476">
                  <c:v>34100.03744042122</c:v>
                </c:pt>
                <c:pt idx="1477">
                  <c:v>34132.38184042132</c:v>
                </c:pt>
                <c:pt idx="1478">
                  <c:v>34165.05464042132</c:v>
                </c:pt>
                <c:pt idx="1479">
                  <c:v>34197.91494042132</c:v>
                </c:pt>
                <c:pt idx="1480">
                  <c:v>34230.50934042133</c:v>
                </c:pt>
                <c:pt idx="1481">
                  <c:v>34264.13434042133</c:v>
                </c:pt>
                <c:pt idx="1482">
                  <c:v>34297.66004042127</c:v>
                </c:pt>
                <c:pt idx="1483">
                  <c:v>34331.69194042119</c:v>
                </c:pt>
                <c:pt idx="1484">
                  <c:v>34364.6306404213</c:v>
                </c:pt>
                <c:pt idx="1485">
                  <c:v>34397.91254042132</c:v>
                </c:pt>
                <c:pt idx="1486">
                  <c:v>34432.52284042133</c:v>
                </c:pt>
                <c:pt idx="1487">
                  <c:v>34466.39904042133</c:v>
                </c:pt>
                <c:pt idx="1488">
                  <c:v>34500.7127404213</c:v>
                </c:pt>
                <c:pt idx="1489">
                  <c:v>34534.6980404213</c:v>
                </c:pt>
                <c:pt idx="1490">
                  <c:v>34570.02644042132</c:v>
                </c:pt>
                <c:pt idx="1491">
                  <c:v>34604.31814042132</c:v>
                </c:pt>
                <c:pt idx="1492">
                  <c:v>34637.47504042133</c:v>
                </c:pt>
                <c:pt idx="1493">
                  <c:v>34671.2409404213</c:v>
                </c:pt>
                <c:pt idx="1494">
                  <c:v>34705.28874042133</c:v>
                </c:pt>
                <c:pt idx="1495">
                  <c:v>34739.19564042122</c:v>
                </c:pt>
                <c:pt idx="1496">
                  <c:v>34772.94564042133</c:v>
                </c:pt>
                <c:pt idx="1497">
                  <c:v>34807.35254042132</c:v>
                </c:pt>
                <c:pt idx="1498">
                  <c:v>34842.04124042133</c:v>
                </c:pt>
                <c:pt idx="1499">
                  <c:v>34876.19684042133</c:v>
                </c:pt>
                <c:pt idx="1500">
                  <c:v>34910.69194042119</c:v>
                </c:pt>
                <c:pt idx="1501">
                  <c:v>34945.03634042133</c:v>
                </c:pt>
                <c:pt idx="1502">
                  <c:v>34978.30224042132</c:v>
                </c:pt>
                <c:pt idx="1503">
                  <c:v>35012.2250404212</c:v>
                </c:pt>
                <c:pt idx="1504">
                  <c:v>35046.00694042133</c:v>
                </c:pt>
                <c:pt idx="1505">
                  <c:v>35080.80474042133</c:v>
                </c:pt>
                <c:pt idx="1506">
                  <c:v>35115.46284042133</c:v>
                </c:pt>
                <c:pt idx="1507">
                  <c:v>35150.91624042132</c:v>
                </c:pt>
                <c:pt idx="1508">
                  <c:v>35186.61964042133</c:v>
                </c:pt>
                <c:pt idx="1509">
                  <c:v>35222.0681404213</c:v>
                </c:pt>
                <c:pt idx="1510">
                  <c:v>35257.31934042132</c:v>
                </c:pt>
                <c:pt idx="1511">
                  <c:v>35292.69434042132</c:v>
                </c:pt>
                <c:pt idx="1512">
                  <c:v>35328.03874042133</c:v>
                </c:pt>
                <c:pt idx="1513">
                  <c:v>35363.63314042122</c:v>
                </c:pt>
                <c:pt idx="1514">
                  <c:v>35398.32184042133</c:v>
                </c:pt>
                <c:pt idx="1515">
                  <c:v>35432.7752404213</c:v>
                </c:pt>
                <c:pt idx="1516">
                  <c:v>35468.33894042132</c:v>
                </c:pt>
                <c:pt idx="1517">
                  <c:v>35503.1355404213</c:v>
                </c:pt>
                <c:pt idx="1518">
                  <c:v>35538.7397404212</c:v>
                </c:pt>
                <c:pt idx="1519">
                  <c:v>35573.52164042122</c:v>
                </c:pt>
                <c:pt idx="1520">
                  <c:v>35608.52284042133</c:v>
                </c:pt>
                <c:pt idx="1521">
                  <c:v>35643.30474042133</c:v>
                </c:pt>
                <c:pt idx="1522">
                  <c:v>35677.10254042133</c:v>
                </c:pt>
                <c:pt idx="1523">
                  <c:v>35711.83784042133</c:v>
                </c:pt>
                <c:pt idx="1524">
                  <c:v>35746.55724042133</c:v>
                </c:pt>
                <c:pt idx="1525">
                  <c:v>35781.24594042132</c:v>
                </c:pt>
                <c:pt idx="1526">
                  <c:v>35815.90154042133</c:v>
                </c:pt>
                <c:pt idx="1527">
                  <c:v>35850.20914042122</c:v>
                </c:pt>
                <c:pt idx="1528">
                  <c:v>35884.77284042133</c:v>
                </c:pt>
                <c:pt idx="1529">
                  <c:v>35919.33654042132</c:v>
                </c:pt>
                <c:pt idx="1530">
                  <c:v>35954.3377404213</c:v>
                </c:pt>
                <c:pt idx="1531">
                  <c:v>35988.40144042132</c:v>
                </c:pt>
                <c:pt idx="1532">
                  <c:v>36022.85614042132</c:v>
                </c:pt>
                <c:pt idx="1533">
                  <c:v>36057.40274042133</c:v>
                </c:pt>
                <c:pt idx="1534">
                  <c:v>36092.87214042133</c:v>
                </c:pt>
                <c:pt idx="1535">
                  <c:v>36127.93464042133</c:v>
                </c:pt>
                <c:pt idx="1536">
                  <c:v>36162.49104042132</c:v>
                </c:pt>
                <c:pt idx="1537">
                  <c:v>36197.0854404213</c:v>
                </c:pt>
                <c:pt idx="1538">
                  <c:v>36232.41384042133</c:v>
                </c:pt>
                <c:pt idx="1539">
                  <c:v>36267.52414042132</c:v>
                </c:pt>
                <c:pt idx="1540">
                  <c:v>36302.21284042133</c:v>
                </c:pt>
                <c:pt idx="1541">
                  <c:v>36336.16624042133</c:v>
                </c:pt>
                <c:pt idx="1542">
                  <c:v>36370.76064042123</c:v>
                </c:pt>
                <c:pt idx="1543">
                  <c:v>36405.71534042127</c:v>
                </c:pt>
                <c:pt idx="1544">
                  <c:v>36439.94944042133</c:v>
                </c:pt>
                <c:pt idx="1545">
                  <c:v>36475.05364042133</c:v>
                </c:pt>
                <c:pt idx="1546">
                  <c:v>36508.81954042133</c:v>
                </c:pt>
                <c:pt idx="1547">
                  <c:v>36542.28894042133</c:v>
                </c:pt>
                <c:pt idx="1548">
                  <c:v>36575.82084042134</c:v>
                </c:pt>
                <c:pt idx="1549">
                  <c:v>36609.08674042133</c:v>
                </c:pt>
                <c:pt idx="1550">
                  <c:v>36642.69704042124</c:v>
                </c:pt>
                <c:pt idx="1551">
                  <c:v>36675.49484042134</c:v>
                </c:pt>
                <c:pt idx="1552">
                  <c:v>36709.18354042133</c:v>
                </c:pt>
                <c:pt idx="1553">
                  <c:v>36743.27664042133</c:v>
                </c:pt>
                <c:pt idx="1554">
                  <c:v>36778.85014042133</c:v>
                </c:pt>
                <c:pt idx="1555">
                  <c:v>36813.36734042133</c:v>
                </c:pt>
                <c:pt idx="1556">
                  <c:v>36847.42984042133</c:v>
                </c:pt>
                <c:pt idx="1557">
                  <c:v>36881.80604042133</c:v>
                </c:pt>
                <c:pt idx="1558">
                  <c:v>36915.57194042132</c:v>
                </c:pt>
                <c:pt idx="1559">
                  <c:v>36949.68224042133</c:v>
                </c:pt>
                <c:pt idx="1560">
                  <c:v>36983.96414042133</c:v>
                </c:pt>
                <c:pt idx="1561">
                  <c:v>37017.71534042127</c:v>
                </c:pt>
                <c:pt idx="1562">
                  <c:v>37050.38694042133</c:v>
                </c:pt>
                <c:pt idx="1563">
                  <c:v>37084.91264042133</c:v>
                </c:pt>
                <c:pt idx="1564">
                  <c:v>37119.03884042133</c:v>
                </c:pt>
                <c:pt idx="1565">
                  <c:v>37153.8207404213</c:v>
                </c:pt>
                <c:pt idx="1566">
                  <c:v>37188.14914042132</c:v>
                </c:pt>
                <c:pt idx="1567">
                  <c:v>37223.04004042133</c:v>
                </c:pt>
                <c:pt idx="1568">
                  <c:v>37257.83784042133</c:v>
                </c:pt>
                <c:pt idx="1569">
                  <c:v>37292.86974042132</c:v>
                </c:pt>
                <c:pt idx="1570">
                  <c:v>37328.36974042132</c:v>
                </c:pt>
                <c:pt idx="1571">
                  <c:v>37361.51064042133</c:v>
                </c:pt>
                <c:pt idx="1572">
                  <c:v>37396.72384042122</c:v>
                </c:pt>
                <c:pt idx="1573">
                  <c:v>37432.17854042133</c:v>
                </c:pt>
                <c:pt idx="1574">
                  <c:v>37466.22634042132</c:v>
                </c:pt>
                <c:pt idx="1575">
                  <c:v>37500.71164042132</c:v>
                </c:pt>
                <c:pt idx="1576">
                  <c:v>37534.97754042133</c:v>
                </c:pt>
                <c:pt idx="1577">
                  <c:v>37570.69694042132</c:v>
                </c:pt>
                <c:pt idx="1578">
                  <c:v>37604.32314042123</c:v>
                </c:pt>
                <c:pt idx="1579">
                  <c:v>37638.71534042127</c:v>
                </c:pt>
                <c:pt idx="1580">
                  <c:v>37673.93344042132</c:v>
                </c:pt>
                <c:pt idx="1581">
                  <c:v>37708.91264042133</c:v>
                </c:pt>
                <c:pt idx="1582">
                  <c:v>37742.5229404213</c:v>
                </c:pt>
                <c:pt idx="1583">
                  <c:v>37777.19574042118</c:v>
                </c:pt>
                <c:pt idx="1584">
                  <c:v>37811.32194042132</c:v>
                </c:pt>
                <c:pt idx="1585">
                  <c:v>37845.97884042133</c:v>
                </c:pt>
                <c:pt idx="1586">
                  <c:v>37879.98004042133</c:v>
                </c:pt>
                <c:pt idx="1587">
                  <c:v>37914.76194042119</c:v>
                </c:pt>
                <c:pt idx="1588">
                  <c:v>37949.6381404213</c:v>
                </c:pt>
                <c:pt idx="1589">
                  <c:v>37984.0756404213</c:v>
                </c:pt>
                <c:pt idx="1590">
                  <c:v>38017.5854404213</c:v>
                </c:pt>
                <c:pt idx="1591">
                  <c:v>38051.49234042133</c:v>
                </c:pt>
                <c:pt idx="1592">
                  <c:v>38086.2435404213</c:v>
                </c:pt>
                <c:pt idx="1593">
                  <c:v>38121.0254404212</c:v>
                </c:pt>
                <c:pt idx="1594">
                  <c:v>38155.18234042134</c:v>
                </c:pt>
                <c:pt idx="1595">
                  <c:v>38189.38704042134</c:v>
                </c:pt>
                <c:pt idx="1596">
                  <c:v>38224.76204042132</c:v>
                </c:pt>
                <c:pt idx="1597">
                  <c:v>38259.05984042134</c:v>
                </c:pt>
                <c:pt idx="1598">
                  <c:v>38292.9814404213</c:v>
                </c:pt>
                <c:pt idx="1599">
                  <c:v>38328.42994042132</c:v>
                </c:pt>
                <c:pt idx="1600">
                  <c:v>38363.33684042134</c:v>
                </c:pt>
                <c:pt idx="1601">
                  <c:v>38398.30624042134</c:v>
                </c:pt>
                <c:pt idx="1602">
                  <c:v>38433.58814042134</c:v>
                </c:pt>
                <c:pt idx="1603">
                  <c:v>38467.93254042135</c:v>
                </c:pt>
                <c:pt idx="1604">
                  <c:v>38502.18374042124</c:v>
                </c:pt>
                <c:pt idx="1605">
                  <c:v>38536.55874042134</c:v>
                </c:pt>
                <c:pt idx="1606">
                  <c:v>38570.76214042124</c:v>
                </c:pt>
                <c:pt idx="1607">
                  <c:v>38605.94964042134</c:v>
                </c:pt>
                <c:pt idx="1608">
                  <c:v>38641.00604042134</c:v>
                </c:pt>
                <c:pt idx="1609">
                  <c:v>38675.30384042134</c:v>
                </c:pt>
                <c:pt idx="1610">
                  <c:v>38710.56974042124</c:v>
                </c:pt>
                <c:pt idx="1611">
                  <c:v>38745.91414042134</c:v>
                </c:pt>
                <c:pt idx="1612">
                  <c:v>38781.00854042135</c:v>
                </c:pt>
                <c:pt idx="1613">
                  <c:v>38815.50974042132</c:v>
                </c:pt>
                <c:pt idx="1614">
                  <c:v>38850.15064042134</c:v>
                </c:pt>
                <c:pt idx="1615">
                  <c:v>38884.80754042135</c:v>
                </c:pt>
                <c:pt idx="1616">
                  <c:v>38920.47914042132</c:v>
                </c:pt>
                <c:pt idx="1617">
                  <c:v>38955.92764042135</c:v>
                </c:pt>
                <c:pt idx="1618">
                  <c:v>38990.49134042124</c:v>
                </c:pt>
                <c:pt idx="1619">
                  <c:v>39026.63224042134</c:v>
                </c:pt>
                <c:pt idx="1620">
                  <c:v>39062.68004042134</c:v>
                </c:pt>
                <c:pt idx="1621">
                  <c:v>39097.24254042134</c:v>
                </c:pt>
                <c:pt idx="1622">
                  <c:v>39132.83694042134</c:v>
                </c:pt>
                <c:pt idx="1623">
                  <c:v>39167.22784042124</c:v>
                </c:pt>
                <c:pt idx="1624">
                  <c:v>39201.30754042135</c:v>
                </c:pt>
                <c:pt idx="1625">
                  <c:v>39237.71314042124</c:v>
                </c:pt>
                <c:pt idx="1626">
                  <c:v>39273.44234042134</c:v>
                </c:pt>
                <c:pt idx="1627">
                  <c:v>39308.33324042134</c:v>
                </c:pt>
                <c:pt idx="1628">
                  <c:v>39343.66164042124</c:v>
                </c:pt>
                <c:pt idx="1629">
                  <c:v>39378.70944042124</c:v>
                </c:pt>
                <c:pt idx="1630">
                  <c:v>39414.27194042124</c:v>
                </c:pt>
                <c:pt idx="1631">
                  <c:v>39449.92884042134</c:v>
                </c:pt>
                <c:pt idx="1632">
                  <c:v>39484.55504042134</c:v>
                </c:pt>
                <c:pt idx="1633">
                  <c:v>39519.99374042124</c:v>
                </c:pt>
                <c:pt idx="1634">
                  <c:v>39556.10284042134</c:v>
                </c:pt>
                <c:pt idx="1635">
                  <c:v>39592.00484042134</c:v>
                </c:pt>
                <c:pt idx="1636">
                  <c:v>39627.66174042119</c:v>
                </c:pt>
                <c:pt idx="1637">
                  <c:v>39662.52204042133</c:v>
                </c:pt>
                <c:pt idx="1638">
                  <c:v>39698.28794042135</c:v>
                </c:pt>
                <c:pt idx="1639">
                  <c:v>39734.66414042132</c:v>
                </c:pt>
                <c:pt idx="1640">
                  <c:v>39769.97784042134</c:v>
                </c:pt>
                <c:pt idx="1641">
                  <c:v>39805.46314042124</c:v>
                </c:pt>
                <c:pt idx="1642">
                  <c:v>39840.51094042134</c:v>
                </c:pt>
                <c:pt idx="1643">
                  <c:v>39876.13594042124</c:v>
                </c:pt>
                <c:pt idx="1644">
                  <c:v>39911.53664042133</c:v>
                </c:pt>
                <c:pt idx="1645">
                  <c:v>39946.39694042133</c:v>
                </c:pt>
                <c:pt idx="1646">
                  <c:v>39982.00724042134</c:v>
                </c:pt>
                <c:pt idx="1647">
                  <c:v>40017.36754042134</c:v>
                </c:pt>
                <c:pt idx="1648">
                  <c:v>40052.55624042134</c:v>
                </c:pt>
                <c:pt idx="1649">
                  <c:v>40088.08814042134</c:v>
                </c:pt>
                <c:pt idx="1650">
                  <c:v>40123.76094042124</c:v>
                </c:pt>
                <c:pt idx="1651">
                  <c:v>40160.41784042135</c:v>
                </c:pt>
                <c:pt idx="1652">
                  <c:v>40195.18374042124</c:v>
                </c:pt>
                <c:pt idx="1653">
                  <c:v>40230.75604042134</c:v>
                </c:pt>
                <c:pt idx="1654">
                  <c:v>40266.69354042124</c:v>
                </c:pt>
                <c:pt idx="1655">
                  <c:v>40302.85044042135</c:v>
                </c:pt>
                <c:pt idx="1656">
                  <c:v>40339.02324042135</c:v>
                </c:pt>
                <c:pt idx="1657">
                  <c:v>40374.99264042133</c:v>
                </c:pt>
                <c:pt idx="1658">
                  <c:v>40412.16544042122</c:v>
                </c:pt>
                <c:pt idx="1659">
                  <c:v>40447.94734042135</c:v>
                </c:pt>
                <c:pt idx="1660">
                  <c:v>40484.04174042125</c:v>
                </c:pt>
                <c:pt idx="1661">
                  <c:v>40519.91674042135</c:v>
                </c:pt>
                <c:pt idx="1662">
                  <c:v>40557.06744042125</c:v>
                </c:pt>
                <c:pt idx="1663">
                  <c:v>40593.34934042135</c:v>
                </c:pt>
                <c:pt idx="1664">
                  <c:v>40627.85054042135</c:v>
                </c:pt>
                <c:pt idx="1665">
                  <c:v>40662.67894042133</c:v>
                </c:pt>
                <c:pt idx="1666">
                  <c:v>40698.31984042135</c:v>
                </c:pt>
                <c:pt idx="1667">
                  <c:v>40734.85174042133</c:v>
                </c:pt>
                <c:pt idx="1668">
                  <c:v>40769.88364042135</c:v>
                </c:pt>
                <c:pt idx="1669">
                  <c:v>40806.24394042125</c:v>
                </c:pt>
                <c:pt idx="1670">
                  <c:v>40842.15084042135</c:v>
                </c:pt>
                <c:pt idx="1671">
                  <c:v>40877.89594042135</c:v>
                </c:pt>
                <c:pt idx="1672">
                  <c:v>40913.44374042135</c:v>
                </c:pt>
                <c:pt idx="1673">
                  <c:v>40949.13244042132</c:v>
                </c:pt>
                <c:pt idx="1674">
                  <c:v>40985.07114042125</c:v>
                </c:pt>
                <c:pt idx="1675">
                  <c:v>41019.79054042135</c:v>
                </c:pt>
                <c:pt idx="1676">
                  <c:v>41054.71334042135</c:v>
                </c:pt>
                <c:pt idx="1677">
                  <c:v>41090.43274042133</c:v>
                </c:pt>
                <c:pt idx="1678">
                  <c:v>41126.54304042133</c:v>
                </c:pt>
                <c:pt idx="1679">
                  <c:v>41161.76114042119</c:v>
                </c:pt>
                <c:pt idx="1680">
                  <c:v>41197.69254042133</c:v>
                </c:pt>
                <c:pt idx="1681">
                  <c:v>41232.41194042136</c:v>
                </c:pt>
                <c:pt idx="1682">
                  <c:v>41268.74164042128</c:v>
                </c:pt>
                <c:pt idx="1683">
                  <c:v>41303.68034042136</c:v>
                </c:pt>
                <c:pt idx="1684">
                  <c:v>41340.18154042136</c:v>
                </c:pt>
                <c:pt idx="1685">
                  <c:v>41376.47934042136</c:v>
                </c:pt>
                <c:pt idx="1686">
                  <c:v>41412.58964042136</c:v>
                </c:pt>
                <c:pt idx="1687">
                  <c:v>41448.60684042136</c:v>
                </c:pt>
                <c:pt idx="1688">
                  <c:v>41484.46594042135</c:v>
                </c:pt>
                <c:pt idx="1689">
                  <c:v>41519.86544042132</c:v>
                </c:pt>
                <c:pt idx="1690">
                  <c:v>41556.10074042135</c:v>
                </c:pt>
                <c:pt idx="1691">
                  <c:v>41592.52354042135</c:v>
                </c:pt>
                <c:pt idx="1692">
                  <c:v>41629.22694042126</c:v>
                </c:pt>
                <c:pt idx="1693">
                  <c:v>41665.10314042126</c:v>
                </c:pt>
                <c:pt idx="1694">
                  <c:v>41701.16684042136</c:v>
                </c:pt>
                <c:pt idx="1695">
                  <c:v>41736.76124042126</c:v>
                </c:pt>
                <c:pt idx="1696">
                  <c:v>41772.44994042136</c:v>
                </c:pt>
                <c:pt idx="1697">
                  <c:v>41807.57494042136</c:v>
                </c:pt>
                <c:pt idx="1698">
                  <c:v>41843.71094042136</c:v>
                </c:pt>
                <c:pt idx="1699">
                  <c:v>41877.94624042135</c:v>
                </c:pt>
                <c:pt idx="1700">
                  <c:v>41913.71214042132</c:v>
                </c:pt>
                <c:pt idx="1701">
                  <c:v>41949.36904042136</c:v>
                </c:pt>
                <c:pt idx="1702">
                  <c:v>41985.07244042133</c:v>
                </c:pt>
                <c:pt idx="1703">
                  <c:v>42022.35434042135</c:v>
                </c:pt>
                <c:pt idx="1704">
                  <c:v>42058.48054042135</c:v>
                </c:pt>
                <c:pt idx="1705">
                  <c:v>42094.05894042135</c:v>
                </c:pt>
                <c:pt idx="1706">
                  <c:v>42129.74644042135</c:v>
                </c:pt>
                <c:pt idx="1707">
                  <c:v>42165.45964042135</c:v>
                </c:pt>
                <c:pt idx="1708">
                  <c:v>42202.08464042135</c:v>
                </c:pt>
                <c:pt idx="1709">
                  <c:v>42238.99154042135</c:v>
                </c:pt>
                <c:pt idx="1710">
                  <c:v>42274.71094042136</c:v>
                </c:pt>
                <c:pt idx="1711">
                  <c:v>42310.13374042124</c:v>
                </c:pt>
                <c:pt idx="1712">
                  <c:v>42347.19744042122</c:v>
                </c:pt>
                <c:pt idx="1713">
                  <c:v>42383.01114042135</c:v>
                </c:pt>
                <c:pt idx="1714">
                  <c:v>42418.52834042136</c:v>
                </c:pt>
                <c:pt idx="1715">
                  <c:v>42455.74644042135</c:v>
                </c:pt>
                <c:pt idx="1716">
                  <c:v>42491.69374042119</c:v>
                </c:pt>
                <c:pt idx="1717">
                  <c:v>42527.69494042132</c:v>
                </c:pt>
                <c:pt idx="1718">
                  <c:v>42564.21214042132</c:v>
                </c:pt>
                <c:pt idx="1719">
                  <c:v>42600.80654042135</c:v>
                </c:pt>
                <c:pt idx="1720">
                  <c:v>42636.18274042133</c:v>
                </c:pt>
                <c:pt idx="1721">
                  <c:v>42672.44864042135</c:v>
                </c:pt>
                <c:pt idx="1722">
                  <c:v>42707.69984042132</c:v>
                </c:pt>
                <c:pt idx="1723">
                  <c:v>42743.60674042135</c:v>
                </c:pt>
                <c:pt idx="1724">
                  <c:v>42779.31014042135</c:v>
                </c:pt>
                <c:pt idx="1725">
                  <c:v>42814.80404042135</c:v>
                </c:pt>
                <c:pt idx="1726">
                  <c:v>42850.96094042136</c:v>
                </c:pt>
                <c:pt idx="1727">
                  <c:v>42886.60184042132</c:v>
                </c:pt>
                <c:pt idx="1728">
                  <c:v>42922.54054042135</c:v>
                </c:pt>
                <c:pt idx="1729">
                  <c:v>42959.15084042135</c:v>
                </c:pt>
                <c:pt idx="1730">
                  <c:v>42994.33954042135</c:v>
                </c:pt>
                <c:pt idx="1731">
                  <c:v>43031.04294042135</c:v>
                </c:pt>
                <c:pt idx="1732">
                  <c:v>43067.21574042125</c:v>
                </c:pt>
                <c:pt idx="1733">
                  <c:v>43102.65324042135</c:v>
                </c:pt>
                <c:pt idx="1734">
                  <c:v>43139.94494042135</c:v>
                </c:pt>
                <c:pt idx="1735">
                  <c:v>43176.00864042135</c:v>
                </c:pt>
                <c:pt idx="1736">
                  <c:v>43212.24394042125</c:v>
                </c:pt>
                <c:pt idx="1737">
                  <c:v>43248.19734042125</c:v>
                </c:pt>
                <c:pt idx="1738">
                  <c:v>43283.97924042135</c:v>
                </c:pt>
                <c:pt idx="1739">
                  <c:v>43320.63614042135</c:v>
                </c:pt>
                <c:pt idx="1740">
                  <c:v>43356.71584042136</c:v>
                </c:pt>
                <c:pt idx="1741">
                  <c:v>43392.38744042136</c:v>
                </c:pt>
                <c:pt idx="1742">
                  <c:v>43427.98184042136</c:v>
                </c:pt>
                <c:pt idx="1743">
                  <c:v>43463.88254042135</c:v>
                </c:pt>
                <c:pt idx="1744">
                  <c:v>43499.28944042126</c:v>
                </c:pt>
                <c:pt idx="1745">
                  <c:v>43534.75884042136</c:v>
                </c:pt>
                <c:pt idx="1746">
                  <c:v>43570.08724042136</c:v>
                </c:pt>
                <c:pt idx="1747">
                  <c:v>43605.71344042126</c:v>
                </c:pt>
                <c:pt idx="1748">
                  <c:v>43641.83964042136</c:v>
                </c:pt>
                <c:pt idx="1749">
                  <c:v>43677.87154042136</c:v>
                </c:pt>
                <c:pt idx="1750">
                  <c:v>43714.81024042135</c:v>
                </c:pt>
                <c:pt idx="1751">
                  <c:v>43750.79434042126</c:v>
                </c:pt>
                <c:pt idx="1752">
                  <c:v>43786.89724042136</c:v>
                </c:pt>
                <c:pt idx="1753">
                  <c:v>43824.03814042133</c:v>
                </c:pt>
                <c:pt idx="1754">
                  <c:v>43860.10184042132</c:v>
                </c:pt>
                <c:pt idx="1755">
                  <c:v>43894.82124042136</c:v>
                </c:pt>
                <c:pt idx="1756">
                  <c:v>43931.40094042136</c:v>
                </c:pt>
                <c:pt idx="1757">
                  <c:v>43968.55784042136</c:v>
                </c:pt>
                <c:pt idx="1758">
                  <c:v>44004.33974042132</c:v>
                </c:pt>
                <c:pt idx="1759">
                  <c:v>44041.66814042135</c:v>
                </c:pt>
                <c:pt idx="1760">
                  <c:v>44077.37154042136</c:v>
                </c:pt>
                <c:pt idx="1761">
                  <c:v>44114.63134042126</c:v>
                </c:pt>
                <c:pt idx="1762">
                  <c:v>44150.58604042136</c:v>
                </c:pt>
                <c:pt idx="1763">
                  <c:v>44186.74294042133</c:v>
                </c:pt>
                <c:pt idx="1764">
                  <c:v>44222.99414042135</c:v>
                </c:pt>
                <c:pt idx="1765">
                  <c:v>44259.15104042133</c:v>
                </c:pt>
                <c:pt idx="1766">
                  <c:v>44296.51134042136</c:v>
                </c:pt>
                <c:pt idx="1767">
                  <c:v>44332.16824042136</c:v>
                </c:pt>
                <c:pt idx="1768">
                  <c:v>44368.59104042126</c:v>
                </c:pt>
                <c:pt idx="1769">
                  <c:v>44404.85574042136</c:v>
                </c:pt>
                <c:pt idx="1770">
                  <c:v>44442.25774042137</c:v>
                </c:pt>
                <c:pt idx="1771">
                  <c:v>44479.71244042132</c:v>
                </c:pt>
                <c:pt idx="1772">
                  <c:v>44516.63524042132</c:v>
                </c:pt>
                <c:pt idx="1773">
                  <c:v>44552.62054042133</c:v>
                </c:pt>
                <c:pt idx="1774">
                  <c:v>44588.85584042137</c:v>
                </c:pt>
                <c:pt idx="1775">
                  <c:v>44625.32524042137</c:v>
                </c:pt>
                <c:pt idx="1776">
                  <c:v>44662.54464042137</c:v>
                </c:pt>
                <c:pt idx="1777">
                  <c:v>44698.09244042137</c:v>
                </c:pt>
                <c:pt idx="1778">
                  <c:v>44734.73334042127</c:v>
                </c:pt>
                <c:pt idx="1779">
                  <c:v>44772.69654042137</c:v>
                </c:pt>
                <c:pt idx="1780">
                  <c:v>44810.00904042137</c:v>
                </c:pt>
                <c:pt idx="1781">
                  <c:v>44847.33744042132</c:v>
                </c:pt>
                <c:pt idx="1782">
                  <c:v>44884.46364042135</c:v>
                </c:pt>
                <c:pt idx="1783">
                  <c:v>44921.96364042135</c:v>
                </c:pt>
                <c:pt idx="1784">
                  <c:v>44958.13644042135</c:v>
                </c:pt>
                <c:pt idx="1785">
                  <c:v>44994.23084042133</c:v>
                </c:pt>
                <c:pt idx="1786">
                  <c:v>45029.77864042133</c:v>
                </c:pt>
                <c:pt idx="1787">
                  <c:v>45065.04454042137</c:v>
                </c:pt>
                <c:pt idx="1788">
                  <c:v>45100.78844042133</c:v>
                </c:pt>
                <c:pt idx="1789">
                  <c:v>45136.46124042133</c:v>
                </c:pt>
                <c:pt idx="1790">
                  <c:v>45172.07034042137</c:v>
                </c:pt>
                <c:pt idx="1791">
                  <c:v>45207.83754042137</c:v>
                </c:pt>
                <c:pt idx="1792">
                  <c:v>45242.71374042127</c:v>
                </c:pt>
                <c:pt idx="1793">
                  <c:v>45279.07404042137</c:v>
                </c:pt>
                <c:pt idx="1794">
                  <c:v>45315.52874042132</c:v>
                </c:pt>
                <c:pt idx="1795">
                  <c:v>45352.10714042137</c:v>
                </c:pt>
                <c:pt idx="1796">
                  <c:v>45388.91964042137</c:v>
                </c:pt>
                <c:pt idx="1797">
                  <c:v>45424.66354042132</c:v>
                </c:pt>
                <c:pt idx="1798">
                  <c:v>45461.30574042138</c:v>
                </c:pt>
                <c:pt idx="1799">
                  <c:v>45497.79104042125</c:v>
                </c:pt>
                <c:pt idx="1800">
                  <c:v>45533.57294042138</c:v>
                </c:pt>
                <c:pt idx="1801">
                  <c:v>45569.98104042138</c:v>
                </c:pt>
                <c:pt idx="1802">
                  <c:v>45606.57544042137</c:v>
                </c:pt>
                <c:pt idx="1803">
                  <c:v>45642.82664042138</c:v>
                </c:pt>
                <c:pt idx="1804">
                  <c:v>45678.84254042137</c:v>
                </c:pt>
                <c:pt idx="1805">
                  <c:v>45714.35844042137</c:v>
                </c:pt>
                <c:pt idx="1806">
                  <c:v>45750.24444042135</c:v>
                </c:pt>
                <c:pt idx="1807">
                  <c:v>45787.27634042138</c:v>
                </c:pt>
                <c:pt idx="1808">
                  <c:v>45822.91724042137</c:v>
                </c:pt>
                <c:pt idx="1809">
                  <c:v>45859.65254042137</c:v>
                </c:pt>
                <c:pt idx="1810">
                  <c:v>45895.51284042137</c:v>
                </c:pt>
                <c:pt idx="1811">
                  <c:v>45932.29474042127</c:v>
                </c:pt>
                <c:pt idx="1812">
                  <c:v>45968.87314042138</c:v>
                </c:pt>
                <c:pt idx="1813">
                  <c:v>46005.48344042138</c:v>
                </c:pt>
                <c:pt idx="1814">
                  <c:v>46041.68684042137</c:v>
                </c:pt>
                <c:pt idx="1815">
                  <c:v>46077.96254042137</c:v>
                </c:pt>
                <c:pt idx="1816">
                  <c:v>46112.99444042135</c:v>
                </c:pt>
                <c:pt idx="1817">
                  <c:v>46149.88534042137</c:v>
                </c:pt>
                <c:pt idx="1818">
                  <c:v>46186.51154042137</c:v>
                </c:pt>
                <c:pt idx="1819">
                  <c:v>46223.30934042137</c:v>
                </c:pt>
                <c:pt idx="1820">
                  <c:v>46260.81054042137</c:v>
                </c:pt>
                <c:pt idx="1821">
                  <c:v>46297.87304042137</c:v>
                </c:pt>
                <c:pt idx="1822">
                  <c:v>46334.29584042127</c:v>
                </c:pt>
                <c:pt idx="1823">
                  <c:v>46371.18674042137</c:v>
                </c:pt>
                <c:pt idx="1824">
                  <c:v>46406.68064042137</c:v>
                </c:pt>
                <c:pt idx="1825">
                  <c:v>46443.07154042137</c:v>
                </c:pt>
                <c:pt idx="1826">
                  <c:v>46480.49434042137</c:v>
                </c:pt>
                <c:pt idx="1827">
                  <c:v>46517.08874042137</c:v>
                </c:pt>
                <c:pt idx="1828">
                  <c:v>46553.76154042127</c:v>
                </c:pt>
                <c:pt idx="1829">
                  <c:v>46590.60594042132</c:v>
                </c:pt>
                <c:pt idx="1830">
                  <c:v>46626.57534042138</c:v>
                </c:pt>
                <c:pt idx="1831">
                  <c:v>46661.56064042138</c:v>
                </c:pt>
                <c:pt idx="1832">
                  <c:v>46698.06064042138</c:v>
                </c:pt>
                <c:pt idx="1833">
                  <c:v>46734.41484042137</c:v>
                </c:pt>
                <c:pt idx="1834">
                  <c:v>46771.15014042138</c:v>
                </c:pt>
                <c:pt idx="1835">
                  <c:v>46807.10354042138</c:v>
                </c:pt>
                <c:pt idx="1836">
                  <c:v>46842.52634042138</c:v>
                </c:pt>
                <c:pt idx="1837">
                  <c:v>46878.13664042138</c:v>
                </c:pt>
                <c:pt idx="1838">
                  <c:v>46913.80944042138</c:v>
                </c:pt>
                <c:pt idx="1839">
                  <c:v>46950.54474042138</c:v>
                </c:pt>
                <c:pt idx="1840">
                  <c:v>46986.73344042125</c:v>
                </c:pt>
                <c:pt idx="1841">
                  <c:v>47022.31184042137</c:v>
                </c:pt>
                <c:pt idx="1842">
                  <c:v>47058.11944042135</c:v>
                </c:pt>
                <c:pt idx="1843">
                  <c:v>47094.13534042137</c:v>
                </c:pt>
                <c:pt idx="1844">
                  <c:v>47130.34004042137</c:v>
                </c:pt>
                <c:pt idx="1845">
                  <c:v>47167.54344042132</c:v>
                </c:pt>
                <c:pt idx="1846">
                  <c:v>47204.02874042132</c:v>
                </c:pt>
                <c:pt idx="1847">
                  <c:v>47239.81064042137</c:v>
                </c:pt>
                <c:pt idx="1848">
                  <c:v>47275.84254042137</c:v>
                </c:pt>
                <c:pt idx="1849">
                  <c:v>47313.73344042125</c:v>
                </c:pt>
                <c:pt idx="1850">
                  <c:v>47350.57654042137</c:v>
                </c:pt>
                <c:pt idx="1851">
                  <c:v>47388.35104042137</c:v>
                </c:pt>
                <c:pt idx="1852">
                  <c:v>47425.16474042137</c:v>
                </c:pt>
                <c:pt idx="1853">
                  <c:v>47461.71254042137</c:v>
                </c:pt>
                <c:pt idx="1854">
                  <c:v>47497.68194042135</c:v>
                </c:pt>
                <c:pt idx="1855">
                  <c:v>47534.49564042137</c:v>
                </c:pt>
                <c:pt idx="1856">
                  <c:v>47571.04344042132</c:v>
                </c:pt>
                <c:pt idx="1857">
                  <c:v>47606.95034042137</c:v>
                </c:pt>
                <c:pt idx="1858">
                  <c:v>47643.43564042138</c:v>
                </c:pt>
                <c:pt idx="1859">
                  <c:v>47679.76284042138</c:v>
                </c:pt>
                <c:pt idx="1860">
                  <c:v>47716.30454042137</c:v>
                </c:pt>
                <c:pt idx="1861">
                  <c:v>47753.57044042138</c:v>
                </c:pt>
                <c:pt idx="1862">
                  <c:v>47790.88414042137</c:v>
                </c:pt>
                <c:pt idx="1863">
                  <c:v>47827.30694042137</c:v>
                </c:pt>
                <c:pt idx="1864">
                  <c:v>47863.82284042137</c:v>
                </c:pt>
                <c:pt idx="1865">
                  <c:v>47900.84004042137</c:v>
                </c:pt>
                <c:pt idx="1866">
                  <c:v>47937.93444042138</c:v>
                </c:pt>
                <c:pt idx="1867">
                  <c:v>47974.41974042138</c:v>
                </c:pt>
                <c:pt idx="1868">
                  <c:v>48010.37314042138</c:v>
                </c:pt>
                <c:pt idx="1869">
                  <c:v>48047.88294042137</c:v>
                </c:pt>
                <c:pt idx="1870">
                  <c:v>48085.25914042135</c:v>
                </c:pt>
                <c:pt idx="1871">
                  <c:v>48121.79104042125</c:v>
                </c:pt>
                <c:pt idx="1872">
                  <c:v>48158.63544042127</c:v>
                </c:pt>
                <c:pt idx="1873">
                  <c:v>48194.41734042138</c:v>
                </c:pt>
                <c:pt idx="1874">
                  <c:v>48229.87204042138</c:v>
                </c:pt>
                <c:pt idx="1875">
                  <c:v>48266.12324042137</c:v>
                </c:pt>
                <c:pt idx="1876">
                  <c:v>48302.51414042138</c:v>
                </c:pt>
                <c:pt idx="1877">
                  <c:v>48339.56074042137</c:v>
                </c:pt>
                <c:pt idx="1878">
                  <c:v>48375.43084042138</c:v>
                </c:pt>
                <c:pt idx="1879">
                  <c:v>48412.02524042138</c:v>
                </c:pt>
                <c:pt idx="1880">
                  <c:v>48448.24464042138</c:v>
                </c:pt>
                <c:pt idx="1881">
                  <c:v>48484.91744042138</c:v>
                </c:pt>
                <c:pt idx="1882">
                  <c:v>48522.10614042138</c:v>
                </c:pt>
                <c:pt idx="1883">
                  <c:v>48558.13804042139</c:v>
                </c:pt>
                <c:pt idx="1884">
                  <c:v>48595.54494042139</c:v>
                </c:pt>
                <c:pt idx="1885">
                  <c:v>48632.13934042132</c:v>
                </c:pt>
                <c:pt idx="1886">
                  <c:v>48668.56094042138</c:v>
                </c:pt>
                <c:pt idx="1887">
                  <c:v>48704.02414042132</c:v>
                </c:pt>
                <c:pt idx="1888">
                  <c:v>48740.10254042139</c:v>
                </c:pt>
                <c:pt idx="1889">
                  <c:v>48776.68094042139</c:v>
                </c:pt>
                <c:pt idx="1890">
                  <c:v>48814.07184042138</c:v>
                </c:pt>
                <c:pt idx="1891">
                  <c:v>48849.47874042139</c:v>
                </c:pt>
                <c:pt idx="1892">
                  <c:v>48886.22994042127</c:v>
                </c:pt>
                <c:pt idx="1893">
                  <c:v>48923.84024042138</c:v>
                </c:pt>
                <c:pt idx="1894">
                  <c:v>48960.91864042138</c:v>
                </c:pt>
                <c:pt idx="1895">
                  <c:v>48997.37204042138</c:v>
                </c:pt>
                <c:pt idx="1896">
                  <c:v>49033.23964042137</c:v>
                </c:pt>
                <c:pt idx="1897">
                  <c:v>49069.63054042138</c:v>
                </c:pt>
                <c:pt idx="1898">
                  <c:v>49107.17834042138</c:v>
                </c:pt>
                <c:pt idx="1899">
                  <c:v>49144.44424042137</c:v>
                </c:pt>
                <c:pt idx="1900">
                  <c:v>49181.78864042138</c:v>
                </c:pt>
                <c:pt idx="1901">
                  <c:v>49218.30454042137</c:v>
                </c:pt>
                <c:pt idx="1902">
                  <c:v>49255.08644042138</c:v>
                </c:pt>
                <c:pt idx="1903">
                  <c:v>49292.66614042132</c:v>
                </c:pt>
                <c:pt idx="1904">
                  <c:v>49330.15024042138</c:v>
                </c:pt>
                <c:pt idx="1905">
                  <c:v>49368.17594042137</c:v>
                </c:pt>
                <c:pt idx="1906">
                  <c:v>49405.13064042138</c:v>
                </c:pt>
                <c:pt idx="1907">
                  <c:v>49442.88064042138</c:v>
                </c:pt>
                <c:pt idx="1908">
                  <c:v>49479.50684042138</c:v>
                </c:pt>
                <c:pt idx="1909">
                  <c:v>49515.71024042138</c:v>
                </c:pt>
                <c:pt idx="1910">
                  <c:v>49551.53864042138</c:v>
                </c:pt>
                <c:pt idx="1911">
                  <c:v>49586.88424042137</c:v>
                </c:pt>
                <c:pt idx="1912">
                  <c:v>49621.69674042128</c:v>
                </c:pt>
                <c:pt idx="1913">
                  <c:v>49656.91614042138</c:v>
                </c:pt>
                <c:pt idx="1914">
                  <c:v>49692.11344042137</c:v>
                </c:pt>
                <c:pt idx="1915">
                  <c:v>49728.66124042132</c:v>
                </c:pt>
                <c:pt idx="1916">
                  <c:v>49764.36464042138</c:v>
                </c:pt>
                <c:pt idx="1917">
                  <c:v>49802.08404042138</c:v>
                </c:pt>
                <c:pt idx="1918">
                  <c:v>49837.77274042137</c:v>
                </c:pt>
                <c:pt idx="1919">
                  <c:v>49873.91494042138</c:v>
                </c:pt>
                <c:pt idx="1920">
                  <c:v>49910.61834042138</c:v>
                </c:pt>
                <c:pt idx="1921">
                  <c:v>49948.77524042138</c:v>
                </c:pt>
                <c:pt idx="1922">
                  <c:v>49986.30584042138</c:v>
                </c:pt>
                <c:pt idx="1923">
                  <c:v>50022.31684042137</c:v>
                </c:pt>
                <c:pt idx="1924">
                  <c:v>50058.92714042137</c:v>
                </c:pt>
                <c:pt idx="1925">
                  <c:v>50095.56804042138</c:v>
                </c:pt>
                <c:pt idx="1926">
                  <c:v>50131.58524042138</c:v>
                </c:pt>
                <c:pt idx="1927">
                  <c:v>50168.00804042138</c:v>
                </c:pt>
                <c:pt idx="1928">
                  <c:v>50203.16494042135</c:v>
                </c:pt>
                <c:pt idx="1929">
                  <c:v>50240.49334042137</c:v>
                </c:pt>
                <c:pt idx="1930">
                  <c:v>50277.04114042132</c:v>
                </c:pt>
                <c:pt idx="1931">
                  <c:v>50313.99454042138</c:v>
                </c:pt>
                <c:pt idx="1932">
                  <c:v>50351.37814042138</c:v>
                </c:pt>
                <c:pt idx="1933">
                  <c:v>50388.92594042137</c:v>
                </c:pt>
                <c:pt idx="1934">
                  <c:v>50425.50434042138</c:v>
                </c:pt>
                <c:pt idx="1935">
                  <c:v>50461.77154042132</c:v>
                </c:pt>
                <c:pt idx="1936">
                  <c:v>50497.84994042138</c:v>
                </c:pt>
                <c:pt idx="1937">
                  <c:v>50533.46144042128</c:v>
                </c:pt>
                <c:pt idx="1938">
                  <c:v>50570.68084042138</c:v>
                </c:pt>
                <c:pt idx="1939">
                  <c:v>50605.49454042138</c:v>
                </c:pt>
                <c:pt idx="1940">
                  <c:v>50641.04114042132</c:v>
                </c:pt>
                <c:pt idx="1941">
                  <c:v>50677.02154042132</c:v>
                </c:pt>
                <c:pt idx="1942">
                  <c:v>50712.19434042135</c:v>
                </c:pt>
                <c:pt idx="1943">
                  <c:v>50747.25804042138</c:v>
                </c:pt>
                <c:pt idx="1944">
                  <c:v>50783.07174042128</c:v>
                </c:pt>
                <c:pt idx="1945">
                  <c:v>50817.77514042127</c:v>
                </c:pt>
                <c:pt idx="1946">
                  <c:v>50852.96384042138</c:v>
                </c:pt>
                <c:pt idx="1947">
                  <c:v>50887.07414042138</c:v>
                </c:pt>
                <c:pt idx="1948">
                  <c:v>50922.66854042138</c:v>
                </c:pt>
                <c:pt idx="1949">
                  <c:v>50960.34014042138</c:v>
                </c:pt>
                <c:pt idx="1950">
                  <c:v>50995.47494042138</c:v>
                </c:pt>
                <c:pt idx="1951">
                  <c:v>51030.61584042138</c:v>
                </c:pt>
                <c:pt idx="1952">
                  <c:v>51065.97614042138</c:v>
                </c:pt>
                <c:pt idx="1953">
                  <c:v>51101.96144042128</c:v>
                </c:pt>
                <c:pt idx="1954">
                  <c:v>51138.25924042138</c:v>
                </c:pt>
                <c:pt idx="1955">
                  <c:v>51174.58764042138</c:v>
                </c:pt>
                <c:pt idx="1956">
                  <c:v>51210.54104042138</c:v>
                </c:pt>
                <c:pt idx="1957">
                  <c:v>51246.10474042138</c:v>
                </c:pt>
                <c:pt idx="1958">
                  <c:v>51281.87064042138</c:v>
                </c:pt>
                <c:pt idx="1959">
                  <c:v>51317.63044042137</c:v>
                </c:pt>
                <c:pt idx="1960">
                  <c:v>51354.05324042138</c:v>
                </c:pt>
                <c:pt idx="1961">
                  <c:v>51390.03854042137</c:v>
                </c:pt>
                <c:pt idx="1962">
                  <c:v>51426.11694042137</c:v>
                </c:pt>
                <c:pt idx="1963">
                  <c:v>51463.32034042137</c:v>
                </c:pt>
                <c:pt idx="1964">
                  <c:v>51499.85224042137</c:v>
                </c:pt>
                <c:pt idx="1965">
                  <c:v>51535.93064042137</c:v>
                </c:pt>
                <c:pt idx="1966">
                  <c:v>51573.77504042137</c:v>
                </c:pt>
                <c:pt idx="1967">
                  <c:v>51611.05694042137</c:v>
                </c:pt>
                <c:pt idx="1968">
                  <c:v>51647.92704042135</c:v>
                </c:pt>
                <c:pt idx="1969">
                  <c:v>51685.02144042125</c:v>
                </c:pt>
                <c:pt idx="1970">
                  <c:v>51722.53734042138</c:v>
                </c:pt>
                <c:pt idx="1971">
                  <c:v>51759.50674042138</c:v>
                </c:pt>
                <c:pt idx="1972">
                  <c:v>51797.30454042137</c:v>
                </c:pt>
                <c:pt idx="1973">
                  <c:v>51835.02394042128</c:v>
                </c:pt>
                <c:pt idx="1974">
                  <c:v>51872.93084042138</c:v>
                </c:pt>
                <c:pt idx="1975">
                  <c:v>51908.74334042137</c:v>
                </c:pt>
                <c:pt idx="1976">
                  <c:v>51945.16494042135</c:v>
                </c:pt>
                <c:pt idx="1977">
                  <c:v>51981.12814042137</c:v>
                </c:pt>
                <c:pt idx="1978">
                  <c:v>52018.06684042138</c:v>
                </c:pt>
                <c:pt idx="1979">
                  <c:v>52054.52024042138</c:v>
                </c:pt>
                <c:pt idx="1980">
                  <c:v>52091.11464042138</c:v>
                </c:pt>
                <c:pt idx="1981">
                  <c:v>52127.74084042138</c:v>
                </c:pt>
                <c:pt idx="1982">
                  <c:v>52165.53864042138</c:v>
                </c:pt>
                <c:pt idx="1983">
                  <c:v>52201.30454042137</c:v>
                </c:pt>
                <c:pt idx="1984">
                  <c:v>52236.75924042138</c:v>
                </c:pt>
                <c:pt idx="1985">
                  <c:v>52271.18084042138</c:v>
                </c:pt>
                <c:pt idx="1986">
                  <c:v>52308.45784042138</c:v>
                </c:pt>
                <c:pt idx="1987">
                  <c:v>52345.78624042138</c:v>
                </c:pt>
                <c:pt idx="1988">
                  <c:v>52383.19314042124</c:v>
                </c:pt>
                <c:pt idx="1989">
                  <c:v>52420.39784042138</c:v>
                </c:pt>
                <c:pt idx="1990">
                  <c:v>52457.27284042138</c:v>
                </c:pt>
                <c:pt idx="1991">
                  <c:v>52493.19564042129</c:v>
                </c:pt>
                <c:pt idx="1992">
                  <c:v>52530.4934404213</c:v>
                </c:pt>
                <c:pt idx="1993">
                  <c:v>52567.57184042138</c:v>
                </c:pt>
                <c:pt idx="1994">
                  <c:v>52604.75934042138</c:v>
                </c:pt>
                <c:pt idx="1995">
                  <c:v>52643.36224042138</c:v>
                </c:pt>
                <c:pt idx="1996">
                  <c:v>52681.27034042138</c:v>
                </c:pt>
                <c:pt idx="1997">
                  <c:v>52717.42724042138</c:v>
                </c:pt>
                <c:pt idx="1998">
                  <c:v>52754.58414042139</c:v>
                </c:pt>
                <c:pt idx="1999">
                  <c:v>52790.49104042137</c:v>
                </c:pt>
                <c:pt idx="2000">
                  <c:v>52826.64794042138</c:v>
                </c:pt>
                <c:pt idx="2001">
                  <c:v>52863.3526404214</c:v>
                </c:pt>
                <c:pt idx="2002">
                  <c:v>52900.65044042138</c:v>
                </c:pt>
                <c:pt idx="2003">
                  <c:v>52936.3685404214</c:v>
                </c:pt>
                <c:pt idx="2004">
                  <c:v>52972.90894042139</c:v>
                </c:pt>
                <c:pt idx="2005">
                  <c:v>53009.61234042139</c:v>
                </c:pt>
                <c:pt idx="2006">
                  <c:v>53047.12954042135</c:v>
                </c:pt>
                <c:pt idx="2007">
                  <c:v>53083.83294042139</c:v>
                </c:pt>
                <c:pt idx="2008">
                  <c:v>53121.56824042139</c:v>
                </c:pt>
                <c:pt idx="2009">
                  <c:v>53158.16264042135</c:v>
                </c:pt>
                <c:pt idx="2010">
                  <c:v>53194.99104042137</c:v>
                </c:pt>
                <c:pt idx="2011">
                  <c:v>53231.49224042139</c:v>
                </c:pt>
                <c:pt idx="2012">
                  <c:v>53268.49224042139</c:v>
                </c:pt>
                <c:pt idx="2013">
                  <c:v>53305.67364042137</c:v>
                </c:pt>
                <c:pt idx="2014">
                  <c:v>53343.42484042139</c:v>
                </c:pt>
                <c:pt idx="2015">
                  <c:v>53379.64424042139</c:v>
                </c:pt>
                <c:pt idx="2016">
                  <c:v>53417.14544042137</c:v>
                </c:pt>
                <c:pt idx="2017">
                  <c:v>53455.16134042129</c:v>
                </c:pt>
                <c:pt idx="2018">
                  <c:v>53492.92854042139</c:v>
                </c:pt>
                <c:pt idx="2019">
                  <c:v>53530.21044042138</c:v>
                </c:pt>
                <c:pt idx="2020">
                  <c:v>53567.16384042137</c:v>
                </c:pt>
                <c:pt idx="2021">
                  <c:v>53604.00824042139</c:v>
                </c:pt>
                <c:pt idx="2022">
                  <c:v>53642.50334042138</c:v>
                </c:pt>
                <c:pt idx="2023">
                  <c:v>53680.62954042135</c:v>
                </c:pt>
                <c:pt idx="2024">
                  <c:v>53719.20794042137</c:v>
                </c:pt>
                <c:pt idx="2025">
                  <c:v>53756.95914042139</c:v>
                </c:pt>
                <c:pt idx="2026">
                  <c:v>53794.30354042139</c:v>
                </c:pt>
                <c:pt idx="2027">
                  <c:v>53831.88194042139</c:v>
                </c:pt>
                <c:pt idx="2028">
                  <c:v>53868.17974042129</c:v>
                </c:pt>
                <c:pt idx="2029">
                  <c:v>53903.77414042132</c:v>
                </c:pt>
                <c:pt idx="2030">
                  <c:v>53942.05474042139</c:v>
                </c:pt>
                <c:pt idx="2031">
                  <c:v>53980.33044042138</c:v>
                </c:pt>
                <c:pt idx="2032">
                  <c:v>54018.31574042139</c:v>
                </c:pt>
                <c:pt idx="2033">
                  <c:v>54054.67604042139</c:v>
                </c:pt>
                <c:pt idx="2034">
                  <c:v>54091.00444042138</c:v>
                </c:pt>
                <c:pt idx="2035">
                  <c:v>54127.75564042138</c:v>
                </c:pt>
                <c:pt idx="2036">
                  <c:v>54165.80344042138</c:v>
                </c:pt>
                <c:pt idx="2037">
                  <c:v>54203.67964042135</c:v>
                </c:pt>
                <c:pt idx="2038">
                  <c:v>54240.94554042138</c:v>
                </c:pt>
                <c:pt idx="2039">
                  <c:v>54277.63304042137</c:v>
                </c:pt>
                <c:pt idx="2040">
                  <c:v>54314.76784042137</c:v>
                </c:pt>
                <c:pt idx="2041">
                  <c:v>54353.06564042137</c:v>
                </c:pt>
                <c:pt idx="2042">
                  <c:v>54390.00434042138</c:v>
                </c:pt>
                <c:pt idx="2043">
                  <c:v>54426.55214042138</c:v>
                </c:pt>
                <c:pt idx="2044">
                  <c:v>54464.13054042138</c:v>
                </c:pt>
                <c:pt idx="2045">
                  <c:v>54501.39644042138</c:v>
                </c:pt>
                <c:pt idx="2046">
                  <c:v>54537.61584042138</c:v>
                </c:pt>
                <c:pt idx="2047">
                  <c:v>54575.55454042137</c:v>
                </c:pt>
                <c:pt idx="2048">
                  <c:v>54612.94544042138</c:v>
                </c:pt>
                <c:pt idx="2049">
                  <c:v>54650.64274042138</c:v>
                </c:pt>
                <c:pt idx="2050">
                  <c:v>54688.06554042138</c:v>
                </c:pt>
                <c:pt idx="2051">
                  <c:v>54725.39524042138</c:v>
                </c:pt>
                <c:pt idx="2052">
                  <c:v>54763.53614042138</c:v>
                </c:pt>
                <c:pt idx="2053">
                  <c:v>54800.77144042125</c:v>
                </c:pt>
                <c:pt idx="2054">
                  <c:v>54838.58514042138</c:v>
                </c:pt>
                <c:pt idx="2055">
                  <c:v>54876.05454042137</c:v>
                </c:pt>
                <c:pt idx="2056">
                  <c:v>54913.49204042138</c:v>
                </c:pt>
                <c:pt idx="2057">
                  <c:v>54952.11214042138</c:v>
                </c:pt>
                <c:pt idx="2058">
                  <c:v>54989.75304042138</c:v>
                </c:pt>
                <c:pt idx="2059">
                  <c:v>55026.17584042138</c:v>
                </c:pt>
                <c:pt idx="2060">
                  <c:v>55062.69174042122</c:v>
                </c:pt>
                <c:pt idx="2061">
                  <c:v>55100.25544042137</c:v>
                </c:pt>
                <c:pt idx="2062">
                  <c:v>55137.78734042138</c:v>
                </c:pt>
                <c:pt idx="2063">
                  <c:v>55176.06924042138</c:v>
                </c:pt>
                <c:pt idx="2064">
                  <c:v>55213.50674042138</c:v>
                </c:pt>
                <c:pt idx="2065">
                  <c:v>55251.81434042137</c:v>
                </c:pt>
                <c:pt idx="2066">
                  <c:v>55290.08154042138</c:v>
                </c:pt>
                <c:pt idx="2067">
                  <c:v>55326.81684042137</c:v>
                </c:pt>
                <c:pt idx="2068">
                  <c:v>55363.89524042138</c:v>
                </c:pt>
                <c:pt idx="2069">
                  <c:v>55401.63054042138</c:v>
                </c:pt>
                <c:pt idx="2070">
                  <c:v>55439.20894042138</c:v>
                </c:pt>
                <c:pt idx="2071">
                  <c:v>55477.38174042138</c:v>
                </c:pt>
                <c:pt idx="2072">
                  <c:v>55514.30334042138</c:v>
                </c:pt>
                <c:pt idx="2073">
                  <c:v>55552.61094042138</c:v>
                </c:pt>
                <c:pt idx="2074">
                  <c:v>55590.65874042138</c:v>
                </c:pt>
                <c:pt idx="2075">
                  <c:v>55628.50314042137</c:v>
                </c:pt>
                <c:pt idx="2076">
                  <c:v>55666.28504042138</c:v>
                </c:pt>
                <c:pt idx="2077">
                  <c:v>55703.89534042138</c:v>
                </c:pt>
                <c:pt idx="2078">
                  <c:v>55742.14654042138</c:v>
                </c:pt>
                <c:pt idx="2079">
                  <c:v>55780.06934042135</c:v>
                </c:pt>
                <c:pt idx="2080">
                  <c:v>55816.97624042138</c:v>
                </c:pt>
                <c:pt idx="2081">
                  <c:v>55854.93944042135</c:v>
                </c:pt>
                <c:pt idx="2082">
                  <c:v>55891.79974042122</c:v>
                </c:pt>
                <c:pt idx="2083">
                  <c:v>55929.94064042138</c:v>
                </c:pt>
                <c:pt idx="2084">
                  <c:v>55967.62934042128</c:v>
                </c:pt>
                <c:pt idx="2085">
                  <c:v>56006.31804042137</c:v>
                </c:pt>
                <c:pt idx="2086">
                  <c:v>56042.94424042137</c:v>
                </c:pt>
                <c:pt idx="2087">
                  <c:v>56080.52264042138</c:v>
                </c:pt>
                <c:pt idx="2088">
                  <c:v>56117.25674042138</c:v>
                </c:pt>
                <c:pt idx="2089">
                  <c:v>56153.86094042138</c:v>
                </c:pt>
                <c:pt idx="2090">
                  <c:v>56191.12684042138</c:v>
                </c:pt>
                <c:pt idx="2091">
                  <c:v>56228.20654042138</c:v>
                </c:pt>
                <c:pt idx="2092">
                  <c:v>56266.62934042128</c:v>
                </c:pt>
                <c:pt idx="2093">
                  <c:v>56304.33274042138</c:v>
                </c:pt>
                <c:pt idx="2094">
                  <c:v>56342.38054042137</c:v>
                </c:pt>
                <c:pt idx="2095">
                  <c:v>56379.30334042138</c:v>
                </c:pt>
                <c:pt idx="2096">
                  <c:v>56417.50674042138</c:v>
                </c:pt>
                <c:pt idx="2097">
                  <c:v>56454.84624042137</c:v>
                </c:pt>
                <c:pt idx="2098">
                  <c:v>56492.06564042137</c:v>
                </c:pt>
                <c:pt idx="2099">
                  <c:v>56528.95654042137</c:v>
                </c:pt>
                <c:pt idx="2100">
                  <c:v>56565.20774042127</c:v>
                </c:pt>
                <c:pt idx="2101">
                  <c:v>56603.38054042137</c:v>
                </c:pt>
                <c:pt idx="2102">
                  <c:v>56640.74084042138</c:v>
                </c:pt>
                <c:pt idx="2103">
                  <c:v>56678.53864042138</c:v>
                </c:pt>
                <c:pt idx="2104">
                  <c:v>56715.89894042138</c:v>
                </c:pt>
                <c:pt idx="2105">
                  <c:v>56753.74334042137</c:v>
                </c:pt>
                <c:pt idx="2106">
                  <c:v>56791.12694042135</c:v>
                </c:pt>
                <c:pt idx="2107">
                  <c:v>56828.50314042137</c:v>
                </c:pt>
                <c:pt idx="2108">
                  <c:v>56865.06684042138</c:v>
                </c:pt>
                <c:pt idx="2109">
                  <c:v>56902.17714042137</c:v>
                </c:pt>
                <c:pt idx="2110">
                  <c:v>56940.22494042137</c:v>
                </c:pt>
                <c:pt idx="2111">
                  <c:v>56977.63184042135</c:v>
                </c:pt>
                <c:pt idx="2112">
                  <c:v>57015.28874042138</c:v>
                </c:pt>
                <c:pt idx="2113">
                  <c:v>57052.18094042139</c:v>
                </c:pt>
                <c:pt idx="2114">
                  <c:v>57090.29004042137</c:v>
                </c:pt>
                <c:pt idx="2115">
                  <c:v>57127.91014042139</c:v>
                </c:pt>
                <c:pt idx="2116">
                  <c:v>57164.83294042139</c:v>
                </c:pt>
                <c:pt idx="2117">
                  <c:v>57202.77164042129</c:v>
                </c:pt>
                <c:pt idx="2118">
                  <c:v>57241.03884042139</c:v>
                </c:pt>
                <c:pt idx="2119">
                  <c:v>57279.21164042132</c:v>
                </c:pt>
                <c:pt idx="2120">
                  <c:v>57316.97754042139</c:v>
                </c:pt>
                <c:pt idx="2121">
                  <c:v>57354.99474042135</c:v>
                </c:pt>
                <c:pt idx="2122">
                  <c:v>57393.33784042139</c:v>
                </c:pt>
                <c:pt idx="2123">
                  <c:v>57431.11354042139</c:v>
                </c:pt>
                <c:pt idx="2124">
                  <c:v>57468.37944042138</c:v>
                </c:pt>
                <c:pt idx="2125">
                  <c:v>57505.39664042139</c:v>
                </c:pt>
                <c:pt idx="2126">
                  <c:v>57542.92854042139</c:v>
                </c:pt>
                <c:pt idx="2127">
                  <c:v>57581.83544042138</c:v>
                </c:pt>
                <c:pt idx="2128">
                  <c:v>57619.03884042139</c:v>
                </c:pt>
                <c:pt idx="2129">
                  <c:v>57657.25824042139</c:v>
                </c:pt>
                <c:pt idx="2130">
                  <c:v>57695.0560404214</c:v>
                </c:pt>
                <c:pt idx="2131">
                  <c:v>57733.05114042138</c:v>
                </c:pt>
                <c:pt idx="2132">
                  <c:v>57771.16144042126</c:v>
                </c:pt>
                <c:pt idx="2133">
                  <c:v>57810.13084042139</c:v>
                </c:pt>
                <c:pt idx="2134">
                  <c:v>57848.58554042139</c:v>
                </c:pt>
                <c:pt idx="2135">
                  <c:v>57885.88334042139</c:v>
                </c:pt>
                <c:pt idx="2136">
                  <c:v>57924.07204042139</c:v>
                </c:pt>
                <c:pt idx="2137">
                  <c:v>57962.21294042138</c:v>
                </c:pt>
                <c:pt idx="2138">
                  <c:v>57999.44704042139</c:v>
                </c:pt>
                <c:pt idx="2139">
                  <c:v>58036.08304042138</c:v>
                </c:pt>
                <c:pt idx="2140">
                  <c:v>58074.08304042138</c:v>
                </c:pt>
                <c:pt idx="2141">
                  <c:v>58112.25584042139</c:v>
                </c:pt>
                <c:pt idx="2142">
                  <c:v>58149.53774042137</c:v>
                </c:pt>
                <c:pt idx="2143">
                  <c:v>58187.8821404214</c:v>
                </c:pt>
                <c:pt idx="2144">
                  <c:v>58226.0549404214</c:v>
                </c:pt>
                <c:pt idx="2145">
                  <c:v>58263.27434042138</c:v>
                </c:pt>
                <c:pt idx="2146">
                  <c:v>58300.57094042138</c:v>
                </c:pt>
                <c:pt idx="2147">
                  <c:v>58339.5660404214</c:v>
                </c:pt>
                <c:pt idx="2148">
                  <c:v>58377.0354404213</c:v>
                </c:pt>
                <c:pt idx="2149">
                  <c:v>58414.5673404214</c:v>
                </c:pt>
                <c:pt idx="2150">
                  <c:v>58453.27074042137</c:v>
                </c:pt>
                <c:pt idx="2151">
                  <c:v>58490.7866404214</c:v>
                </c:pt>
                <c:pt idx="2152">
                  <c:v>58528.28784042138</c:v>
                </c:pt>
                <c:pt idx="2153">
                  <c:v>58565.5231404213</c:v>
                </c:pt>
                <c:pt idx="2154">
                  <c:v>58604.71064042138</c:v>
                </c:pt>
                <c:pt idx="2155">
                  <c:v>58642.8466404214</c:v>
                </c:pt>
                <c:pt idx="2156">
                  <c:v>58682.0660404214</c:v>
                </c:pt>
                <c:pt idx="2157">
                  <c:v>58720.26944042129</c:v>
                </c:pt>
                <c:pt idx="2158">
                  <c:v>58758.00474042138</c:v>
                </c:pt>
                <c:pt idx="2159">
                  <c:v>58795.2241404213</c:v>
                </c:pt>
                <c:pt idx="2160">
                  <c:v>58832.0060404214</c:v>
                </c:pt>
                <c:pt idx="2161">
                  <c:v>58870.35044042141</c:v>
                </c:pt>
                <c:pt idx="2162">
                  <c:v>58907.91294042141</c:v>
                </c:pt>
                <c:pt idx="2163">
                  <c:v>58945.3136404214</c:v>
                </c:pt>
                <c:pt idx="2164">
                  <c:v>58983.0170404214</c:v>
                </c:pt>
                <c:pt idx="2165">
                  <c:v>59021.45574042138</c:v>
                </c:pt>
                <c:pt idx="2166">
                  <c:v>59060.40914042138</c:v>
                </c:pt>
                <c:pt idx="2167">
                  <c:v>59099.36254042141</c:v>
                </c:pt>
                <c:pt idx="2168">
                  <c:v>59137.94094042139</c:v>
                </c:pt>
                <c:pt idx="2169">
                  <c:v>59176.5990404214</c:v>
                </c:pt>
                <c:pt idx="2170">
                  <c:v>59215.37964042139</c:v>
                </c:pt>
                <c:pt idx="2171">
                  <c:v>59253.95314042138</c:v>
                </c:pt>
                <c:pt idx="2172">
                  <c:v>59292.14184042138</c:v>
                </c:pt>
                <c:pt idx="2173">
                  <c:v>59330.14304042138</c:v>
                </c:pt>
                <c:pt idx="2174">
                  <c:v>59368.23744042129</c:v>
                </c:pt>
                <c:pt idx="2175">
                  <c:v>59406.50334042138</c:v>
                </c:pt>
                <c:pt idx="2176">
                  <c:v>59444.53524042138</c:v>
                </c:pt>
                <c:pt idx="2177">
                  <c:v>59482.81714042139</c:v>
                </c:pt>
                <c:pt idx="2178">
                  <c:v>59520.94214042139</c:v>
                </c:pt>
                <c:pt idx="2179">
                  <c:v>59558.76564042129</c:v>
                </c:pt>
                <c:pt idx="2180">
                  <c:v>59594.93844042139</c:v>
                </c:pt>
                <c:pt idx="2181">
                  <c:v>59633.00214042138</c:v>
                </c:pt>
                <c:pt idx="2182">
                  <c:v>59670.3783404214</c:v>
                </c:pt>
                <c:pt idx="2183">
                  <c:v>59708.39424042139</c:v>
                </c:pt>
                <c:pt idx="2184">
                  <c:v>59746.47394042138</c:v>
                </c:pt>
                <c:pt idx="2185">
                  <c:v>59784.27174042132</c:v>
                </c:pt>
                <c:pt idx="2186">
                  <c:v>59822.16264042135</c:v>
                </c:pt>
                <c:pt idx="2187">
                  <c:v>59859.42364042137</c:v>
                </c:pt>
                <c:pt idx="2188">
                  <c:v>59898.14304042138</c:v>
                </c:pt>
                <c:pt idx="2189">
                  <c:v>59935.89304042138</c:v>
                </c:pt>
                <c:pt idx="2190">
                  <c:v>59974.16024042138</c:v>
                </c:pt>
                <c:pt idx="2191">
                  <c:v>60012.00464042139</c:v>
                </c:pt>
                <c:pt idx="2192">
                  <c:v>60049.14554042138</c:v>
                </c:pt>
                <c:pt idx="2193">
                  <c:v>60086.14674042138</c:v>
                </c:pt>
                <c:pt idx="2194">
                  <c:v>60124.5842404214</c:v>
                </c:pt>
                <c:pt idx="2195">
                  <c:v>60162.26564042129</c:v>
                </c:pt>
                <c:pt idx="2196">
                  <c:v>60200.81344042139</c:v>
                </c:pt>
                <c:pt idx="2197">
                  <c:v>60238.57934042138</c:v>
                </c:pt>
                <c:pt idx="2198">
                  <c:v>60277.15904042139</c:v>
                </c:pt>
                <c:pt idx="2199">
                  <c:v>60315.44094042139</c:v>
                </c:pt>
                <c:pt idx="2200">
                  <c:v>60353.0512404214</c:v>
                </c:pt>
                <c:pt idx="2201">
                  <c:v>60390.25464042139</c:v>
                </c:pt>
                <c:pt idx="2202">
                  <c:v>60427.5365404214</c:v>
                </c:pt>
                <c:pt idx="2203">
                  <c:v>60466.79754042129</c:v>
                </c:pt>
                <c:pt idx="2204">
                  <c:v>60505.3294404214</c:v>
                </c:pt>
                <c:pt idx="2205">
                  <c:v>60543.6750404214</c:v>
                </c:pt>
                <c:pt idx="2206">
                  <c:v>60581.4103404214</c:v>
                </c:pt>
                <c:pt idx="2207">
                  <c:v>60618.87974042138</c:v>
                </c:pt>
                <c:pt idx="2208">
                  <c:v>60656.89564042137</c:v>
                </c:pt>
                <c:pt idx="2209">
                  <c:v>60695.44344042138</c:v>
                </c:pt>
                <c:pt idx="2210">
                  <c:v>60733.8025404214</c:v>
                </c:pt>
                <c:pt idx="2211">
                  <c:v>60771.7045404214</c:v>
                </c:pt>
                <c:pt idx="2212">
                  <c:v>60811.0182404214</c:v>
                </c:pt>
                <c:pt idx="2213">
                  <c:v>60850.0182404214</c:v>
                </c:pt>
                <c:pt idx="2214">
                  <c:v>60889.14444042138</c:v>
                </c:pt>
                <c:pt idx="2215">
                  <c:v>60927.5513404214</c:v>
                </c:pt>
                <c:pt idx="2216">
                  <c:v>60966.61504042138</c:v>
                </c:pt>
                <c:pt idx="2217">
                  <c:v>61005.47534042138</c:v>
                </c:pt>
                <c:pt idx="2218">
                  <c:v>61044.16284042138</c:v>
                </c:pt>
                <c:pt idx="2219">
                  <c:v>61082.4545404214</c:v>
                </c:pt>
                <c:pt idx="2220">
                  <c:v>61120.75114042137</c:v>
                </c:pt>
                <c:pt idx="2221">
                  <c:v>61159.3773404214</c:v>
                </c:pt>
                <c:pt idx="2222">
                  <c:v>61197.7376404213</c:v>
                </c:pt>
                <c:pt idx="2223">
                  <c:v>61235.9263404214</c:v>
                </c:pt>
                <c:pt idx="2224">
                  <c:v>61273.92754042138</c:v>
                </c:pt>
                <c:pt idx="2225">
                  <c:v>61312.4594404214</c:v>
                </c:pt>
                <c:pt idx="2226">
                  <c:v>61351.9741404214</c:v>
                </c:pt>
                <c:pt idx="2227">
                  <c:v>61390.4386404214</c:v>
                </c:pt>
                <c:pt idx="2228">
                  <c:v>61428.6580404214</c:v>
                </c:pt>
                <c:pt idx="2229">
                  <c:v>61466.8149404214</c:v>
                </c:pt>
                <c:pt idx="2230">
                  <c:v>61504.73774042129</c:v>
                </c:pt>
                <c:pt idx="2231">
                  <c:v>61543.00364042138</c:v>
                </c:pt>
                <c:pt idx="2232">
                  <c:v>61581.7695404214</c:v>
                </c:pt>
                <c:pt idx="2233">
                  <c:v>61620.28674042138</c:v>
                </c:pt>
                <c:pt idx="2234">
                  <c:v>61658.6298404214</c:v>
                </c:pt>
                <c:pt idx="2235">
                  <c:v>61696.9521404214</c:v>
                </c:pt>
                <c:pt idx="2236">
                  <c:v>61734.4999404214</c:v>
                </c:pt>
                <c:pt idx="2237">
                  <c:v>61772.5158404214</c:v>
                </c:pt>
                <c:pt idx="2238">
                  <c:v>61811.0170404214</c:v>
                </c:pt>
                <c:pt idx="2239">
                  <c:v>61848.3148404214</c:v>
                </c:pt>
                <c:pt idx="2240">
                  <c:v>61887.0035404214</c:v>
                </c:pt>
                <c:pt idx="2241">
                  <c:v>61926.37974042138</c:v>
                </c:pt>
                <c:pt idx="2242">
                  <c:v>61964.64564042137</c:v>
                </c:pt>
                <c:pt idx="2243">
                  <c:v>62002.0782404214</c:v>
                </c:pt>
                <c:pt idx="2244">
                  <c:v>62040.0941404214</c:v>
                </c:pt>
                <c:pt idx="2245">
                  <c:v>62077.9544404214</c:v>
                </c:pt>
                <c:pt idx="2246">
                  <c:v>62116.15784042139</c:v>
                </c:pt>
                <c:pt idx="2247">
                  <c:v>62154.7522404214</c:v>
                </c:pt>
                <c:pt idx="2248">
                  <c:v>62194.15914042138</c:v>
                </c:pt>
                <c:pt idx="2249">
                  <c:v>62233.2535404214</c:v>
                </c:pt>
                <c:pt idx="2250">
                  <c:v>62272.70694042138</c:v>
                </c:pt>
                <c:pt idx="2251">
                  <c:v>62310.2486404214</c:v>
                </c:pt>
                <c:pt idx="2252">
                  <c:v>62348.0783404214</c:v>
                </c:pt>
                <c:pt idx="2253">
                  <c:v>62386.5795404214</c:v>
                </c:pt>
                <c:pt idx="2254">
                  <c:v>62425.79894042137</c:v>
                </c:pt>
                <c:pt idx="2255">
                  <c:v>62464.76834042137</c:v>
                </c:pt>
                <c:pt idx="2256">
                  <c:v>62503.5967404214</c:v>
                </c:pt>
                <c:pt idx="2257">
                  <c:v>62542.12864042138</c:v>
                </c:pt>
                <c:pt idx="2258">
                  <c:v>62580.4570404214</c:v>
                </c:pt>
                <c:pt idx="2259">
                  <c:v>62618.9668404214</c:v>
                </c:pt>
                <c:pt idx="2260">
                  <c:v>62658.3749404214</c:v>
                </c:pt>
                <c:pt idx="2261">
                  <c:v>62696.2352404214</c:v>
                </c:pt>
                <c:pt idx="2262">
                  <c:v>62734.53304042137</c:v>
                </c:pt>
                <c:pt idx="2263">
                  <c:v>62773.3308404214</c:v>
                </c:pt>
                <c:pt idx="2264">
                  <c:v>62811.7070404214</c:v>
                </c:pt>
                <c:pt idx="2265">
                  <c:v>62849.4889404214</c:v>
                </c:pt>
                <c:pt idx="2266">
                  <c:v>62888.14584042141</c:v>
                </c:pt>
                <c:pt idx="2267">
                  <c:v>62927.09434042138</c:v>
                </c:pt>
                <c:pt idx="2268">
                  <c:v>62965.29904042131</c:v>
                </c:pt>
                <c:pt idx="2269">
                  <c:v>63003.22184042131</c:v>
                </c:pt>
                <c:pt idx="2270">
                  <c:v>63040.59804042141</c:v>
                </c:pt>
                <c:pt idx="2271">
                  <c:v>63078.92644042138</c:v>
                </c:pt>
                <c:pt idx="2272">
                  <c:v>63118.22424042138</c:v>
                </c:pt>
                <c:pt idx="2273">
                  <c:v>63156.59924042138</c:v>
                </c:pt>
                <c:pt idx="2274">
                  <c:v>63194.8492404214</c:v>
                </c:pt>
                <c:pt idx="2275">
                  <c:v>63233.3443404214</c:v>
                </c:pt>
                <c:pt idx="2276">
                  <c:v>63271.57964042141</c:v>
                </c:pt>
                <c:pt idx="2277">
                  <c:v>63309.8149404214</c:v>
                </c:pt>
                <c:pt idx="2278">
                  <c:v>63347.98774042141</c:v>
                </c:pt>
                <c:pt idx="2279">
                  <c:v>63385.89464042141</c:v>
                </c:pt>
                <c:pt idx="2280">
                  <c:v>63424.62994042131</c:v>
                </c:pt>
                <c:pt idx="2281">
                  <c:v>63462.6936404213</c:v>
                </c:pt>
                <c:pt idx="2282">
                  <c:v>63501.28804042141</c:v>
                </c:pt>
                <c:pt idx="2283">
                  <c:v>63539.75124042141</c:v>
                </c:pt>
                <c:pt idx="2284">
                  <c:v>63577.58094042141</c:v>
                </c:pt>
                <c:pt idx="2285">
                  <c:v>63616.05034042141</c:v>
                </c:pt>
                <c:pt idx="2286">
                  <c:v>63653.92654042141</c:v>
                </c:pt>
                <c:pt idx="2287">
                  <c:v>63692.64594042137</c:v>
                </c:pt>
                <c:pt idx="2288">
                  <c:v>63730.58344042137</c:v>
                </c:pt>
                <c:pt idx="2289">
                  <c:v>63768.47564042141</c:v>
                </c:pt>
                <c:pt idx="2290">
                  <c:v>63807.46094042141</c:v>
                </c:pt>
                <c:pt idx="2291">
                  <c:v>63845.57984042141</c:v>
                </c:pt>
                <c:pt idx="2292">
                  <c:v>63884.45604042141</c:v>
                </c:pt>
                <c:pt idx="2293">
                  <c:v>63923.01854042141</c:v>
                </c:pt>
                <c:pt idx="2294">
                  <c:v>63961.31634042141</c:v>
                </c:pt>
                <c:pt idx="2295">
                  <c:v>63999.58224042141</c:v>
                </c:pt>
                <c:pt idx="2296">
                  <c:v>64039.00504042141</c:v>
                </c:pt>
                <c:pt idx="2297">
                  <c:v>64077.83474042141</c:v>
                </c:pt>
                <c:pt idx="2298">
                  <c:v>64116.85064042141</c:v>
                </c:pt>
                <c:pt idx="2299">
                  <c:v>64156.00264042141</c:v>
                </c:pt>
                <c:pt idx="2300">
                  <c:v>64194.17544042142</c:v>
                </c:pt>
                <c:pt idx="2301">
                  <c:v>64232.5051404214</c:v>
                </c:pt>
                <c:pt idx="2302">
                  <c:v>64270.70984042138</c:v>
                </c:pt>
                <c:pt idx="2303">
                  <c:v>64308.75764042142</c:v>
                </c:pt>
                <c:pt idx="2304">
                  <c:v>64347.74294042142</c:v>
                </c:pt>
                <c:pt idx="2305">
                  <c:v>64386.18164042138</c:v>
                </c:pt>
                <c:pt idx="2306">
                  <c:v>64424.60324042142</c:v>
                </c:pt>
                <c:pt idx="2307">
                  <c:v>64464.08244042142</c:v>
                </c:pt>
                <c:pt idx="2308">
                  <c:v>64502.27114042131</c:v>
                </c:pt>
                <c:pt idx="2309">
                  <c:v>64541.06894042142</c:v>
                </c:pt>
                <c:pt idx="2310">
                  <c:v>64579.22584042142</c:v>
                </c:pt>
                <c:pt idx="2311">
                  <c:v>64616.11674042142</c:v>
                </c:pt>
                <c:pt idx="2312">
                  <c:v>64654.99294042142</c:v>
                </c:pt>
                <c:pt idx="2313">
                  <c:v>64693.80544042142</c:v>
                </c:pt>
                <c:pt idx="2314">
                  <c:v>64731.07134042137</c:v>
                </c:pt>
                <c:pt idx="2315">
                  <c:v>64769.14364042137</c:v>
                </c:pt>
                <c:pt idx="2316">
                  <c:v>64807.75394042137</c:v>
                </c:pt>
                <c:pt idx="2317">
                  <c:v>64845.86424042142</c:v>
                </c:pt>
                <c:pt idx="2318">
                  <c:v>64883.9279404214</c:v>
                </c:pt>
                <c:pt idx="2319">
                  <c:v>64922.00634042142</c:v>
                </c:pt>
                <c:pt idx="2320">
                  <c:v>64959.99164042137</c:v>
                </c:pt>
                <c:pt idx="2321">
                  <c:v>64998.63254042141</c:v>
                </c:pt>
                <c:pt idx="2322">
                  <c:v>65036.91444042142</c:v>
                </c:pt>
                <c:pt idx="2323">
                  <c:v>65074.97204042142</c:v>
                </c:pt>
                <c:pt idx="2324">
                  <c:v>65112.69144042129</c:v>
                </c:pt>
                <c:pt idx="2325">
                  <c:v>65150.17674042138</c:v>
                </c:pt>
                <c:pt idx="2326">
                  <c:v>65187.64614042142</c:v>
                </c:pt>
                <c:pt idx="2327">
                  <c:v>65225.69394042135</c:v>
                </c:pt>
                <c:pt idx="2328">
                  <c:v>65264.14864042142</c:v>
                </c:pt>
                <c:pt idx="2329">
                  <c:v>65302.50894042142</c:v>
                </c:pt>
                <c:pt idx="2330">
                  <c:v>65340.86804042142</c:v>
                </c:pt>
                <c:pt idx="2331">
                  <c:v>65378.94034042142</c:v>
                </c:pt>
                <c:pt idx="2332">
                  <c:v>65416.8631404214</c:v>
                </c:pt>
                <c:pt idx="2333">
                  <c:v>65454.69154042142</c:v>
                </c:pt>
                <c:pt idx="2334">
                  <c:v>65494.08244042142</c:v>
                </c:pt>
                <c:pt idx="2335">
                  <c:v>65532.34964042142</c:v>
                </c:pt>
                <c:pt idx="2336">
                  <c:v>65571.16334042141</c:v>
                </c:pt>
                <c:pt idx="2337">
                  <c:v>65610.44524042134</c:v>
                </c:pt>
                <c:pt idx="2338">
                  <c:v>65649.69524042141</c:v>
                </c:pt>
                <c:pt idx="2339">
                  <c:v>65688.26874042141</c:v>
                </c:pt>
                <c:pt idx="2340">
                  <c:v>65727.12904042142</c:v>
                </c:pt>
                <c:pt idx="2341">
                  <c:v>65766.11434042141</c:v>
                </c:pt>
                <c:pt idx="2342">
                  <c:v>65803.58374042141</c:v>
                </c:pt>
                <c:pt idx="2343">
                  <c:v>65842.83494042141</c:v>
                </c:pt>
                <c:pt idx="2344">
                  <c:v>65881.49184042137</c:v>
                </c:pt>
                <c:pt idx="2345">
                  <c:v>65921.46244042137</c:v>
                </c:pt>
                <c:pt idx="2346">
                  <c:v>65960.10214042141</c:v>
                </c:pt>
                <c:pt idx="2347">
                  <c:v>65999.17564042142</c:v>
                </c:pt>
                <c:pt idx="2348">
                  <c:v>66037.61434042141</c:v>
                </c:pt>
                <c:pt idx="2349">
                  <c:v>66075.94404042137</c:v>
                </c:pt>
                <c:pt idx="2350">
                  <c:v>66115.16344042141</c:v>
                </c:pt>
                <c:pt idx="2351">
                  <c:v>66152.77374042143</c:v>
                </c:pt>
                <c:pt idx="2352">
                  <c:v>66191.10214042141</c:v>
                </c:pt>
                <c:pt idx="2353">
                  <c:v>66229.43184042137</c:v>
                </c:pt>
                <c:pt idx="2354">
                  <c:v>66267.77624042137</c:v>
                </c:pt>
                <c:pt idx="2355">
                  <c:v>66305.88044042143</c:v>
                </c:pt>
                <c:pt idx="2356">
                  <c:v>66345.44414042137</c:v>
                </c:pt>
                <c:pt idx="2357">
                  <c:v>66384.49194042137</c:v>
                </c:pt>
                <c:pt idx="2358">
                  <c:v>66423.91474042137</c:v>
                </c:pt>
                <c:pt idx="2359">
                  <c:v>66462.43064042137</c:v>
                </c:pt>
                <c:pt idx="2360">
                  <c:v>66500.91594042137</c:v>
                </c:pt>
                <c:pt idx="2361">
                  <c:v>66540.93314042139</c:v>
                </c:pt>
                <c:pt idx="2362">
                  <c:v>66580.30814042143</c:v>
                </c:pt>
                <c:pt idx="2363">
                  <c:v>66618.00544042143</c:v>
                </c:pt>
                <c:pt idx="2364">
                  <c:v>66655.75664042137</c:v>
                </c:pt>
                <c:pt idx="2365">
                  <c:v>66695.17944042145</c:v>
                </c:pt>
                <c:pt idx="2366">
                  <c:v>66734.18064042143</c:v>
                </c:pt>
                <c:pt idx="2367">
                  <c:v>66774.10344042143</c:v>
                </c:pt>
                <c:pt idx="2368">
                  <c:v>66812.04214042137</c:v>
                </c:pt>
                <c:pt idx="2369">
                  <c:v>66851.87184042143</c:v>
                </c:pt>
                <c:pt idx="2370">
                  <c:v>66890.12184042143</c:v>
                </c:pt>
                <c:pt idx="2371">
                  <c:v>66929.28854042139</c:v>
                </c:pt>
                <c:pt idx="2372">
                  <c:v>66967.89884042139</c:v>
                </c:pt>
                <c:pt idx="2373">
                  <c:v>67005.80574042143</c:v>
                </c:pt>
                <c:pt idx="2374">
                  <c:v>67044.15014042143</c:v>
                </c:pt>
                <c:pt idx="2375">
                  <c:v>67082.99454042134</c:v>
                </c:pt>
                <c:pt idx="2376">
                  <c:v>67120.90144042144</c:v>
                </c:pt>
                <c:pt idx="2377">
                  <c:v>67160.35484042144</c:v>
                </c:pt>
                <c:pt idx="2378">
                  <c:v>67199.60484042144</c:v>
                </c:pt>
                <c:pt idx="2379">
                  <c:v>67239.17834042143</c:v>
                </c:pt>
                <c:pt idx="2380">
                  <c:v>67277.78864042141</c:v>
                </c:pt>
                <c:pt idx="2381">
                  <c:v>67316.35114042143</c:v>
                </c:pt>
                <c:pt idx="2382">
                  <c:v>67355.44554042137</c:v>
                </c:pt>
                <c:pt idx="2383">
                  <c:v>67394.72744042144</c:v>
                </c:pt>
                <c:pt idx="2384">
                  <c:v>67434.96274042137</c:v>
                </c:pt>
                <c:pt idx="2385">
                  <c:v>67473.30714042144</c:v>
                </c:pt>
                <c:pt idx="2386">
                  <c:v>67511.54124042139</c:v>
                </c:pt>
                <c:pt idx="2387">
                  <c:v>67550.81694042137</c:v>
                </c:pt>
                <c:pt idx="2388">
                  <c:v>67589.33284042137</c:v>
                </c:pt>
                <c:pt idx="2389">
                  <c:v>67627.97374042144</c:v>
                </c:pt>
                <c:pt idx="2390">
                  <c:v>67667.99094042137</c:v>
                </c:pt>
                <c:pt idx="2391">
                  <c:v>67706.56934042144</c:v>
                </c:pt>
                <c:pt idx="2392">
                  <c:v>67746.66374042144</c:v>
                </c:pt>
                <c:pt idx="2393">
                  <c:v>67785.92964042144</c:v>
                </c:pt>
                <c:pt idx="2394">
                  <c:v>67825.78874042144</c:v>
                </c:pt>
                <c:pt idx="2395">
                  <c:v>67864.61104042144</c:v>
                </c:pt>
                <c:pt idx="2396">
                  <c:v>67903.72134042144</c:v>
                </c:pt>
                <c:pt idx="2397">
                  <c:v>67943.00324042139</c:v>
                </c:pt>
                <c:pt idx="2398">
                  <c:v>67981.08294042139</c:v>
                </c:pt>
                <c:pt idx="2399">
                  <c:v>68019.61484042139</c:v>
                </c:pt>
                <c:pt idx="2400">
                  <c:v>68056.78764042139</c:v>
                </c:pt>
                <c:pt idx="2401">
                  <c:v>68095.27294042139</c:v>
                </c:pt>
                <c:pt idx="2402">
                  <c:v>68134.3048404214</c:v>
                </c:pt>
                <c:pt idx="2403">
                  <c:v>68171.9874404214</c:v>
                </c:pt>
                <c:pt idx="2404">
                  <c:v>68209.12834042143</c:v>
                </c:pt>
                <c:pt idx="2405">
                  <c:v>68247.08174042144</c:v>
                </c:pt>
                <c:pt idx="2406">
                  <c:v>68285.02044042144</c:v>
                </c:pt>
                <c:pt idx="2407">
                  <c:v>68323.80234042139</c:v>
                </c:pt>
                <c:pt idx="2408">
                  <c:v>68361.99104042139</c:v>
                </c:pt>
                <c:pt idx="2409">
                  <c:v>68401.25694042139</c:v>
                </c:pt>
                <c:pt idx="2410">
                  <c:v>68441.31944042144</c:v>
                </c:pt>
                <c:pt idx="2411">
                  <c:v>68480.82924042144</c:v>
                </c:pt>
                <c:pt idx="2412">
                  <c:v>68520.43954042139</c:v>
                </c:pt>
                <c:pt idx="2413">
                  <c:v>68560.08044042144</c:v>
                </c:pt>
                <c:pt idx="2414">
                  <c:v>68598.45664042137</c:v>
                </c:pt>
                <c:pt idx="2415">
                  <c:v>68639.12944042145</c:v>
                </c:pt>
                <c:pt idx="2416">
                  <c:v>68679.67724042144</c:v>
                </c:pt>
                <c:pt idx="2417">
                  <c:v>68719.19314042144</c:v>
                </c:pt>
                <c:pt idx="2418">
                  <c:v>68758.02154042144</c:v>
                </c:pt>
                <c:pt idx="2419">
                  <c:v>68798.26784042137</c:v>
                </c:pt>
                <c:pt idx="2420">
                  <c:v>68837.70654042134</c:v>
                </c:pt>
                <c:pt idx="2421">
                  <c:v>68877.15994042143</c:v>
                </c:pt>
                <c:pt idx="2422">
                  <c:v>68916.4589404214</c:v>
                </c:pt>
                <c:pt idx="2423">
                  <c:v>68954.8658404214</c:v>
                </c:pt>
                <c:pt idx="2424">
                  <c:v>68994.5545404214</c:v>
                </c:pt>
                <c:pt idx="2425">
                  <c:v>69035.3829404214</c:v>
                </c:pt>
                <c:pt idx="2426">
                  <c:v>69074.27384042139</c:v>
                </c:pt>
                <c:pt idx="2427">
                  <c:v>69112.6427404214</c:v>
                </c:pt>
                <c:pt idx="2428">
                  <c:v>69151.20644042139</c:v>
                </c:pt>
                <c:pt idx="2429">
                  <c:v>69190.9111404214</c:v>
                </c:pt>
                <c:pt idx="2430">
                  <c:v>69228.8486404214</c:v>
                </c:pt>
                <c:pt idx="2431">
                  <c:v>69268.66234042139</c:v>
                </c:pt>
                <c:pt idx="2432">
                  <c:v>69307.49204042128</c:v>
                </c:pt>
                <c:pt idx="2433">
                  <c:v>69346.88424042141</c:v>
                </c:pt>
                <c:pt idx="2434">
                  <c:v>69386.41614042137</c:v>
                </c:pt>
                <c:pt idx="2435">
                  <c:v>69425.47984042144</c:v>
                </c:pt>
                <c:pt idx="2436">
                  <c:v>69464.41734042137</c:v>
                </c:pt>
                <c:pt idx="2437">
                  <c:v>69503.57544042142</c:v>
                </c:pt>
                <c:pt idx="2438">
                  <c:v>69542.37204042144</c:v>
                </c:pt>
                <c:pt idx="2439">
                  <c:v>69581.23234042137</c:v>
                </c:pt>
                <c:pt idx="2440">
                  <c:v>69619.78014042144</c:v>
                </c:pt>
                <c:pt idx="2441">
                  <c:v>69658.48354042137</c:v>
                </c:pt>
                <c:pt idx="2442">
                  <c:v>69698.07794042144</c:v>
                </c:pt>
                <c:pt idx="2443">
                  <c:v>69736.96274042137</c:v>
                </c:pt>
                <c:pt idx="2444">
                  <c:v>69774.27644042144</c:v>
                </c:pt>
                <c:pt idx="2445">
                  <c:v>69812.68334042144</c:v>
                </c:pt>
                <c:pt idx="2446">
                  <c:v>69850.40274042137</c:v>
                </c:pt>
                <c:pt idx="2447">
                  <c:v>69888.79494042139</c:v>
                </c:pt>
                <c:pt idx="2448">
                  <c:v>69928.81084042139</c:v>
                </c:pt>
                <c:pt idx="2449">
                  <c:v>69967.90524042139</c:v>
                </c:pt>
                <c:pt idx="2450">
                  <c:v>70006.68584042144</c:v>
                </c:pt>
                <c:pt idx="2451">
                  <c:v>70045.41624042121</c:v>
                </c:pt>
                <c:pt idx="2452">
                  <c:v>70084.57314042144</c:v>
                </c:pt>
                <c:pt idx="2453">
                  <c:v>70123.35504042143</c:v>
                </c:pt>
                <c:pt idx="2454">
                  <c:v>70163.60504042143</c:v>
                </c:pt>
                <c:pt idx="2455">
                  <c:v>70203.05844042144</c:v>
                </c:pt>
                <c:pt idx="2456">
                  <c:v>70241.71534042139</c:v>
                </c:pt>
                <c:pt idx="2457">
                  <c:v>70280.77904042144</c:v>
                </c:pt>
                <c:pt idx="2458">
                  <c:v>70318.23244042139</c:v>
                </c:pt>
                <c:pt idx="2459">
                  <c:v>70356.21034042137</c:v>
                </c:pt>
                <c:pt idx="2460">
                  <c:v>70394.85254042139</c:v>
                </c:pt>
                <c:pt idx="2461">
                  <c:v>70434.50944042144</c:v>
                </c:pt>
                <c:pt idx="2462">
                  <c:v>70473.93224042127</c:v>
                </c:pt>
                <c:pt idx="2463">
                  <c:v>70512.2766404214</c:v>
                </c:pt>
                <c:pt idx="2464">
                  <c:v>70550.4494404214</c:v>
                </c:pt>
                <c:pt idx="2465">
                  <c:v>70588.30974042143</c:v>
                </c:pt>
                <c:pt idx="2466">
                  <c:v>70627.9347404214</c:v>
                </c:pt>
                <c:pt idx="2467">
                  <c:v>70665.96174042141</c:v>
                </c:pt>
                <c:pt idx="2468">
                  <c:v>70704.69704042141</c:v>
                </c:pt>
                <c:pt idx="2469">
                  <c:v>70743.72894042144</c:v>
                </c:pt>
                <c:pt idx="2470">
                  <c:v>70782.76084042137</c:v>
                </c:pt>
                <c:pt idx="2471">
                  <c:v>70820.94954042137</c:v>
                </c:pt>
                <c:pt idx="2472">
                  <c:v>70860.15294042144</c:v>
                </c:pt>
                <c:pt idx="2473">
                  <c:v>70899.24734042137</c:v>
                </c:pt>
                <c:pt idx="2474">
                  <c:v>70938.10644042144</c:v>
                </c:pt>
                <c:pt idx="2475">
                  <c:v>70976.45934042144</c:v>
                </c:pt>
                <c:pt idx="2476">
                  <c:v>71014.30374042144</c:v>
                </c:pt>
                <c:pt idx="2477">
                  <c:v>71053.35154042144</c:v>
                </c:pt>
                <c:pt idx="2478">
                  <c:v>71092.83684042137</c:v>
                </c:pt>
                <c:pt idx="2479">
                  <c:v>71131.21304042137</c:v>
                </c:pt>
                <c:pt idx="2480">
                  <c:v>71169.97894042144</c:v>
                </c:pt>
                <c:pt idx="2481">
                  <c:v>71209.71424042137</c:v>
                </c:pt>
                <c:pt idx="2482">
                  <c:v>71248.05734042141</c:v>
                </c:pt>
                <c:pt idx="2483">
                  <c:v>71286.66274042144</c:v>
                </c:pt>
                <c:pt idx="2484">
                  <c:v>71326.2264404214</c:v>
                </c:pt>
                <c:pt idx="2485">
                  <c:v>71365.9776404214</c:v>
                </c:pt>
                <c:pt idx="2486">
                  <c:v>71405.7913404214</c:v>
                </c:pt>
                <c:pt idx="2487">
                  <c:v>71444.41634042127</c:v>
                </c:pt>
                <c:pt idx="2488">
                  <c:v>71483.5107404214</c:v>
                </c:pt>
                <c:pt idx="2489">
                  <c:v>71522.73014042144</c:v>
                </c:pt>
                <c:pt idx="2490">
                  <c:v>71561.63704042144</c:v>
                </c:pt>
                <c:pt idx="2491">
                  <c:v>71601.74124042137</c:v>
                </c:pt>
                <c:pt idx="2492">
                  <c:v>71641.22654042137</c:v>
                </c:pt>
                <c:pt idx="2493">
                  <c:v>71680.74374042139</c:v>
                </c:pt>
                <c:pt idx="2494">
                  <c:v>71720.02564042146</c:v>
                </c:pt>
                <c:pt idx="2495">
                  <c:v>71758.99504042139</c:v>
                </c:pt>
                <c:pt idx="2496">
                  <c:v>71797.57344042146</c:v>
                </c:pt>
                <c:pt idx="2497">
                  <c:v>71836.99624042127</c:v>
                </c:pt>
                <c:pt idx="2498">
                  <c:v>71876.19964042146</c:v>
                </c:pt>
                <c:pt idx="2499">
                  <c:v>71915.67754042144</c:v>
                </c:pt>
                <c:pt idx="2500">
                  <c:v>71954.77194042146</c:v>
                </c:pt>
                <c:pt idx="2501">
                  <c:v>71993.89814042144</c:v>
                </c:pt>
                <c:pt idx="2502">
                  <c:v>72034.74254042126</c:v>
                </c:pt>
                <c:pt idx="2503">
                  <c:v>72074.66534042146</c:v>
                </c:pt>
                <c:pt idx="2504">
                  <c:v>72113.32224042139</c:v>
                </c:pt>
                <c:pt idx="2505">
                  <c:v>72151.71314042139</c:v>
                </c:pt>
                <c:pt idx="2506">
                  <c:v>72190.71314042139</c:v>
                </c:pt>
                <c:pt idx="2507">
                  <c:v>72229.48884042139</c:v>
                </c:pt>
                <c:pt idx="2508">
                  <c:v>72269.24004042137</c:v>
                </c:pt>
                <c:pt idx="2509">
                  <c:v>72308.42874042144</c:v>
                </c:pt>
                <c:pt idx="2510">
                  <c:v>72347.22654042137</c:v>
                </c:pt>
                <c:pt idx="2511">
                  <c:v>72388.10274042144</c:v>
                </c:pt>
                <c:pt idx="2512">
                  <c:v>72427.79144042144</c:v>
                </c:pt>
                <c:pt idx="2513">
                  <c:v>72467.40174042144</c:v>
                </c:pt>
                <c:pt idx="2514">
                  <c:v>72506.44834042137</c:v>
                </c:pt>
                <c:pt idx="2515">
                  <c:v>72545.08194042144</c:v>
                </c:pt>
                <c:pt idx="2516">
                  <c:v>72584.75474042144</c:v>
                </c:pt>
                <c:pt idx="2517">
                  <c:v>72625.89564042144</c:v>
                </c:pt>
                <c:pt idx="2518">
                  <c:v>72666.13094042144</c:v>
                </c:pt>
                <c:pt idx="2519">
                  <c:v>72704.61624042137</c:v>
                </c:pt>
                <c:pt idx="2520">
                  <c:v>72743.83564042144</c:v>
                </c:pt>
                <c:pt idx="2521">
                  <c:v>72783.25844042146</c:v>
                </c:pt>
                <c:pt idx="2522">
                  <c:v>72823.22784042139</c:v>
                </c:pt>
                <c:pt idx="2523">
                  <c:v>72862.70704042139</c:v>
                </c:pt>
                <c:pt idx="2524">
                  <c:v>72903.09794042139</c:v>
                </c:pt>
                <c:pt idx="2525">
                  <c:v>72942.83324042139</c:v>
                </c:pt>
                <c:pt idx="2526">
                  <c:v>72981.14694042139</c:v>
                </c:pt>
                <c:pt idx="2527">
                  <c:v>73020.60164042146</c:v>
                </c:pt>
                <c:pt idx="2528">
                  <c:v>73059.44724042127</c:v>
                </c:pt>
                <c:pt idx="2529">
                  <c:v>73099.83814042146</c:v>
                </c:pt>
                <c:pt idx="2530">
                  <c:v>73138.25974042146</c:v>
                </c:pt>
                <c:pt idx="2531">
                  <c:v>73175.89574042146</c:v>
                </c:pt>
                <c:pt idx="2532">
                  <c:v>73214.89694042139</c:v>
                </c:pt>
                <c:pt idx="2533">
                  <c:v>73253.39814042144</c:v>
                </c:pt>
                <c:pt idx="2534">
                  <c:v>73293.22784042139</c:v>
                </c:pt>
                <c:pt idx="2535">
                  <c:v>73332.00974042146</c:v>
                </c:pt>
                <c:pt idx="2536">
                  <c:v>73371.02564042146</c:v>
                </c:pt>
                <c:pt idx="2537">
                  <c:v>73410.60534042146</c:v>
                </c:pt>
                <c:pt idx="2538">
                  <c:v>73449.12124042146</c:v>
                </c:pt>
                <c:pt idx="2539">
                  <c:v>73487.17884042146</c:v>
                </c:pt>
                <c:pt idx="2540">
                  <c:v>73525.46074042139</c:v>
                </c:pt>
                <c:pt idx="2541">
                  <c:v>73564.99264042127</c:v>
                </c:pt>
                <c:pt idx="2542">
                  <c:v>73603.49384042127</c:v>
                </c:pt>
                <c:pt idx="2543">
                  <c:v>73641.07224042139</c:v>
                </c:pt>
                <c:pt idx="2544">
                  <c:v>73680.7916404214</c:v>
                </c:pt>
                <c:pt idx="2545">
                  <c:v>73719.77694042141</c:v>
                </c:pt>
                <c:pt idx="2546">
                  <c:v>73759.13604042141</c:v>
                </c:pt>
                <c:pt idx="2547">
                  <c:v>73798.13114042146</c:v>
                </c:pt>
                <c:pt idx="2548">
                  <c:v>73837.55394042141</c:v>
                </c:pt>
                <c:pt idx="2549">
                  <c:v>73876.60174042146</c:v>
                </c:pt>
                <c:pt idx="2550">
                  <c:v>73916.41544042141</c:v>
                </c:pt>
                <c:pt idx="2551">
                  <c:v>73955.65074042146</c:v>
                </c:pt>
                <c:pt idx="2552">
                  <c:v>73993.91794042134</c:v>
                </c:pt>
                <c:pt idx="2553">
                  <c:v>74033.01354042137</c:v>
                </c:pt>
                <c:pt idx="2554">
                  <c:v>74071.65324042144</c:v>
                </c:pt>
                <c:pt idx="2555">
                  <c:v>74109.80394042141</c:v>
                </c:pt>
                <c:pt idx="2556">
                  <c:v>74148.94484042127</c:v>
                </c:pt>
                <c:pt idx="2557">
                  <c:v>74187.80514042146</c:v>
                </c:pt>
                <c:pt idx="2558">
                  <c:v>74226.96204042131</c:v>
                </c:pt>
                <c:pt idx="2559">
                  <c:v>74267.10424042147</c:v>
                </c:pt>
                <c:pt idx="2560">
                  <c:v>74307.32364042147</c:v>
                </c:pt>
                <c:pt idx="2561">
                  <c:v>74347.10554042147</c:v>
                </c:pt>
                <c:pt idx="2562">
                  <c:v>74387.18394042147</c:v>
                </c:pt>
                <c:pt idx="2563">
                  <c:v>74425.88124042147</c:v>
                </c:pt>
                <c:pt idx="2564">
                  <c:v>74465.74154042137</c:v>
                </c:pt>
                <c:pt idx="2565">
                  <c:v>74503.85184042147</c:v>
                </c:pt>
                <c:pt idx="2566">
                  <c:v>74542.91554042137</c:v>
                </c:pt>
                <c:pt idx="2567">
                  <c:v>74583.55644042144</c:v>
                </c:pt>
                <c:pt idx="2568">
                  <c:v>74623.33834042147</c:v>
                </c:pt>
                <c:pt idx="2569">
                  <c:v>74663.04304042137</c:v>
                </c:pt>
                <c:pt idx="2570">
                  <c:v>74701.35554042147</c:v>
                </c:pt>
                <c:pt idx="2571">
                  <c:v>74742.22444042147</c:v>
                </c:pt>
                <c:pt idx="2572">
                  <c:v>74781.78814042147</c:v>
                </c:pt>
                <c:pt idx="2573">
                  <c:v>74820.78934042147</c:v>
                </c:pt>
                <c:pt idx="2574">
                  <c:v>74859.46214042137</c:v>
                </c:pt>
                <c:pt idx="2575">
                  <c:v>74899.08714042147</c:v>
                </c:pt>
                <c:pt idx="2576">
                  <c:v>74937.79054042137</c:v>
                </c:pt>
                <c:pt idx="2577">
                  <c:v>74977.41674042137</c:v>
                </c:pt>
                <c:pt idx="2578">
                  <c:v>75015.75984042141</c:v>
                </c:pt>
                <c:pt idx="2579">
                  <c:v>75055.53684042137</c:v>
                </c:pt>
                <c:pt idx="2580">
                  <c:v>75094.92774042141</c:v>
                </c:pt>
                <c:pt idx="2581">
                  <c:v>75133.80394042141</c:v>
                </c:pt>
                <c:pt idx="2582">
                  <c:v>75174.33584042144</c:v>
                </c:pt>
                <c:pt idx="2583">
                  <c:v>75214.49274042137</c:v>
                </c:pt>
                <c:pt idx="2584">
                  <c:v>75253.74274042137</c:v>
                </c:pt>
                <c:pt idx="2585">
                  <c:v>75292.47804042147</c:v>
                </c:pt>
                <c:pt idx="2586">
                  <c:v>75331.07244042147</c:v>
                </c:pt>
                <c:pt idx="2587">
                  <c:v>75368.86284042137</c:v>
                </c:pt>
                <c:pt idx="2588">
                  <c:v>75406.56754042137</c:v>
                </c:pt>
                <c:pt idx="2589">
                  <c:v>75446.86534042147</c:v>
                </c:pt>
                <c:pt idx="2590">
                  <c:v>75486.16314042147</c:v>
                </c:pt>
                <c:pt idx="2591">
                  <c:v>75526.03934042147</c:v>
                </c:pt>
                <c:pt idx="2592">
                  <c:v>75565.19744042147</c:v>
                </c:pt>
                <c:pt idx="2593">
                  <c:v>75604.82244042147</c:v>
                </c:pt>
                <c:pt idx="2594">
                  <c:v>75644.52584042147</c:v>
                </c:pt>
                <c:pt idx="2595">
                  <c:v>75684.19374042147</c:v>
                </c:pt>
                <c:pt idx="2596">
                  <c:v>75723.42904042147</c:v>
                </c:pt>
                <c:pt idx="2597">
                  <c:v>75762.39844042147</c:v>
                </c:pt>
                <c:pt idx="2598">
                  <c:v>75801.68034042147</c:v>
                </c:pt>
                <c:pt idx="2599">
                  <c:v>75840.88504042147</c:v>
                </c:pt>
                <c:pt idx="2600">
                  <c:v>75880.40094042139</c:v>
                </c:pt>
                <c:pt idx="2601">
                  <c:v>75919.83964042147</c:v>
                </c:pt>
                <c:pt idx="2602">
                  <c:v>75959.63624042139</c:v>
                </c:pt>
                <c:pt idx="2603">
                  <c:v>75999.33474042147</c:v>
                </c:pt>
                <c:pt idx="2604">
                  <c:v>76037.61664042139</c:v>
                </c:pt>
                <c:pt idx="2605">
                  <c:v>76076.85194042147</c:v>
                </c:pt>
                <c:pt idx="2606">
                  <c:v>76116.43164042139</c:v>
                </c:pt>
                <c:pt idx="2607">
                  <c:v>76156.40104042141</c:v>
                </c:pt>
                <c:pt idx="2608">
                  <c:v>76196.1522404214</c:v>
                </c:pt>
                <c:pt idx="2609">
                  <c:v>76236.46594042139</c:v>
                </c:pt>
                <c:pt idx="2610">
                  <c:v>76275.84094042139</c:v>
                </c:pt>
                <c:pt idx="2611">
                  <c:v>76314.69514042146</c:v>
                </c:pt>
                <c:pt idx="2612">
                  <c:v>76353.94634042129</c:v>
                </c:pt>
                <c:pt idx="2613">
                  <c:v>76393.50884042139</c:v>
                </c:pt>
                <c:pt idx="2614">
                  <c:v>76432.72944042147</c:v>
                </c:pt>
                <c:pt idx="2615">
                  <c:v>76472.80784042139</c:v>
                </c:pt>
                <c:pt idx="2616">
                  <c:v>76512.82374042147</c:v>
                </c:pt>
                <c:pt idx="2617">
                  <c:v>76553.23184042139</c:v>
                </c:pt>
                <c:pt idx="2618">
                  <c:v>76591.65344042147</c:v>
                </c:pt>
                <c:pt idx="2619">
                  <c:v>76630.85074042147</c:v>
                </c:pt>
                <c:pt idx="2620">
                  <c:v>76670.97694042139</c:v>
                </c:pt>
                <c:pt idx="2621">
                  <c:v>76711.54064042139</c:v>
                </c:pt>
                <c:pt idx="2622">
                  <c:v>76750.10314042147</c:v>
                </c:pt>
                <c:pt idx="2623">
                  <c:v>76788.96344042139</c:v>
                </c:pt>
                <c:pt idx="2624">
                  <c:v>76827.76124042139</c:v>
                </c:pt>
                <c:pt idx="2625">
                  <c:v>76866.33964042147</c:v>
                </c:pt>
                <c:pt idx="2626">
                  <c:v>76904.73054042137</c:v>
                </c:pt>
                <c:pt idx="2627">
                  <c:v>76944.94374042137</c:v>
                </c:pt>
                <c:pt idx="2628">
                  <c:v>76983.99154042137</c:v>
                </c:pt>
                <c:pt idx="2629">
                  <c:v>77021.46094042137</c:v>
                </c:pt>
                <c:pt idx="2630">
                  <c:v>77058.44624042125</c:v>
                </c:pt>
                <c:pt idx="2631">
                  <c:v>77096.43154042137</c:v>
                </c:pt>
                <c:pt idx="2632">
                  <c:v>77134.62024042147</c:v>
                </c:pt>
                <c:pt idx="2633">
                  <c:v>77173.71464042139</c:v>
                </c:pt>
                <c:pt idx="2634">
                  <c:v>77213.18404042147</c:v>
                </c:pt>
                <c:pt idx="2635">
                  <c:v>77252.47694042139</c:v>
                </c:pt>
                <c:pt idx="2636">
                  <c:v>77292.33724042139</c:v>
                </c:pt>
                <c:pt idx="2637">
                  <c:v>77331.21344042139</c:v>
                </c:pt>
                <c:pt idx="2638">
                  <c:v>77370.82374042147</c:v>
                </c:pt>
                <c:pt idx="2639">
                  <c:v>77409.85564042147</c:v>
                </c:pt>
                <c:pt idx="2640">
                  <c:v>77449.96594042139</c:v>
                </c:pt>
                <c:pt idx="2641">
                  <c:v>77489.70124042139</c:v>
                </c:pt>
                <c:pt idx="2642">
                  <c:v>77528.49784042129</c:v>
                </c:pt>
                <c:pt idx="2643">
                  <c:v>77567.71104042139</c:v>
                </c:pt>
                <c:pt idx="2644">
                  <c:v>77607.66814042147</c:v>
                </c:pt>
                <c:pt idx="2645">
                  <c:v>77646.13384042139</c:v>
                </c:pt>
                <c:pt idx="2646">
                  <c:v>77684.72944042147</c:v>
                </c:pt>
                <c:pt idx="2647">
                  <c:v>77723.63634042141</c:v>
                </c:pt>
                <c:pt idx="2648">
                  <c:v>77761.63634042141</c:v>
                </c:pt>
                <c:pt idx="2649">
                  <c:v>77799.96604042134</c:v>
                </c:pt>
                <c:pt idx="2650">
                  <c:v>77839.21604042134</c:v>
                </c:pt>
                <c:pt idx="2651">
                  <c:v>77877.64744042147</c:v>
                </c:pt>
                <c:pt idx="2652">
                  <c:v>77915.86684042137</c:v>
                </c:pt>
                <c:pt idx="2653">
                  <c:v>77954.69524042147</c:v>
                </c:pt>
                <c:pt idx="2654">
                  <c:v>77994.44774042137</c:v>
                </c:pt>
                <c:pt idx="2655">
                  <c:v>78033.99304042137</c:v>
                </c:pt>
                <c:pt idx="2656">
                  <c:v>78073.13394042144</c:v>
                </c:pt>
                <c:pt idx="2657">
                  <c:v>78112.12044042148</c:v>
                </c:pt>
                <c:pt idx="2658">
                  <c:v>78151.65104042146</c:v>
                </c:pt>
                <c:pt idx="2659">
                  <c:v>78191.13024042141</c:v>
                </c:pt>
                <c:pt idx="2660">
                  <c:v>78230.39744042147</c:v>
                </c:pt>
                <c:pt idx="2661">
                  <c:v>78269.07024042147</c:v>
                </c:pt>
                <c:pt idx="2662">
                  <c:v>78307.24304042137</c:v>
                </c:pt>
                <c:pt idx="2663">
                  <c:v>78345.96244042137</c:v>
                </c:pt>
                <c:pt idx="2664">
                  <c:v>78385.13524042147</c:v>
                </c:pt>
                <c:pt idx="2665">
                  <c:v>78426.44894042137</c:v>
                </c:pt>
                <c:pt idx="2666">
                  <c:v>78466.01144042147</c:v>
                </c:pt>
                <c:pt idx="2667">
                  <c:v>78504.91214042137</c:v>
                </c:pt>
                <c:pt idx="2668">
                  <c:v>78543.20994042147</c:v>
                </c:pt>
                <c:pt idx="2669">
                  <c:v>78581.91334042134</c:v>
                </c:pt>
                <c:pt idx="2670">
                  <c:v>78619.82024042147</c:v>
                </c:pt>
                <c:pt idx="2671">
                  <c:v>78658.82144042148</c:v>
                </c:pt>
                <c:pt idx="2672">
                  <c:v>78697.55674042144</c:v>
                </c:pt>
                <c:pt idx="2673">
                  <c:v>78737.26144042147</c:v>
                </c:pt>
                <c:pt idx="2674">
                  <c:v>78776.10584042147</c:v>
                </c:pt>
                <c:pt idx="2675">
                  <c:v>78813.24184042137</c:v>
                </c:pt>
                <c:pt idx="2676">
                  <c:v>78851.88404042147</c:v>
                </c:pt>
                <c:pt idx="2677">
                  <c:v>78891.66594042149</c:v>
                </c:pt>
                <c:pt idx="2678">
                  <c:v>78931.38654042139</c:v>
                </c:pt>
                <c:pt idx="2679">
                  <c:v>78971.07524042147</c:v>
                </c:pt>
                <c:pt idx="2680">
                  <c:v>79010.87304042149</c:v>
                </c:pt>
                <c:pt idx="2681">
                  <c:v>79050.52994042149</c:v>
                </c:pt>
                <c:pt idx="2682">
                  <c:v>79090.46744042139</c:v>
                </c:pt>
                <c:pt idx="2683">
                  <c:v>79129.19664042139</c:v>
                </c:pt>
                <c:pt idx="2684">
                  <c:v>79168.94784042129</c:v>
                </c:pt>
                <c:pt idx="2685">
                  <c:v>79209.33874042149</c:v>
                </c:pt>
                <c:pt idx="2686">
                  <c:v>79248.91844042139</c:v>
                </c:pt>
                <c:pt idx="2687">
                  <c:v>79288.9503404214</c:v>
                </c:pt>
                <c:pt idx="2688">
                  <c:v>79329.03004042144</c:v>
                </c:pt>
                <c:pt idx="2689">
                  <c:v>79368.70284042131</c:v>
                </c:pt>
                <c:pt idx="2690">
                  <c:v>79408.21874042141</c:v>
                </c:pt>
                <c:pt idx="2691">
                  <c:v>79446.8547404215</c:v>
                </c:pt>
                <c:pt idx="2692">
                  <c:v>79486.96504042139</c:v>
                </c:pt>
                <c:pt idx="2693">
                  <c:v>79526.3253404215</c:v>
                </c:pt>
                <c:pt idx="2694">
                  <c:v>79566.2481404214</c:v>
                </c:pt>
                <c:pt idx="2695">
                  <c:v>79605.46754042129</c:v>
                </c:pt>
                <c:pt idx="2696">
                  <c:v>79644.24944042144</c:v>
                </c:pt>
                <c:pt idx="2697">
                  <c:v>79684.93814042144</c:v>
                </c:pt>
                <c:pt idx="2698">
                  <c:v>79725.07784042144</c:v>
                </c:pt>
                <c:pt idx="2699">
                  <c:v>79764.3217404215</c:v>
                </c:pt>
                <c:pt idx="2700">
                  <c:v>79803.3217404215</c:v>
                </c:pt>
                <c:pt idx="2701">
                  <c:v>79843.41734042137</c:v>
                </c:pt>
                <c:pt idx="2702">
                  <c:v>79882.1367404215</c:v>
                </c:pt>
                <c:pt idx="2703">
                  <c:v>79920.7311404215</c:v>
                </c:pt>
                <c:pt idx="2704">
                  <c:v>79958.8414404215</c:v>
                </c:pt>
                <c:pt idx="2705">
                  <c:v>79997.6086404215</c:v>
                </c:pt>
                <c:pt idx="2706">
                  <c:v>80037.45304042139</c:v>
                </c:pt>
                <c:pt idx="2707">
                  <c:v>80077.2594404215</c:v>
                </c:pt>
                <c:pt idx="2708">
                  <c:v>80116.5731404215</c:v>
                </c:pt>
                <c:pt idx="2709">
                  <c:v>80155.3550404215</c:v>
                </c:pt>
                <c:pt idx="2710">
                  <c:v>80193.96534042139</c:v>
                </c:pt>
                <c:pt idx="2711">
                  <c:v>80233.6859404215</c:v>
                </c:pt>
                <c:pt idx="2712">
                  <c:v>80272.7337404214</c:v>
                </c:pt>
                <c:pt idx="2713">
                  <c:v>80311.56214042139</c:v>
                </c:pt>
                <c:pt idx="2714">
                  <c:v>80352.26554042139</c:v>
                </c:pt>
                <c:pt idx="2715">
                  <c:v>80390.5425404213</c:v>
                </c:pt>
                <c:pt idx="2716">
                  <c:v>80429.84034042139</c:v>
                </c:pt>
                <c:pt idx="2717">
                  <c:v>80469.59034042139</c:v>
                </c:pt>
                <c:pt idx="2718">
                  <c:v>80509.76434042139</c:v>
                </c:pt>
                <c:pt idx="2719">
                  <c:v>80549.40524042139</c:v>
                </c:pt>
                <c:pt idx="2720">
                  <c:v>80589.1711404215</c:v>
                </c:pt>
                <c:pt idx="2721">
                  <c:v>80627.93834042139</c:v>
                </c:pt>
                <c:pt idx="2722">
                  <c:v>80668.0792404215</c:v>
                </c:pt>
                <c:pt idx="2723">
                  <c:v>80707.8390404215</c:v>
                </c:pt>
                <c:pt idx="2724">
                  <c:v>80746.04374042139</c:v>
                </c:pt>
                <c:pt idx="2725">
                  <c:v>80746.04374042139</c:v>
                </c:pt>
                <c:pt idx="2726">
                  <c:v>80746.04374042139</c:v>
                </c:pt>
                <c:pt idx="2727">
                  <c:v>80746.04374042139</c:v>
                </c:pt>
                <c:pt idx="2728">
                  <c:v>80746.04374042139</c:v>
                </c:pt>
                <c:pt idx="2729">
                  <c:v>80746.04374042139</c:v>
                </c:pt>
                <c:pt idx="2730">
                  <c:v>80746.04374042139</c:v>
                </c:pt>
                <c:pt idx="2731">
                  <c:v>80746.04374042139</c:v>
                </c:pt>
                <c:pt idx="2732">
                  <c:v>80746.04374042139</c:v>
                </c:pt>
                <c:pt idx="2733">
                  <c:v>80746.04374042139</c:v>
                </c:pt>
                <c:pt idx="2734">
                  <c:v>80746.04374042139</c:v>
                </c:pt>
                <c:pt idx="2735">
                  <c:v>80746.04374042139</c:v>
                </c:pt>
                <c:pt idx="2736">
                  <c:v>80746.04374042139</c:v>
                </c:pt>
                <c:pt idx="2737">
                  <c:v>80746.04374042139</c:v>
                </c:pt>
                <c:pt idx="2738">
                  <c:v>80746.04374042139</c:v>
                </c:pt>
                <c:pt idx="2739">
                  <c:v>80746.04374042139</c:v>
                </c:pt>
                <c:pt idx="2740">
                  <c:v>80746.04374042139</c:v>
                </c:pt>
                <c:pt idx="2741">
                  <c:v>80746.04374042139</c:v>
                </c:pt>
                <c:pt idx="2742">
                  <c:v>80746.04374042139</c:v>
                </c:pt>
                <c:pt idx="2743">
                  <c:v>80746.04374042139</c:v>
                </c:pt>
                <c:pt idx="2744">
                  <c:v>80746.04374042139</c:v>
                </c:pt>
                <c:pt idx="2745">
                  <c:v>80746.04374042139</c:v>
                </c:pt>
                <c:pt idx="2746">
                  <c:v>80746.04374042139</c:v>
                </c:pt>
                <c:pt idx="2747">
                  <c:v>80746.04374042139</c:v>
                </c:pt>
                <c:pt idx="2748">
                  <c:v>80746.04374042139</c:v>
                </c:pt>
                <c:pt idx="2749">
                  <c:v>80746.04374042139</c:v>
                </c:pt>
                <c:pt idx="2750">
                  <c:v>80746.04374042139</c:v>
                </c:pt>
                <c:pt idx="2751">
                  <c:v>80746.04374042139</c:v>
                </c:pt>
                <c:pt idx="2752">
                  <c:v>80746.04374042139</c:v>
                </c:pt>
                <c:pt idx="2753">
                  <c:v>80746.04374042139</c:v>
                </c:pt>
                <c:pt idx="2754">
                  <c:v>80746.04374042139</c:v>
                </c:pt>
                <c:pt idx="2755">
                  <c:v>80746.04374042139</c:v>
                </c:pt>
                <c:pt idx="2756">
                  <c:v>80746.04374042139</c:v>
                </c:pt>
                <c:pt idx="2757">
                  <c:v>80746.04374042139</c:v>
                </c:pt>
                <c:pt idx="2758">
                  <c:v>80746.04374042139</c:v>
                </c:pt>
                <c:pt idx="2759">
                  <c:v>80746.04374042139</c:v>
                </c:pt>
                <c:pt idx="2760">
                  <c:v>80746.04374042139</c:v>
                </c:pt>
                <c:pt idx="2761">
                  <c:v>80746.04374042139</c:v>
                </c:pt>
                <c:pt idx="2762">
                  <c:v>80746.04374042139</c:v>
                </c:pt>
                <c:pt idx="2763">
                  <c:v>80746.04374042139</c:v>
                </c:pt>
                <c:pt idx="2764">
                  <c:v>80746.04374042139</c:v>
                </c:pt>
                <c:pt idx="2765">
                  <c:v>80746.04374042139</c:v>
                </c:pt>
                <c:pt idx="2766">
                  <c:v>80746.04374042139</c:v>
                </c:pt>
                <c:pt idx="2767">
                  <c:v>80746.04374042139</c:v>
                </c:pt>
                <c:pt idx="2768">
                  <c:v>80746.04374042139</c:v>
                </c:pt>
                <c:pt idx="2769">
                  <c:v>80746.04374042139</c:v>
                </c:pt>
                <c:pt idx="2770">
                  <c:v>80746.04374042139</c:v>
                </c:pt>
                <c:pt idx="2771">
                  <c:v>80746.04374042139</c:v>
                </c:pt>
                <c:pt idx="2772">
                  <c:v>80746.04374042139</c:v>
                </c:pt>
                <c:pt idx="2773">
                  <c:v>80746.04374042139</c:v>
                </c:pt>
                <c:pt idx="2774">
                  <c:v>80746.04374042139</c:v>
                </c:pt>
                <c:pt idx="2775">
                  <c:v>80746.04374042139</c:v>
                </c:pt>
                <c:pt idx="2776">
                  <c:v>80746.04374042139</c:v>
                </c:pt>
                <c:pt idx="2777">
                  <c:v>80746.04374042139</c:v>
                </c:pt>
                <c:pt idx="2778">
                  <c:v>80746.04374042139</c:v>
                </c:pt>
                <c:pt idx="2779">
                  <c:v>80746.04374042139</c:v>
                </c:pt>
                <c:pt idx="2780">
                  <c:v>80746.04374042139</c:v>
                </c:pt>
                <c:pt idx="2781">
                  <c:v>80746.04374042139</c:v>
                </c:pt>
                <c:pt idx="2782">
                  <c:v>80746.04374042139</c:v>
                </c:pt>
                <c:pt idx="2783">
                  <c:v>80746.04374042139</c:v>
                </c:pt>
                <c:pt idx="2784">
                  <c:v>80746.04374042139</c:v>
                </c:pt>
                <c:pt idx="2785">
                  <c:v>80746.04374042139</c:v>
                </c:pt>
                <c:pt idx="2786">
                  <c:v>80746.04374042139</c:v>
                </c:pt>
                <c:pt idx="2787">
                  <c:v>80746.04374042139</c:v>
                </c:pt>
                <c:pt idx="2788">
                  <c:v>80746.04374042139</c:v>
                </c:pt>
                <c:pt idx="2789">
                  <c:v>80746.04374042139</c:v>
                </c:pt>
                <c:pt idx="2790">
                  <c:v>80746.04374042139</c:v>
                </c:pt>
                <c:pt idx="2791">
                  <c:v>80746.04374042139</c:v>
                </c:pt>
                <c:pt idx="2792">
                  <c:v>80746.04374042139</c:v>
                </c:pt>
                <c:pt idx="2793">
                  <c:v>80746.04374042139</c:v>
                </c:pt>
                <c:pt idx="2794">
                  <c:v>80746.04374042139</c:v>
                </c:pt>
                <c:pt idx="2795">
                  <c:v>80746.04374042139</c:v>
                </c:pt>
                <c:pt idx="2796">
                  <c:v>80746.04374042139</c:v>
                </c:pt>
                <c:pt idx="2797">
                  <c:v>80746.04374042139</c:v>
                </c:pt>
                <c:pt idx="2798">
                  <c:v>80746.04374042139</c:v>
                </c:pt>
                <c:pt idx="2799">
                  <c:v>80746.04374042139</c:v>
                </c:pt>
                <c:pt idx="2800">
                  <c:v>80746.04374042139</c:v>
                </c:pt>
                <c:pt idx="2801">
                  <c:v>80746.04374042139</c:v>
                </c:pt>
                <c:pt idx="2802">
                  <c:v>80746.04374042139</c:v>
                </c:pt>
                <c:pt idx="2803">
                  <c:v>80746.04374042139</c:v>
                </c:pt>
                <c:pt idx="2804">
                  <c:v>80746.04374042139</c:v>
                </c:pt>
                <c:pt idx="2805">
                  <c:v>80746.04374042139</c:v>
                </c:pt>
                <c:pt idx="2806">
                  <c:v>80746.04374042139</c:v>
                </c:pt>
                <c:pt idx="2807">
                  <c:v>80746.04374042139</c:v>
                </c:pt>
                <c:pt idx="2808">
                  <c:v>80746.04374042139</c:v>
                </c:pt>
                <c:pt idx="2809">
                  <c:v>80746.04374042139</c:v>
                </c:pt>
                <c:pt idx="2810">
                  <c:v>80746.04374042139</c:v>
                </c:pt>
                <c:pt idx="2811">
                  <c:v>80746.04374042139</c:v>
                </c:pt>
                <c:pt idx="2812">
                  <c:v>80746.04374042139</c:v>
                </c:pt>
                <c:pt idx="2813">
                  <c:v>80746.04374042139</c:v>
                </c:pt>
                <c:pt idx="2814">
                  <c:v>80746.04374042139</c:v>
                </c:pt>
                <c:pt idx="2815">
                  <c:v>80746.04374042139</c:v>
                </c:pt>
                <c:pt idx="2816">
                  <c:v>80746.04374042139</c:v>
                </c:pt>
                <c:pt idx="2817">
                  <c:v>80746.04374042139</c:v>
                </c:pt>
                <c:pt idx="2818">
                  <c:v>80746.04374042139</c:v>
                </c:pt>
                <c:pt idx="2819">
                  <c:v>80746.04374042139</c:v>
                </c:pt>
                <c:pt idx="2820">
                  <c:v>80746.04374042139</c:v>
                </c:pt>
                <c:pt idx="2821">
                  <c:v>80746.04374042139</c:v>
                </c:pt>
                <c:pt idx="2822">
                  <c:v>80746.04374042139</c:v>
                </c:pt>
                <c:pt idx="2823">
                  <c:v>80746.04374042139</c:v>
                </c:pt>
                <c:pt idx="2824">
                  <c:v>80746.04374042139</c:v>
                </c:pt>
                <c:pt idx="2825">
                  <c:v>80746.04374042139</c:v>
                </c:pt>
                <c:pt idx="2826">
                  <c:v>80746.04374042139</c:v>
                </c:pt>
                <c:pt idx="2827">
                  <c:v>80746.04374042139</c:v>
                </c:pt>
                <c:pt idx="2828">
                  <c:v>80746.04374042139</c:v>
                </c:pt>
                <c:pt idx="2829">
                  <c:v>80746.04374042139</c:v>
                </c:pt>
                <c:pt idx="2830">
                  <c:v>80746.04374042139</c:v>
                </c:pt>
                <c:pt idx="2831">
                  <c:v>80746.04374042139</c:v>
                </c:pt>
                <c:pt idx="2832">
                  <c:v>80746.04374042139</c:v>
                </c:pt>
                <c:pt idx="2833">
                  <c:v>80746.04374042139</c:v>
                </c:pt>
                <c:pt idx="2834">
                  <c:v>80746.04374042139</c:v>
                </c:pt>
                <c:pt idx="2835">
                  <c:v>80746.04374042139</c:v>
                </c:pt>
                <c:pt idx="2836">
                  <c:v>80746.04374042139</c:v>
                </c:pt>
                <c:pt idx="2837">
                  <c:v>80746.04374042139</c:v>
                </c:pt>
                <c:pt idx="2838">
                  <c:v>80746.04374042139</c:v>
                </c:pt>
                <c:pt idx="2839">
                  <c:v>80746.04374042139</c:v>
                </c:pt>
                <c:pt idx="2840">
                  <c:v>80746.04374042139</c:v>
                </c:pt>
                <c:pt idx="2841">
                  <c:v>80746.04374042139</c:v>
                </c:pt>
                <c:pt idx="2842">
                  <c:v>80746.04374042139</c:v>
                </c:pt>
                <c:pt idx="2843">
                  <c:v>80746.04374042139</c:v>
                </c:pt>
                <c:pt idx="2844">
                  <c:v>80746.04374042139</c:v>
                </c:pt>
                <c:pt idx="2845">
                  <c:v>80746.04374042139</c:v>
                </c:pt>
                <c:pt idx="2846">
                  <c:v>80746.04374042139</c:v>
                </c:pt>
                <c:pt idx="2847">
                  <c:v>80746.04374042139</c:v>
                </c:pt>
                <c:pt idx="2848">
                  <c:v>80746.04374042139</c:v>
                </c:pt>
                <c:pt idx="2849">
                  <c:v>80746.04374042139</c:v>
                </c:pt>
                <c:pt idx="2850">
                  <c:v>80746.04374042139</c:v>
                </c:pt>
                <c:pt idx="2851">
                  <c:v>80746.04374042139</c:v>
                </c:pt>
                <c:pt idx="2852">
                  <c:v>80746.04374042139</c:v>
                </c:pt>
                <c:pt idx="2853">
                  <c:v>80746.04374042139</c:v>
                </c:pt>
                <c:pt idx="2854">
                  <c:v>80746.04374042139</c:v>
                </c:pt>
                <c:pt idx="2855">
                  <c:v>80746.04374042139</c:v>
                </c:pt>
                <c:pt idx="2856">
                  <c:v>80746.04374042139</c:v>
                </c:pt>
                <c:pt idx="2857">
                  <c:v>80746.04374042139</c:v>
                </c:pt>
                <c:pt idx="2858">
                  <c:v>80746.04374042139</c:v>
                </c:pt>
                <c:pt idx="2859">
                  <c:v>80746.04374042139</c:v>
                </c:pt>
                <c:pt idx="2860">
                  <c:v>80746.04374042139</c:v>
                </c:pt>
                <c:pt idx="2861">
                  <c:v>80746.04374042139</c:v>
                </c:pt>
                <c:pt idx="2862">
                  <c:v>80746.04374042139</c:v>
                </c:pt>
                <c:pt idx="2863">
                  <c:v>80746.04374042139</c:v>
                </c:pt>
                <c:pt idx="2864">
                  <c:v>80746.04374042139</c:v>
                </c:pt>
                <c:pt idx="2865">
                  <c:v>80746.04374042139</c:v>
                </c:pt>
                <c:pt idx="2866">
                  <c:v>80746.04374042139</c:v>
                </c:pt>
                <c:pt idx="2867">
                  <c:v>80746.04374042139</c:v>
                </c:pt>
                <c:pt idx="2868">
                  <c:v>80746.04374042139</c:v>
                </c:pt>
                <c:pt idx="2869">
                  <c:v>80746.04374042139</c:v>
                </c:pt>
                <c:pt idx="2870">
                  <c:v>80746.04374042139</c:v>
                </c:pt>
                <c:pt idx="2871">
                  <c:v>80746.04374042139</c:v>
                </c:pt>
                <c:pt idx="2872">
                  <c:v>80746.04374042139</c:v>
                </c:pt>
                <c:pt idx="2873">
                  <c:v>80746.04374042139</c:v>
                </c:pt>
                <c:pt idx="2874">
                  <c:v>80746.04374042139</c:v>
                </c:pt>
                <c:pt idx="2875">
                  <c:v>80746.04374042139</c:v>
                </c:pt>
                <c:pt idx="2876">
                  <c:v>80746.04374042139</c:v>
                </c:pt>
                <c:pt idx="2877">
                  <c:v>80746.04374042139</c:v>
                </c:pt>
                <c:pt idx="2878">
                  <c:v>80746.04374042139</c:v>
                </c:pt>
                <c:pt idx="2879">
                  <c:v>80746.04374042139</c:v>
                </c:pt>
                <c:pt idx="2880">
                  <c:v>80746.04374042139</c:v>
                </c:pt>
                <c:pt idx="2881">
                  <c:v>80746.04374042139</c:v>
                </c:pt>
                <c:pt idx="2882">
                  <c:v>80746.04374042139</c:v>
                </c:pt>
                <c:pt idx="2883">
                  <c:v>80746.04374042139</c:v>
                </c:pt>
                <c:pt idx="2884">
                  <c:v>80746.04374042139</c:v>
                </c:pt>
                <c:pt idx="2885">
                  <c:v>80746.04374042139</c:v>
                </c:pt>
                <c:pt idx="2886">
                  <c:v>80746.04374042139</c:v>
                </c:pt>
                <c:pt idx="2887">
                  <c:v>80746.04374042139</c:v>
                </c:pt>
                <c:pt idx="2888">
                  <c:v>80746.04374042139</c:v>
                </c:pt>
                <c:pt idx="2889">
                  <c:v>80746.04374042139</c:v>
                </c:pt>
                <c:pt idx="2890">
                  <c:v>80746.04374042139</c:v>
                </c:pt>
                <c:pt idx="2891">
                  <c:v>80746.04374042139</c:v>
                </c:pt>
                <c:pt idx="2892">
                  <c:v>80746.04374042139</c:v>
                </c:pt>
                <c:pt idx="2893">
                  <c:v>80746.04374042139</c:v>
                </c:pt>
                <c:pt idx="2894">
                  <c:v>80746.04374042139</c:v>
                </c:pt>
                <c:pt idx="2895">
                  <c:v>80746.04374042139</c:v>
                </c:pt>
                <c:pt idx="2896">
                  <c:v>80746.04374042139</c:v>
                </c:pt>
                <c:pt idx="2897">
                  <c:v>80746.04374042139</c:v>
                </c:pt>
                <c:pt idx="2898">
                  <c:v>80746.04374042139</c:v>
                </c:pt>
                <c:pt idx="2899">
                  <c:v>80746.04374042139</c:v>
                </c:pt>
                <c:pt idx="2900">
                  <c:v>80746.04374042139</c:v>
                </c:pt>
                <c:pt idx="2901">
                  <c:v>80746.04374042139</c:v>
                </c:pt>
                <c:pt idx="2902">
                  <c:v>80746.04374042139</c:v>
                </c:pt>
                <c:pt idx="2903">
                  <c:v>80746.04374042139</c:v>
                </c:pt>
                <c:pt idx="2904">
                  <c:v>80746.04374042139</c:v>
                </c:pt>
                <c:pt idx="2905">
                  <c:v>80746.04374042139</c:v>
                </c:pt>
                <c:pt idx="2906">
                  <c:v>80746.04374042139</c:v>
                </c:pt>
                <c:pt idx="2907">
                  <c:v>80746.04374042139</c:v>
                </c:pt>
                <c:pt idx="2908">
                  <c:v>80746.04374042139</c:v>
                </c:pt>
                <c:pt idx="2909">
                  <c:v>80746.04374042139</c:v>
                </c:pt>
                <c:pt idx="2910">
                  <c:v>80746.04374042139</c:v>
                </c:pt>
                <c:pt idx="2911">
                  <c:v>80746.04374042139</c:v>
                </c:pt>
                <c:pt idx="2912">
                  <c:v>80746.04374042139</c:v>
                </c:pt>
                <c:pt idx="2913">
                  <c:v>80746.04374042139</c:v>
                </c:pt>
                <c:pt idx="2914">
                  <c:v>80746.04374042139</c:v>
                </c:pt>
                <c:pt idx="2915">
                  <c:v>80746.04374042139</c:v>
                </c:pt>
                <c:pt idx="2916">
                  <c:v>80746.04374042139</c:v>
                </c:pt>
                <c:pt idx="2917">
                  <c:v>80746.04374042139</c:v>
                </c:pt>
                <c:pt idx="2918">
                  <c:v>80746.04374042139</c:v>
                </c:pt>
                <c:pt idx="2919">
                  <c:v>80746.04374042139</c:v>
                </c:pt>
                <c:pt idx="2920">
                  <c:v>80746.04374042139</c:v>
                </c:pt>
                <c:pt idx="2921">
                  <c:v>80746.04374042139</c:v>
                </c:pt>
                <c:pt idx="2922">
                  <c:v>80746.04374042139</c:v>
                </c:pt>
                <c:pt idx="2923">
                  <c:v>80746.04374042139</c:v>
                </c:pt>
                <c:pt idx="2924">
                  <c:v>80746.04374042139</c:v>
                </c:pt>
                <c:pt idx="2925">
                  <c:v>80746.04374042139</c:v>
                </c:pt>
                <c:pt idx="2926">
                  <c:v>80746.04374042139</c:v>
                </c:pt>
                <c:pt idx="2927">
                  <c:v>80746.04374042139</c:v>
                </c:pt>
                <c:pt idx="2928">
                  <c:v>80746.04374042139</c:v>
                </c:pt>
                <c:pt idx="2929">
                  <c:v>80746.04374042139</c:v>
                </c:pt>
                <c:pt idx="2930">
                  <c:v>80746.04374042139</c:v>
                </c:pt>
                <c:pt idx="2931">
                  <c:v>80746.04374042139</c:v>
                </c:pt>
                <c:pt idx="2932">
                  <c:v>80746.04374042139</c:v>
                </c:pt>
                <c:pt idx="2933">
                  <c:v>80746.04374042139</c:v>
                </c:pt>
                <c:pt idx="2934">
                  <c:v>80746.04374042139</c:v>
                </c:pt>
                <c:pt idx="2935">
                  <c:v>80746.04374042139</c:v>
                </c:pt>
                <c:pt idx="2936">
                  <c:v>80746.04374042139</c:v>
                </c:pt>
                <c:pt idx="2937">
                  <c:v>80746.04374042139</c:v>
                </c:pt>
                <c:pt idx="2938">
                  <c:v>80746.04374042139</c:v>
                </c:pt>
                <c:pt idx="2939">
                  <c:v>80746.04374042139</c:v>
                </c:pt>
                <c:pt idx="2940">
                  <c:v>80746.04374042139</c:v>
                </c:pt>
                <c:pt idx="2941">
                  <c:v>80746.04374042139</c:v>
                </c:pt>
                <c:pt idx="2942">
                  <c:v>80746.04374042139</c:v>
                </c:pt>
                <c:pt idx="2943">
                  <c:v>80746.04374042139</c:v>
                </c:pt>
                <c:pt idx="2944">
                  <c:v>80746.04374042139</c:v>
                </c:pt>
                <c:pt idx="2945">
                  <c:v>80746.04374042139</c:v>
                </c:pt>
                <c:pt idx="2946">
                  <c:v>80746.04374042139</c:v>
                </c:pt>
                <c:pt idx="2947">
                  <c:v>80746.04374042139</c:v>
                </c:pt>
                <c:pt idx="2948">
                  <c:v>80746.04374042139</c:v>
                </c:pt>
                <c:pt idx="2949">
                  <c:v>80746.04374042139</c:v>
                </c:pt>
                <c:pt idx="2950">
                  <c:v>80746.04374042139</c:v>
                </c:pt>
                <c:pt idx="2951">
                  <c:v>80746.04374042139</c:v>
                </c:pt>
                <c:pt idx="2952">
                  <c:v>80746.04374042139</c:v>
                </c:pt>
                <c:pt idx="2953">
                  <c:v>80746.04374042139</c:v>
                </c:pt>
                <c:pt idx="2954">
                  <c:v>80746.04374042139</c:v>
                </c:pt>
                <c:pt idx="2955">
                  <c:v>80746.04374042139</c:v>
                </c:pt>
                <c:pt idx="2956">
                  <c:v>80746.04374042139</c:v>
                </c:pt>
                <c:pt idx="2957">
                  <c:v>80746.04374042139</c:v>
                </c:pt>
                <c:pt idx="2958">
                  <c:v>80746.04374042139</c:v>
                </c:pt>
                <c:pt idx="2959">
                  <c:v>80746.04374042139</c:v>
                </c:pt>
                <c:pt idx="2960">
                  <c:v>80746.04374042139</c:v>
                </c:pt>
                <c:pt idx="2961">
                  <c:v>80746.04374042139</c:v>
                </c:pt>
                <c:pt idx="2962">
                  <c:v>80746.04374042139</c:v>
                </c:pt>
                <c:pt idx="2963">
                  <c:v>80746.04374042139</c:v>
                </c:pt>
                <c:pt idx="2964">
                  <c:v>80746.04374042139</c:v>
                </c:pt>
                <c:pt idx="2965">
                  <c:v>80746.04374042139</c:v>
                </c:pt>
                <c:pt idx="2966">
                  <c:v>80746.04374042139</c:v>
                </c:pt>
                <c:pt idx="2967">
                  <c:v>80746.04374042139</c:v>
                </c:pt>
                <c:pt idx="2968">
                  <c:v>80746.04374042139</c:v>
                </c:pt>
                <c:pt idx="2969">
                  <c:v>80746.04374042139</c:v>
                </c:pt>
                <c:pt idx="2970">
                  <c:v>80746.04374042139</c:v>
                </c:pt>
                <c:pt idx="2971">
                  <c:v>80746.04374042139</c:v>
                </c:pt>
                <c:pt idx="2972">
                  <c:v>80746.04374042139</c:v>
                </c:pt>
                <c:pt idx="2973">
                  <c:v>80746.04374042139</c:v>
                </c:pt>
                <c:pt idx="2974">
                  <c:v>80746.04374042139</c:v>
                </c:pt>
                <c:pt idx="2975">
                  <c:v>80746.04374042139</c:v>
                </c:pt>
                <c:pt idx="2976">
                  <c:v>80746.04374042139</c:v>
                </c:pt>
                <c:pt idx="2977">
                  <c:v>80746.04374042139</c:v>
                </c:pt>
                <c:pt idx="2978">
                  <c:v>80746.04374042139</c:v>
                </c:pt>
                <c:pt idx="2979">
                  <c:v>80746.04374042139</c:v>
                </c:pt>
                <c:pt idx="2980">
                  <c:v>80746.04374042139</c:v>
                </c:pt>
                <c:pt idx="2981">
                  <c:v>80746.04374042139</c:v>
                </c:pt>
                <c:pt idx="2982">
                  <c:v>80746.04374042139</c:v>
                </c:pt>
                <c:pt idx="2983">
                  <c:v>80746.04374042139</c:v>
                </c:pt>
                <c:pt idx="2984">
                  <c:v>80746.04374042139</c:v>
                </c:pt>
                <c:pt idx="2985">
                  <c:v>80746.04374042139</c:v>
                </c:pt>
                <c:pt idx="2986">
                  <c:v>80746.04374042139</c:v>
                </c:pt>
                <c:pt idx="2987">
                  <c:v>80746.04374042139</c:v>
                </c:pt>
                <c:pt idx="2988">
                  <c:v>80746.04374042139</c:v>
                </c:pt>
                <c:pt idx="2989">
                  <c:v>80746.04374042139</c:v>
                </c:pt>
                <c:pt idx="2990">
                  <c:v>80746.04374042139</c:v>
                </c:pt>
                <c:pt idx="2991">
                  <c:v>80746.04374042139</c:v>
                </c:pt>
                <c:pt idx="2992">
                  <c:v>80746.04374042139</c:v>
                </c:pt>
                <c:pt idx="2993">
                  <c:v>80746.04374042139</c:v>
                </c:pt>
                <c:pt idx="2994">
                  <c:v>80746.04374042139</c:v>
                </c:pt>
                <c:pt idx="2995">
                  <c:v>80746.04374042139</c:v>
                </c:pt>
                <c:pt idx="2996">
                  <c:v>80746.04374042139</c:v>
                </c:pt>
                <c:pt idx="2997">
                  <c:v>80746.04374042139</c:v>
                </c:pt>
                <c:pt idx="2998">
                  <c:v>80746.04374042139</c:v>
                </c:pt>
                <c:pt idx="2999">
                  <c:v>80746.04374042139</c:v>
                </c:pt>
                <c:pt idx="3000">
                  <c:v>80746.04374042139</c:v>
                </c:pt>
                <c:pt idx="3001">
                  <c:v>80746.04374042139</c:v>
                </c:pt>
                <c:pt idx="3002">
                  <c:v>80746.04374042139</c:v>
                </c:pt>
                <c:pt idx="3003">
                  <c:v>80746.04374042139</c:v>
                </c:pt>
                <c:pt idx="3004">
                  <c:v>80746.04374042139</c:v>
                </c:pt>
                <c:pt idx="3005">
                  <c:v>80746.04374042139</c:v>
                </c:pt>
                <c:pt idx="3006">
                  <c:v>80746.04374042139</c:v>
                </c:pt>
                <c:pt idx="3007">
                  <c:v>80746.04374042139</c:v>
                </c:pt>
                <c:pt idx="3008">
                  <c:v>80746.04374042139</c:v>
                </c:pt>
                <c:pt idx="3009">
                  <c:v>80746.04374042139</c:v>
                </c:pt>
                <c:pt idx="3010">
                  <c:v>80746.04374042139</c:v>
                </c:pt>
                <c:pt idx="3011">
                  <c:v>80746.04374042139</c:v>
                </c:pt>
                <c:pt idx="3012">
                  <c:v>80746.04374042139</c:v>
                </c:pt>
                <c:pt idx="3013">
                  <c:v>80746.04374042139</c:v>
                </c:pt>
                <c:pt idx="3014">
                  <c:v>80746.04374042139</c:v>
                </c:pt>
                <c:pt idx="3015">
                  <c:v>80746.04374042139</c:v>
                </c:pt>
                <c:pt idx="3016">
                  <c:v>80746.04374042139</c:v>
                </c:pt>
                <c:pt idx="3017">
                  <c:v>80746.04374042139</c:v>
                </c:pt>
                <c:pt idx="3018">
                  <c:v>80746.04374042139</c:v>
                </c:pt>
                <c:pt idx="3019">
                  <c:v>80746.04374042139</c:v>
                </c:pt>
                <c:pt idx="3020">
                  <c:v>80746.04374042139</c:v>
                </c:pt>
                <c:pt idx="3021">
                  <c:v>80746.04374042139</c:v>
                </c:pt>
                <c:pt idx="3022">
                  <c:v>80746.04374042139</c:v>
                </c:pt>
                <c:pt idx="3023">
                  <c:v>80746.04374042139</c:v>
                </c:pt>
                <c:pt idx="3024">
                  <c:v>80746.04374042139</c:v>
                </c:pt>
                <c:pt idx="3025">
                  <c:v>80746.04374042139</c:v>
                </c:pt>
                <c:pt idx="3026">
                  <c:v>80746.04374042139</c:v>
                </c:pt>
                <c:pt idx="3027">
                  <c:v>80746.04374042139</c:v>
                </c:pt>
                <c:pt idx="3028">
                  <c:v>80746.04374042139</c:v>
                </c:pt>
                <c:pt idx="3029">
                  <c:v>80746.04374042139</c:v>
                </c:pt>
                <c:pt idx="3030">
                  <c:v>80746.04374042139</c:v>
                </c:pt>
                <c:pt idx="3031">
                  <c:v>80746.04374042139</c:v>
                </c:pt>
                <c:pt idx="3032">
                  <c:v>80746.04374042139</c:v>
                </c:pt>
                <c:pt idx="3033">
                  <c:v>80746.04374042139</c:v>
                </c:pt>
                <c:pt idx="3034">
                  <c:v>80746.04374042139</c:v>
                </c:pt>
                <c:pt idx="3035">
                  <c:v>80746.04374042139</c:v>
                </c:pt>
                <c:pt idx="3036">
                  <c:v>80746.04374042139</c:v>
                </c:pt>
                <c:pt idx="3037">
                  <c:v>80746.04374042139</c:v>
                </c:pt>
                <c:pt idx="3038">
                  <c:v>80746.04374042139</c:v>
                </c:pt>
                <c:pt idx="3039">
                  <c:v>80746.04374042139</c:v>
                </c:pt>
                <c:pt idx="3040">
                  <c:v>80746.04374042139</c:v>
                </c:pt>
                <c:pt idx="3041">
                  <c:v>80746.04374042139</c:v>
                </c:pt>
                <c:pt idx="3042">
                  <c:v>80746.04374042139</c:v>
                </c:pt>
                <c:pt idx="3043">
                  <c:v>80746.04374042139</c:v>
                </c:pt>
                <c:pt idx="3044">
                  <c:v>80746.04374042139</c:v>
                </c:pt>
                <c:pt idx="3045">
                  <c:v>80746.04374042139</c:v>
                </c:pt>
                <c:pt idx="3046">
                  <c:v>80746.04374042139</c:v>
                </c:pt>
                <c:pt idx="3047">
                  <c:v>80746.04374042139</c:v>
                </c:pt>
                <c:pt idx="3048">
                  <c:v>80746.04374042139</c:v>
                </c:pt>
                <c:pt idx="3049">
                  <c:v>80746.04374042139</c:v>
                </c:pt>
                <c:pt idx="3050">
                  <c:v>80746.04374042139</c:v>
                </c:pt>
                <c:pt idx="3051">
                  <c:v>80746.04374042139</c:v>
                </c:pt>
                <c:pt idx="3052">
                  <c:v>80746.04374042139</c:v>
                </c:pt>
                <c:pt idx="3053">
                  <c:v>80746.04374042139</c:v>
                </c:pt>
                <c:pt idx="3054">
                  <c:v>80746.04374042139</c:v>
                </c:pt>
                <c:pt idx="3055">
                  <c:v>80746.04374042139</c:v>
                </c:pt>
                <c:pt idx="3056">
                  <c:v>80746.04374042139</c:v>
                </c:pt>
                <c:pt idx="3057">
                  <c:v>80746.04374042139</c:v>
                </c:pt>
                <c:pt idx="3058">
                  <c:v>80746.04374042139</c:v>
                </c:pt>
                <c:pt idx="3059">
                  <c:v>80746.04374042139</c:v>
                </c:pt>
                <c:pt idx="3060">
                  <c:v>80746.04374042139</c:v>
                </c:pt>
                <c:pt idx="3061">
                  <c:v>80746.04374042139</c:v>
                </c:pt>
                <c:pt idx="3062">
                  <c:v>80746.04374042139</c:v>
                </c:pt>
                <c:pt idx="3063">
                  <c:v>80746.04374042139</c:v>
                </c:pt>
                <c:pt idx="3064">
                  <c:v>80746.04374042139</c:v>
                </c:pt>
                <c:pt idx="3065">
                  <c:v>80746.04374042139</c:v>
                </c:pt>
                <c:pt idx="3066">
                  <c:v>80746.04374042139</c:v>
                </c:pt>
                <c:pt idx="3067">
                  <c:v>80746.04374042139</c:v>
                </c:pt>
                <c:pt idx="3068">
                  <c:v>80746.04374042139</c:v>
                </c:pt>
                <c:pt idx="3069">
                  <c:v>80746.04374042139</c:v>
                </c:pt>
                <c:pt idx="3070">
                  <c:v>80746.04374042139</c:v>
                </c:pt>
                <c:pt idx="3071">
                  <c:v>80746.04374042139</c:v>
                </c:pt>
                <c:pt idx="3072">
                  <c:v>80746.04374042139</c:v>
                </c:pt>
                <c:pt idx="3073">
                  <c:v>80746.04374042139</c:v>
                </c:pt>
                <c:pt idx="3074">
                  <c:v>80746.04374042139</c:v>
                </c:pt>
                <c:pt idx="3075">
                  <c:v>80746.04374042139</c:v>
                </c:pt>
                <c:pt idx="3076">
                  <c:v>80746.04374042139</c:v>
                </c:pt>
                <c:pt idx="3077">
                  <c:v>80746.04374042139</c:v>
                </c:pt>
                <c:pt idx="3078">
                  <c:v>80746.04374042139</c:v>
                </c:pt>
                <c:pt idx="3079">
                  <c:v>80746.04374042139</c:v>
                </c:pt>
                <c:pt idx="3080">
                  <c:v>80746.04374042139</c:v>
                </c:pt>
                <c:pt idx="3081">
                  <c:v>80746.04374042139</c:v>
                </c:pt>
                <c:pt idx="3082">
                  <c:v>80746.04374042139</c:v>
                </c:pt>
                <c:pt idx="3083">
                  <c:v>80746.04374042139</c:v>
                </c:pt>
                <c:pt idx="3084">
                  <c:v>80746.04374042139</c:v>
                </c:pt>
                <c:pt idx="3085">
                  <c:v>80746.04374042139</c:v>
                </c:pt>
                <c:pt idx="3086">
                  <c:v>80746.04374042139</c:v>
                </c:pt>
                <c:pt idx="3087">
                  <c:v>80746.04374042139</c:v>
                </c:pt>
                <c:pt idx="3088">
                  <c:v>80746.04374042139</c:v>
                </c:pt>
                <c:pt idx="3089">
                  <c:v>80746.04374042139</c:v>
                </c:pt>
                <c:pt idx="3090">
                  <c:v>80746.04374042139</c:v>
                </c:pt>
                <c:pt idx="3091">
                  <c:v>80746.04374042139</c:v>
                </c:pt>
                <c:pt idx="3092">
                  <c:v>80746.04374042139</c:v>
                </c:pt>
                <c:pt idx="3093">
                  <c:v>80746.04374042139</c:v>
                </c:pt>
                <c:pt idx="3094">
                  <c:v>80746.04374042139</c:v>
                </c:pt>
                <c:pt idx="3095">
                  <c:v>80746.04374042139</c:v>
                </c:pt>
                <c:pt idx="3096">
                  <c:v>80746.04374042139</c:v>
                </c:pt>
                <c:pt idx="3097">
                  <c:v>80746.04374042139</c:v>
                </c:pt>
                <c:pt idx="3098">
                  <c:v>80746.04374042139</c:v>
                </c:pt>
                <c:pt idx="3099">
                  <c:v>80746.04374042139</c:v>
                </c:pt>
                <c:pt idx="3100">
                  <c:v>80746.04374042139</c:v>
                </c:pt>
                <c:pt idx="3101">
                  <c:v>80746.04374042139</c:v>
                </c:pt>
                <c:pt idx="3102">
                  <c:v>80746.04374042139</c:v>
                </c:pt>
                <c:pt idx="3103">
                  <c:v>80746.04374042139</c:v>
                </c:pt>
                <c:pt idx="3104">
                  <c:v>80746.04374042139</c:v>
                </c:pt>
                <c:pt idx="3105">
                  <c:v>80746.04374042139</c:v>
                </c:pt>
                <c:pt idx="3106">
                  <c:v>80746.04374042139</c:v>
                </c:pt>
                <c:pt idx="3107">
                  <c:v>80746.04374042139</c:v>
                </c:pt>
                <c:pt idx="3108">
                  <c:v>80746.04374042139</c:v>
                </c:pt>
                <c:pt idx="3109">
                  <c:v>80746.04374042139</c:v>
                </c:pt>
                <c:pt idx="3110">
                  <c:v>80746.04374042139</c:v>
                </c:pt>
                <c:pt idx="3111">
                  <c:v>80746.04374042139</c:v>
                </c:pt>
                <c:pt idx="3112">
                  <c:v>80746.04374042139</c:v>
                </c:pt>
                <c:pt idx="3113">
                  <c:v>80746.04374042139</c:v>
                </c:pt>
                <c:pt idx="3114">
                  <c:v>80746.04374042139</c:v>
                </c:pt>
                <c:pt idx="3115">
                  <c:v>80746.04374042139</c:v>
                </c:pt>
                <c:pt idx="3116">
                  <c:v>80746.04374042139</c:v>
                </c:pt>
                <c:pt idx="3117">
                  <c:v>80746.04374042139</c:v>
                </c:pt>
                <c:pt idx="3118">
                  <c:v>80746.04374042139</c:v>
                </c:pt>
                <c:pt idx="3119">
                  <c:v>80746.04374042139</c:v>
                </c:pt>
                <c:pt idx="3120">
                  <c:v>80746.04374042139</c:v>
                </c:pt>
                <c:pt idx="3121">
                  <c:v>80746.04374042139</c:v>
                </c:pt>
                <c:pt idx="3122">
                  <c:v>80746.04374042139</c:v>
                </c:pt>
                <c:pt idx="3123">
                  <c:v>80746.04374042139</c:v>
                </c:pt>
                <c:pt idx="3124">
                  <c:v>80746.04374042139</c:v>
                </c:pt>
                <c:pt idx="3125">
                  <c:v>80746.04374042139</c:v>
                </c:pt>
                <c:pt idx="3126">
                  <c:v>80746.04374042139</c:v>
                </c:pt>
                <c:pt idx="3127">
                  <c:v>80746.04374042139</c:v>
                </c:pt>
                <c:pt idx="3128">
                  <c:v>80746.04374042139</c:v>
                </c:pt>
                <c:pt idx="3129">
                  <c:v>80746.04374042139</c:v>
                </c:pt>
                <c:pt idx="3130">
                  <c:v>80746.04374042139</c:v>
                </c:pt>
                <c:pt idx="3131">
                  <c:v>80746.04374042139</c:v>
                </c:pt>
                <c:pt idx="3132">
                  <c:v>80746.04374042139</c:v>
                </c:pt>
                <c:pt idx="3133">
                  <c:v>80746.04374042139</c:v>
                </c:pt>
                <c:pt idx="3134">
                  <c:v>80746.04374042139</c:v>
                </c:pt>
                <c:pt idx="3135">
                  <c:v>80746.04374042139</c:v>
                </c:pt>
                <c:pt idx="3136">
                  <c:v>80746.04374042139</c:v>
                </c:pt>
                <c:pt idx="3137">
                  <c:v>80746.04374042139</c:v>
                </c:pt>
                <c:pt idx="3138">
                  <c:v>80746.04374042139</c:v>
                </c:pt>
                <c:pt idx="3139">
                  <c:v>80746.04374042139</c:v>
                </c:pt>
                <c:pt idx="3140">
                  <c:v>80746.04374042139</c:v>
                </c:pt>
                <c:pt idx="3141">
                  <c:v>80746.04374042139</c:v>
                </c:pt>
                <c:pt idx="3142">
                  <c:v>80746.04374042139</c:v>
                </c:pt>
                <c:pt idx="3143">
                  <c:v>80746.04374042139</c:v>
                </c:pt>
                <c:pt idx="3144">
                  <c:v>80746.04374042139</c:v>
                </c:pt>
                <c:pt idx="3145">
                  <c:v>80746.04374042139</c:v>
                </c:pt>
                <c:pt idx="3146">
                  <c:v>80746.04374042139</c:v>
                </c:pt>
                <c:pt idx="3147">
                  <c:v>80746.04374042139</c:v>
                </c:pt>
                <c:pt idx="3148">
                  <c:v>80746.04374042139</c:v>
                </c:pt>
                <c:pt idx="3149">
                  <c:v>80746.04374042139</c:v>
                </c:pt>
                <c:pt idx="3150">
                  <c:v>80746.04374042139</c:v>
                </c:pt>
                <c:pt idx="3151">
                  <c:v>80746.04374042139</c:v>
                </c:pt>
                <c:pt idx="3152">
                  <c:v>80746.04374042139</c:v>
                </c:pt>
                <c:pt idx="3153">
                  <c:v>80746.04374042139</c:v>
                </c:pt>
                <c:pt idx="3154">
                  <c:v>80746.04374042139</c:v>
                </c:pt>
                <c:pt idx="3155">
                  <c:v>80746.04374042139</c:v>
                </c:pt>
                <c:pt idx="3156">
                  <c:v>80746.04374042139</c:v>
                </c:pt>
                <c:pt idx="3157">
                  <c:v>80746.04374042139</c:v>
                </c:pt>
                <c:pt idx="3158">
                  <c:v>80746.04374042139</c:v>
                </c:pt>
                <c:pt idx="3159">
                  <c:v>80746.04374042139</c:v>
                </c:pt>
                <c:pt idx="3160">
                  <c:v>80746.04374042139</c:v>
                </c:pt>
                <c:pt idx="3161">
                  <c:v>80746.04374042139</c:v>
                </c:pt>
                <c:pt idx="3162">
                  <c:v>80746.04374042139</c:v>
                </c:pt>
                <c:pt idx="3163">
                  <c:v>80746.04374042139</c:v>
                </c:pt>
                <c:pt idx="3164">
                  <c:v>80746.04374042139</c:v>
                </c:pt>
                <c:pt idx="3165">
                  <c:v>80746.04374042139</c:v>
                </c:pt>
                <c:pt idx="3166">
                  <c:v>80746.04374042139</c:v>
                </c:pt>
                <c:pt idx="3167">
                  <c:v>80746.04374042139</c:v>
                </c:pt>
                <c:pt idx="3168">
                  <c:v>80746.04374042139</c:v>
                </c:pt>
                <c:pt idx="3169">
                  <c:v>80746.04374042139</c:v>
                </c:pt>
                <c:pt idx="3170">
                  <c:v>80746.04374042139</c:v>
                </c:pt>
                <c:pt idx="3171">
                  <c:v>80746.04374042139</c:v>
                </c:pt>
                <c:pt idx="3172">
                  <c:v>80746.04374042139</c:v>
                </c:pt>
                <c:pt idx="3173">
                  <c:v>80746.04374042139</c:v>
                </c:pt>
                <c:pt idx="3174">
                  <c:v>80746.04374042139</c:v>
                </c:pt>
                <c:pt idx="3175">
                  <c:v>80746.04374042139</c:v>
                </c:pt>
                <c:pt idx="3176">
                  <c:v>80746.04374042139</c:v>
                </c:pt>
                <c:pt idx="3177">
                  <c:v>80746.04374042139</c:v>
                </c:pt>
                <c:pt idx="3178">
                  <c:v>80746.04374042139</c:v>
                </c:pt>
                <c:pt idx="3179">
                  <c:v>80746.04374042139</c:v>
                </c:pt>
                <c:pt idx="3180">
                  <c:v>80746.04374042139</c:v>
                </c:pt>
                <c:pt idx="3181">
                  <c:v>80746.04374042139</c:v>
                </c:pt>
                <c:pt idx="3182">
                  <c:v>80746.04374042139</c:v>
                </c:pt>
                <c:pt idx="3183">
                  <c:v>80746.04374042139</c:v>
                </c:pt>
                <c:pt idx="3184">
                  <c:v>80746.04374042139</c:v>
                </c:pt>
                <c:pt idx="3185">
                  <c:v>80746.04374042139</c:v>
                </c:pt>
                <c:pt idx="3186">
                  <c:v>80746.04374042139</c:v>
                </c:pt>
                <c:pt idx="3187">
                  <c:v>80746.04374042139</c:v>
                </c:pt>
                <c:pt idx="3188">
                  <c:v>80746.04374042139</c:v>
                </c:pt>
                <c:pt idx="3189">
                  <c:v>80746.04374042139</c:v>
                </c:pt>
                <c:pt idx="3190">
                  <c:v>80746.04374042139</c:v>
                </c:pt>
                <c:pt idx="3191">
                  <c:v>80746.04374042139</c:v>
                </c:pt>
                <c:pt idx="3192">
                  <c:v>80746.04374042139</c:v>
                </c:pt>
                <c:pt idx="3193">
                  <c:v>80746.04374042139</c:v>
                </c:pt>
                <c:pt idx="3194">
                  <c:v>80746.04374042139</c:v>
                </c:pt>
                <c:pt idx="3195">
                  <c:v>80746.04374042139</c:v>
                </c:pt>
                <c:pt idx="3196">
                  <c:v>80746.04374042139</c:v>
                </c:pt>
                <c:pt idx="3197">
                  <c:v>80746.04374042139</c:v>
                </c:pt>
                <c:pt idx="3198">
                  <c:v>80746.04374042139</c:v>
                </c:pt>
                <c:pt idx="3199">
                  <c:v>80746.04374042139</c:v>
                </c:pt>
                <c:pt idx="3200">
                  <c:v>80746.04374042139</c:v>
                </c:pt>
                <c:pt idx="3201">
                  <c:v>80746.04374042139</c:v>
                </c:pt>
                <c:pt idx="3202">
                  <c:v>80746.04374042139</c:v>
                </c:pt>
                <c:pt idx="3203">
                  <c:v>80746.04374042139</c:v>
                </c:pt>
                <c:pt idx="3204">
                  <c:v>80746.04374042139</c:v>
                </c:pt>
                <c:pt idx="3205">
                  <c:v>80746.04374042139</c:v>
                </c:pt>
                <c:pt idx="3206">
                  <c:v>80746.04374042139</c:v>
                </c:pt>
                <c:pt idx="3207">
                  <c:v>80746.04374042139</c:v>
                </c:pt>
                <c:pt idx="3208">
                  <c:v>80746.04374042139</c:v>
                </c:pt>
                <c:pt idx="3209">
                  <c:v>80746.04374042139</c:v>
                </c:pt>
                <c:pt idx="3210">
                  <c:v>80746.04374042139</c:v>
                </c:pt>
                <c:pt idx="3211">
                  <c:v>80746.04374042139</c:v>
                </c:pt>
                <c:pt idx="3212">
                  <c:v>80746.04374042139</c:v>
                </c:pt>
                <c:pt idx="3213">
                  <c:v>80746.04374042139</c:v>
                </c:pt>
                <c:pt idx="3214">
                  <c:v>80746.04374042139</c:v>
                </c:pt>
                <c:pt idx="3215">
                  <c:v>80746.04374042139</c:v>
                </c:pt>
                <c:pt idx="3216">
                  <c:v>80746.04374042139</c:v>
                </c:pt>
                <c:pt idx="3217">
                  <c:v>80746.04374042139</c:v>
                </c:pt>
                <c:pt idx="3218">
                  <c:v>80746.04374042139</c:v>
                </c:pt>
                <c:pt idx="3219">
                  <c:v>80746.04374042139</c:v>
                </c:pt>
                <c:pt idx="3220">
                  <c:v>80746.04374042139</c:v>
                </c:pt>
                <c:pt idx="3221">
                  <c:v>80746.04374042139</c:v>
                </c:pt>
                <c:pt idx="3222">
                  <c:v>80746.04374042139</c:v>
                </c:pt>
                <c:pt idx="3223">
                  <c:v>80746.04374042139</c:v>
                </c:pt>
                <c:pt idx="3224">
                  <c:v>80746.04374042139</c:v>
                </c:pt>
                <c:pt idx="3225">
                  <c:v>80746.04374042139</c:v>
                </c:pt>
                <c:pt idx="3226">
                  <c:v>80746.04374042139</c:v>
                </c:pt>
                <c:pt idx="3227">
                  <c:v>80746.04374042139</c:v>
                </c:pt>
                <c:pt idx="3228">
                  <c:v>80746.04374042139</c:v>
                </c:pt>
                <c:pt idx="3229">
                  <c:v>80746.04374042139</c:v>
                </c:pt>
                <c:pt idx="3230">
                  <c:v>80746.04374042139</c:v>
                </c:pt>
                <c:pt idx="3231">
                  <c:v>80746.04374042139</c:v>
                </c:pt>
                <c:pt idx="3232">
                  <c:v>80746.04374042139</c:v>
                </c:pt>
                <c:pt idx="3233">
                  <c:v>80746.04374042139</c:v>
                </c:pt>
                <c:pt idx="3234">
                  <c:v>80746.04374042139</c:v>
                </c:pt>
                <c:pt idx="3235">
                  <c:v>80746.04374042139</c:v>
                </c:pt>
                <c:pt idx="3236">
                  <c:v>80746.04374042139</c:v>
                </c:pt>
                <c:pt idx="3237">
                  <c:v>80746.04374042139</c:v>
                </c:pt>
                <c:pt idx="3238">
                  <c:v>80746.04374042139</c:v>
                </c:pt>
                <c:pt idx="3239">
                  <c:v>80746.04374042139</c:v>
                </c:pt>
                <c:pt idx="3240">
                  <c:v>80746.04374042139</c:v>
                </c:pt>
                <c:pt idx="3241">
                  <c:v>80746.04374042139</c:v>
                </c:pt>
                <c:pt idx="3242">
                  <c:v>80746.04374042139</c:v>
                </c:pt>
                <c:pt idx="3243">
                  <c:v>80746.04374042139</c:v>
                </c:pt>
                <c:pt idx="3244">
                  <c:v>80746.04374042139</c:v>
                </c:pt>
                <c:pt idx="3245">
                  <c:v>80746.04374042139</c:v>
                </c:pt>
                <c:pt idx="3246">
                  <c:v>80746.04374042139</c:v>
                </c:pt>
                <c:pt idx="3247">
                  <c:v>80746.04374042139</c:v>
                </c:pt>
                <c:pt idx="3248">
                  <c:v>80746.04374042139</c:v>
                </c:pt>
                <c:pt idx="3249">
                  <c:v>80746.04374042139</c:v>
                </c:pt>
                <c:pt idx="3250">
                  <c:v>80746.04374042139</c:v>
                </c:pt>
                <c:pt idx="3251">
                  <c:v>80746.04374042139</c:v>
                </c:pt>
                <c:pt idx="3252">
                  <c:v>80746.04374042139</c:v>
                </c:pt>
                <c:pt idx="3253">
                  <c:v>80746.04374042139</c:v>
                </c:pt>
                <c:pt idx="3254">
                  <c:v>80746.04374042139</c:v>
                </c:pt>
                <c:pt idx="3255">
                  <c:v>80746.04374042139</c:v>
                </c:pt>
                <c:pt idx="3256">
                  <c:v>80746.04374042139</c:v>
                </c:pt>
                <c:pt idx="3257">
                  <c:v>80746.04374042139</c:v>
                </c:pt>
                <c:pt idx="3258">
                  <c:v>80746.04374042139</c:v>
                </c:pt>
                <c:pt idx="3259">
                  <c:v>80746.04374042139</c:v>
                </c:pt>
                <c:pt idx="3260">
                  <c:v>80746.04374042139</c:v>
                </c:pt>
                <c:pt idx="3261">
                  <c:v>80746.04374042139</c:v>
                </c:pt>
                <c:pt idx="3262">
                  <c:v>80746.04374042139</c:v>
                </c:pt>
                <c:pt idx="3263">
                  <c:v>80746.04374042139</c:v>
                </c:pt>
                <c:pt idx="3264">
                  <c:v>80746.04374042139</c:v>
                </c:pt>
                <c:pt idx="3265">
                  <c:v>80746.04374042139</c:v>
                </c:pt>
                <c:pt idx="3266">
                  <c:v>80746.04374042139</c:v>
                </c:pt>
                <c:pt idx="3267">
                  <c:v>80746.04374042139</c:v>
                </c:pt>
                <c:pt idx="3268">
                  <c:v>80746.04374042139</c:v>
                </c:pt>
                <c:pt idx="3269">
                  <c:v>80746.04374042139</c:v>
                </c:pt>
                <c:pt idx="3270">
                  <c:v>80746.04374042139</c:v>
                </c:pt>
                <c:pt idx="3271">
                  <c:v>80746.04374042139</c:v>
                </c:pt>
                <c:pt idx="3272">
                  <c:v>80746.04374042139</c:v>
                </c:pt>
                <c:pt idx="3273">
                  <c:v>80746.04374042139</c:v>
                </c:pt>
                <c:pt idx="3274">
                  <c:v>80746.04374042139</c:v>
                </c:pt>
                <c:pt idx="3275">
                  <c:v>80746.04374042139</c:v>
                </c:pt>
                <c:pt idx="3276">
                  <c:v>80746.04374042139</c:v>
                </c:pt>
                <c:pt idx="3277">
                  <c:v>80746.04374042139</c:v>
                </c:pt>
                <c:pt idx="3278">
                  <c:v>80746.04374042139</c:v>
                </c:pt>
                <c:pt idx="3279">
                  <c:v>80746.04374042139</c:v>
                </c:pt>
                <c:pt idx="3280">
                  <c:v>80746.04374042139</c:v>
                </c:pt>
                <c:pt idx="3281">
                  <c:v>80746.04374042139</c:v>
                </c:pt>
                <c:pt idx="3282">
                  <c:v>80746.04374042139</c:v>
                </c:pt>
                <c:pt idx="3283">
                  <c:v>80746.04374042139</c:v>
                </c:pt>
                <c:pt idx="3284">
                  <c:v>80746.04374042139</c:v>
                </c:pt>
                <c:pt idx="3285">
                  <c:v>80746.04374042139</c:v>
                </c:pt>
                <c:pt idx="3286">
                  <c:v>80746.04374042139</c:v>
                </c:pt>
                <c:pt idx="3287">
                  <c:v>80746.04374042139</c:v>
                </c:pt>
                <c:pt idx="3288">
                  <c:v>80746.04374042139</c:v>
                </c:pt>
                <c:pt idx="3289">
                  <c:v>80746.04374042139</c:v>
                </c:pt>
                <c:pt idx="3290">
                  <c:v>80746.04374042139</c:v>
                </c:pt>
                <c:pt idx="3291">
                  <c:v>80746.04374042139</c:v>
                </c:pt>
                <c:pt idx="3292">
                  <c:v>80746.04374042139</c:v>
                </c:pt>
                <c:pt idx="3293">
                  <c:v>80746.04374042139</c:v>
                </c:pt>
                <c:pt idx="3294">
                  <c:v>80746.04374042139</c:v>
                </c:pt>
                <c:pt idx="3295">
                  <c:v>80746.04374042139</c:v>
                </c:pt>
                <c:pt idx="3296">
                  <c:v>80746.04374042139</c:v>
                </c:pt>
                <c:pt idx="3297">
                  <c:v>80746.04374042139</c:v>
                </c:pt>
                <c:pt idx="3298">
                  <c:v>80746.04374042139</c:v>
                </c:pt>
                <c:pt idx="3299">
                  <c:v>80746.04374042139</c:v>
                </c:pt>
                <c:pt idx="3300">
                  <c:v>80746.04374042139</c:v>
                </c:pt>
                <c:pt idx="3301">
                  <c:v>80746.04374042139</c:v>
                </c:pt>
                <c:pt idx="3302">
                  <c:v>80746.04374042139</c:v>
                </c:pt>
                <c:pt idx="3303">
                  <c:v>80746.04374042139</c:v>
                </c:pt>
                <c:pt idx="3304">
                  <c:v>80746.04374042139</c:v>
                </c:pt>
                <c:pt idx="3305">
                  <c:v>80746.04374042139</c:v>
                </c:pt>
                <c:pt idx="3306">
                  <c:v>80746.04374042139</c:v>
                </c:pt>
                <c:pt idx="3307">
                  <c:v>80746.04374042139</c:v>
                </c:pt>
                <c:pt idx="3308">
                  <c:v>80746.04374042139</c:v>
                </c:pt>
                <c:pt idx="3309">
                  <c:v>80746.04374042139</c:v>
                </c:pt>
                <c:pt idx="3310">
                  <c:v>80746.04374042139</c:v>
                </c:pt>
                <c:pt idx="3311">
                  <c:v>80746.04374042139</c:v>
                </c:pt>
                <c:pt idx="3312">
                  <c:v>80746.04374042139</c:v>
                </c:pt>
                <c:pt idx="3313">
                  <c:v>80746.04374042139</c:v>
                </c:pt>
                <c:pt idx="3314">
                  <c:v>80746.04374042139</c:v>
                </c:pt>
                <c:pt idx="3315">
                  <c:v>80746.04374042139</c:v>
                </c:pt>
                <c:pt idx="3316">
                  <c:v>80746.04374042139</c:v>
                </c:pt>
                <c:pt idx="3317">
                  <c:v>80746.04374042139</c:v>
                </c:pt>
                <c:pt idx="3318">
                  <c:v>80746.04374042139</c:v>
                </c:pt>
                <c:pt idx="3319">
                  <c:v>80746.04374042139</c:v>
                </c:pt>
                <c:pt idx="3320">
                  <c:v>80746.04374042139</c:v>
                </c:pt>
                <c:pt idx="3321">
                  <c:v>80746.04374042139</c:v>
                </c:pt>
                <c:pt idx="3322">
                  <c:v>80746.04374042139</c:v>
                </c:pt>
                <c:pt idx="3323">
                  <c:v>80746.04374042139</c:v>
                </c:pt>
                <c:pt idx="3324">
                  <c:v>80746.04374042139</c:v>
                </c:pt>
                <c:pt idx="3325">
                  <c:v>80746.04374042139</c:v>
                </c:pt>
                <c:pt idx="3326">
                  <c:v>80746.04374042139</c:v>
                </c:pt>
                <c:pt idx="3327">
                  <c:v>80746.04374042139</c:v>
                </c:pt>
                <c:pt idx="3328">
                  <c:v>80746.04374042139</c:v>
                </c:pt>
                <c:pt idx="3329">
                  <c:v>80746.04374042139</c:v>
                </c:pt>
                <c:pt idx="3330">
                  <c:v>80746.04374042139</c:v>
                </c:pt>
                <c:pt idx="3331">
                  <c:v>80746.04374042139</c:v>
                </c:pt>
                <c:pt idx="3332">
                  <c:v>80746.04374042139</c:v>
                </c:pt>
                <c:pt idx="3333">
                  <c:v>80746.04374042139</c:v>
                </c:pt>
                <c:pt idx="3334">
                  <c:v>80746.04374042139</c:v>
                </c:pt>
                <c:pt idx="3335">
                  <c:v>80746.04374042139</c:v>
                </c:pt>
                <c:pt idx="3336">
                  <c:v>80746.04374042139</c:v>
                </c:pt>
                <c:pt idx="3337">
                  <c:v>80746.04374042139</c:v>
                </c:pt>
                <c:pt idx="3338">
                  <c:v>80746.04374042139</c:v>
                </c:pt>
                <c:pt idx="3339">
                  <c:v>80746.04374042139</c:v>
                </c:pt>
                <c:pt idx="3340">
                  <c:v>80746.04374042139</c:v>
                </c:pt>
                <c:pt idx="3341">
                  <c:v>80746.04374042139</c:v>
                </c:pt>
                <c:pt idx="3342">
                  <c:v>80746.04374042139</c:v>
                </c:pt>
                <c:pt idx="3343">
                  <c:v>80746.04374042139</c:v>
                </c:pt>
                <c:pt idx="3344">
                  <c:v>80746.04374042139</c:v>
                </c:pt>
                <c:pt idx="3345">
                  <c:v>80746.04374042139</c:v>
                </c:pt>
                <c:pt idx="3346">
                  <c:v>80746.04374042139</c:v>
                </c:pt>
                <c:pt idx="3347">
                  <c:v>80746.04374042139</c:v>
                </c:pt>
                <c:pt idx="3348">
                  <c:v>80746.04374042139</c:v>
                </c:pt>
                <c:pt idx="3349">
                  <c:v>80746.04374042139</c:v>
                </c:pt>
                <c:pt idx="3350">
                  <c:v>80746.04374042139</c:v>
                </c:pt>
                <c:pt idx="3351">
                  <c:v>80746.04374042139</c:v>
                </c:pt>
                <c:pt idx="3352">
                  <c:v>80746.04374042139</c:v>
                </c:pt>
                <c:pt idx="3353">
                  <c:v>80746.04374042139</c:v>
                </c:pt>
                <c:pt idx="3354">
                  <c:v>80746.04374042139</c:v>
                </c:pt>
                <c:pt idx="3355">
                  <c:v>80746.04374042139</c:v>
                </c:pt>
                <c:pt idx="3356">
                  <c:v>80746.04374042139</c:v>
                </c:pt>
                <c:pt idx="3357">
                  <c:v>80746.04374042139</c:v>
                </c:pt>
                <c:pt idx="3358">
                  <c:v>80746.04374042139</c:v>
                </c:pt>
                <c:pt idx="3359">
                  <c:v>80746.04374042139</c:v>
                </c:pt>
                <c:pt idx="3360">
                  <c:v>80746.04374042139</c:v>
                </c:pt>
                <c:pt idx="3361">
                  <c:v>80746.04374042139</c:v>
                </c:pt>
                <c:pt idx="3362">
                  <c:v>80746.04374042139</c:v>
                </c:pt>
                <c:pt idx="3363">
                  <c:v>80746.04374042139</c:v>
                </c:pt>
                <c:pt idx="3364">
                  <c:v>80746.04374042139</c:v>
                </c:pt>
                <c:pt idx="3365">
                  <c:v>80746.04374042139</c:v>
                </c:pt>
                <c:pt idx="3366">
                  <c:v>80746.04374042139</c:v>
                </c:pt>
                <c:pt idx="3367">
                  <c:v>80746.04374042139</c:v>
                </c:pt>
                <c:pt idx="3368">
                  <c:v>80746.04374042139</c:v>
                </c:pt>
                <c:pt idx="3369">
                  <c:v>80746.04374042139</c:v>
                </c:pt>
                <c:pt idx="3370">
                  <c:v>80746.04374042139</c:v>
                </c:pt>
                <c:pt idx="3371">
                  <c:v>80746.04374042139</c:v>
                </c:pt>
                <c:pt idx="3372">
                  <c:v>80746.04374042139</c:v>
                </c:pt>
                <c:pt idx="3373">
                  <c:v>80746.04374042139</c:v>
                </c:pt>
                <c:pt idx="3374">
                  <c:v>80746.04374042139</c:v>
                </c:pt>
                <c:pt idx="3375">
                  <c:v>80746.04374042139</c:v>
                </c:pt>
                <c:pt idx="3376">
                  <c:v>80746.04374042139</c:v>
                </c:pt>
                <c:pt idx="3377">
                  <c:v>80746.04374042139</c:v>
                </c:pt>
                <c:pt idx="3378">
                  <c:v>80746.04374042139</c:v>
                </c:pt>
                <c:pt idx="3379">
                  <c:v>80746.04374042139</c:v>
                </c:pt>
                <c:pt idx="3380">
                  <c:v>80746.04374042139</c:v>
                </c:pt>
                <c:pt idx="3381">
                  <c:v>80746.04374042139</c:v>
                </c:pt>
                <c:pt idx="3382">
                  <c:v>80746.04374042139</c:v>
                </c:pt>
                <c:pt idx="3383">
                  <c:v>80746.04374042139</c:v>
                </c:pt>
                <c:pt idx="3384">
                  <c:v>80746.04374042139</c:v>
                </c:pt>
                <c:pt idx="3385">
                  <c:v>80746.04374042139</c:v>
                </c:pt>
                <c:pt idx="3386">
                  <c:v>80746.04374042139</c:v>
                </c:pt>
                <c:pt idx="3387">
                  <c:v>80746.04374042139</c:v>
                </c:pt>
                <c:pt idx="3388">
                  <c:v>80746.04374042139</c:v>
                </c:pt>
                <c:pt idx="3389">
                  <c:v>80746.04374042139</c:v>
                </c:pt>
                <c:pt idx="3390">
                  <c:v>80746.04374042139</c:v>
                </c:pt>
                <c:pt idx="3391">
                  <c:v>80746.04374042139</c:v>
                </c:pt>
                <c:pt idx="3392">
                  <c:v>80746.04374042139</c:v>
                </c:pt>
                <c:pt idx="3393">
                  <c:v>80746.04374042139</c:v>
                </c:pt>
                <c:pt idx="3394">
                  <c:v>80746.04374042139</c:v>
                </c:pt>
                <c:pt idx="3395">
                  <c:v>80746.04374042139</c:v>
                </c:pt>
                <c:pt idx="3396">
                  <c:v>80746.04374042139</c:v>
                </c:pt>
                <c:pt idx="3397">
                  <c:v>80746.04374042139</c:v>
                </c:pt>
                <c:pt idx="3398">
                  <c:v>80746.04374042139</c:v>
                </c:pt>
                <c:pt idx="3399">
                  <c:v>80746.04374042139</c:v>
                </c:pt>
                <c:pt idx="3400">
                  <c:v>80746.04374042139</c:v>
                </c:pt>
                <c:pt idx="3401">
                  <c:v>80746.04374042139</c:v>
                </c:pt>
                <c:pt idx="3402">
                  <c:v>80746.04374042139</c:v>
                </c:pt>
                <c:pt idx="3403">
                  <c:v>80746.04374042139</c:v>
                </c:pt>
                <c:pt idx="3404">
                  <c:v>80746.04374042139</c:v>
                </c:pt>
                <c:pt idx="3405">
                  <c:v>80746.04374042139</c:v>
                </c:pt>
                <c:pt idx="3406">
                  <c:v>80746.04374042139</c:v>
                </c:pt>
                <c:pt idx="3407">
                  <c:v>80746.04374042139</c:v>
                </c:pt>
                <c:pt idx="3408">
                  <c:v>80746.04374042139</c:v>
                </c:pt>
                <c:pt idx="3409">
                  <c:v>80746.04374042139</c:v>
                </c:pt>
                <c:pt idx="3410">
                  <c:v>80746.04374042139</c:v>
                </c:pt>
                <c:pt idx="3411">
                  <c:v>80746.04374042139</c:v>
                </c:pt>
                <c:pt idx="3412">
                  <c:v>80746.04374042139</c:v>
                </c:pt>
                <c:pt idx="3413">
                  <c:v>80746.04374042139</c:v>
                </c:pt>
                <c:pt idx="3414">
                  <c:v>80746.04374042139</c:v>
                </c:pt>
                <c:pt idx="3415">
                  <c:v>80746.04374042139</c:v>
                </c:pt>
                <c:pt idx="3416">
                  <c:v>80746.04374042139</c:v>
                </c:pt>
                <c:pt idx="3417">
                  <c:v>80746.04374042139</c:v>
                </c:pt>
                <c:pt idx="3418">
                  <c:v>80746.04374042139</c:v>
                </c:pt>
                <c:pt idx="3419">
                  <c:v>80746.04374042139</c:v>
                </c:pt>
                <c:pt idx="3420">
                  <c:v>80746.04374042139</c:v>
                </c:pt>
                <c:pt idx="3421">
                  <c:v>80746.04374042139</c:v>
                </c:pt>
                <c:pt idx="3422">
                  <c:v>80746.04374042139</c:v>
                </c:pt>
                <c:pt idx="3423">
                  <c:v>80746.04374042139</c:v>
                </c:pt>
                <c:pt idx="3424">
                  <c:v>80746.04374042139</c:v>
                </c:pt>
                <c:pt idx="3425">
                  <c:v>80746.04374042139</c:v>
                </c:pt>
                <c:pt idx="3426">
                  <c:v>80746.04374042139</c:v>
                </c:pt>
                <c:pt idx="3427">
                  <c:v>80746.04374042139</c:v>
                </c:pt>
                <c:pt idx="3428">
                  <c:v>80746.04374042139</c:v>
                </c:pt>
                <c:pt idx="3429">
                  <c:v>80746.04374042139</c:v>
                </c:pt>
                <c:pt idx="3430">
                  <c:v>80746.04374042139</c:v>
                </c:pt>
                <c:pt idx="3431">
                  <c:v>80746.04374042139</c:v>
                </c:pt>
                <c:pt idx="3432">
                  <c:v>80746.04374042139</c:v>
                </c:pt>
                <c:pt idx="3433">
                  <c:v>80746.04374042139</c:v>
                </c:pt>
                <c:pt idx="3434">
                  <c:v>80746.04374042139</c:v>
                </c:pt>
                <c:pt idx="3435">
                  <c:v>80746.04374042139</c:v>
                </c:pt>
                <c:pt idx="3436">
                  <c:v>80746.04374042139</c:v>
                </c:pt>
                <c:pt idx="3437">
                  <c:v>80746.04374042139</c:v>
                </c:pt>
                <c:pt idx="3438">
                  <c:v>80746.04374042139</c:v>
                </c:pt>
                <c:pt idx="3439">
                  <c:v>80746.04374042139</c:v>
                </c:pt>
                <c:pt idx="3440">
                  <c:v>80746.04374042139</c:v>
                </c:pt>
                <c:pt idx="3441">
                  <c:v>80746.04374042139</c:v>
                </c:pt>
                <c:pt idx="3442">
                  <c:v>80746.04374042139</c:v>
                </c:pt>
                <c:pt idx="3443">
                  <c:v>80746.04374042139</c:v>
                </c:pt>
                <c:pt idx="3444">
                  <c:v>80746.04374042139</c:v>
                </c:pt>
                <c:pt idx="3445">
                  <c:v>80746.04374042139</c:v>
                </c:pt>
                <c:pt idx="3446">
                  <c:v>80746.04374042139</c:v>
                </c:pt>
                <c:pt idx="3447">
                  <c:v>80746.04374042139</c:v>
                </c:pt>
                <c:pt idx="3448">
                  <c:v>80746.04374042139</c:v>
                </c:pt>
                <c:pt idx="3449">
                  <c:v>80746.04374042139</c:v>
                </c:pt>
                <c:pt idx="3450">
                  <c:v>80746.04374042139</c:v>
                </c:pt>
                <c:pt idx="3451">
                  <c:v>80746.04374042139</c:v>
                </c:pt>
                <c:pt idx="3452">
                  <c:v>80746.04374042139</c:v>
                </c:pt>
                <c:pt idx="3453">
                  <c:v>80746.04374042139</c:v>
                </c:pt>
                <c:pt idx="3454">
                  <c:v>80746.04374042139</c:v>
                </c:pt>
                <c:pt idx="3455">
                  <c:v>80746.04374042139</c:v>
                </c:pt>
                <c:pt idx="3456">
                  <c:v>80746.04374042139</c:v>
                </c:pt>
                <c:pt idx="3457">
                  <c:v>80746.04374042139</c:v>
                </c:pt>
                <c:pt idx="3458">
                  <c:v>80746.04374042139</c:v>
                </c:pt>
                <c:pt idx="3459">
                  <c:v>80746.04374042139</c:v>
                </c:pt>
                <c:pt idx="3460">
                  <c:v>80746.04374042139</c:v>
                </c:pt>
                <c:pt idx="3461">
                  <c:v>80746.04374042139</c:v>
                </c:pt>
                <c:pt idx="3462">
                  <c:v>80746.04374042139</c:v>
                </c:pt>
                <c:pt idx="3463">
                  <c:v>80746.04374042139</c:v>
                </c:pt>
                <c:pt idx="3464">
                  <c:v>80746.04374042139</c:v>
                </c:pt>
                <c:pt idx="3465">
                  <c:v>80746.04374042139</c:v>
                </c:pt>
                <c:pt idx="3466">
                  <c:v>80746.04374042139</c:v>
                </c:pt>
                <c:pt idx="3467">
                  <c:v>80746.04374042139</c:v>
                </c:pt>
                <c:pt idx="3468">
                  <c:v>80746.04374042139</c:v>
                </c:pt>
                <c:pt idx="3469">
                  <c:v>80746.04374042139</c:v>
                </c:pt>
                <c:pt idx="3470">
                  <c:v>80746.04374042139</c:v>
                </c:pt>
                <c:pt idx="3471">
                  <c:v>80746.04374042139</c:v>
                </c:pt>
                <c:pt idx="3472">
                  <c:v>80746.04374042139</c:v>
                </c:pt>
                <c:pt idx="3473">
                  <c:v>80746.04374042139</c:v>
                </c:pt>
                <c:pt idx="3474">
                  <c:v>80746.04374042139</c:v>
                </c:pt>
                <c:pt idx="3475">
                  <c:v>80746.04374042139</c:v>
                </c:pt>
                <c:pt idx="3476">
                  <c:v>80746.04374042139</c:v>
                </c:pt>
                <c:pt idx="3477">
                  <c:v>80746.04374042139</c:v>
                </c:pt>
                <c:pt idx="3478">
                  <c:v>80746.04374042139</c:v>
                </c:pt>
                <c:pt idx="3479">
                  <c:v>80746.04374042139</c:v>
                </c:pt>
                <c:pt idx="3480">
                  <c:v>80746.04374042139</c:v>
                </c:pt>
                <c:pt idx="3481">
                  <c:v>80746.04374042139</c:v>
                </c:pt>
                <c:pt idx="3482">
                  <c:v>80746.04374042139</c:v>
                </c:pt>
                <c:pt idx="3483">
                  <c:v>80746.04374042139</c:v>
                </c:pt>
                <c:pt idx="3484">
                  <c:v>80746.04374042139</c:v>
                </c:pt>
                <c:pt idx="3485">
                  <c:v>80746.04374042139</c:v>
                </c:pt>
                <c:pt idx="3486">
                  <c:v>80746.04374042139</c:v>
                </c:pt>
                <c:pt idx="3487">
                  <c:v>80746.04374042139</c:v>
                </c:pt>
                <c:pt idx="3488">
                  <c:v>80746.04374042139</c:v>
                </c:pt>
                <c:pt idx="3489">
                  <c:v>80746.04374042139</c:v>
                </c:pt>
                <c:pt idx="3490">
                  <c:v>80746.04374042139</c:v>
                </c:pt>
                <c:pt idx="3491">
                  <c:v>80746.04374042139</c:v>
                </c:pt>
                <c:pt idx="3492">
                  <c:v>80746.04374042139</c:v>
                </c:pt>
                <c:pt idx="3493">
                  <c:v>80746.04374042139</c:v>
                </c:pt>
                <c:pt idx="3494">
                  <c:v>80746.04374042139</c:v>
                </c:pt>
                <c:pt idx="3495">
                  <c:v>80746.04374042139</c:v>
                </c:pt>
                <c:pt idx="3496">
                  <c:v>80746.04374042139</c:v>
                </c:pt>
                <c:pt idx="3497">
                  <c:v>80746.04374042139</c:v>
                </c:pt>
                <c:pt idx="3498">
                  <c:v>80746.04374042139</c:v>
                </c:pt>
                <c:pt idx="3499">
                  <c:v>80746.04374042139</c:v>
                </c:pt>
                <c:pt idx="3500">
                  <c:v>80746.04374042139</c:v>
                </c:pt>
                <c:pt idx="3501">
                  <c:v>80746.04374042139</c:v>
                </c:pt>
                <c:pt idx="3502">
                  <c:v>80746.04374042139</c:v>
                </c:pt>
                <c:pt idx="3503">
                  <c:v>80746.04374042139</c:v>
                </c:pt>
                <c:pt idx="3504">
                  <c:v>80746.04374042139</c:v>
                </c:pt>
                <c:pt idx="3505">
                  <c:v>80746.04374042139</c:v>
                </c:pt>
                <c:pt idx="3506">
                  <c:v>80746.04374042139</c:v>
                </c:pt>
                <c:pt idx="3507">
                  <c:v>80746.04374042139</c:v>
                </c:pt>
                <c:pt idx="3508">
                  <c:v>80746.04374042139</c:v>
                </c:pt>
                <c:pt idx="3509">
                  <c:v>80746.04374042139</c:v>
                </c:pt>
                <c:pt idx="3510">
                  <c:v>80746.04374042139</c:v>
                </c:pt>
                <c:pt idx="3511">
                  <c:v>80746.04374042139</c:v>
                </c:pt>
                <c:pt idx="3512">
                  <c:v>80746.04374042139</c:v>
                </c:pt>
                <c:pt idx="3513">
                  <c:v>80746.04374042139</c:v>
                </c:pt>
                <c:pt idx="3514">
                  <c:v>80746.04374042139</c:v>
                </c:pt>
                <c:pt idx="3515">
                  <c:v>80746.04374042139</c:v>
                </c:pt>
                <c:pt idx="3516">
                  <c:v>80746.04374042139</c:v>
                </c:pt>
                <c:pt idx="3517">
                  <c:v>80746.04374042139</c:v>
                </c:pt>
                <c:pt idx="3518">
                  <c:v>80746.04374042139</c:v>
                </c:pt>
                <c:pt idx="3519">
                  <c:v>80746.04374042139</c:v>
                </c:pt>
                <c:pt idx="3520">
                  <c:v>80746.04374042139</c:v>
                </c:pt>
                <c:pt idx="3521">
                  <c:v>80746.04374042139</c:v>
                </c:pt>
                <c:pt idx="3522">
                  <c:v>80746.04374042139</c:v>
                </c:pt>
                <c:pt idx="3523">
                  <c:v>80746.04374042139</c:v>
                </c:pt>
                <c:pt idx="3524">
                  <c:v>80746.04374042139</c:v>
                </c:pt>
                <c:pt idx="3525">
                  <c:v>80746.04374042139</c:v>
                </c:pt>
                <c:pt idx="3526">
                  <c:v>80746.04374042139</c:v>
                </c:pt>
                <c:pt idx="3527">
                  <c:v>80746.04374042139</c:v>
                </c:pt>
                <c:pt idx="3528">
                  <c:v>80746.04374042139</c:v>
                </c:pt>
                <c:pt idx="3529">
                  <c:v>80746.04374042139</c:v>
                </c:pt>
                <c:pt idx="3530">
                  <c:v>80746.04374042139</c:v>
                </c:pt>
                <c:pt idx="3531">
                  <c:v>80746.04374042139</c:v>
                </c:pt>
                <c:pt idx="3532">
                  <c:v>80746.04374042139</c:v>
                </c:pt>
                <c:pt idx="3533">
                  <c:v>80746.04374042139</c:v>
                </c:pt>
                <c:pt idx="3534">
                  <c:v>80746.04374042139</c:v>
                </c:pt>
                <c:pt idx="3535">
                  <c:v>80746.04374042139</c:v>
                </c:pt>
                <c:pt idx="3536">
                  <c:v>80746.04374042139</c:v>
                </c:pt>
                <c:pt idx="3537">
                  <c:v>80746.04374042139</c:v>
                </c:pt>
                <c:pt idx="3538">
                  <c:v>80746.04374042139</c:v>
                </c:pt>
                <c:pt idx="3539">
                  <c:v>80746.04374042139</c:v>
                </c:pt>
                <c:pt idx="3540">
                  <c:v>80746.04374042139</c:v>
                </c:pt>
                <c:pt idx="3541">
                  <c:v>80746.04374042139</c:v>
                </c:pt>
                <c:pt idx="3542">
                  <c:v>80746.04374042139</c:v>
                </c:pt>
                <c:pt idx="3543">
                  <c:v>80746.04374042139</c:v>
                </c:pt>
                <c:pt idx="3544">
                  <c:v>80746.04374042139</c:v>
                </c:pt>
                <c:pt idx="3545">
                  <c:v>80746.04374042139</c:v>
                </c:pt>
                <c:pt idx="3546">
                  <c:v>80746.04374042139</c:v>
                </c:pt>
                <c:pt idx="3547">
                  <c:v>80746.04374042139</c:v>
                </c:pt>
                <c:pt idx="3548">
                  <c:v>80746.04374042139</c:v>
                </c:pt>
                <c:pt idx="3549">
                  <c:v>80746.04374042139</c:v>
                </c:pt>
                <c:pt idx="3550">
                  <c:v>80746.04374042139</c:v>
                </c:pt>
                <c:pt idx="3551">
                  <c:v>80746.04374042139</c:v>
                </c:pt>
                <c:pt idx="3552">
                  <c:v>80746.04374042139</c:v>
                </c:pt>
                <c:pt idx="3553">
                  <c:v>80746.04374042139</c:v>
                </c:pt>
                <c:pt idx="3554">
                  <c:v>80746.04374042139</c:v>
                </c:pt>
                <c:pt idx="3555">
                  <c:v>80746.04374042139</c:v>
                </c:pt>
                <c:pt idx="3556">
                  <c:v>80746.04374042139</c:v>
                </c:pt>
                <c:pt idx="3557">
                  <c:v>80746.04374042139</c:v>
                </c:pt>
                <c:pt idx="3558">
                  <c:v>80746.04374042139</c:v>
                </c:pt>
                <c:pt idx="3559">
                  <c:v>80746.04374042139</c:v>
                </c:pt>
                <c:pt idx="3560">
                  <c:v>80746.04374042139</c:v>
                </c:pt>
                <c:pt idx="3561">
                  <c:v>80746.04374042139</c:v>
                </c:pt>
                <c:pt idx="3562">
                  <c:v>80746.04374042139</c:v>
                </c:pt>
                <c:pt idx="3563">
                  <c:v>80746.04374042139</c:v>
                </c:pt>
                <c:pt idx="3564">
                  <c:v>80746.04374042139</c:v>
                </c:pt>
                <c:pt idx="3565">
                  <c:v>80746.04374042139</c:v>
                </c:pt>
                <c:pt idx="3566">
                  <c:v>80746.04374042139</c:v>
                </c:pt>
                <c:pt idx="3567">
                  <c:v>80746.04374042139</c:v>
                </c:pt>
                <c:pt idx="3568">
                  <c:v>80746.04374042139</c:v>
                </c:pt>
                <c:pt idx="3569">
                  <c:v>80746.04374042139</c:v>
                </c:pt>
                <c:pt idx="3570">
                  <c:v>80746.04374042139</c:v>
                </c:pt>
                <c:pt idx="3571">
                  <c:v>80746.04374042139</c:v>
                </c:pt>
                <c:pt idx="3572">
                  <c:v>80746.04374042139</c:v>
                </c:pt>
                <c:pt idx="3573">
                  <c:v>80746.04374042139</c:v>
                </c:pt>
                <c:pt idx="3574">
                  <c:v>80746.04374042139</c:v>
                </c:pt>
                <c:pt idx="3575">
                  <c:v>80746.04374042139</c:v>
                </c:pt>
                <c:pt idx="3576">
                  <c:v>80746.04374042139</c:v>
                </c:pt>
                <c:pt idx="3577">
                  <c:v>80746.04374042139</c:v>
                </c:pt>
                <c:pt idx="3578">
                  <c:v>80746.04374042139</c:v>
                </c:pt>
                <c:pt idx="3579">
                  <c:v>80746.04374042139</c:v>
                </c:pt>
                <c:pt idx="3580">
                  <c:v>80746.04374042139</c:v>
                </c:pt>
                <c:pt idx="3581">
                  <c:v>80746.04374042139</c:v>
                </c:pt>
                <c:pt idx="3582">
                  <c:v>80746.04374042139</c:v>
                </c:pt>
                <c:pt idx="3583">
                  <c:v>80746.04374042139</c:v>
                </c:pt>
                <c:pt idx="3584">
                  <c:v>80746.04374042139</c:v>
                </c:pt>
                <c:pt idx="3585">
                  <c:v>80746.04374042139</c:v>
                </c:pt>
                <c:pt idx="3586">
                  <c:v>80746.04374042139</c:v>
                </c:pt>
                <c:pt idx="3587">
                  <c:v>80746.04374042139</c:v>
                </c:pt>
                <c:pt idx="3588">
                  <c:v>80746.04374042139</c:v>
                </c:pt>
                <c:pt idx="3589">
                  <c:v>80746.04374042139</c:v>
                </c:pt>
                <c:pt idx="3590">
                  <c:v>80746.04374042139</c:v>
                </c:pt>
                <c:pt idx="3591">
                  <c:v>80746.04374042139</c:v>
                </c:pt>
                <c:pt idx="3592">
                  <c:v>80746.04374042139</c:v>
                </c:pt>
                <c:pt idx="3593">
                  <c:v>80746.04374042139</c:v>
                </c:pt>
                <c:pt idx="3594">
                  <c:v>80746.04374042139</c:v>
                </c:pt>
                <c:pt idx="3595">
                  <c:v>80746.04374042139</c:v>
                </c:pt>
                <c:pt idx="3596">
                  <c:v>80746.04374042139</c:v>
                </c:pt>
                <c:pt idx="3597">
                  <c:v>80746.04374042139</c:v>
                </c:pt>
                <c:pt idx="3598">
                  <c:v>80746.04374042139</c:v>
                </c:pt>
                <c:pt idx="3599">
                  <c:v>80746.04374042139</c:v>
                </c:pt>
                <c:pt idx="3600">
                  <c:v>80746.04374042139</c:v>
                </c:pt>
                <c:pt idx="3601">
                  <c:v>80746.04374042139</c:v>
                </c:pt>
                <c:pt idx="3602">
                  <c:v>80746.04374042139</c:v>
                </c:pt>
                <c:pt idx="3603">
                  <c:v>80746.04374042139</c:v>
                </c:pt>
                <c:pt idx="3604">
                  <c:v>80746.04374042139</c:v>
                </c:pt>
                <c:pt idx="3605">
                  <c:v>80746.04374042139</c:v>
                </c:pt>
                <c:pt idx="3606">
                  <c:v>80746.04374042139</c:v>
                </c:pt>
                <c:pt idx="3607">
                  <c:v>80746.04374042139</c:v>
                </c:pt>
                <c:pt idx="3608">
                  <c:v>80746.04374042139</c:v>
                </c:pt>
                <c:pt idx="3609">
                  <c:v>80746.04374042139</c:v>
                </c:pt>
                <c:pt idx="3610">
                  <c:v>80746.04374042139</c:v>
                </c:pt>
                <c:pt idx="3611">
                  <c:v>80746.04374042139</c:v>
                </c:pt>
                <c:pt idx="3612">
                  <c:v>80746.04374042139</c:v>
                </c:pt>
                <c:pt idx="3613">
                  <c:v>80746.04374042139</c:v>
                </c:pt>
                <c:pt idx="3614">
                  <c:v>80746.04374042139</c:v>
                </c:pt>
                <c:pt idx="3615">
                  <c:v>80746.04374042139</c:v>
                </c:pt>
                <c:pt idx="3616">
                  <c:v>80746.04374042139</c:v>
                </c:pt>
                <c:pt idx="3617">
                  <c:v>80746.04374042139</c:v>
                </c:pt>
                <c:pt idx="3618">
                  <c:v>80746.04374042139</c:v>
                </c:pt>
                <c:pt idx="3619">
                  <c:v>80746.04374042139</c:v>
                </c:pt>
                <c:pt idx="3620">
                  <c:v>80746.04374042139</c:v>
                </c:pt>
                <c:pt idx="3621">
                  <c:v>80746.04374042139</c:v>
                </c:pt>
                <c:pt idx="3622">
                  <c:v>80746.04374042139</c:v>
                </c:pt>
                <c:pt idx="3623">
                  <c:v>80746.04374042139</c:v>
                </c:pt>
                <c:pt idx="3624">
                  <c:v>80746.04374042139</c:v>
                </c:pt>
                <c:pt idx="3625">
                  <c:v>80746.04374042139</c:v>
                </c:pt>
                <c:pt idx="3626">
                  <c:v>80746.04374042139</c:v>
                </c:pt>
                <c:pt idx="3627">
                  <c:v>80746.04374042139</c:v>
                </c:pt>
                <c:pt idx="3628">
                  <c:v>80746.04374042139</c:v>
                </c:pt>
                <c:pt idx="3629">
                  <c:v>80746.04374042139</c:v>
                </c:pt>
                <c:pt idx="3630">
                  <c:v>80746.04374042139</c:v>
                </c:pt>
                <c:pt idx="3631">
                  <c:v>80746.04374042139</c:v>
                </c:pt>
                <c:pt idx="3632">
                  <c:v>80746.04374042139</c:v>
                </c:pt>
                <c:pt idx="3633">
                  <c:v>80746.04374042139</c:v>
                </c:pt>
                <c:pt idx="3634">
                  <c:v>80746.04374042139</c:v>
                </c:pt>
                <c:pt idx="3635">
                  <c:v>80746.04374042139</c:v>
                </c:pt>
                <c:pt idx="3636">
                  <c:v>80746.04374042139</c:v>
                </c:pt>
                <c:pt idx="3637">
                  <c:v>80746.04374042139</c:v>
                </c:pt>
                <c:pt idx="3638">
                  <c:v>80746.04374042139</c:v>
                </c:pt>
                <c:pt idx="3639">
                  <c:v>80746.04374042139</c:v>
                </c:pt>
                <c:pt idx="3640">
                  <c:v>80746.04374042139</c:v>
                </c:pt>
                <c:pt idx="3641">
                  <c:v>80746.04374042139</c:v>
                </c:pt>
                <c:pt idx="3642">
                  <c:v>80746.04374042139</c:v>
                </c:pt>
                <c:pt idx="3643">
                  <c:v>80746.04374042139</c:v>
                </c:pt>
                <c:pt idx="3644">
                  <c:v>80746.04374042139</c:v>
                </c:pt>
                <c:pt idx="3645">
                  <c:v>80746.04374042139</c:v>
                </c:pt>
                <c:pt idx="3646">
                  <c:v>80746.04374042139</c:v>
                </c:pt>
                <c:pt idx="3647">
                  <c:v>80746.04374042139</c:v>
                </c:pt>
                <c:pt idx="3648">
                  <c:v>80746.04374042139</c:v>
                </c:pt>
                <c:pt idx="3649">
                  <c:v>80746.04374042139</c:v>
                </c:pt>
                <c:pt idx="3650">
                  <c:v>80746.04374042139</c:v>
                </c:pt>
                <c:pt idx="3651">
                  <c:v>80746.04374042139</c:v>
                </c:pt>
                <c:pt idx="3652">
                  <c:v>80746.04374042139</c:v>
                </c:pt>
                <c:pt idx="3653">
                  <c:v>80746.04374042139</c:v>
                </c:pt>
                <c:pt idx="3654">
                  <c:v>80746.04374042139</c:v>
                </c:pt>
                <c:pt idx="3655">
                  <c:v>80746.04374042139</c:v>
                </c:pt>
                <c:pt idx="3656">
                  <c:v>80746.04374042139</c:v>
                </c:pt>
                <c:pt idx="3657">
                  <c:v>80746.04374042139</c:v>
                </c:pt>
                <c:pt idx="3658">
                  <c:v>80746.04374042139</c:v>
                </c:pt>
                <c:pt idx="3659">
                  <c:v>80746.04374042139</c:v>
                </c:pt>
                <c:pt idx="3660">
                  <c:v>80746.04374042139</c:v>
                </c:pt>
                <c:pt idx="3661">
                  <c:v>80746.04374042139</c:v>
                </c:pt>
                <c:pt idx="3662">
                  <c:v>80746.04374042139</c:v>
                </c:pt>
                <c:pt idx="3663">
                  <c:v>80746.04374042139</c:v>
                </c:pt>
                <c:pt idx="3664">
                  <c:v>80746.04374042139</c:v>
                </c:pt>
                <c:pt idx="3665">
                  <c:v>80746.04374042139</c:v>
                </c:pt>
                <c:pt idx="3666">
                  <c:v>80746.04374042139</c:v>
                </c:pt>
                <c:pt idx="3667">
                  <c:v>80746.04374042139</c:v>
                </c:pt>
                <c:pt idx="3668">
                  <c:v>80746.04374042139</c:v>
                </c:pt>
                <c:pt idx="3669">
                  <c:v>80746.04374042139</c:v>
                </c:pt>
                <c:pt idx="3670">
                  <c:v>80746.04374042139</c:v>
                </c:pt>
                <c:pt idx="3671">
                  <c:v>80746.04374042139</c:v>
                </c:pt>
                <c:pt idx="3672">
                  <c:v>80746.04374042139</c:v>
                </c:pt>
                <c:pt idx="3673">
                  <c:v>80746.04374042139</c:v>
                </c:pt>
                <c:pt idx="3674">
                  <c:v>80746.04374042139</c:v>
                </c:pt>
                <c:pt idx="3675">
                  <c:v>80746.04374042139</c:v>
                </c:pt>
                <c:pt idx="3676">
                  <c:v>80746.04374042139</c:v>
                </c:pt>
                <c:pt idx="3677">
                  <c:v>80746.04374042139</c:v>
                </c:pt>
                <c:pt idx="3678">
                  <c:v>80746.04374042139</c:v>
                </c:pt>
                <c:pt idx="3679">
                  <c:v>80746.04374042139</c:v>
                </c:pt>
                <c:pt idx="3680">
                  <c:v>80746.04374042139</c:v>
                </c:pt>
                <c:pt idx="3681">
                  <c:v>80746.04374042139</c:v>
                </c:pt>
                <c:pt idx="3682">
                  <c:v>80746.04374042139</c:v>
                </c:pt>
                <c:pt idx="3683">
                  <c:v>80746.04374042139</c:v>
                </c:pt>
                <c:pt idx="3684">
                  <c:v>80746.04374042139</c:v>
                </c:pt>
                <c:pt idx="3685">
                  <c:v>80746.04374042139</c:v>
                </c:pt>
                <c:pt idx="3686">
                  <c:v>80746.04374042139</c:v>
                </c:pt>
                <c:pt idx="3687">
                  <c:v>80746.04374042139</c:v>
                </c:pt>
                <c:pt idx="3688">
                  <c:v>80746.04374042139</c:v>
                </c:pt>
                <c:pt idx="3689">
                  <c:v>80746.04374042139</c:v>
                </c:pt>
                <c:pt idx="3690">
                  <c:v>80746.04374042139</c:v>
                </c:pt>
                <c:pt idx="3691">
                  <c:v>80746.04374042139</c:v>
                </c:pt>
                <c:pt idx="3692">
                  <c:v>80746.04374042139</c:v>
                </c:pt>
                <c:pt idx="3693">
                  <c:v>80746.04374042139</c:v>
                </c:pt>
                <c:pt idx="3694">
                  <c:v>80746.04374042139</c:v>
                </c:pt>
                <c:pt idx="3695">
                  <c:v>80746.04374042139</c:v>
                </c:pt>
                <c:pt idx="3696">
                  <c:v>80746.04374042139</c:v>
                </c:pt>
                <c:pt idx="3697">
                  <c:v>80746.04374042139</c:v>
                </c:pt>
                <c:pt idx="3698">
                  <c:v>80746.04374042139</c:v>
                </c:pt>
                <c:pt idx="3699">
                  <c:v>80746.04374042139</c:v>
                </c:pt>
                <c:pt idx="3700">
                  <c:v>80746.04374042139</c:v>
                </c:pt>
                <c:pt idx="3701">
                  <c:v>80746.04374042139</c:v>
                </c:pt>
                <c:pt idx="3702">
                  <c:v>80746.04374042139</c:v>
                </c:pt>
                <c:pt idx="3703">
                  <c:v>80746.04374042139</c:v>
                </c:pt>
                <c:pt idx="3704">
                  <c:v>80746.04374042139</c:v>
                </c:pt>
                <c:pt idx="3705">
                  <c:v>80746.04374042139</c:v>
                </c:pt>
                <c:pt idx="3706">
                  <c:v>80746.04374042139</c:v>
                </c:pt>
                <c:pt idx="3707">
                  <c:v>80746.04374042139</c:v>
                </c:pt>
                <c:pt idx="3708">
                  <c:v>80746.04374042139</c:v>
                </c:pt>
                <c:pt idx="3709">
                  <c:v>80746.04374042139</c:v>
                </c:pt>
                <c:pt idx="3710">
                  <c:v>80746.04374042139</c:v>
                </c:pt>
                <c:pt idx="3711">
                  <c:v>80746.04374042139</c:v>
                </c:pt>
                <c:pt idx="3712">
                  <c:v>80746.04374042139</c:v>
                </c:pt>
                <c:pt idx="3713">
                  <c:v>80746.04374042139</c:v>
                </c:pt>
                <c:pt idx="3714">
                  <c:v>80746.04374042139</c:v>
                </c:pt>
                <c:pt idx="3715">
                  <c:v>80746.04374042139</c:v>
                </c:pt>
                <c:pt idx="3716">
                  <c:v>80746.04374042139</c:v>
                </c:pt>
                <c:pt idx="3717">
                  <c:v>80746.04374042139</c:v>
                </c:pt>
                <c:pt idx="3718">
                  <c:v>80746.04374042139</c:v>
                </c:pt>
                <c:pt idx="3719">
                  <c:v>80746.04374042139</c:v>
                </c:pt>
                <c:pt idx="3720">
                  <c:v>80746.04374042139</c:v>
                </c:pt>
                <c:pt idx="3721">
                  <c:v>80746.04374042139</c:v>
                </c:pt>
                <c:pt idx="3722">
                  <c:v>80746.04374042139</c:v>
                </c:pt>
                <c:pt idx="3723">
                  <c:v>80746.04374042139</c:v>
                </c:pt>
                <c:pt idx="3724">
                  <c:v>80746.04374042139</c:v>
                </c:pt>
                <c:pt idx="3725">
                  <c:v>80746.04374042139</c:v>
                </c:pt>
                <c:pt idx="3726">
                  <c:v>80746.04374042139</c:v>
                </c:pt>
                <c:pt idx="3727">
                  <c:v>80746.04374042139</c:v>
                </c:pt>
                <c:pt idx="3728">
                  <c:v>80746.04374042139</c:v>
                </c:pt>
                <c:pt idx="3729">
                  <c:v>80746.04374042139</c:v>
                </c:pt>
                <c:pt idx="3730">
                  <c:v>80746.04374042139</c:v>
                </c:pt>
                <c:pt idx="3731">
                  <c:v>80746.04374042139</c:v>
                </c:pt>
                <c:pt idx="3732">
                  <c:v>80746.04374042139</c:v>
                </c:pt>
                <c:pt idx="3733">
                  <c:v>80746.04374042139</c:v>
                </c:pt>
                <c:pt idx="3734">
                  <c:v>80746.04374042139</c:v>
                </c:pt>
                <c:pt idx="3735">
                  <c:v>80746.04374042139</c:v>
                </c:pt>
                <c:pt idx="3736">
                  <c:v>80746.04374042139</c:v>
                </c:pt>
                <c:pt idx="3737">
                  <c:v>80746.04374042139</c:v>
                </c:pt>
                <c:pt idx="3738">
                  <c:v>80746.04374042139</c:v>
                </c:pt>
                <c:pt idx="3739">
                  <c:v>80746.04374042139</c:v>
                </c:pt>
                <c:pt idx="3740">
                  <c:v>80746.04374042139</c:v>
                </c:pt>
                <c:pt idx="3741">
                  <c:v>80746.04374042139</c:v>
                </c:pt>
                <c:pt idx="3742">
                  <c:v>80746.04374042139</c:v>
                </c:pt>
                <c:pt idx="3743">
                  <c:v>80746.04374042139</c:v>
                </c:pt>
                <c:pt idx="3744">
                  <c:v>80746.04374042139</c:v>
                </c:pt>
                <c:pt idx="3745">
                  <c:v>80746.04374042139</c:v>
                </c:pt>
                <c:pt idx="3746">
                  <c:v>80746.04374042139</c:v>
                </c:pt>
                <c:pt idx="3747">
                  <c:v>80746.04374042139</c:v>
                </c:pt>
                <c:pt idx="3748">
                  <c:v>80746.04374042139</c:v>
                </c:pt>
                <c:pt idx="3749">
                  <c:v>80746.04374042139</c:v>
                </c:pt>
                <c:pt idx="3750">
                  <c:v>80746.04374042139</c:v>
                </c:pt>
                <c:pt idx="3751">
                  <c:v>80746.04374042139</c:v>
                </c:pt>
                <c:pt idx="3752">
                  <c:v>80746.04374042139</c:v>
                </c:pt>
                <c:pt idx="3753">
                  <c:v>80746.04374042139</c:v>
                </c:pt>
                <c:pt idx="3754">
                  <c:v>80746.04374042139</c:v>
                </c:pt>
                <c:pt idx="3755">
                  <c:v>80746.04374042139</c:v>
                </c:pt>
                <c:pt idx="3756">
                  <c:v>80746.04374042139</c:v>
                </c:pt>
                <c:pt idx="3757">
                  <c:v>80746.04374042139</c:v>
                </c:pt>
                <c:pt idx="3758">
                  <c:v>80746.04374042139</c:v>
                </c:pt>
                <c:pt idx="3759">
                  <c:v>80746.04374042139</c:v>
                </c:pt>
                <c:pt idx="3760">
                  <c:v>80746.04374042139</c:v>
                </c:pt>
                <c:pt idx="3761">
                  <c:v>80746.04374042139</c:v>
                </c:pt>
                <c:pt idx="3762">
                  <c:v>80746.04374042139</c:v>
                </c:pt>
                <c:pt idx="3763">
                  <c:v>80746.04374042139</c:v>
                </c:pt>
                <c:pt idx="3764">
                  <c:v>80746.04374042139</c:v>
                </c:pt>
                <c:pt idx="3765">
                  <c:v>80746.04374042139</c:v>
                </c:pt>
                <c:pt idx="3766">
                  <c:v>80746.04374042139</c:v>
                </c:pt>
                <c:pt idx="3767">
                  <c:v>80746.04374042139</c:v>
                </c:pt>
                <c:pt idx="3768">
                  <c:v>80746.04374042139</c:v>
                </c:pt>
                <c:pt idx="3769">
                  <c:v>80746.04374042139</c:v>
                </c:pt>
                <c:pt idx="3770">
                  <c:v>80746.04374042139</c:v>
                </c:pt>
                <c:pt idx="3771">
                  <c:v>80746.04374042139</c:v>
                </c:pt>
                <c:pt idx="3772">
                  <c:v>80746.04374042139</c:v>
                </c:pt>
                <c:pt idx="3773">
                  <c:v>80746.04374042139</c:v>
                </c:pt>
                <c:pt idx="3774">
                  <c:v>80746.04374042139</c:v>
                </c:pt>
                <c:pt idx="3775">
                  <c:v>80746.04374042139</c:v>
                </c:pt>
                <c:pt idx="3776">
                  <c:v>80746.04374042139</c:v>
                </c:pt>
                <c:pt idx="3777">
                  <c:v>80746.04374042139</c:v>
                </c:pt>
                <c:pt idx="3778">
                  <c:v>80746.04374042139</c:v>
                </c:pt>
                <c:pt idx="3779">
                  <c:v>80746.04374042139</c:v>
                </c:pt>
                <c:pt idx="3780">
                  <c:v>80746.04374042139</c:v>
                </c:pt>
                <c:pt idx="3781">
                  <c:v>80746.04374042139</c:v>
                </c:pt>
                <c:pt idx="3782">
                  <c:v>80746.04374042139</c:v>
                </c:pt>
                <c:pt idx="3783">
                  <c:v>80746.04374042139</c:v>
                </c:pt>
                <c:pt idx="3784">
                  <c:v>80746.04374042139</c:v>
                </c:pt>
                <c:pt idx="3785">
                  <c:v>80746.04374042139</c:v>
                </c:pt>
                <c:pt idx="3786">
                  <c:v>80746.04374042139</c:v>
                </c:pt>
                <c:pt idx="3787">
                  <c:v>80746.04374042139</c:v>
                </c:pt>
                <c:pt idx="3788">
                  <c:v>80746.04374042139</c:v>
                </c:pt>
                <c:pt idx="3789">
                  <c:v>80746.04374042139</c:v>
                </c:pt>
                <c:pt idx="3790">
                  <c:v>80746.04374042139</c:v>
                </c:pt>
                <c:pt idx="3791">
                  <c:v>80746.04374042139</c:v>
                </c:pt>
                <c:pt idx="3792">
                  <c:v>80746.04374042139</c:v>
                </c:pt>
                <c:pt idx="3793">
                  <c:v>80746.04374042139</c:v>
                </c:pt>
                <c:pt idx="3794">
                  <c:v>80746.04374042139</c:v>
                </c:pt>
                <c:pt idx="3795">
                  <c:v>80746.04374042139</c:v>
                </c:pt>
                <c:pt idx="3796">
                  <c:v>80746.04374042139</c:v>
                </c:pt>
                <c:pt idx="3797">
                  <c:v>80746.04374042139</c:v>
                </c:pt>
                <c:pt idx="3798">
                  <c:v>80746.04374042139</c:v>
                </c:pt>
                <c:pt idx="3799">
                  <c:v>80746.04374042139</c:v>
                </c:pt>
                <c:pt idx="3800">
                  <c:v>80746.04374042139</c:v>
                </c:pt>
                <c:pt idx="3801">
                  <c:v>80746.04374042139</c:v>
                </c:pt>
                <c:pt idx="3802">
                  <c:v>80746.04374042139</c:v>
                </c:pt>
                <c:pt idx="3803">
                  <c:v>80746.04374042139</c:v>
                </c:pt>
                <c:pt idx="3804">
                  <c:v>80746.04374042139</c:v>
                </c:pt>
                <c:pt idx="3805">
                  <c:v>80746.04374042139</c:v>
                </c:pt>
                <c:pt idx="3806">
                  <c:v>80746.04374042139</c:v>
                </c:pt>
                <c:pt idx="3807">
                  <c:v>80746.04374042139</c:v>
                </c:pt>
                <c:pt idx="3808">
                  <c:v>80746.04374042139</c:v>
                </c:pt>
                <c:pt idx="3809">
                  <c:v>80746.04374042139</c:v>
                </c:pt>
                <c:pt idx="3810">
                  <c:v>80746.04374042139</c:v>
                </c:pt>
                <c:pt idx="3811">
                  <c:v>80746.04374042139</c:v>
                </c:pt>
                <c:pt idx="3812">
                  <c:v>80746.04374042139</c:v>
                </c:pt>
                <c:pt idx="3813">
                  <c:v>80746.04374042139</c:v>
                </c:pt>
                <c:pt idx="3814">
                  <c:v>80746.04374042139</c:v>
                </c:pt>
                <c:pt idx="3815">
                  <c:v>80746.04374042139</c:v>
                </c:pt>
                <c:pt idx="3816">
                  <c:v>80746.04374042139</c:v>
                </c:pt>
                <c:pt idx="3817">
                  <c:v>80746.04374042139</c:v>
                </c:pt>
                <c:pt idx="3818">
                  <c:v>80746.04374042139</c:v>
                </c:pt>
                <c:pt idx="3819">
                  <c:v>80746.04374042139</c:v>
                </c:pt>
                <c:pt idx="3820">
                  <c:v>80746.04374042139</c:v>
                </c:pt>
                <c:pt idx="3821">
                  <c:v>80746.04374042139</c:v>
                </c:pt>
                <c:pt idx="3822">
                  <c:v>80746.04374042139</c:v>
                </c:pt>
                <c:pt idx="3823">
                  <c:v>80746.04374042139</c:v>
                </c:pt>
                <c:pt idx="3824">
                  <c:v>80746.04374042139</c:v>
                </c:pt>
                <c:pt idx="3825">
                  <c:v>80746.04374042139</c:v>
                </c:pt>
                <c:pt idx="3826">
                  <c:v>80746.04374042139</c:v>
                </c:pt>
                <c:pt idx="3827">
                  <c:v>80746.04374042139</c:v>
                </c:pt>
                <c:pt idx="3828">
                  <c:v>80746.04374042139</c:v>
                </c:pt>
                <c:pt idx="3829">
                  <c:v>80746.04374042139</c:v>
                </c:pt>
                <c:pt idx="3830">
                  <c:v>80746.04374042139</c:v>
                </c:pt>
                <c:pt idx="3831">
                  <c:v>80746.04374042139</c:v>
                </c:pt>
                <c:pt idx="3832">
                  <c:v>80746.04374042139</c:v>
                </c:pt>
                <c:pt idx="3833">
                  <c:v>80746.04374042139</c:v>
                </c:pt>
                <c:pt idx="3834">
                  <c:v>80746.04374042139</c:v>
                </c:pt>
                <c:pt idx="3835">
                  <c:v>80746.04374042139</c:v>
                </c:pt>
                <c:pt idx="3836">
                  <c:v>80746.04374042139</c:v>
                </c:pt>
                <c:pt idx="3837">
                  <c:v>80746.04374042139</c:v>
                </c:pt>
                <c:pt idx="3838">
                  <c:v>80746.04374042139</c:v>
                </c:pt>
                <c:pt idx="3839">
                  <c:v>80746.04374042139</c:v>
                </c:pt>
                <c:pt idx="3840">
                  <c:v>80746.04374042139</c:v>
                </c:pt>
                <c:pt idx="3841">
                  <c:v>80746.04374042139</c:v>
                </c:pt>
                <c:pt idx="3842">
                  <c:v>80746.04374042139</c:v>
                </c:pt>
                <c:pt idx="3843">
                  <c:v>80746.04374042139</c:v>
                </c:pt>
                <c:pt idx="3844">
                  <c:v>80746.04374042139</c:v>
                </c:pt>
                <c:pt idx="3845">
                  <c:v>80746.04374042139</c:v>
                </c:pt>
                <c:pt idx="3846">
                  <c:v>80746.04374042139</c:v>
                </c:pt>
                <c:pt idx="3847">
                  <c:v>80746.04374042139</c:v>
                </c:pt>
                <c:pt idx="3848">
                  <c:v>80746.04374042139</c:v>
                </c:pt>
                <c:pt idx="3849">
                  <c:v>80746.04374042139</c:v>
                </c:pt>
                <c:pt idx="3850">
                  <c:v>80746.04374042139</c:v>
                </c:pt>
                <c:pt idx="3851">
                  <c:v>80746.04374042139</c:v>
                </c:pt>
                <c:pt idx="3852">
                  <c:v>80746.04374042139</c:v>
                </c:pt>
                <c:pt idx="3853">
                  <c:v>80746.04374042139</c:v>
                </c:pt>
                <c:pt idx="3854">
                  <c:v>80746.04374042139</c:v>
                </c:pt>
                <c:pt idx="3855">
                  <c:v>80746.04374042139</c:v>
                </c:pt>
                <c:pt idx="3856">
                  <c:v>80746.04374042139</c:v>
                </c:pt>
                <c:pt idx="3857">
                  <c:v>80746.04374042139</c:v>
                </c:pt>
                <c:pt idx="3858">
                  <c:v>80746.04374042139</c:v>
                </c:pt>
                <c:pt idx="3859">
                  <c:v>80746.04374042139</c:v>
                </c:pt>
                <c:pt idx="3860">
                  <c:v>80746.04374042139</c:v>
                </c:pt>
                <c:pt idx="3861">
                  <c:v>80746.04374042139</c:v>
                </c:pt>
                <c:pt idx="3862">
                  <c:v>80746.04374042139</c:v>
                </c:pt>
                <c:pt idx="3863">
                  <c:v>80746.04374042139</c:v>
                </c:pt>
                <c:pt idx="3864">
                  <c:v>80746.04374042139</c:v>
                </c:pt>
                <c:pt idx="3865">
                  <c:v>80746.04374042139</c:v>
                </c:pt>
                <c:pt idx="3866">
                  <c:v>80746.04374042139</c:v>
                </c:pt>
                <c:pt idx="3867">
                  <c:v>80746.04374042139</c:v>
                </c:pt>
                <c:pt idx="3868">
                  <c:v>80746.04374042139</c:v>
                </c:pt>
                <c:pt idx="3869">
                  <c:v>80746.04374042139</c:v>
                </c:pt>
                <c:pt idx="3870">
                  <c:v>80746.04374042139</c:v>
                </c:pt>
                <c:pt idx="3871">
                  <c:v>80746.04374042139</c:v>
                </c:pt>
                <c:pt idx="3872">
                  <c:v>80746.04374042139</c:v>
                </c:pt>
                <c:pt idx="3873">
                  <c:v>80746.04374042139</c:v>
                </c:pt>
                <c:pt idx="3874">
                  <c:v>80746.04374042139</c:v>
                </c:pt>
                <c:pt idx="3875">
                  <c:v>80746.04374042139</c:v>
                </c:pt>
                <c:pt idx="3876">
                  <c:v>80746.04374042139</c:v>
                </c:pt>
                <c:pt idx="3877">
                  <c:v>80746.04374042139</c:v>
                </c:pt>
                <c:pt idx="3878">
                  <c:v>80746.04374042139</c:v>
                </c:pt>
                <c:pt idx="3879">
                  <c:v>80746.04374042139</c:v>
                </c:pt>
                <c:pt idx="3880">
                  <c:v>80746.04374042139</c:v>
                </c:pt>
                <c:pt idx="3881">
                  <c:v>80746.04374042139</c:v>
                </c:pt>
                <c:pt idx="3882">
                  <c:v>80746.04374042139</c:v>
                </c:pt>
                <c:pt idx="3883">
                  <c:v>80746.04374042139</c:v>
                </c:pt>
                <c:pt idx="3884">
                  <c:v>80746.04374042139</c:v>
                </c:pt>
                <c:pt idx="3885">
                  <c:v>80746.04374042139</c:v>
                </c:pt>
                <c:pt idx="3886">
                  <c:v>80746.04374042139</c:v>
                </c:pt>
                <c:pt idx="3887">
                  <c:v>80746.04374042139</c:v>
                </c:pt>
                <c:pt idx="3888">
                  <c:v>80746.04374042139</c:v>
                </c:pt>
                <c:pt idx="3889">
                  <c:v>80746.04374042139</c:v>
                </c:pt>
                <c:pt idx="3890">
                  <c:v>80746.04374042139</c:v>
                </c:pt>
                <c:pt idx="3891">
                  <c:v>80746.04374042139</c:v>
                </c:pt>
                <c:pt idx="3892">
                  <c:v>80746.04374042139</c:v>
                </c:pt>
                <c:pt idx="3893">
                  <c:v>80746.04374042139</c:v>
                </c:pt>
                <c:pt idx="3894">
                  <c:v>80746.04374042139</c:v>
                </c:pt>
                <c:pt idx="3895">
                  <c:v>80746.04374042139</c:v>
                </c:pt>
                <c:pt idx="3896">
                  <c:v>80746.04374042139</c:v>
                </c:pt>
                <c:pt idx="3897">
                  <c:v>80746.04374042139</c:v>
                </c:pt>
                <c:pt idx="3898">
                  <c:v>80746.04374042139</c:v>
                </c:pt>
                <c:pt idx="3899">
                  <c:v>80746.04374042139</c:v>
                </c:pt>
                <c:pt idx="3900">
                  <c:v>80746.04374042139</c:v>
                </c:pt>
                <c:pt idx="3901">
                  <c:v>80746.04374042139</c:v>
                </c:pt>
                <c:pt idx="3902">
                  <c:v>80746.04374042139</c:v>
                </c:pt>
                <c:pt idx="3903">
                  <c:v>80746.04374042139</c:v>
                </c:pt>
                <c:pt idx="3904">
                  <c:v>80746.04374042139</c:v>
                </c:pt>
                <c:pt idx="3905">
                  <c:v>80746.04374042139</c:v>
                </c:pt>
                <c:pt idx="3906">
                  <c:v>80746.04374042139</c:v>
                </c:pt>
                <c:pt idx="3907">
                  <c:v>80746.04374042139</c:v>
                </c:pt>
                <c:pt idx="3908">
                  <c:v>80746.04374042139</c:v>
                </c:pt>
                <c:pt idx="3909">
                  <c:v>80746.04374042139</c:v>
                </c:pt>
                <c:pt idx="3910">
                  <c:v>80746.04374042139</c:v>
                </c:pt>
                <c:pt idx="3911">
                  <c:v>80746.04374042139</c:v>
                </c:pt>
                <c:pt idx="3912">
                  <c:v>80746.04374042139</c:v>
                </c:pt>
                <c:pt idx="3913">
                  <c:v>80746.04374042139</c:v>
                </c:pt>
                <c:pt idx="3914">
                  <c:v>80746.04374042139</c:v>
                </c:pt>
                <c:pt idx="3915">
                  <c:v>80746.04374042139</c:v>
                </c:pt>
                <c:pt idx="3916">
                  <c:v>80746.04374042139</c:v>
                </c:pt>
                <c:pt idx="3917">
                  <c:v>80746.04374042139</c:v>
                </c:pt>
                <c:pt idx="3918">
                  <c:v>80746.04374042139</c:v>
                </c:pt>
                <c:pt idx="3919">
                  <c:v>80746.04374042139</c:v>
                </c:pt>
                <c:pt idx="3920">
                  <c:v>80746.04374042139</c:v>
                </c:pt>
                <c:pt idx="3921">
                  <c:v>80746.04374042139</c:v>
                </c:pt>
                <c:pt idx="3922">
                  <c:v>80746.04374042139</c:v>
                </c:pt>
                <c:pt idx="3923">
                  <c:v>80746.04374042139</c:v>
                </c:pt>
                <c:pt idx="3924">
                  <c:v>80746.04374042139</c:v>
                </c:pt>
                <c:pt idx="3925">
                  <c:v>80746.04374042139</c:v>
                </c:pt>
                <c:pt idx="3926">
                  <c:v>80746.04374042139</c:v>
                </c:pt>
                <c:pt idx="3927">
                  <c:v>80746.04374042139</c:v>
                </c:pt>
                <c:pt idx="3928">
                  <c:v>80746.04374042139</c:v>
                </c:pt>
                <c:pt idx="3929">
                  <c:v>80746.04374042139</c:v>
                </c:pt>
                <c:pt idx="3930">
                  <c:v>80746.04374042139</c:v>
                </c:pt>
                <c:pt idx="3931">
                  <c:v>80746.04374042139</c:v>
                </c:pt>
                <c:pt idx="3932">
                  <c:v>80746.04374042139</c:v>
                </c:pt>
                <c:pt idx="3933">
                  <c:v>80746.04374042139</c:v>
                </c:pt>
                <c:pt idx="3934">
                  <c:v>80746.04374042139</c:v>
                </c:pt>
                <c:pt idx="3935">
                  <c:v>80746.04374042139</c:v>
                </c:pt>
                <c:pt idx="3936">
                  <c:v>80746.04374042139</c:v>
                </c:pt>
                <c:pt idx="3937">
                  <c:v>80746.04374042139</c:v>
                </c:pt>
                <c:pt idx="3938">
                  <c:v>80746.04374042139</c:v>
                </c:pt>
                <c:pt idx="3939">
                  <c:v>80746.04374042139</c:v>
                </c:pt>
                <c:pt idx="3940">
                  <c:v>80746.04374042139</c:v>
                </c:pt>
                <c:pt idx="3941">
                  <c:v>80746.04374042139</c:v>
                </c:pt>
                <c:pt idx="3942">
                  <c:v>80746.04374042139</c:v>
                </c:pt>
                <c:pt idx="3943">
                  <c:v>80746.04374042139</c:v>
                </c:pt>
                <c:pt idx="3944">
                  <c:v>80746.04374042139</c:v>
                </c:pt>
                <c:pt idx="3945">
                  <c:v>80746.04374042139</c:v>
                </c:pt>
                <c:pt idx="3946">
                  <c:v>80746.04374042139</c:v>
                </c:pt>
                <c:pt idx="3947">
                  <c:v>80746.04374042139</c:v>
                </c:pt>
                <c:pt idx="3948">
                  <c:v>80746.04374042139</c:v>
                </c:pt>
                <c:pt idx="3949">
                  <c:v>80746.04374042139</c:v>
                </c:pt>
                <c:pt idx="3950">
                  <c:v>80746.04374042139</c:v>
                </c:pt>
                <c:pt idx="3951">
                  <c:v>80746.04374042139</c:v>
                </c:pt>
                <c:pt idx="3952">
                  <c:v>80746.04374042139</c:v>
                </c:pt>
                <c:pt idx="3953">
                  <c:v>80746.04374042139</c:v>
                </c:pt>
                <c:pt idx="3954">
                  <c:v>80746.04374042139</c:v>
                </c:pt>
                <c:pt idx="3955">
                  <c:v>80746.04374042139</c:v>
                </c:pt>
                <c:pt idx="3956">
                  <c:v>80746.04374042139</c:v>
                </c:pt>
                <c:pt idx="3957">
                  <c:v>80746.04374042139</c:v>
                </c:pt>
                <c:pt idx="3958">
                  <c:v>80746.04374042139</c:v>
                </c:pt>
                <c:pt idx="3959">
                  <c:v>80746.04374042139</c:v>
                </c:pt>
                <c:pt idx="3960">
                  <c:v>80746.04374042139</c:v>
                </c:pt>
                <c:pt idx="3961">
                  <c:v>80746.04374042139</c:v>
                </c:pt>
                <c:pt idx="3962">
                  <c:v>80746.04374042139</c:v>
                </c:pt>
                <c:pt idx="3963">
                  <c:v>80746.04374042139</c:v>
                </c:pt>
                <c:pt idx="3964">
                  <c:v>80746.04374042139</c:v>
                </c:pt>
                <c:pt idx="3965">
                  <c:v>80746.04374042139</c:v>
                </c:pt>
                <c:pt idx="3966">
                  <c:v>80746.04374042139</c:v>
                </c:pt>
                <c:pt idx="3967">
                  <c:v>80746.04374042139</c:v>
                </c:pt>
                <c:pt idx="3968">
                  <c:v>80746.04374042139</c:v>
                </c:pt>
                <c:pt idx="3969">
                  <c:v>80746.04374042139</c:v>
                </c:pt>
                <c:pt idx="3970">
                  <c:v>80746.04374042139</c:v>
                </c:pt>
                <c:pt idx="3971">
                  <c:v>80746.04374042139</c:v>
                </c:pt>
                <c:pt idx="3972">
                  <c:v>80746.04374042139</c:v>
                </c:pt>
                <c:pt idx="3973">
                  <c:v>80746.04374042139</c:v>
                </c:pt>
                <c:pt idx="3974">
                  <c:v>80746.04374042139</c:v>
                </c:pt>
                <c:pt idx="3975">
                  <c:v>80746.04374042139</c:v>
                </c:pt>
                <c:pt idx="3976">
                  <c:v>80746.04374042139</c:v>
                </c:pt>
                <c:pt idx="3977">
                  <c:v>80746.04374042139</c:v>
                </c:pt>
                <c:pt idx="3978">
                  <c:v>80746.04374042139</c:v>
                </c:pt>
                <c:pt idx="3979">
                  <c:v>80746.04374042139</c:v>
                </c:pt>
                <c:pt idx="3980">
                  <c:v>80746.04374042139</c:v>
                </c:pt>
                <c:pt idx="3981">
                  <c:v>80746.04374042139</c:v>
                </c:pt>
                <c:pt idx="3982">
                  <c:v>80746.04374042139</c:v>
                </c:pt>
                <c:pt idx="3983">
                  <c:v>80746.04374042139</c:v>
                </c:pt>
                <c:pt idx="3984">
                  <c:v>80746.04374042139</c:v>
                </c:pt>
                <c:pt idx="3985">
                  <c:v>80746.04374042139</c:v>
                </c:pt>
                <c:pt idx="3986">
                  <c:v>80746.04374042139</c:v>
                </c:pt>
                <c:pt idx="3987">
                  <c:v>80746.04374042139</c:v>
                </c:pt>
                <c:pt idx="3988">
                  <c:v>80746.04374042139</c:v>
                </c:pt>
                <c:pt idx="3989">
                  <c:v>80746.04374042139</c:v>
                </c:pt>
                <c:pt idx="3990">
                  <c:v>80746.04374042139</c:v>
                </c:pt>
                <c:pt idx="3991">
                  <c:v>80746.04374042139</c:v>
                </c:pt>
                <c:pt idx="3992">
                  <c:v>80746.04374042139</c:v>
                </c:pt>
                <c:pt idx="3993">
                  <c:v>80746.04374042139</c:v>
                </c:pt>
                <c:pt idx="3994">
                  <c:v>80746.04374042139</c:v>
                </c:pt>
                <c:pt idx="3995">
                  <c:v>80746.04374042139</c:v>
                </c:pt>
                <c:pt idx="3996">
                  <c:v>80746.04374042139</c:v>
                </c:pt>
                <c:pt idx="3997">
                  <c:v>80746.04374042139</c:v>
                </c:pt>
                <c:pt idx="3998">
                  <c:v>80746.04374042139</c:v>
                </c:pt>
                <c:pt idx="3999">
                  <c:v>80746.04374042139</c:v>
                </c:pt>
                <c:pt idx="4000">
                  <c:v>80746.04374042139</c:v>
                </c:pt>
                <c:pt idx="4001">
                  <c:v>80746.04374042139</c:v>
                </c:pt>
                <c:pt idx="4002">
                  <c:v>80746.04374042139</c:v>
                </c:pt>
                <c:pt idx="4003">
                  <c:v>80746.04374042139</c:v>
                </c:pt>
                <c:pt idx="4004">
                  <c:v>80746.04374042139</c:v>
                </c:pt>
                <c:pt idx="4005">
                  <c:v>80746.04374042139</c:v>
                </c:pt>
                <c:pt idx="4006">
                  <c:v>80746.04374042139</c:v>
                </c:pt>
                <c:pt idx="4007">
                  <c:v>80746.04374042139</c:v>
                </c:pt>
                <c:pt idx="4008">
                  <c:v>80746.04374042139</c:v>
                </c:pt>
                <c:pt idx="4009">
                  <c:v>80746.04374042139</c:v>
                </c:pt>
                <c:pt idx="4010">
                  <c:v>80746.04374042139</c:v>
                </c:pt>
                <c:pt idx="4011">
                  <c:v>80746.04374042139</c:v>
                </c:pt>
                <c:pt idx="4012">
                  <c:v>80746.04374042139</c:v>
                </c:pt>
                <c:pt idx="4013">
                  <c:v>80746.04374042139</c:v>
                </c:pt>
                <c:pt idx="4014">
                  <c:v>80746.04374042139</c:v>
                </c:pt>
                <c:pt idx="4015">
                  <c:v>80746.04374042139</c:v>
                </c:pt>
                <c:pt idx="4016">
                  <c:v>80746.04374042139</c:v>
                </c:pt>
                <c:pt idx="4017">
                  <c:v>80746.04374042139</c:v>
                </c:pt>
                <c:pt idx="4018">
                  <c:v>80746.04374042139</c:v>
                </c:pt>
                <c:pt idx="4019">
                  <c:v>80746.04374042139</c:v>
                </c:pt>
                <c:pt idx="4020">
                  <c:v>80746.04374042139</c:v>
                </c:pt>
                <c:pt idx="4021">
                  <c:v>80746.04374042139</c:v>
                </c:pt>
                <c:pt idx="4022">
                  <c:v>80746.04374042139</c:v>
                </c:pt>
                <c:pt idx="4023">
                  <c:v>80746.04374042139</c:v>
                </c:pt>
                <c:pt idx="4024">
                  <c:v>80746.04374042139</c:v>
                </c:pt>
                <c:pt idx="4025">
                  <c:v>80746.04374042139</c:v>
                </c:pt>
                <c:pt idx="4026">
                  <c:v>80746.04374042139</c:v>
                </c:pt>
                <c:pt idx="4027">
                  <c:v>80746.04374042139</c:v>
                </c:pt>
                <c:pt idx="4028">
                  <c:v>80746.04374042139</c:v>
                </c:pt>
                <c:pt idx="4029">
                  <c:v>80746.04374042139</c:v>
                </c:pt>
                <c:pt idx="4030">
                  <c:v>80746.04374042139</c:v>
                </c:pt>
                <c:pt idx="4031">
                  <c:v>80746.04374042139</c:v>
                </c:pt>
                <c:pt idx="4032">
                  <c:v>80746.04374042139</c:v>
                </c:pt>
                <c:pt idx="4033">
                  <c:v>80746.04374042139</c:v>
                </c:pt>
                <c:pt idx="4034">
                  <c:v>80746.04374042139</c:v>
                </c:pt>
                <c:pt idx="4035">
                  <c:v>80746.04374042139</c:v>
                </c:pt>
                <c:pt idx="4036">
                  <c:v>80746.04374042139</c:v>
                </c:pt>
                <c:pt idx="4037">
                  <c:v>80746.04374042139</c:v>
                </c:pt>
                <c:pt idx="4038">
                  <c:v>80746.04374042139</c:v>
                </c:pt>
                <c:pt idx="4039">
                  <c:v>80746.04374042139</c:v>
                </c:pt>
                <c:pt idx="4040">
                  <c:v>80746.04374042139</c:v>
                </c:pt>
                <c:pt idx="4041">
                  <c:v>80746.04374042139</c:v>
                </c:pt>
                <c:pt idx="4042">
                  <c:v>80746.04374042139</c:v>
                </c:pt>
                <c:pt idx="4043">
                  <c:v>80746.04374042139</c:v>
                </c:pt>
                <c:pt idx="4044">
                  <c:v>80746.04374042139</c:v>
                </c:pt>
                <c:pt idx="4045">
                  <c:v>80746.04374042139</c:v>
                </c:pt>
                <c:pt idx="4046">
                  <c:v>80746.04374042139</c:v>
                </c:pt>
                <c:pt idx="4047">
                  <c:v>80746.04374042139</c:v>
                </c:pt>
                <c:pt idx="4048">
                  <c:v>80746.04374042139</c:v>
                </c:pt>
                <c:pt idx="4049">
                  <c:v>80746.04374042139</c:v>
                </c:pt>
                <c:pt idx="4050">
                  <c:v>80746.04374042139</c:v>
                </c:pt>
                <c:pt idx="4051">
                  <c:v>80746.04374042139</c:v>
                </c:pt>
                <c:pt idx="4052">
                  <c:v>80746.04374042139</c:v>
                </c:pt>
                <c:pt idx="4053">
                  <c:v>80746.04374042139</c:v>
                </c:pt>
                <c:pt idx="4054">
                  <c:v>80746.04374042139</c:v>
                </c:pt>
                <c:pt idx="4055">
                  <c:v>80746.04374042139</c:v>
                </c:pt>
                <c:pt idx="4056">
                  <c:v>80746.04374042139</c:v>
                </c:pt>
                <c:pt idx="4057">
                  <c:v>80746.04374042139</c:v>
                </c:pt>
                <c:pt idx="4058">
                  <c:v>80746.04374042139</c:v>
                </c:pt>
                <c:pt idx="4059">
                  <c:v>80746.04374042139</c:v>
                </c:pt>
                <c:pt idx="4060">
                  <c:v>80746.04374042139</c:v>
                </c:pt>
                <c:pt idx="4061">
                  <c:v>80746.04374042139</c:v>
                </c:pt>
                <c:pt idx="4062">
                  <c:v>80746.04374042139</c:v>
                </c:pt>
                <c:pt idx="4063">
                  <c:v>80746.04374042139</c:v>
                </c:pt>
                <c:pt idx="4064">
                  <c:v>80746.04374042139</c:v>
                </c:pt>
                <c:pt idx="4065">
                  <c:v>80746.04374042139</c:v>
                </c:pt>
                <c:pt idx="4066">
                  <c:v>80746.04374042139</c:v>
                </c:pt>
                <c:pt idx="4067">
                  <c:v>80746.04374042139</c:v>
                </c:pt>
                <c:pt idx="4068">
                  <c:v>80746.04374042139</c:v>
                </c:pt>
                <c:pt idx="4069">
                  <c:v>80746.04374042139</c:v>
                </c:pt>
                <c:pt idx="4070">
                  <c:v>80746.04374042139</c:v>
                </c:pt>
                <c:pt idx="4071">
                  <c:v>80746.04374042139</c:v>
                </c:pt>
                <c:pt idx="4072">
                  <c:v>80746.04374042139</c:v>
                </c:pt>
                <c:pt idx="4073">
                  <c:v>80746.04374042139</c:v>
                </c:pt>
                <c:pt idx="4074">
                  <c:v>80746.04374042139</c:v>
                </c:pt>
                <c:pt idx="4075">
                  <c:v>80746.04374042139</c:v>
                </c:pt>
                <c:pt idx="4076">
                  <c:v>80746.04374042139</c:v>
                </c:pt>
                <c:pt idx="4077">
                  <c:v>80746.04374042139</c:v>
                </c:pt>
                <c:pt idx="4078">
                  <c:v>80746.04374042139</c:v>
                </c:pt>
                <c:pt idx="4079">
                  <c:v>80746.04374042139</c:v>
                </c:pt>
                <c:pt idx="4080">
                  <c:v>80746.04374042139</c:v>
                </c:pt>
                <c:pt idx="4081">
                  <c:v>80746.04374042139</c:v>
                </c:pt>
                <c:pt idx="4082">
                  <c:v>80746.04374042139</c:v>
                </c:pt>
                <c:pt idx="4083">
                  <c:v>80746.04374042139</c:v>
                </c:pt>
                <c:pt idx="4084">
                  <c:v>80746.04374042139</c:v>
                </c:pt>
                <c:pt idx="4085">
                  <c:v>80746.04374042139</c:v>
                </c:pt>
                <c:pt idx="4086">
                  <c:v>80746.04374042139</c:v>
                </c:pt>
                <c:pt idx="4087">
                  <c:v>80746.04374042139</c:v>
                </c:pt>
                <c:pt idx="4088">
                  <c:v>80746.04374042139</c:v>
                </c:pt>
                <c:pt idx="4089">
                  <c:v>80746.04374042139</c:v>
                </c:pt>
                <c:pt idx="4090">
                  <c:v>80746.04374042139</c:v>
                </c:pt>
                <c:pt idx="4091">
                  <c:v>80746.04374042139</c:v>
                </c:pt>
                <c:pt idx="4092">
                  <c:v>80746.04374042139</c:v>
                </c:pt>
                <c:pt idx="4093">
                  <c:v>80746.04374042139</c:v>
                </c:pt>
                <c:pt idx="4094">
                  <c:v>80746.04374042139</c:v>
                </c:pt>
                <c:pt idx="4095">
                  <c:v>80746.04374042139</c:v>
                </c:pt>
                <c:pt idx="4096">
                  <c:v>80746.04374042139</c:v>
                </c:pt>
                <c:pt idx="4097">
                  <c:v>80746.04374042139</c:v>
                </c:pt>
                <c:pt idx="4098">
                  <c:v>80746.04374042139</c:v>
                </c:pt>
                <c:pt idx="4099">
                  <c:v>80746.04374042139</c:v>
                </c:pt>
                <c:pt idx="4100">
                  <c:v>80746.04374042139</c:v>
                </c:pt>
                <c:pt idx="4101">
                  <c:v>80746.04374042139</c:v>
                </c:pt>
                <c:pt idx="4102">
                  <c:v>80746.04374042139</c:v>
                </c:pt>
                <c:pt idx="4103">
                  <c:v>80746.04374042139</c:v>
                </c:pt>
                <c:pt idx="4104">
                  <c:v>80746.04374042139</c:v>
                </c:pt>
                <c:pt idx="4105">
                  <c:v>80746.04374042139</c:v>
                </c:pt>
                <c:pt idx="4106">
                  <c:v>80746.04374042139</c:v>
                </c:pt>
                <c:pt idx="4107">
                  <c:v>80746.04374042139</c:v>
                </c:pt>
                <c:pt idx="4108">
                  <c:v>80746.04374042139</c:v>
                </c:pt>
                <c:pt idx="4109">
                  <c:v>80746.04374042139</c:v>
                </c:pt>
                <c:pt idx="4110">
                  <c:v>80746.04374042139</c:v>
                </c:pt>
                <c:pt idx="4111">
                  <c:v>80746.04374042139</c:v>
                </c:pt>
                <c:pt idx="4112">
                  <c:v>80746.04374042139</c:v>
                </c:pt>
                <c:pt idx="4113">
                  <c:v>80746.04374042139</c:v>
                </c:pt>
                <c:pt idx="4114">
                  <c:v>80746.04374042139</c:v>
                </c:pt>
                <c:pt idx="4115">
                  <c:v>80746.04374042139</c:v>
                </c:pt>
                <c:pt idx="4116">
                  <c:v>80746.04374042139</c:v>
                </c:pt>
                <c:pt idx="4117">
                  <c:v>80746.04374042139</c:v>
                </c:pt>
                <c:pt idx="4118">
                  <c:v>80746.04374042139</c:v>
                </c:pt>
                <c:pt idx="4119">
                  <c:v>80746.04374042139</c:v>
                </c:pt>
                <c:pt idx="4120">
                  <c:v>80746.04374042139</c:v>
                </c:pt>
                <c:pt idx="4121">
                  <c:v>80746.04374042139</c:v>
                </c:pt>
                <c:pt idx="4122">
                  <c:v>80746.04374042139</c:v>
                </c:pt>
                <c:pt idx="4123">
                  <c:v>80746.04374042139</c:v>
                </c:pt>
                <c:pt idx="4124">
                  <c:v>80746.04374042139</c:v>
                </c:pt>
                <c:pt idx="4125">
                  <c:v>80746.04374042139</c:v>
                </c:pt>
                <c:pt idx="4126">
                  <c:v>80746.04374042139</c:v>
                </c:pt>
                <c:pt idx="4127">
                  <c:v>80746.04374042139</c:v>
                </c:pt>
                <c:pt idx="4128">
                  <c:v>80746.04374042139</c:v>
                </c:pt>
                <c:pt idx="4129">
                  <c:v>80746.04374042139</c:v>
                </c:pt>
                <c:pt idx="4130">
                  <c:v>80746.04374042139</c:v>
                </c:pt>
                <c:pt idx="4131">
                  <c:v>80746.04374042139</c:v>
                </c:pt>
                <c:pt idx="4132">
                  <c:v>80746.04374042139</c:v>
                </c:pt>
                <c:pt idx="4133">
                  <c:v>80746.04374042139</c:v>
                </c:pt>
                <c:pt idx="4134">
                  <c:v>80746.04374042139</c:v>
                </c:pt>
                <c:pt idx="4135">
                  <c:v>80746.04374042139</c:v>
                </c:pt>
                <c:pt idx="4136">
                  <c:v>80746.04374042139</c:v>
                </c:pt>
                <c:pt idx="4137">
                  <c:v>80746.04374042139</c:v>
                </c:pt>
                <c:pt idx="4138">
                  <c:v>80746.04374042139</c:v>
                </c:pt>
                <c:pt idx="4139">
                  <c:v>80746.04374042139</c:v>
                </c:pt>
                <c:pt idx="4140">
                  <c:v>80746.04374042139</c:v>
                </c:pt>
                <c:pt idx="4141">
                  <c:v>80746.04374042139</c:v>
                </c:pt>
                <c:pt idx="4142">
                  <c:v>80746.04374042139</c:v>
                </c:pt>
                <c:pt idx="4143">
                  <c:v>80746.04374042139</c:v>
                </c:pt>
                <c:pt idx="4144">
                  <c:v>80746.04374042139</c:v>
                </c:pt>
                <c:pt idx="4145">
                  <c:v>80746.04374042139</c:v>
                </c:pt>
                <c:pt idx="4146">
                  <c:v>80746.04374042139</c:v>
                </c:pt>
                <c:pt idx="4147">
                  <c:v>80746.04374042139</c:v>
                </c:pt>
                <c:pt idx="4148">
                  <c:v>80746.04374042139</c:v>
                </c:pt>
                <c:pt idx="4149">
                  <c:v>80746.04374042139</c:v>
                </c:pt>
                <c:pt idx="4150">
                  <c:v>80746.04374042139</c:v>
                </c:pt>
                <c:pt idx="4151">
                  <c:v>80746.04374042139</c:v>
                </c:pt>
                <c:pt idx="4152">
                  <c:v>80746.04374042139</c:v>
                </c:pt>
                <c:pt idx="4153">
                  <c:v>80746.04374042139</c:v>
                </c:pt>
                <c:pt idx="4154">
                  <c:v>80746.04374042139</c:v>
                </c:pt>
                <c:pt idx="4155">
                  <c:v>80746.04374042139</c:v>
                </c:pt>
                <c:pt idx="4156">
                  <c:v>80746.04374042139</c:v>
                </c:pt>
                <c:pt idx="4157">
                  <c:v>80746.04374042139</c:v>
                </c:pt>
                <c:pt idx="4158">
                  <c:v>80746.04374042139</c:v>
                </c:pt>
                <c:pt idx="4159">
                  <c:v>80746.04374042139</c:v>
                </c:pt>
                <c:pt idx="4160">
                  <c:v>80746.04374042139</c:v>
                </c:pt>
                <c:pt idx="4161">
                  <c:v>80746.04374042139</c:v>
                </c:pt>
                <c:pt idx="4162">
                  <c:v>80746.04374042139</c:v>
                </c:pt>
                <c:pt idx="4163">
                  <c:v>80746.04374042139</c:v>
                </c:pt>
                <c:pt idx="4164">
                  <c:v>80746.04374042139</c:v>
                </c:pt>
                <c:pt idx="4165">
                  <c:v>80746.04374042139</c:v>
                </c:pt>
                <c:pt idx="4166">
                  <c:v>80746.04374042139</c:v>
                </c:pt>
                <c:pt idx="4167">
                  <c:v>80746.04374042139</c:v>
                </c:pt>
                <c:pt idx="4168">
                  <c:v>80746.04374042139</c:v>
                </c:pt>
                <c:pt idx="4169">
                  <c:v>80746.04374042139</c:v>
                </c:pt>
                <c:pt idx="4170">
                  <c:v>80746.04374042139</c:v>
                </c:pt>
                <c:pt idx="4171">
                  <c:v>80746.04374042139</c:v>
                </c:pt>
                <c:pt idx="4172">
                  <c:v>80746.04374042139</c:v>
                </c:pt>
                <c:pt idx="4173">
                  <c:v>80746.04374042139</c:v>
                </c:pt>
                <c:pt idx="4174">
                  <c:v>80746.04374042139</c:v>
                </c:pt>
                <c:pt idx="4175">
                  <c:v>80746.04374042139</c:v>
                </c:pt>
                <c:pt idx="4176">
                  <c:v>80746.04374042139</c:v>
                </c:pt>
                <c:pt idx="4177">
                  <c:v>80746.04374042139</c:v>
                </c:pt>
                <c:pt idx="4178">
                  <c:v>80746.04374042139</c:v>
                </c:pt>
                <c:pt idx="4179">
                  <c:v>80746.04374042139</c:v>
                </c:pt>
                <c:pt idx="4180">
                  <c:v>80746.04374042139</c:v>
                </c:pt>
                <c:pt idx="4181">
                  <c:v>80746.04374042139</c:v>
                </c:pt>
                <c:pt idx="4182">
                  <c:v>80746.04374042139</c:v>
                </c:pt>
                <c:pt idx="4183">
                  <c:v>80746.04374042139</c:v>
                </c:pt>
                <c:pt idx="4184">
                  <c:v>80746.04374042139</c:v>
                </c:pt>
                <c:pt idx="4185">
                  <c:v>80746.04374042139</c:v>
                </c:pt>
                <c:pt idx="4186">
                  <c:v>80746.04374042139</c:v>
                </c:pt>
                <c:pt idx="4187">
                  <c:v>80746.04374042139</c:v>
                </c:pt>
                <c:pt idx="4188">
                  <c:v>80746.04374042139</c:v>
                </c:pt>
                <c:pt idx="4189">
                  <c:v>80746.04374042139</c:v>
                </c:pt>
                <c:pt idx="4190">
                  <c:v>80746.04374042139</c:v>
                </c:pt>
                <c:pt idx="4191">
                  <c:v>80746.04374042139</c:v>
                </c:pt>
                <c:pt idx="4192">
                  <c:v>80746.04374042139</c:v>
                </c:pt>
                <c:pt idx="4193">
                  <c:v>80746.04374042139</c:v>
                </c:pt>
                <c:pt idx="4194">
                  <c:v>80746.04374042139</c:v>
                </c:pt>
                <c:pt idx="4195">
                  <c:v>80746.04374042139</c:v>
                </c:pt>
                <c:pt idx="4196">
                  <c:v>80746.04374042139</c:v>
                </c:pt>
                <c:pt idx="4197">
                  <c:v>80746.04374042139</c:v>
                </c:pt>
                <c:pt idx="4198">
                  <c:v>80746.04374042139</c:v>
                </c:pt>
                <c:pt idx="4199">
                  <c:v>80746.04374042139</c:v>
                </c:pt>
                <c:pt idx="4200">
                  <c:v>80746.04374042139</c:v>
                </c:pt>
                <c:pt idx="4201">
                  <c:v>80746.04374042139</c:v>
                </c:pt>
                <c:pt idx="4202">
                  <c:v>80746.04374042139</c:v>
                </c:pt>
                <c:pt idx="4203">
                  <c:v>80746.04374042139</c:v>
                </c:pt>
                <c:pt idx="4204">
                  <c:v>80746.04374042139</c:v>
                </c:pt>
                <c:pt idx="4205">
                  <c:v>80746.04374042139</c:v>
                </c:pt>
                <c:pt idx="4206">
                  <c:v>80746.04374042139</c:v>
                </c:pt>
                <c:pt idx="4207">
                  <c:v>80746.04374042139</c:v>
                </c:pt>
                <c:pt idx="4208">
                  <c:v>80746.04374042139</c:v>
                </c:pt>
                <c:pt idx="4209">
                  <c:v>80746.04374042139</c:v>
                </c:pt>
                <c:pt idx="4210">
                  <c:v>80746.04374042139</c:v>
                </c:pt>
                <c:pt idx="4211">
                  <c:v>80746.04374042139</c:v>
                </c:pt>
                <c:pt idx="4212">
                  <c:v>80746.04374042139</c:v>
                </c:pt>
                <c:pt idx="4213">
                  <c:v>80746.04374042139</c:v>
                </c:pt>
                <c:pt idx="4214">
                  <c:v>80746.04374042139</c:v>
                </c:pt>
                <c:pt idx="4215">
                  <c:v>80746.04374042139</c:v>
                </c:pt>
                <c:pt idx="4216">
                  <c:v>80746.04374042139</c:v>
                </c:pt>
                <c:pt idx="4217">
                  <c:v>80746.04374042139</c:v>
                </c:pt>
                <c:pt idx="4218">
                  <c:v>80746.04374042139</c:v>
                </c:pt>
                <c:pt idx="4219">
                  <c:v>80746.04374042139</c:v>
                </c:pt>
                <c:pt idx="4220">
                  <c:v>80746.04374042139</c:v>
                </c:pt>
                <c:pt idx="4221">
                  <c:v>80746.04374042139</c:v>
                </c:pt>
                <c:pt idx="4222">
                  <c:v>80746.04374042139</c:v>
                </c:pt>
                <c:pt idx="4223">
                  <c:v>80746.04374042139</c:v>
                </c:pt>
                <c:pt idx="4224">
                  <c:v>80746.04374042139</c:v>
                </c:pt>
                <c:pt idx="4225">
                  <c:v>80746.04374042139</c:v>
                </c:pt>
                <c:pt idx="4226">
                  <c:v>80746.04374042139</c:v>
                </c:pt>
                <c:pt idx="4227">
                  <c:v>80746.04374042139</c:v>
                </c:pt>
                <c:pt idx="4228">
                  <c:v>80746.04374042139</c:v>
                </c:pt>
                <c:pt idx="4229">
                  <c:v>80746.04374042139</c:v>
                </c:pt>
                <c:pt idx="4230">
                  <c:v>80746.04374042139</c:v>
                </c:pt>
                <c:pt idx="4231">
                  <c:v>80746.04374042139</c:v>
                </c:pt>
                <c:pt idx="4232">
                  <c:v>80746.04374042139</c:v>
                </c:pt>
                <c:pt idx="4233">
                  <c:v>80746.04374042139</c:v>
                </c:pt>
                <c:pt idx="4234">
                  <c:v>80746.04374042139</c:v>
                </c:pt>
                <c:pt idx="4235">
                  <c:v>80746.04374042139</c:v>
                </c:pt>
                <c:pt idx="4236">
                  <c:v>80746.04374042139</c:v>
                </c:pt>
                <c:pt idx="4237">
                  <c:v>80746.04374042139</c:v>
                </c:pt>
                <c:pt idx="4238">
                  <c:v>80746.04374042139</c:v>
                </c:pt>
                <c:pt idx="4239">
                  <c:v>80746.04374042139</c:v>
                </c:pt>
                <c:pt idx="4240">
                  <c:v>80746.04374042139</c:v>
                </c:pt>
                <c:pt idx="4241">
                  <c:v>80746.04374042139</c:v>
                </c:pt>
                <c:pt idx="4242">
                  <c:v>80746.04374042139</c:v>
                </c:pt>
                <c:pt idx="4243">
                  <c:v>80746.04374042139</c:v>
                </c:pt>
                <c:pt idx="4244">
                  <c:v>80746.04374042139</c:v>
                </c:pt>
                <c:pt idx="4245">
                  <c:v>80746.04374042139</c:v>
                </c:pt>
                <c:pt idx="4246">
                  <c:v>80746.04374042139</c:v>
                </c:pt>
                <c:pt idx="4247">
                  <c:v>80746.04374042139</c:v>
                </c:pt>
                <c:pt idx="4248">
                  <c:v>80746.04374042139</c:v>
                </c:pt>
                <c:pt idx="4249">
                  <c:v>80746.04374042139</c:v>
                </c:pt>
                <c:pt idx="4250">
                  <c:v>80746.04374042139</c:v>
                </c:pt>
                <c:pt idx="4251">
                  <c:v>80746.04374042139</c:v>
                </c:pt>
                <c:pt idx="4252">
                  <c:v>80746.04374042139</c:v>
                </c:pt>
                <c:pt idx="4253">
                  <c:v>80746.04374042139</c:v>
                </c:pt>
                <c:pt idx="4254">
                  <c:v>80746.04374042139</c:v>
                </c:pt>
                <c:pt idx="4255">
                  <c:v>80746.04374042139</c:v>
                </c:pt>
                <c:pt idx="4256">
                  <c:v>80746.04374042139</c:v>
                </c:pt>
                <c:pt idx="4257">
                  <c:v>80746.04374042139</c:v>
                </c:pt>
                <c:pt idx="4258">
                  <c:v>80746.04374042139</c:v>
                </c:pt>
                <c:pt idx="4259">
                  <c:v>80746.04374042139</c:v>
                </c:pt>
                <c:pt idx="4260">
                  <c:v>80746.04374042139</c:v>
                </c:pt>
                <c:pt idx="4261">
                  <c:v>80746.04374042139</c:v>
                </c:pt>
                <c:pt idx="4262">
                  <c:v>80746.04374042139</c:v>
                </c:pt>
                <c:pt idx="4263">
                  <c:v>80746.04374042139</c:v>
                </c:pt>
                <c:pt idx="4264">
                  <c:v>80746.04374042139</c:v>
                </c:pt>
                <c:pt idx="4265">
                  <c:v>80746.04374042139</c:v>
                </c:pt>
                <c:pt idx="4266">
                  <c:v>80746.04374042139</c:v>
                </c:pt>
                <c:pt idx="4267">
                  <c:v>80746.04374042139</c:v>
                </c:pt>
                <c:pt idx="4268">
                  <c:v>80746.04374042139</c:v>
                </c:pt>
                <c:pt idx="4269">
                  <c:v>80746.04374042139</c:v>
                </c:pt>
                <c:pt idx="4270">
                  <c:v>80746.04374042139</c:v>
                </c:pt>
                <c:pt idx="4271">
                  <c:v>80746.04374042139</c:v>
                </c:pt>
                <c:pt idx="4272">
                  <c:v>80746.04374042139</c:v>
                </c:pt>
                <c:pt idx="4273">
                  <c:v>80746.04374042139</c:v>
                </c:pt>
                <c:pt idx="4274">
                  <c:v>80746.04374042139</c:v>
                </c:pt>
                <c:pt idx="4275">
                  <c:v>80746.04374042139</c:v>
                </c:pt>
                <c:pt idx="4276">
                  <c:v>80746.04374042139</c:v>
                </c:pt>
                <c:pt idx="4277">
                  <c:v>80746.04374042139</c:v>
                </c:pt>
                <c:pt idx="4278">
                  <c:v>80746.04374042139</c:v>
                </c:pt>
                <c:pt idx="4279">
                  <c:v>80746.04374042139</c:v>
                </c:pt>
                <c:pt idx="4280">
                  <c:v>80746.04374042139</c:v>
                </c:pt>
                <c:pt idx="4281">
                  <c:v>80746.04374042139</c:v>
                </c:pt>
                <c:pt idx="4282">
                  <c:v>80746.04374042139</c:v>
                </c:pt>
                <c:pt idx="4283">
                  <c:v>80746.04374042139</c:v>
                </c:pt>
                <c:pt idx="4284">
                  <c:v>80746.04374042139</c:v>
                </c:pt>
                <c:pt idx="4285">
                  <c:v>80746.04374042139</c:v>
                </c:pt>
                <c:pt idx="4286">
                  <c:v>80746.04374042139</c:v>
                </c:pt>
                <c:pt idx="4287">
                  <c:v>80746.04374042139</c:v>
                </c:pt>
                <c:pt idx="4288">
                  <c:v>80746.04374042139</c:v>
                </c:pt>
                <c:pt idx="4289">
                  <c:v>80746.04374042139</c:v>
                </c:pt>
                <c:pt idx="4290">
                  <c:v>80746.04374042139</c:v>
                </c:pt>
                <c:pt idx="4291">
                  <c:v>80746.04374042139</c:v>
                </c:pt>
                <c:pt idx="4292">
                  <c:v>80746.04374042139</c:v>
                </c:pt>
                <c:pt idx="4293">
                  <c:v>80746.04374042139</c:v>
                </c:pt>
                <c:pt idx="4294">
                  <c:v>80746.04374042139</c:v>
                </c:pt>
                <c:pt idx="4295">
                  <c:v>80746.04374042139</c:v>
                </c:pt>
                <c:pt idx="4296">
                  <c:v>80746.04374042139</c:v>
                </c:pt>
                <c:pt idx="4297">
                  <c:v>80746.04374042139</c:v>
                </c:pt>
                <c:pt idx="4298">
                  <c:v>80746.04374042139</c:v>
                </c:pt>
                <c:pt idx="4299">
                  <c:v>80746.04374042139</c:v>
                </c:pt>
                <c:pt idx="4300">
                  <c:v>80746.04374042139</c:v>
                </c:pt>
                <c:pt idx="4301">
                  <c:v>80746.04374042139</c:v>
                </c:pt>
                <c:pt idx="4302">
                  <c:v>80746.04374042139</c:v>
                </c:pt>
                <c:pt idx="4303">
                  <c:v>80746.04374042139</c:v>
                </c:pt>
                <c:pt idx="4304">
                  <c:v>80746.04374042139</c:v>
                </c:pt>
                <c:pt idx="4305">
                  <c:v>80746.04374042139</c:v>
                </c:pt>
                <c:pt idx="4306">
                  <c:v>80746.04374042139</c:v>
                </c:pt>
                <c:pt idx="4307">
                  <c:v>80746.04374042139</c:v>
                </c:pt>
                <c:pt idx="4308">
                  <c:v>80746.04374042139</c:v>
                </c:pt>
                <c:pt idx="4309">
                  <c:v>80746.04374042139</c:v>
                </c:pt>
                <c:pt idx="4310">
                  <c:v>80746.04374042139</c:v>
                </c:pt>
                <c:pt idx="4311">
                  <c:v>80746.04374042139</c:v>
                </c:pt>
                <c:pt idx="4312">
                  <c:v>80746.04374042139</c:v>
                </c:pt>
                <c:pt idx="4313">
                  <c:v>80746.04374042139</c:v>
                </c:pt>
                <c:pt idx="4314">
                  <c:v>80746.04374042139</c:v>
                </c:pt>
                <c:pt idx="4315">
                  <c:v>80746.04374042139</c:v>
                </c:pt>
                <c:pt idx="4316">
                  <c:v>80746.04374042139</c:v>
                </c:pt>
                <c:pt idx="4317">
                  <c:v>80746.04374042139</c:v>
                </c:pt>
                <c:pt idx="4318">
                  <c:v>80746.04374042139</c:v>
                </c:pt>
                <c:pt idx="4319">
                  <c:v>80746.04374042139</c:v>
                </c:pt>
                <c:pt idx="4320">
                  <c:v>80746.04374042139</c:v>
                </c:pt>
                <c:pt idx="4321">
                  <c:v>80746.04374042139</c:v>
                </c:pt>
                <c:pt idx="4322">
                  <c:v>80746.04374042139</c:v>
                </c:pt>
                <c:pt idx="4323">
                  <c:v>80746.04374042139</c:v>
                </c:pt>
                <c:pt idx="4324">
                  <c:v>80746.04374042139</c:v>
                </c:pt>
                <c:pt idx="4325">
                  <c:v>80746.04374042139</c:v>
                </c:pt>
                <c:pt idx="4326">
                  <c:v>80746.04374042139</c:v>
                </c:pt>
                <c:pt idx="4327">
                  <c:v>80746.04374042139</c:v>
                </c:pt>
                <c:pt idx="4328">
                  <c:v>80746.04374042139</c:v>
                </c:pt>
                <c:pt idx="4329">
                  <c:v>80746.04374042139</c:v>
                </c:pt>
                <c:pt idx="4330">
                  <c:v>80746.04374042139</c:v>
                </c:pt>
                <c:pt idx="4331">
                  <c:v>80746.04374042139</c:v>
                </c:pt>
                <c:pt idx="4332">
                  <c:v>80746.04374042139</c:v>
                </c:pt>
                <c:pt idx="4333">
                  <c:v>80746.04374042139</c:v>
                </c:pt>
                <c:pt idx="4334">
                  <c:v>80746.04374042139</c:v>
                </c:pt>
                <c:pt idx="4335">
                  <c:v>80746.04374042139</c:v>
                </c:pt>
                <c:pt idx="4336">
                  <c:v>80746.04374042139</c:v>
                </c:pt>
                <c:pt idx="4337">
                  <c:v>80746.04374042139</c:v>
                </c:pt>
                <c:pt idx="4338">
                  <c:v>80746.04374042139</c:v>
                </c:pt>
                <c:pt idx="4339">
                  <c:v>80746.04374042139</c:v>
                </c:pt>
                <c:pt idx="4340">
                  <c:v>80746.04374042139</c:v>
                </c:pt>
                <c:pt idx="4341">
                  <c:v>80746.04374042139</c:v>
                </c:pt>
                <c:pt idx="4342">
                  <c:v>80746.04374042139</c:v>
                </c:pt>
                <c:pt idx="4343">
                  <c:v>80746.04374042139</c:v>
                </c:pt>
                <c:pt idx="4344">
                  <c:v>80746.04374042139</c:v>
                </c:pt>
                <c:pt idx="4345">
                  <c:v>80746.04374042139</c:v>
                </c:pt>
                <c:pt idx="4346">
                  <c:v>80746.04374042139</c:v>
                </c:pt>
                <c:pt idx="4347">
                  <c:v>80746.04374042139</c:v>
                </c:pt>
                <c:pt idx="4348">
                  <c:v>80746.04374042139</c:v>
                </c:pt>
                <c:pt idx="4349">
                  <c:v>80746.04374042139</c:v>
                </c:pt>
                <c:pt idx="4350">
                  <c:v>80746.04374042139</c:v>
                </c:pt>
                <c:pt idx="4351">
                  <c:v>80746.04374042139</c:v>
                </c:pt>
                <c:pt idx="4352">
                  <c:v>80746.04374042139</c:v>
                </c:pt>
                <c:pt idx="4353">
                  <c:v>80746.04374042139</c:v>
                </c:pt>
                <c:pt idx="4354">
                  <c:v>80746.04374042139</c:v>
                </c:pt>
                <c:pt idx="4355">
                  <c:v>80746.04374042139</c:v>
                </c:pt>
                <c:pt idx="4356">
                  <c:v>80746.04374042139</c:v>
                </c:pt>
                <c:pt idx="4357">
                  <c:v>80746.04374042139</c:v>
                </c:pt>
                <c:pt idx="4358">
                  <c:v>80746.04374042139</c:v>
                </c:pt>
                <c:pt idx="4359">
                  <c:v>80746.04374042139</c:v>
                </c:pt>
                <c:pt idx="4360">
                  <c:v>80746.04374042139</c:v>
                </c:pt>
                <c:pt idx="4361">
                  <c:v>80746.04374042139</c:v>
                </c:pt>
                <c:pt idx="4362">
                  <c:v>80746.04374042139</c:v>
                </c:pt>
                <c:pt idx="4363">
                  <c:v>80746.04374042139</c:v>
                </c:pt>
                <c:pt idx="4364">
                  <c:v>80746.04374042139</c:v>
                </c:pt>
                <c:pt idx="4365">
                  <c:v>80746.04374042139</c:v>
                </c:pt>
                <c:pt idx="4366">
                  <c:v>80746.04374042139</c:v>
                </c:pt>
                <c:pt idx="4367">
                  <c:v>80746.04374042139</c:v>
                </c:pt>
                <c:pt idx="4368">
                  <c:v>80746.04374042139</c:v>
                </c:pt>
                <c:pt idx="4369">
                  <c:v>80746.04374042139</c:v>
                </c:pt>
                <c:pt idx="4370">
                  <c:v>80746.04374042139</c:v>
                </c:pt>
                <c:pt idx="4371">
                  <c:v>80746.04374042139</c:v>
                </c:pt>
                <c:pt idx="4372">
                  <c:v>80746.04374042139</c:v>
                </c:pt>
                <c:pt idx="4373">
                  <c:v>80746.04374042139</c:v>
                </c:pt>
                <c:pt idx="4374">
                  <c:v>80746.04374042139</c:v>
                </c:pt>
                <c:pt idx="4375">
                  <c:v>80746.04374042139</c:v>
                </c:pt>
                <c:pt idx="4376">
                  <c:v>80746.04374042139</c:v>
                </c:pt>
                <c:pt idx="4377">
                  <c:v>80746.04374042139</c:v>
                </c:pt>
                <c:pt idx="4378">
                  <c:v>80746.04374042139</c:v>
                </c:pt>
                <c:pt idx="4379">
                  <c:v>80746.04374042139</c:v>
                </c:pt>
                <c:pt idx="4380">
                  <c:v>80746.04374042139</c:v>
                </c:pt>
                <c:pt idx="4381">
                  <c:v>80746.04374042139</c:v>
                </c:pt>
                <c:pt idx="4382">
                  <c:v>80746.04374042139</c:v>
                </c:pt>
                <c:pt idx="4383">
                  <c:v>80746.04374042139</c:v>
                </c:pt>
                <c:pt idx="4384">
                  <c:v>80746.04374042139</c:v>
                </c:pt>
                <c:pt idx="4385">
                  <c:v>80746.04374042139</c:v>
                </c:pt>
                <c:pt idx="4386">
                  <c:v>80746.04374042139</c:v>
                </c:pt>
                <c:pt idx="4387">
                  <c:v>80746.04374042139</c:v>
                </c:pt>
                <c:pt idx="4388">
                  <c:v>80746.04374042139</c:v>
                </c:pt>
                <c:pt idx="4389">
                  <c:v>80746.04374042139</c:v>
                </c:pt>
                <c:pt idx="4390">
                  <c:v>80746.04374042139</c:v>
                </c:pt>
                <c:pt idx="4391">
                  <c:v>80746.04374042139</c:v>
                </c:pt>
                <c:pt idx="4392">
                  <c:v>80746.04374042139</c:v>
                </c:pt>
                <c:pt idx="4393">
                  <c:v>80746.04374042139</c:v>
                </c:pt>
                <c:pt idx="4394">
                  <c:v>80746.04374042139</c:v>
                </c:pt>
                <c:pt idx="4395">
                  <c:v>80746.04374042139</c:v>
                </c:pt>
                <c:pt idx="4396">
                  <c:v>80746.04374042139</c:v>
                </c:pt>
                <c:pt idx="4397">
                  <c:v>80746.04374042139</c:v>
                </c:pt>
                <c:pt idx="4398">
                  <c:v>80746.04374042139</c:v>
                </c:pt>
                <c:pt idx="4399">
                  <c:v>80746.04374042139</c:v>
                </c:pt>
                <c:pt idx="4400">
                  <c:v>80746.04374042139</c:v>
                </c:pt>
                <c:pt idx="4401">
                  <c:v>80746.04374042139</c:v>
                </c:pt>
                <c:pt idx="4402">
                  <c:v>80746.04374042139</c:v>
                </c:pt>
                <c:pt idx="4403">
                  <c:v>80746.04374042139</c:v>
                </c:pt>
                <c:pt idx="4404">
                  <c:v>80746.04374042139</c:v>
                </c:pt>
                <c:pt idx="4405">
                  <c:v>80746.04374042139</c:v>
                </c:pt>
                <c:pt idx="4406">
                  <c:v>80746.04374042139</c:v>
                </c:pt>
                <c:pt idx="4407">
                  <c:v>80746.04374042139</c:v>
                </c:pt>
                <c:pt idx="4408">
                  <c:v>80746.04374042139</c:v>
                </c:pt>
                <c:pt idx="4409">
                  <c:v>80746.04374042139</c:v>
                </c:pt>
                <c:pt idx="4410">
                  <c:v>80746.04374042139</c:v>
                </c:pt>
                <c:pt idx="4411">
                  <c:v>80746.04374042139</c:v>
                </c:pt>
                <c:pt idx="4412">
                  <c:v>80746.04374042139</c:v>
                </c:pt>
                <c:pt idx="4413">
                  <c:v>80746.04374042139</c:v>
                </c:pt>
                <c:pt idx="4414">
                  <c:v>80746.04374042139</c:v>
                </c:pt>
                <c:pt idx="4415">
                  <c:v>80746.04374042139</c:v>
                </c:pt>
                <c:pt idx="4416">
                  <c:v>80746.04374042139</c:v>
                </c:pt>
                <c:pt idx="4417">
                  <c:v>80746.04374042139</c:v>
                </c:pt>
                <c:pt idx="4418">
                  <c:v>80746.04374042139</c:v>
                </c:pt>
                <c:pt idx="4419">
                  <c:v>80746.04374042139</c:v>
                </c:pt>
                <c:pt idx="4420">
                  <c:v>80746.04374042139</c:v>
                </c:pt>
                <c:pt idx="4421">
                  <c:v>80746.04374042139</c:v>
                </c:pt>
                <c:pt idx="4422">
                  <c:v>80746.04374042139</c:v>
                </c:pt>
                <c:pt idx="4423">
                  <c:v>80746.04374042139</c:v>
                </c:pt>
                <c:pt idx="4424">
                  <c:v>80746.04374042139</c:v>
                </c:pt>
                <c:pt idx="4425">
                  <c:v>80746.04374042139</c:v>
                </c:pt>
                <c:pt idx="4426">
                  <c:v>80746.04374042139</c:v>
                </c:pt>
                <c:pt idx="4427">
                  <c:v>80746.04374042139</c:v>
                </c:pt>
                <c:pt idx="4428">
                  <c:v>80746.04374042139</c:v>
                </c:pt>
                <c:pt idx="4429">
                  <c:v>80746.04374042139</c:v>
                </c:pt>
                <c:pt idx="4430">
                  <c:v>80746.04374042139</c:v>
                </c:pt>
                <c:pt idx="4431">
                  <c:v>80746.04374042139</c:v>
                </c:pt>
                <c:pt idx="4432">
                  <c:v>80746.04374042139</c:v>
                </c:pt>
                <c:pt idx="4433">
                  <c:v>80746.04374042139</c:v>
                </c:pt>
                <c:pt idx="4434">
                  <c:v>80746.04374042139</c:v>
                </c:pt>
                <c:pt idx="4435">
                  <c:v>80746.04374042139</c:v>
                </c:pt>
                <c:pt idx="4436">
                  <c:v>80746.04374042139</c:v>
                </c:pt>
                <c:pt idx="4437">
                  <c:v>80746.04374042139</c:v>
                </c:pt>
                <c:pt idx="4438">
                  <c:v>80746.04374042139</c:v>
                </c:pt>
                <c:pt idx="4439">
                  <c:v>80746.04374042139</c:v>
                </c:pt>
                <c:pt idx="4440">
                  <c:v>80746.04374042139</c:v>
                </c:pt>
                <c:pt idx="4441">
                  <c:v>80746.04374042139</c:v>
                </c:pt>
                <c:pt idx="4442">
                  <c:v>80746.04374042139</c:v>
                </c:pt>
                <c:pt idx="4443">
                  <c:v>80746.04374042139</c:v>
                </c:pt>
                <c:pt idx="4444">
                  <c:v>80746.04374042139</c:v>
                </c:pt>
                <c:pt idx="4445">
                  <c:v>80746.04374042139</c:v>
                </c:pt>
                <c:pt idx="4446">
                  <c:v>80746.04374042139</c:v>
                </c:pt>
                <c:pt idx="4447">
                  <c:v>80746.04374042139</c:v>
                </c:pt>
                <c:pt idx="4448">
                  <c:v>80746.04374042139</c:v>
                </c:pt>
                <c:pt idx="4449">
                  <c:v>80746.04374042139</c:v>
                </c:pt>
                <c:pt idx="4450">
                  <c:v>80746.04374042139</c:v>
                </c:pt>
                <c:pt idx="4451">
                  <c:v>80746.04374042139</c:v>
                </c:pt>
                <c:pt idx="4452">
                  <c:v>80746.04374042139</c:v>
                </c:pt>
                <c:pt idx="4453">
                  <c:v>80746.04374042139</c:v>
                </c:pt>
                <c:pt idx="4454">
                  <c:v>80746.04374042139</c:v>
                </c:pt>
                <c:pt idx="4455">
                  <c:v>80746.04374042139</c:v>
                </c:pt>
                <c:pt idx="4456">
                  <c:v>80746.04374042139</c:v>
                </c:pt>
                <c:pt idx="4457">
                  <c:v>80746.04374042139</c:v>
                </c:pt>
                <c:pt idx="4458">
                  <c:v>80746.04374042139</c:v>
                </c:pt>
                <c:pt idx="4459">
                  <c:v>80746.04374042139</c:v>
                </c:pt>
                <c:pt idx="4460">
                  <c:v>80746.04374042139</c:v>
                </c:pt>
                <c:pt idx="4461">
                  <c:v>80746.04374042139</c:v>
                </c:pt>
                <c:pt idx="4462">
                  <c:v>80746.04374042139</c:v>
                </c:pt>
                <c:pt idx="4463">
                  <c:v>80746.04374042139</c:v>
                </c:pt>
                <c:pt idx="4464">
                  <c:v>80746.04374042139</c:v>
                </c:pt>
                <c:pt idx="4465">
                  <c:v>80746.04374042139</c:v>
                </c:pt>
                <c:pt idx="4466">
                  <c:v>80746.04374042139</c:v>
                </c:pt>
                <c:pt idx="4467">
                  <c:v>80746.04374042139</c:v>
                </c:pt>
                <c:pt idx="4468">
                  <c:v>80746.04374042139</c:v>
                </c:pt>
                <c:pt idx="4469">
                  <c:v>80746.04374042139</c:v>
                </c:pt>
                <c:pt idx="4470">
                  <c:v>80746.04374042139</c:v>
                </c:pt>
                <c:pt idx="4471">
                  <c:v>80746.04374042139</c:v>
                </c:pt>
                <c:pt idx="4472">
                  <c:v>80746.04374042139</c:v>
                </c:pt>
                <c:pt idx="4473">
                  <c:v>80746.04374042139</c:v>
                </c:pt>
                <c:pt idx="4474">
                  <c:v>80746.04374042139</c:v>
                </c:pt>
                <c:pt idx="4475">
                  <c:v>80746.04374042139</c:v>
                </c:pt>
                <c:pt idx="4476">
                  <c:v>80746.04374042139</c:v>
                </c:pt>
                <c:pt idx="4477">
                  <c:v>80746.04374042139</c:v>
                </c:pt>
                <c:pt idx="4478">
                  <c:v>80746.04374042139</c:v>
                </c:pt>
                <c:pt idx="4479">
                  <c:v>80746.04374042139</c:v>
                </c:pt>
                <c:pt idx="4480">
                  <c:v>80746.04374042139</c:v>
                </c:pt>
                <c:pt idx="4481">
                  <c:v>80746.04374042139</c:v>
                </c:pt>
                <c:pt idx="4482">
                  <c:v>80746.04374042139</c:v>
                </c:pt>
                <c:pt idx="4483">
                  <c:v>80746.04374042139</c:v>
                </c:pt>
                <c:pt idx="4484">
                  <c:v>80746.04374042139</c:v>
                </c:pt>
                <c:pt idx="4485">
                  <c:v>80746.04374042139</c:v>
                </c:pt>
                <c:pt idx="4486">
                  <c:v>80746.04374042139</c:v>
                </c:pt>
                <c:pt idx="4487">
                  <c:v>80746.04374042139</c:v>
                </c:pt>
                <c:pt idx="4488">
                  <c:v>80746.04374042139</c:v>
                </c:pt>
                <c:pt idx="4489">
                  <c:v>80746.04374042139</c:v>
                </c:pt>
                <c:pt idx="4490">
                  <c:v>80746.04374042139</c:v>
                </c:pt>
                <c:pt idx="4491">
                  <c:v>80746.04374042139</c:v>
                </c:pt>
                <c:pt idx="4492">
                  <c:v>80746.04374042139</c:v>
                </c:pt>
                <c:pt idx="4493">
                  <c:v>80746.04374042139</c:v>
                </c:pt>
                <c:pt idx="4494">
                  <c:v>80746.04374042139</c:v>
                </c:pt>
                <c:pt idx="4495">
                  <c:v>80746.04374042139</c:v>
                </c:pt>
                <c:pt idx="4496">
                  <c:v>80746.04374042139</c:v>
                </c:pt>
                <c:pt idx="4497">
                  <c:v>80746.04374042139</c:v>
                </c:pt>
                <c:pt idx="4498">
                  <c:v>80746.04374042139</c:v>
                </c:pt>
                <c:pt idx="4499">
                  <c:v>80746.04374042139</c:v>
                </c:pt>
                <c:pt idx="4500">
                  <c:v>80746.04374042139</c:v>
                </c:pt>
                <c:pt idx="4501">
                  <c:v>80746.04374042139</c:v>
                </c:pt>
                <c:pt idx="4502">
                  <c:v>80746.04374042139</c:v>
                </c:pt>
                <c:pt idx="4503">
                  <c:v>80746.04374042139</c:v>
                </c:pt>
                <c:pt idx="4504">
                  <c:v>80746.04374042139</c:v>
                </c:pt>
                <c:pt idx="4505">
                  <c:v>80746.04374042139</c:v>
                </c:pt>
                <c:pt idx="4506">
                  <c:v>80746.04374042139</c:v>
                </c:pt>
                <c:pt idx="4507">
                  <c:v>80746.04374042139</c:v>
                </c:pt>
                <c:pt idx="4508">
                  <c:v>80746.04374042139</c:v>
                </c:pt>
                <c:pt idx="4509">
                  <c:v>80746.04374042139</c:v>
                </c:pt>
                <c:pt idx="4510">
                  <c:v>80746.04374042139</c:v>
                </c:pt>
                <c:pt idx="4511">
                  <c:v>80746.04374042139</c:v>
                </c:pt>
                <c:pt idx="4512">
                  <c:v>80746.04374042139</c:v>
                </c:pt>
                <c:pt idx="4513">
                  <c:v>80746.04374042139</c:v>
                </c:pt>
                <c:pt idx="4514">
                  <c:v>80746.04374042139</c:v>
                </c:pt>
                <c:pt idx="4515">
                  <c:v>80746.04374042139</c:v>
                </c:pt>
                <c:pt idx="4516">
                  <c:v>80746.04374042139</c:v>
                </c:pt>
                <c:pt idx="4517">
                  <c:v>80746.04374042139</c:v>
                </c:pt>
                <c:pt idx="4518">
                  <c:v>80746.04374042139</c:v>
                </c:pt>
                <c:pt idx="4519">
                  <c:v>80746.04374042139</c:v>
                </c:pt>
                <c:pt idx="4520">
                  <c:v>80746.04374042139</c:v>
                </c:pt>
                <c:pt idx="4521">
                  <c:v>80746.04374042139</c:v>
                </c:pt>
                <c:pt idx="4522">
                  <c:v>80746.04374042139</c:v>
                </c:pt>
                <c:pt idx="4523">
                  <c:v>80746.04374042139</c:v>
                </c:pt>
                <c:pt idx="4524">
                  <c:v>80746.04374042139</c:v>
                </c:pt>
                <c:pt idx="4525">
                  <c:v>80746.04374042139</c:v>
                </c:pt>
                <c:pt idx="4526">
                  <c:v>80746.04374042139</c:v>
                </c:pt>
                <c:pt idx="4527">
                  <c:v>80746.04374042139</c:v>
                </c:pt>
                <c:pt idx="4528">
                  <c:v>80746.04374042139</c:v>
                </c:pt>
                <c:pt idx="4529">
                  <c:v>80746.04374042139</c:v>
                </c:pt>
                <c:pt idx="4530">
                  <c:v>80746.04374042139</c:v>
                </c:pt>
                <c:pt idx="4531">
                  <c:v>80746.04374042139</c:v>
                </c:pt>
                <c:pt idx="4532">
                  <c:v>80746.04374042139</c:v>
                </c:pt>
                <c:pt idx="4533">
                  <c:v>80746.04374042139</c:v>
                </c:pt>
                <c:pt idx="4534">
                  <c:v>80746.04374042139</c:v>
                </c:pt>
                <c:pt idx="4535">
                  <c:v>80746.04374042139</c:v>
                </c:pt>
                <c:pt idx="4536">
                  <c:v>80746.04374042139</c:v>
                </c:pt>
                <c:pt idx="4537">
                  <c:v>80746.04374042139</c:v>
                </c:pt>
                <c:pt idx="4538">
                  <c:v>80746.04374042139</c:v>
                </c:pt>
                <c:pt idx="4539">
                  <c:v>80746.04374042139</c:v>
                </c:pt>
                <c:pt idx="4540">
                  <c:v>80746.04374042139</c:v>
                </c:pt>
                <c:pt idx="4541">
                  <c:v>80746.04374042139</c:v>
                </c:pt>
                <c:pt idx="4542">
                  <c:v>80746.04374042139</c:v>
                </c:pt>
                <c:pt idx="4543">
                  <c:v>80746.04374042139</c:v>
                </c:pt>
                <c:pt idx="4544">
                  <c:v>80746.04374042139</c:v>
                </c:pt>
                <c:pt idx="4545">
                  <c:v>80746.04374042139</c:v>
                </c:pt>
                <c:pt idx="4546">
                  <c:v>80746.04374042139</c:v>
                </c:pt>
                <c:pt idx="4547">
                  <c:v>80746.04374042139</c:v>
                </c:pt>
                <c:pt idx="4548">
                  <c:v>80746.04374042139</c:v>
                </c:pt>
                <c:pt idx="4549">
                  <c:v>80746.04374042139</c:v>
                </c:pt>
                <c:pt idx="4550">
                  <c:v>80746.04374042139</c:v>
                </c:pt>
                <c:pt idx="4551">
                  <c:v>80746.04374042139</c:v>
                </c:pt>
                <c:pt idx="4552">
                  <c:v>80746.04374042139</c:v>
                </c:pt>
                <c:pt idx="4553">
                  <c:v>80746.04374042139</c:v>
                </c:pt>
                <c:pt idx="4554">
                  <c:v>80746.04374042139</c:v>
                </c:pt>
                <c:pt idx="4555">
                  <c:v>80746.04374042139</c:v>
                </c:pt>
                <c:pt idx="4556">
                  <c:v>80746.04374042139</c:v>
                </c:pt>
                <c:pt idx="4557">
                  <c:v>80746.04374042139</c:v>
                </c:pt>
                <c:pt idx="4558">
                  <c:v>80746.04374042139</c:v>
                </c:pt>
                <c:pt idx="4559">
                  <c:v>80746.04374042139</c:v>
                </c:pt>
                <c:pt idx="4560">
                  <c:v>80746.04374042139</c:v>
                </c:pt>
                <c:pt idx="4561">
                  <c:v>80746.04374042139</c:v>
                </c:pt>
                <c:pt idx="4562">
                  <c:v>80746.04374042139</c:v>
                </c:pt>
                <c:pt idx="4563">
                  <c:v>80746.04374042139</c:v>
                </c:pt>
                <c:pt idx="4564">
                  <c:v>80746.04374042139</c:v>
                </c:pt>
                <c:pt idx="4565">
                  <c:v>80746.04374042139</c:v>
                </c:pt>
                <c:pt idx="4566">
                  <c:v>80746.04374042139</c:v>
                </c:pt>
                <c:pt idx="4567">
                  <c:v>80746.04374042139</c:v>
                </c:pt>
                <c:pt idx="4568">
                  <c:v>80746.04374042139</c:v>
                </c:pt>
                <c:pt idx="4569">
                  <c:v>80746.04374042139</c:v>
                </c:pt>
                <c:pt idx="4570">
                  <c:v>80746.04374042139</c:v>
                </c:pt>
                <c:pt idx="4571">
                  <c:v>80746.04374042139</c:v>
                </c:pt>
                <c:pt idx="4572">
                  <c:v>80746.04374042139</c:v>
                </c:pt>
                <c:pt idx="4573">
                  <c:v>80746.04374042139</c:v>
                </c:pt>
                <c:pt idx="4574">
                  <c:v>80746.04374042139</c:v>
                </c:pt>
                <c:pt idx="4575">
                  <c:v>80746.04374042139</c:v>
                </c:pt>
                <c:pt idx="4576">
                  <c:v>80746.04374042139</c:v>
                </c:pt>
                <c:pt idx="4577">
                  <c:v>80746.04374042139</c:v>
                </c:pt>
                <c:pt idx="4578">
                  <c:v>80746.04374042139</c:v>
                </c:pt>
                <c:pt idx="4579">
                  <c:v>80746.04374042139</c:v>
                </c:pt>
                <c:pt idx="4580">
                  <c:v>80746.04374042139</c:v>
                </c:pt>
                <c:pt idx="4581">
                  <c:v>80746.04374042139</c:v>
                </c:pt>
                <c:pt idx="4582">
                  <c:v>80746.04374042139</c:v>
                </c:pt>
                <c:pt idx="4583">
                  <c:v>80746.04374042139</c:v>
                </c:pt>
                <c:pt idx="4584">
                  <c:v>80746.04374042139</c:v>
                </c:pt>
                <c:pt idx="4585">
                  <c:v>80746.04374042139</c:v>
                </c:pt>
                <c:pt idx="4586">
                  <c:v>80746.04374042139</c:v>
                </c:pt>
                <c:pt idx="4587">
                  <c:v>80746.04374042139</c:v>
                </c:pt>
                <c:pt idx="4588">
                  <c:v>80746.04374042139</c:v>
                </c:pt>
                <c:pt idx="4589">
                  <c:v>80746.04374042139</c:v>
                </c:pt>
                <c:pt idx="4590">
                  <c:v>80746.04374042139</c:v>
                </c:pt>
                <c:pt idx="4591">
                  <c:v>80746.04374042139</c:v>
                </c:pt>
                <c:pt idx="4592">
                  <c:v>80746.04374042139</c:v>
                </c:pt>
                <c:pt idx="4593">
                  <c:v>80746.04374042139</c:v>
                </c:pt>
                <c:pt idx="4594">
                  <c:v>80746.04374042139</c:v>
                </c:pt>
                <c:pt idx="4595">
                  <c:v>80746.04374042139</c:v>
                </c:pt>
                <c:pt idx="4596">
                  <c:v>80746.04374042139</c:v>
                </c:pt>
                <c:pt idx="4597">
                  <c:v>80746.04374042139</c:v>
                </c:pt>
                <c:pt idx="4598">
                  <c:v>80746.04374042139</c:v>
                </c:pt>
                <c:pt idx="4599">
                  <c:v>80746.04374042139</c:v>
                </c:pt>
                <c:pt idx="4600">
                  <c:v>80746.04374042139</c:v>
                </c:pt>
                <c:pt idx="4601">
                  <c:v>80746.04374042139</c:v>
                </c:pt>
                <c:pt idx="4602">
                  <c:v>80746.04374042139</c:v>
                </c:pt>
                <c:pt idx="4603">
                  <c:v>80746.04374042139</c:v>
                </c:pt>
                <c:pt idx="4604">
                  <c:v>80746.04374042139</c:v>
                </c:pt>
                <c:pt idx="4605">
                  <c:v>80746.04374042139</c:v>
                </c:pt>
                <c:pt idx="4606">
                  <c:v>80746.04374042139</c:v>
                </c:pt>
                <c:pt idx="4607">
                  <c:v>80746.04374042139</c:v>
                </c:pt>
                <c:pt idx="4608">
                  <c:v>80746.04374042139</c:v>
                </c:pt>
                <c:pt idx="4609">
                  <c:v>80746.04374042139</c:v>
                </c:pt>
                <c:pt idx="4610">
                  <c:v>80746.04374042139</c:v>
                </c:pt>
                <c:pt idx="4611">
                  <c:v>80746.04374042139</c:v>
                </c:pt>
                <c:pt idx="4612">
                  <c:v>80746.04374042139</c:v>
                </c:pt>
                <c:pt idx="4613">
                  <c:v>80746.04374042139</c:v>
                </c:pt>
                <c:pt idx="4614">
                  <c:v>80746.04374042139</c:v>
                </c:pt>
                <c:pt idx="4615">
                  <c:v>80746.04374042139</c:v>
                </c:pt>
                <c:pt idx="4616">
                  <c:v>80746.04374042139</c:v>
                </c:pt>
                <c:pt idx="4617">
                  <c:v>80746.04374042139</c:v>
                </c:pt>
                <c:pt idx="4618">
                  <c:v>80746.04374042139</c:v>
                </c:pt>
                <c:pt idx="4619">
                  <c:v>80746.04374042139</c:v>
                </c:pt>
                <c:pt idx="4620">
                  <c:v>80746.04374042139</c:v>
                </c:pt>
                <c:pt idx="4621">
                  <c:v>80746.04374042139</c:v>
                </c:pt>
                <c:pt idx="4622">
                  <c:v>80746.04374042139</c:v>
                </c:pt>
                <c:pt idx="4623">
                  <c:v>80746.04374042139</c:v>
                </c:pt>
                <c:pt idx="4624">
                  <c:v>80746.04374042139</c:v>
                </c:pt>
                <c:pt idx="4625">
                  <c:v>80746.04374042139</c:v>
                </c:pt>
                <c:pt idx="4626">
                  <c:v>80746.04374042139</c:v>
                </c:pt>
                <c:pt idx="4627">
                  <c:v>80746.04374042139</c:v>
                </c:pt>
                <c:pt idx="4628">
                  <c:v>80746.04374042139</c:v>
                </c:pt>
                <c:pt idx="4629">
                  <c:v>80746.04374042139</c:v>
                </c:pt>
                <c:pt idx="4630">
                  <c:v>80746.04374042139</c:v>
                </c:pt>
                <c:pt idx="4631">
                  <c:v>80746.04374042139</c:v>
                </c:pt>
                <c:pt idx="4632">
                  <c:v>80746.04374042139</c:v>
                </c:pt>
                <c:pt idx="4633">
                  <c:v>80746.04374042139</c:v>
                </c:pt>
                <c:pt idx="4634">
                  <c:v>80746.04374042139</c:v>
                </c:pt>
                <c:pt idx="4635">
                  <c:v>80746.04374042139</c:v>
                </c:pt>
                <c:pt idx="4636">
                  <c:v>80746.04374042139</c:v>
                </c:pt>
                <c:pt idx="4637">
                  <c:v>80746.04374042139</c:v>
                </c:pt>
                <c:pt idx="4638">
                  <c:v>80746.04374042139</c:v>
                </c:pt>
                <c:pt idx="4639">
                  <c:v>80746.04374042139</c:v>
                </c:pt>
                <c:pt idx="4640">
                  <c:v>80746.04374042139</c:v>
                </c:pt>
                <c:pt idx="4641">
                  <c:v>80746.04374042139</c:v>
                </c:pt>
                <c:pt idx="4642">
                  <c:v>80746.04374042139</c:v>
                </c:pt>
                <c:pt idx="4643">
                  <c:v>80746.04374042139</c:v>
                </c:pt>
                <c:pt idx="4644">
                  <c:v>80746.04374042139</c:v>
                </c:pt>
                <c:pt idx="4645">
                  <c:v>80746.04374042139</c:v>
                </c:pt>
                <c:pt idx="4646">
                  <c:v>80746.04374042139</c:v>
                </c:pt>
                <c:pt idx="4647">
                  <c:v>80746.04374042139</c:v>
                </c:pt>
                <c:pt idx="4648">
                  <c:v>80746.04374042139</c:v>
                </c:pt>
                <c:pt idx="4649">
                  <c:v>80746.04374042139</c:v>
                </c:pt>
                <c:pt idx="4650">
                  <c:v>80746.04374042139</c:v>
                </c:pt>
                <c:pt idx="4651">
                  <c:v>80746.04374042139</c:v>
                </c:pt>
                <c:pt idx="4652">
                  <c:v>80746.04374042139</c:v>
                </c:pt>
                <c:pt idx="4653">
                  <c:v>80746.04374042139</c:v>
                </c:pt>
                <c:pt idx="4654">
                  <c:v>80746.04374042139</c:v>
                </c:pt>
                <c:pt idx="4655">
                  <c:v>80746.04374042139</c:v>
                </c:pt>
                <c:pt idx="4656">
                  <c:v>80746.04374042139</c:v>
                </c:pt>
                <c:pt idx="4657">
                  <c:v>80746.04374042139</c:v>
                </c:pt>
                <c:pt idx="4658">
                  <c:v>80746.04374042139</c:v>
                </c:pt>
                <c:pt idx="4659">
                  <c:v>80746.04374042139</c:v>
                </c:pt>
                <c:pt idx="4660">
                  <c:v>80746.04374042139</c:v>
                </c:pt>
                <c:pt idx="4661">
                  <c:v>80746.04374042139</c:v>
                </c:pt>
                <c:pt idx="4662">
                  <c:v>80746.04374042139</c:v>
                </c:pt>
                <c:pt idx="4663">
                  <c:v>80746.04374042139</c:v>
                </c:pt>
                <c:pt idx="4664">
                  <c:v>80746.04374042139</c:v>
                </c:pt>
                <c:pt idx="4665">
                  <c:v>80746.04374042139</c:v>
                </c:pt>
                <c:pt idx="4666">
                  <c:v>80746.04374042139</c:v>
                </c:pt>
                <c:pt idx="4667">
                  <c:v>80746.04374042139</c:v>
                </c:pt>
                <c:pt idx="4668">
                  <c:v>80746.04374042139</c:v>
                </c:pt>
                <c:pt idx="4669">
                  <c:v>80746.04374042139</c:v>
                </c:pt>
                <c:pt idx="4670">
                  <c:v>80746.04374042139</c:v>
                </c:pt>
                <c:pt idx="4671">
                  <c:v>80746.04374042139</c:v>
                </c:pt>
                <c:pt idx="4672">
                  <c:v>80746.04374042139</c:v>
                </c:pt>
                <c:pt idx="4673">
                  <c:v>80746.04374042139</c:v>
                </c:pt>
                <c:pt idx="4674">
                  <c:v>80746.04374042139</c:v>
                </c:pt>
                <c:pt idx="4675">
                  <c:v>80746.04374042139</c:v>
                </c:pt>
                <c:pt idx="4676">
                  <c:v>80746.04374042139</c:v>
                </c:pt>
                <c:pt idx="4677">
                  <c:v>80746.04374042139</c:v>
                </c:pt>
                <c:pt idx="4678">
                  <c:v>80746.04374042139</c:v>
                </c:pt>
                <c:pt idx="4679">
                  <c:v>80746.04374042139</c:v>
                </c:pt>
                <c:pt idx="4680">
                  <c:v>80746.04374042139</c:v>
                </c:pt>
                <c:pt idx="4681">
                  <c:v>80746.04374042139</c:v>
                </c:pt>
                <c:pt idx="4682">
                  <c:v>80746.04374042139</c:v>
                </c:pt>
                <c:pt idx="4683">
                  <c:v>80746.04374042139</c:v>
                </c:pt>
                <c:pt idx="4684">
                  <c:v>80746.04374042139</c:v>
                </c:pt>
                <c:pt idx="4685">
                  <c:v>80746.04374042139</c:v>
                </c:pt>
                <c:pt idx="4686">
                  <c:v>80746.04374042139</c:v>
                </c:pt>
                <c:pt idx="4687">
                  <c:v>80746.04374042139</c:v>
                </c:pt>
                <c:pt idx="4688">
                  <c:v>80746.04374042139</c:v>
                </c:pt>
                <c:pt idx="4689">
                  <c:v>80746.04374042139</c:v>
                </c:pt>
                <c:pt idx="4690">
                  <c:v>80746.04374042139</c:v>
                </c:pt>
                <c:pt idx="4691">
                  <c:v>80746.04374042139</c:v>
                </c:pt>
                <c:pt idx="4692">
                  <c:v>80746.04374042139</c:v>
                </c:pt>
                <c:pt idx="4693">
                  <c:v>80746.04374042139</c:v>
                </c:pt>
                <c:pt idx="4694">
                  <c:v>80746.04374042139</c:v>
                </c:pt>
                <c:pt idx="4695">
                  <c:v>80746.04374042139</c:v>
                </c:pt>
                <c:pt idx="4696">
                  <c:v>80746.04374042139</c:v>
                </c:pt>
                <c:pt idx="4697">
                  <c:v>80746.04374042139</c:v>
                </c:pt>
                <c:pt idx="4698">
                  <c:v>80746.04374042139</c:v>
                </c:pt>
                <c:pt idx="4699">
                  <c:v>80746.04374042139</c:v>
                </c:pt>
                <c:pt idx="4700">
                  <c:v>80746.04374042139</c:v>
                </c:pt>
                <c:pt idx="4701">
                  <c:v>80746.04374042139</c:v>
                </c:pt>
                <c:pt idx="4702">
                  <c:v>80746.04374042139</c:v>
                </c:pt>
                <c:pt idx="4703">
                  <c:v>80746.04374042139</c:v>
                </c:pt>
                <c:pt idx="4704">
                  <c:v>80746.04374042139</c:v>
                </c:pt>
                <c:pt idx="4705">
                  <c:v>80746.04374042139</c:v>
                </c:pt>
                <c:pt idx="4706">
                  <c:v>80746.04374042139</c:v>
                </c:pt>
                <c:pt idx="4707">
                  <c:v>80746.04374042139</c:v>
                </c:pt>
                <c:pt idx="4708">
                  <c:v>80746.04374042139</c:v>
                </c:pt>
                <c:pt idx="4709">
                  <c:v>80746.04374042139</c:v>
                </c:pt>
                <c:pt idx="4710">
                  <c:v>80746.04374042139</c:v>
                </c:pt>
                <c:pt idx="4711">
                  <c:v>80746.04374042139</c:v>
                </c:pt>
                <c:pt idx="4712">
                  <c:v>80746.04374042139</c:v>
                </c:pt>
                <c:pt idx="4713">
                  <c:v>80746.04374042139</c:v>
                </c:pt>
                <c:pt idx="4714">
                  <c:v>80746.04374042139</c:v>
                </c:pt>
                <c:pt idx="4715">
                  <c:v>80746.04374042139</c:v>
                </c:pt>
                <c:pt idx="4716">
                  <c:v>80746.04374042139</c:v>
                </c:pt>
                <c:pt idx="4717">
                  <c:v>80746.04374042139</c:v>
                </c:pt>
                <c:pt idx="4718">
                  <c:v>80746.04374042139</c:v>
                </c:pt>
                <c:pt idx="4719">
                  <c:v>80746.04374042139</c:v>
                </c:pt>
                <c:pt idx="4720">
                  <c:v>80746.04374042139</c:v>
                </c:pt>
                <c:pt idx="4721">
                  <c:v>80746.04374042139</c:v>
                </c:pt>
                <c:pt idx="4722">
                  <c:v>80746.04374042139</c:v>
                </c:pt>
                <c:pt idx="4723">
                  <c:v>80746.04374042139</c:v>
                </c:pt>
                <c:pt idx="4724">
                  <c:v>80746.04374042139</c:v>
                </c:pt>
                <c:pt idx="4725">
                  <c:v>80746.04374042139</c:v>
                </c:pt>
                <c:pt idx="4726">
                  <c:v>80746.04374042139</c:v>
                </c:pt>
                <c:pt idx="4727">
                  <c:v>80746.04374042139</c:v>
                </c:pt>
                <c:pt idx="4728">
                  <c:v>80746.04374042139</c:v>
                </c:pt>
                <c:pt idx="4729">
                  <c:v>80746.04374042139</c:v>
                </c:pt>
                <c:pt idx="4730">
                  <c:v>80746.04374042139</c:v>
                </c:pt>
                <c:pt idx="4731">
                  <c:v>80746.04374042139</c:v>
                </c:pt>
                <c:pt idx="4732">
                  <c:v>80746.04374042139</c:v>
                </c:pt>
                <c:pt idx="4733">
                  <c:v>80746.04374042139</c:v>
                </c:pt>
                <c:pt idx="4734">
                  <c:v>80746.04374042139</c:v>
                </c:pt>
                <c:pt idx="4735">
                  <c:v>80746.04374042139</c:v>
                </c:pt>
                <c:pt idx="4736">
                  <c:v>80746.04374042139</c:v>
                </c:pt>
                <c:pt idx="4737">
                  <c:v>80746.04374042139</c:v>
                </c:pt>
                <c:pt idx="4738">
                  <c:v>80746.04374042139</c:v>
                </c:pt>
                <c:pt idx="4739">
                  <c:v>80746.04374042139</c:v>
                </c:pt>
                <c:pt idx="4740">
                  <c:v>80746.04374042139</c:v>
                </c:pt>
                <c:pt idx="4741">
                  <c:v>80746.04374042139</c:v>
                </c:pt>
                <c:pt idx="4742">
                  <c:v>80746.04374042139</c:v>
                </c:pt>
                <c:pt idx="4743">
                  <c:v>80746.04374042139</c:v>
                </c:pt>
                <c:pt idx="4744">
                  <c:v>80746.04374042139</c:v>
                </c:pt>
                <c:pt idx="4745">
                  <c:v>80746.04374042139</c:v>
                </c:pt>
                <c:pt idx="4746">
                  <c:v>80746.04374042139</c:v>
                </c:pt>
                <c:pt idx="4747">
                  <c:v>80746.04374042139</c:v>
                </c:pt>
                <c:pt idx="4748">
                  <c:v>80746.04374042139</c:v>
                </c:pt>
                <c:pt idx="4749">
                  <c:v>80746.04374042139</c:v>
                </c:pt>
                <c:pt idx="4750">
                  <c:v>80746.04374042139</c:v>
                </c:pt>
                <c:pt idx="4751">
                  <c:v>80746.04374042139</c:v>
                </c:pt>
                <c:pt idx="4752">
                  <c:v>80746.04374042139</c:v>
                </c:pt>
                <c:pt idx="4753">
                  <c:v>80746.04374042139</c:v>
                </c:pt>
                <c:pt idx="4754">
                  <c:v>80746.04374042139</c:v>
                </c:pt>
                <c:pt idx="4755">
                  <c:v>80746.04374042139</c:v>
                </c:pt>
                <c:pt idx="4756">
                  <c:v>80746.04374042139</c:v>
                </c:pt>
                <c:pt idx="4757">
                  <c:v>80746.04374042139</c:v>
                </c:pt>
                <c:pt idx="4758">
                  <c:v>80746.04374042139</c:v>
                </c:pt>
                <c:pt idx="4759">
                  <c:v>80746.04374042139</c:v>
                </c:pt>
                <c:pt idx="4760">
                  <c:v>80746.04374042139</c:v>
                </c:pt>
                <c:pt idx="4761">
                  <c:v>80746.04374042139</c:v>
                </c:pt>
                <c:pt idx="4762">
                  <c:v>80746.04374042139</c:v>
                </c:pt>
                <c:pt idx="4763">
                  <c:v>80746.04374042139</c:v>
                </c:pt>
                <c:pt idx="4764">
                  <c:v>80746.04374042139</c:v>
                </c:pt>
                <c:pt idx="4765">
                  <c:v>80746.04374042139</c:v>
                </c:pt>
                <c:pt idx="4766">
                  <c:v>80746.04374042139</c:v>
                </c:pt>
                <c:pt idx="4767">
                  <c:v>80746.04374042139</c:v>
                </c:pt>
                <c:pt idx="4768">
                  <c:v>80746.04374042139</c:v>
                </c:pt>
                <c:pt idx="4769">
                  <c:v>80746.04374042139</c:v>
                </c:pt>
                <c:pt idx="4770">
                  <c:v>80746.04374042139</c:v>
                </c:pt>
                <c:pt idx="4771">
                  <c:v>80746.04374042139</c:v>
                </c:pt>
                <c:pt idx="4772">
                  <c:v>80746.04374042139</c:v>
                </c:pt>
                <c:pt idx="4773">
                  <c:v>80746.04374042139</c:v>
                </c:pt>
                <c:pt idx="4774">
                  <c:v>80746.04374042139</c:v>
                </c:pt>
                <c:pt idx="4775">
                  <c:v>80746.04374042139</c:v>
                </c:pt>
                <c:pt idx="4776">
                  <c:v>80746.04374042139</c:v>
                </c:pt>
                <c:pt idx="4777">
                  <c:v>80746.04374042139</c:v>
                </c:pt>
                <c:pt idx="4778">
                  <c:v>80746.04374042139</c:v>
                </c:pt>
                <c:pt idx="4779">
                  <c:v>80746.04374042139</c:v>
                </c:pt>
                <c:pt idx="4780">
                  <c:v>80746.04374042139</c:v>
                </c:pt>
                <c:pt idx="4781">
                  <c:v>80746.04374042139</c:v>
                </c:pt>
                <c:pt idx="4782">
                  <c:v>80746.04374042139</c:v>
                </c:pt>
                <c:pt idx="4783">
                  <c:v>80746.04374042139</c:v>
                </c:pt>
                <c:pt idx="4784">
                  <c:v>80746.04374042139</c:v>
                </c:pt>
                <c:pt idx="4785">
                  <c:v>80746.04374042139</c:v>
                </c:pt>
                <c:pt idx="4786">
                  <c:v>80746.04374042139</c:v>
                </c:pt>
                <c:pt idx="4787">
                  <c:v>80746.04374042139</c:v>
                </c:pt>
                <c:pt idx="4788">
                  <c:v>80746.04374042139</c:v>
                </c:pt>
                <c:pt idx="4789">
                  <c:v>80746.04374042139</c:v>
                </c:pt>
                <c:pt idx="4790">
                  <c:v>80746.04374042139</c:v>
                </c:pt>
                <c:pt idx="4791">
                  <c:v>80746.04374042139</c:v>
                </c:pt>
                <c:pt idx="4792">
                  <c:v>80746.04374042139</c:v>
                </c:pt>
                <c:pt idx="4793">
                  <c:v>80746.04374042139</c:v>
                </c:pt>
                <c:pt idx="4794">
                  <c:v>80746.04374042139</c:v>
                </c:pt>
                <c:pt idx="4795">
                  <c:v>80746.04374042139</c:v>
                </c:pt>
                <c:pt idx="4796">
                  <c:v>80746.04374042139</c:v>
                </c:pt>
                <c:pt idx="4797">
                  <c:v>80746.04374042139</c:v>
                </c:pt>
                <c:pt idx="4798">
                  <c:v>80746.04374042139</c:v>
                </c:pt>
                <c:pt idx="4799">
                  <c:v>80746.04374042139</c:v>
                </c:pt>
                <c:pt idx="4800">
                  <c:v>80746.04374042139</c:v>
                </c:pt>
                <c:pt idx="4801">
                  <c:v>80746.04374042139</c:v>
                </c:pt>
                <c:pt idx="4802">
                  <c:v>80746.04374042139</c:v>
                </c:pt>
                <c:pt idx="4803">
                  <c:v>80746.04374042139</c:v>
                </c:pt>
                <c:pt idx="4804">
                  <c:v>80746.04374042139</c:v>
                </c:pt>
                <c:pt idx="4805">
                  <c:v>80746.04374042139</c:v>
                </c:pt>
                <c:pt idx="4806">
                  <c:v>80746.04374042139</c:v>
                </c:pt>
                <c:pt idx="4807">
                  <c:v>80746.04374042139</c:v>
                </c:pt>
                <c:pt idx="4808">
                  <c:v>80746.04374042139</c:v>
                </c:pt>
                <c:pt idx="4809">
                  <c:v>80746.04374042139</c:v>
                </c:pt>
                <c:pt idx="4810">
                  <c:v>80746.04374042139</c:v>
                </c:pt>
                <c:pt idx="4811">
                  <c:v>80746.04374042139</c:v>
                </c:pt>
                <c:pt idx="4812">
                  <c:v>80746.04374042139</c:v>
                </c:pt>
                <c:pt idx="4813">
                  <c:v>80746.04374042139</c:v>
                </c:pt>
                <c:pt idx="4814">
                  <c:v>80746.04374042139</c:v>
                </c:pt>
                <c:pt idx="4815">
                  <c:v>80746.04374042139</c:v>
                </c:pt>
                <c:pt idx="4816">
                  <c:v>80746.04374042139</c:v>
                </c:pt>
                <c:pt idx="4817">
                  <c:v>80746.04374042139</c:v>
                </c:pt>
                <c:pt idx="4818">
                  <c:v>80746.04374042139</c:v>
                </c:pt>
                <c:pt idx="4819">
                  <c:v>80746.04374042139</c:v>
                </c:pt>
                <c:pt idx="4820">
                  <c:v>80746.04374042139</c:v>
                </c:pt>
                <c:pt idx="4821">
                  <c:v>80746.04374042139</c:v>
                </c:pt>
                <c:pt idx="4822">
                  <c:v>80746.04374042139</c:v>
                </c:pt>
                <c:pt idx="4823">
                  <c:v>80746.04374042139</c:v>
                </c:pt>
                <c:pt idx="4824">
                  <c:v>80746.04374042139</c:v>
                </c:pt>
                <c:pt idx="4825">
                  <c:v>80746.04374042139</c:v>
                </c:pt>
                <c:pt idx="4826">
                  <c:v>80746.04374042139</c:v>
                </c:pt>
                <c:pt idx="4827">
                  <c:v>80746.04374042139</c:v>
                </c:pt>
                <c:pt idx="4828">
                  <c:v>80746.04374042139</c:v>
                </c:pt>
                <c:pt idx="4829">
                  <c:v>80746.04374042139</c:v>
                </c:pt>
                <c:pt idx="4830">
                  <c:v>80746.04374042139</c:v>
                </c:pt>
                <c:pt idx="4831">
                  <c:v>80746.04374042139</c:v>
                </c:pt>
                <c:pt idx="4832">
                  <c:v>80746.04374042139</c:v>
                </c:pt>
                <c:pt idx="4833">
                  <c:v>80746.04374042139</c:v>
                </c:pt>
                <c:pt idx="4834">
                  <c:v>80746.04374042139</c:v>
                </c:pt>
                <c:pt idx="4835">
                  <c:v>80746.04374042139</c:v>
                </c:pt>
                <c:pt idx="4836">
                  <c:v>80746.04374042139</c:v>
                </c:pt>
                <c:pt idx="4837">
                  <c:v>80746.04374042139</c:v>
                </c:pt>
                <c:pt idx="4838">
                  <c:v>80746.04374042139</c:v>
                </c:pt>
                <c:pt idx="4839">
                  <c:v>80746.04374042139</c:v>
                </c:pt>
                <c:pt idx="4840">
                  <c:v>80746.04374042139</c:v>
                </c:pt>
                <c:pt idx="4841">
                  <c:v>80746.04374042139</c:v>
                </c:pt>
                <c:pt idx="4842">
                  <c:v>80746.04374042139</c:v>
                </c:pt>
                <c:pt idx="4843">
                  <c:v>80746.04374042139</c:v>
                </c:pt>
                <c:pt idx="4844">
                  <c:v>80746.04374042139</c:v>
                </c:pt>
                <c:pt idx="4845">
                  <c:v>80746.04374042139</c:v>
                </c:pt>
                <c:pt idx="4846">
                  <c:v>80746.04374042139</c:v>
                </c:pt>
                <c:pt idx="4847">
                  <c:v>80746.04374042139</c:v>
                </c:pt>
                <c:pt idx="4848">
                  <c:v>80746.04374042139</c:v>
                </c:pt>
                <c:pt idx="4849">
                  <c:v>80746.04374042139</c:v>
                </c:pt>
                <c:pt idx="4850">
                  <c:v>80746.04374042139</c:v>
                </c:pt>
                <c:pt idx="4851">
                  <c:v>80746.04374042139</c:v>
                </c:pt>
                <c:pt idx="4852">
                  <c:v>80746.04374042139</c:v>
                </c:pt>
                <c:pt idx="4853">
                  <c:v>80746.04374042139</c:v>
                </c:pt>
                <c:pt idx="4854">
                  <c:v>80746.04374042139</c:v>
                </c:pt>
                <c:pt idx="4855">
                  <c:v>80746.04374042139</c:v>
                </c:pt>
                <c:pt idx="4856">
                  <c:v>80746.04374042139</c:v>
                </c:pt>
                <c:pt idx="4857">
                  <c:v>80746.04374042139</c:v>
                </c:pt>
                <c:pt idx="4858">
                  <c:v>80746.04374042139</c:v>
                </c:pt>
                <c:pt idx="4859">
                  <c:v>80746.04374042139</c:v>
                </c:pt>
                <c:pt idx="4860">
                  <c:v>80746.04374042139</c:v>
                </c:pt>
                <c:pt idx="4861">
                  <c:v>80746.04374042139</c:v>
                </c:pt>
                <c:pt idx="4862">
                  <c:v>80746.04374042139</c:v>
                </c:pt>
                <c:pt idx="4863">
                  <c:v>80746.04374042139</c:v>
                </c:pt>
                <c:pt idx="4864">
                  <c:v>80746.04374042139</c:v>
                </c:pt>
                <c:pt idx="4865">
                  <c:v>80746.04374042139</c:v>
                </c:pt>
                <c:pt idx="4866">
                  <c:v>80746.04374042139</c:v>
                </c:pt>
                <c:pt idx="4867">
                  <c:v>80746.04374042139</c:v>
                </c:pt>
                <c:pt idx="4868">
                  <c:v>80746.04374042139</c:v>
                </c:pt>
                <c:pt idx="4869">
                  <c:v>80746.04374042139</c:v>
                </c:pt>
                <c:pt idx="4870">
                  <c:v>80746.04374042139</c:v>
                </c:pt>
                <c:pt idx="4871">
                  <c:v>80746.04374042139</c:v>
                </c:pt>
                <c:pt idx="4872">
                  <c:v>80746.04374042139</c:v>
                </c:pt>
                <c:pt idx="4873">
                  <c:v>80746.04374042139</c:v>
                </c:pt>
                <c:pt idx="4874">
                  <c:v>80746.04374042139</c:v>
                </c:pt>
                <c:pt idx="4875">
                  <c:v>80746.04374042139</c:v>
                </c:pt>
                <c:pt idx="4876">
                  <c:v>80746.04374042139</c:v>
                </c:pt>
                <c:pt idx="4877">
                  <c:v>80746.04374042139</c:v>
                </c:pt>
                <c:pt idx="4878">
                  <c:v>80746.04374042139</c:v>
                </c:pt>
                <c:pt idx="4879">
                  <c:v>80746.04374042139</c:v>
                </c:pt>
                <c:pt idx="4880">
                  <c:v>80746.04374042139</c:v>
                </c:pt>
                <c:pt idx="4881">
                  <c:v>80746.04374042139</c:v>
                </c:pt>
                <c:pt idx="4882">
                  <c:v>80746.04374042139</c:v>
                </c:pt>
                <c:pt idx="4883">
                  <c:v>80746.04374042139</c:v>
                </c:pt>
                <c:pt idx="4884">
                  <c:v>80746.04374042139</c:v>
                </c:pt>
                <c:pt idx="4885">
                  <c:v>80746.04374042139</c:v>
                </c:pt>
                <c:pt idx="4886">
                  <c:v>80746.04374042139</c:v>
                </c:pt>
                <c:pt idx="4887">
                  <c:v>80746.04374042139</c:v>
                </c:pt>
                <c:pt idx="4888">
                  <c:v>80746.04374042139</c:v>
                </c:pt>
                <c:pt idx="4889">
                  <c:v>80746.04374042139</c:v>
                </c:pt>
                <c:pt idx="4890">
                  <c:v>80746.04374042139</c:v>
                </c:pt>
                <c:pt idx="4891">
                  <c:v>80746.04374042139</c:v>
                </c:pt>
                <c:pt idx="4892">
                  <c:v>80746.04374042139</c:v>
                </c:pt>
                <c:pt idx="4893">
                  <c:v>80746.04374042139</c:v>
                </c:pt>
                <c:pt idx="4894">
                  <c:v>80746.04374042139</c:v>
                </c:pt>
                <c:pt idx="4895">
                  <c:v>80746.04374042139</c:v>
                </c:pt>
                <c:pt idx="4896">
                  <c:v>80746.04374042139</c:v>
                </c:pt>
                <c:pt idx="4897">
                  <c:v>80746.04374042139</c:v>
                </c:pt>
                <c:pt idx="4898">
                  <c:v>80746.04374042139</c:v>
                </c:pt>
                <c:pt idx="4899">
                  <c:v>80746.04374042139</c:v>
                </c:pt>
                <c:pt idx="4900">
                  <c:v>80746.04374042139</c:v>
                </c:pt>
                <c:pt idx="4901">
                  <c:v>80746.04374042139</c:v>
                </c:pt>
                <c:pt idx="4902">
                  <c:v>80746.04374042139</c:v>
                </c:pt>
                <c:pt idx="4903">
                  <c:v>80746.04374042139</c:v>
                </c:pt>
                <c:pt idx="4904">
                  <c:v>80746.04374042139</c:v>
                </c:pt>
                <c:pt idx="4905">
                  <c:v>80746.04374042139</c:v>
                </c:pt>
                <c:pt idx="4906">
                  <c:v>80746.04374042139</c:v>
                </c:pt>
                <c:pt idx="4907">
                  <c:v>80746.04374042139</c:v>
                </c:pt>
                <c:pt idx="4908">
                  <c:v>80746.04374042139</c:v>
                </c:pt>
                <c:pt idx="4909">
                  <c:v>80746.04374042139</c:v>
                </c:pt>
                <c:pt idx="4910">
                  <c:v>80746.04374042139</c:v>
                </c:pt>
                <c:pt idx="4911">
                  <c:v>80746.04374042139</c:v>
                </c:pt>
                <c:pt idx="4912">
                  <c:v>80746.04374042139</c:v>
                </c:pt>
                <c:pt idx="4913">
                  <c:v>80746.04374042139</c:v>
                </c:pt>
                <c:pt idx="4914">
                  <c:v>80746.04374042139</c:v>
                </c:pt>
                <c:pt idx="4915">
                  <c:v>80746.04374042139</c:v>
                </c:pt>
                <c:pt idx="4916">
                  <c:v>80746.04374042139</c:v>
                </c:pt>
                <c:pt idx="4917">
                  <c:v>80746.04374042139</c:v>
                </c:pt>
                <c:pt idx="4918">
                  <c:v>80746.04374042139</c:v>
                </c:pt>
                <c:pt idx="4919">
                  <c:v>80746.04374042139</c:v>
                </c:pt>
                <c:pt idx="4920">
                  <c:v>80746.04374042139</c:v>
                </c:pt>
                <c:pt idx="4921">
                  <c:v>80746.04374042139</c:v>
                </c:pt>
                <c:pt idx="4922">
                  <c:v>80746.04374042139</c:v>
                </c:pt>
                <c:pt idx="4923">
                  <c:v>80746.04374042139</c:v>
                </c:pt>
                <c:pt idx="4924">
                  <c:v>80746.04374042139</c:v>
                </c:pt>
                <c:pt idx="4925">
                  <c:v>80746.04374042139</c:v>
                </c:pt>
                <c:pt idx="4926">
                  <c:v>80746.04374042139</c:v>
                </c:pt>
                <c:pt idx="4927">
                  <c:v>80746.04374042139</c:v>
                </c:pt>
                <c:pt idx="4928">
                  <c:v>80746.04374042139</c:v>
                </c:pt>
                <c:pt idx="4929">
                  <c:v>80746.04374042139</c:v>
                </c:pt>
                <c:pt idx="4930">
                  <c:v>80746.04374042139</c:v>
                </c:pt>
                <c:pt idx="4931">
                  <c:v>80746.04374042139</c:v>
                </c:pt>
                <c:pt idx="4932">
                  <c:v>80746.04374042139</c:v>
                </c:pt>
                <c:pt idx="4933">
                  <c:v>80746.04374042139</c:v>
                </c:pt>
                <c:pt idx="4934">
                  <c:v>80746.04374042139</c:v>
                </c:pt>
                <c:pt idx="4935">
                  <c:v>80746.04374042139</c:v>
                </c:pt>
                <c:pt idx="4936">
                  <c:v>80746.04374042139</c:v>
                </c:pt>
                <c:pt idx="4937">
                  <c:v>80746.04374042139</c:v>
                </c:pt>
                <c:pt idx="4938">
                  <c:v>80746.04374042139</c:v>
                </c:pt>
                <c:pt idx="4939">
                  <c:v>80746.04374042139</c:v>
                </c:pt>
                <c:pt idx="4940">
                  <c:v>80746.04374042139</c:v>
                </c:pt>
                <c:pt idx="4941">
                  <c:v>80746.04374042139</c:v>
                </c:pt>
                <c:pt idx="4942">
                  <c:v>80746.04374042139</c:v>
                </c:pt>
                <c:pt idx="4943">
                  <c:v>80746.04374042139</c:v>
                </c:pt>
                <c:pt idx="4944">
                  <c:v>80746.04374042139</c:v>
                </c:pt>
                <c:pt idx="4945">
                  <c:v>80746.04374042139</c:v>
                </c:pt>
                <c:pt idx="4946">
                  <c:v>80746.04374042139</c:v>
                </c:pt>
                <c:pt idx="4947">
                  <c:v>80746.04374042139</c:v>
                </c:pt>
                <c:pt idx="4948">
                  <c:v>80746.04374042139</c:v>
                </c:pt>
                <c:pt idx="4949">
                  <c:v>80746.04374042139</c:v>
                </c:pt>
                <c:pt idx="4950">
                  <c:v>80746.04374042139</c:v>
                </c:pt>
                <c:pt idx="4951">
                  <c:v>80746.04374042139</c:v>
                </c:pt>
                <c:pt idx="4952">
                  <c:v>80746.04374042139</c:v>
                </c:pt>
                <c:pt idx="4953">
                  <c:v>80746.04374042139</c:v>
                </c:pt>
                <c:pt idx="4954">
                  <c:v>80746.04374042139</c:v>
                </c:pt>
                <c:pt idx="4955">
                  <c:v>80746.04374042139</c:v>
                </c:pt>
                <c:pt idx="4956">
                  <c:v>80746.04374042139</c:v>
                </c:pt>
                <c:pt idx="4957">
                  <c:v>80746.04374042139</c:v>
                </c:pt>
                <c:pt idx="4958">
                  <c:v>80746.04374042139</c:v>
                </c:pt>
                <c:pt idx="4959">
                  <c:v>80746.04374042139</c:v>
                </c:pt>
                <c:pt idx="4960">
                  <c:v>80746.04374042139</c:v>
                </c:pt>
                <c:pt idx="4961">
                  <c:v>80746.04374042139</c:v>
                </c:pt>
                <c:pt idx="4962">
                  <c:v>80746.04374042139</c:v>
                </c:pt>
                <c:pt idx="4963">
                  <c:v>80746.04374042139</c:v>
                </c:pt>
                <c:pt idx="4964">
                  <c:v>80746.04374042139</c:v>
                </c:pt>
                <c:pt idx="4965">
                  <c:v>80746.04374042139</c:v>
                </c:pt>
                <c:pt idx="4966">
                  <c:v>80746.04374042139</c:v>
                </c:pt>
                <c:pt idx="4967">
                  <c:v>80746.04374042139</c:v>
                </c:pt>
                <c:pt idx="4968">
                  <c:v>80746.04374042139</c:v>
                </c:pt>
                <c:pt idx="4969">
                  <c:v>80746.04374042139</c:v>
                </c:pt>
                <c:pt idx="4970">
                  <c:v>80746.04374042139</c:v>
                </c:pt>
                <c:pt idx="4971">
                  <c:v>80746.04374042139</c:v>
                </c:pt>
                <c:pt idx="4972">
                  <c:v>80746.04374042139</c:v>
                </c:pt>
                <c:pt idx="4973">
                  <c:v>80746.04374042139</c:v>
                </c:pt>
                <c:pt idx="4974">
                  <c:v>80746.04374042139</c:v>
                </c:pt>
                <c:pt idx="4975">
                  <c:v>80746.04374042139</c:v>
                </c:pt>
                <c:pt idx="4976">
                  <c:v>80746.04374042139</c:v>
                </c:pt>
                <c:pt idx="4977">
                  <c:v>80746.04374042139</c:v>
                </c:pt>
                <c:pt idx="4978">
                  <c:v>80746.04374042139</c:v>
                </c:pt>
                <c:pt idx="4979">
                  <c:v>80746.04374042139</c:v>
                </c:pt>
                <c:pt idx="4980">
                  <c:v>80746.04374042139</c:v>
                </c:pt>
                <c:pt idx="4981">
                  <c:v>80746.04374042139</c:v>
                </c:pt>
                <c:pt idx="4982">
                  <c:v>80746.04374042139</c:v>
                </c:pt>
                <c:pt idx="4983">
                  <c:v>80746.04374042139</c:v>
                </c:pt>
                <c:pt idx="4984">
                  <c:v>80746.04374042139</c:v>
                </c:pt>
                <c:pt idx="4985">
                  <c:v>80746.04374042139</c:v>
                </c:pt>
                <c:pt idx="4986">
                  <c:v>80746.04374042139</c:v>
                </c:pt>
                <c:pt idx="4987">
                  <c:v>80746.04374042139</c:v>
                </c:pt>
                <c:pt idx="4988">
                  <c:v>80746.04374042139</c:v>
                </c:pt>
                <c:pt idx="4989">
                  <c:v>80746.04374042139</c:v>
                </c:pt>
                <c:pt idx="4990">
                  <c:v>80746.04374042139</c:v>
                </c:pt>
                <c:pt idx="4991">
                  <c:v>80746.04374042139</c:v>
                </c:pt>
                <c:pt idx="4992">
                  <c:v>80746.04374042139</c:v>
                </c:pt>
                <c:pt idx="4993">
                  <c:v>80746.04374042139</c:v>
                </c:pt>
                <c:pt idx="4994">
                  <c:v>80746.04374042139</c:v>
                </c:pt>
                <c:pt idx="4995">
                  <c:v>80746.04374042139</c:v>
                </c:pt>
                <c:pt idx="4996">
                  <c:v>80746.04374042139</c:v>
                </c:pt>
                <c:pt idx="4997">
                  <c:v>80746.04374042139</c:v>
                </c:pt>
                <c:pt idx="4998">
                  <c:v>80746.04374042139</c:v>
                </c:pt>
                <c:pt idx="4999">
                  <c:v>80746.04374042139</c:v>
                </c:pt>
                <c:pt idx="5000">
                  <c:v>80746.04374042139</c:v>
                </c:pt>
                <c:pt idx="5001">
                  <c:v>80746.04374042139</c:v>
                </c:pt>
                <c:pt idx="5002">
                  <c:v>80746.04374042139</c:v>
                </c:pt>
                <c:pt idx="5003">
                  <c:v>80746.04374042139</c:v>
                </c:pt>
                <c:pt idx="5004">
                  <c:v>80746.04374042139</c:v>
                </c:pt>
                <c:pt idx="5005">
                  <c:v>80746.04374042139</c:v>
                </c:pt>
                <c:pt idx="5006">
                  <c:v>80746.04374042139</c:v>
                </c:pt>
                <c:pt idx="5007">
                  <c:v>80746.04374042139</c:v>
                </c:pt>
                <c:pt idx="5008">
                  <c:v>80746.04374042139</c:v>
                </c:pt>
                <c:pt idx="5009">
                  <c:v>80746.04374042139</c:v>
                </c:pt>
                <c:pt idx="5010">
                  <c:v>80746.04374042139</c:v>
                </c:pt>
                <c:pt idx="5011">
                  <c:v>80746.04374042139</c:v>
                </c:pt>
                <c:pt idx="5012">
                  <c:v>80746.04374042139</c:v>
                </c:pt>
                <c:pt idx="5013">
                  <c:v>80746.04374042139</c:v>
                </c:pt>
                <c:pt idx="5014">
                  <c:v>80746.04374042139</c:v>
                </c:pt>
                <c:pt idx="5015">
                  <c:v>80746.04374042139</c:v>
                </c:pt>
                <c:pt idx="5016">
                  <c:v>80746.04374042139</c:v>
                </c:pt>
                <c:pt idx="5017">
                  <c:v>80746.04374042139</c:v>
                </c:pt>
                <c:pt idx="5018">
                  <c:v>80746.04374042139</c:v>
                </c:pt>
                <c:pt idx="5019">
                  <c:v>80746.04374042139</c:v>
                </c:pt>
                <c:pt idx="5020">
                  <c:v>80746.04374042139</c:v>
                </c:pt>
                <c:pt idx="5021">
                  <c:v>80746.04374042139</c:v>
                </c:pt>
                <c:pt idx="5022">
                  <c:v>80746.04374042139</c:v>
                </c:pt>
                <c:pt idx="5023">
                  <c:v>80746.04374042139</c:v>
                </c:pt>
                <c:pt idx="5024">
                  <c:v>80746.04374042139</c:v>
                </c:pt>
                <c:pt idx="5025">
                  <c:v>80746.04374042139</c:v>
                </c:pt>
                <c:pt idx="5026">
                  <c:v>80746.04374042139</c:v>
                </c:pt>
                <c:pt idx="5027">
                  <c:v>80746.04374042139</c:v>
                </c:pt>
                <c:pt idx="5028">
                  <c:v>80746.04374042139</c:v>
                </c:pt>
                <c:pt idx="5029">
                  <c:v>80746.04374042139</c:v>
                </c:pt>
                <c:pt idx="5030">
                  <c:v>80746.04374042139</c:v>
                </c:pt>
                <c:pt idx="5031">
                  <c:v>80746.04374042139</c:v>
                </c:pt>
                <c:pt idx="5032">
                  <c:v>80746.04374042139</c:v>
                </c:pt>
                <c:pt idx="5033">
                  <c:v>80746.04374042139</c:v>
                </c:pt>
                <c:pt idx="5034">
                  <c:v>80746.04374042139</c:v>
                </c:pt>
                <c:pt idx="5035">
                  <c:v>80746.04374042139</c:v>
                </c:pt>
                <c:pt idx="5036">
                  <c:v>80746.04374042139</c:v>
                </c:pt>
                <c:pt idx="5037">
                  <c:v>80746.04374042139</c:v>
                </c:pt>
                <c:pt idx="5038">
                  <c:v>80746.04374042139</c:v>
                </c:pt>
                <c:pt idx="5039">
                  <c:v>80746.04374042139</c:v>
                </c:pt>
                <c:pt idx="5040">
                  <c:v>80746.04374042139</c:v>
                </c:pt>
                <c:pt idx="5041">
                  <c:v>80746.04374042139</c:v>
                </c:pt>
                <c:pt idx="5042">
                  <c:v>80746.04374042139</c:v>
                </c:pt>
                <c:pt idx="5043">
                  <c:v>80746.04374042139</c:v>
                </c:pt>
                <c:pt idx="5044">
                  <c:v>80746.04374042139</c:v>
                </c:pt>
                <c:pt idx="5045">
                  <c:v>80746.04374042139</c:v>
                </c:pt>
                <c:pt idx="5046">
                  <c:v>80746.04374042139</c:v>
                </c:pt>
                <c:pt idx="5047">
                  <c:v>80746.04374042139</c:v>
                </c:pt>
                <c:pt idx="5048">
                  <c:v>80746.04374042139</c:v>
                </c:pt>
                <c:pt idx="5049">
                  <c:v>80746.04374042139</c:v>
                </c:pt>
                <c:pt idx="5050">
                  <c:v>80746.04374042139</c:v>
                </c:pt>
                <c:pt idx="5051">
                  <c:v>80746.04374042139</c:v>
                </c:pt>
                <c:pt idx="5052">
                  <c:v>80746.04374042139</c:v>
                </c:pt>
                <c:pt idx="5053">
                  <c:v>80746.04374042139</c:v>
                </c:pt>
                <c:pt idx="5054">
                  <c:v>80746.04374042139</c:v>
                </c:pt>
                <c:pt idx="5055">
                  <c:v>80746.04374042139</c:v>
                </c:pt>
                <c:pt idx="5056">
                  <c:v>80746.04374042139</c:v>
                </c:pt>
                <c:pt idx="5057">
                  <c:v>80746.04374042139</c:v>
                </c:pt>
                <c:pt idx="5058">
                  <c:v>80746.04374042139</c:v>
                </c:pt>
                <c:pt idx="5059">
                  <c:v>80746.04374042139</c:v>
                </c:pt>
                <c:pt idx="5060">
                  <c:v>80746.04374042139</c:v>
                </c:pt>
                <c:pt idx="5061">
                  <c:v>80746.04374042139</c:v>
                </c:pt>
                <c:pt idx="5062">
                  <c:v>80746.04374042139</c:v>
                </c:pt>
                <c:pt idx="5063">
                  <c:v>80746.04374042139</c:v>
                </c:pt>
                <c:pt idx="5064">
                  <c:v>80746.04374042139</c:v>
                </c:pt>
                <c:pt idx="5065">
                  <c:v>80746.04374042139</c:v>
                </c:pt>
                <c:pt idx="5066">
                  <c:v>80746.04374042139</c:v>
                </c:pt>
                <c:pt idx="5067">
                  <c:v>80746.04374042139</c:v>
                </c:pt>
                <c:pt idx="5068">
                  <c:v>80746.04374042139</c:v>
                </c:pt>
                <c:pt idx="5069">
                  <c:v>80746.04374042139</c:v>
                </c:pt>
                <c:pt idx="5070">
                  <c:v>80746.04374042139</c:v>
                </c:pt>
                <c:pt idx="5071">
                  <c:v>80746.04374042139</c:v>
                </c:pt>
                <c:pt idx="5072">
                  <c:v>80746.04374042139</c:v>
                </c:pt>
                <c:pt idx="5073">
                  <c:v>80746.04374042139</c:v>
                </c:pt>
                <c:pt idx="5074">
                  <c:v>80746.04374042139</c:v>
                </c:pt>
                <c:pt idx="5075">
                  <c:v>80746.04374042139</c:v>
                </c:pt>
                <c:pt idx="5076">
                  <c:v>80746.04374042139</c:v>
                </c:pt>
                <c:pt idx="5077">
                  <c:v>80746.04374042139</c:v>
                </c:pt>
                <c:pt idx="5078">
                  <c:v>80746.04374042139</c:v>
                </c:pt>
                <c:pt idx="5079">
                  <c:v>80746.04374042139</c:v>
                </c:pt>
                <c:pt idx="5080">
                  <c:v>80746.04374042139</c:v>
                </c:pt>
                <c:pt idx="5081">
                  <c:v>80746.04374042139</c:v>
                </c:pt>
                <c:pt idx="5082">
                  <c:v>80746.04374042139</c:v>
                </c:pt>
                <c:pt idx="5083">
                  <c:v>80746.04374042139</c:v>
                </c:pt>
                <c:pt idx="5084">
                  <c:v>80746.04374042139</c:v>
                </c:pt>
                <c:pt idx="5085">
                  <c:v>80746.04374042139</c:v>
                </c:pt>
                <c:pt idx="5086">
                  <c:v>80746.04374042139</c:v>
                </c:pt>
                <c:pt idx="5087">
                  <c:v>80746.04374042139</c:v>
                </c:pt>
                <c:pt idx="5088">
                  <c:v>80746.04374042139</c:v>
                </c:pt>
                <c:pt idx="5089">
                  <c:v>80746.04374042139</c:v>
                </c:pt>
                <c:pt idx="5090">
                  <c:v>80746.04374042139</c:v>
                </c:pt>
                <c:pt idx="5091">
                  <c:v>80746.04374042139</c:v>
                </c:pt>
                <c:pt idx="5092">
                  <c:v>80746.04374042139</c:v>
                </c:pt>
                <c:pt idx="5093">
                  <c:v>80746.04374042139</c:v>
                </c:pt>
                <c:pt idx="5094">
                  <c:v>80746.04374042139</c:v>
                </c:pt>
                <c:pt idx="5095">
                  <c:v>80746.04374042139</c:v>
                </c:pt>
                <c:pt idx="5096">
                  <c:v>80746.04374042139</c:v>
                </c:pt>
                <c:pt idx="5097">
                  <c:v>80746.04374042139</c:v>
                </c:pt>
                <c:pt idx="5098">
                  <c:v>80746.04374042139</c:v>
                </c:pt>
                <c:pt idx="5099">
                  <c:v>80746.04374042139</c:v>
                </c:pt>
                <c:pt idx="5100">
                  <c:v>80746.04374042139</c:v>
                </c:pt>
                <c:pt idx="5101">
                  <c:v>80746.04374042139</c:v>
                </c:pt>
                <c:pt idx="5102">
                  <c:v>80746.04374042139</c:v>
                </c:pt>
                <c:pt idx="5103">
                  <c:v>80746.04374042139</c:v>
                </c:pt>
                <c:pt idx="5104">
                  <c:v>80746.04374042139</c:v>
                </c:pt>
                <c:pt idx="5105">
                  <c:v>80746.04374042139</c:v>
                </c:pt>
                <c:pt idx="5106">
                  <c:v>80746.04374042139</c:v>
                </c:pt>
                <c:pt idx="5107">
                  <c:v>80746.04374042139</c:v>
                </c:pt>
                <c:pt idx="5108">
                  <c:v>80746.04374042139</c:v>
                </c:pt>
                <c:pt idx="5109">
                  <c:v>80746.04374042139</c:v>
                </c:pt>
                <c:pt idx="5110">
                  <c:v>80746.04374042139</c:v>
                </c:pt>
                <c:pt idx="5111">
                  <c:v>80746.04374042139</c:v>
                </c:pt>
                <c:pt idx="5112">
                  <c:v>80746.04374042139</c:v>
                </c:pt>
                <c:pt idx="5113">
                  <c:v>80746.04374042139</c:v>
                </c:pt>
                <c:pt idx="5114">
                  <c:v>80746.04374042139</c:v>
                </c:pt>
                <c:pt idx="5115">
                  <c:v>80746.04374042139</c:v>
                </c:pt>
                <c:pt idx="5116">
                  <c:v>80746.04374042139</c:v>
                </c:pt>
                <c:pt idx="5117">
                  <c:v>80746.04374042139</c:v>
                </c:pt>
                <c:pt idx="5118">
                  <c:v>80746.04374042139</c:v>
                </c:pt>
                <c:pt idx="5119">
                  <c:v>80746.04374042139</c:v>
                </c:pt>
                <c:pt idx="5120">
                  <c:v>80746.04374042139</c:v>
                </c:pt>
                <c:pt idx="5121">
                  <c:v>80746.04374042139</c:v>
                </c:pt>
                <c:pt idx="5122">
                  <c:v>80746.04374042139</c:v>
                </c:pt>
                <c:pt idx="5123">
                  <c:v>80746.04374042139</c:v>
                </c:pt>
                <c:pt idx="5124">
                  <c:v>80746.04374042139</c:v>
                </c:pt>
                <c:pt idx="5125">
                  <c:v>80746.04374042139</c:v>
                </c:pt>
                <c:pt idx="5126">
                  <c:v>80746.04374042139</c:v>
                </c:pt>
                <c:pt idx="5127">
                  <c:v>80746.04374042139</c:v>
                </c:pt>
                <c:pt idx="5128">
                  <c:v>80746.04374042139</c:v>
                </c:pt>
                <c:pt idx="5129">
                  <c:v>80746.04374042139</c:v>
                </c:pt>
                <c:pt idx="5130">
                  <c:v>80746.04374042139</c:v>
                </c:pt>
                <c:pt idx="5131">
                  <c:v>80746.04374042139</c:v>
                </c:pt>
                <c:pt idx="5132">
                  <c:v>80746.04374042139</c:v>
                </c:pt>
                <c:pt idx="5133">
                  <c:v>80746.04374042139</c:v>
                </c:pt>
                <c:pt idx="5134">
                  <c:v>80746.04374042139</c:v>
                </c:pt>
                <c:pt idx="5135">
                  <c:v>80746.04374042139</c:v>
                </c:pt>
                <c:pt idx="5136">
                  <c:v>80746.04374042139</c:v>
                </c:pt>
                <c:pt idx="5137">
                  <c:v>80746.04374042139</c:v>
                </c:pt>
                <c:pt idx="5138">
                  <c:v>80746.04374042139</c:v>
                </c:pt>
                <c:pt idx="5139">
                  <c:v>80746.04374042139</c:v>
                </c:pt>
                <c:pt idx="5140">
                  <c:v>80746.04374042139</c:v>
                </c:pt>
                <c:pt idx="5141">
                  <c:v>80746.04374042139</c:v>
                </c:pt>
                <c:pt idx="5142">
                  <c:v>80746.04374042139</c:v>
                </c:pt>
                <c:pt idx="5143">
                  <c:v>80746.04374042139</c:v>
                </c:pt>
                <c:pt idx="5144">
                  <c:v>80746.04374042139</c:v>
                </c:pt>
                <c:pt idx="5145">
                  <c:v>80746.04374042139</c:v>
                </c:pt>
                <c:pt idx="5146">
                  <c:v>80746.04374042139</c:v>
                </c:pt>
                <c:pt idx="5147">
                  <c:v>80746.04374042139</c:v>
                </c:pt>
                <c:pt idx="5148">
                  <c:v>80746.04374042139</c:v>
                </c:pt>
                <c:pt idx="5149">
                  <c:v>80746.04374042139</c:v>
                </c:pt>
                <c:pt idx="5150">
                  <c:v>80746.04374042139</c:v>
                </c:pt>
                <c:pt idx="5151">
                  <c:v>80746.04374042139</c:v>
                </c:pt>
                <c:pt idx="5152">
                  <c:v>80746.04374042139</c:v>
                </c:pt>
                <c:pt idx="5153">
                  <c:v>80746.04374042139</c:v>
                </c:pt>
                <c:pt idx="5154">
                  <c:v>80746.04374042139</c:v>
                </c:pt>
                <c:pt idx="5155">
                  <c:v>80746.04374042139</c:v>
                </c:pt>
                <c:pt idx="5156">
                  <c:v>80746.04374042139</c:v>
                </c:pt>
                <c:pt idx="5157">
                  <c:v>80746.04374042139</c:v>
                </c:pt>
                <c:pt idx="5158">
                  <c:v>80746.04374042139</c:v>
                </c:pt>
                <c:pt idx="5159">
                  <c:v>80746.04374042139</c:v>
                </c:pt>
                <c:pt idx="5160">
                  <c:v>80746.04374042139</c:v>
                </c:pt>
                <c:pt idx="5161">
                  <c:v>80746.04374042139</c:v>
                </c:pt>
                <c:pt idx="5162">
                  <c:v>80746.04374042139</c:v>
                </c:pt>
                <c:pt idx="5163">
                  <c:v>80746.04374042139</c:v>
                </c:pt>
                <c:pt idx="5164">
                  <c:v>80746.04374042139</c:v>
                </c:pt>
                <c:pt idx="5165">
                  <c:v>80746.04374042139</c:v>
                </c:pt>
                <c:pt idx="5166">
                  <c:v>80746.04374042139</c:v>
                </c:pt>
                <c:pt idx="5167">
                  <c:v>80746.04374042139</c:v>
                </c:pt>
                <c:pt idx="5168">
                  <c:v>80746.04374042139</c:v>
                </c:pt>
                <c:pt idx="5169">
                  <c:v>80746.04374042139</c:v>
                </c:pt>
                <c:pt idx="5170">
                  <c:v>80746.04374042139</c:v>
                </c:pt>
                <c:pt idx="5171">
                  <c:v>80746.04374042139</c:v>
                </c:pt>
                <c:pt idx="5172">
                  <c:v>80746.04374042139</c:v>
                </c:pt>
                <c:pt idx="5173">
                  <c:v>80746.04374042139</c:v>
                </c:pt>
                <c:pt idx="5174">
                  <c:v>80746.04374042139</c:v>
                </c:pt>
                <c:pt idx="5175">
                  <c:v>80746.04374042139</c:v>
                </c:pt>
                <c:pt idx="5176">
                  <c:v>80746.04374042139</c:v>
                </c:pt>
                <c:pt idx="5177">
                  <c:v>80746.04374042139</c:v>
                </c:pt>
                <c:pt idx="5178">
                  <c:v>80746.04374042139</c:v>
                </c:pt>
                <c:pt idx="5179">
                  <c:v>80746.04374042139</c:v>
                </c:pt>
                <c:pt idx="5180">
                  <c:v>80746.04374042139</c:v>
                </c:pt>
                <c:pt idx="5181">
                  <c:v>80746.04374042139</c:v>
                </c:pt>
                <c:pt idx="5182">
                  <c:v>80746.04374042139</c:v>
                </c:pt>
                <c:pt idx="5183">
                  <c:v>80746.04374042139</c:v>
                </c:pt>
                <c:pt idx="5184">
                  <c:v>80746.04374042139</c:v>
                </c:pt>
                <c:pt idx="5185">
                  <c:v>80746.04374042139</c:v>
                </c:pt>
                <c:pt idx="5186">
                  <c:v>80746.04374042139</c:v>
                </c:pt>
                <c:pt idx="5187">
                  <c:v>80746.04374042139</c:v>
                </c:pt>
                <c:pt idx="5188">
                  <c:v>80746.04374042139</c:v>
                </c:pt>
                <c:pt idx="5189">
                  <c:v>80746.04374042139</c:v>
                </c:pt>
                <c:pt idx="5190">
                  <c:v>80746.04374042139</c:v>
                </c:pt>
                <c:pt idx="5191">
                  <c:v>80746.04374042139</c:v>
                </c:pt>
                <c:pt idx="5192">
                  <c:v>80746.04374042139</c:v>
                </c:pt>
                <c:pt idx="5193">
                  <c:v>80746.04374042139</c:v>
                </c:pt>
                <c:pt idx="5194">
                  <c:v>80746.04374042139</c:v>
                </c:pt>
                <c:pt idx="5195">
                  <c:v>80746.04374042139</c:v>
                </c:pt>
                <c:pt idx="5196">
                  <c:v>80746.04374042139</c:v>
                </c:pt>
                <c:pt idx="5197">
                  <c:v>80746.04374042139</c:v>
                </c:pt>
                <c:pt idx="5198">
                  <c:v>80746.04374042139</c:v>
                </c:pt>
                <c:pt idx="5199">
                  <c:v>80746.04374042139</c:v>
                </c:pt>
                <c:pt idx="5200">
                  <c:v>80746.04374042139</c:v>
                </c:pt>
                <c:pt idx="5201">
                  <c:v>80746.04374042139</c:v>
                </c:pt>
                <c:pt idx="5202">
                  <c:v>80746.04374042139</c:v>
                </c:pt>
                <c:pt idx="5203">
                  <c:v>80746.04374042139</c:v>
                </c:pt>
                <c:pt idx="5204">
                  <c:v>80746.04374042139</c:v>
                </c:pt>
                <c:pt idx="5205">
                  <c:v>80746.04374042139</c:v>
                </c:pt>
                <c:pt idx="5206">
                  <c:v>80746.04374042139</c:v>
                </c:pt>
                <c:pt idx="5207">
                  <c:v>80746.04374042139</c:v>
                </c:pt>
                <c:pt idx="5208">
                  <c:v>80746.04374042139</c:v>
                </c:pt>
                <c:pt idx="5209">
                  <c:v>80746.04374042139</c:v>
                </c:pt>
                <c:pt idx="5210">
                  <c:v>80746.04374042139</c:v>
                </c:pt>
                <c:pt idx="5211">
                  <c:v>80746.04374042139</c:v>
                </c:pt>
                <c:pt idx="5212">
                  <c:v>80746.04374042139</c:v>
                </c:pt>
                <c:pt idx="5213">
                  <c:v>80746.04374042139</c:v>
                </c:pt>
                <c:pt idx="5214">
                  <c:v>80746.04374042139</c:v>
                </c:pt>
                <c:pt idx="5215">
                  <c:v>80746.04374042139</c:v>
                </c:pt>
                <c:pt idx="5216">
                  <c:v>80746.04374042139</c:v>
                </c:pt>
                <c:pt idx="5217">
                  <c:v>80746.04374042139</c:v>
                </c:pt>
                <c:pt idx="5218">
                  <c:v>80746.04374042139</c:v>
                </c:pt>
                <c:pt idx="5219">
                  <c:v>80746.04374042139</c:v>
                </c:pt>
                <c:pt idx="5220">
                  <c:v>80746.04374042139</c:v>
                </c:pt>
                <c:pt idx="5221">
                  <c:v>80746.04374042139</c:v>
                </c:pt>
                <c:pt idx="5222">
                  <c:v>80746.04374042139</c:v>
                </c:pt>
                <c:pt idx="5223">
                  <c:v>80746.04374042139</c:v>
                </c:pt>
                <c:pt idx="5224">
                  <c:v>80746.04374042139</c:v>
                </c:pt>
                <c:pt idx="5225">
                  <c:v>80746.04374042139</c:v>
                </c:pt>
                <c:pt idx="5226">
                  <c:v>80746.04374042139</c:v>
                </c:pt>
                <c:pt idx="5227">
                  <c:v>80746.04374042139</c:v>
                </c:pt>
                <c:pt idx="5228">
                  <c:v>80746.04374042139</c:v>
                </c:pt>
                <c:pt idx="5229">
                  <c:v>80746.04374042139</c:v>
                </c:pt>
                <c:pt idx="5230">
                  <c:v>80746.04374042139</c:v>
                </c:pt>
                <c:pt idx="5231">
                  <c:v>80746.04374042139</c:v>
                </c:pt>
                <c:pt idx="5232">
                  <c:v>80746.04374042139</c:v>
                </c:pt>
                <c:pt idx="5233">
                  <c:v>80746.04374042139</c:v>
                </c:pt>
                <c:pt idx="5234">
                  <c:v>80746.04374042139</c:v>
                </c:pt>
                <c:pt idx="5235">
                  <c:v>80746.04374042139</c:v>
                </c:pt>
                <c:pt idx="5236">
                  <c:v>80746.04374042139</c:v>
                </c:pt>
                <c:pt idx="5237">
                  <c:v>80746.04374042139</c:v>
                </c:pt>
                <c:pt idx="5238">
                  <c:v>80746.04374042139</c:v>
                </c:pt>
                <c:pt idx="5239">
                  <c:v>80746.04374042139</c:v>
                </c:pt>
                <c:pt idx="5240">
                  <c:v>80746.04374042139</c:v>
                </c:pt>
                <c:pt idx="5241">
                  <c:v>80746.04374042139</c:v>
                </c:pt>
                <c:pt idx="5242">
                  <c:v>80746.04374042139</c:v>
                </c:pt>
                <c:pt idx="5243">
                  <c:v>80746.04374042139</c:v>
                </c:pt>
                <c:pt idx="5244">
                  <c:v>80746.04374042139</c:v>
                </c:pt>
                <c:pt idx="5245">
                  <c:v>80746.04374042139</c:v>
                </c:pt>
                <c:pt idx="5246">
                  <c:v>80746.04374042139</c:v>
                </c:pt>
                <c:pt idx="5247">
                  <c:v>80746.04374042139</c:v>
                </c:pt>
                <c:pt idx="5248">
                  <c:v>80746.04374042139</c:v>
                </c:pt>
                <c:pt idx="5249">
                  <c:v>80746.04374042139</c:v>
                </c:pt>
                <c:pt idx="5250">
                  <c:v>80746.04374042139</c:v>
                </c:pt>
                <c:pt idx="5251">
                  <c:v>80746.04374042139</c:v>
                </c:pt>
                <c:pt idx="5252">
                  <c:v>80746.04374042139</c:v>
                </c:pt>
                <c:pt idx="5253">
                  <c:v>80746.04374042139</c:v>
                </c:pt>
                <c:pt idx="5254">
                  <c:v>80746.04374042139</c:v>
                </c:pt>
                <c:pt idx="5255">
                  <c:v>80746.04374042139</c:v>
                </c:pt>
                <c:pt idx="5256">
                  <c:v>80746.04374042139</c:v>
                </c:pt>
                <c:pt idx="5257">
                  <c:v>80746.04374042139</c:v>
                </c:pt>
                <c:pt idx="5258">
                  <c:v>80746.04374042139</c:v>
                </c:pt>
                <c:pt idx="5259">
                  <c:v>80746.04374042139</c:v>
                </c:pt>
                <c:pt idx="5260">
                  <c:v>80746.04374042139</c:v>
                </c:pt>
                <c:pt idx="5261">
                  <c:v>80746.04374042139</c:v>
                </c:pt>
                <c:pt idx="5262">
                  <c:v>80746.04374042139</c:v>
                </c:pt>
                <c:pt idx="5263">
                  <c:v>80746.04374042139</c:v>
                </c:pt>
                <c:pt idx="5264">
                  <c:v>80746.04374042139</c:v>
                </c:pt>
                <c:pt idx="5265">
                  <c:v>80746.04374042139</c:v>
                </c:pt>
                <c:pt idx="5266">
                  <c:v>80746.04374042139</c:v>
                </c:pt>
                <c:pt idx="5267">
                  <c:v>80746.04374042139</c:v>
                </c:pt>
                <c:pt idx="5268">
                  <c:v>80746.04374042139</c:v>
                </c:pt>
                <c:pt idx="5269">
                  <c:v>80746.04374042139</c:v>
                </c:pt>
                <c:pt idx="5270">
                  <c:v>80746.04374042139</c:v>
                </c:pt>
                <c:pt idx="5271">
                  <c:v>80746.04374042139</c:v>
                </c:pt>
                <c:pt idx="5272">
                  <c:v>80746.04374042139</c:v>
                </c:pt>
                <c:pt idx="5273">
                  <c:v>80746.04374042139</c:v>
                </c:pt>
                <c:pt idx="5274">
                  <c:v>80746.04374042139</c:v>
                </c:pt>
                <c:pt idx="5275">
                  <c:v>80746.04374042139</c:v>
                </c:pt>
                <c:pt idx="5276">
                  <c:v>80746.04374042139</c:v>
                </c:pt>
                <c:pt idx="5277">
                  <c:v>80746.04374042139</c:v>
                </c:pt>
                <c:pt idx="5278">
                  <c:v>80746.04374042139</c:v>
                </c:pt>
                <c:pt idx="5279">
                  <c:v>80746.04374042139</c:v>
                </c:pt>
                <c:pt idx="5280">
                  <c:v>80746.04374042139</c:v>
                </c:pt>
                <c:pt idx="5281">
                  <c:v>80746.04374042139</c:v>
                </c:pt>
                <c:pt idx="5282">
                  <c:v>80746.04374042139</c:v>
                </c:pt>
                <c:pt idx="5283">
                  <c:v>80746.04374042139</c:v>
                </c:pt>
                <c:pt idx="5284">
                  <c:v>80746.04374042139</c:v>
                </c:pt>
                <c:pt idx="5285">
                  <c:v>80746.04374042139</c:v>
                </c:pt>
                <c:pt idx="5286">
                  <c:v>80746.04374042139</c:v>
                </c:pt>
                <c:pt idx="5287">
                  <c:v>80746.04374042139</c:v>
                </c:pt>
                <c:pt idx="5288">
                  <c:v>80746.04374042139</c:v>
                </c:pt>
                <c:pt idx="5289">
                  <c:v>80746.04374042139</c:v>
                </c:pt>
                <c:pt idx="5290">
                  <c:v>80746.04374042139</c:v>
                </c:pt>
                <c:pt idx="5291">
                  <c:v>80746.04374042139</c:v>
                </c:pt>
                <c:pt idx="5292">
                  <c:v>80746.04374042139</c:v>
                </c:pt>
                <c:pt idx="5293">
                  <c:v>80746.04374042139</c:v>
                </c:pt>
                <c:pt idx="5294">
                  <c:v>80746.04374042139</c:v>
                </c:pt>
                <c:pt idx="5295">
                  <c:v>80746.04374042139</c:v>
                </c:pt>
                <c:pt idx="5296">
                  <c:v>80746.04374042139</c:v>
                </c:pt>
                <c:pt idx="5297">
                  <c:v>80746.04374042139</c:v>
                </c:pt>
                <c:pt idx="5298">
                  <c:v>80746.04374042139</c:v>
                </c:pt>
                <c:pt idx="5299">
                  <c:v>80746.04374042139</c:v>
                </c:pt>
                <c:pt idx="5300">
                  <c:v>80746.04374042139</c:v>
                </c:pt>
                <c:pt idx="5301">
                  <c:v>80746.04374042139</c:v>
                </c:pt>
                <c:pt idx="5302">
                  <c:v>80746.04374042139</c:v>
                </c:pt>
                <c:pt idx="5303">
                  <c:v>80746.04374042139</c:v>
                </c:pt>
                <c:pt idx="5304">
                  <c:v>80746.04374042139</c:v>
                </c:pt>
                <c:pt idx="5305">
                  <c:v>80746.04374042139</c:v>
                </c:pt>
                <c:pt idx="5306">
                  <c:v>80746.04374042139</c:v>
                </c:pt>
                <c:pt idx="5307">
                  <c:v>80746.04374042139</c:v>
                </c:pt>
                <c:pt idx="5308">
                  <c:v>80746.04374042139</c:v>
                </c:pt>
                <c:pt idx="5309">
                  <c:v>80746.04374042139</c:v>
                </c:pt>
                <c:pt idx="5310">
                  <c:v>80746.04374042139</c:v>
                </c:pt>
                <c:pt idx="5311">
                  <c:v>80746.04374042139</c:v>
                </c:pt>
                <c:pt idx="5312">
                  <c:v>80746.04374042139</c:v>
                </c:pt>
                <c:pt idx="5313">
                  <c:v>80746.04374042139</c:v>
                </c:pt>
                <c:pt idx="5314">
                  <c:v>80746.04374042139</c:v>
                </c:pt>
                <c:pt idx="5315">
                  <c:v>80746.04374042139</c:v>
                </c:pt>
                <c:pt idx="5316">
                  <c:v>80746.04374042139</c:v>
                </c:pt>
                <c:pt idx="5317">
                  <c:v>80746.04374042139</c:v>
                </c:pt>
                <c:pt idx="5318">
                  <c:v>80746.04374042139</c:v>
                </c:pt>
                <c:pt idx="5319">
                  <c:v>80746.04374042139</c:v>
                </c:pt>
                <c:pt idx="5320">
                  <c:v>80746.04374042139</c:v>
                </c:pt>
                <c:pt idx="5321">
                  <c:v>80746.04374042139</c:v>
                </c:pt>
                <c:pt idx="5322">
                  <c:v>80746.04374042139</c:v>
                </c:pt>
                <c:pt idx="5323">
                  <c:v>80746.04374042139</c:v>
                </c:pt>
                <c:pt idx="5324">
                  <c:v>80746.04374042139</c:v>
                </c:pt>
                <c:pt idx="5325">
                  <c:v>80746.04374042139</c:v>
                </c:pt>
                <c:pt idx="5326">
                  <c:v>80746.04374042139</c:v>
                </c:pt>
                <c:pt idx="5327">
                  <c:v>80746.04374042139</c:v>
                </c:pt>
                <c:pt idx="5328">
                  <c:v>80746.04374042139</c:v>
                </c:pt>
                <c:pt idx="5329">
                  <c:v>80746.04374042139</c:v>
                </c:pt>
                <c:pt idx="5330">
                  <c:v>80746.04374042139</c:v>
                </c:pt>
                <c:pt idx="5331">
                  <c:v>80746.04374042139</c:v>
                </c:pt>
                <c:pt idx="5332">
                  <c:v>80746.04374042139</c:v>
                </c:pt>
                <c:pt idx="5333">
                  <c:v>80746.04374042139</c:v>
                </c:pt>
                <c:pt idx="5334">
                  <c:v>80746.04374042139</c:v>
                </c:pt>
                <c:pt idx="5335">
                  <c:v>80746.04374042139</c:v>
                </c:pt>
                <c:pt idx="5336">
                  <c:v>80746.04374042139</c:v>
                </c:pt>
                <c:pt idx="5337">
                  <c:v>80746.04374042139</c:v>
                </c:pt>
                <c:pt idx="5338">
                  <c:v>80746.04374042139</c:v>
                </c:pt>
                <c:pt idx="5339">
                  <c:v>80746.04374042139</c:v>
                </c:pt>
                <c:pt idx="5340">
                  <c:v>80746.04374042139</c:v>
                </c:pt>
                <c:pt idx="5341">
                  <c:v>80746.04374042139</c:v>
                </c:pt>
                <c:pt idx="5342">
                  <c:v>80746.04374042139</c:v>
                </c:pt>
                <c:pt idx="5343">
                  <c:v>80746.04374042139</c:v>
                </c:pt>
                <c:pt idx="5344">
                  <c:v>80746.04374042139</c:v>
                </c:pt>
                <c:pt idx="5345">
                  <c:v>80746.04374042139</c:v>
                </c:pt>
                <c:pt idx="5346">
                  <c:v>80746.04374042139</c:v>
                </c:pt>
                <c:pt idx="5347">
                  <c:v>80746.04374042139</c:v>
                </c:pt>
                <c:pt idx="5348">
                  <c:v>80746.04374042139</c:v>
                </c:pt>
                <c:pt idx="5349">
                  <c:v>80746.04374042139</c:v>
                </c:pt>
                <c:pt idx="5350">
                  <c:v>80746.04374042139</c:v>
                </c:pt>
                <c:pt idx="5351">
                  <c:v>80746.04374042139</c:v>
                </c:pt>
                <c:pt idx="5352">
                  <c:v>80746.04374042139</c:v>
                </c:pt>
                <c:pt idx="5353">
                  <c:v>80746.04374042139</c:v>
                </c:pt>
                <c:pt idx="5354">
                  <c:v>80746.04374042139</c:v>
                </c:pt>
                <c:pt idx="5355">
                  <c:v>80746.04374042139</c:v>
                </c:pt>
                <c:pt idx="5356">
                  <c:v>80746.04374042139</c:v>
                </c:pt>
                <c:pt idx="5357">
                  <c:v>80746.04374042139</c:v>
                </c:pt>
                <c:pt idx="5358">
                  <c:v>80746.04374042139</c:v>
                </c:pt>
                <c:pt idx="5359">
                  <c:v>80746.04374042139</c:v>
                </c:pt>
                <c:pt idx="5360">
                  <c:v>80746.04374042139</c:v>
                </c:pt>
                <c:pt idx="5361">
                  <c:v>80746.04374042139</c:v>
                </c:pt>
                <c:pt idx="5362">
                  <c:v>80746.04374042139</c:v>
                </c:pt>
                <c:pt idx="5363">
                  <c:v>80746.04374042139</c:v>
                </c:pt>
                <c:pt idx="5364">
                  <c:v>80746.04374042139</c:v>
                </c:pt>
                <c:pt idx="5365">
                  <c:v>80746.04374042139</c:v>
                </c:pt>
                <c:pt idx="5366">
                  <c:v>80746.04374042139</c:v>
                </c:pt>
                <c:pt idx="5367">
                  <c:v>80746.04374042139</c:v>
                </c:pt>
                <c:pt idx="5368">
                  <c:v>80746.04374042139</c:v>
                </c:pt>
                <c:pt idx="5369">
                  <c:v>80746.04374042139</c:v>
                </c:pt>
                <c:pt idx="5370">
                  <c:v>80746.04374042139</c:v>
                </c:pt>
                <c:pt idx="5371">
                  <c:v>80746.04374042139</c:v>
                </c:pt>
                <c:pt idx="5372">
                  <c:v>80746.04374042139</c:v>
                </c:pt>
                <c:pt idx="5373">
                  <c:v>80746.04374042139</c:v>
                </c:pt>
                <c:pt idx="5374">
                  <c:v>80746.04374042139</c:v>
                </c:pt>
                <c:pt idx="5375">
                  <c:v>80746.04374042139</c:v>
                </c:pt>
                <c:pt idx="5376">
                  <c:v>80746.04374042139</c:v>
                </c:pt>
                <c:pt idx="5377">
                  <c:v>80746.04374042139</c:v>
                </c:pt>
                <c:pt idx="5378">
                  <c:v>80746.04374042139</c:v>
                </c:pt>
                <c:pt idx="5379">
                  <c:v>80746.04374042139</c:v>
                </c:pt>
                <c:pt idx="5380">
                  <c:v>80746.04374042139</c:v>
                </c:pt>
                <c:pt idx="5381">
                  <c:v>80746.04374042139</c:v>
                </c:pt>
                <c:pt idx="5382">
                  <c:v>80746.04374042139</c:v>
                </c:pt>
                <c:pt idx="5383">
                  <c:v>80746.04374042139</c:v>
                </c:pt>
                <c:pt idx="5384">
                  <c:v>80746.04374042139</c:v>
                </c:pt>
                <c:pt idx="5385">
                  <c:v>80746.04374042139</c:v>
                </c:pt>
                <c:pt idx="5386">
                  <c:v>80746.04374042139</c:v>
                </c:pt>
                <c:pt idx="5387">
                  <c:v>80746.04374042139</c:v>
                </c:pt>
                <c:pt idx="5388">
                  <c:v>80746.04374042139</c:v>
                </c:pt>
                <c:pt idx="5389">
                  <c:v>80746.04374042139</c:v>
                </c:pt>
                <c:pt idx="5390">
                  <c:v>80746.04374042139</c:v>
                </c:pt>
                <c:pt idx="5391">
                  <c:v>80746.04374042139</c:v>
                </c:pt>
                <c:pt idx="5392">
                  <c:v>80746.04374042139</c:v>
                </c:pt>
                <c:pt idx="5393">
                  <c:v>80746.04374042139</c:v>
                </c:pt>
                <c:pt idx="5394">
                  <c:v>80746.04374042139</c:v>
                </c:pt>
                <c:pt idx="5395">
                  <c:v>80746.04374042139</c:v>
                </c:pt>
                <c:pt idx="5396">
                  <c:v>80746.04374042139</c:v>
                </c:pt>
                <c:pt idx="5397">
                  <c:v>80746.04374042139</c:v>
                </c:pt>
                <c:pt idx="5398">
                  <c:v>80746.04374042139</c:v>
                </c:pt>
                <c:pt idx="5399">
                  <c:v>80746.04374042139</c:v>
                </c:pt>
                <c:pt idx="5400">
                  <c:v>80746.04374042139</c:v>
                </c:pt>
                <c:pt idx="5401">
                  <c:v>80746.04374042139</c:v>
                </c:pt>
                <c:pt idx="5402">
                  <c:v>80746.04374042139</c:v>
                </c:pt>
                <c:pt idx="5403">
                  <c:v>80746.04374042139</c:v>
                </c:pt>
                <c:pt idx="5404">
                  <c:v>80746.04374042139</c:v>
                </c:pt>
                <c:pt idx="5405">
                  <c:v>80746.04374042139</c:v>
                </c:pt>
                <c:pt idx="5406">
                  <c:v>80746.04374042139</c:v>
                </c:pt>
                <c:pt idx="5407">
                  <c:v>80746.04374042139</c:v>
                </c:pt>
                <c:pt idx="5408">
                  <c:v>80746.04374042139</c:v>
                </c:pt>
                <c:pt idx="5409">
                  <c:v>80746.04374042139</c:v>
                </c:pt>
                <c:pt idx="5410">
                  <c:v>80746.04374042139</c:v>
                </c:pt>
                <c:pt idx="5411">
                  <c:v>80746.04374042139</c:v>
                </c:pt>
                <c:pt idx="5412">
                  <c:v>80746.04374042139</c:v>
                </c:pt>
                <c:pt idx="5413">
                  <c:v>80746.04374042139</c:v>
                </c:pt>
                <c:pt idx="5414">
                  <c:v>80746.04374042139</c:v>
                </c:pt>
                <c:pt idx="5415">
                  <c:v>80746.04374042139</c:v>
                </c:pt>
                <c:pt idx="5416">
                  <c:v>80746.04374042139</c:v>
                </c:pt>
                <c:pt idx="5417">
                  <c:v>80746.04374042139</c:v>
                </c:pt>
                <c:pt idx="5418">
                  <c:v>80746.04374042139</c:v>
                </c:pt>
                <c:pt idx="5419">
                  <c:v>80746.04374042139</c:v>
                </c:pt>
                <c:pt idx="5420">
                  <c:v>80746.04374042139</c:v>
                </c:pt>
                <c:pt idx="5421">
                  <c:v>80746.04374042139</c:v>
                </c:pt>
                <c:pt idx="5422">
                  <c:v>80746.04374042139</c:v>
                </c:pt>
                <c:pt idx="5423">
                  <c:v>80746.04374042139</c:v>
                </c:pt>
                <c:pt idx="5424">
                  <c:v>80746.04374042139</c:v>
                </c:pt>
                <c:pt idx="5425">
                  <c:v>80746.04374042139</c:v>
                </c:pt>
                <c:pt idx="5426">
                  <c:v>80746.04374042139</c:v>
                </c:pt>
                <c:pt idx="5427">
                  <c:v>80746.04374042139</c:v>
                </c:pt>
                <c:pt idx="5428">
                  <c:v>80746.04374042139</c:v>
                </c:pt>
                <c:pt idx="5429">
                  <c:v>80746.04374042139</c:v>
                </c:pt>
                <c:pt idx="5430">
                  <c:v>80746.04374042139</c:v>
                </c:pt>
                <c:pt idx="5431">
                  <c:v>80746.04374042139</c:v>
                </c:pt>
                <c:pt idx="5432">
                  <c:v>80746.04374042139</c:v>
                </c:pt>
                <c:pt idx="5433">
                  <c:v>80746.04374042139</c:v>
                </c:pt>
                <c:pt idx="5434">
                  <c:v>80746.04374042139</c:v>
                </c:pt>
                <c:pt idx="5435">
                  <c:v>80746.04374042139</c:v>
                </c:pt>
                <c:pt idx="5436">
                  <c:v>80746.04374042139</c:v>
                </c:pt>
                <c:pt idx="5437">
                  <c:v>80746.04374042139</c:v>
                </c:pt>
                <c:pt idx="5438">
                  <c:v>80746.04374042139</c:v>
                </c:pt>
                <c:pt idx="5439">
                  <c:v>80746.04374042139</c:v>
                </c:pt>
                <c:pt idx="5440">
                  <c:v>80746.04374042139</c:v>
                </c:pt>
                <c:pt idx="5441">
                  <c:v>80746.04374042139</c:v>
                </c:pt>
                <c:pt idx="5442">
                  <c:v>80746.04374042139</c:v>
                </c:pt>
                <c:pt idx="5443">
                  <c:v>80746.04374042139</c:v>
                </c:pt>
                <c:pt idx="5444">
                  <c:v>80746.04374042139</c:v>
                </c:pt>
                <c:pt idx="5445">
                  <c:v>80746.04374042139</c:v>
                </c:pt>
                <c:pt idx="5446">
                  <c:v>80746.04374042139</c:v>
                </c:pt>
                <c:pt idx="5447">
                  <c:v>80746.04374042139</c:v>
                </c:pt>
                <c:pt idx="5448">
                  <c:v>80746.04374042139</c:v>
                </c:pt>
                <c:pt idx="5449">
                  <c:v>80746.04374042139</c:v>
                </c:pt>
                <c:pt idx="5450">
                  <c:v>80746.04374042139</c:v>
                </c:pt>
                <c:pt idx="5451">
                  <c:v>80746.04374042139</c:v>
                </c:pt>
                <c:pt idx="5452">
                  <c:v>80746.04374042139</c:v>
                </c:pt>
                <c:pt idx="5453">
                  <c:v>80746.04374042139</c:v>
                </c:pt>
                <c:pt idx="5454">
                  <c:v>80746.04374042139</c:v>
                </c:pt>
                <c:pt idx="5455">
                  <c:v>80746.04374042139</c:v>
                </c:pt>
                <c:pt idx="5456">
                  <c:v>80746.04374042139</c:v>
                </c:pt>
                <c:pt idx="5457">
                  <c:v>80746.04374042139</c:v>
                </c:pt>
                <c:pt idx="5458">
                  <c:v>80746.04374042139</c:v>
                </c:pt>
                <c:pt idx="5459">
                  <c:v>80746.04374042139</c:v>
                </c:pt>
                <c:pt idx="5460">
                  <c:v>80746.04374042139</c:v>
                </c:pt>
                <c:pt idx="5461">
                  <c:v>80746.04374042139</c:v>
                </c:pt>
                <c:pt idx="5462">
                  <c:v>80746.04374042139</c:v>
                </c:pt>
                <c:pt idx="5463">
                  <c:v>80746.04374042139</c:v>
                </c:pt>
                <c:pt idx="5464">
                  <c:v>80746.04374042139</c:v>
                </c:pt>
                <c:pt idx="5465">
                  <c:v>80746.04374042139</c:v>
                </c:pt>
                <c:pt idx="5466">
                  <c:v>80746.04374042139</c:v>
                </c:pt>
                <c:pt idx="5467">
                  <c:v>80746.04374042139</c:v>
                </c:pt>
                <c:pt idx="5468">
                  <c:v>80746.04374042139</c:v>
                </c:pt>
                <c:pt idx="5469">
                  <c:v>80746.04374042139</c:v>
                </c:pt>
                <c:pt idx="5470">
                  <c:v>80746.04374042139</c:v>
                </c:pt>
                <c:pt idx="5471">
                  <c:v>80746.04374042139</c:v>
                </c:pt>
                <c:pt idx="5472">
                  <c:v>80746.04374042139</c:v>
                </c:pt>
                <c:pt idx="5473">
                  <c:v>80746.04374042139</c:v>
                </c:pt>
                <c:pt idx="5474">
                  <c:v>80746.04374042139</c:v>
                </c:pt>
                <c:pt idx="5475">
                  <c:v>80746.04374042139</c:v>
                </c:pt>
                <c:pt idx="5476">
                  <c:v>80746.04374042139</c:v>
                </c:pt>
                <c:pt idx="5477">
                  <c:v>80746.04374042139</c:v>
                </c:pt>
                <c:pt idx="5478">
                  <c:v>80746.04374042139</c:v>
                </c:pt>
                <c:pt idx="5479">
                  <c:v>80746.04374042139</c:v>
                </c:pt>
                <c:pt idx="5480">
                  <c:v>80746.04374042139</c:v>
                </c:pt>
                <c:pt idx="5481">
                  <c:v>80746.04374042139</c:v>
                </c:pt>
                <c:pt idx="5482">
                  <c:v>80746.04374042139</c:v>
                </c:pt>
                <c:pt idx="5483">
                  <c:v>80746.04374042139</c:v>
                </c:pt>
                <c:pt idx="5484">
                  <c:v>80746.04374042139</c:v>
                </c:pt>
                <c:pt idx="5485">
                  <c:v>80746.04374042139</c:v>
                </c:pt>
                <c:pt idx="5486">
                  <c:v>80746.04374042139</c:v>
                </c:pt>
                <c:pt idx="5487">
                  <c:v>80746.04374042139</c:v>
                </c:pt>
                <c:pt idx="5488">
                  <c:v>80746.04374042139</c:v>
                </c:pt>
                <c:pt idx="5489">
                  <c:v>80746.04374042139</c:v>
                </c:pt>
                <c:pt idx="5490">
                  <c:v>80746.04374042139</c:v>
                </c:pt>
                <c:pt idx="5491">
                  <c:v>80746.04374042139</c:v>
                </c:pt>
                <c:pt idx="5492">
                  <c:v>80746.04374042139</c:v>
                </c:pt>
                <c:pt idx="5493">
                  <c:v>80746.04374042139</c:v>
                </c:pt>
                <c:pt idx="5494">
                  <c:v>80746.04374042139</c:v>
                </c:pt>
                <c:pt idx="5495">
                  <c:v>80746.04374042139</c:v>
                </c:pt>
                <c:pt idx="5496">
                  <c:v>80746.04374042139</c:v>
                </c:pt>
                <c:pt idx="5497">
                  <c:v>80746.04374042139</c:v>
                </c:pt>
                <c:pt idx="5498">
                  <c:v>80746.04374042139</c:v>
                </c:pt>
                <c:pt idx="5499">
                  <c:v>80746.04374042139</c:v>
                </c:pt>
                <c:pt idx="5500">
                  <c:v>80746.04374042139</c:v>
                </c:pt>
                <c:pt idx="5501">
                  <c:v>80746.04374042139</c:v>
                </c:pt>
                <c:pt idx="5502">
                  <c:v>80746.04374042139</c:v>
                </c:pt>
                <c:pt idx="5503">
                  <c:v>80746.04374042139</c:v>
                </c:pt>
                <c:pt idx="5504">
                  <c:v>80746.04374042139</c:v>
                </c:pt>
                <c:pt idx="5505">
                  <c:v>80746.04374042139</c:v>
                </c:pt>
                <c:pt idx="5506">
                  <c:v>80746.04374042139</c:v>
                </c:pt>
                <c:pt idx="5507">
                  <c:v>80746.04374042139</c:v>
                </c:pt>
                <c:pt idx="5508">
                  <c:v>80746.04374042139</c:v>
                </c:pt>
                <c:pt idx="5509">
                  <c:v>80746.04374042139</c:v>
                </c:pt>
                <c:pt idx="5510">
                  <c:v>80746.04374042139</c:v>
                </c:pt>
                <c:pt idx="5511">
                  <c:v>80746.04374042139</c:v>
                </c:pt>
                <c:pt idx="5512">
                  <c:v>80746.04374042139</c:v>
                </c:pt>
                <c:pt idx="5513">
                  <c:v>80746.04374042139</c:v>
                </c:pt>
                <c:pt idx="5514">
                  <c:v>80746.04374042139</c:v>
                </c:pt>
                <c:pt idx="5515">
                  <c:v>80746.04374042139</c:v>
                </c:pt>
                <c:pt idx="5516">
                  <c:v>80746.04374042139</c:v>
                </c:pt>
                <c:pt idx="5517">
                  <c:v>80746.04374042139</c:v>
                </c:pt>
                <c:pt idx="5518">
                  <c:v>80746.04374042139</c:v>
                </c:pt>
                <c:pt idx="5519">
                  <c:v>80746.04374042139</c:v>
                </c:pt>
                <c:pt idx="5520">
                  <c:v>80746.04374042139</c:v>
                </c:pt>
                <c:pt idx="5521">
                  <c:v>80746.04374042139</c:v>
                </c:pt>
                <c:pt idx="5522">
                  <c:v>80746.04374042139</c:v>
                </c:pt>
                <c:pt idx="5523">
                  <c:v>80746.04374042139</c:v>
                </c:pt>
                <c:pt idx="5524">
                  <c:v>80746.04374042139</c:v>
                </c:pt>
                <c:pt idx="5525">
                  <c:v>80746.04374042139</c:v>
                </c:pt>
                <c:pt idx="5526">
                  <c:v>80746.04374042139</c:v>
                </c:pt>
                <c:pt idx="5527">
                  <c:v>80746.04374042139</c:v>
                </c:pt>
                <c:pt idx="5528">
                  <c:v>80746.04374042139</c:v>
                </c:pt>
                <c:pt idx="5529">
                  <c:v>80746.04374042139</c:v>
                </c:pt>
                <c:pt idx="5530">
                  <c:v>80746.04374042139</c:v>
                </c:pt>
                <c:pt idx="5531">
                  <c:v>80746.04374042139</c:v>
                </c:pt>
                <c:pt idx="5532">
                  <c:v>80746.04374042139</c:v>
                </c:pt>
                <c:pt idx="5533">
                  <c:v>80746.04374042139</c:v>
                </c:pt>
                <c:pt idx="5534">
                  <c:v>80746.04374042139</c:v>
                </c:pt>
                <c:pt idx="5535">
                  <c:v>80746.04374042139</c:v>
                </c:pt>
                <c:pt idx="5536">
                  <c:v>80746.04374042139</c:v>
                </c:pt>
                <c:pt idx="5537">
                  <c:v>80746.04374042139</c:v>
                </c:pt>
                <c:pt idx="5538">
                  <c:v>80746.04374042139</c:v>
                </c:pt>
                <c:pt idx="5539">
                  <c:v>80746.04374042139</c:v>
                </c:pt>
                <c:pt idx="5540">
                  <c:v>80746.04374042139</c:v>
                </c:pt>
                <c:pt idx="5541">
                  <c:v>80746.04374042139</c:v>
                </c:pt>
                <c:pt idx="5542">
                  <c:v>80746.04374042139</c:v>
                </c:pt>
                <c:pt idx="5543">
                  <c:v>80746.04374042139</c:v>
                </c:pt>
                <c:pt idx="5544">
                  <c:v>80746.04374042139</c:v>
                </c:pt>
                <c:pt idx="5545">
                  <c:v>80746.04374042139</c:v>
                </c:pt>
                <c:pt idx="5546">
                  <c:v>80746.04374042139</c:v>
                </c:pt>
                <c:pt idx="5547">
                  <c:v>80746.04374042139</c:v>
                </c:pt>
                <c:pt idx="5548">
                  <c:v>80746.04374042139</c:v>
                </c:pt>
                <c:pt idx="5549">
                  <c:v>80746.04374042139</c:v>
                </c:pt>
                <c:pt idx="5550">
                  <c:v>80746.04374042139</c:v>
                </c:pt>
                <c:pt idx="5551">
                  <c:v>80746.04374042139</c:v>
                </c:pt>
                <c:pt idx="5552">
                  <c:v>80746.04374042139</c:v>
                </c:pt>
                <c:pt idx="5553">
                  <c:v>80746.04374042139</c:v>
                </c:pt>
                <c:pt idx="5554">
                  <c:v>80746.04374042139</c:v>
                </c:pt>
                <c:pt idx="5555">
                  <c:v>80746.04374042139</c:v>
                </c:pt>
                <c:pt idx="5556">
                  <c:v>80746.04374042139</c:v>
                </c:pt>
                <c:pt idx="5557">
                  <c:v>80746.04374042139</c:v>
                </c:pt>
                <c:pt idx="5558">
                  <c:v>80746.04374042139</c:v>
                </c:pt>
                <c:pt idx="5559">
                  <c:v>80746.04374042139</c:v>
                </c:pt>
                <c:pt idx="5560">
                  <c:v>80746.04374042139</c:v>
                </c:pt>
                <c:pt idx="5561">
                  <c:v>80746.04374042139</c:v>
                </c:pt>
                <c:pt idx="5562">
                  <c:v>80746.04374042139</c:v>
                </c:pt>
                <c:pt idx="5563">
                  <c:v>80746.04374042139</c:v>
                </c:pt>
                <c:pt idx="5564">
                  <c:v>80746.04374042139</c:v>
                </c:pt>
                <c:pt idx="5565">
                  <c:v>80746.04374042139</c:v>
                </c:pt>
                <c:pt idx="5566">
                  <c:v>80746.04374042139</c:v>
                </c:pt>
                <c:pt idx="5567">
                  <c:v>80746.04374042139</c:v>
                </c:pt>
                <c:pt idx="5568">
                  <c:v>80746.04374042139</c:v>
                </c:pt>
                <c:pt idx="5569">
                  <c:v>80746.04374042139</c:v>
                </c:pt>
                <c:pt idx="5570">
                  <c:v>80746.04374042139</c:v>
                </c:pt>
                <c:pt idx="5571">
                  <c:v>80746.04374042139</c:v>
                </c:pt>
                <c:pt idx="5572">
                  <c:v>80746.04374042139</c:v>
                </c:pt>
                <c:pt idx="5573">
                  <c:v>80746.04374042139</c:v>
                </c:pt>
                <c:pt idx="5574">
                  <c:v>80746.04374042139</c:v>
                </c:pt>
                <c:pt idx="5575">
                  <c:v>80746.04374042139</c:v>
                </c:pt>
                <c:pt idx="5576">
                  <c:v>80746.04374042139</c:v>
                </c:pt>
                <c:pt idx="5577">
                  <c:v>80746.04374042139</c:v>
                </c:pt>
                <c:pt idx="5578">
                  <c:v>80746.04374042139</c:v>
                </c:pt>
                <c:pt idx="5579">
                  <c:v>80746.04374042139</c:v>
                </c:pt>
                <c:pt idx="5580">
                  <c:v>80746.04374042139</c:v>
                </c:pt>
                <c:pt idx="5581">
                  <c:v>80746.04374042139</c:v>
                </c:pt>
                <c:pt idx="5582">
                  <c:v>80746.04374042139</c:v>
                </c:pt>
                <c:pt idx="5583">
                  <c:v>80746.04374042139</c:v>
                </c:pt>
                <c:pt idx="5584">
                  <c:v>80746.04374042139</c:v>
                </c:pt>
                <c:pt idx="5585">
                  <c:v>80746.04374042139</c:v>
                </c:pt>
                <c:pt idx="5586">
                  <c:v>80746.04374042139</c:v>
                </c:pt>
                <c:pt idx="5587">
                  <c:v>80746.04374042139</c:v>
                </c:pt>
                <c:pt idx="5588">
                  <c:v>80746.04374042139</c:v>
                </c:pt>
                <c:pt idx="5589">
                  <c:v>80746.04374042139</c:v>
                </c:pt>
                <c:pt idx="5590">
                  <c:v>80746.04374042139</c:v>
                </c:pt>
                <c:pt idx="5591">
                  <c:v>80746.04374042139</c:v>
                </c:pt>
                <c:pt idx="5592">
                  <c:v>80746.04374042139</c:v>
                </c:pt>
                <c:pt idx="5593">
                  <c:v>80746.04374042139</c:v>
                </c:pt>
                <c:pt idx="5594">
                  <c:v>80746.04374042139</c:v>
                </c:pt>
                <c:pt idx="5595">
                  <c:v>80746.04374042139</c:v>
                </c:pt>
                <c:pt idx="5596">
                  <c:v>80746.04374042139</c:v>
                </c:pt>
                <c:pt idx="5597">
                  <c:v>80746.04374042139</c:v>
                </c:pt>
                <c:pt idx="5598">
                  <c:v>80746.04374042139</c:v>
                </c:pt>
                <c:pt idx="5599">
                  <c:v>80746.04374042139</c:v>
                </c:pt>
                <c:pt idx="5600">
                  <c:v>80746.04374042139</c:v>
                </c:pt>
                <c:pt idx="5601">
                  <c:v>80746.04374042139</c:v>
                </c:pt>
                <c:pt idx="5602">
                  <c:v>80746.04374042139</c:v>
                </c:pt>
                <c:pt idx="5603">
                  <c:v>80746.04374042139</c:v>
                </c:pt>
                <c:pt idx="5604">
                  <c:v>80746.04374042139</c:v>
                </c:pt>
                <c:pt idx="5605">
                  <c:v>80746.04374042139</c:v>
                </c:pt>
                <c:pt idx="5606">
                  <c:v>80746.04374042139</c:v>
                </c:pt>
                <c:pt idx="5607">
                  <c:v>80746.04374042139</c:v>
                </c:pt>
                <c:pt idx="5608">
                  <c:v>80746.04374042139</c:v>
                </c:pt>
                <c:pt idx="5609">
                  <c:v>80746.04374042139</c:v>
                </c:pt>
                <c:pt idx="5610">
                  <c:v>80746.04374042139</c:v>
                </c:pt>
                <c:pt idx="5611">
                  <c:v>80746.04374042139</c:v>
                </c:pt>
                <c:pt idx="5612">
                  <c:v>80746.04374042139</c:v>
                </c:pt>
                <c:pt idx="5613">
                  <c:v>80746.04374042139</c:v>
                </c:pt>
                <c:pt idx="5614">
                  <c:v>80746.04374042139</c:v>
                </c:pt>
                <c:pt idx="5615">
                  <c:v>80746.04374042139</c:v>
                </c:pt>
                <c:pt idx="5616">
                  <c:v>80746.04374042139</c:v>
                </c:pt>
                <c:pt idx="5617">
                  <c:v>80746.04374042139</c:v>
                </c:pt>
                <c:pt idx="5618">
                  <c:v>80746.04374042139</c:v>
                </c:pt>
                <c:pt idx="5619">
                  <c:v>80746.04374042139</c:v>
                </c:pt>
                <c:pt idx="5620">
                  <c:v>80746.04374042139</c:v>
                </c:pt>
                <c:pt idx="5621">
                  <c:v>80746.04374042139</c:v>
                </c:pt>
                <c:pt idx="5622">
                  <c:v>80746.04374042139</c:v>
                </c:pt>
                <c:pt idx="5623">
                  <c:v>80746.04374042139</c:v>
                </c:pt>
                <c:pt idx="5624">
                  <c:v>80746.04374042139</c:v>
                </c:pt>
                <c:pt idx="5625">
                  <c:v>80746.04374042139</c:v>
                </c:pt>
                <c:pt idx="5626">
                  <c:v>80746.04374042139</c:v>
                </c:pt>
                <c:pt idx="5627">
                  <c:v>80746.04374042139</c:v>
                </c:pt>
                <c:pt idx="5628">
                  <c:v>80746.04374042139</c:v>
                </c:pt>
                <c:pt idx="5629">
                  <c:v>80746.04374042139</c:v>
                </c:pt>
                <c:pt idx="5630">
                  <c:v>80746.04374042139</c:v>
                </c:pt>
                <c:pt idx="5631">
                  <c:v>80746.04374042139</c:v>
                </c:pt>
                <c:pt idx="5632">
                  <c:v>80746.04374042139</c:v>
                </c:pt>
                <c:pt idx="5633">
                  <c:v>80746.04374042139</c:v>
                </c:pt>
                <c:pt idx="5634">
                  <c:v>80746.04374042139</c:v>
                </c:pt>
                <c:pt idx="5635">
                  <c:v>80746.04374042139</c:v>
                </c:pt>
                <c:pt idx="5636">
                  <c:v>80746.04374042139</c:v>
                </c:pt>
                <c:pt idx="5637">
                  <c:v>80746.04374042139</c:v>
                </c:pt>
                <c:pt idx="5638">
                  <c:v>80746.04374042139</c:v>
                </c:pt>
                <c:pt idx="5639">
                  <c:v>80746.04374042139</c:v>
                </c:pt>
                <c:pt idx="5640">
                  <c:v>80746.04374042139</c:v>
                </c:pt>
                <c:pt idx="5641">
                  <c:v>80746.04374042139</c:v>
                </c:pt>
                <c:pt idx="5642">
                  <c:v>80746.04374042139</c:v>
                </c:pt>
                <c:pt idx="5643">
                  <c:v>80746.04374042139</c:v>
                </c:pt>
                <c:pt idx="5644">
                  <c:v>80746.04374042139</c:v>
                </c:pt>
                <c:pt idx="5645">
                  <c:v>80746.04374042139</c:v>
                </c:pt>
                <c:pt idx="5646">
                  <c:v>80746.04374042139</c:v>
                </c:pt>
                <c:pt idx="5647">
                  <c:v>80746.04374042139</c:v>
                </c:pt>
                <c:pt idx="5648">
                  <c:v>80746.04374042139</c:v>
                </c:pt>
                <c:pt idx="5649">
                  <c:v>80746.04374042139</c:v>
                </c:pt>
                <c:pt idx="5650">
                  <c:v>80746.04374042139</c:v>
                </c:pt>
                <c:pt idx="5651">
                  <c:v>80746.04374042139</c:v>
                </c:pt>
                <c:pt idx="5652">
                  <c:v>80746.04374042139</c:v>
                </c:pt>
                <c:pt idx="5653">
                  <c:v>80746.04374042139</c:v>
                </c:pt>
                <c:pt idx="5654">
                  <c:v>80746.04374042139</c:v>
                </c:pt>
                <c:pt idx="5655">
                  <c:v>80746.04374042139</c:v>
                </c:pt>
                <c:pt idx="5656">
                  <c:v>80746.04374042139</c:v>
                </c:pt>
                <c:pt idx="5657">
                  <c:v>80746.04374042139</c:v>
                </c:pt>
                <c:pt idx="5658">
                  <c:v>80746.04374042139</c:v>
                </c:pt>
                <c:pt idx="5659">
                  <c:v>80746.04374042139</c:v>
                </c:pt>
                <c:pt idx="5660">
                  <c:v>80746.04374042139</c:v>
                </c:pt>
                <c:pt idx="5661">
                  <c:v>80746.04374042139</c:v>
                </c:pt>
                <c:pt idx="5662">
                  <c:v>80746.04374042139</c:v>
                </c:pt>
                <c:pt idx="5663">
                  <c:v>80746.04374042139</c:v>
                </c:pt>
                <c:pt idx="5664">
                  <c:v>80746.04374042139</c:v>
                </c:pt>
                <c:pt idx="5665">
                  <c:v>80746.04374042139</c:v>
                </c:pt>
                <c:pt idx="5666">
                  <c:v>80746.04374042139</c:v>
                </c:pt>
                <c:pt idx="5667">
                  <c:v>80746.04374042139</c:v>
                </c:pt>
                <c:pt idx="5668">
                  <c:v>80746.04374042139</c:v>
                </c:pt>
                <c:pt idx="5669">
                  <c:v>80746.04374042139</c:v>
                </c:pt>
                <c:pt idx="5670">
                  <c:v>80746.04374042139</c:v>
                </c:pt>
                <c:pt idx="5671">
                  <c:v>80746.04374042139</c:v>
                </c:pt>
                <c:pt idx="5672">
                  <c:v>80746.04374042139</c:v>
                </c:pt>
                <c:pt idx="5673">
                  <c:v>80746.04374042139</c:v>
                </c:pt>
                <c:pt idx="5674">
                  <c:v>80746.04374042139</c:v>
                </c:pt>
                <c:pt idx="5675">
                  <c:v>80746.04374042139</c:v>
                </c:pt>
                <c:pt idx="5676">
                  <c:v>80746.04374042139</c:v>
                </c:pt>
                <c:pt idx="5677">
                  <c:v>80746.04374042139</c:v>
                </c:pt>
                <c:pt idx="5678">
                  <c:v>80746.04374042139</c:v>
                </c:pt>
                <c:pt idx="5679">
                  <c:v>80746.04374042139</c:v>
                </c:pt>
                <c:pt idx="5680">
                  <c:v>80746.04374042139</c:v>
                </c:pt>
                <c:pt idx="5681">
                  <c:v>80746.04374042139</c:v>
                </c:pt>
                <c:pt idx="5682">
                  <c:v>80746.04374042139</c:v>
                </c:pt>
                <c:pt idx="5683">
                  <c:v>80746.04374042139</c:v>
                </c:pt>
                <c:pt idx="5684">
                  <c:v>80746.04374042139</c:v>
                </c:pt>
                <c:pt idx="5685">
                  <c:v>80746.04374042139</c:v>
                </c:pt>
                <c:pt idx="5686">
                  <c:v>80746.04374042139</c:v>
                </c:pt>
                <c:pt idx="5687">
                  <c:v>80746.04374042139</c:v>
                </c:pt>
                <c:pt idx="5688">
                  <c:v>80746.04374042139</c:v>
                </c:pt>
                <c:pt idx="5689">
                  <c:v>80746.04374042139</c:v>
                </c:pt>
                <c:pt idx="5690">
                  <c:v>80746.04374042139</c:v>
                </c:pt>
                <c:pt idx="5691">
                  <c:v>80746.04374042139</c:v>
                </c:pt>
                <c:pt idx="5692">
                  <c:v>80746.04374042139</c:v>
                </c:pt>
                <c:pt idx="5693">
                  <c:v>80746.04374042139</c:v>
                </c:pt>
                <c:pt idx="5694">
                  <c:v>80746.04374042139</c:v>
                </c:pt>
                <c:pt idx="5695">
                  <c:v>80746.04374042139</c:v>
                </c:pt>
                <c:pt idx="5696">
                  <c:v>80746.04374042139</c:v>
                </c:pt>
                <c:pt idx="5697">
                  <c:v>80746.04374042139</c:v>
                </c:pt>
                <c:pt idx="5698">
                  <c:v>80746.04374042139</c:v>
                </c:pt>
                <c:pt idx="5699">
                  <c:v>80746.04374042139</c:v>
                </c:pt>
                <c:pt idx="5700">
                  <c:v>80746.04374042139</c:v>
                </c:pt>
                <c:pt idx="5701">
                  <c:v>80746.04374042139</c:v>
                </c:pt>
                <c:pt idx="5702">
                  <c:v>80746.04374042139</c:v>
                </c:pt>
                <c:pt idx="5703">
                  <c:v>80746.04374042139</c:v>
                </c:pt>
                <c:pt idx="5704">
                  <c:v>80746.04374042139</c:v>
                </c:pt>
                <c:pt idx="5705">
                  <c:v>80746.04374042139</c:v>
                </c:pt>
                <c:pt idx="5706">
                  <c:v>80746.04374042139</c:v>
                </c:pt>
                <c:pt idx="5707">
                  <c:v>80746.04374042139</c:v>
                </c:pt>
                <c:pt idx="5708">
                  <c:v>80746.04374042139</c:v>
                </c:pt>
                <c:pt idx="5709">
                  <c:v>80746.04374042139</c:v>
                </c:pt>
                <c:pt idx="5710">
                  <c:v>80746.04374042139</c:v>
                </c:pt>
                <c:pt idx="5711">
                  <c:v>80746.04374042139</c:v>
                </c:pt>
                <c:pt idx="5712">
                  <c:v>80746.04374042139</c:v>
                </c:pt>
                <c:pt idx="5713">
                  <c:v>80746.04374042139</c:v>
                </c:pt>
                <c:pt idx="5714">
                  <c:v>80746.04374042139</c:v>
                </c:pt>
                <c:pt idx="5715">
                  <c:v>80746.04374042139</c:v>
                </c:pt>
                <c:pt idx="5716">
                  <c:v>80746.04374042139</c:v>
                </c:pt>
                <c:pt idx="5717">
                  <c:v>80746.04374042139</c:v>
                </c:pt>
                <c:pt idx="5718">
                  <c:v>80746.04374042139</c:v>
                </c:pt>
                <c:pt idx="5719">
                  <c:v>80746.04374042139</c:v>
                </c:pt>
                <c:pt idx="5720">
                  <c:v>80746.04374042139</c:v>
                </c:pt>
                <c:pt idx="5721">
                  <c:v>80746.04374042139</c:v>
                </c:pt>
                <c:pt idx="5722">
                  <c:v>80746.04374042139</c:v>
                </c:pt>
                <c:pt idx="5723">
                  <c:v>80746.04374042139</c:v>
                </c:pt>
                <c:pt idx="5724">
                  <c:v>80746.04374042139</c:v>
                </c:pt>
                <c:pt idx="5725">
                  <c:v>80746.04374042139</c:v>
                </c:pt>
                <c:pt idx="5726">
                  <c:v>80746.04374042139</c:v>
                </c:pt>
                <c:pt idx="5727">
                  <c:v>80746.04374042139</c:v>
                </c:pt>
                <c:pt idx="5728">
                  <c:v>80746.04374042139</c:v>
                </c:pt>
                <c:pt idx="5729">
                  <c:v>80746.04374042139</c:v>
                </c:pt>
                <c:pt idx="5730">
                  <c:v>80746.04374042139</c:v>
                </c:pt>
                <c:pt idx="5731">
                  <c:v>80746.04374042139</c:v>
                </c:pt>
                <c:pt idx="5732">
                  <c:v>80746.04374042139</c:v>
                </c:pt>
                <c:pt idx="5733">
                  <c:v>80746.04374042139</c:v>
                </c:pt>
                <c:pt idx="5734">
                  <c:v>80746.04374042139</c:v>
                </c:pt>
                <c:pt idx="5735">
                  <c:v>80746.04374042139</c:v>
                </c:pt>
                <c:pt idx="5736">
                  <c:v>80746.04374042139</c:v>
                </c:pt>
                <c:pt idx="5737">
                  <c:v>80746.04374042139</c:v>
                </c:pt>
                <c:pt idx="5738">
                  <c:v>80746.04374042139</c:v>
                </c:pt>
                <c:pt idx="5739">
                  <c:v>80746.04374042139</c:v>
                </c:pt>
                <c:pt idx="5740">
                  <c:v>80746.04374042139</c:v>
                </c:pt>
                <c:pt idx="5741">
                  <c:v>80746.04374042139</c:v>
                </c:pt>
                <c:pt idx="5742">
                  <c:v>80746.04374042139</c:v>
                </c:pt>
                <c:pt idx="5743">
                  <c:v>80746.04374042139</c:v>
                </c:pt>
                <c:pt idx="5744">
                  <c:v>80746.04374042139</c:v>
                </c:pt>
                <c:pt idx="5745">
                  <c:v>80746.04374042139</c:v>
                </c:pt>
                <c:pt idx="5746">
                  <c:v>80746.04374042139</c:v>
                </c:pt>
                <c:pt idx="5747">
                  <c:v>80746.04374042139</c:v>
                </c:pt>
                <c:pt idx="5748">
                  <c:v>80746.04374042139</c:v>
                </c:pt>
                <c:pt idx="5749">
                  <c:v>80746.04374042139</c:v>
                </c:pt>
                <c:pt idx="5750">
                  <c:v>80746.04374042139</c:v>
                </c:pt>
                <c:pt idx="5751">
                  <c:v>80746.04374042139</c:v>
                </c:pt>
                <c:pt idx="5752">
                  <c:v>80746.04374042139</c:v>
                </c:pt>
                <c:pt idx="5753">
                  <c:v>80746.04374042139</c:v>
                </c:pt>
                <c:pt idx="5754">
                  <c:v>80746.04374042139</c:v>
                </c:pt>
                <c:pt idx="5755">
                  <c:v>80746.04374042139</c:v>
                </c:pt>
                <c:pt idx="5756">
                  <c:v>80746.04374042139</c:v>
                </c:pt>
                <c:pt idx="5757">
                  <c:v>80746.04374042139</c:v>
                </c:pt>
                <c:pt idx="5758">
                  <c:v>80746.04374042139</c:v>
                </c:pt>
                <c:pt idx="5759">
                  <c:v>80746.04374042139</c:v>
                </c:pt>
                <c:pt idx="5760">
                  <c:v>80746.04374042139</c:v>
                </c:pt>
                <c:pt idx="5761">
                  <c:v>80746.04374042139</c:v>
                </c:pt>
                <c:pt idx="5762">
                  <c:v>80746.04374042139</c:v>
                </c:pt>
                <c:pt idx="5763">
                  <c:v>80746.04374042139</c:v>
                </c:pt>
                <c:pt idx="5764">
                  <c:v>80746.04374042139</c:v>
                </c:pt>
                <c:pt idx="5765">
                  <c:v>80746.04374042139</c:v>
                </c:pt>
                <c:pt idx="5766">
                  <c:v>80746.04374042139</c:v>
                </c:pt>
                <c:pt idx="5767">
                  <c:v>80746.04374042139</c:v>
                </c:pt>
                <c:pt idx="5768">
                  <c:v>80746.04374042139</c:v>
                </c:pt>
                <c:pt idx="5769">
                  <c:v>80746.04374042139</c:v>
                </c:pt>
                <c:pt idx="5770">
                  <c:v>80746.04374042139</c:v>
                </c:pt>
                <c:pt idx="5771">
                  <c:v>80746.04374042139</c:v>
                </c:pt>
                <c:pt idx="5772">
                  <c:v>80746.04374042139</c:v>
                </c:pt>
                <c:pt idx="5773">
                  <c:v>80746.04374042139</c:v>
                </c:pt>
                <c:pt idx="5774">
                  <c:v>80746.04374042139</c:v>
                </c:pt>
                <c:pt idx="5775">
                  <c:v>80746.04374042139</c:v>
                </c:pt>
                <c:pt idx="5776">
                  <c:v>80746.04374042139</c:v>
                </c:pt>
                <c:pt idx="5777">
                  <c:v>80746.04374042139</c:v>
                </c:pt>
                <c:pt idx="5778">
                  <c:v>80746.04374042139</c:v>
                </c:pt>
                <c:pt idx="5779">
                  <c:v>80746.04374042139</c:v>
                </c:pt>
                <c:pt idx="5780">
                  <c:v>80746.04374042139</c:v>
                </c:pt>
                <c:pt idx="5781">
                  <c:v>80746.04374042139</c:v>
                </c:pt>
                <c:pt idx="5782">
                  <c:v>80746.04374042139</c:v>
                </c:pt>
                <c:pt idx="5783">
                  <c:v>80746.04374042139</c:v>
                </c:pt>
                <c:pt idx="5784">
                  <c:v>80746.04374042139</c:v>
                </c:pt>
                <c:pt idx="5785">
                  <c:v>80746.04374042139</c:v>
                </c:pt>
                <c:pt idx="5786">
                  <c:v>80746.04374042139</c:v>
                </c:pt>
                <c:pt idx="5787">
                  <c:v>80746.04374042139</c:v>
                </c:pt>
                <c:pt idx="5788">
                  <c:v>80746.04374042139</c:v>
                </c:pt>
                <c:pt idx="5789">
                  <c:v>80746.04374042139</c:v>
                </c:pt>
                <c:pt idx="5790">
                  <c:v>80746.04374042139</c:v>
                </c:pt>
                <c:pt idx="5791">
                  <c:v>80746.04374042139</c:v>
                </c:pt>
                <c:pt idx="5792">
                  <c:v>80746.04374042139</c:v>
                </c:pt>
                <c:pt idx="5793">
                  <c:v>80746.04374042139</c:v>
                </c:pt>
                <c:pt idx="5794">
                  <c:v>80746.04374042139</c:v>
                </c:pt>
                <c:pt idx="5795">
                  <c:v>80746.04374042139</c:v>
                </c:pt>
                <c:pt idx="5796">
                  <c:v>80746.04374042139</c:v>
                </c:pt>
                <c:pt idx="5797">
                  <c:v>80746.04374042139</c:v>
                </c:pt>
                <c:pt idx="5798">
                  <c:v>80746.04374042139</c:v>
                </c:pt>
                <c:pt idx="5799">
                  <c:v>80746.04374042139</c:v>
                </c:pt>
                <c:pt idx="5800">
                  <c:v>80746.04374042139</c:v>
                </c:pt>
                <c:pt idx="5801">
                  <c:v>80746.04374042139</c:v>
                </c:pt>
                <c:pt idx="5802">
                  <c:v>80746.04374042139</c:v>
                </c:pt>
                <c:pt idx="5803">
                  <c:v>80746.04374042139</c:v>
                </c:pt>
                <c:pt idx="5804">
                  <c:v>80746.04374042139</c:v>
                </c:pt>
                <c:pt idx="5805">
                  <c:v>80746.04374042139</c:v>
                </c:pt>
                <c:pt idx="5806">
                  <c:v>80746.04374042139</c:v>
                </c:pt>
                <c:pt idx="5807">
                  <c:v>80746.04374042139</c:v>
                </c:pt>
                <c:pt idx="5808">
                  <c:v>80746.04374042139</c:v>
                </c:pt>
                <c:pt idx="5809">
                  <c:v>80746.04374042139</c:v>
                </c:pt>
                <c:pt idx="5810">
                  <c:v>80746.04374042139</c:v>
                </c:pt>
                <c:pt idx="5811">
                  <c:v>80746.04374042139</c:v>
                </c:pt>
                <c:pt idx="5812">
                  <c:v>80746.04374042139</c:v>
                </c:pt>
                <c:pt idx="5813">
                  <c:v>80746.04374042139</c:v>
                </c:pt>
                <c:pt idx="5814">
                  <c:v>80746.04374042139</c:v>
                </c:pt>
                <c:pt idx="5815">
                  <c:v>80746.04374042139</c:v>
                </c:pt>
                <c:pt idx="5816">
                  <c:v>80746.04374042139</c:v>
                </c:pt>
                <c:pt idx="5817">
                  <c:v>80746.04374042139</c:v>
                </c:pt>
                <c:pt idx="5818">
                  <c:v>80746.04374042139</c:v>
                </c:pt>
                <c:pt idx="5819">
                  <c:v>80746.04374042139</c:v>
                </c:pt>
                <c:pt idx="5820">
                  <c:v>80746.04374042139</c:v>
                </c:pt>
                <c:pt idx="5821">
                  <c:v>80746.04374042139</c:v>
                </c:pt>
                <c:pt idx="5822">
                  <c:v>80746.04374042139</c:v>
                </c:pt>
                <c:pt idx="5823">
                  <c:v>80746.04374042139</c:v>
                </c:pt>
                <c:pt idx="5824">
                  <c:v>80746.04374042139</c:v>
                </c:pt>
                <c:pt idx="5825">
                  <c:v>80746.04374042139</c:v>
                </c:pt>
                <c:pt idx="5826">
                  <c:v>80746.04374042139</c:v>
                </c:pt>
                <c:pt idx="5827">
                  <c:v>80746.04374042139</c:v>
                </c:pt>
                <c:pt idx="5828">
                  <c:v>80746.04374042139</c:v>
                </c:pt>
                <c:pt idx="5829">
                  <c:v>80746.04374042139</c:v>
                </c:pt>
                <c:pt idx="5830">
                  <c:v>80746.04374042139</c:v>
                </c:pt>
                <c:pt idx="5831">
                  <c:v>80746.04374042139</c:v>
                </c:pt>
                <c:pt idx="5832">
                  <c:v>80746.04374042139</c:v>
                </c:pt>
                <c:pt idx="5833">
                  <c:v>80746.04374042139</c:v>
                </c:pt>
                <c:pt idx="5834">
                  <c:v>80746.04374042139</c:v>
                </c:pt>
                <c:pt idx="5835">
                  <c:v>80746.04374042139</c:v>
                </c:pt>
                <c:pt idx="5836">
                  <c:v>80746.04374042139</c:v>
                </c:pt>
                <c:pt idx="5837">
                  <c:v>80746.04374042139</c:v>
                </c:pt>
                <c:pt idx="5838">
                  <c:v>80746.04374042139</c:v>
                </c:pt>
                <c:pt idx="5839">
                  <c:v>80746.04374042139</c:v>
                </c:pt>
                <c:pt idx="5840">
                  <c:v>80746.04374042139</c:v>
                </c:pt>
                <c:pt idx="5841">
                  <c:v>80746.04374042139</c:v>
                </c:pt>
                <c:pt idx="5842">
                  <c:v>80746.04374042139</c:v>
                </c:pt>
                <c:pt idx="5843">
                  <c:v>80746.04374042139</c:v>
                </c:pt>
                <c:pt idx="5844">
                  <c:v>80746.04374042139</c:v>
                </c:pt>
                <c:pt idx="5845">
                  <c:v>80746.04374042139</c:v>
                </c:pt>
                <c:pt idx="5846">
                  <c:v>80746.04374042139</c:v>
                </c:pt>
                <c:pt idx="5847">
                  <c:v>80746.04374042139</c:v>
                </c:pt>
                <c:pt idx="5848">
                  <c:v>80746.04374042139</c:v>
                </c:pt>
                <c:pt idx="5849">
                  <c:v>80746.04374042139</c:v>
                </c:pt>
                <c:pt idx="5850">
                  <c:v>80746.04374042139</c:v>
                </c:pt>
                <c:pt idx="5851">
                  <c:v>80746.04374042139</c:v>
                </c:pt>
                <c:pt idx="5852">
                  <c:v>80746.04374042139</c:v>
                </c:pt>
                <c:pt idx="5853">
                  <c:v>80746.04374042139</c:v>
                </c:pt>
                <c:pt idx="5854">
                  <c:v>80746.04374042139</c:v>
                </c:pt>
                <c:pt idx="5855">
                  <c:v>80746.04374042139</c:v>
                </c:pt>
                <c:pt idx="5856">
                  <c:v>80746.04374042139</c:v>
                </c:pt>
                <c:pt idx="5857">
                  <c:v>80746.04374042139</c:v>
                </c:pt>
                <c:pt idx="5858">
                  <c:v>80746.04374042139</c:v>
                </c:pt>
                <c:pt idx="5859">
                  <c:v>80746.04374042139</c:v>
                </c:pt>
                <c:pt idx="5860">
                  <c:v>80746.04374042139</c:v>
                </c:pt>
                <c:pt idx="5861">
                  <c:v>80746.04374042139</c:v>
                </c:pt>
                <c:pt idx="5862">
                  <c:v>80746.04374042139</c:v>
                </c:pt>
                <c:pt idx="5863">
                  <c:v>80746.04374042139</c:v>
                </c:pt>
                <c:pt idx="5864">
                  <c:v>80746.04374042139</c:v>
                </c:pt>
                <c:pt idx="5865">
                  <c:v>80746.04374042139</c:v>
                </c:pt>
                <c:pt idx="5866">
                  <c:v>80746.04374042139</c:v>
                </c:pt>
                <c:pt idx="5867">
                  <c:v>80746.04374042139</c:v>
                </c:pt>
                <c:pt idx="5868">
                  <c:v>80746.04374042139</c:v>
                </c:pt>
                <c:pt idx="5869">
                  <c:v>80746.04374042139</c:v>
                </c:pt>
                <c:pt idx="5870">
                  <c:v>80746.04374042139</c:v>
                </c:pt>
                <c:pt idx="5871">
                  <c:v>80746.04374042139</c:v>
                </c:pt>
                <c:pt idx="5872">
                  <c:v>80746.04374042139</c:v>
                </c:pt>
                <c:pt idx="5873">
                  <c:v>80746.04374042139</c:v>
                </c:pt>
                <c:pt idx="5874">
                  <c:v>80746.04374042139</c:v>
                </c:pt>
                <c:pt idx="5875">
                  <c:v>80746.04374042139</c:v>
                </c:pt>
                <c:pt idx="5876">
                  <c:v>80746.04374042139</c:v>
                </c:pt>
                <c:pt idx="5877">
                  <c:v>80746.04374042139</c:v>
                </c:pt>
                <c:pt idx="5878">
                  <c:v>80746.04374042139</c:v>
                </c:pt>
                <c:pt idx="5879">
                  <c:v>80746.04374042139</c:v>
                </c:pt>
                <c:pt idx="5880">
                  <c:v>80746.04374042139</c:v>
                </c:pt>
                <c:pt idx="5881">
                  <c:v>80746.04374042139</c:v>
                </c:pt>
                <c:pt idx="5882">
                  <c:v>80746.04374042139</c:v>
                </c:pt>
                <c:pt idx="5883">
                  <c:v>80746.04374042139</c:v>
                </c:pt>
                <c:pt idx="5884">
                  <c:v>80746.04374042139</c:v>
                </c:pt>
                <c:pt idx="5885">
                  <c:v>80746.04374042139</c:v>
                </c:pt>
                <c:pt idx="5886">
                  <c:v>80746.04374042139</c:v>
                </c:pt>
                <c:pt idx="5887">
                  <c:v>80746.04374042139</c:v>
                </c:pt>
                <c:pt idx="5888">
                  <c:v>80746.04374042139</c:v>
                </c:pt>
                <c:pt idx="5889">
                  <c:v>80746.04374042139</c:v>
                </c:pt>
                <c:pt idx="5890">
                  <c:v>80746.04374042139</c:v>
                </c:pt>
                <c:pt idx="5891">
                  <c:v>80746.04374042139</c:v>
                </c:pt>
                <c:pt idx="5892">
                  <c:v>80746.04374042139</c:v>
                </c:pt>
                <c:pt idx="5893">
                  <c:v>80746.04374042139</c:v>
                </c:pt>
                <c:pt idx="5894">
                  <c:v>80746.04374042139</c:v>
                </c:pt>
                <c:pt idx="5895">
                  <c:v>80746.04374042139</c:v>
                </c:pt>
                <c:pt idx="5896">
                  <c:v>80746.04374042139</c:v>
                </c:pt>
                <c:pt idx="5897">
                  <c:v>80746.04374042139</c:v>
                </c:pt>
                <c:pt idx="5898">
                  <c:v>80746.04374042139</c:v>
                </c:pt>
                <c:pt idx="5899">
                  <c:v>80746.04374042139</c:v>
                </c:pt>
                <c:pt idx="5900">
                  <c:v>80746.04374042139</c:v>
                </c:pt>
                <c:pt idx="5901">
                  <c:v>80746.04374042139</c:v>
                </c:pt>
                <c:pt idx="5902">
                  <c:v>80746.04374042139</c:v>
                </c:pt>
                <c:pt idx="5903">
                  <c:v>80746.04374042139</c:v>
                </c:pt>
                <c:pt idx="5904">
                  <c:v>80746.04374042139</c:v>
                </c:pt>
                <c:pt idx="5905">
                  <c:v>80746.04374042139</c:v>
                </c:pt>
                <c:pt idx="5906">
                  <c:v>80746.04374042139</c:v>
                </c:pt>
                <c:pt idx="5907">
                  <c:v>80746.04374042139</c:v>
                </c:pt>
                <c:pt idx="5908">
                  <c:v>80746.04374042139</c:v>
                </c:pt>
                <c:pt idx="5909">
                  <c:v>80746.04374042139</c:v>
                </c:pt>
                <c:pt idx="5910">
                  <c:v>80746.04374042139</c:v>
                </c:pt>
                <c:pt idx="5911">
                  <c:v>80746.04374042139</c:v>
                </c:pt>
                <c:pt idx="5912">
                  <c:v>80746.04374042139</c:v>
                </c:pt>
                <c:pt idx="5913">
                  <c:v>80746.04374042139</c:v>
                </c:pt>
                <c:pt idx="5914">
                  <c:v>80746.04374042139</c:v>
                </c:pt>
                <c:pt idx="5915">
                  <c:v>80746.04374042139</c:v>
                </c:pt>
                <c:pt idx="5916">
                  <c:v>80746.04374042139</c:v>
                </c:pt>
                <c:pt idx="5917">
                  <c:v>80746.04374042139</c:v>
                </c:pt>
                <c:pt idx="5918">
                  <c:v>80746.04374042139</c:v>
                </c:pt>
                <c:pt idx="5919">
                  <c:v>80746.04374042139</c:v>
                </c:pt>
                <c:pt idx="5920">
                  <c:v>80746.04374042139</c:v>
                </c:pt>
                <c:pt idx="5921">
                  <c:v>80746.04374042139</c:v>
                </c:pt>
                <c:pt idx="5922">
                  <c:v>80746.04374042139</c:v>
                </c:pt>
                <c:pt idx="5923">
                  <c:v>80746.04374042139</c:v>
                </c:pt>
                <c:pt idx="5924">
                  <c:v>80746.04374042139</c:v>
                </c:pt>
                <c:pt idx="5925">
                  <c:v>80746.04374042139</c:v>
                </c:pt>
                <c:pt idx="5926">
                  <c:v>80746.04374042139</c:v>
                </c:pt>
                <c:pt idx="5927">
                  <c:v>80746.04374042139</c:v>
                </c:pt>
                <c:pt idx="5928">
                  <c:v>80746.04374042139</c:v>
                </c:pt>
                <c:pt idx="5929">
                  <c:v>80746.04374042139</c:v>
                </c:pt>
                <c:pt idx="5930">
                  <c:v>80746.04374042139</c:v>
                </c:pt>
                <c:pt idx="5931">
                  <c:v>80746.04374042139</c:v>
                </c:pt>
                <c:pt idx="5932">
                  <c:v>80746.04374042139</c:v>
                </c:pt>
                <c:pt idx="5933">
                  <c:v>80746.04374042139</c:v>
                </c:pt>
                <c:pt idx="5934">
                  <c:v>80746.04374042139</c:v>
                </c:pt>
                <c:pt idx="5935">
                  <c:v>80746.04374042139</c:v>
                </c:pt>
                <c:pt idx="5936">
                  <c:v>80746.04374042139</c:v>
                </c:pt>
                <c:pt idx="5937">
                  <c:v>80746.04374042139</c:v>
                </c:pt>
                <c:pt idx="5938">
                  <c:v>80746.04374042139</c:v>
                </c:pt>
                <c:pt idx="5939">
                  <c:v>80746.04374042139</c:v>
                </c:pt>
                <c:pt idx="5940">
                  <c:v>80746.04374042139</c:v>
                </c:pt>
                <c:pt idx="5941">
                  <c:v>80746.04374042139</c:v>
                </c:pt>
                <c:pt idx="5942">
                  <c:v>80746.04374042139</c:v>
                </c:pt>
                <c:pt idx="5943">
                  <c:v>80746.04374042139</c:v>
                </c:pt>
                <c:pt idx="5944">
                  <c:v>80746.04374042139</c:v>
                </c:pt>
                <c:pt idx="5945">
                  <c:v>80746.04374042139</c:v>
                </c:pt>
                <c:pt idx="5946">
                  <c:v>80746.04374042139</c:v>
                </c:pt>
                <c:pt idx="5947">
                  <c:v>80746.04374042139</c:v>
                </c:pt>
                <c:pt idx="5948">
                  <c:v>80746.04374042139</c:v>
                </c:pt>
                <c:pt idx="5949">
                  <c:v>80746.04374042139</c:v>
                </c:pt>
                <c:pt idx="5950">
                  <c:v>80746.04374042139</c:v>
                </c:pt>
                <c:pt idx="5951">
                  <c:v>80746.04374042139</c:v>
                </c:pt>
                <c:pt idx="5952">
                  <c:v>80746.04374042139</c:v>
                </c:pt>
                <c:pt idx="5953">
                  <c:v>80746.04374042139</c:v>
                </c:pt>
                <c:pt idx="5954">
                  <c:v>80746.04374042139</c:v>
                </c:pt>
                <c:pt idx="5955">
                  <c:v>80746.04374042139</c:v>
                </c:pt>
                <c:pt idx="5956">
                  <c:v>80746.04374042139</c:v>
                </c:pt>
                <c:pt idx="5957">
                  <c:v>80746.04374042139</c:v>
                </c:pt>
                <c:pt idx="5958">
                  <c:v>80746.04374042139</c:v>
                </c:pt>
                <c:pt idx="5959">
                  <c:v>80746.04374042139</c:v>
                </c:pt>
                <c:pt idx="5960">
                  <c:v>80746.04374042139</c:v>
                </c:pt>
                <c:pt idx="5961">
                  <c:v>80746.04374042139</c:v>
                </c:pt>
                <c:pt idx="5962">
                  <c:v>80746.04374042139</c:v>
                </c:pt>
                <c:pt idx="5963">
                  <c:v>80746.04374042139</c:v>
                </c:pt>
                <c:pt idx="5964">
                  <c:v>80746.04374042139</c:v>
                </c:pt>
                <c:pt idx="5965">
                  <c:v>80746.04374042139</c:v>
                </c:pt>
                <c:pt idx="5966">
                  <c:v>80746.04374042139</c:v>
                </c:pt>
                <c:pt idx="5967">
                  <c:v>80746.04374042139</c:v>
                </c:pt>
                <c:pt idx="5968">
                  <c:v>80746.04374042139</c:v>
                </c:pt>
                <c:pt idx="5969">
                  <c:v>80746.04374042139</c:v>
                </c:pt>
                <c:pt idx="5970">
                  <c:v>80746.04374042139</c:v>
                </c:pt>
                <c:pt idx="5971">
                  <c:v>80746.04374042139</c:v>
                </c:pt>
                <c:pt idx="5972">
                  <c:v>80746.04374042139</c:v>
                </c:pt>
                <c:pt idx="5973">
                  <c:v>80746.04374042139</c:v>
                </c:pt>
                <c:pt idx="5974">
                  <c:v>80746.04374042139</c:v>
                </c:pt>
                <c:pt idx="5975">
                  <c:v>80746.04374042139</c:v>
                </c:pt>
                <c:pt idx="5976">
                  <c:v>80746.04374042139</c:v>
                </c:pt>
                <c:pt idx="5977">
                  <c:v>80746.04374042139</c:v>
                </c:pt>
                <c:pt idx="5978">
                  <c:v>80746.04374042139</c:v>
                </c:pt>
                <c:pt idx="5979">
                  <c:v>80746.04374042139</c:v>
                </c:pt>
                <c:pt idx="5980">
                  <c:v>80746.04374042139</c:v>
                </c:pt>
                <c:pt idx="5981">
                  <c:v>80746.04374042139</c:v>
                </c:pt>
                <c:pt idx="5982">
                  <c:v>80746.04374042139</c:v>
                </c:pt>
                <c:pt idx="5983">
                  <c:v>80746.04374042139</c:v>
                </c:pt>
                <c:pt idx="5984">
                  <c:v>80746.04374042139</c:v>
                </c:pt>
                <c:pt idx="5985">
                  <c:v>80746.04374042139</c:v>
                </c:pt>
                <c:pt idx="5986">
                  <c:v>80746.04374042139</c:v>
                </c:pt>
                <c:pt idx="5987">
                  <c:v>80746.04374042139</c:v>
                </c:pt>
                <c:pt idx="5988">
                  <c:v>80746.04374042139</c:v>
                </c:pt>
                <c:pt idx="5989">
                  <c:v>80746.04374042139</c:v>
                </c:pt>
                <c:pt idx="5990">
                  <c:v>80746.04374042139</c:v>
                </c:pt>
                <c:pt idx="5991">
                  <c:v>80746.04374042139</c:v>
                </c:pt>
                <c:pt idx="5992">
                  <c:v>80746.04374042139</c:v>
                </c:pt>
                <c:pt idx="5993">
                  <c:v>80746.04374042139</c:v>
                </c:pt>
                <c:pt idx="5994">
                  <c:v>80746.04374042139</c:v>
                </c:pt>
                <c:pt idx="5995">
                  <c:v>80746.04374042139</c:v>
                </c:pt>
                <c:pt idx="5996">
                  <c:v>80746.04374042139</c:v>
                </c:pt>
                <c:pt idx="5997">
                  <c:v>80746.04374042139</c:v>
                </c:pt>
                <c:pt idx="5998">
                  <c:v>80746.04374042139</c:v>
                </c:pt>
                <c:pt idx="5999">
                  <c:v>80746.04374042139</c:v>
                </c:pt>
                <c:pt idx="6000">
                  <c:v>80746.04374042139</c:v>
                </c:pt>
                <c:pt idx="6001">
                  <c:v>80746.04374042139</c:v>
                </c:pt>
                <c:pt idx="6002">
                  <c:v>80746.04374042139</c:v>
                </c:pt>
                <c:pt idx="6003">
                  <c:v>80746.04374042139</c:v>
                </c:pt>
                <c:pt idx="6004">
                  <c:v>80746.04374042139</c:v>
                </c:pt>
                <c:pt idx="6005">
                  <c:v>80746.04374042139</c:v>
                </c:pt>
                <c:pt idx="6006">
                  <c:v>80746.04374042139</c:v>
                </c:pt>
                <c:pt idx="6007">
                  <c:v>80746.04374042139</c:v>
                </c:pt>
                <c:pt idx="6008">
                  <c:v>80746.04374042139</c:v>
                </c:pt>
                <c:pt idx="6009">
                  <c:v>80746.04374042139</c:v>
                </c:pt>
                <c:pt idx="6010">
                  <c:v>80746.04374042139</c:v>
                </c:pt>
                <c:pt idx="6011">
                  <c:v>80746.04374042139</c:v>
                </c:pt>
                <c:pt idx="6012">
                  <c:v>80746.04374042139</c:v>
                </c:pt>
                <c:pt idx="6013">
                  <c:v>80746.04374042139</c:v>
                </c:pt>
                <c:pt idx="6014">
                  <c:v>80746.04374042139</c:v>
                </c:pt>
                <c:pt idx="6015">
                  <c:v>80746.04374042139</c:v>
                </c:pt>
                <c:pt idx="6016">
                  <c:v>80746.04374042139</c:v>
                </c:pt>
                <c:pt idx="6017">
                  <c:v>80746.04374042139</c:v>
                </c:pt>
                <c:pt idx="6018">
                  <c:v>80746.04374042139</c:v>
                </c:pt>
                <c:pt idx="6019">
                  <c:v>80746.04374042139</c:v>
                </c:pt>
                <c:pt idx="6020">
                  <c:v>80746.04374042139</c:v>
                </c:pt>
                <c:pt idx="6021">
                  <c:v>80746.04374042139</c:v>
                </c:pt>
                <c:pt idx="6022">
                  <c:v>80746.04374042139</c:v>
                </c:pt>
                <c:pt idx="6023">
                  <c:v>80746.04374042139</c:v>
                </c:pt>
                <c:pt idx="6024">
                  <c:v>80746.04374042139</c:v>
                </c:pt>
                <c:pt idx="6025">
                  <c:v>80746.04374042139</c:v>
                </c:pt>
                <c:pt idx="6026">
                  <c:v>80746.04374042139</c:v>
                </c:pt>
                <c:pt idx="6027">
                  <c:v>80746.04374042139</c:v>
                </c:pt>
                <c:pt idx="6028">
                  <c:v>80746.04374042139</c:v>
                </c:pt>
                <c:pt idx="6029">
                  <c:v>80746.04374042139</c:v>
                </c:pt>
                <c:pt idx="6030">
                  <c:v>80746.04374042139</c:v>
                </c:pt>
                <c:pt idx="6031">
                  <c:v>80746.04374042139</c:v>
                </c:pt>
                <c:pt idx="6032">
                  <c:v>80746.04374042139</c:v>
                </c:pt>
                <c:pt idx="6033">
                  <c:v>80746.04374042139</c:v>
                </c:pt>
                <c:pt idx="6034">
                  <c:v>80746.04374042139</c:v>
                </c:pt>
                <c:pt idx="6035">
                  <c:v>80746.04374042139</c:v>
                </c:pt>
                <c:pt idx="6036">
                  <c:v>80746.04374042139</c:v>
                </c:pt>
                <c:pt idx="6037">
                  <c:v>80746.04374042139</c:v>
                </c:pt>
                <c:pt idx="6038">
                  <c:v>80746.04374042139</c:v>
                </c:pt>
                <c:pt idx="6039">
                  <c:v>80746.04374042139</c:v>
                </c:pt>
                <c:pt idx="6040">
                  <c:v>80746.04374042139</c:v>
                </c:pt>
                <c:pt idx="6041">
                  <c:v>80746.04374042139</c:v>
                </c:pt>
                <c:pt idx="6042">
                  <c:v>80746.04374042139</c:v>
                </c:pt>
                <c:pt idx="6043">
                  <c:v>80746.04374042139</c:v>
                </c:pt>
                <c:pt idx="6044">
                  <c:v>80746.04374042139</c:v>
                </c:pt>
                <c:pt idx="6045">
                  <c:v>80746.04374042139</c:v>
                </c:pt>
                <c:pt idx="6046">
                  <c:v>80746.04374042139</c:v>
                </c:pt>
                <c:pt idx="6047">
                  <c:v>80746.04374042139</c:v>
                </c:pt>
                <c:pt idx="6048">
                  <c:v>80746.04374042139</c:v>
                </c:pt>
                <c:pt idx="6049">
                  <c:v>80746.04374042139</c:v>
                </c:pt>
                <c:pt idx="6050">
                  <c:v>80746.04374042139</c:v>
                </c:pt>
                <c:pt idx="6051">
                  <c:v>80746.04374042139</c:v>
                </c:pt>
                <c:pt idx="6052">
                  <c:v>80746.04374042139</c:v>
                </c:pt>
                <c:pt idx="6053">
                  <c:v>80746.04374042139</c:v>
                </c:pt>
                <c:pt idx="6054">
                  <c:v>80746.04374042139</c:v>
                </c:pt>
                <c:pt idx="6055">
                  <c:v>80746.04374042139</c:v>
                </c:pt>
                <c:pt idx="6056">
                  <c:v>80746.04374042139</c:v>
                </c:pt>
                <c:pt idx="6057">
                  <c:v>80746.04374042139</c:v>
                </c:pt>
                <c:pt idx="6058">
                  <c:v>80746.04374042139</c:v>
                </c:pt>
                <c:pt idx="6059">
                  <c:v>80746.04374042139</c:v>
                </c:pt>
                <c:pt idx="6060">
                  <c:v>80746.04374042139</c:v>
                </c:pt>
                <c:pt idx="6061">
                  <c:v>80746.04374042139</c:v>
                </c:pt>
                <c:pt idx="6062">
                  <c:v>80746.04374042139</c:v>
                </c:pt>
                <c:pt idx="6063">
                  <c:v>80746.04374042139</c:v>
                </c:pt>
                <c:pt idx="6064">
                  <c:v>80746.04374042139</c:v>
                </c:pt>
                <c:pt idx="6065">
                  <c:v>80746.04374042139</c:v>
                </c:pt>
                <c:pt idx="6066">
                  <c:v>80746.04374042139</c:v>
                </c:pt>
                <c:pt idx="6067">
                  <c:v>80746.04374042139</c:v>
                </c:pt>
                <c:pt idx="6068">
                  <c:v>80746.04374042139</c:v>
                </c:pt>
                <c:pt idx="6069">
                  <c:v>80746.04374042139</c:v>
                </c:pt>
                <c:pt idx="6070">
                  <c:v>80746.04374042139</c:v>
                </c:pt>
                <c:pt idx="6071">
                  <c:v>80746.04374042139</c:v>
                </c:pt>
                <c:pt idx="6072">
                  <c:v>80746.04374042139</c:v>
                </c:pt>
                <c:pt idx="6073">
                  <c:v>80746.04374042139</c:v>
                </c:pt>
                <c:pt idx="6074">
                  <c:v>80746.04374042139</c:v>
                </c:pt>
                <c:pt idx="6075">
                  <c:v>80746.04374042139</c:v>
                </c:pt>
                <c:pt idx="6076">
                  <c:v>80746.04374042139</c:v>
                </c:pt>
                <c:pt idx="6077">
                  <c:v>80746.04374042139</c:v>
                </c:pt>
                <c:pt idx="6078">
                  <c:v>80746.04374042139</c:v>
                </c:pt>
                <c:pt idx="6079">
                  <c:v>80746.04374042139</c:v>
                </c:pt>
                <c:pt idx="6080">
                  <c:v>80746.04374042139</c:v>
                </c:pt>
                <c:pt idx="6081">
                  <c:v>80746.04374042139</c:v>
                </c:pt>
                <c:pt idx="6082">
                  <c:v>80746.04374042139</c:v>
                </c:pt>
                <c:pt idx="6083">
                  <c:v>80746.04374042139</c:v>
                </c:pt>
                <c:pt idx="6084">
                  <c:v>80746.04374042139</c:v>
                </c:pt>
                <c:pt idx="6085">
                  <c:v>80746.04374042139</c:v>
                </c:pt>
                <c:pt idx="6086">
                  <c:v>80746.04374042139</c:v>
                </c:pt>
                <c:pt idx="6087">
                  <c:v>80746.04374042139</c:v>
                </c:pt>
                <c:pt idx="6088">
                  <c:v>80746.04374042139</c:v>
                </c:pt>
                <c:pt idx="6089">
                  <c:v>80746.04374042139</c:v>
                </c:pt>
                <c:pt idx="6090">
                  <c:v>80746.04374042139</c:v>
                </c:pt>
                <c:pt idx="6091">
                  <c:v>80746.04374042139</c:v>
                </c:pt>
                <c:pt idx="6092">
                  <c:v>80746.04374042139</c:v>
                </c:pt>
                <c:pt idx="6093">
                  <c:v>80746.04374042139</c:v>
                </c:pt>
                <c:pt idx="6094">
                  <c:v>80746.04374042139</c:v>
                </c:pt>
                <c:pt idx="6095">
                  <c:v>80746.04374042139</c:v>
                </c:pt>
                <c:pt idx="6096">
                  <c:v>80746.04374042139</c:v>
                </c:pt>
                <c:pt idx="6097">
                  <c:v>80746.04374042139</c:v>
                </c:pt>
                <c:pt idx="6098">
                  <c:v>80746.04374042139</c:v>
                </c:pt>
                <c:pt idx="6099">
                  <c:v>80746.04374042139</c:v>
                </c:pt>
                <c:pt idx="6100">
                  <c:v>80746.04374042139</c:v>
                </c:pt>
                <c:pt idx="6101">
                  <c:v>80746.04374042139</c:v>
                </c:pt>
                <c:pt idx="6102">
                  <c:v>80746.04374042139</c:v>
                </c:pt>
                <c:pt idx="6103">
                  <c:v>80746.04374042139</c:v>
                </c:pt>
                <c:pt idx="6104">
                  <c:v>80746.04374042139</c:v>
                </c:pt>
                <c:pt idx="6105">
                  <c:v>80746.04374042139</c:v>
                </c:pt>
                <c:pt idx="6106">
                  <c:v>80746.04374042139</c:v>
                </c:pt>
                <c:pt idx="6107">
                  <c:v>80746.04374042139</c:v>
                </c:pt>
                <c:pt idx="6108">
                  <c:v>80746.04374042139</c:v>
                </c:pt>
                <c:pt idx="6109">
                  <c:v>80746.04374042139</c:v>
                </c:pt>
                <c:pt idx="6110">
                  <c:v>80746.04374042139</c:v>
                </c:pt>
                <c:pt idx="6111">
                  <c:v>80746.04374042139</c:v>
                </c:pt>
                <c:pt idx="6112">
                  <c:v>80746.04374042139</c:v>
                </c:pt>
                <c:pt idx="6113">
                  <c:v>80746.04374042139</c:v>
                </c:pt>
                <c:pt idx="6114">
                  <c:v>80746.04374042139</c:v>
                </c:pt>
                <c:pt idx="6115">
                  <c:v>80746.04374042139</c:v>
                </c:pt>
                <c:pt idx="6116">
                  <c:v>80746.04374042139</c:v>
                </c:pt>
                <c:pt idx="6117">
                  <c:v>80746.04374042139</c:v>
                </c:pt>
                <c:pt idx="6118">
                  <c:v>80746.04374042139</c:v>
                </c:pt>
                <c:pt idx="6119">
                  <c:v>80746.04374042139</c:v>
                </c:pt>
                <c:pt idx="6120">
                  <c:v>80746.04374042139</c:v>
                </c:pt>
                <c:pt idx="6121">
                  <c:v>80746.04374042139</c:v>
                </c:pt>
                <c:pt idx="6122">
                  <c:v>80746.04374042139</c:v>
                </c:pt>
                <c:pt idx="6123">
                  <c:v>80746.04374042139</c:v>
                </c:pt>
                <c:pt idx="6124">
                  <c:v>80746.04374042139</c:v>
                </c:pt>
                <c:pt idx="6125">
                  <c:v>80746.04374042139</c:v>
                </c:pt>
                <c:pt idx="6126">
                  <c:v>80746.04374042139</c:v>
                </c:pt>
                <c:pt idx="6127">
                  <c:v>80746.04374042139</c:v>
                </c:pt>
                <c:pt idx="6128">
                  <c:v>80746.04374042139</c:v>
                </c:pt>
                <c:pt idx="6129">
                  <c:v>80746.04374042139</c:v>
                </c:pt>
                <c:pt idx="6130">
                  <c:v>80746.04374042139</c:v>
                </c:pt>
                <c:pt idx="6131">
                  <c:v>80746.04374042139</c:v>
                </c:pt>
                <c:pt idx="6132">
                  <c:v>80746.04374042139</c:v>
                </c:pt>
                <c:pt idx="6133">
                  <c:v>80746.04374042139</c:v>
                </c:pt>
                <c:pt idx="6134">
                  <c:v>80746.04374042139</c:v>
                </c:pt>
                <c:pt idx="6135">
                  <c:v>80746.04374042139</c:v>
                </c:pt>
                <c:pt idx="6136">
                  <c:v>80746.04374042139</c:v>
                </c:pt>
                <c:pt idx="6137">
                  <c:v>80746.04374042139</c:v>
                </c:pt>
                <c:pt idx="6138">
                  <c:v>80746.04374042139</c:v>
                </c:pt>
                <c:pt idx="6139">
                  <c:v>80746.04374042139</c:v>
                </c:pt>
                <c:pt idx="6140">
                  <c:v>80746.04374042139</c:v>
                </c:pt>
                <c:pt idx="6141">
                  <c:v>80746.04374042139</c:v>
                </c:pt>
                <c:pt idx="6142">
                  <c:v>80746.04374042139</c:v>
                </c:pt>
                <c:pt idx="6143">
                  <c:v>80746.04374042139</c:v>
                </c:pt>
                <c:pt idx="6144">
                  <c:v>80746.04374042139</c:v>
                </c:pt>
                <c:pt idx="6145">
                  <c:v>80746.04374042139</c:v>
                </c:pt>
                <c:pt idx="6146">
                  <c:v>80746.04374042139</c:v>
                </c:pt>
                <c:pt idx="6147">
                  <c:v>80746.04374042139</c:v>
                </c:pt>
                <c:pt idx="6148">
                  <c:v>80746.04374042139</c:v>
                </c:pt>
                <c:pt idx="6149">
                  <c:v>80746.04374042139</c:v>
                </c:pt>
                <c:pt idx="6150">
                  <c:v>80746.04374042139</c:v>
                </c:pt>
                <c:pt idx="6151">
                  <c:v>80746.04374042139</c:v>
                </c:pt>
                <c:pt idx="6152">
                  <c:v>80746.04374042139</c:v>
                </c:pt>
                <c:pt idx="6153">
                  <c:v>80746.04374042139</c:v>
                </c:pt>
                <c:pt idx="6154">
                  <c:v>80746.04374042139</c:v>
                </c:pt>
                <c:pt idx="6155">
                  <c:v>80746.04374042139</c:v>
                </c:pt>
                <c:pt idx="6156">
                  <c:v>80746.04374042139</c:v>
                </c:pt>
                <c:pt idx="6157">
                  <c:v>80746.04374042139</c:v>
                </c:pt>
                <c:pt idx="6158">
                  <c:v>80746.04374042139</c:v>
                </c:pt>
                <c:pt idx="6159">
                  <c:v>80746.04374042139</c:v>
                </c:pt>
                <c:pt idx="6160">
                  <c:v>80746.04374042139</c:v>
                </c:pt>
                <c:pt idx="6161">
                  <c:v>80746.04374042139</c:v>
                </c:pt>
                <c:pt idx="6162">
                  <c:v>80746.04374042139</c:v>
                </c:pt>
                <c:pt idx="6163">
                  <c:v>80746.04374042139</c:v>
                </c:pt>
                <c:pt idx="6164">
                  <c:v>80746.04374042139</c:v>
                </c:pt>
                <c:pt idx="6165">
                  <c:v>80746.04374042139</c:v>
                </c:pt>
                <c:pt idx="6166">
                  <c:v>80746.04374042139</c:v>
                </c:pt>
                <c:pt idx="6167">
                  <c:v>80746.04374042139</c:v>
                </c:pt>
                <c:pt idx="6168">
                  <c:v>80746.04374042139</c:v>
                </c:pt>
                <c:pt idx="6169">
                  <c:v>80746.04374042139</c:v>
                </c:pt>
                <c:pt idx="6170">
                  <c:v>80746.04374042139</c:v>
                </c:pt>
                <c:pt idx="6171">
                  <c:v>80746.04374042139</c:v>
                </c:pt>
                <c:pt idx="6172">
                  <c:v>80746.04374042139</c:v>
                </c:pt>
                <c:pt idx="6173">
                  <c:v>80746.04374042139</c:v>
                </c:pt>
                <c:pt idx="6174">
                  <c:v>80746.04374042139</c:v>
                </c:pt>
                <c:pt idx="6175">
                  <c:v>80746.04374042139</c:v>
                </c:pt>
                <c:pt idx="6176">
                  <c:v>80746.04374042139</c:v>
                </c:pt>
                <c:pt idx="6177">
                  <c:v>80746.04374042139</c:v>
                </c:pt>
                <c:pt idx="6178">
                  <c:v>80746.04374042139</c:v>
                </c:pt>
                <c:pt idx="6179">
                  <c:v>80746.04374042139</c:v>
                </c:pt>
                <c:pt idx="6180">
                  <c:v>80746.04374042139</c:v>
                </c:pt>
                <c:pt idx="6181">
                  <c:v>80746.04374042139</c:v>
                </c:pt>
                <c:pt idx="6182">
                  <c:v>80746.04374042139</c:v>
                </c:pt>
                <c:pt idx="6183">
                  <c:v>80746.04374042139</c:v>
                </c:pt>
                <c:pt idx="6184">
                  <c:v>80746.04374042139</c:v>
                </c:pt>
                <c:pt idx="6185">
                  <c:v>80746.04374042139</c:v>
                </c:pt>
                <c:pt idx="6186">
                  <c:v>80746.04374042139</c:v>
                </c:pt>
                <c:pt idx="6187">
                  <c:v>80746.04374042139</c:v>
                </c:pt>
                <c:pt idx="6188">
                  <c:v>80746.04374042139</c:v>
                </c:pt>
                <c:pt idx="6189">
                  <c:v>80746.04374042139</c:v>
                </c:pt>
                <c:pt idx="6190">
                  <c:v>80746.04374042139</c:v>
                </c:pt>
                <c:pt idx="6191">
                  <c:v>80746.04374042139</c:v>
                </c:pt>
                <c:pt idx="6192">
                  <c:v>80746.04374042139</c:v>
                </c:pt>
                <c:pt idx="6193">
                  <c:v>80746.04374042139</c:v>
                </c:pt>
                <c:pt idx="6194">
                  <c:v>80746.04374042139</c:v>
                </c:pt>
                <c:pt idx="6195">
                  <c:v>80746.04374042139</c:v>
                </c:pt>
                <c:pt idx="6196">
                  <c:v>80746.04374042139</c:v>
                </c:pt>
                <c:pt idx="6197">
                  <c:v>80746.04374042139</c:v>
                </c:pt>
                <c:pt idx="6198">
                  <c:v>80746.04374042139</c:v>
                </c:pt>
                <c:pt idx="6199">
                  <c:v>80746.04374042139</c:v>
                </c:pt>
                <c:pt idx="6200">
                  <c:v>80746.04374042139</c:v>
                </c:pt>
                <c:pt idx="6201">
                  <c:v>80746.04374042139</c:v>
                </c:pt>
                <c:pt idx="6202">
                  <c:v>80746.04374042139</c:v>
                </c:pt>
                <c:pt idx="6203">
                  <c:v>80746.04374042139</c:v>
                </c:pt>
                <c:pt idx="6204">
                  <c:v>80746.04374042139</c:v>
                </c:pt>
                <c:pt idx="6205">
                  <c:v>80746.04374042139</c:v>
                </c:pt>
                <c:pt idx="6206">
                  <c:v>80746.04374042139</c:v>
                </c:pt>
                <c:pt idx="6207">
                  <c:v>80746.04374042139</c:v>
                </c:pt>
                <c:pt idx="6208">
                  <c:v>80746.04374042139</c:v>
                </c:pt>
                <c:pt idx="6209">
                  <c:v>80746.04374042139</c:v>
                </c:pt>
                <c:pt idx="6210">
                  <c:v>80746.04374042139</c:v>
                </c:pt>
                <c:pt idx="6211">
                  <c:v>80746.04374042139</c:v>
                </c:pt>
                <c:pt idx="6212">
                  <c:v>80746.04374042139</c:v>
                </c:pt>
                <c:pt idx="6213">
                  <c:v>80746.04374042139</c:v>
                </c:pt>
                <c:pt idx="6214">
                  <c:v>80746.04374042139</c:v>
                </c:pt>
                <c:pt idx="6215">
                  <c:v>80746.04374042139</c:v>
                </c:pt>
                <c:pt idx="6216">
                  <c:v>80746.04374042139</c:v>
                </c:pt>
                <c:pt idx="6217">
                  <c:v>80746.04374042139</c:v>
                </c:pt>
                <c:pt idx="6218">
                  <c:v>80746.04374042139</c:v>
                </c:pt>
                <c:pt idx="6219">
                  <c:v>80746.04374042139</c:v>
                </c:pt>
                <c:pt idx="6220">
                  <c:v>80746.04374042139</c:v>
                </c:pt>
                <c:pt idx="6221">
                  <c:v>80746.04374042139</c:v>
                </c:pt>
                <c:pt idx="6222">
                  <c:v>80746.04374042139</c:v>
                </c:pt>
                <c:pt idx="6223">
                  <c:v>80746.04374042139</c:v>
                </c:pt>
                <c:pt idx="6224">
                  <c:v>80746.04374042139</c:v>
                </c:pt>
                <c:pt idx="6225">
                  <c:v>80746.04374042139</c:v>
                </c:pt>
                <c:pt idx="6226">
                  <c:v>80746.04374042139</c:v>
                </c:pt>
                <c:pt idx="6227">
                  <c:v>80746.04374042139</c:v>
                </c:pt>
                <c:pt idx="6228">
                  <c:v>80746.04374042139</c:v>
                </c:pt>
                <c:pt idx="6229">
                  <c:v>80746.04374042139</c:v>
                </c:pt>
                <c:pt idx="6230">
                  <c:v>80746.04374042139</c:v>
                </c:pt>
                <c:pt idx="6231">
                  <c:v>80746.04374042139</c:v>
                </c:pt>
                <c:pt idx="6232">
                  <c:v>80746.04374042139</c:v>
                </c:pt>
                <c:pt idx="6233">
                  <c:v>80746.04374042139</c:v>
                </c:pt>
                <c:pt idx="6234">
                  <c:v>80746.04374042139</c:v>
                </c:pt>
                <c:pt idx="6235">
                  <c:v>80746.04374042139</c:v>
                </c:pt>
                <c:pt idx="6236">
                  <c:v>80746.04374042139</c:v>
                </c:pt>
                <c:pt idx="6237">
                  <c:v>80746.04374042139</c:v>
                </c:pt>
                <c:pt idx="6238">
                  <c:v>80746.04374042139</c:v>
                </c:pt>
                <c:pt idx="6239">
                  <c:v>80746.04374042139</c:v>
                </c:pt>
                <c:pt idx="6240">
                  <c:v>80746.04374042139</c:v>
                </c:pt>
                <c:pt idx="6241">
                  <c:v>80746.04374042139</c:v>
                </c:pt>
                <c:pt idx="6242">
                  <c:v>80746.04374042139</c:v>
                </c:pt>
                <c:pt idx="6243">
                  <c:v>80746.04374042139</c:v>
                </c:pt>
                <c:pt idx="6244">
                  <c:v>80746.04374042139</c:v>
                </c:pt>
                <c:pt idx="6245">
                  <c:v>80746.04374042139</c:v>
                </c:pt>
                <c:pt idx="6246">
                  <c:v>80746.04374042139</c:v>
                </c:pt>
                <c:pt idx="6247">
                  <c:v>80746.04374042139</c:v>
                </c:pt>
                <c:pt idx="6248">
                  <c:v>80746.04374042139</c:v>
                </c:pt>
                <c:pt idx="6249">
                  <c:v>80746.04374042139</c:v>
                </c:pt>
                <c:pt idx="6250">
                  <c:v>80746.04374042139</c:v>
                </c:pt>
                <c:pt idx="6251">
                  <c:v>80746.04374042139</c:v>
                </c:pt>
                <c:pt idx="6252">
                  <c:v>80746.04374042139</c:v>
                </c:pt>
                <c:pt idx="6253">
                  <c:v>80746.04374042139</c:v>
                </c:pt>
                <c:pt idx="6254">
                  <c:v>80746.04374042139</c:v>
                </c:pt>
                <c:pt idx="6255">
                  <c:v>80746.04374042139</c:v>
                </c:pt>
                <c:pt idx="6256">
                  <c:v>80746.04374042139</c:v>
                </c:pt>
                <c:pt idx="6257">
                  <c:v>80746.04374042139</c:v>
                </c:pt>
                <c:pt idx="6258">
                  <c:v>80746.04374042139</c:v>
                </c:pt>
                <c:pt idx="6259">
                  <c:v>80746.04374042139</c:v>
                </c:pt>
                <c:pt idx="6260">
                  <c:v>80746.04374042139</c:v>
                </c:pt>
                <c:pt idx="6261">
                  <c:v>80746.04374042139</c:v>
                </c:pt>
                <c:pt idx="6262">
                  <c:v>80746.04374042139</c:v>
                </c:pt>
                <c:pt idx="6263">
                  <c:v>80746.04374042139</c:v>
                </c:pt>
                <c:pt idx="6264">
                  <c:v>80746.04374042139</c:v>
                </c:pt>
                <c:pt idx="6265">
                  <c:v>80746.04374042139</c:v>
                </c:pt>
                <c:pt idx="6266">
                  <c:v>80746.04374042139</c:v>
                </c:pt>
                <c:pt idx="6267">
                  <c:v>80746.04374042139</c:v>
                </c:pt>
                <c:pt idx="6268">
                  <c:v>80746.04374042139</c:v>
                </c:pt>
                <c:pt idx="6269">
                  <c:v>80746.04374042139</c:v>
                </c:pt>
                <c:pt idx="6270">
                  <c:v>80746.04374042139</c:v>
                </c:pt>
                <c:pt idx="6271">
                  <c:v>80746.04374042139</c:v>
                </c:pt>
                <c:pt idx="6272">
                  <c:v>80746.04374042139</c:v>
                </c:pt>
                <c:pt idx="6273">
                  <c:v>80746.04374042139</c:v>
                </c:pt>
                <c:pt idx="6274">
                  <c:v>80746.04374042139</c:v>
                </c:pt>
                <c:pt idx="6275">
                  <c:v>80746.04374042139</c:v>
                </c:pt>
                <c:pt idx="6276">
                  <c:v>80746.04374042139</c:v>
                </c:pt>
                <c:pt idx="6277">
                  <c:v>80746.04374042139</c:v>
                </c:pt>
                <c:pt idx="6278">
                  <c:v>80746.04374042139</c:v>
                </c:pt>
                <c:pt idx="6279">
                  <c:v>80746.04374042139</c:v>
                </c:pt>
                <c:pt idx="6280">
                  <c:v>80746.04374042139</c:v>
                </c:pt>
                <c:pt idx="6281">
                  <c:v>80746.04374042139</c:v>
                </c:pt>
                <c:pt idx="6282">
                  <c:v>80746.04374042139</c:v>
                </c:pt>
                <c:pt idx="6283">
                  <c:v>80746.04374042139</c:v>
                </c:pt>
                <c:pt idx="6284">
                  <c:v>80746.04374042139</c:v>
                </c:pt>
                <c:pt idx="6285">
                  <c:v>80746.04374042139</c:v>
                </c:pt>
                <c:pt idx="6286">
                  <c:v>80746.04374042139</c:v>
                </c:pt>
                <c:pt idx="6287">
                  <c:v>80746.04374042139</c:v>
                </c:pt>
                <c:pt idx="6288">
                  <c:v>80746.04374042139</c:v>
                </c:pt>
                <c:pt idx="6289">
                  <c:v>80746.04374042139</c:v>
                </c:pt>
                <c:pt idx="6290">
                  <c:v>80746.04374042139</c:v>
                </c:pt>
                <c:pt idx="6291">
                  <c:v>80746.04374042139</c:v>
                </c:pt>
                <c:pt idx="6292">
                  <c:v>80746.04374042139</c:v>
                </c:pt>
                <c:pt idx="6293">
                  <c:v>80746.04374042139</c:v>
                </c:pt>
                <c:pt idx="6294">
                  <c:v>80746.04374042139</c:v>
                </c:pt>
                <c:pt idx="6295">
                  <c:v>80746.04374042139</c:v>
                </c:pt>
                <c:pt idx="6296">
                  <c:v>80746.04374042139</c:v>
                </c:pt>
                <c:pt idx="6297">
                  <c:v>80746.04374042139</c:v>
                </c:pt>
                <c:pt idx="6298">
                  <c:v>80746.04374042139</c:v>
                </c:pt>
                <c:pt idx="6299">
                  <c:v>80746.04374042139</c:v>
                </c:pt>
                <c:pt idx="6300">
                  <c:v>80746.04374042139</c:v>
                </c:pt>
                <c:pt idx="6301">
                  <c:v>80746.04374042139</c:v>
                </c:pt>
                <c:pt idx="6302">
                  <c:v>80746.04374042139</c:v>
                </c:pt>
                <c:pt idx="6303">
                  <c:v>80746.04374042139</c:v>
                </c:pt>
                <c:pt idx="6304">
                  <c:v>80746.04374042139</c:v>
                </c:pt>
                <c:pt idx="6305">
                  <c:v>80746.04374042139</c:v>
                </c:pt>
                <c:pt idx="6306">
                  <c:v>80746.04374042139</c:v>
                </c:pt>
                <c:pt idx="6307">
                  <c:v>80746.04374042139</c:v>
                </c:pt>
                <c:pt idx="6308">
                  <c:v>80746.04374042139</c:v>
                </c:pt>
                <c:pt idx="6309">
                  <c:v>80746.04374042139</c:v>
                </c:pt>
                <c:pt idx="6310">
                  <c:v>80746.04374042139</c:v>
                </c:pt>
                <c:pt idx="6311">
                  <c:v>80746.04374042139</c:v>
                </c:pt>
                <c:pt idx="6312">
                  <c:v>80746.04374042139</c:v>
                </c:pt>
                <c:pt idx="6313">
                  <c:v>80746.04374042139</c:v>
                </c:pt>
                <c:pt idx="6314">
                  <c:v>80746.04374042139</c:v>
                </c:pt>
                <c:pt idx="6315">
                  <c:v>80746.04374042139</c:v>
                </c:pt>
                <c:pt idx="6316">
                  <c:v>80746.04374042139</c:v>
                </c:pt>
                <c:pt idx="6317">
                  <c:v>80746.04374042139</c:v>
                </c:pt>
                <c:pt idx="6318">
                  <c:v>80746.04374042139</c:v>
                </c:pt>
                <c:pt idx="6319">
                  <c:v>80746.04374042139</c:v>
                </c:pt>
                <c:pt idx="6320">
                  <c:v>80746.04374042139</c:v>
                </c:pt>
                <c:pt idx="6321">
                  <c:v>80746.04374042139</c:v>
                </c:pt>
                <c:pt idx="6322">
                  <c:v>80746.04374042139</c:v>
                </c:pt>
                <c:pt idx="6323">
                  <c:v>80746.04374042139</c:v>
                </c:pt>
                <c:pt idx="6324">
                  <c:v>80746.04374042139</c:v>
                </c:pt>
                <c:pt idx="6325">
                  <c:v>80746.04374042139</c:v>
                </c:pt>
                <c:pt idx="6326">
                  <c:v>80746.04374042139</c:v>
                </c:pt>
                <c:pt idx="6327">
                  <c:v>80746.04374042139</c:v>
                </c:pt>
                <c:pt idx="6328">
                  <c:v>80746.04374042139</c:v>
                </c:pt>
                <c:pt idx="6329">
                  <c:v>80746.04374042139</c:v>
                </c:pt>
                <c:pt idx="6330">
                  <c:v>80746.04374042139</c:v>
                </c:pt>
                <c:pt idx="6331">
                  <c:v>80746.04374042139</c:v>
                </c:pt>
                <c:pt idx="6332">
                  <c:v>80746.04374042139</c:v>
                </c:pt>
                <c:pt idx="6333">
                  <c:v>80746.04374042139</c:v>
                </c:pt>
                <c:pt idx="6334">
                  <c:v>80746.04374042139</c:v>
                </c:pt>
                <c:pt idx="6335">
                  <c:v>80746.04374042139</c:v>
                </c:pt>
                <c:pt idx="6336">
                  <c:v>80746.04374042139</c:v>
                </c:pt>
                <c:pt idx="6337">
                  <c:v>80746.04374042139</c:v>
                </c:pt>
                <c:pt idx="6338">
                  <c:v>80746.04374042139</c:v>
                </c:pt>
                <c:pt idx="6339">
                  <c:v>80746.04374042139</c:v>
                </c:pt>
                <c:pt idx="6340">
                  <c:v>80746.04374042139</c:v>
                </c:pt>
                <c:pt idx="6341">
                  <c:v>80746.04374042139</c:v>
                </c:pt>
                <c:pt idx="6342">
                  <c:v>80746.04374042139</c:v>
                </c:pt>
                <c:pt idx="6343">
                  <c:v>80746.04374042139</c:v>
                </c:pt>
                <c:pt idx="6344">
                  <c:v>80746.04374042139</c:v>
                </c:pt>
                <c:pt idx="6345">
                  <c:v>80746.04374042139</c:v>
                </c:pt>
                <c:pt idx="6346">
                  <c:v>80746.04374042139</c:v>
                </c:pt>
                <c:pt idx="6347">
                  <c:v>80746.04374042139</c:v>
                </c:pt>
                <c:pt idx="6348">
                  <c:v>80746.04374042139</c:v>
                </c:pt>
                <c:pt idx="6349">
                  <c:v>80746.04374042139</c:v>
                </c:pt>
                <c:pt idx="6350">
                  <c:v>80746.04374042139</c:v>
                </c:pt>
                <c:pt idx="6351">
                  <c:v>80746.04374042139</c:v>
                </c:pt>
                <c:pt idx="6352">
                  <c:v>80746.04374042139</c:v>
                </c:pt>
                <c:pt idx="6353">
                  <c:v>80746.04374042139</c:v>
                </c:pt>
                <c:pt idx="6354">
                  <c:v>80746.04374042139</c:v>
                </c:pt>
                <c:pt idx="6355">
                  <c:v>80746.04374042139</c:v>
                </c:pt>
                <c:pt idx="6356">
                  <c:v>80746.04374042139</c:v>
                </c:pt>
                <c:pt idx="6357">
                  <c:v>80746.04374042139</c:v>
                </c:pt>
                <c:pt idx="6358">
                  <c:v>80746.04374042139</c:v>
                </c:pt>
                <c:pt idx="6359">
                  <c:v>80746.04374042139</c:v>
                </c:pt>
                <c:pt idx="6360">
                  <c:v>80746.04374042139</c:v>
                </c:pt>
                <c:pt idx="6361">
                  <c:v>80746.04374042139</c:v>
                </c:pt>
                <c:pt idx="6362">
                  <c:v>80746.04374042139</c:v>
                </c:pt>
                <c:pt idx="6363">
                  <c:v>80746.04374042139</c:v>
                </c:pt>
                <c:pt idx="6364">
                  <c:v>80746.04374042139</c:v>
                </c:pt>
                <c:pt idx="6365">
                  <c:v>80746.04374042139</c:v>
                </c:pt>
                <c:pt idx="6366">
                  <c:v>80746.04374042139</c:v>
                </c:pt>
                <c:pt idx="6367">
                  <c:v>80746.04374042139</c:v>
                </c:pt>
                <c:pt idx="6368">
                  <c:v>80746.04374042139</c:v>
                </c:pt>
                <c:pt idx="6369">
                  <c:v>80746.04374042139</c:v>
                </c:pt>
                <c:pt idx="6370">
                  <c:v>80746.04374042139</c:v>
                </c:pt>
                <c:pt idx="6371">
                  <c:v>80746.04374042139</c:v>
                </c:pt>
                <c:pt idx="6372">
                  <c:v>80746.04374042139</c:v>
                </c:pt>
                <c:pt idx="6373">
                  <c:v>80746.04374042139</c:v>
                </c:pt>
                <c:pt idx="6374">
                  <c:v>80746.04374042139</c:v>
                </c:pt>
                <c:pt idx="6375">
                  <c:v>80746.04374042139</c:v>
                </c:pt>
                <c:pt idx="6376">
                  <c:v>80746.04374042139</c:v>
                </c:pt>
                <c:pt idx="6377">
                  <c:v>80746.04374042139</c:v>
                </c:pt>
                <c:pt idx="6378">
                  <c:v>80746.04374042139</c:v>
                </c:pt>
                <c:pt idx="6379">
                  <c:v>80746.04374042139</c:v>
                </c:pt>
                <c:pt idx="6380">
                  <c:v>80746.04374042139</c:v>
                </c:pt>
                <c:pt idx="6381">
                  <c:v>80746.04374042139</c:v>
                </c:pt>
                <c:pt idx="6382">
                  <c:v>80746.04374042139</c:v>
                </c:pt>
                <c:pt idx="6383">
                  <c:v>80746.04374042139</c:v>
                </c:pt>
                <c:pt idx="6384">
                  <c:v>80746.04374042139</c:v>
                </c:pt>
                <c:pt idx="6385">
                  <c:v>80746.04374042139</c:v>
                </c:pt>
                <c:pt idx="6386">
                  <c:v>80746.04374042139</c:v>
                </c:pt>
                <c:pt idx="6387">
                  <c:v>80746.04374042139</c:v>
                </c:pt>
                <c:pt idx="6388">
                  <c:v>80746.04374042139</c:v>
                </c:pt>
                <c:pt idx="6389">
                  <c:v>80746.04374042139</c:v>
                </c:pt>
                <c:pt idx="6390">
                  <c:v>80746.04374042139</c:v>
                </c:pt>
                <c:pt idx="6391">
                  <c:v>80746.04374042139</c:v>
                </c:pt>
                <c:pt idx="6392">
                  <c:v>80746.04374042139</c:v>
                </c:pt>
                <c:pt idx="6393">
                  <c:v>80746.04374042139</c:v>
                </c:pt>
                <c:pt idx="6394">
                  <c:v>80746.04374042139</c:v>
                </c:pt>
                <c:pt idx="6395">
                  <c:v>80746.04374042139</c:v>
                </c:pt>
                <c:pt idx="6396">
                  <c:v>80746.04374042139</c:v>
                </c:pt>
                <c:pt idx="6397">
                  <c:v>80746.04374042139</c:v>
                </c:pt>
                <c:pt idx="6398">
                  <c:v>80746.04374042139</c:v>
                </c:pt>
                <c:pt idx="6399">
                  <c:v>80746.04374042139</c:v>
                </c:pt>
                <c:pt idx="6400">
                  <c:v>80746.04374042139</c:v>
                </c:pt>
                <c:pt idx="6401">
                  <c:v>80746.04374042139</c:v>
                </c:pt>
                <c:pt idx="6402">
                  <c:v>80746.04374042139</c:v>
                </c:pt>
                <c:pt idx="6403">
                  <c:v>80746.04374042139</c:v>
                </c:pt>
                <c:pt idx="6404">
                  <c:v>80746.04374042139</c:v>
                </c:pt>
                <c:pt idx="6405">
                  <c:v>80746.04374042139</c:v>
                </c:pt>
                <c:pt idx="6406">
                  <c:v>80746.04374042139</c:v>
                </c:pt>
                <c:pt idx="6407">
                  <c:v>80746.04374042139</c:v>
                </c:pt>
                <c:pt idx="6408">
                  <c:v>80746.04374042139</c:v>
                </c:pt>
                <c:pt idx="6409">
                  <c:v>80746.04374042139</c:v>
                </c:pt>
                <c:pt idx="6410">
                  <c:v>80746.04374042139</c:v>
                </c:pt>
                <c:pt idx="6411">
                  <c:v>80746.04374042139</c:v>
                </c:pt>
                <c:pt idx="6412">
                  <c:v>80746.04374042139</c:v>
                </c:pt>
                <c:pt idx="6413">
                  <c:v>80746.04374042139</c:v>
                </c:pt>
                <c:pt idx="6414">
                  <c:v>80746.04374042139</c:v>
                </c:pt>
                <c:pt idx="6415">
                  <c:v>80746.04374042139</c:v>
                </c:pt>
                <c:pt idx="6416">
                  <c:v>80746.04374042139</c:v>
                </c:pt>
                <c:pt idx="6417">
                  <c:v>80746.04374042139</c:v>
                </c:pt>
                <c:pt idx="6418">
                  <c:v>80746.04374042139</c:v>
                </c:pt>
                <c:pt idx="6419">
                  <c:v>80746.04374042139</c:v>
                </c:pt>
                <c:pt idx="6420">
                  <c:v>80746.04374042139</c:v>
                </c:pt>
                <c:pt idx="6421">
                  <c:v>80746.04374042139</c:v>
                </c:pt>
                <c:pt idx="6422">
                  <c:v>80746.04374042139</c:v>
                </c:pt>
                <c:pt idx="6423">
                  <c:v>80746.04374042139</c:v>
                </c:pt>
                <c:pt idx="6424">
                  <c:v>80746.04374042139</c:v>
                </c:pt>
                <c:pt idx="6425">
                  <c:v>80746.04374042139</c:v>
                </c:pt>
                <c:pt idx="6426">
                  <c:v>80746.04374042139</c:v>
                </c:pt>
                <c:pt idx="6427">
                  <c:v>80746.04374042139</c:v>
                </c:pt>
                <c:pt idx="6428">
                  <c:v>80746.04374042139</c:v>
                </c:pt>
                <c:pt idx="6429">
                  <c:v>80746.04374042139</c:v>
                </c:pt>
                <c:pt idx="6430">
                  <c:v>80746.04374042139</c:v>
                </c:pt>
                <c:pt idx="6431">
                  <c:v>80746.04374042139</c:v>
                </c:pt>
                <c:pt idx="6432">
                  <c:v>80746.04374042139</c:v>
                </c:pt>
                <c:pt idx="6433">
                  <c:v>80746.04374042139</c:v>
                </c:pt>
                <c:pt idx="6434">
                  <c:v>80746.04374042139</c:v>
                </c:pt>
                <c:pt idx="6435">
                  <c:v>80746.04374042139</c:v>
                </c:pt>
                <c:pt idx="6436">
                  <c:v>80746.04374042139</c:v>
                </c:pt>
                <c:pt idx="6437">
                  <c:v>80746.04374042139</c:v>
                </c:pt>
                <c:pt idx="6438">
                  <c:v>80746.04374042139</c:v>
                </c:pt>
                <c:pt idx="6439">
                  <c:v>80746.04374042139</c:v>
                </c:pt>
                <c:pt idx="6440">
                  <c:v>80746.04374042139</c:v>
                </c:pt>
                <c:pt idx="6441">
                  <c:v>80746.04374042139</c:v>
                </c:pt>
                <c:pt idx="6442">
                  <c:v>80746.04374042139</c:v>
                </c:pt>
                <c:pt idx="6443">
                  <c:v>80746.04374042139</c:v>
                </c:pt>
                <c:pt idx="6444">
                  <c:v>80746.04374042139</c:v>
                </c:pt>
                <c:pt idx="6445">
                  <c:v>80746.04374042139</c:v>
                </c:pt>
                <c:pt idx="6446">
                  <c:v>80746.04374042139</c:v>
                </c:pt>
                <c:pt idx="6447">
                  <c:v>80746.04374042139</c:v>
                </c:pt>
                <c:pt idx="6448">
                  <c:v>80746.04374042139</c:v>
                </c:pt>
                <c:pt idx="6449">
                  <c:v>80746.04374042139</c:v>
                </c:pt>
                <c:pt idx="6450">
                  <c:v>80746.04374042139</c:v>
                </c:pt>
                <c:pt idx="6451">
                  <c:v>80746.04374042139</c:v>
                </c:pt>
                <c:pt idx="6452">
                  <c:v>80746.04374042139</c:v>
                </c:pt>
                <c:pt idx="6453">
                  <c:v>80746.04374042139</c:v>
                </c:pt>
                <c:pt idx="6454">
                  <c:v>80746.04374042139</c:v>
                </c:pt>
                <c:pt idx="6455">
                  <c:v>80746.04374042139</c:v>
                </c:pt>
                <c:pt idx="6456">
                  <c:v>80746.04374042139</c:v>
                </c:pt>
                <c:pt idx="6457">
                  <c:v>80746.04374042139</c:v>
                </c:pt>
                <c:pt idx="6458">
                  <c:v>80746.04374042139</c:v>
                </c:pt>
                <c:pt idx="6459">
                  <c:v>80746.04374042139</c:v>
                </c:pt>
                <c:pt idx="6460">
                  <c:v>80746.04374042139</c:v>
                </c:pt>
                <c:pt idx="6461">
                  <c:v>80746.04374042139</c:v>
                </c:pt>
                <c:pt idx="6462">
                  <c:v>80746.04374042139</c:v>
                </c:pt>
                <c:pt idx="6463">
                  <c:v>80746.04374042139</c:v>
                </c:pt>
                <c:pt idx="6464">
                  <c:v>80746.04374042139</c:v>
                </c:pt>
                <c:pt idx="6465">
                  <c:v>80746.04374042139</c:v>
                </c:pt>
                <c:pt idx="6466">
                  <c:v>80746.04374042139</c:v>
                </c:pt>
                <c:pt idx="6467">
                  <c:v>80746.04374042139</c:v>
                </c:pt>
                <c:pt idx="6468">
                  <c:v>80746.04374042139</c:v>
                </c:pt>
                <c:pt idx="6469">
                  <c:v>80746.04374042139</c:v>
                </c:pt>
                <c:pt idx="6470">
                  <c:v>80746.04374042139</c:v>
                </c:pt>
                <c:pt idx="6471">
                  <c:v>80746.04374042139</c:v>
                </c:pt>
                <c:pt idx="6472">
                  <c:v>80746.04374042139</c:v>
                </c:pt>
                <c:pt idx="6473">
                  <c:v>80746.04374042139</c:v>
                </c:pt>
                <c:pt idx="6474">
                  <c:v>80746.04374042139</c:v>
                </c:pt>
                <c:pt idx="6475">
                  <c:v>80746.04374042139</c:v>
                </c:pt>
                <c:pt idx="6476">
                  <c:v>80746.04374042139</c:v>
                </c:pt>
                <c:pt idx="6477">
                  <c:v>80746.04374042139</c:v>
                </c:pt>
                <c:pt idx="6478">
                  <c:v>80746.04374042139</c:v>
                </c:pt>
                <c:pt idx="6479">
                  <c:v>80746.04374042139</c:v>
                </c:pt>
                <c:pt idx="6480">
                  <c:v>80746.04374042139</c:v>
                </c:pt>
                <c:pt idx="6481">
                  <c:v>80746.04374042139</c:v>
                </c:pt>
                <c:pt idx="6482">
                  <c:v>80746.04374042139</c:v>
                </c:pt>
                <c:pt idx="6483">
                  <c:v>80746.04374042139</c:v>
                </c:pt>
                <c:pt idx="6484">
                  <c:v>80746.04374042139</c:v>
                </c:pt>
                <c:pt idx="6485">
                  <c:v>80746.04374042139</c:v>
                </c:pt>
                <c:pt idx="6486">
                  <c:v>80746.04374042139</c:v>
                </c:pt>
                <c:pt idx="6487">
                  <c:v>80746.04374042139</c:v>
                </c:pt>
                <c:pt idx="6488">
                  <c:v>80746.04374042139</c:v>
                </c:pt>
                <c:pt idx="6489">
                  <c:v>80746.04374042139</c:v>
                </c:pt>
                <c:pt idx="6490">
                  <c:v>80746.04374042139</c:v>
                </c:pt>
                <c:pt idx="6491">
                  <c:v>80746.04374042139</c:v>
                </c:pt>
                <c:pt idx="6492">
                  <c:v>80746.04374042139</c:v>
                </c:pt>
                <c:pt idx="6493">
                  <c:v>80746.04374042139</c:v>
                </c:pt>
                <c:pt idx="6494">
                  <c:v>80746.04374042139</c:v>
                </c:pt>
                <c:pt idx="6495">
                  <c:v>80746.04374042139</c:v>
                </c:pt>
                <c:pt idx="6496">
                  <c:v>80746.04374042139</c:v>
                </c:pt>
                <c:pt idx="6497">
                  <c:v>80746.04374042139</c:v>
                </c:pt>
                <c:pt idx="6498">
                  <c:v>80746.04374042139</c:v>
                </c:pt>
                <c:pt idx="6499">
                  <c:v>80746.04374042139</c:v>
                </c:pt>
                <c:pt idx="6500">
                  <c:v>80746.04374042139</c:v>
                </c:pt>
                <c:pt idx="6501">
                  <c:v>80746.04374042139</c:v>
                </c:pt>
                <c:pt idx="6502">
                  <c:v>80746.04374042139</c:v>
                </c:pt>
                <c:pt idx="6503">
                  <c:v>80746.04374042139</c:v>
                </c:pt>
                <c:pt idx="6504">
                  <c:v>80746.04374042139</c:v>
                </c:pt>
                <c:pt idx="6505">
                  <c:v>80746.04374042139</c:v>
                </c:pt>
                <c:pt idx="6506">
                  <c:v>80746.04374042139</c:v>
                </c:pt>
                <c:pt idx="6507">
                  <c:v>80746.04374042139</c:v>
                </c:pt>
                <c:pt idx="6508">
                  <c:v>80746.04374042139</c:v>
                </c:pt>
                <c:pt idx="6509">
                  <c:v>80746.04374042139</c:v>
                </c:pt>
                <c:pt idx="6510">
                  <c:v>80746.04374042139</c:v>
                </c:pt>
                <c:pt idx="6511">
                  <c:v>80746.04374042139</c:v>
                </c:pt>
                <c:pt idx="6512">
                  <c:v>80746.04374042139</c:v>
                </c:pt>
                <c:pt idx="6513">
                  <c:v>80746.04374042139</c:v>
                </c:pt>
                <c:pt idx="6514">
                  <c:v>80746.04374042139</c:v>
                </c:pt>
                <c:pt idx="6515">
                  <c:v>80746.04374042139</c:v>
                </c:pt>
                <c:pt idx="6516">
                  <c:v>80746.04374042139</c:v>
                </c:pt>
                <c:pt idx="6517">
                  <c:v>80746.04374042139</c:v>
                </c:pt>
                <c:pt idx="6518">
                  <c:v>80746.04374042139</c:v>
                </c:pt>
                <c:pt idx="6519">
                  <c:v>80746.04374042139</c:v>
                </c:pt>
                <c:pt idx="6520">
                  <c:v>80746.04374042139</c:v>
                </c:pt>
                <c:pt idx="6521">
                  <c:v>80746.04374042139</c:v>
                </c:pt>
                <c:pt idx="6522">
                  <c:v>80746.04374042139</c:v>
                </c:pt>
                <c:pt idx="6523">
                  <c:v>80746.04374042139</c:v>
                </c:pt>
                <c:pt idx="6524">
                  <c:v>80746.04374042139</c:v>
                </c:pt>
                <c:pt idx="6525">
                  <c:v>80746.04374042139</c:v>
                </c:pt>
                <c:pt idx="6526">
                  <c:v>80746.04374042139</c:v>
                </c:pt>
                <c:pt idx="6527">
                  <c:v>80746.04374042139</c:v>
                </c:pt>
                <c:pt idx="6528">
                  <c:v>80746.04374042139</c:v>
                </c:pt>
                <c:pt idx="6529">
                  <c:v>80746.04374042139</c:v>
                </c:pt>
                <c:pt idx="6530">
                  <c:v>80746.04374042139</c:v>
                </c:pt>
                <c:pt idx="6531">
                  <c:v>80746.04374042139</c:v>
                </c:pt>
                <c:pt idx="6532">
                  <c:v>80746.04374042139</c:v>
                </c:pt>
                <c:pt idx="6533">
                  <c:v>80746.04374042139</c:v>
                </c:pt>
                <c:pt idx="6534">
                  <c:v>80746.04374042139</c:v>
                </c:pt>
                <c:pt idx="6535">
                  <c:v>80746.04374042139</c:v>
                </c:pt>
                <c:pt idx="6536">
                  <c:v>80746.04374042139</c:v>
                </c:pt>
                <c:pt idx="6537">
                  <c:v>80746.04374042139</c:v>
                </c:pt>
                <c:pt idx="6538">
                  <c:v>80746.04374042139</c:v>
                </c:pt>
                <c:pt idx="6539">
                  <c:v>80746.04374042139</c:v>
                </c:pt>
                <c:pt idx="6540">
                  <c:v>80746.04374042139</c:v>
                </c:pt>
                <c:pt idx="6541">
                  <c:v>80746.04374042139</c:v>
                </c:pt>
                <c:pt idx="6542">
                  <c:v>80746.04374042139</c:v>
                </c:pt>
                <c:pt idx="6543">
                  <c:v>80746.04374042139</c:v>
                </c:pt>
                <c:pt idx="6544">
                  <c:v>80746.04374042139</c:v>
                </c:pt>
                <c:pt idx="6545">
                  <c:v>80746.04374042139</c:v>
                </c:pt>
                <c:pt idx="6546">
                  <c:v>80746.04374042139</c:v>
                </c:pt>
                <c:pt idx="6547">
                  <c:v>80746.04374042139</c:v>
                </c:pt>
                <c:pt idx="6548">
                  <c:v>80746.04374042139</c:v>
                </c:pt>
                <c:pt idx="6549">
                  <c:v>80746.04374042139</c:v>
                </c:pt>
                <c:pt idx="6550">
                  <c:v>80746.04374042139</c:v>
                </c:pt>
                <c:pt idx="6551">
                  <c:v>80746.04374042139</c:v>
                </c:pt>
                <c:pt idx="6552">
                  <c:v>80746.04374042139</c:v>
                </c:pt>
                <c:pt idx="6553">
                  <c:v>80746.04374042139</c:v>
                </c:pt>
                <c:pt idx="6554">
                  <c:v>80746.04374042139</c:v>
                </c:pt>
                <c:pt idx="6555">
                  <c:v>80746.04374042139</c:v>
                </c:pt>
                <c:pt idx="6556">
                  <c:v>80746.04374042139</c:v>
                </c:pt>
                <c:pt idx="6557">
                  <c:v>80746.04374042139</c:v>
                </c:pt>
                <c:pt idx="6558">
                  <c:v>80746.04374042139</c:v>
                </c:pt>
                <c:pt idx="6559">
                  <c:v>80746.04374042139</c:v>
                </c:pt>
                <c:pt idx="6560">
                  <c:v>80746.04374042139</c:v>
                </c:pt>
                <c:pt idx="6561">
                  <c:v>80746.04374042139</c:v>
                </c:pt>
                <c:pt idx="6562">
                  <c:v>80746.04374042139</c:v>
                </c:pt>
                <c:pt idx="6563">
                  <c:v>80746.04374042139</c:v>
                </c:pt>
                <c:pt idx="6564">
                  <c:v>80746.04374042139</c:v>
                </c:pt>
                <c:pt idx="6565">
                  <c:v>80746.04374042139</c:v>
                </c:pt>
                <c:pt idx="6566">
                  <c:v>80746.04374042139</c:v>
                </c:pt>
                <c:pt idx="6567">
                  <c:v>80746.04374042139</c:v>
                </c:pt>
                <c:pt idx="6568">
                  <c:v>80746.04374042139</c:v>
                </c:pt>
                <c:pt idx="6569">
                  <c:v>80746.04374042139</c:v>
                </c:pt>
                <c:pt idx="6570">
                  <c:v>80746.04374042139</c:v>
                </c:pt>
                <c:pt idx="6571">
                  <c:v>80746.04374042139</c:v>
                </c:pt>
                <c:pt idx="6572">
                  <c:v>80746.04374042139</c:v>
                </c:pt>
                <c:pt idx="6573">
                  <c:v>80746.04374042139</c:v>
                </c:pt>
                <c:pt idx="6574">
                  <c:v>80746.04374042139</c:v>
                </c:pt>
                <c:pt idx="6575">
                  <c:v>80746.04374042139</c:v>
                </c:pt>
                <c:pt idx="6576">
                  <c:v>80746.04374042139</c:v>
                </c:pt>
                <c:pt idx="6577">
                  <c:v>80746.04374042139</c:v>
                </c:pt>
                <c:pt idx="6578">
                  <c:v>80746.04374042139</c:v>
                </c:pt>
                <c:pt idx="6579">
                  <c:v>80746.04374042139</c:v>
                </c:pt>
                <c:pt idx="6580">
                  <c:v>80746.04374042139</c:v>
                </c:pt>
                <c:pt idx="6581">
                  <c:v>80746.04374042139</c:v>
                </c:pt>
                <c:pt idx="6582">
                  <c:v>80746.04374042139</c:v>
                </c:pt>
                <c:pt idx="6583">
                  <c:v>80746.04374042139</c:v>
                </c:pt>
                <c:pt idx="6584">
                  <c:v>80746.04374042139</c:v>
                </c:pt>
                <c:pt idx="6585">
                  <c:v>80746.04374042139</c:v>
                </c:pt>
                <c:pt idx="6586">
                  <c:v>80746.04374042139</c:v>
                </c:pt>
                <c:pt idx="6587">
                  <c:v>80746.04374042139</c:v>
                </c:pt>
                <c:pt idx="6588">
                  <c:v>80746.04374042139</c:v>
                </c:pt>
                <c:pt idx="6589">
                  <c:v>80746.04374042139</c:v>
                </c:pt>
                <c:pt idx="6590">
                  <c:v>80746.04374042139</c:v>
                </c:pt>
                <c:pt idx="6591">
                  <c:v>80746.04374042139</c:v>
                </c:pt>
                <c:pt idx="6592">
                  <c:v>80746.04374042139</c:v>
                </c:pt>
                <c:pt idx="6593">
                  <c:v>80746.04374042139</c:v>
                </c:pt>
                <c:pt idx="6594">
                  <c:v>80746.04374042139</c:v>
                </c:pt>
                <c:pt idx="6595">
                  <c:v>80746.04374042139</c:v>
                </c:pt>
                <c:pt idx="6596">
                  <c:v>80746.04374042139</c:v>
                </c:pt>
                <c:pt idx="6597">
                  <c:v>80746.04374042139</c:v>
                </c:pt>
                <c:pt idx="6598">
                  <c:v>80746.04374042139</c:v>
                </c:pt>
                <c:pt idx="6599">
                  <c:v>80746.04374042139</c:v>
                </c:pt>
                <c:pt idx="6600">
                  <c:v>80746.04374042139</c:v>
                </c:pt>
                <c:pt idx="6601">
                  <c:v>80746.04374042139</c:v>
                </c:pt>
                <c:pt idx="6602">
                  <c:v>80746.04374042139</c:v>
                </c:pt>
                <c:pt idx="6603">
                  <c:v>80746.04374042139</c:v>
                </c:pt>
                <c:pt idx="6604">
                  <c:v>80746.04374042139</c:v>
                </c:pt>
                <c:pt idx="6605">
                  <c:v>80746.04374042139</c:v>
                </c:pt>
                <c:pt idx="6606">
                  <c:v>80746.04374042139</c:v>
                </c:pt>
                <c:pt idx="6607">
                  <c:v>80746.04374042139</c:v>
                </c:pt>
                <c:pt idx="6608">
                  <c:v>80746.04374042139</c:v>
                </c:pt>
                <c:pt idx="6609">
                  <c:v>80746.04374042139</c:v>
                </c:pt>
                <c:pt idx="6610">
                  <c:v>80746.04374042139</c:v>
                </c:pt>
                <c:pt idx="6611">
                  <c:v>80746.04374042139</c:v>
                </c:pt>
                <c:pt idx="6612">
                  <c:v>80746.04374042139</c:v>
                </c:pt>
                <c:pt idx="6613">
                  <c:v>80746.04374042139</c:v>
                </c:pt>
                <c:pt idx="6614">
                  <c:v>80746.04374042139</c:v>
                </c:pt>
                <c:pt idx="6615">
                  <c:v>80746.04374042139</c:v>
                </c:pt>
                <c:pt idx="6616">
                  <c:v>80746.04374042139</c:v>
                </c:pt>
                <c:pt idx="6617">
                  <c:v>80746.04374042139</c:v>
                </c:pt>
                <c:pt idx="6618">
                  <c:v>80746.04374042139</c:v>
                </c:pt>
                <c:pt idx="6619">
                  <c:v>80746.04374042139</c:v>
                </c:pt>
                <c:pt idx="6620">
                  <c:v>80746.04374042139</c:v>
                </c:pt>
                <c:pt idx="6621">
                  <c:v>80746.04374042139</c:v>
                </c:pt>
                <c:pt idx="6622">
                  <c:v>80746.04374042139</c:v>
                </c:pt>
                <c:pt idx="6623">
                  <c:v>80746.04374042139</c:v>
                </c:pt>
                <c:pt idx="6624">
                  <c:v>80746.04374042139</c:v>
                </c:pt>
                <c:pt idx="6625">
                  <c:v>80746.04374042139</c:v>
                </c:pt>
                <c:pt idx="6626">
                  <c:v>80746.04374042139</c:v>
                </c:pt>
                <c:pt idx="6627">
                  <c:v>80746.04374042139</c:v>
                </c:pt>
                <c:pt idx="6628">
                  <c:v>80746.04374042139</c:v>
                </c:pt>
                <c:pt idx="6629">
                  <c:v>80746.04374042139</c:v>
                </c:pt>
                <c:pt idx="6630">
                  <c:v>80746.04374042139</c:v>
                </c:pt>
                <c:pt idx="6631">
                  <c:v>80746.04374042139</c:v>
                </c:pt>
                <c:pt idx="6632">
                  <c:v>80746.04374042139</c:v>
                </c:pt>
                <c:pt idx="6633">
                  <c:v>80746.04374042139</c:v>
                </c:pt>
                <c:pt idx="6634">
                  <c:v>80746.04374042139</c:v>
                </c:pt>
                <c:pt idx="6635">
                  <c:v>80746.04374042139</c:v>
                </c:pt>
                <c:pt idx="6636">
                  <c:v>80746.04374042139</c:v>
                </c:pt>
                <c:pt idx="6637">
                  <c:v>80746.04374042139</c:v>
                </c:pt>
                <c:pt idx="6638">
                  <c:v>80746.04374042139</c:v>
                </c:pt>
                <c:pt idx="6639">
                  <c:v>80746.04374042139</c:v>
                </c:pt>
                <c:pt idx="6640">
                  <c:v>80746.04374042139</c:v>
                </c:pt>
                <c:pt idx="6641">
                  <c:v>80746.04374042139</c:v>
                </c:pt>
                <c:pt idx="6642">
                  <c:v>80746.04374042139</c:v>
                </c:pt>
                <c:pt idx="6643">
                  <c:v>80746.04374042139</c:v>
                </c:pt>
                <c:pt idx="6644">
                  <c:v>80746.04374042139</c:v>
                </c:pt>
                <c:pt idx="6645">
                  <c:v>80746.04374042139</c:v>
                </c:pt>
                <c:pt idx="6646">
                  <c:v>80746.04374042139</c:v>
                </c:pt>
                <c:pt idx="6647">
                  <c:v>80746.04374042139</c:v>
                </c:pt>
                <c:pt idx="6648">
                  <c:v>80746.04374042139</c:v>
                </c:pt>
                <c:pt idx="6649">
                  <c:v>80746.04374042139</c:v>
                </c:pt>
                <c:pt idx="6650">
                  <c:v>80746.04374042139</c:v>
                </c:pt>
                <c:pt idx="6651">
                  <c:v>80746.04374042139</c:v>
                </c:pt>
                <c:pt idx="6652">
                  <c:v>80746.04374042139</c:v>
                </c:pt>
                <c:pt idx="6653">
                  <c:v>80746.04374042139</c:v>
                </c:pt>
                <c:pt idx="6654">
                  <c:v>80746.04374042139</c:v>
                </c:pt>
                <c:pt idx="6655">
                  <c:v>80746.04374042139</c:v>
                </c:pt>
                <c:pt idx="6656">
                  <c:v>80746.04374042139</c:v>
                </c:pt>
                <c:pt idx="6657">
                  <c:v>80746.04374042139</c:v>
                </c:pt>
                <c:pt idx="6658">
                  <c:v>80746.04374042139</c:v>
                </c:pt>
                <c:pt idx="6659">
                  <c:v>80746.04374042139</c:v>
                </c:pt>
                <c:pt idx="6660">
                  <c:v>80746.04374042139</c:v>
                </c:pt>
                <c:pt idx="6661">
                  <c:v>80746.04374042139</c:v>
                </c:pt>
                <c:pt idx="6662">
                  <c:v>80746.04374042139</c:v>
                </c:pt>
                <c:pt idx="6663">
                  <c:v>80746.04374042139</c:v>
                </c:pt>
                <c:pt idx="6664">
                  <c:v>80746.04374042139</c:v>
                </c:pt>
                <c:pt idx="6665">
                  <c:v>80746.04374042139</c:v>
                </c:pt>
                <c:pt idx="6666">
                  <c:v>80746.04374042139</c:v>
                </c:pt>
                <c:pt idx="6667">
                  <c:v>80746.04374042139</c:v>
                </c:pt>
                <c:pt idx="6668">
                  <c:v>80746.04374042139</c:v>
                </c:pt>
                <c:pt idx="6669">
                  <c:v>80746.04374042139</c:v>
                </c:pt>
                <c:pt idx="6670">
                  <c:v>80746.04374042139</c:v>
                </c:pt>
                <c:pt idx="6671">
                  <c:v>80746.04374042139</c:v>
                </c:pt>
                <c:pt idx="6672">
                  <c:v>80746.04374042139</c:v>
                </c:pt>
                <c:pt idx="6673">
                  <c:v>80746.04374042139</c:v>
                </c:pt>
                <c:pt idx="6674">
                  <c:v>80746.04374042139</c:v>
                </c:pt>
                <c:pt idx="6675">
                  <c:v>80746.04374042139</c:v>
                </c:pt>
                <c:pt idx="6676">
                  <c:v>80746.04374042139</c:v>
                </c:pt>
                <c:pt idx="6677">
                  <c:v>80746.04374042139</c:v>
                </c:pt>
                <c:pt idx="6678">
                  <c:v>80746.04374042139</c:v>
                </c:pt>
                <c:pt idx="6679">
                  <c:v>80746.04374042139</c:v>
                </c:pt>
                <c:pt idx="6680">
                  <c:v>80746.04374042139</c:v>
                </c:pt>
                <c:pt idx="6681">
                  <c:v>80746.04374042139</c:v>
                </c:pt>
                <c:pt idx="6682">
                  <c:v>80746.04374042139</c:v>
                </c:pt>
                <c:pt idx="6683">
                  <c:v>80746.04374042139</c:v>
                </c:pt>
                <c:pt idx="6684">
                  <c:v>80746.04374042139</c:v>
                </c:pt>
                <c:pt idx="6685">
                  <c:v>80746.04374042139</c:v>
                </c:pt>
                <c:pt idx="6686">
                  <c:v>80746.04374042139</c:v>
                </c:pt>
                <c:pt idx="6687">
                  <c:v>80746.04374042139</c:v>
                </c:pt>
                <c:pt idx="6688">
                  <c:v>80746.04374042139</c:v>
                </c:pt>
                <c:pt idx="6689">
                  <c:v>80746.04374042139</c:v>
                </c:pt>
                <c:pt idx="6690">
                  <c:v>80746.04374042139</c:v>
                </c:pt>
                <c:pt idx="6691">
                  <c:v>80746.04374042139</c:v>
                </c:pt>
                <c:pt idx="6692">
                  <c:v>80746.04374042139</c:v>
                </c:pt>
                <c:pt idx="6693">
                  <c:v>80746.04374042139</c:v>
                </c:pt>
                <c:pt idx="6694">
                  <c:v>80746.04374042139</c:v>
                </c:pt>
                <c:pt idx="6695">
                  <c:v>80746.04374042139</c:v>
                </c:pt>
                <c:pt idx="6696">
                  <c:v>80746.04374042139</c:v>
                </c:pt>
                <c:pt idx="6697">
                  <c:v>80746.04374042139</c:v>
                </c:pt>
                <c:pt idx="6698">
                  <c:v>80746.04374042139</c:v>
                </c:pt>
                <c:pt idx="6699">
                  <c:v>80746.04374042139</c:v>
                </c:pt>
                <c:pt idx="6700">
                  <c:v>80746.04374042139</c:v>
                </c:pt>
                <c:pt idx="6701">
                  <c:v>80746.04374042139</c:v>
                </c:pt>
                <c:pt idx="6702">
                  <c:v>80746.04374042139</c:v>
                </c:pt>
                <c:pt idx="6703">
                  <c:v>80746.04374042139</c:v>
                </c:pt>
                <c:pt idx="6704">
                  <c:v>80746.04374042139</c:v>
                </c:pt>
                <c:pt idx="6705">
                  <c:v>80746.04374042139</c:v>
                </c:pt>
                <c:pt idx="6706">
                  <c:v>80746.04374042139</c:v>
                </c:pt>
                <c:pt idx="6707">
                  <c:v>80746.04374042139</c:v>
                </c:pt>
                <c:pt idx="6708">
                  <c:v>80746.04374042139</c:v>
                </c:pt>
                <c:pt idx="6709">
                  <c:v>80746.04374042139</c:v>
                </c:pt>
                <c:pt idx="6710">
                  <c:v>80746.04374042139</c:v>
                </c:pt>
                <c:pt idx="6711">
                  <c:v>80746.04374042139</c:v>
                </c:pt>
                <c:pt idx="6712">
                  <c:v>80746.04374042139</c:v>
                </c:pt>
                <c:pt idx="6713">
                  <c:v>80746.04374042139</c:v>
                </c:pt>
                <c:pt idx="6714">
                  <c:v>80746.04374042139</c:v>
                </c:pt>
                <c:pt idx="6715">
                  <c:v>80746.04374042139</c:v>
                </c:pt>
                <c:pt idx="6716">
                  <c:v>80746.04374042139</c:v>
                </c:pt>
                <c:pt idx="6717">
                  <c:v>80746.04374042139</c:v>
                </c:pt>
                <c:pt idx="6718">
                  <c:v>80746.04374042139</c:v>
                </c:pt>
                <c:pt idx="6719">
                  <c:v>80746.04374042139</c:v>
                </c:pt>
                <c:pt idx="6720">
                  <c:v>80746.04374042139</c:v>
                </c:pt>
                <c:pt idx="6721">
                  <c:v>80746.04374042139</c:v>
                </c:pt>
                <c:pt idx="6722">
                  <c:v>80746.04374042139</c:v>
                </c:pt>
                <c:pt idx="6723">
                  <c:v>80746.04374042139</c:v>
                </c:pt>
                <c:pt idx="6724">
                  <c:v>80746.04374042139</c:v>
                </c:pt>
                <c:pt idx="6725">
                  <c:v>80746.04374042139</c:v>
                </c:pt>
                <c:pt idx="6726">
                  <c:v>80746.04374042139</c:v>
                </c:pt>
                <c:pt idx="6727">
                  <c:v>80746.04374042139</c:v>
                </c:pt>
                <c:pt idx="6728">
                  <c:v>80746.04374042139</c:v>
                </c:pt>
                <c:pt idx="6729">
                  <c:v>80746.04374042139</c:v>
                </c:pt>
                <c:pt idx="6730">
                  <c:v>80746.04374042139</c:v>
                </c:pt>
                <c:pt idx="6731">
                  <c:v>80746.04374042139</c:v>
                </c:pt>
                <c:pt idx="6732">
                  <c:v>80746.04374042139</c:v>
                </c:pt>
                <c:pt idx="6733">
                  <c:v>80746.04374042139</c:v>
                </c:pt>
                <c:pt idx="6734">
                  <c:v>80746.04374042139</c:v>
                </c:pt>
                <c:pt idx="6735">
                  <c:v>80746.04374042139</c:v>
                </c:pt>
                <c:pt idx="6736">
                  <c:v>80746.04374042139</c:v>
                </c:pt>
                <c:pt idx="6737">
                  <c:v>80746.04374042139</c:v>
                </c:pt>
                <c:pt idx="6738">
                  <c:v>80746.04374042139</c:v>
                </c:pt>
                <c:pt idx="6739">
                  <c:v>80746.04374042139</c:v>
                </c:pt>
                <c:pt idx="6740">
                  <c:v>80746.04374042139</c:v>
                </c:pt>
                <c:pt idx="6741">
                  <c:v>80746.04374042139</c:v>
                </c:pt>
                <c:pt idx="6742">
                  <c:v>80746.04374042139</c:v>
                </c:pt>
                <c:pt idx="6743">
                  <c:v>80746.04374042139</c:v>
                </c:pt>
                <c:pt idx="6744">
                  <c:v>80746.04374042139</c:v>
                </c:pt>
                <c:pt idx="6745">
                  <c:v>80746.04374042139</c:v>
                </c:pt>
                <c:pt idx="6746">
                  <c:v>80746.04374042139</c:v>
                </c:pt>
                <c:pt idx="6747">
                  <c:v>80746.04374042139</c:v>
                </c:pt>
                <c:pt idx="6748">
                  <c:v>80746.04374042139</c:v>
                </c:pt>
                <c:pt idx="6749">
                  <c:v>80746.04374042139</c:v>
                </c:pt>
                <c:pt idx="6750">
                  <c:v>80746.04374042139</c:v>
                </c:pt>
                <c:pt idx="6751">
                  <c:v>80746.04374042139</c:v>
                </c:pt>
                <c:pt idx="6752">
                  <c:v>80746.04374042139</c:v>
                </c:pt>
                <c:pt idx="6753">
                  <c:v>80746.04374042139</c:v>
                </c:pt>
                <c:pt idx="6754">
                  <c:v>80746.04374042139</c:v>
                </c:pt>
                <c:pt idx="6755">
                  <c:v>80746.04374042139</c:v>
                </c:pt>
                <c:pt idx="6756">
                  <c:v>80746.04374042139</c:v>
                </c:pt>
                <c:pt idx="6757">
                  <c:v>80746.04374042139</c:v>
                </c:pt>
                <c:pt idx="6758">
                  <c:v>80746.04374042139</c:v>
                </c:pt>
                <c:pt idx="6759">
                  <c:v>80746.04374042139</c:v>
                </c:pt>
                <c:pt idx="6760">
                  <c:v>80746.04374042139</c:v>
                </c:pt>
                <c:pt idx="6761">
                  <c:v>80746.04374042139</c:v>
                </c:pt>
                <c:pt idx="6762">
                  <c:v>80746.04374042139</c:v>
                </c:pt>
                <c:pt idx="6763">
                  <c:v>80746.04374042139</c:v>
                </c:pt>
                <c:pt idx="6764">
                  <c:v>80746.04374042139</c:v>
                </c:pt>
                <c:pt idx="6765">
                  <c:v>80746.04374042139</c:v>
                </c:pt>
                <c:pt idx="6766">
                  <c:v>80746.04374042139</c:v>
                </c:pt>
                <c:pt idx="6767">
                  <c:v>80746.04374042139</c:v>
                </c:pt>
                <c:pt idx="6768">
                  <c:v>80746.04374042139</c:v>
                </c:pt>
                <c:pt idx="6769">
                  <c:v>80746.04374042139</c:v>
                </c:pt>
                <c:pt idx="6770">
                  <c:v>80746.04374042139</c:v>
                </c:pt>
                <c:pt idx="6771">
                  <c:v>80746.04374042139</c:v>
                </c:pt>
                <c:pt idx="6772">
                  <c:v>80746.04374042139</c:v>
                </c:pt>
                <c:pt idx="6773">
                  <c:v>80746.04374042139</c:v>
                </c:pt>
                <c:pt idx="6774">
                  <c:v>80746.04374042139</c:v>
                </c:pt>
                <c:pt idx="6775">
                  <c:v>80746.04374042139</c:v>
                </c:pt>
                <c:pt idx="6776">
                  <c:v>80746.04374042139</c:v>
                </c:pt>
                <c:pt idx="6777">
                  <c:v>80746.04374042139</c:v>
                </c:pt>
                <c:pt idx="6778">
                  <c:v>80746.04374042139</c:v>
                </c:pt>
                <c:pt idx="6779">
                  <c:v>80746.04374042139</c:v>
                </c:pt>
                <c:pt idx="6780">
                  <c:v>80746.04374042139</c:v>
                </c:pt>
                <c:pt idx="6781">
                  <c:v>80746.04374042139</c:v>
                </c:pt>
                <c:pt idx="6782">
                  <c:v>80746.04374042139</c:v>
                </c:pt>
                <c:pt idx="6783">
                  <c:v>80746.04374042139</c:v>
                </c:pt>
                <c:pt idx="6784">
                  <c:v>80746.04374042139</c:v>
                </c:pt>
                <c:pt idx="6785">
                  <c:v>80746.04374042139</c:v>
                </c:pt>
                <c:pt idx="6786">
                  <c:v>80746.04374042139</c:v>
                </c:pt>
                <c:pt idx="6787">
                  <c:v>80746.04374042139</c:v>
                </c:pt>
                <c:pt idx="6788">
                  <c:v>80746.04374042139</c:v>
                </c:pt>
                <c:pt idx="6789">
                  <c:v>80746.04374042139</c:v>
                </c:pt>
                <c:pt idx="6790">
                  <c:v>80746.04374042139</c:v>
                </c:pt>
                <c:pt idx="6791">
                  <c:v>80746.04374042139</c:v>
                </c:pt>
                <c:pt idx="6792">
                  <c:v>80746.04374042139</c:v>
                </c:pt>
                <c:pt idx="6793">
                  <c:v>80746.04374042139</c:v>
                </c:pt>
                <c:pt idx="6794">
                  <c:v>80746.04374042139</c:v>
                </c:pt>
                <c:pt idx="6795">
                  <c:v>80746.04374042139</c:v>
                </c:pt>
                <c:pt idx="6796">
                  <c:v>80746.04374042139</c:v>
                </c:pt>
                <c:pt idx="6797">
                  <c:v>80746.04374042139</c:v>
                </c:pt>
                <c:pt idx="6798">
                  <c:v>80746.04374042139</c:v>
                </c:pt>
                <c:pt idx="6799">
                  <c:v>80746.04374042139</c:v>
                </c:pt>
                <c:pt idx="6800">
                  <c:v>80746.04374042139</c:v>
                </c:pt>
                <c:pt idx="6801">
                  <c:v>80746.04374042139</c:v>
                </c:pt>
                <c:pt idx="6802">
                  <c:v>80746.04374042139</c:v>
                </c:pt>
                <c:pt idx="6803">
                  <c:v>80746.04374042139</c:v>
                </c:pt>
                <c:pt idx="6804">
                  <c:v>80746.04374042139</c:v>
                </c:pt>
                <c:pt idx="6805">
                  <c:v>80746.04374042139</c:v>
                </c:pt>
                <c:pt idx="6806">
                  <c:v>80746.04374042139</c:v>
                </c:pt>
                <c:pt idx="6807">
                  <c:v>80746.04374042139</c:v>
                </c:pt>
                <c:pt idx="6808">
                  <c:v>80746.04374042139</c:v>
                </c:pt>
                <c:pt idx="6809">
                  <c:v>80746.04374042139</c:v>
                </c:pt>
                <c:pt idx="6810">
                  <c:v>80746.04374042139</c:v>
                </c:pt>
                <c:pt idx="6811">
                  <c:v>80746.04374042139</c:v>
                </c:pt>
                <c:pt idx="6812">
                  <c:v>80746.04374042139</c:v>
                </c:pt>
                <c:pt idx="6813">
                  <c:v>80746.04374042139</c:v>
                </c:pt>
                <c:pt idx="6814">
                  <c:v>80746.04374042139</c:v>
                </c:pt>
                <c:pt idx="6815">
                  <c:v>80746.04374042139</c:v>
                </c:pt>
                <c:pt idx="6816">
                  <c:v>80746.04374042139</c:v>
                </c:pt>
                <c:pt idx="6817">
                  <c:v>80746.04374042139</c:v>
                </c:pt>
                <c:pt idx="6818">
                  <c:v>80746.04374042139</c:v>
                </c:pt>
                <c:pt idx="6819">
                  <c:v>80746.04374042139</c:v>
                </c:pt>
                <c:pt idx="6820">
                  <c:v>80746.04374042139</c:v>
                </c:pt>
                <c:pt idx="6821">
                  <c:v>80746.04374042139</c:v>
                </c:pt>
                <c:pt idx="6822">
                  <c:v>80746.04374042139</c:v>
                </c:pt>
                <c:pt idx="6823">
                  <c:v>80746.04374042139</c:v>
                </c:pt>
                <c:pt idx="6824">
                  <c:v>80746.04374042139</c:v>
                </c:pt>
                <c:pt idx="6825">
                  <c:v>80746.04374042139</c:v>
                </c:pt>
                <c:pt idx="6826">
                  <c:v>80746.04374042139</c:v>
                </c:pt>
                <c:pt idx="6827">
                  <c:v>80746.04374042139</c:v>
                </c:pt>
                <c:pt idx="6828">
                  <c:v>80746.04374042139</c:v>
                </c:pt>
                <c:pt idx="6829">
                  <c:v>80746.04374042139</c:v>
                </c:pt>
                <c:pt idx="6830">
                  <c:v>80746.04374042139</c:v>
                </c:pt>
                <c:pt idx="6831">
                  <c:v>80746.04374042139</c:v>
                </c:pt>
                <c:pt idx="6832">
                  <c:v>80746.04374042139</c:v>
                </c:pt>
                <c:pt idx="6833">
                  <c:v>80746.04374042139</c:v>
                </c:pt>
                <c:pt idx="6834">
                  <c:v>80746.04374042139</c:v>
                </c:pt>
                <c:pt idx="6835">
                  <c:v>80746.04374042139</c:v>
                </c:pt>
                <c:pt idx="6836">
                  <c:v>80746.04374042139</c:v>
                </c:pt>
                <c:pt idx="6837">
                  <c:v>80746.04374042139</c:v>
                </c:pt>
                <c:pt idx="6838">
                  <c:v>80746.04374042139</c:v>
                </c:pt>
                <c:pt idx="6839">
                  <c:v>80746.04374042139</c:v>
                </c:pt>
                <c:pt idx="6840">
                  <c:v>80746.04374042139</c:v>
                </c:pt>
                <c:pt idx="6841">
                  <c:v>80746.04374042139</c:v>
                </c:pt>
                <c:pt idx="6842">
                  <c:v>80746.04374042139</c:v>
                </c:pt>
                <c:pt idx="6843">
                  <c:v>80746.04374042139</c:v>
                </c:pt>
                <c:pt idx="6844">
                  <c:v>80746.04374042139</c:v>
                </c:pt>
                <c:pt idx="6845">
                  <c:v>80746.04374042139</c:v>
                </c:pt>
                <c:pt idx="6846">
                  <c:v>80746.04374042139</c:v>
                </c:pt>
                <c:pt idx="6847">
                  <c:v>80746.04374042139</c:v>
                </c:pt>
                <c:pt idx="6848">
                  <c:v>80746.04374042139</c:v>
                </c:pt>
                <c:pt idx="6849">
                  <c:v>80746.04374042139</c:v>
                </c:pt>
                <c:pt idx="6850">
                  <c:v>80746.04374042139</c:v>
                </c:pt>
                <c:pt idx="6851">
                  <c:v>80746.04374042139</c:v>
                </c:pt>
                <c:pt idx="6852">
                  <c:v>80746.04374042139</c:v>
                </c:pt>
                <c:pt idx="6853">
                  <c:v>80746.04374042139</c:v>
                </c:pt>
                <c:pt idx="6854">
                  <c:v>80746.04374042139</c:v>
                </c:pt>
                <c:pt idx="6855">
                  <c:v>80746.04374042139</c:v>
                </c:pt>
                <c:pt idx="6856">
                  <c:v>80746.04374042139</c:v>
                </c:pt>
                <c:pt idx="6857">
                  <c:v>80746.04374042139</c:v>
                </c:pt>
                <c:pt idx="6858">
                  <c:v>80746.04374042139</c:v>
                </c:pt>
                <c:pt idx="6859">
                  <c:v>80746.04374042139</c:v>
                </c:pt>
                <c:pt idx="6860">
                  <c:v>80746.04374042139</c:v>
                </c:pt>
                <c:pt idx="6861">
                  <c:v>80746.04374042139</c:v>
                </c:pt>
                <c:pt idx="6862">
                  <c:v>80746.04374042139</c:v>
                </c:pt>
                <c:pt idx="6863">
                  <c:v>80746.04374042139</c:v>
                </c:pt>
                <c:pt idx="6864">
                  <c:v>80746.04374042139</c:v>
                </c:pt>
                <c:pt idx="6865">
                  <c:v>80746.04374042139</c:v>
                </c:pt>
                <c:pt idx="6866">
                  <c:v>80746.04374042139</c:v>
                </c:pt>
                <c:pt idx="6867">
                  <c:v>80746.04374042139</c:v>
                </c:pt>
                <c:pt idx="6868">
                  <c:v>80746.04374042139</c:v>
                </c:pt>
                <c:pt idx="6869">
                  <c:v>80746.04374042139</c:v>
                </c:pt>
                <c:pt idx="6870">
                  <c:v>80746.04374042139</c:v>
                </c:pt>
                <c:pt idx="6871">
                  <c:v>80746.04374042139</c:v>
                </c:pt>
                <c:pt idx="6872">
                  <c:v>80746.04374042139</c:v>
                </c:pt>
                <c:pt idx="6873">
                  <c:v>80746.04374042139</c:v>
                </c:pt>
                <c:pt idx="6874">
                  <c:v>80746.04374042139</c:v>
                </c:pt>
                <c:pt idx="6875">
                  <c:v>80746.04374042139</c:v>
                </c:pt>
                <c:pt idx="6876">
                  <c:v>80746.04374042139</c:v>
                </c:pt>
                <c:pt idx="6877">
                  <c:v>80746.04374042139</c:v>
                </c:pt>
                <c:pt idx="6878">
                  <c:v>80746.04374042139</c:v>
                </c:pt>
                <c:pt idx="6879">
                  <c:v>80746.04374042139</c:v>
                </c:pt>
                <c:pt idx="6880">
                  <c:v>80746.04374042139</c:v>
                </c:pt>
                <c:pt idx="6881">
                  <c:v>80746.04374042139</c:v>
                </c:pt>
                <c:pt idx="6882">
                  <c:v>80746.04374042139</c:v>
                </c:pt>
                <c:pt idx="6883">
                  <c:v>80746.04374042139</c:v>
                </c:pt>
                <c:pt idx="6884">
                  <c:v>80746.04374042139</c:v>
                </c:pt>
                <c:pt idx="6885">
                  <c:v>80746.04374042139</c:v>
                </c:pt>
                <c:pt idx="6886">
                  <c:v>80746.04374042139</c:v>
                </c:pt>
                <c:pt idx="6887">
                  <c:v>80746.04374042139</c:v>
                </c:pt>
                <c:pt idx="6888">
                  <c:v>80746.04374042139</c:v>
                </c:pt>
                <c:pt idx="6889">
                  <c:v>80746.04374042139</c:v>
                </c:pt>
                <c:pt idx="6890">
                  <c:v>80746.04374042139</c:v>
                </c:pt>
                <c:pt idx="6891">
                  <c:v>80746.04374042139</c:v>
                </c:pt>
                <c:pt idx="6892">
                  <c:v>80746.04374042139</c:v>
                </c:pt>
                <c:pt idx="6893">
                  <c:v>80746.04374042139</c:v>
                </c:pt>
                <c:pt idx="6894">
                  <c:v>80746.04374042139</c:v>
                </c:pt>
                <c:pt idx="6895">
                  <c:v>80746.04374042139</c:v>
                </c:pt>
                <c:pt idx="6896">
                  <c:v>80746.04374042139</c:v>
                </c:pt>
                <c:pt idx="6897">
                  <c:v>80746.04374042139</c:v>
                </c:pt>
                <c:pt idx="6898">
                  <c:v>80746.04374042139</c:v>
                </c:pt>
                <c:pt idx="6899">
                  <c:v>80746.04374042139</c:v>
                </c:pt>
                <c:pt idx="6900">
                  <c:v>80746.04374042139</c:v>
                </c:pt>
                <c:pt idx="6901">
                  <c:v>80746.04374042139</c:v>
                </c:pt>
                <c:pt idx="6902">
                  <c:v>80746.04374042139</c:v>
                </c:pt>
                <c:pt idx="6903">
                  <c:v>80746.04374042139</c:v>
                </c:pt>
                <c:pt idx="6904">
                  <c:v>80746.04374042139</c:v>
                </c:pt>
                <c:pt idx="6905">
                  <c:v>80746.04374042139</c:v>
                </c:pt>
                <c:pt idx="6906">
                  <c:v>80746.04374042139</c:v>
                </c:pt>
                <c:pt idx="6907">
                  <c:v>80746.04374042139</c:v>
                </c:pt>
                <c:pt idx="6908">
                  <c:v>80746.04374042139</c:v>
                </c:pt>
                <c:pt idx="6909">
                  <c:v>80746.04374042139</c:v>
                </c:pt>
                <c:pt idx="6910">
                  <c:v>80746.04374042139</c:v>
                </c:pt>
                <c:pt idx="6911">
                  <c:v>80746.04374042139</c:v>
                </c:pt>
                <c:pt idx="6912">
                  <c:v>80746.04374042139</c:v>
                </c:pt>
                <c:pt idx="6913">
                  <c:v>80746.04374042139</c:v>
                </c:pt>
                <c:pt idx="6914">
                  <c:v>80746.04374042139</c:v>
                </c:pt>
                <c:pt idx="6915">
                  <c:v>80746.04374042139</c:v>
                </c:pt>
                <c:pt idx="6916">
                  <c:v>80746.04374042139</c:v>
                </c:pt>
                <c:pt idx="6917">
                  <c:v>80746.04374042139</c:v>
                </c:pt>
                <c:pt idx="6918">
                  <c:v>80746.04374042139</c:v>
                </c:pt>
                <c:pt idx="6919">
                  <c:v>80746.04374042139</c:v>
                </c:pt>
                <c:pt idx="6920">
                  <c:v>80746.04374042139</c:v>
                </c:pt>
                <c:pt idx="6921">
                  <c:v>80746.04374042139</c:v>
                </c:pt>
                <c:pt idx="6922">
                  <c:v>80746.04374042139</c:v>
                </c:pt>
                <c:pt idx="6923">
                  <c:v>80746.04374042139</c:v>
                </c:pt>
                <c:pt idx="6924">
                  <c:v>80746.04374042139</c:v>
                </c:pt>
                <c:pt idx="6925">
                  <c:v>80746.04374042139</c:v>
                </c:pt>
                <c:pt idx="6926">
                  <c:v>80746.04374042139</c:v>
                </c:pt>
                <c:pt idx="6927">
                  <c:v>80746.04374042139</c:v>
                </c:pt>
                <c:pt idx="6928">
                  <c:v>80746.04374042139</c:v>
                </c:pt>
                <c:pt idx="6929">
                  <c:v>80746.04374042139</c:v>
                </c:pt>
                <c:pt idx="6930">
                  <c:v>80746.04374042139</c:v>
                </c:pt>
                <c:pt idx="6931">
                  <c:v>80746.04374042139</c:v>
                </c:pt>
                <c:pt idx="6932">
                  <c:v>80746.04374042139</c:v>
                </c:pt>
                <c:pt idx="6933">
                  <c:v>80746.04374042139</c:v>
                </c:pt>
                <c:pt idx="6934">
                  <c:v>80746.04374042139</c:v>
                </c:pt>
                <c:pt idx="6935">
                  <c:v>80746.04374042139</c:v>
                </c:pt>
                <c:pt idx="6936">
                  <c:v>80746.04374042139</c:v>
                </c:pt>
                <c:pt idx="6937">
                  <c:v>80746.04374042139</c:v>
                </c:pt>
                <c:pt idx="6938">
                  <c:v>80746.04374042139</c:v>
                </c:pt>
                <c:pt idx="6939">
                  <c:v>80746.04374042139</c:v>
                </c:pt>
                <c:pt idx="6940">
                  <c:v>80746.04374042139</c:v>
                </c:pt>
                <c:pt idx="6941">
                  <c:v>80746.04374042139</c:v>
                </c:pt>
                <c:pt idx="6942">
                  <c:v>80746.04374042139</c:v>
                </c:pt>
                <c:pt idx="6943">
                  <c:v>80746.04374042139</c:v>
                </c:pt>
                <c:pt idx="6944">
                  <c:v>80746.04374042139</c:v>
                </c:pt>
                <c:pt idx="6945">
                  <c:v>80746.04374042139</c:v>
                </c:pt>
                <c:pt idx="6946">
                  <c:v>80746.04374042139</c:v>
                </c:pt>
                <c:pt idx="6947">
                  <c:v>80746.04374042139</c:v>
                </c:pt>
                <c:pt idx="6948">
                  <c:v>80746.04374042139</c:v>
                </c:pt>
                <c:pt idx="6949">
                  <c:v>80746.04374042139</c:v>
                </c:pt>
                <c:pt idx="6950">
                  <c:v>80746.04374042139</c:v>
                </c:pt>
                <c:pt idx="6951">
                  <c:v>80746.04374042139</c:v>
                </c:pt>
                <c:pt idx="6952">
                  <c:v>80746.04374042139</c:v>
                </c:pt>
                <c:pt idx="6953">
                  <c:v>80746.04374042139</c:v>
                </c:pt>
                <c:pt idx="6954">
                  <c:v>80746.04374042139</c:v>
                </c:pt>
                <c:pt idx="6955">
                  <c:v>80746.04374042139</c:v>
                </c:pt>
                <c:pt idx="6956">
                  <c:v>80746.04374042139</c:v>
                </c:pt>
                <c:pt idx="6957">
                  <c:v>80746.04374042139</c:v>
                </c:pt>
                <c:pt idx="6958">
                  <c:v>80746.04374042139</c:v>
                </c:pt>
                <c:pt idx="6959">
                  <c:v>80746.04374042139</c:v>
                </c:pt>
                <c:pt idx="6960">
                  <c:v>80746.04374042139</c:v>
                </c:pt>
                <c:pt idx="6961">
                  <c:v>80746.04374042139</c:v>
                </c:pt>
                <c:pt idx="6962">
                  <c:v>80746.04374042139</c:v>
                </c:pt>
                <c:pt idx="6963">
                  <c:v>80746.04374042139</c:v>
                </c:pt>
                <c:pt idx="6964">
                  <c:v>80746.04374042139</c:v>
                </c:pt>
                <c:pt idx="6965">
                  <c:v>80746.04374042139</c:v>
                </c:pt>
                <c:pt idx="6966">
                  <c:v>80746.04374042139</c:v>
                </c:pt>
                <c:pt idx="6967">
                  <c:v>80746.04374042139</c:v>
                </c:pt>
                <c:pt idx="6968">
                  <c:v>80746.04374042139</c:v>
                </c:pt>
                <c:pt idx="6969">
                  <c:v>80746.04374042139</c:v>
                </c:pt>
                <c:pt idx="6970">
                  <c:v>80746.04374042139</c:v>
                </c:pt>
                <c:pt idx="6971">
                  <c:v>80746.04374042139</c:v>
                </c:pt>
                <c:pt idx="6972">
                  <c:v>80746.04374042139</c:v>
                </c:pt>
                <c:pt idx="6973">
                  <c:v>80746.04374042139</c:v>
                </c:pt>
                <c:pt idx="6974">
                  <c:v>80746.04374042139</c:v>
                </c:pt>
                <c:pt idx="6975">
                  <c:v>80746.04374042139</c:v>
                </c:pt>
                <c:pt idx="6976">
                  <c:v>80746.04374042139</c:v>
                </c:pt>
                <c:pt idx="6977">
                  <c:v>80746.04374042139</c:v>
                </c:pt>
                <c:pt idx="6978">
                  <c:v>80746.04374042139</c:v>
                </c:pt>
                <c:pt idx="6979">
                  <c:v>80746.04374042139</c:v>
                </c:pt>
                <c:pt idx="6980">
                  <c:v>80746.04374042139</c:v>
                </c:pt>
                <c:pt idx="6981">
                  <c:v>80746.04374042139</c:v>
                </c:pt>
                <c:pt idx="6982">
                  <c:v>80746.04374042139</c:v>
                </c:pt>
                <c:pt idx="6983">
                  <c:v>80746.04374042139</c:v>
                </c:pt>
                <c:pt idx="6984">
                  <c:v>80746.04374042139</c:v>
                </c:pt>
                <c:pt idx="6985">
                  <c:v>80746.04374042139</c:v>
                </c:pt>
                <c:pt idx="6986">
                  <c:v>80746.04374042139</c:v>
                </c:pt>
                <c:pt idx="6987">
                  <c:v>80746.04374042139</c:v>
                </c:pt>
                <c:pt idx="6988">
                  <c:v>80746.04374042139</c:v>
                </c:pt>
                <c:pt idx="6989">
                  <c:v>80746.04374042139</c:v>
                </c:pt>
                <c:pt idx="6990">
                  <c:v>80746.04374042139</c:v>
                </c:pt>
                <c:pt idx="6991">
                  <c:v>80746.04374042139</c:v>
                </c:pt>
                <c:pt idx="6992">
                  <c:v>80746.04374042139</c:v>
                </c:pt>
                <c:pt idx="6993">
                  <c:v>80746.04374042139</c:v>
                </c:pt>
                <c:pt idx="6994">
                  <c:v>80746.04374042139</c:v>
                </c:pt>
                <c:pt idx="6995">
                  <c:v>80746.04374042139</c:v>
                </c:pt>
                <c:pt idx="6996">
                  <c:v>80746.04374042139</c:v>
                </c:pt>
                <c:pt idx="6997">
                  <c:v>80746.04374042139</c:v>
                </c:pt>
                <c:pt idx="6998">
                  <c:v>80746.04374042139</c:v>
                </c:pt>
                <c:pt idx="6999">
                  <c:v>80746.04374042139</c:v>
                </c:pt>
                <c:pt idx="7000">
                  <c:v>80746.04374042139</c:v>
                </c:pt>
                <c:pt idx="7001">
                  <c:v>80746.04374042139</c:v>
                </c:pt>
                <c:pt idx="7002">
                  <c:v>80746.04374042139</c:v>
                </c:pt>
                <c:pt idx="7003">
                  <c:v>80746.04374042139</c:v>
                </c:pt>
                <c:pt idx="7004">
                  <c:v>80746.04374042139</c:v>
                </c:pt>
                <c:pt idx="7005">
                  <c:v>80746.04374042139</c:v>
                </c:pt>
                <c:pt idx="7006">
                  <c:v>80746.04374042139</c:v>
                </c:pt>
                <c:pt idx="7007">
                  <c:v>80746.04374042139</c:v>
                </c:pt>
                <c:pt idx="7008">
                  <c:v>80746.04374042139</c:v>
                </c:pt>
                <c:pt idx="7009">
                  <c:v>80746.04374042139</c:v>
                </c:pt>
                <c:pt idx="7010">
                  <c:v>80746.04374042139</c:v>
                </c:pt>
                <c:pt idx="7011">
                  <c:v>80746.04374042139</c:v>
                </c:pt>
                <c:pt idx="7012">
                  <c:v>80746.04374042139</c:v>
                </c:pt>
                <c:pt idx="7013">
                  <c:v>80746.04374042139</c:v>
                </c:pt>
                <c:pt idx="7014">
                  <c:v>80746.04374042139</c:v>
                </c:pt>
                <c:pt idx="7015">
                  <c:v>80746.04374042139</c:v>
                </c:pt>
                <c:pt idx="7016">
                  <c:v>80746.04374042139</c:v>
                </c:pt>
                <c:pt idx="7017">
                  <c:v>80746.04374042139</c:v>
                </c:pt>
                <c:pt idx="7018">
                  <c:v>80746.04374042139</c:v>
                </c:pt>
                <c:pt idx="7019">
                  <c:v>80746.04374042139</c:v>
                </c:pt>
                <c:pt idx="7020">
                  <c:v>80746.04374042139</c:v>
                </c:pt>
                <c:pt idx="7021">
                  <c:v>80746.04374042139</c:v>
                </c:pt>
                <c:pt idx="7022">
                  <c:v>80746.04374042139</c:v>
                </c:pt>
                <c:pt idx="7023">
                  <c:v>80746.04374042139</c:v>
                </c:pt>
                <c:pt idx="7024">
                  <c:v>80746.04374042139</c:v>
                </c:pt>
                <c:pt idx="7025">
                  <c:v>80746.04374042139</c:v>
                </c:pt>
                <c:pt idx="7026">
                  <c:v>80746.04374042139</c:v>
                </c:pt>
                <c:pt idx="7027">
                  <c:v>80746.04374042139</c:v>
                </c:pt>
                <c:pt idx="7028">
                  <c:v>80746.04374042139</c:v>
                </c:pt>
                <c:pt idx="7029">
                  <c:v>80746.04374042139</c:v>
                </c:pt>
                <c:pt idx="7030">
                  <c:v>80746.04374042139</c:v>
                </c:pt>
                <c:pt idx="7031">
                  <c:v>80746.04374042139</c:v>
                </c:pt>
                <c:pt idx="7032">
                  <c:v>80746.04374042139</c:v>
                </c:pt>
                <c:pt idx="7033">
                  <c:v>80746.04374042139</c:v>
                </c:pt>
                <c:pt idx="7034">
                  <c:v>80746.04374042139</c:v>
                </c:pt>
                <c:pt idx="7035">
                  <c:v>80746.04374042139</c:v>
                </c:pt>
                <c:pt idx="7036">
                  <c:v>80746.04374042139</c:v>
                </c:pt>
                <c:pt idx="7037">
                  <c:v>80746.04374042139</c:v>
                </c:pt>
                <c:pt idx="7038">
                  <c:v>80746.04374042139</c:v>
                </c:pt>
                <c:pt idx="7039">
                  <c:v>80746.04374042139</c:v>
                </c:pt>
                <c:pt idx="7040">
                  <c:v>80746.04374042139</c:v>
                </c:pt>
                <c:pt idx="7041">
                  <c:v>80746.04374042139</c:v>
                </c:pt>
                <c:pt idx="7042">
                  <c:v>80746.04374042139</c:v>
                </c:pt>
                <c:pt idx="7043">
                  <c:v>80746.04374042139</c:v>
                </c:pt>
                <c:pt idx="7044">
                  <c:v>80746.04374042139</c:v>
                </c:pt>
                <c:pt idx="7045">
                  <c:v>80746.04374042139</c:v>
                </c:pt>
                <c:pt idx="7046">
                  <c:v>80746.04374042139</c:v>
                </c:pt>
                <c:pt idx="7047">
                  <c:v>80746.04374042139</c:v>
                </c:pt>
                <c:pt idx="7048">
                  <c:v>80746.04374042139</c:v>
                </c:pt>
                <c:pt idx="7049">
                  <c:v>80746.04374042139</c:v>
                </c:pt>
                <c:pt idx="7050">
                  <c:v>80746.04374042139</c:v>
                </c:pt>
                <c:pt idx="7051">
                  <c:v>80746.04374042139</c:v>
                </c:pt>
                <c:pt idx="7052">
                  <c:v>80746.04374042139</c:v>
                </c:pt>
                <c:pt idx="7053">
                  <c:v>80746.04374042139</c:v>
                </c:pt>
                <c:pt idx="7054">
                  <c:v>80746.04374042139</c:v>
                </c:pt>
                <c:pt idx="7055">
                  <c:v>80746.04374042139</c:v>
                </c:pt>
                <c:pt idx="7056">
                  <c:v>80746.04374042139</c:v>
                </c:pt>
                <c:pt idx="7057">
                  <c:v>80746.04374042139</c:v>
                </c:pt>
                <c:pt idx="7058">
                  <c:v>80746.04374042139</c:v>
                </c:pt>
                <c:pt idx="7059">
                  <c:v>80746.04374042139</c:v>
                </c:pt>
                <c:pt idx="7060">
                  <c:v>80746.04374042139</c:v>
                </c:pt>
                <c:pt idx="7061">
                  <c:v>80746.04374042139</c:v>
                </c:pt>
                <c:pt idx="7062">
                  <c:v>80746.04374042139</c:v>
                </c:pt>
                <c:pt idx="7063">
                  <c:v>80746.04374042139</c:v>
                </c:pt>
                <c:pt idx="7064">
                  <c:v>80746.04374042139</c:v>
                </c:pt>
                <c:pt idx="7065">
                  <c:v>80746.04374042139</c:v>
                </c:pt>
                <c:pt idx="7066">
                  <c:v>80746.04374042139</c:v>
                </c:pt>
                <c:pt idx="7067">
                  <c:v>80746.04374042139</c:v>
                </c:pt>
                <c:pt idx="7068">
                  <c:v>80746.04374042139</c:v>
                </c:pt>
                <c:pt idx="7069">
                  <c:v>80746.04374042139</c:v>
                </c:pt>
                <c:pt idx="7070">
                  <c:v>80746.04374042139</c:v>
                </c:pt>
                <c:pt idx="7071">
                  <c:v>80746.04374042139</c:v>
                </c:pt>
                <c:pt idx="7072">
                  <c:v>80746.04374042139</c:v>
                </c:pt>
                <c:pt idx="7073">
                  <c:v>80746.04374042139</c:v>
                </c:pt>
                <c:pt idx="7074">
                  <c:v>80746.04374042139</c:v>
                </c:pt>
                <c:pt idx="7075">
                  <c:v>80746.04374042139</c:v>
                </c:pt>
                <c:pt idx="7076">
                  <c:v>80746.04374042139</c:v>
                </c:pt>
                <c:pt idx="7077">
                  <c:v>80746.04374042139</c:v>
                </c:pt>
                <c:pt idx="7078">
                  <c:v>80746.04374042139</c:v>
                </c:pt>
                <c:pt idx="7079">
                  <c:v>80746.04374042139</c:v>
                </c:pt>
                <c:pt idx="7080">
                  <c:v>80746.04374042139</c:v>
                </c:pt>
                <c:pt idx="7081">
                  <c:v>80746.04374042139</c:v>
                </c:pt>
                <c:pt idx="7082">
                  <c:v>80746.04374042139</c:v>
                </c:pt>
                <c:pt idx="7083">
                  <c:v>80746.04374042139</c:v>
                </c:pt>
                <c:pt idx="7084">
                  <c:v>80746.04374042139</c:v>
                </c:pt>
                <c:pt idx="7085">
                  <c:v>80746.04374042139</c:v>
                </c:pt>
                <c:pt idx="7086">
                  <c:v>80746.04374042139</c:v>
                </c:pt>
                <c:pt idx="7087">
                  <c:v>80746.04374042139</c:v>
                </c:pt>
                <c:pt idx="7088">
                  <c:v>80746.04374042139</c:v>
                </c:pt>
                <c:pt idx="7089">
                  <c:v>80746.04374042139</c:v>
                </c:pt>
                <c:pt idx="7090">
                  <c:v>80746.04374042139</c:v>
                </c:pt>
                <c:pt idx="7091">
                  <c:v>80746.04374042139</c:v>
                </c:pt>
                <c:pt idx="7092">
                  <c:v>80746.04374042139</c:v>
                </c:pt>
                <c:pt idx="7093">
                  <c:v>80746.04374042139</c:v>
                </c:pt>
                <c:pt idx="7094">
                  <c:v>80746.04374042139</c:v>
                </c:pt>
                <c:pt idx="7095">
                  <c:v>80746.04374042139</c:v>
                </c:pt>
                <c:pt idx="7096">
                  <c:v>80746.04374042139</c:v>
                </c:pt>
                <c:pt idx="7097">
                  <c:v>80746.04374042139</c:v>
                </c:pt>
                <c:pt idx="7098">
                  <c:v>80746.04374042139</c:v>
                </c:pt>
                <c:pt idx="7099">
                  <c:v>80746.04374042139</c:v>
                </c:pt>
                <c:pt idx="7100">
                  <c:v>80746.04374042139</c:v>
                </c:pt>
                <c:pt idx="7101">
                  <c:v>80746.04374042139</c:v>
                </c:pt>
                <c:pt idx="7102">
                  <c:v>80746.04374042139</c:v>
                </c:pt>
                <c:pt idx="7103">
                  <c:v>80746.04374042139</c:v>
                </c:pt>
                <c:pt idx="7104">
                  <c:v>80746.04374042139</c:v>
                </c:pt>
                <c:pt idx="7105">
                  <c:v>80746.04374042139</c:v>
                </c:pt>
                <c:pt idx="7106">
                  <c:v>80746.04374042139</c:v>
                </c:pt>
                <c:pt idx="7107">
                  <c:v>80746.04374042139</c:v>
                </c:pt>
                <c:pt idx="7108">
                  <c:v>80746.04374042139</c:v>
                </c:pt>
                <c:pt idx="7109">
                  <c:v>80746.04374042139</c:v>
                </c:pt>
                <c:pt idx="7110">
                  <c:v>80746.04374042139</c:v>
                </c:pt>
                <c:pt idx="7111">
                  <c:v>80746.04374042139</c:v>
                </c:pt>
                <c:pt idx="7112">
                  <c:v>80746.04374042139</c:v>
                </c:pt>
                <c:pt idx="7113">
                  <c:v>80746.04374042139</c:v>
                </c:pt>
                <c:pt idx="7114">
                  <c:v>80746.04374042139</c:v>
                </c:pt>
                <c:pt idx="7115">
                  <c:v>80746.04374042139</c:v>
                </c:pt>
                <c:pt idx="7116">
                  <c:v>80746.04374042139</c:v>
                </c:pt>
                <c:pt idx="7117">
                  <c:v>80746.04374042139</c:v>
                </c:pt>
                <c:pt idx="7118">
                  <c:v>80746.04374042139</c:v>
                </c:pt>
                <c:pt idx="7119">
                  <c:v>80746.04374042139</c:v>
                </c:pt>
                <c:pt idx="7120">
                  <c:v>80746.04374042139</c:v>
                </c:pt>
                <c:pt idx="7121">
                  <c:v>80746.04374042139</c:v>
                </c:pt>
                <c:pt idx="7122">
                  <c:v>80746.04374042139</c:v>
                </c:pt>
                <c:pt idx="7123">
                  <c:v>80746.04374042139</c:v>
                </c:pt>
                <c:pt idx="7124">
                  <c:v>80746.04374042139</c:v>
                </c:pt>
                <c:pt idx="7125">
                  <c:v>80746.04374042139</c:v>
                </c:pt>
                <c:pt idx="7126">
                  <c:v>80746.04374042139</c:v>
                </c:pt>
                <c:pt idx="7127">
                  <c:v>80746.04374042139</c:v>
                </c:pt>
                <c:pt idx="7128">
                  <c:v>80746.04374042139</c:v>
                </c:pt>
                <c:pt idx="7129">
                  <c:v>80746.04374042139</c:v>
                </c:pt>
                <c:pt idx="7130">
                  <c:v>80746.04374042139</c:v>
                </c:pt>
                <c:pt idx="7131">
                  <c:v>80746.04374042139</c:v>
                </c:pt>
                <c:pt idx="7132">
                  <c:v>80746.04374042139</c:v>
                </c:pt>
                <c:pt idx="7133">
                  <c:v>80746.04374042139</c:v>
                </c:pt>
                <c:pt idx="7134">
                  <c:v>80746.04374042139</c:v>
                </c:pt>
                <c:pt idx="7135">
                  <c:v>80746.04374042139</c:v>
                </c:pt>
                <c:pt idx="7136">
                  <c:v>80746.04374042139</c:v>
                </c:pt>
                <c:pt idx="7137">
                  <c:v>80746.04374042139</c:v>
                </c:pt>
                <c:pt idx="7138">
                  <c:v>80746.04374042139</c:v>
                </c:pt>
                <c:pt idx="7139">
                  <c:v>80746.04374042139</c:v>
                </c:pt>
                <c:pt idx="7140">
                  <c:v>80746.04374042139</c:v>
                </c:pt>
                <c:pt idx="7141">
                  <c:v>80746.04374042139</c:v>
                </c:pt>
                <c:pt idx="7142">
                  <c:v>80746.04374042139</c:v>
                </c:pt>
                <c:pt idx="7143">
                  <c:v>80746.04374042139</c:v>
                </c:pt>
                <c:pt idx="7144">
                  <c:v>80746.04374042139</c:v>
                </c:pt>
                <c:pt idx="7145">
                  <c:v>80746.04374042139</c:v>
                </c:pt>
                <c:pt idx="7146">
                  <c:v>80746.04374042139</c:v>
                </c:pt>
                <c:pt idx="7147">
                  <c:v>80746.04374042139</c:v>
                </c:pt>
                <c:pt idx="7148">
                  <c:v>80746.04374042139</c:v>
                </c:pt>
                <c:pt idx="7149">
                  <c:v>80746.04374042139</c:v>
                </c:pt>
                <c:pt idx="7150">
                  <c:v>80746.04374042139</c:v>
                </c:pt>
                <c:pt idx="7151">
                  <c:v>80746.04374042139</c:v>
                </c:pt>
                <c:pt idx="7152">
                  <c:v>80746.04374042139</c:v>
                </c:pt>
                <c:pt idx="7153">
                  <c:v>80746.04374042139</c:v>
                </c:pt>
                <c:pt idx="7154">
                  <c:v>80746.04374042139</c:v>
                </c:pt>
                <c:pt idx="7155">
                  <c:v>80746.04374042139</c:v>
                </c:pt>
                <c:pt idx="7156">
                  <c:v>80746.04374042139</c:v>
                </c:pt>
                <c:pt idx="7157">
                  <c:v>80746.04374042139</c:v>
                </c:pt>
                <c:pt idx="7158">
                  <c:v>80746.04374042139</c:v>
                </c:pt>
                <c:pt idx="7159">
                  <c:v>80746.04374042139</c:v>
                </c:pt>
                <c:pt idx="7160">
                  <c:v>80746.04374042139</c:v>
                </c:pt>
                <c:pt idx="7161">
                  <c:v>80746.04374042139</c:v>
                </c:pt>
                <c:pt idx="7162">
                  <c:v>80746.04374042139</c:v>
                </c:pt>
                <c:pt idx="7163">
                  <c:v>80746.04374042139</c:v>
                </c:pt>
                <c:pt idx="7164">
                  <c:v>80746.04374042139</c:v>
                </c:pt>
                <c:pt idx="7165">
                  <c:v>80746.04374042139</c:v>
                </c:pt>
                <c:pt idx="7166">
                  <c:v>80746.04374042139</c:v>
                </c:pt>
                <c:pt idx="7167">
                  <c:v>80746.04374042139</c:v>
                </c:pt>
                <c:pt idx="7168">
                  <c:v>80746.04374042139</c:v>
                </c:pt>
                <c:pt idx="7169">
                  <c:v>80746.04374042139</c:v>
                </c:pt>
                <c:pt idx="7170">
                  <c:v>80746.04374042139</c:v>
                </c:pt>
                <c:pt idx="7171">
                  <c:v>80746.04374042139</c:v>
                </c:pt>
                <c:pt idx="7172">
                  <c:v>80746.04374042139</c:v>
                </c:pt>
                <c:pt idx="7173">
                  <c:v>80746.04374042139</c:v>
                </c:pt>
                <c:pt idx="7174">
                  <c:v>80746.04374042139</c:v>
                </c:pt>
                <c:pt idx="7175">
                  <c:v>80746.04374042139</c:v>
                </c:pt>
                <c:pt idx="7176">
                  <c:v>80746.04374042139</c:v>
                </c:pt>
                <c:pt idx="7177">
                  <c:v>80746.04374042139</c:v>
                </c:pt>
                <c:pt idx="7178">
                  <c:v>80746.04374042139</c:v>
                </c:pt>
                <c:pt idx="7179">
                  <c:v>80746.04374042139</c:v>
                </c:pt>
                <c:pt idx="7180">
                  <c:v>80746.04374042139</c:v>
                </c:pt>
                <c:pt idx="7181">
                  <c:v>80746.04374042139</c:v>
                </c:pt>
                <c:pt idx="7182">
                  <c:v>80746.04374042139</c:v>
                </c:pt>
                <c:pt idx="7183">
                  <c:v>80746.04374042139</c:v>
                </c:pt>
                <c:pt idx="7184">
                  <c:v>80746.04374042139</c:v>
                </c:pt>
                <c:pt idx="7185">
                  <c:v>80746.04374042139</c:v>
                </c:pt>
                <c:pt idx="7186">
                  <c:v>80746.04374042139</c:v>
                </c:pt>
                <c:pt idx="7187">
                  <c:v>80746.04374042139</c:v>
                </c:pt>
                <c:pt idx="7188">
                  <c:v>80746.04374042139</c:v>
                </c:pt>
                <c:pt idx="7189">
                  <c:v>80746.04374042139</c:v>
                </c:pt>
                <c:pt idx="7190">
                  <c:v>80746.04374042139</c:v>
                </c:pt>
                <c:pt idx="7191">
                  <c:v>80746.04374042139</c:v>
                </c:pt>
                <c:pt idx="7192">
                  <c:v>80746.04374042139</c:v>
                </c:pt>
                <c:pt idx="7193">
                  <c:v>80746.04374042139</c:v>
                </c:pt>
                <c:pt idx="7194">
                  <c:v>80746.04374042139</c:v>
                </c:pt>
                <c:pt idx="7195">
                  <c:v>80746.04374042139</c:v>
                </c:pt>
                <c:pt idx="7196">
                  <c:v>80746.04374042139</c:v>
                </c:pt>
                <c:pt idx="7197">
                  <c:v>80746.04374042139</c:v>
                </c:pt>
                <c:pt idx="7198">
                  <c:v>80746.04374042139</c:v>
                </c:pt>
                <c:pt idx="7199">
                  <c:v>80746.04374042139</c:v>
                </c:pt>
                <c:pt idx="7200">
                  <c:v>80746.04374042139</c:v>
                </c:pt>
                <c:pt idx="7201">
                  <c:v>80746.04374042139</c:v>
                </c:pt>
                <c:pt idx="7202">
                  <c:v>80746.04374042139</c:v>
                </c:pt>
                <c:pt idx="7203">
                  <c:v>80746.04374042139</c:v>
                </c:pt>
                <c:pt idx="7204">
                  <c:v>80746.04374042139</c:v>
                </c:pt>
                <c:pt idx="7205">
                  <c:v>80746.04374042139</c:v>
                </c:pt>
                <c:pt idx="7206">
                  <c:v>80746.04374042139</c:v>
                </c:pt>
                <c:pt idx="7207">
                  <c:v>80746.04374042139</c:v>
                </c:pt>
                <c:pt idx="7208">
                  <c:v>80746.04374042139</c:v>
                </c:pt>
                <c:pt idx="7209">
                  <c:v>80746.04374042139</c:v>
                </c:pt>
                <c:pt idx="7210">
                  <c:v>80746.04374042139</c:v>
                </c:pt>
                <c:pt idx="7211">
                  <c:v>80746.04374042139</c:v>
                </c:pt>
                <c:pt idx="7212">
                  <c:v>80746.04374042139</c:v>
                </c:pt>
                <c:pt idx="7213">
                  <c:v>80746.04374042139</c:v>
                </c:pt>
                <c:pt idx="7214">
                  <c:v>80746.04374042139</c:v>
                </c:pt>
                <c:pt idx="7215">
                  <c:v>80746.04374042139</c:v>
                </c:pt>
                <c:pt idx="7216">
                  <c:v>80746.04374042139</c:v>
                </c:pt>
                <c:pt idx="7217">
                  <c:v>80746.04374042139</c:v>
                </c:pt>
                <c:pt idx="7218">
                  <c:v>80746.04374042139</c:v>
                </c:pt>
                <c:pt idx="7219">
                  <c:v>80746.04374042139</c:v>
                </c:pt>
                <c:pt idx="7220">
                  <c:v>80746.04374042139</c:v>
                </c:pt>
                <c:pt idx="7221">
                  <c:v>80746.04374042139</c:v>
                </c:pt>
                <c:pt idx="7222">
                  <c:v>80746.04374042139</c:v>
                </c:pt>
                <c:pt idx="7223">
                  <c:v>80746.04374042139</c:v>
                </c:pt>
                <c:pt idx="7224">
                  <c:v>80746.04374042139</c:v>
                </c:pt>
                <c:pt idx="7225">
                  <c:v>80746.04374042139</c:v>
                </c:pt>
                <c:pt idx="7226">
                  <c:v>80746.04374042139</c:v>
                </c:pt>
                <c:pt idx="7227">
                  <c:v>80746.04374042139</c:v>
                </c:pt>
                <c:pt idx="7228">
                  <c:v>80746.04374042139</c:v>
                </c:pt>
                <c:pt idx="7229">
                  <c:v>80746.04374042139</c:v>
                </c:pt>
                <c:pt idx="7230">
                  <c:v>80746.04374042139</c:v>
                </c:pt>
                <c:pt idx="7231">
                  <c:v>80746.04374042139</c:v>
                </c:pt>
                <c:pt idx="7232">
                  <c:v>80746.04374042139</c:v>
                </c:pt>
                <c:pt idx="7233">
                  <c:v>80746.04374042139</c:v>
                </c:pt>
                <c:pt idx="7234">
                  <c:v>80746.04374042139</c:v>
                </c:pt>
                <c:pt idx="7235">
                  <c:v>80746.04374042139</c:v>
                </c:pt>
                <c:pt idx="7236">
                  <c:v>80746.04374042139</c:v>
                </c:pt>
                <c:pt idx="7237">
                  <c:v>80746.04374042139</c:v>
                </c:pt>
                <c:pt idx="7238">
                  <c:v>80746.04374042139</c:v>
                </c:pt>
                <c:pt idx="7239">
                  <c:v>80746.04374042139</c:v>
                </c:pt>
                <c:pt idx="7240">
                  <c:v>80746.04374042139</c:v>
                </c:pt>
                <c:pt idx="7241">
                  <c:v>80746.04374042139</c:v>
                </c:pt>
                <c:pt idx="7242">
                  <c:v>80746.04374042139</c:v>
                </c:pt>
                <c:pt idx="7243">
                  <c:v>80746.04374042139</c:v>
                </c:pt>
                <c:pt idx="7244">
                  <c:v>80746.04374042139</c:v>
                </c:pt>
                <c:pt idx="7245">
                  <c:v>80746.04374042139</c:v>
                </c:pt>
                <c:pt idx="7246">
                  <c:v>80746.04374042139</c:v>
                </c:pt>
                <c:pt idx="7247">
                  <c:v>80746.04374042139</c:v>
                </c:pt>
                <c:pt idx="7248">
                  <c:v>80746.04374042139</c:v>
                </c:pt>
                <c:pt idx="7249">
                  <c:v>80746.04374042139</c:v>
                </c:pt>
                <c:pt idx="7250">
                  <c:v>80746.04374042139</c:v>
                </c:pt>
                <c:pt idx="7251">
                  <c:v>80746.04374042139</c:v>
                </c:pt>
                <c:pt idx="7252">
                  <c:v>80746.04374042139</c:v>
                </c:pt>
                <c:pt idx="7253">
                  <c:v>80746.04374042139</c:v>
                </c:pt>
                <c:pt idx="7254">
                  <c:v>80746.04374042139</c:v>
                </c:pt>
                <c:pt idx="7255">
                  <c:v>80746.04374042139</c:v>
                </c:pt>
                <c:pt idx="7256">
                  <c:v>80746.04374042139</c:v>
                </c:pt>
                <c:pt idx="7257">
                  <c:v>80746.04374042139</c:v>
                </c:pt>
                <c:pt idx="7258">
                  <c:v>80746.04374042139</c:v>
                </c:pt>
                <c:pt idx="7259">
                  <c:v>80746.04374042139</c:v>
                </c:pt>
                <c:pt idx="7260">
                  <c:v>80746.04374042139</c:v>
                </c:pt>
                <c:pt idx="7261">
                  <c:v>80746.04374042139</c:v>
                </c:pt>
                <c:pt idx="7262">
                  <c:v>80746.04374042139</c:v>
                </c:pt>
                <c:pt idx="7263">
                  <c:v>80746.04374042139</c:v>
                </c:pt>
                <c:pt idx="7264">
                  <c:v>80746.04374042139</c:v>
                </c:pt>
                <c:pt idx="7265">
                  <c:v>80746.04374042139</c:v>
                </c:pt>
                <c:pt idx="7266">
                  <c:v>80746.04374042139</c:v>
                </c:pt>
                <c:pt idx="7267">
                  <c:v>80746.04374042139</c:v>
                </c:pt>
                <c:pt idx="7268">
                  <c:v>80746.04374042139</c:v>
                </c:pt>
                <c:pt idx="7269">
                  <c:v>80746.04374042139</c:v>
                </c:pt>
                <c:pt idx="7270">
                  <c:v>80746.04374042139</c:v>
                </c:pt>
                <c:pt idx="7271">
                  <c:v>80746.04374042139</c:v>
                </c:pt>
                <c:pt idx="7272">
                  <c:v>80746.04374042139</c:v>
                </c:pt>
                <c:pt idx="7273">
                  <c:v>80746.04374042139</c:v>
                </c:pt>
                <c:pt idx="7274">
                  <c:v>80746.04374042139</c:v>
                </c:pt>
                <c:pt idx="7275">
                  <c:v>80746.04374042139</c:v>
                </c:pt>
                <c:pt idx="7276">
                  <c:v>80746.04374042139</c:v>
                </c:pt>
                <c:pt idx="7277">
                  <c:v>80746.04374042139</c:v>
                </c:pt>
                <c:pt idx="7278">
                  <c:v>80746.04374042139</c:v>
                </c:pt>
                <c:pt idx="7279">
                  <c:v>80746.04374042139</c:v>
                </c:pt>
                <c:pt idx="7280">
                  <c:v>80746.04374042139</c:v>
                </c:pt>
                <c:pt idx="7281">
                  <c:v>80746.04374042139</c:v>
                </c:pt>
                <c:pt idx="7282">
                  <c:v>80746.04374042139</c:v>
                </c:pt>
                <c:pt idx="7283">
                  <c:v>80746.04374042139</c:v>
                </c:pt>
                <c:pt idx="7284">
                  <c:v>80746.04374042139</c:v>
                </c:pt>
                <c:pt idx="7285">
                  <c:v>80746.04374042139</c:v>
                </c:pt>
                <c:pt idx="7286">
                  <c:v>80746.04374042139</c:v>
                </c:pt>
                <c:pt idx="7287">
                  <c:v>80746.04374042139</c:v>
                </c:pt>
                <c:pt idx="7288">
                  <c:v>80746.04374042139</c:v>
                </c:pt>
                <c:pt idx="7289">
                  <c:v>80746.04374042139</c:v>
                </c:pt>
                <c:pt idx="7290">
                  <c:v>80746.04374042139</c:v>
                </c:pt>
                <c:pt idx="7291">
                  <c:v>80746.04374042139</c:v>
                </c:pt>
                <c:pt idx="7292">
                  <c:v>80746.04374042139</c:v>
                </c:pt>
                <c:pt idx="7293">
                  <c:v>80746.04374042139</c:v>
                </c:pt>
                <c:pt idx="7294">
                  <c:v>80746.04374042139</c:v>
                </c:pt>
                <c:pt idx="7295">
                  <c:v>80746.04374042139</c:v>
                </c:pt>
                <c:pt idx="7296">
                  <c:v>80746.04374042139</c:v>
                </c:pt>
                <c:pt idx="7297">
                  <c:v>80746.04374042139</c:v>
                </c:pt>
                <c:pt idx="7298">
                  <c:v>80746.04374042139</c:v>
                </c:pt>
                <c:pt idx="7299">
                  <c:v>80746.04374042139</c:v>
                </c:pt>
                <c:pt idx="7300">
                  <c:v>80746.04374042139</c:v>
                </c:pt>
                <c:pt idx="7301">
                  <c:v>80746.04374042139</c:v>
                </c:pt>
                <c:pt idx="7302">
                  <c:v>80746.04374042139</c:v>
                </c:pt>
                <c:pt idx="7303">
                  <c:v>80746.04374042139</c:v>
                </c:pt>
                <c:pt idx="7304">
                  <c:v>80746.04374042139</c:v>
                </c:pt>
                <c:pt idx="7305">
                  <c:v>80746.04374042139</c:v>
                </c:pt>
                <c:pt idx="7306">
                  <c:v>80746.04374042139</c:v>
                </c:pt>
                <c:pt idx="7307">
                  <c:v>80746.04374042139</c:v>
                </c:pt>
                <c:pt idx="7308">
                  <c:v>80746.04374042139</c:v>
                </c:pt>
                <c:pt idx="7309">
                  <c:v>80746.04374042139</c:v>
                </c:pt>
                <c:pt idx="7310">
                  <c:v>80746.04374042139</c:v>
                </c:pt>
                <c:pt idx="7311">
                  <c:v>80746.04374042139</c:v>
                </c:pt>
                <c:pt idx="7312">
                  <c:v>80746.04374042139</c:v>
                </c:pt>
                <c:pt idx="7313">
                  <c:v>80746.04374042139</c:v>
                </c:pt>
                <c:pt idx="7314">
                  <c:v>80746.04374042139</c:v>
                </c:pt>
                <c:pt idx="7315">
                  <c:v>80746.04374042139</c:v>
                </c:pt>
                <c:pt idx="7316">
                  <c:v>80746.04374042139</c:v>
                </c:pt>
                <c:pt idx="7317">
                  <c:v>80746.04374042139</c:v>
                </c:pt>
                <c:pt idx="7318">
                  <c:v>80746.04374042139</c:v>
                </c:pt>
                <c:pt idx="7319">
                  <c:v>80746.04374042139</c:v>
                </c:pt>
                <c:pt idx="7320">
                  <c:v>80746.04374042139</c:v>
                </c:pt>
                <c:pt idx="7321">
                  <c:v>80746.04374042139</c:v>
                </c:pt>
                <c:pt idx="7322">
                  <c:v>80746.04374042139</c:v>
                </c:pt>
                <c:pt idx="7323">
                  <c:v>80746.04374042139</c:v>
                </c:pt>
                <c:pt idx="7324">
                  <c:v>80746.04374042139</c:v>
                </c:pt>
                <c:pt idx="7325">
                  <c:v>80746.04374042139</c:v>
                </c:pt>
                <c:pt idx="7326">
                  <c:v>80746.04374042139</c:v>
                </c:pt>
                <c:pt idx="7327">
                  <c:v>80746.04374042139</c:v>
                </c:pt>
                <c:pt idx="7328">
                  <c:v>80746.04374042139</c:v>
                </c:pt>
                <c:pt idx="7329">
                  <c:v>80746.04374042139</c:v>
                </c:pt>
                <c:pt idx="7330">
                  <c:v>80746.04374042139</c:v>
                </c:pt>
                <c:pt idx="7331">
                  <c:v>80746.04374042139</c:v>
                </c:pt>
                <c:pt idx="7332">
                  <c:v>80746.04374042139</c:v>
                </c:pt>
                <c:pt idx="7333">
                  <c:v>80746.04374042139</c:v>
                </c:pt>
                <c:pt idx="7334">
                  <c:v>80746.04374042139</c:v>
                </c:pt>
                <c:pt idx="7335">
                  <c:v>80746.04374042139</c:v>
                </c:pt>
                <c:pt idx="7336">
                  <c:v>80746.04374042139</c:v>
                </c:pt>
                <c:pt idx="7337">
                  <c:v>80746.04374042139</c:v>
                </c:pt>
                <c:pt idx="7338">
                  <c:v>80746.04374042139</c:v>
                </c:pt>
                <c:pt idx="7339">
                  <c:v>80746.04374042139</c:v>
                </c:pt>
                <c:pt idx="7340">
                  <c:v>80746.04374042139</c:v>
                </c:pt>
                <c:pt idx="7341">
                  <c:v>80746.04374042139</c:v>
                </c:pt>
                <c:pt idx="7342">
                  <c:v>80746.04374042139</c:v>
                </c:pt>
                <c:pt idx="7343">
                  <c:v>80746.04374042139</c:v>
                </c:pt>
                <c:pt idx="7344">
                  <c:v>80746.04374042139</c:v>
                </c:pt>
                <c:pt idx="7345">
                  <c:v>80746.04374042139</c:v>
                </c:pt>
                <c:pt idx="7346">
                  <c:v>80746.04374042139</c:v>
                </c:pt>
                <c:pt idx="7347">
                  <c:v>80746.04374042139</c:v>
                </c:pt>
                <c:pt idx="7348">
                  <c:v>80746.04374042139</c:v>
                </c:pt>
                <c:pt idx="7349">
                  <c:v>80746.04374042139</c:v>
                </c:pt>
                <c:pt idx="7350">
                  <c:v>80746.04374042139</c:v>
                </c:pt>
                <c:pt idx="7351">
                  <c:v>80746.04374042139</c:v>
                </c:pt>
                <c:pt idx="7352">
                  <c:v>80746.04374042139</c:v>
                </c:pt>
                <c:pt idx="7353">
                  <c:v>80746.04374042139</c:v>
                </c:pt>
                <c:pt idx="7354">
                  <c:v>80746.04374042139</c:v>
                </c:pt>
                <c:pt idx="7355">
                  <c:v>80746.04374042139</c:v>
                </c:pt>
                <c:pt idx="7356">
                  <c:v>80746.04374042139</c:v>
                </c:pt>
                <c:pt idx="7357">
                  <c:v>80746.04374042139</c:v>
                </c:pt>
                <c:pt idx="7358">
                  <c:v>80746.04374042139</c:v>
                </c:pt>
                <c:pt idx="7359">
                  <c:v>80746.04374042139</c:v>
                </c:pt>
                <c:pt idx="7360">
                  <c:v>80746.04374042139</c:v>
                </c:pt>
                <c:pt idx="7361">
                  <c:v>80746.04374042139</c:v>
                </c:pt>
                <c:pt idx="7362">
                  <c:v>80746.04374042139</c:v>
                </c:pt>
                <c:pt idx="7363">
                  <c:v>80746.04374042139</c:v>
                </c:pt>
                <c:pt idx="7364">
                  <c:v>80746.04374042139</c:v>
                </c:pt>
                <c:pt idx="7365">
                  <c:v>80746.04374042139</c:v>
                </c:pt>
                <c:pt idx="7366">
                  <c:v>80746.04374042139</c:v>
                </c:pt>
                <c:pt idx="7367">
                  <c:v>80746.04374042139</c:v>
                </c:pt>
                <c:pt idx="7368">
                  <c:v>80746.04374042139</c:v>
                </c:pt>
                <c:pt idx="7369">
                  <c:v>80746.04374042139</c:v>
                </c:pt>
                <c:pt idx="7370">
                  <c:v>80746.04374042139</c:v>
                </c:pt>
                <c:pt idx="7371">
                  <c:v>80746.04374042139</c:v>
                </c:pt>
                <c:pt idx="7372">
                  <c:v>80746.04374042139</c:v>
                </c:pt>
                <c:pt idx="7373">
                  <c:v>80746.04374042139</c:v>
                </c:pt>
                <c:pt idx="7374">
                  <c:v>80746.04374042139</c:v>
                </c:pt>
                <c:pt idx="7375">
                  <c:v>80746.04374042139</c:v>
                </c:pt>
                <c:pt idx="7376">
                  <c:v>80746.04374042139</c:v>
                </c:pt>
                <c:pt idx="7377">
                  <c:v>80746.04374042139</c:v>
                </c:pt>
                <c:pt idx="7378">
                  <c:v>80746.04374042139</c:v>
                </c:pt>
                <c:pt idx="7379">
                  <c:v>80746.04374042139</c:v>
                </c:pt>
                <c:pt idx="7380">
                  <c:v>80746.04374042139</c:v>
                </c:pt>
                <c:pt idx="7381">
                  <c:v>80746.04374042139</c:v>
                </c:pt>
                <c:pt idx="7382">
                  <c:v>80746.04374042139</c:v>
                </c:pt>
                <c:pt idx="7383">
                  <c:v>80746.04374042139</c:v>
                </c:pt>
                <c:pt idx="7384">
                  <c:v>80746.04374042139</c:v>
                </c:pt>
                <c:pt idx="7385">
                  <c:v>80746.04374042139</c:v>
                </c:pt>
                <c:pt idx="7386">
                  <c:v>80746.04374042139</c:v>
                </c:pt>
                <c:pt idx="7387">
                  <c:v>80746.04374042139</c:v>
                </c:pt>
                <c:pt idx="7388">
                  <c:v>80746.04374042139</c:v>
                </c:pt>
                <c:pt idx="7389">
                  <c:v>80746.04374042139</c:v>
                </c:pt>
                <c:pt idx="7390">
                  <c:v>80746.04374042139</c:v>
                </c:pt>
                <c:pt idx="7391">
                  <c:v>80746.04374042139</c:v>
                </c:pt>
                <c:pt idx="7392">
                  <c:v>80746.04374042139</c:v>
                </c:pt>
                <c:pt idx="7393">
                  <c:v>80746.04374042139</c:v>
                </c:pt>
                <c:pt idx="7394">
                  <c:v>80746.04374042139</c:v>
                </c:pt>
                <c:pt idx="7395">
                  <c:v>80746.04374042139</c:v>
                </c:pt>
                <c:pt idx="7396">
                  <c:v>80746.04374042139</c:v>
                </c:pt>
                <c:pt idx="7397">
                  <c:v>80746.04374042139</c:v>
                </c:pt>
                <c:pt idx="7398">
                  <c:v>80746.04374042139</c:v>
                </c:pt>
                <c:pt idx="7399">
                  <c:v>80746.04374042139</c:v>
                </c:pt>
                <c:pt idx="7400">
                  <c:v>80746.04374042139</c:v>
                </c:pt>
                <c:pt idx="7401">
                  <c:v>80746.04374042139</c:v>
                </c:pt>
                <c:pt idx="7402">
                  <c:v>80746.04374042139</c:v>
                </c:pt>
                <c:pt idx="7403">
                  <c:v>80746.04374042139</c:v>
                </c:pt>
                <c:pt idx="7404">
                  <c:v>80746.04374042139</c:v>
                </c:pt>
                <c:pt idx="7405">
                  <c:v>80746.04374042139</c:v>
                </c:pt>
                <c:pt idx="7406">
                  <c:v>80746.04374042139</c:v>
                </c:pt>
                <c:pt idx="7407">
                  <c:v>80746.04374042139</c:v>
                </c:pt>
                <c:pt idx="7408">
                  <c:v>80746.04374042139</c:v>
                </c:pt>
                <c:pt idx="7409">
                  <c:v>80746.04374042139</c:v>
                </c:pt>
                <c:pt idx="7410">
                  <c:v>80746.04374042139</c:v>
                </c:pt>
                <c:pt idx="7411">
                  <c:v>80746.04374042139</c:v>
                </c:pt>
                <c:pt idx="7412">
                  <c:v>80746.04374042139</c:v>
                </c:pt>
                <c:pt idx="7413">
                  <c:v>80746.04374042139</c:v>
                </c:pt>
                <c:pt idx="7414">
                  <c:v>80746.04374042139</c:v>
                </c:pt>
                <c:pt idx="7415">
                  <c:v>80746.04374042139</c:v>
                </c:pt>
                <c:pt idx="7416">
                  <c:v>80746.04374042139</c:v>
                </c:pt>
                <c:pt idx="7417">
                  <c:v>80746.04374042139</c:v>
                </c:pt>
                <c:pt idx="7418">
                  <c:v>80746.04374042139</c:v>
                </c:pt>
                <c:pt idx="7419">
                  <c:v>80746.04374042139</c:v>
                </c:pt>
                <c:pt idx="7420">
                  <c:v>80746.04374042139</c:v>
                </c:pt>
                <c:pt idx="7421">
                  <c:v>80746.04374042139</c:v>
                </c:pt>
                <c:pt idx="7422">
                  <c:v>80746.04374042139</c:v>
                </c:pt>
                <c:pt idx="7423">
                  <c:v>80746.04374042139</c:v>
                </c:pt>
                <c:pt idx="7424">
                  <c:v>80746.04374042139</c:v>
                </c:pt>
                <c:pt idx="7425">
                  <c:v>80746.04374042139</c:v>
                </c:pt>
                <c:pt idx="7426">
                  <c:v>80746.04374042139</c:v>
                </c:pt>
                <c:pt idx="7427">
                  <c:v>80746.04374042139</c:v>
                </c:pt>
                <c:pt idx="7428">
                  <c:v>80746.04374042139</c:v>
                </c:pt>
                <c:pt idx="7429">
                  <c:v>80746.04374042139</c:v>
                </c:pt>
                <c:pt idx="7430">
                  <c:v>80746.04374042139</c:v>
                </c:pt>
                <c:pt idx="7431">
                  <c:v>80746.04374042139</c:v>
                </c:pt>
                <c:pt idx="7432">
                  <c:v>80746.04374042139</c:v>
                </c:pt>
                <c:pt idx="7433">
                  <c:v>80746.04374042139</c:v>
                </c:pt>
                <c:pt idx="7434">
                  <c:v>80746.04374042139</c:v>
                </c:pt>
                <c:pt idx="7435">
                  <c:v>80746.04374042139</c:v>
                </c:pt>
                <c:pt idx="7436">
                  <c:v>80746.04374042139</c:v>
                </c:pt>
                <c:pt idx="7437">
                  <c:v>80746.04374042139</c:v>
                </c:pt>
                <c:pt idx="7438">
                  <c:v>80746.04374042139</c:v>
                </c:pt>
                <c:pt idx="7439">
                  <c:v>80746.04374042139</c:v>
                </c:pt>
                <c:pt idx="7440">
                  <c:v>80746.04374042139</c:v>
                </c:pt>
                <c:pt idx="7441">
                  <c:v>80746.04374042139</c:v>
                </c:pt>
                <c:pt idx="7442">
                  <c:v>80746.04374042139</c:v>
                </c:pt>
                <c:pt idx="7443">
                  <c:v>80746.04374042139</c:v>
                </c:pt>
                <c:pt idx="7444">
                  <c:v>80746.04374042139</c:v>
                </c:pt>
                <c:pt idx="7445">
                  <c:v>80746.04374042139</c:v>
                </c:pt>
                <c:pt idx="7446">
                  <c:v>80746.04374042139</c:v>
                </c:pt>
                <c:pt idx="7447">
                  <c:v>80746.04374042139</c:v>
                </c:pt>
                <c:pt idx="7448">
                  <c:v>80746.04374042139</c:v>
                </c:pt>
                <c:pt idx="7449">
                  <c:v>80746.04374042139</c:v>
                </c:pt>
                <c:pt idx="7450">
                  <c:v>80746.04374042139</c:v>
                </c:pt>
                <c:pt idx="7451">
                  <c:v>80746.04374042139</c:v>
                </c:pt>
                <c:pt idx="7452">
                  <c:v>80746.04374042139</c:v>
                </c:pt>
                <c:pt idx="7453">
                  <c:v>80746.04374042139</c:v>
                </c:pt>
                <c:pt idx="7454">
                  <c:v>80746.04374042139</c:v>
                </c:pt>
                <c:pt idx="7455">
                  <c:v>80746.04374042139</c:v>
                </c:pt>
                <c:pt idx="7456">
                  <c:v>80746.04374042139</c:v>
                </c:pt>
                <c:pt idx="7457">
                  <c:v>80746.04374042139</c:v>
                </c:pt>
                <c:pt idx="7458">
                  <c:v>80746.04374042139</c:v>
                </c:pt>
                <c:pt idx="7459">
                  <c:v>80746.04374042139</c:v>
                </c:pt>
                <c:pt idx="7460">
                  <c:v>80746.04374042139</c:v>
                </c:pt>
                <c:pt idx="7461">
                  <c:v>80746.04374042139</c:v>
                </c:pt>
                <c:pt idx="7462">
                  <c:v>80746.04374042139</c:v>
                </c:pt>
                <c:pt idx="7463">
                  <c:v>80746.04374042139</c:v>
                </c:pt>
                <c:pt idx="7464">
                  <c:v>80746.04374042139</c:v>
                </c:pt>
                <c:pt idx="7465">
                  <c:v>80746.04374042139</c:v>
                </c:pt>
                <c:pt idx="7466">
                  <c:v>80746.04374042139</c:v>
                </c:pt>
                <c:pt idx="7467">
                  <c:v>80746.04374042139</c:v>
                </c:pt>
                <c:pt idx="7468">
                  <c:v>80746.04374042139</c:v>
                </c:pt>
                <c:pt idx="7469">
                  <c:v>80746.04374042139</c:v>
                </c:pt>
                <c:pt idx="7470">
                  <c:v>80746.04374042139</c:v>
                </c:pt>
                <c:pt idx="7471">
                  <c:v>80746.04374042139</c:v>
                </c:pt>
                <c:pt idx="7472">
                  <c:v>80746.04374042139</c:v>
                </c:pt>
                <c:pt idx="7473">
                  <c:v>80746.04374042139</c:v>
                </c:pt>
                <c:pt idx="7474">
                  <c:v>80746.04374042139</c:v>
                </c:pt>
                <c:pt idx="7475">
                  <c:v>80746.04374042139</c:v>
                </c:pt>
                <c:pt idx="7476">
                  <c:v>80746.04374042139</c:v>
                </c:pt>
                <c:pt idx="7477">
                  <c:v>80746.04374042139</c:v>
                </c:pt>
                <c:pt idx="7478">
                  <c:v>80746.04374042139</c:v>
                </c:pt>
                <c:pt idx="7479">
                  <c:v>80746.04374042139</c:v>
                </c:pt>
                <c:pt idx="7480">
                  <c:v>80746.04374042139</c:v>
                </c:pt>
                <c:pt idx="7481">
                  <c:v>80746.04374042139</c:v>
                </c:pt>
                <c:pt idx="7482">
                  <c:v>80746.04374042139</c:v>
                </c:pt>
                <c:pt idx="7483">
                  <c:v>80746.04374042139</c:v>
                </c:pt>
                <c:pt idx="7484">
                  <c:v>80746.04374042139</c:v>
                </c:pt>
                <c:pt idx="7485">
                  <c:v>80746.04374042139</c:v>
                </c:pt>
                <c:pt idx="7486">
                  <c:v>80746.04374042139</c:v>
                </c:pt>
                <c:pt idx="7487">
                  <c:v>80746.04374042139</c:v>
                </c:pt>
                <c:pt idx="7488">
                  <c:v>80746.04374042139</c:v>
                </c:pt>
                <c:pt idx="7489">
                  <c:v>80746.04374042139</c:v>
                </c:pt>
                <c:pt idx="7490">
                  <c:v>80746.04374042139</c:v>
                </c:pt>
                <c:pt idx="7491">
                  <c:v>80746.04374042139</c:v>
                </c:pt>
                <c:pt idx="7492">
                  <c:v>80746.04374042139</c:v>
                </c:pt>
                <c:pt idx="7493">
                  <c:v>80746.04374042139</c:v>
                </c:pt>
                <c:pt idx="7494">
                  <c:v>80746.04374042139</c:v>
                </c:pt>
                <c:pt idx="7495">
                  <c:v>80746.04374042139</c:v>
                </c:pt>
                <c:pt idx="7496">
                  <c:v>80746.04374042139</c:v>
                </c:pt>
                <c:pt idx="7497">
                  <c:v>80746.04374042139</c:v>
                </c:pt>
                <c:pt idx="7498">
                  <c:v>80746.04374042139</c:v>
                </c:pt>
                <c:pt idx="7499">
                  <c:v>80746.04374042139</c:v>
                </c:pt>
                <c:pt idx="7500">
                  <c:v>80746.04374042139</c:v>
                </c:pt>
                <c:pt idx="7501">
                  <c:v>80746.04374042139</c:v>
                </c:pt>
                <c:pt idx="7502">
                  <c:v>80746.04374042139</c:v>
                </c:pt>
                <c:pt idx="7503">
                  <c:v>80746.04374042139</c:v>
                </c:pt>
                <c:pt idx="7504">
                  <c:v>80746.04374042139</c:v>
                </c:pt>
                <c:pt idx="7505">
                  <c:v>80746.04374042139</c:v>
                </c:pt>
                <c:pt idx="7506">
                  <c:v>80746.04374042139</c:v>
                </c:pt>
                <c:pt idx="7507">
                  <c:v>80746.04374042139</c:v>
                </c:pt>
                <c:pt idx="7508">
                  <c:v>80746.04374042139</c:v>
                </c:pt>
                <c:pt idx="7509">
                  <c:v>80746.04374042139</c:v>
                </c:pt>
                <c:pt idx="7510">
                  <c:v>80746.04374042139</c:v>
                </c:pt>
                <c:pt idx="7511">
                  <c:v>80746.04374042139</c:v>
                </c:pt>
                <c:pt idx="7512">
                  <c:v>80746.04374042139</c:v>
                </c:pt>
                <c:pt idx="7513">
                  <c:v>80746.04374042139</c:v>
                </c:pt>
                <c:pt idx="7514">
                  <c:v>80746.04374042139</c:v>
                </c:pt>
                <c:pt idx="7515">
                  <c:v>80746.04374042139</c:v>
                </c:pt>
                <c:pt idx="7516">
                  <c:v>80746.04374042139</c:v>
                </c:pt>
                <c:pt idx="7517">
                  <c:v>80746.04374042139</c:v>
                </c:pt>
                <c:pt idx="7518">
                  <c:v>80746.04374042139</c:v>
                </c:pt>
                <c:pt idx="7519">
                  <c:v>80746.04374042139</c:v>
                </c:pt>
                <c:pt idx="7520">
                  <c:v>80746.04374042139</c:v>
                </c:pt>
                <c:pt idx="7521">
                  <c:v>80746.04374042139</c:v>
                </c:pt>
                <c:pt idx="7522">
                  <c:v>80746.04374042139</c:v>
                </c:pt>
                <c:pt idx="7523">
                  <c:v>80746.04374042139</c:v>
                </c:pt>
                <c:pt idx="7524">
                  <c:v>80746.04374042139</c:v>
                </c:pt>
                <c:pt idx="7525">
                  <c:v>80746.04374042139</c:v>
                </c:pt>
                <c:pt idx="7526">
                  <c:v>80746.04374042139</c:v>
                </c:pt>
                <c:pt idx="7527">
                  <c:v>80746.04374042139</c:v>
                </c:pt>
                <c:pt idx="7528">
                  <c:v>80746.04374042139</c:v>
                </c:pt>
                <c:pt idx="7529">
                  <c:v>80746.04374042139</c:v>
                </c:pt>
                <c:pt idx="7530">
                  <c:v>80746.04374042139</c:v>
                </c:pt>
                <c:pt idx="7531">
                  <c:v>80746.04374042139</c:v>
                </c:pt>
                <c:pt idx="7532">
                  <c:v>80746.04374042139</c:v>
                </c:pt>
                <c:pt idx="7533">
                  <c:v>80746.04374042139</c:v>
                </c:pt>
                <c:pt idx="7534">
                  <c:v>80746.04374042139</c:v>
                </c:pt>
                <c:pt idx="7535">
                  <c:v>80746.04374042139</c:v>
                </c:pt>
                <c:pt idx="7536">
                  <c:v>80746.04374042139</c:v>
                </c:pt>
                <c:pt idx="7537">
                  <c:v>80746.04374042139</c:v>
                </c:pt>
                <c:pt idx="7538">
                  <c:v>80746.04374042139</c:v>
                </c:pt>
                <c:pt idx="7539">
                  <c:v>80746.04374042139</c:v>
                </c:pt>
                <c:pt idx="7540">
                  <c:v>80746.04374042139</c:v>
                </c:pt>
                <c:pt idx="7541">
                  <c:v>80746.04374042139</c:v>
                </c:pt>
                <c:pt idx="7542">
                  <c:v>80746.04374042139</c:v>
                </c:pt>
                <c:pt idx="7543">
                  <c:v>80746.04374042139</c:v>
                </c:pt>
                <c:pt idx="7544">
                  <c:v>80746.04374042139</c:v>
                </c:pt>
                <c:pt idx="7545">
                  <c:v>80746.04374042139</c:v>
                </c:pt>
                <c:pt idx="7546">
                  <c:v>80746.04374042139</c:v>
                </c:pt>
                <c:pt idx="7547">
                  <c:v>80746.04374042139</c:v>
                </c:pt>
                <c:pt idx="7548">
                  <c:v>80746.04374042139</c:v>
                </c:pt>
                <c:pt idx="7549">
                  <c:v>80746.04374042139</c:v>
                </c:pt>
                <c:pt idx="7550">
                  <c:v>80746.04374042139</c:v>
                </c:pt>
                <c:pt idx="7551">
                  <c:v>80746.04374042139</c:v>
                </c:pt>
                <c:pt idx="7552">
                  <c:v>80746.04374042139</c:v>
                </c:pt>
                <c:pt idx="7553">
                  <c:v>80746.04374042139</c:v>
                </c:pt>
                <c:pt idx="7554">
                  <c:v>80746.04374042139</c:v>
                </c:pt>
                <c:pt idx="7555">
                  <c:v>80746.04374042139</c:v>
                </c:pt>
                <c:pt idx="7556">
                  <c:v>80746.04374042139</c:v>
                </c:pt>
                <c:pt idx="7557">
                  <c:v>80746.04374042139</c:v>
                </c:pt>
                <c:pt idx="7558">
                  <c:v>80746.04374042139</c:v>
                </c:pt>
                <c:pt idx="7559">
                  <c:v>80746.04374042139</c:v>
                </c:pt>
                <c:pt idx="7560">
                  <c:v>80746.04374042139</c:v>
                </c:pt>
                <c:pt idx="7561">
                  <c:v>80746.04374042139</c:v>
                </c:pt>
                <c:pt idx="7562">
                  <c:v>80746.04374042139</c:v>
                </c:pt>
                <c:pt idx="7563">
                  <c:v>80746.04374042139</c:v>
                </c:pt>
                <c:pt idx="7564">
                  <c:v>80746.04374042139</c:v>
                </c:pt>
                <c:pt idx="7565">
                  <c:v>80746.04374042139</c:v>
                </c:pt>
                <c:pt idx="7566">
                  <c:v>80746.04374042139</c:v>
                </c:pt>
                <c:pt idx="7567">
                  <c:v>80746.04374042139</c:v>
                </c:pt>
                <c:pt idx="7568">
                  <c:v>80746.04374042139</c:v>
                </c:pt>
                <c:pt idx="7569">
                  <c:v>80746.04374042139</c:v>
                </c:pt>
                <c:pt idx="7570">
                  <c:v>80746.04374042139</c:v>
                </c:pt>
                <c:pt idx="7571">
                  <c:v>80746.04374042139</c:v>
                </c:pt>
                <c:pt idx="7572">
                  <c:v>80746.04374042139</c:v>
                </c:pt>
                <c:pt idx="7573">
                  <c:v>80746.04374042139</c:v>
                </c:pt>
                <c:pt idx="7574">
                  <c:v>80746.04374042139</c:v>
                </c:pt>
                <c:pt idx="7575">
                  <c:v>80746.04374042139</c:v>
                </c:pt>
                <c:pt idx="7576">
                  <c:v>80746.04374042139</c:v>
                </c:pt>
                <c:pt idx="7577">
                  <c:v>80746.04374042139</c:v>
                </c:pt>
                <c:pt idx="7578">
                  <c:v>80746.04374042139</c:v>
                </c:pt>
                <c:pt idx="7579">
                  <c:v>80746.04374042139</c:v>
                </c:pt>
                <c:pt idx="7580">
                  <c:v>80746.04374042139</c:v>
                </c:pt>
                <c:pt idx="7581">
                  <c:v>80746.04374042139</c:v>
                </c:pt>
                <c:pt idx="7582">
                  <c:v>80746.04374042139</c:v>
                </c:pt>
                <c:pt idx="7583">
                  <c:v>80746.04374042139</c:v>
                </c:pt>
                <c:pt idx="7584">
                  <c:v>80746.04374042139</c:v>
                </c:pt>
                <c:pt idx="7585">
                  <c:v>80746.04374042139</c:v>
                </c:pt>
                <c:pt idx="7586">
                  <c:v>80746.04374042139</c:v>
                </c:pt>
                <c:pt idx="7587">
                  <c:v>80746.04374042139</c:v>
                </c:pt>
                <c:pt idx="7588">
                  <c:v>80746.04374042139</c:v>
                </c:pt>
                <c:pt idx="7589">
                  <c:v>80746.04374042139</c:v>
                </c:pt>
                <c:pt idx="7590">
                  <c:v>80746.04374042139</c:v>
                </c:pt>
                <c:pt idx="7591">
                  <c:v>80746.04374042139</c:v>
                </c:pt>
                <c:pt idx="7592">
                  <c:v>80746.04374042139</c:v>
                </c:pt>
                <c:pt idx="7593">
                  <c:v>80746.04374042139</c:v>
                </c:pt>
                <c:pt idx="7594">
                  <c:v>80746.04374042139</c:v>
                </c:pt>
                <c:pt idx="7595">
                  <c:v>80746.04374042139</c:v>
                </c:pt>
                <c:pt idx="7596">
                  <c:v>80746.04374042139</c:v>
                </c:pt>
                <c:pt idx="7597">
                  <c:v>80746.04374042139</c:v>
                </c:pt>
                <c:pt idx="7598">
                  <c:v>80746.04374042139</c:v>
                </c:pt>
                <c:pt idx="7599">
                  <c:v>80746.04374042139</c:v>
                </c:pt>
                <c:pt idx="7600">
                  <c:v>80746.04374042139</c:v>
                </c:pt>
                <c:pt idx="7601">
                  <c:v>80746.04374042139</c:v>
                </c:pt>
                <c:pt idx="7602">
                  <c:v>80746.04374042139</c:v>
                </c:pt>
                <c:pt idx="7603">
                  <c:v>80746.04374042139</c:v>
                </c:pt>
                <c:pt idx="7604">
                  <c:v>80746.04374042139</c:v>
                </c:pt>
                <c:pt idx="7605">
                  <c:v>80746.04374042139</c:v>
                </c:pt>
                <c:pt idx="7606">
                  <c:v>80746.04374042139</c:v>
                </c:pt>
                <c:pt idx="7607">
                  <c:v>80746.04374042139</c:v>
                </c:pt>
                <c:pt idx="7608">
                  <c:v>80746.04374042139</c:v>
                </c:pt>
                <c:pt idx="7609">
                  <c:v>80746.04374042139</c:v>
                </c:pt>
                <c:pt idx="7610">
                  <c:v>80746.04374042139</c:v>
                </c:pt>
                <c:pt idx="7611">
                  <c:v>80746.04374042139</c:v>
                </c:pt>
                <c:pt idx="7612">
                  <c:v>80746.04374042139</c:v>
                </c:pt>
                <c:pt idx="7613">
                  <c:v>80746.04374042139</c:v>
                </c:pt>
                <c:pt idx="7614">
                  <c:v>80746.04374042139</c:v>
                </c:pt>
                <c:pt idx="7615">
                  <c:v>80746.04374042139</c:v>
                </c:pt>
                <c:pt idx="7616">
                  <c:v>80746.04374042139</c:v>
                </c:pt>
                <c:pt idx="7617">
                  <c:v>80746.04374042139</c:v>
                </c:pt>
                <c:pt idx="7618">
                  <c:v>80746.04374042139</c:v>
                </c:pt>
                <c:pt idx="7619">
                  <c:v>80746.04374042139</c:v>
                </c:pt>
                <c:pt idx="7620">
                  <c:v>80746.04374042139</c:v>
                </c:pt>
                <c:pt idx="7621">
                  <c:v>80746.04374042139</c:v>
                </c:pt>
                <c:pt idx="7622">
                  <c:v>80746.04374042139</c:v>
                </c:pt>
                <c:pt idx="7623">
                  <c:v>80746.04374042139</c:v>
                </c:pt>
                <c:pt idx="7624">
                  <c:v>80746.04374042139</c:v>
                </c:pt>
                <c:pt idx="7625">
                  <c:v>80746.04374042139</c:v>
                </c:pt>
                <c:pt idx="7626">
                  <c:v>80746.04374042139</c:v>
                </c:pt>
                <c:pt idx="7627">
                  <c:v>80746.04374042139</c:v>
                </c:pt>
                <c:pt idx="7628">
                  <c:v>80746.04374042139</c:v>
                </c:pt>
                <c:pt idx="7629">
                  <c:v>80746.04374042139</c:v>
                </c:pt>
                <c:pt idx="7630">
                  <c:v>80746.04374042139</c:v>
                </c:pt>
                <c:pt idx="7631">
                  <c:v>80746.04374042139</c:v>
                </c:pt>
                <c:pt idx="7632">
                  <c:v>80746.04374042139</c:v>
                </c:pt>
                <c:pt idx="7633">
                  <c:v>80746.04374042139</c:v>
                </c:pt>
                <c:pt idx="7634">
                  <c:v>80746.04374042139</c:v>
                </c:pt>
                <c:pt idx="7635">
                  <c:v>80746.04374042139</c:v>
                </c:pt>
                <c:pt idx="7636">
                  <c:v>80746.04374042139</c:v>
                </c:pt>
                <c:pt idx="7637">
                  <c:v>80746.04374042139</c:v>
                </c:pt>
                <c:pt idx="7638">
                  <c:v>80746.04374042139</c:v>
                </c:pt>
                <c:pt idx="7639">
                  <c:v>80746.04374042139</c:v>
                </c:pt>
                <c:pt idx="7640">
                  <c:v>80746.04374042139</c:v>
                </c:pt>
                <c:pt idx="7641">
                  <c:v>80746.04374042139</c:v>
                </c:pt>
                <c:pt idx="7642">
                  <c:v>80746.04374042139</c:v>
                </c:pt>
                <c:pt idx="7643">
                  <c:v>80746.04374042139</c:v>
                </c:pt>
                <c:pt idx="7644">
                  <c:v>80746.04374042139</c:v>
                </c:pt>
                <c:pt idx="7645">
                  <c:v>80746.04374042139</c:v>
                </c:pt>
                <c:pt idx="7646">
                  <c:v>80746.04374042139</c:v>
                </c:pt>
                <c:pt idx="7647">
                  <c:v>80746.04374042139</c:v>
                </c:pt>
                <c:pt idx="7648">
                  <c:v>80746.04374042139</c:v>
                </c:pt>
                <c:pt idx="7649">
                  <c:v>80746.04374042139</c:v>
                </c:pt>
                <c:pt idx="7650">
                  <c:v>80746.04374042139</c:v>
                </c:pt>
                <c:pt idx="7651">
                  <c:v>80746.04374042139</c:v>
                </c:pt>
                <c:pt idx="7652">
                  <c:v>80746.04374042139</c:v>
                </c:pt>
                <c:pt idx="7653">
                  <c:v>80746.04374042139</c:v>
                </c:pt>
                <c:pt idx="7654">
                  <c:v>80746.04374042139</c:v>
                </c:pt>
                <c:pt idx="7655">
                  <c:v>80746.04374042139</c:v>
                </c:pt>
                <c:pt idx="7656">
                  <c:v>80746.04374042139</c:v>
                </c:pt>
                <c:pt idx="7657">
                  <c:v>80746.04374042139</c:v>
                </c:pt>
                <c:pt idx="7658">
                  <c:v>80746.04374042139</c:v>
                </c:pt>
                <c:pt idx="7659">
                  <c:v>80746.04374042139</c:v>
                </c:pt>
                <c:pt idx="7660">
                  <c:v>80746.04374042139</c:v>
                </c:pt>
                <c:pt idx="7661">
                  <c:v>80746.04374042139</c:v>
                </c:pt>
                <c:pt idx="7662">
                  <c:v>80746.04374042139</c:v>
                </c:pt>
                <c:pt idx="7663">
                  <c:v>80746.04374042139</c:v>
                </c:pt>
                <c:pt idx="7664">
                  <c:v>80746.04374042139</c:v>
                </c:pt>
                <c:pt idx="7665">
                  <c:v>80746.04374042139</c:v>
                </c:pt>
                <c:pt idx="7666">
                  <c:v>80746.04374042139</c:v>
                </c:pt>
                <c:pt idx="7667">
                  <c:v>80746.04374042139</c:v>
                </c:pt>
                <c:pt idx="7668">
                  <c:v>80746.04374042139</c:v>
                </c:pt>
                <c:pt idx="7669">
                  <c:v>80746.04374042139</c:v>
                </c:pt>
                <c:pt idx="7670">
                  <c:v>80746.04374042139</c:v>
                </c:pt>
                <c:pt idx="7671">
                  <c:v>80746.04374042139</c:v>
                </c:pt>
                <c:pt idx="7672">
                  <c:v>80746.04374042139</c:v>
                </c:pt>
                <c:pt idx="7673">
                  <c:v>80746.04374042139</c:v>
                </c:pt>
                <c:pt idx="7674">
                  <c:v>80746.04374042139</c:v>
                </c:pt>
                <c:pt idx="7675">
                  <c:v>80746.04374042139</c:v>
                </c:pt>
                <c:pt idx="7676">
                  <c:v>80746.04374042139</c:v>
                </c:pt>
                <c:pt idx="7677">
                  <c:v>80746.04374042139</c:v>
                </c:pt>
                <c:pt idx="7678">
                  <c:v>80746.04374042139</c:v>
                </c:pt>
                <c:pt idx="7679">
                  <c:v>80746.04374042139</c:v>
                </c:pt>
                <c:pt idx="7680">
                  <c:v>80746.04374042139</c:v>
                </c:pt>
                <c:pt idx="7681">
                  <c:v>80746.04374042139</c:v>
                </c:pt>
                <c:pt idx="7682">
                  <c:v>80746.04374042139</c:v>
                </c:pt>
                <c:pt idx="7683">
                  <c:v>80746.04374042139</c:v>
                </c:pt>
                <c:pt idx="7684">
                  <c:v>80746.04374042139</c:v>
                </c:pt>
                <c:pt idx="7685">
                  <c:v>80746.04374042139</c:v>
                </c:pt>
                <c:pt idx="7686">
                  <c:v>80746.04374042139</c:v>
                </c:pt>
                <c:pt idx="7687">
                  <c:v>80746.04374042139</c:v>
                </c:pt>
                <c:pt idx="7688">
                  <c:v>80746.04374042139</c:v>
                </c:pt>
                <c:pt idx="7689">
                  <c:v>80746.04374042139</c:v>
                </c:pt>
                <c:pt idx="7690">
                  <c:v>80746.04374042139</c:v>
                </c:pt>
                <c:pt idx="7691">
                  <c:v>80746.04374042139</c:v>
                </c:pt>
                <c:pt idx="7692">
                  <c:v>80746.04374042139</c:v>
                </c:pt>
                <c:pt idx="7693">
                  <c:v>80746.04374042139</c:v>
                </c:pt>
                <c:pt idx="7694">
                  <c:v>80746.04374042139</c:v>
                </c:pt>
                <c:pt idx="7695">
                  <c:v>80746.04374042139</c:v>
                </c:pt>
                <c:pt idx="7696">
                  <c:v>80746.04374042139</c:v>
                </c:pt>
                <c:pt idx="7697">
                  <c:v>80746.04374042139</c:v>
                </c:pt>
                <c:pt idx="7698">
                  <c:v>80746.04374042139</c:v>
                </c:pt>
                <c:pt idx="7699">
                  <c:v>80746.04374042139</c:v>
                </c:pt>
                <c:pt idx="7700">
                  <c:v>80746.04374042139</c:v>
                </c:pt>
                <c:pt idx="7701">
                  <c:v>80746.04374042139</c:v>
                </c:pt>
                <c:pt idx="7702">
                  <c:v>80746.04374042139</c:v>
                </c:pt>
                <c:pt idx="7703">
                  <c:v>80746.04374042139</c:v>
                </c:pt>
                <c:pt idx="7704">
                  <c:v>80746.04374042139</c:v>
                </c:pt>
                <c:pt idx="7705">
                  <c:v>80746.04374042139</c:v>
                </c:pt>
                <c:pt idx="7706">
                  <c:v>80746.04374042139</c:v>
                </c:pt>
                <c:pt idx="7707">
                  <c:v>80746.04374042139</c:v>
                </c:pt>
                <c:pt idx="7708">
                  <c:v>80746.04374042139</c:v>
                </c:pt>
                <c:pt idx="7709">
                  <c:v>80746.04374042139</c:v>
                </c:pt>
                <c:pt idx="7710">
                  <c:v>80746.04374042139</c:v>
                </c:pt>
                <c:pt idx="7711">
                  <c:v>80746.04374042139</c:v>
                </c:pt>
                <c:pt idx="7712">
                  <c:v>80746.04374042139</c:v>
                </c:pt>
                <c:pt idx="7713">
                  <c:v>80746.04374042139</c:v>
                </c:pt>
                <c:pt idx="7714">
                  <c:v>80746.04374042139</c:v>
                </c:pt>
                <c:pt idx="7715">
                  <c:v>80746.04374042139</c:v>
                </c:pt>
                <c:pt idx="7716">
                  <c:v>80746.04374042139</c:v>
                </c:pt>
                <c:pt idx="7717">
                  <c:v>80746.04374042139</c:v>
                </c:pt>
                <c:pt idx="7718">
                  <c:v>80746.04374042139</c:v>
                </c:pt>
                <c:pt idx="7719">
                  <c:v>80746.04374042139</c:v>
                </c:pt>
                <c:pt idx="7720">
                  <c:v>80746.04374042139</c:v>
                </c:pt>
                <c:pt idx="7721">
                  <c:v>80746.04374042139</c:v>
                </c:pt>
                <c:pt idx="7722">
                  <c:v>80746.04374042139</c:v>
                </c:pt>
                <c:pt idx="7723">
                  <c:v>80746.04374042139</c:v>
                </c:pt>
                <c:pt idx="7724">
                  <c:v>80746.04374042139</c:v>
                </c:pt>
                <c:pt idx="7725">
                  <c:v>80746.04374042139</c:v>
                </c:pt>
                <c:pt idx="7726">
                  <c:v>80746.04374042139</c:v>
                </c:pt>
                <c:pt idx="7727">
                  <c:v>80746.04374042139</c:v>
                </c:pt>
                <c:pt idx="7728">
                  <c:v>80746.04374042139</c:v>
                </c:pt>
                <c:pt idx="7729">
                  <c:v>80746.04374042139</c:v>
                </c:pt>
                <c:pt idx="7730">
                  <c:v>80746.04374042139</c:v>
                </c:pt>
                <c:pt idx="7731">
                  <c:v>80746.04374042139</c:v>
                </c:pt>
                <c:pt idx="7732">
                  <c:v>80746.04374042139</c:v>
                </c:pt>
                <c:pt idx="7733">
                  <c:v>80746.04374042139</c:v>
                </c:pt>
                <c:pt idx="7734">
                  <c:v>80746.04374042139</c:v>
                </c:pt>
                <c:pt idx="7735">
                  <c:v>80746.04374042139</c:v>
                </c:pt>
                <c:pt idx="7736">
                  <c:v>80746.04374042139</c:v>
                </c:pt>
                <c:pt idx="7737">
                  <c:v>80746.04374042139</c:v>
                </c:pt>
                <c:pt idx="7738">
                  <c:v>80746.04374042139</c:v>
                </c:pt>
                <c:pt idx="7739">
                  <c:v>80746.04374042139</c:v>
                </c:pt>
                <c:pt idx="7740">
                  <c:v>80746.04374042139</c:v>
                </c:pt>
                <c:pt idx="7741">
                  <c:v>80746.04374042139</c:v>
                </c:pt>
                <c:pt idx="7742">
                  <c:v>80746.04374042139</c:v>
                </c:pt>
                <c:pt idx="7743">
                  <c:v>80746.04374042139</c:v>
                </c:pt>
                <c:pt idx="7744">
                  <c:v>80746.04374042139</c:v>
                </c:pt>
                <c:pt idx="7745">
                  <c:v>80746.04374042139</c:v>
                </c:pt>
                <c:pt idx="7746">
                  <c:v>80746.04374042139</c:v>
                </c:pt>
                <c:pt idx="7747">
                  <c:v>80746.04374042139</c:v>
                </c:pt>
                <c:pt idx="7748">
                  <c:v>80746.04374042139</c:v>
                </c:pt>
                <c:pt idx="7749">
                  <c:v>80746.04374042139</c:v>
                </c:pt>
                <c:pt idx="7750">
                  <c:v>80746.04374042139</c:v>
                </c:pt>
                <c:pt idx="7751">
                  <c:v>80746.04374042139</c:v>
                </c:pt>
                <c:pt idx="7752">
                  <c:v>80746.04374042139</c:v>
                </c:pt>
                <c:pt idx="7753">
                  <c:v>80746.04374042139</c:v>
                </c:pt>
                <c:pt idx="7754">
                  <c:v>80746.04374042139</c:v>
                </c:pt>
                <c:pt idx="7755">
                  <c:v>80746.04374042139</c:v>
                </c:pt>
                <c:pt idx="7756">
                  <c:v>80746.04374042139</c:v>
                </c:pt>
                <c:pt idx="7757">
                  <c:v>80746.04374042139</c:v>
                </c:pt>
                <c:pt idx="7758">
                  <c:v>80746.04374042139</c:v>
                </c:pt>
                <c:pt idx="7759">
                  <c:v>80746.04374042139</c:v>
                </c:pt>
                <c:pt idx="7760">
                  <c:v>80746.04374042139</c:v>
                </c:pt>
                <c:pt idx="7761">
                  <c:v>80746.04374042139</c:v>
                </c:pt>
                <c:pt idx="7762">
                  <c:v>80746.04374042139</c:v>
                </c:pt>
                <c:pt idx="7763">
                  <c:v>80746.04374042139</c:v>
                </c:pt>
                <c:pt idx="7764">
                  <c:v>80746.04374042139</c:v>
                </c:pt>
                <c:pt idx="7765">
                  <c:v>80746.04374042139</c:v>
                </c:pt>
                <c:pt idx="7766">
                  <c:v>80746.04374042139</c:v>
                </c:pt>
                <c:pt idx="7767">
                  <c:v>80746.04374042139</c:v>
                </c:pt>
                <c:pt idx="7768">
                  <c:v>80746.04374042139</c:v>
                </c:pt>
                <c:pt idx="7769">
                  <c:v>80746.04374042139</c:v>
                </c:pt>
                <c:pt idx="7770">
                  <c:v>80746.04374042139</c:v>
                </c:pt>
                <c:pt idx="7771">
                  <c:v>80746.04374042139</c:v>
                </c:pt>
                <c:pt idx="7772">
                  <c:v>80746.04374042139</c:v>
                </c:pt>
                <c:pt idx="7773">
                  <c:v>80746.04374042139</c:v>
                </c:pt>
                <c:pt idx="7774">
                  <c:v>80746.04374042139</c:v>
                </c:pt>
                <c:pt idx="7775">
                  <c:v>80746.04374042139</c:v>
                </c:pt>
                <c:pt idx="7776">
                  <c:v>80746.04374042139</c:v>
                </c:pt>
                <c:pt idx="7777">
                  <c:v>80746.04374042139</c:v>
                </c:pt>
                <c:pt idx="7778">
                  <c:v>80746.04374042139</c:v>
                </c:pt>
                <c:pt idx="7779">
                  <c:v>80746.04374042139</c:v>
                </c:pt>
                <c:pt idx="7780">
                  <c:v>80746.04374042139</c:v>
                </c:pt>
                <c:pt idx="7781">
                  <c:v>80746.04374042139</c:v>
                </c:pt>
                <c:pt idx="7782">
                  <c:v>80746.04374042139</c:v>
                </c:pt>
                <c:pt idx="7783">
                  <c:v>80746.04374042139</c:v>
                </c:pt>
                <c:pt idx="7784">
                  <c:v>80746.04374042139</c:v>
                </c:pt>
                <c:pt idx="7785">
                  <c:v>80746.04374042139</c:v>
                </c:pt>
                <c:pt idx="7786">
                  <c:v>80746.04374042139</c:v>
                </c:pt>
                <c:pt idx="7787">
                  <c:v>80746.04374042139</c:v>
                </c:pt>
                <c:pt idx="7788">
                  <c:v>80746.04374042139</c:v>
                </c:pt>
                <c:pt idx="7789">
                  <c:v>80746.04374042139</c:v>
                </c:pt>
                <c:pt idx="7790">
                  <c:v>80746.04374042139</c:v>
                </c:pt>
                <c:pt idx="7791">
                  <c:v>80746.04374042139</c:v>
                </c:pt>
                <c:pt idx="7792">
                  <c:v>80746.04374042139</c:v>
                </c:pt>
                <c:pt idx="7793">
                  <c:v>80746.04374042139</c:v>
                </c:pt>
                <c:pt idx="7794">
                  <c:v>80746.04374042139</c:v>
                </c:pt>
                <c:pt idx="7795">
                  <c:v>80746.04374042139</c:v>
                </c:pt>
                <c:pt idx="7796">
                  <c:v>80746.04374042139</c:v>
                </c:pt>
                <c:pt idx="7797">
                  <c:v>80746.04374042139</c:v>
                </c:pt>
                <c:pt idx="7798">
                  <c:v>80746.04374042139</c:v>
                </c:pt>
                <c:pt idx="7799">
                  <c:v>80746.04374042139</c:v>
                </c:pt>
                <c:pt idx="7800">
                  <c:v>80746.04374042139</c:v>
                </c:pt>
                <c:pt idx="7801">
                  <c:v>80746.04374042139</c:v>
                </c:pt>
                <c:pt idx="7802">
                  <c:v>80746.04374042139</c:v>
                </c:pt>
                <c:pt idx="7803">
                  <c:v>80746.04374042139</c:v>
                </c:pt>
                <c:pt idx="7804">
                  <c:v>80746.04374042139</c:v>
                </c:pt>
                <c:pt idx="7805">
                  <c:v>80746.04374042139</c:v>
                </c:pt>
                <c:pt idx="7806">
                  <c:v>80746.04374042139</c:v>
                </c:pt>
                <c:pt idx="7807">
                  <c:v>80746.04374042139</c:v>
                </c:pt>
                <c:pt idx="7808">
                  <c:v>80746.04374042139</c:v>
                </c:pt>
                <c:pt idx="7809">
                  <c:v>80746.04374042139</c:v>
                </c:pt>
                <c:pt idx="7810">
                  <c:v>80746.04374042139</c:v>
                </c:pt>
                <c:pt idx="7811">
                  <c:v>80746.04374042139</c:v>
                </c:pt>
                <c:pt idx="7812">
                  <c:v>80746.04374042139</c:v>
                </c:pt>
                <c:pt idx="7813">
                  <c:v>80746.04374042139</c:v>
                </c:pt>
                <c:pt idx="7814">
                  <c:v>80746.04374042139</c:v>
                </c:pt>
                <c:pt idx="7815">
                  <c:v>80746.04374042139</c:v>
                </c:pt>
                <c:pt idx="7816">
                  <c:v>80746.04374042139</c:v>
                </c:pt>
                <c:pt idx="7817">
                  <c:v>80746.04374042139</c:v>
                </c:pt>
                <c:pt idx="7818">
                  <c:v>80746.04374042139</c:v>
                </c:pt>
                <c:pt idx="7819">
                  <c:v>80746.04374042139</c:v>
                </c:pt>
                <c:pt idx="7820">
                  <c:v>80746.04374042139</c:v>
                </c:pt>
                <c:pt idx="7821">
                  <c:v>80746.04374042139</c:v>
                </c:pt>
                <c:pt idx="7822">
                  <c:v>80746.04374042139</c:v>
                </c:pt>
                <c:pt idx="7823">
                  <c:v>80746.04374042139</c:v>
                </c:pt>
                <c:pt idx="7824">
                  <c:v>80746.04374042139</c:v>
                </c:pt>
                <c:pt idx="7825">
                  <c:v>80746.04374042139</c:v>
                </c:pt>
                <c:pt idx="7826">
                  <c:v>80746.04374042139</c:v>
                </c:pt>
                <c:pt idx="7827">
                  <c:v>80746.04374042139</c:v>
                </c:pt>
                <c:pt idx="7828">
                  <c:v>80746.04374042139</c:v>
                </c:pt>
                <c:pt idx="7829">
                  <c:v>80746.04374042139</c:v>
                </c:pt>
                <c:pt idx="7830">
                  <c:v>80746.04374042139</c:v>
                </c:pt>
                <c:pt idx="7831">
                  <c:v>80746.04374042139</c:v>
                </c:pt>
                <c:pt idx="7832">
                  <c:v>80746.04374042139</c:v>
                </c:pt>
                <c:pt idx="7833">
                  <c:v>80746.04374042139</c:v>
                </c:pt>
                <c:pt idx="7834">
                  <c:v>80746.04374042139</c:v>
                </c:pt>
                <c:pt idx="7835">
                  <c:v>80746.04374042139</c:v>
                </c:pt>
                <c:pt idx="7836">
                  <c:v>80746.04374042139</c:v>
                </c:pt>
                <c:pt idx="7837">
                  <c:v>80746.04374042139</c:v>
                </c:pt>
                <c:pt idx="7838">
                  <c:v>80746.04374042139</c:v>
                </c:pt>
                <c:pt idx="7839">
                  <c:v>80746.04374042139</c:v>
                </c:pt>
                <c:pt idx="7840">
                  <c:v>80746.04374042139</c:v>
                </c:pt>
                <c:pt idx="7841">
                  <c:v>80746.04374042139</c:v>
                </c:pt>
                <c:pt idx="7842">
                  <c:v>80746.04374042139</c:v>
                </c:pt>
                <c:pt idx="7843">
                  <c:v>80746.04374042139</c:v>
                </c:pt>
                <c:pt idx="7844">
                  <c:v>80746.04374042139</c:v>
                </c:pt>
                <c:pt idx="7845">
                  <c:v>80746.04374042139</c:v>
                </c:pt>
                <c:pt idx="7846">
                  <c:v>80746.04374042139</c:v>
                </c:pt>
                <c:pt idx="7847">
                  <c:v>80746.04374042139</c:v>
                </c:pt>
                <c:pt idx="7848">
                  <c:v>80746.04374042139</c:v>
                </c:pt>
                <c:pt idx="7849">
                  <c:v>80746.04374042139</c:v>
                </c:pt>
                <c:pt idx="7850">
                  <c:v>80746.04374042139</c:v>
                </c:pt>
                <c:pt idx="7851">
                  <c:v>80746.04374042139</c:v>
                </c:pt>
                <c:pt idx="7852">
                  <c:v>80746.04374042139</c:v>
                </c:pt>
                <c:pt idx="7853">
                  <c:v>80746.04374042139</c:v>
                </c:pt>
                <c:pt idx="7854">
                  <c:v>80746.04374042139</c:v>
                </c:pt>
                <c:pt idx="7855">
                  <c:v>80746.04374042139</c:v>
                </c:pt>
                <c:pt idx="7856">
                  <c:v>80746.04374042139</c:v>
                </c:pt>
                <c:pt idx="7857">
                  <c:v>80746.04374042139</c:v>
                </c:pt>
                <c:pt idx="7858">
                  <c:v>80746.04374042139</c:v>
                </c:pt>
                <c:pt idx="7859">
                  <c:v>80746.04374042139</c:v>
                </c:pt>
                <c:pt idx="7860">
                  <c:v>80746.04374042139</c:v>
                </c:pt>
                <c:pt idx="7861">
                  <c:v>80746.04374042139</c:v>
                </c:pt>
                <c:pt idx="7862">
                  <c:v>80746.04374042139</c:v>
                </c:pt>
                <c:pt idx="7863">
                  <c:v>80746.04374042139</c:v>
                </c:pt>
                <c:pt idx="7864">
                  <c:v>80746.04374042139</c:v>
                </c:pt>
                <c:pt idx="7865">
                  <c:v>80746.04374042139</c:v>
                </c:pt>
                <c:pt idx="7866">
                  <c:v>80746.04374042139</c:v>
                </c:pt>
                <c:pt idx="7867">
                  <c:v>80746.04374042139</c:v>
                </c:pt>
                <c:pt idx="7868">
                  <c:v>80746.04374042139</c:v>
                </c:pt>
                <c:pt idx="7869">
                  <c:v>80746.04374042139</c:v>
                </c:pt>
                <c:pt idx="7870">
                  <c:v>80746.04374042139</c:v>
                </c:pt>
                <c:pt idx="7871">
                  <c:v>80746.04374042139</c:v>
                </c:pt>
                <c:pt idx="7872">
                  <c:v>80746.04374042139</c:v>
                </c:pt>
                <c:pt idx="7873">
                  <c:v>80746.04374042139</c:v>
                </c:pt>
                <c:pt idx="7874">
                  <c:v>80746.04374042139</c:v>
                </c:pt>
                <c:pt idx="7875">
                  <c:v>80746.04374042139</c:v>
                </c:pt>
                <c:pt idx="7876">
                  <c:v>80746.04374042139</c:v>
                </c:pt>
                <c:pt idx="7877">
                  <c:v>80746.04374042139</c:v>
                </c:pt>
                <c:pt idx="7878">
                  <c:v>80746.04374042139</c:v>
                </c:pt>
                <c:pt idx="7879">
                  <c:v>80746.04374042139</c:v>
                </c:pt>
                <c:pt idx="7880">
                  <c:v>80746.04374042139</c:v>
                </c:pt>
                <c:pt idx="7881">
                  <c:v>80746.04374042139</c:v>
                </c:pt>
                <c:pt idx="7882">
                  <c:v>80746.04374042139</c:v>
                </c:pt>
                <c:pt idx="7883">
                  <c:v>80746.04374042139</c:v>
                </c:pt>
                <c:pt idx="7884">
                  <c:v>80746.04374042139</c:v>
                </c:pt>
                <c:pt idx="7885">
                  <c:v>80746.04374042139</c:v>
                </c:pt>
                <c:pt idx="7886">
                  <c:v>80746.04374042139</c:v>
                </c:pt>
                <c:pt idx="7887">
                  <c:v>80746.04374042139</c:v>
                </c:pt>
                <c:pt idx="7888">
                  <c:v>80746.04374042139</c:v>
                </c:pt>
                <c:pt idx="7889">
                  <c:v>80746.04374042139</c:v>
                </c:pt>
                <c:pt idx="7890">
                  <c:v>80746.04374042139</c:v>
                </c:pt>
                <c:pt idx="7891">
                  <c:v>80746.04374042139</c:v>
                </c:pt>
                <c:pt idx="7892">
                  <c:v>80746.04374042139</c:v>
                </c:pt>
                <c:pt idx="7893">
                  <c:v>80746.04374042139</c:v>
                </c:pt>
                <c:pt idx="7894">
                  <c:v>80746.04374042139</c:v>
                </c:pt>
                <c:pt idx="7895">
                  <c:v>80746.04374042139</c:v>
                </c:pt>
                <c:pt idx="7896">
                  <c:v>80746.04374042139</c:v>
                </c:pt>
                <c:pt idx="7897">
                  <c:v>80746.04374042139</c:v>
                </c:pt>
                <c:pt idx="7898">
                  <c:v>80746.04374042139</c:v>
                </c:pt>
                <c:pt idx="7899">
                  <c:v>80746.04374042139</c:v>
                </c:pt>
                <c:pt idx="7900">
                  <c:v>80746.04374042139</c:v>
                </c:pt>
                <c:pt idx="7901">
                  <c:v>80746.04374042139</c:v>
                </c:pt>
                <c:pt idx="7902">
                  <c:v>80746.04374042139</c:v>
                </c:pt>
                <c:pt idx="7903">
                  <c:v>80746.04374042139</c:v>
                </c:pt>
                <c:pt idx="7904">
                  <c:v>80746.04374042139</c:v>
                </c:pt>
                <c:pt idx="7905">
                  <c:v>80746.04374042139</c:v>
                </c:pt>
                <c:pt idx="7906">
                  <c:v>80746.04374042139</c:v>
                </c:pt>
                <c:pt idx="7907">
                  <c:v>80746.04374042139</c:v>
                </c:pt>
                <c:pt idx="7908">
                  <c:v>80746.04374042139</c:v>
                </c:pt>
                <c:pt idx="7909">
                  <c:v>80746.04374042139</c:v>
                </c:pt>
                <c:pt idx="7910">
                  <c:v>80746.04374042139</c:v>
                </c:pt>
                <c:pt idx="7911">
                  <c:v>80746.04374042139</c:v>
                </c:pt>
                <c:pt idx="7912">
                  <c:v>80746.04374042139</c:v>
                </c:pt>
                <c:pt idx="7913">
                  <c:v>80746.04374042139</c:v>
                </c:pt>
                <c:pt idx="7914">
                  <c:v>80746.04374042139</c:v>
                </c:pt>
                <c:pt idx="7915">
                  <c:v>80746.04374042139</c:v>
                </c:pt>
                <c:pt idx="7916">
                  <c:v>80746.04374042139</c:v>
                </c:pt>
                <c:pt idx="7917">
                  <c:v>80746.04374042139</c:v>
                </c:pt>
                <c:pt idx="7918">
                  <c:v>80746.04374042139</c:v>
                </c:pt>
                <c:pt idx="7919">
                  <c:v>80746.04374042139</c:v>
                </c:pt>
                <c:pt idx="7920">
                  <c:v>80746.04374042139</c:v>
                </c:pt>
                <c:pt idx="7921">
                  <c:v>80746.04374042139</c:v>
                </c:pt>
                <c:pt idx="7922">
                  <c:v>80746.04374042139</c:v>
                </c:pt>
                <c:pt idx="7923">
                  <c:v>80746.04374042139</c:v>
                </c:pt>
                <c:pt idx="7924">
                  <c:v>80746.04374042139</c:v>
                </c:pt>
                <c:pt idx="7925">
                  <c:v>80746.04374042139</c:v>
                </c:pt>
                <c:pt idx="7926">
                  <c:v>80746.04374042139</c:v>
                </c:pt>
                <c:pt idx="7927">
                  <c:v>80746.04374042139</c:v>
                </c:pt>
                <c:pt idx="7928">
                  <c:v>80746.04374042139</c:v>
                </c:pt>
                <c:pt idx="7929">
                  <c:v>80746.04374042139</c:v>
                </c:pt>
                <c:pt idx="7930">
                  <c:v>80746.04374042139</c:v>
                </c:pt>
                <c:pt idx="7931">
                  <c:v>80746.04374042139</c:v>
                </c:pt>
                <c:pt idx="7932">
                  <c:v>80746.04374042139</c:v>
                </c:pt>
                <c:pt idx="7933">
                  <c:v>80746.04374042139</c:v>
                </c:pt>
                <c:pt idx="7934">
                  <c:v>80746.04374042139</c:v>
                </c:pt>
                <c:pt idx="7935">
                  <c:v>80746.04374042139</c:v>
                </c:pt>
                <c:pt idx="7936">
                  <c:v>80746.04374042139</c:v>
                </c:pt>
                <c:pt idx="7937">
                  <c:v>80746.04374042139</c:v>
                </c:pt>
                <c:pt idx="7938">
                  <c:v>80746.04374042139</c:v>
                </c:pt>
                <c:pt idx="7939">
                  <c:v>80746.04374042139</c:v>
                </c:pt>
                <c:pt idx="7940">
                  <c:v>80746.04374042139</c:v>
                </c:pt>
                <c:pt idx="7941">
                  <c:v>80746.04374042139</c:v>
                </c:pt>
                <c:pt idx="7942">
                  <c:v>80746.04374042139</c:v>
                </c:pt>
                <c:pt idx="7943">
                  <c:v>80746.04374042139</c:v>
                </c:pt>
                <c:pt idx="7944">
                  <c:v>80746.04374042139</c:v>
                </c:pt>
                <c:pt idx="7945">
                  <c:v>80746.04374042139</c:v>
                </c:pt>
                <c:pt idx="7946">
                  <c:v>80746.04374042139</c:v>
                </c:pt>
                <c:pt idx="7947">
                  <c:v>80746.04374042139</c:v>
                </c:pt>
                <c:pt idx="7948">
                  <c:v>80746.04374042139</c:v>
                </c:pt>
                <c:pt idx="7949">
                  <c:v>80746.04374042139</c:v>
                </c:pt>
                <c:pt idx="7950">
                  <c:v>80746.04374042139</c:v>
                </c:pt>
                <c:pt idx="7951">
                  <c:v>80746.04374042139</c:v>
                </c:pt>
                <c:pt idx="7952">
                  <c:v>80746.04374042139</c:v>
                </c:pt>
                <c:pt idx="7953">
                  <c:v>80746.04374042139</c:v>
                </c:pt>
                <c:pt idx="7954">
                  <c:v>80746.04374042139</c:v>
                </c:pt>
                <c:pt idx="7955">
                  <c:v>80746.04374042139</c:v>
                </c:pt>
                <c:pt idx="7956">
                  <c:v>80746.04374042139</c:v>
                </c:pt>
                <c:pt idx="7957">
                  <c:v>80746.04374042139</c:v>
                </c:pt>
                <c:pt idx="7958">
                  <c:v>80746.04374042139</c:v>
                </c:pt>
                <c:pt idx="7959">
                  <c:v>80746.04374042139</c:v>
                </c:pt>
                <c:pt idx="7960">
                  <c:v>80746.04374042139</c:v>
                </c:pt>
                <c:pt idx="7961">
                  <c:v>80746.04374042139</c:v>
                </c:pt>
                <c:pt idx="7962">
                  <c:v>80746.04374042139</c:v>
                </c:pt>
                <c:pt idx="7963">
                  <c:v>80746.04374042139</c:v>
                </c:pt>
                <c:pt idx="7964">
                  <c:v>80746.04374042139</c:v>
                </c:pt>
                <c:pt idx="7965">
                  <c:v>80746.04374042139</c:v>
                </c:pt>
                <c:pt idx="7966">
                  <c:v>80746.04374042139</c:v>
                </c:pt>
                <c:pt idx="7967">
                  <c:v>80746.04374042139</c:v>
                </c:pt>
                <c:pt idx="7968">
                  <c:v>80746.04374042139</c:v>
                </c:pt>
                <c:pt idx="7969">
                  <c:v>80746.04374042139</c:v>
                </c:pt>
                <c:pt idx="7970">
                  <c:v>80746.04374042139</c:v>
                </c:pt>
                <c:pt idx="7971">
                  <c:v>80746.04374042139</c:v>
                </c:pt>
                <c:pt idx="7972">
                  <c:v>80746.04374042139</c:v>
                </c:pt>
                <c:pt idx="7973">
                  <c:v>80746.04374042139</c:v>
                </c:pt>
                <c:pt idx="7974">
                  <c:v>80746.04374042139</c:v>
                </c:pt>
                <c:pt idx="7975">
                  <c:v>80746.04374042139</c:v>
                </c:pt>
                <c:pt idx="7976">
                  <c:v>80746.04374042139</c:v>
                </c:pt>
                <c:pt idx="7977">
                  <c:v>80746.04374042139</c:v>
                </c:pt>
                <c:pt idx="7978">
                  <c:v>80746.04374042139</c:v>
                </c:pt>
                <c:pt idx="7979">
                  <c:v>80746.04374042139</c:v>
                </c:pt>
                <c:pt idx="7980">
                  <c:v>80746.04374042139</c:v>
                </c:pt>
                <c:pt idx="7981">
                  <c:v>80746.04374042139</c:v>
                </c:pt>
                <c:pt idx="7982">
                  <c:v>80746.04374042139</c:v>
                </c:pt>
                <c:pt idx="7983">
                  <c:v>80746.04374042139</c:v>
                </c:pt>
                <c:pt idx="7984">
                  <c:v>80746.04374042139</c:v>
                </c:pt>
                <c:pt idx="7985">
                  <c:v>80746.04374042139</c:v>
                </c:pt>
                <c:pt idx="7986">
                  <c:v>80746.04374042139</c:v>
                </c:pt>
                <c:pt idx="7987">
                  <c:v>80746.04374042139</c:v>
                </c:pt>
                <c:pt idx="7988">
                  <c:v>80746.04374042139</c:v>
                </c:pt>
                <c:pt idx="7989">
                  <c:v>80746.04374042139</c:v>
                </c:pt>
                <c:pt idx="7990">
                  <c:v>80746.04374042139</c:v>
                </c:pt>
                <c:pt idx="7991">
                  <c:v>80746.04374042139</c:v>
                </c:pt>
                <c:pt idx="7992">
                  <c:v>80746.04374042139</c:v>
                </c:pt>
                <c:pt idx="7993">
                  <c:v>80746.04374042139</c:v>
                </c:pt>
                <c:pt idx="7994">
                  <c:v>80746.04374042139</c:v>
                </c:pt>
                <c:pt idx="7995">
                  <c:v>80746.04374042139</c:v>
                </c:pt>
                <c:pt idx="7996">
                  <c:v>80746.04374042139</c:v>
                </c:pt>
                <c:pt idx="7997">
                  <c:v>80746.04374042139</c:v>
                </c:pt>
                <c:pt idx="7998">
                  <c:v>80746.04374042139</c:v>
                </c:pt>
                <c:pt idx="7999">
                  <c:v>80746.04374042139</c:v>
                </c:pt>
                <c:pt idx="8000">
                  <c:v>80746.04374042139</c:v>
                </c:pt>
                <c:pt idx="8001">
                  <c:v>80746.04374042139</c:v>
                </c:pt>
                <c:pt idx="8002">
                  <c:v>80746.04374042139</c:v>
                </c:pt>
                <c:pt idx="8003">
                  <c:v>80746.04374042139</c:v>
                </c:pt>
                <c:pt idx="8004">
                  <c:v>80746.04374042139</c:v>
                </c:pt>
                <c:pt idx="8005">
                  <c:v>80746.04374042139</c:v>
                </c:pt>
                <c:pt idx="8006">
                  <c:v>80746.04374042139</c:v>
                </c:pt>
                <c:pt idx="8007">
                  <c:v>80746.04374042139</c:v>
                </c:pt>
                <c:pt idx="8008">
                  <c:v>80746.04374042139</c:v>
                </c:pt>
                <c:pt idx="8009">
                  <c:v>80746.04374042139</c:v>
                </c:pt>
                <c:pt idx="8010">
                  <c:v>80746.04374042139</c:v>
                </c:pt>
                <c:pt idx="8011">
                  <c:v>80746.04374042139</c:v>
                </c:pt>
                <c:pt idx="8012">
                  <c:v>80746.04374042139</c:v>
                </c:pt>
                <c:pt idx="8013">
                  <c:v>80746.04374042139</c:v>
                </c:pt>
                <c:pt idx="8014">
                  <c:v>80746.04374042139</c:v>
                </c:pt>
                <c:pt idx="8015">
                  <c:v>80746.04374042139</c:v>
                </c:pt>
                <c:pt idx="8016">
                  <c:v>80746.04374042139</c:v>
                </c:pt>
                <c:pt idx="8017">
                  <c:v>80746.04374042139</c:v>
                </c:pt>
                <c:pt idx="8018">
                  <c:v>80746.04374042139</c:v>
                </c:pt>
                <c:pt idx="8019">
                  <c:v>80746.04374042139</c:v>
                </c:pt>
                <c:pt idx="8020">
                  <c:v>80746.04374042139</c:v>
                </c:pt>
                <c:pt idx="8021">
                  <c:v>80746.04374042139</c:v>
                </c:pt>
                <c:pt idx="8022">
                  <c:v>80746.04374042139</c:v>
                </c:pt>
                <c:pt idx="8023">
                  <c:v>80746.04374042139</c:v>
                </c:pt>
                <c:pt idx="8024">
                  <c:v>80746.04374042139</c:v>
                </c:pt>
                <c:pt idx="8025">
                  <c:v>80746.04374042139</c:v>
                </c:pt>
                <c:pt idx="8026">
                  <c:v>80746.04374042139</c:v>
                </c:pt>
                <c:pt idx="8027">
                  <c:v>80746.04374042139</c:v>
                </c:pt>
                <c:pt idx="8028">
                  <c:v>80746.04374042139</c:v>
                </c:pt>
                <c:pt idx="8029">
                  <c:v>80746.04374042139</c:v>
                </c:pt>
                <c:pt idx="8030">
                  <c:v>80746.04374042139</c:v>
                </c:pt>
                <c:pt idx="8031">
                  <c:v>80746.04374042139</c:v>
                </c:pt>
                <c:pt idx="8032">
                  <c:v>80746.04374042139</c:v>
                </c:pt>
                <c:pt idx="8033">
                  <c:v>80746.04374042139</c:v>
                </c:pt>
                <c:pt idx="8034">
                  <c:v>80746.04374042139</c:v>
                </c:pt>
                <c:pt idx="8035">
                  <c:v>80746.04374042139</c:v>
                </c:pt>
                <c:pt idx="8036">
                  <c:v>80746.04374042139</c:v>
                </c:pt>
                <c:pt idx="8037">
                  <c:v>80746.04374042139</c:v>
                </c:pt>
                <c:pt idx="8038">
                  <c:v>80746.04374042139</c:v>
                </c:pt>
                <c:pt idx="8039">
                  <c:v>80746.04374042139</c:v>
                </c:pt>
                <c:pt idx="8040">
                  <c:v>80746.04374042139</c:v>
                </c:pt>
                <c:pt idx="8041">
                  <c:v>80746.04374042139</c:v>
                </c:pt>
                <c:pt idx="8042">
                  <c:v>80746.04374042139</c:v>
                </c:pt>
                <c:pt idx="8043">
                  <c:v>80746.04374042139</c:v>
                </c:pt>
                <c:pt idx="8044">
                  <c:v>80746.04374042139</c:v>
                </c:pt>
                <c:pt idx="8045">
                  <c:v>80746.04374042139</c:v>
                </c:pt>
                <c:pt idx="8046">
                  <c:v>80746.04374042139</c:v>
                </c:pt>
                <c:pt idx="8047">
                  <c:v>80746.04374042139</c:v>
                </c:pt>
                <c:pt idx="8048">
                  <c:v>80746.04374042139</c:v>
                </c:pt>
                <c:pt idx="8049">
                  <c:v>80746.04374042139</c:v>
                </c:pt>
                <c:pt idx="8050">
                  <c:v>80746.04374042139</c:v>
                </c:pt>
                <c:pt idx="8051">
                  <c:v>80746.04374042139</c:v>
                </c:pt>
                <c:pt idx="8052">
                  <c:v>80746.04374042139</c:v>
                </c:pt>
                <c:pt idx="8053">
                  <c:v>80746.04374042139</c:v>
                </c:pt>
                <c:pt idx="8054">
                  <c:v>80746.04374042139</c:v>
                </c:pt>
                <c:pt idx="8055">
                  <c:v>80746.04374042139</c:v>
                </c:pt>
                <c:pt idx="8056">
                  <c:v>80746.04374042139</c:v>
                </c:pt>
                <c:pt idx="8057">
                  <c:v>80746.04374042139</c:v>
                </c:pt>
                <c:pt idx="8058">
                  <c:v>80746.04374042139</c:v>
                </c:pt>
                <c:pt idx="8059">
                  <c:v>80746.04374042139</c:v>
                </c:pt>
                <c:pt idx="8060">
                  <c:v>80746.04374042139</c:v>
                </c:pt>
                <c:pt idx="8061">
                  <c:v>80746.04374042139</c:v>
                </c:pt>
                <c:pt idx="8062">
                  <c:v>80746.04374042139</c:v>
                </c:pt>
                <c:pt idx="8063">
                  <c:v>80746.04374042139</c:v>
                </c:pt>
                <c:pt idx="8064">
                  <c:v>80746.04374042139</c:v>
                </c:pt>
                <c:pt idx="8065">
                  <c:v>80746.04374042139</c:v>
                </c:pt>
                <c:pt idx="8066">
                  <c:v>80746.04374042139</c:v>
                </c:pt>
                <c:pt idx="8067">
                  <c:v>80746.04374042139</c:v>
                </c:pt>
                <c:pt idx="8068">
                  <c:v>80746.04374042139</c:v>
                </c:pt>
                <c:pt idx="8069">
                  <c:v>80746.04374042139</c:v>
                </c:pt>
                <c:pt idx="8070">
                  <c:v>80746.04374042139</c:v>
                </c:pt>
                <c:pt idx="8071">
                  <c:v>80746.04374042139</c:v>
                </c:pt>
                <c:pt idx="8072">
                  <c:v>80746.04374042139</c:v>
                </c:pt>
                <c:pt idx="8073">
                  <c:v>80746.04374042139</c:v>
                </c:pt>
                <c:pt idx="8074">
                  <c:v>80746.04374042139</c:v>
                </c:pt>
                <c:pt idx="8075">
                  <c:v>80746.04374042139</c:v>
                </c:pt>
                <c:pt idx="8076">
                  <c:v>80746.04374042139</c:v>
                </c:pt>
                <c:pt idx="8077">
                  <c:v>80746.04374042139</c:v>
                </c:pt>
                <c:pt idx="8078">
                  <c:v>80746.04374042139</c:v>
                </c:pt>
                <c:pt idx="8079">
                  <c:v>80746.04374042139</c:v>
                </c:pt>
                <c:pt idx="8080">
                  <c:v>80746.04374042139</c:v>
                </c:pt>
                <c:pt idx="8081">
                  <c:v>80746.04374042139</c:v>
                </c:pt>
                <c:pt idx="8082">
                  <c:v>80746.04374042139</c:v>
                </c:pt>
                <c:pt idx="8083">
                  <c:v>80746.04374042139</c:v>
                </c:pt>
                <c:pt idx="8084">
                  <c:v>80746.04374042139</c:v>
                </c:pt>
                <c:pt idx="8085">
                  <c:v>80746.04374042139</c:v>
                </c:pt>
                <c:pt idx="8086">
                  <c:v>80746.04374042139</c:v>
                </c:pt>
                <c:pt idx="8087">
                  <c:v>80746.04374042139</c:v>
                </c:pt>
                <c:pt idx="8088">
                  <c:v>80746.04374042139</c:v>
                </c:pt>
                <c:pt idx="8089">
                  <c:v>80746.04374042139</c:v>
                </c:pt>
                <c:pt idx="8090">
                  <c:v>80746.04374042139</c:v>
                </c:pt>
                <c:pt idx="8091">
                  <c:v>80746.04374042139</c:v>
                </c:pt>
                <c:pt idx="8092">
                  <c:v>80746.04374042139</c:v>
                </c:pt>
                <c:pt idx="8093">
                  <c:v>80746.04374042139</c:v>
                </c:pt>
                <c:pt idx="8094">
                  <c:v>80746.04374042139</c:v>
                </c:pt>
                <c:pt idx="8095">
                  <c:v>80746.04374042139</c:v>
                </c:pt>
                <c:pt idx="8096">
                  <c:v>80746.04374042139</c:v>
                </c:pt>
                <c:pt idx="8097">
                  <c:v>80746.04374042139</c:v>
                </c:pt>
                <c:pt idx="8098">
                  <c:v>80746.04374042139</c:v>
                </c:pt>
                <c:pt idx="8099">
                  <c:v>80746.04374042139</c:v>
                </c:pt>
                <c:pt idx="8100">
                  <c:v>80746.04374042139</c:v>
                </c:pt>
                <c:pt idx="8101">
                  <c:v>80746.04374042139</c:v>
                </c:pt>
                <c:pt idx="8102">
                  <c:v>80746.04374042139</c:v>
                </c:pt>
                <c:pt idx="8103">
                  <c:v>80746.04374042139</c:v>
                </c:pt>
                <c:pt idx="8104">
                  <c:v>80746.04374042139</c:v>
                </c:pt>
                <c:pt idx="8105">
                  <c:v>80746.04374042139</c:v>
                </c:pt>
                <c:pt idx="8106">
                  <c:v>80746.04374042139</c:v>
                </c:pt>
                <c:pt idx="8107">
                  <c:v>80746.04374042139</c:v>
                </c:pt>
                <c:pt idx="8108">
                  <c:v>80746.04374042139</c:v>
                </c:pt>
                <c:pt idx="8109">
                  <c:v>80746.04374042139</c:v>
                </c:pt>
                <c:pt idx="8110">
                  <c:v>80746.04374042139</c:v>
                </c:pt>
                <c:pt idx="8111">
                  <c:v>80746.04374042139</c:v>
                </c:pt>
                <c:pt idx="8112">
                  <c:v>80746.04374042139</c:v>
                </c:pt>
                <c:pt idx="8113">
                  <c:v>80746.04374042139</c:v>
                </c:pt>
                <c:pt idx="8114">
                  <c:v>80746.04374042139</c:v>
                </c:pt>
                <c:pt idx="8115">
                  <c:v>80746.04374042139</c:v>
                </c:pt>
                <c:pt idx="8116">
                  <c:v>80746.04374042139</c:v>
                </c:pt>
                <c:pt idx="8117">
                  <c:v>80746.04374042139</c:v>
                </c:pt>
                <c:pt idx="8118">
                  <c:v>80746.04374042139</c:v>
                </c:pt>
                <c:pt idx="8119">
                  <c:v>80746.04374042139</c:v>
                </c:pt>
                <c:pt idx="8120">
                  <c:v>80746.04374042139</c:v>
                </c:pt>
                <c:pt idx="8121">
                  <c:v>80746.04374042139</c:v>
                </c:pt>
                <c:pt idx="8122">
                  <c:v>80746.04374042139</c:v>
                </c:pt>
                <c:pt idx="8123">
                  <c:v>80746.04374042139</c:v>
                </c:pt>
                <c:pt idx="8124">
                  <c:v>80746.04374042139</c:v>
                </c:pt>
                <c:pt idx="8125">
                  <c:v>80746.04374042139</c:v>
                </c:pt>
                <c:pt idx="8126">
                  <c:v>80746.04374042139</c:v>
                </c:pt>
                <c:pt idx="8127">
                  <c:v>80746.04374042139</c:v>
                </c:pt>
                <c:pt idx="8128">
                  <c:v>80746.04374042139</c:v>
                </c:pt>
                <c:pt idx="8129">
                  <c:v>80746.04374042139</c:v>
                </c:pt>
                <c:pt idx="8130">
                  <c:v>80746.04374042139</c:v>
                </c:pt>
                <c:pt idx="8131">
                  <c:v>80746.04374042139</c:v>
                </c:pt>
                <c:pt idx="8132">
                  <c:v>80746.04374042139</c:v>
                </c:pt>
                <c:pt idx="8133">
                  <c:v>80746.04374042139</c:v>
                </c:pt>
                <c:pt idx="8134">
                  <c:v>80746.04374042139</c:v>
                </c:pt>
                <c:pt idx="8135">
                  <c:v>80746.04374042139</c:v>
                </c:pt>
                <c:pt idx="8136">
                  <c:v>80746.04374042139</c:v>
                </c:pt>
                <c:pt idx="8137">
                  <c:v>80746.04374042139</c:v>
                </c:pt>
                <c:pt idx="8138">
                  <c:v>80746.04374042139</c:v>
                </c:pt>
                <c:pt idx="8139">
                  <c:v>80746.04374042139</c:v>
                </c:pt>
                <c:pt idx="8140">
                  <c:v>80746.04374042139</c:v>
                </c:pt>
                <c:pt idx="8141">
                  <c:v>80746.04374042139</c:v>
                </c:pt>
                <c:pt idx="8142">
                  <c:v>80746.04374042139</c:v>
                </c:pt>
                <c:pt idx="8143">
                  <c:v>80746.04374042139</c:v>
                </c:pt>
                <c:pt idx="8144">
                  <c:v>80746.04374042139</c:v>
                </c:pt>
                <c:pt idx="8145">
                  <c:v>80746.04374042139</c:v>
                </c:pt>
                <c:pt idx="8146">
                  <c:v>80746.04374042139</c:v>
                </c:pt>
                <c:pt idx="8147">
                  <c:v>80746.04374042139</c:v>
                </c:pt>
                <c:pt idx="8148">
                  <c:v>80746.04374042139</c:v>
                </c:pt>
                <c:pt idx="8149">
                  <c:v>80746.04374042139</c:v>
                </c:pt>
                <c:pt idx="8150">
                  <c:v>80746.04374042139</c:v>
                </c:pt>
                <c:pt idx="8151">
                  <c:v>80746.04374042139</c:v>
                </c:pt>
                <c:pt idx="8152">
                  <c:v>80746.04374042139</c:v>
                </c:pt>
                <c:pt idx="8153">
                  <c:v>80746.04374042139</c:v>
                </c:pt>
                <c:pt idx="8154">
                  <c:v>80746.04374042139</c:v>
                </c:pt>
                <c:pt idx="8155">
                  <c:v>80746.04374042139</c:v>
                </c:pt>
                <c:pt idx="8156">
                  <c:v>80746.04374042139</c:v>
                </c:pt>
                <c:pt idx="8157">
                  <c:v>80746.04374042139</c:v>
                </c:pt>
                <c:pt idx="8158">
                  <c:v>80746.04374042139</c:v>
                </c:pt>
                <c:pt idx="8159">
                  <c:v>80746.04374042139</c:v>
                </c:pt>
                <c:pt idx="8160">
                  <c:v>80746.04374042139</c:v>
                </c:pt>
                <c:pt idx="8161">
                  <c:v>80746.04374042139</c:v>
                </c:pt>
                <c:pt idx="8162">
                  <c:v>80746.04374042139</c:v>
                </c:pt>
                <c:pt idx="8163">
                  <c:v>80746.04374042139</c:v>
                </c:pt>
                <c:pt idx="8164">
                  <c:v>80746.04374042139</c:v>
                </c:pt>
                <c:pt idx="8165">
                  <c:v>80746.04374042139</c:v>
                </c:pt>
                <c:pt idx="8166">
                  <c:v>80746.04374042139</c:v>
                </c:pt>
                <c:pt idx="8167">
                  <c:v>80746.04374042139</c:v>
                </c:pt>
                <c:pt idx="8168">
                  <c:v>80746.04374042139</c:v>
                </c:pt>
                <c:pt idx="8169">
                  <c:v>80746.04374042139</c:v>
                </c:pt>
                <c:pt idx="8170">
                  <c:v>80746.04374042139</c:v>
                </c:pt>
                <c:pt idx="8171">
                  <c:v>80746.04374042139</c:v>
                </c:pt>
                <c:pt idx="8172">
                  <c:v>80746.04374042139</c:v>
                </c:pt>
                <c:pt idx="8173">
                  <c:v>80746.04374042139</c:v>
                </c:pt>
                <c:pt idx="8174">
                  <c:v>80746.04374042139</c:v>
                </c:pt>
                <c:pt idx="8175">
                  <c:v>80746.04374042139</c:v>
                </c:pt>
                <c:pt idx="8176">
                  <c:v>80746.04374042139</c:v>
                </c:pt>
                <c:pt idx="8177">
                  <c:v>80746.04374042139</c:v>
                </c:pt>
                <c:pt idx="8178">
                  <c:v>80746.04374042139</c:v>
                </c:pt>
                <c:pt idx="8179">
                  <c:v>80746.04374042139</c:v>
                </c:pt>
                <c:pt idx="8180">
                  <c:v>80746.04374042139</c:v>
                </c:pt>
                <c:pt idx="8181">
                  <c:v>80746.04374042139</c:v>
                </c:pt>
                <c:pt idx="8182">
                  <c:v>80746.04374042139</c:v>
                </c:pt>
                <c:pt idx="8183">
                  <c:v>80746.04374042139</c:v>
                </c:pt>
                <c:pt idx="8184">
                  <c:v>80746.04374042139</c:v>
                </c:pt>
                <c:pt idx="8185">
                  <c:v>80746.04374042139</c:v>
                </c:pt>
                <c:pt idx="8186">
                  <c:v>80746.04374042139</c:v>
                </c:pt>
                <c:pt idx="8187">
                  <c:v>80746.04374042139</c:v>
                </c:pt>
                <c:pt idx="8188">
                  <c:v>80746.04374042139</c:v>
                </c:pt>
                <c:pt idx="8189">
                  <c:v>80746.04374042139</c:v>
                </c:pt>
                <c:pt idx="8190">
                  <c:v>80746.04374042139</c:v>
                </c:pt>
                <c:pt idx="8191">
                  <c:v>80746.04374042139</c:v>
                </c:pt>
                <c:pt idx="8192">
                  <c:v>80746.04374042139</c:v>
                </c:pt>
                <c:pt idx="8193">
                  <c:v>80746.04374042139</c:v>
                </c:pt>
                <c:pt idx="8194">
                  <c:v>80746.04374042139</c:v>
                </c:pt>
                <c:pt idx="8195">
                  <c:v>80746.04374042139</c:v>
                </c:pt>
                <c:pt idx="8196">
                  <c:v>80746.04374042139</c:v>
                </c:pt>
                <c:pt idx="8197">
                  <c:v>80746.04374042139</c:v>
                </c:pt>
                <c:pt idx="8198">
                  <c:v>80746.04374042139</c:v>
                </c:pt>
                <c:pt idx="8199">
                  <c:v>80746.04374042139</c:v>
                </c:pt>
                <c:pt idx="8200">
                  <c:v>80746.04374042139</c:v>
                </c:pt>
                <c:pt idx="8201">
                  <c:v>80746.04374042139</c:v>
                </c:pt>
                <c:pt idx="8202">
                  <c:v>80746.04374042139</c:v>
                </c:pt>
                <c:pt idx="8203">
                  <c:v>80746.04374042139</c:v>
                </c:pt>
                <c:pt idx="8204">
                  <c:v>80746.04374042139</c:v>
                </c:pt>
                <c:pt idx="8205">
                  <c:v>80746.04374042139</c:v>
                </c:pt>
                <c:pt idx="8206">
                  <c:v>80746.04374042139</c:v>
                </c:pt>
                <c:pt idx="8207">
                  <c:v>80746.04374042139</c:v>
                </c:pt>
                <c:pt idx="8208">
                  <c:v>80746.04374042139</c:v>
                </c:pt>
                <c:pt idx="8209">
                  <c:v>80746.04374042139</c:v>
                </c:pt>
                <c:pt idx="8210">
                  <c:v>80746.04374042139</c:v>
                </c:pt>
                <c:pt idx="8211">
                  <c:v>80746.04374042139</c:v>
                </c:pt>
                <c:pt idx="8212">
                  <c:v>80746.04374042139</c:v>
                </c:pt>
                <c:pt idx="8213">
                  <c:v>80746.04374042139</c:v>
                </c:pt>
                <c:pt idx="8214">
                  <c:v>80746.04374042139</c:v>
                </c:pt>
                <c:pt idx="8215">
                  <c:v>80746.04374042139</c:v>
                </c:pt>
                <c:pt idx="8216">
                  <c:v>80746.04374042139</c:v>
                </c:pt>
                <c:pt idx="8217">
                  <c:v>80746.04374042139</c:v>
                </c:pt>
                <c:pt idx="8218">
                  <c:v>80746.04374042139</c:v>
                </c:pt>
                <c:pt idx="8219">
                  <c:v>80746.04374042139</c:v>
                </c:pt>
                <c:pt idx="8220">
                  <c:v>80746.04374042139</c:v>
                </c:pt>
                <c:pt idx="8221">
                  <c:v>80746.04374042139</c:v>
                </c:pt>
                <c:pt idx="8222">
                  <c:v>80746.04374042139</c:v>
                </c:pt>
                <c:pt idx="8223">
                  <c:v>80746.04374042139</c:v>
                </c:pt>
                <c:pt idx="8224">
                  <c:v>80746.04374042139</c:v>
                </c:pt>
                <c:pt idx="8225">
                  <c:v>80746.04374042139</c:v>
                </c:pt>
                <c:pt idx="8226">
                  <c:v>80746.04374042139</c:v>
                </c:pt>
                <c:pt idx="8227">
                  <c:v>80746.04374042139</c:v>
                </c:pt>
                <c:pt idx="8228">
                  <c:v>80746.04374042139</c:v>
                </c:pt>
                <c:pt idx="8229">
                  <c:v>80746.04374042139</c:v>
                </c:pt>
                <c:pt idx="8230">
                  <c:v>80746.04374042139</c:v>
                </c:pt>
                <c:pt idx="8231">
                  <c:v>80746.04374042139</c:v>
                </c:pt>
                <c:pt idx="8232">
                  <c:v>80746.04374042139</c:v>
                </c:pt>
                <c:pt idx="8233">
                  <c:v>80746.04374042139</c:v>
                </c:pt>
                <c:pt idx="8234">
                  <c:v>80746.04374042139</c:v>
                </c:pt>
                <c:pt idx="8235">
                  <c:v>80746.04374042139</c:v>
                </c:pt>
                <c:pt idx="8236">
                  <c:v>80746.04374042139</c:v>
                </c:pt>
                <c:pt idx="8237">
                  <c:v>80746.04374042139</c:v>
                </c:pt>
                <c:pt idx="8238">
                  <c:v>80746.04374042139</c:v>
                </c:pt>
                <c:pt idx="8239">
                  <c:v>80746.04374042139</c:v>
                </c:pt>
                <c:pt idx="8240">
                  <c:v>80746.04374042139</c:v>
                </c:pt>
                <c:pt idx="8241">
                  <c:v>80746.04374042139</c:v>
                </c:pt>
                <c:pt idx="8242">
                  <c:v>80746.04374042139</c:v>
                </c:pt>
                <c:pt idx="8243">
                  <c:v>80746.04374042139</c:v>
                </c:pt>
                <c:pt idx="8244">
                  <c:v>80746.04374042139</c:v>
                </c:pt>
                <c:pt idx="8245">
                  <c:v>80746.04374042139</c:v>
                </c:pt>
                <c:pt idx="8246">
                  <c:v>80746.04374042139</c:v>
                </c:pt>
                <c:pt idx="8247">
                  <c:v>80746.04374042139</c:v>
                </c:pt>
                <c:pt idx="8248">
                  <c:v>80746.04374042139</c:v>
                </c:pt>
                <c:pt idx="8249">
                  <c:v>80746.04374042139</c:v>
                </c:pt>
                <c:pt idx="8250">
                  <c:v>80746.04374042139</c:v>
                </c:pt>
                <c:pt idx="8251">
                  <c:v>80746.04374042139</c:v>
                </c:pt>
                <c:pt idx="8252">
                  <c:v>80746.04374042139</c:v>
                </c:pt>
                <c:pt idx="8253">
                  <c:v>80746.04374042139</c:v>
                </c:pt>
                <c:pt idx="8254">
                  <c:v>80746.04374042139</c:v>
                </c:pt>
                <c:pt idx="8255">
                  <c:v>80746.04374042139</c:v>
                </c:pt>
                <c:pt idx="8256">
                  <c:v>80746.04374042139</c:v>
                </c:pt>
                <c:pt idx="8257">
                  <c:v>80746.04374042139</c:v>
                </c:pt>
                <c:pt idx="8258">
                  <c:v>80746.04374042139</c:v>
                </c:pt>
                <c:pt idx="8259">
                  <c:v>80746.04374042139</c:v>
                </c:pt>
                <c:pt idx="8260">
                  <c:v>80746.04374042139</c:v>
                </c:pt>
                <c:pt idx="8261">
                  <c:v>80746.04374042139</c:v>
                </c:pt>
                <c:pt idx="8262">
                  <c:v>80746.04374042139</c:v>
                </c:pt>
                <c:pt idx="8263">
                  <c:v>80746.04374042139</c:v>
                </c:pt>
                <c:pt idx="8264">
                  <c:v>80746.04374042139</c:v>
                </c:pt>
                <c:pt idx="8265">
                  <c:v>80746.04374042139</c:v>
                </c:pt>
                <c:pt idx="8266">
                  <c:v>80746.04374042139</c:v>
                </c:pt>
                <c:pt idx="8267">
                  <c:v>80746.04374042139</c:v>
                </c:pt>
                <c:pt idx="8268">
                  <c:v>80746.04374042139</c:v>
                </c:pt>
                <c:pt idx="8269">
                  <c:v>80746.04374042139</c:v>
                </c:pt>
                <c:pt idx="8270">
                  <c:v>80746.04374042139</c:v>
                </c:pt>
                <c:pt idx="8271">
                  <c:v>80746.04374042139</c:v>
                </c:pt>
                <c:pt idx="8272">
                  <c:v>80746.04374042139</c:v>
                </c:pt>
                <c:pt idx="8273">
                  <c:v>80746.04374042139</c:v>
                </c:pt>
                <c:pt idx="8274">
                  <c:v>80746.04374042139</c:v>
                </c:pt>
                <c:pt idx="8275">
                  <c:v>80746.04374042139</c:v>
                </c:pt>
                <c:pt idx="8276">
                  <c:v>80746.04374042139</c:v>
                </c:pt>
                <c:pt idx="8277">
                  <c:v>80746.04374042139</c:v>
                </c:pt>
                <c:pt idx="8278">
                  <c:v>80746.04374042139</c:v>
                </c:pt>
                <c:pt idx="8279">
                  <c:v>80746.04374042139</c:v>
                </c:pt>
                <c:pt idx="8280">
                  <c:v>80746.04374042139</c:v>
                </c:pt>
                <c:pt idx="8281">
                  <c:v>80746.04374042139</c:v>
                </c:pt>
                <c:pt idx="8282">
                  <c:v>80746.04374042139</c:v>
                </c:pt>
                <c:pt idx="8283">
                  <c:v>80746.04374042139</c:v>
                </c:pt>
                <c:pt idx="8284">
                  <c:v>80746.04374042139</c:v>
                </c:pt>
                <c:pt idx="8285">
                  <c:v>80746.04374042139</c:v>
                </c:pt>
                <c:pt idx="8286">
                  <c:v>80746.04374042139</c:v>
                </c:pt>
                <c:pt idx="8287">
                  <c:v>80746.04374042139</c:v>
                </c:pt>
                <c:pt idx="8288">
                  <c:v>80746.04374042139</c:v>
                </c:pt>
                <c:pt idx="8289">
                  <c:v>80746.04374042139</c:v>
                </c:pt>
                <c:pt idx="8290">
                  <c:v>80746.04374042139</c:v>
                </c:pt>
                <c:pt idx="8291">
                  <c:v>80746.04374042139</c:v>
                </c:pt>
                <c:pt idx="8292">
                  <c:v>80746.04374042139</c:v>
                </c:pt>
                <c:pt idx="8293">
                  <c:v>80746.04374042139</c:v>
                </c:pt>
                <c:pt idx="8294">
                  <c:v>80746.04374042139</c:v>
                </c:pt>
                <c:pt idx="8295">
                  <c:v>80746.04374042139</c:v>
                </c:pt>
                <c:pt idx="8296">
                  <c:v>80746.04374042139</c:v>
                </c:pt>
                <c:pt idx="8297">
                  <c:v>80746.04374042139</c:v>
                </c:pt>
                <c:pt idx="8298">
                  <c:v>80746.04374042139</c:v>
                </c:pt>
                <c:pt idx="8299">
                  <c:v>80746.04374042139</c:v>
                </c:pt>
                <c:pt idx="8300">
                  <c:v>80746.04374042139</c:v>
                </c:pt>
                <c:pt idx="8301">
                  <c:v>80746.04374042139</c:v>
                </c:pt>
                <c:pt idx="8302">
                  <c:v>80746.04374042139</c:v>
                </c:pt>
                <c:pt idx="8303">
                  <c:v>80746.04374042139</c:v>
                </c:pt>
                <c:pt idx="8304">
                  <c:v>80746.04374042139</c:v>
                </c:pt>
                <c:pt idx="8305">
                  <c:v>80746.04374042139</c:v>
                </c:pt>
                <c:pt idx="8306">
                  <c:v>80746.04374042139</c:v>
                </c:pt>
                <c:pt idx="8307">
                  <c:v>80746.04374042139</c:v>
                </c:pt>
                <c:pt idx="8308">
                  <c:v>80746.04374042139</c:v>
                </c:pt>
                <c:pt idx="8309">
                  <c:v>80746.04374042139</c:v>
                </c:pt>
                <c:pt idx="8310">
                  <c:v>80746.04374042139</c:v>
                </c:pt>
                <c:pt idx="8311">
                  <c:v>80746.04374042139</c:v>
                </c:pt>
                <c:pt idx="8312">
                  <c:v>80746.04374042139</c:v>
                </c:pt>
                <c:pt idx="8313">
                  <c:v>80746.04374042139</c:v>
                </c:pt>
                <c:pt idx="8314">
                  <c:v>80746.04374042139</c:v>
                </c:pt>
                <c:pt idx="8315">
                  <c:v>80746.04374042139</c:v>
                </c:pt>
                <c:pt idx="8316">
                  <c:v>80746.04374042139</c:v>
                </c:pt>
                <c:pt idx="8317">
                  <c:v>80746.04374042139</c:v>
                </c:pt>
                <c:pt idx="8318">
                  <c:v>80746.04374042139</c:v>
                </c:pt>
                <c:pt idx="8319">
                  <c:v>80746.04374042139</c:v>
                </c:pt>
                <c:pt idx="8320">
                  <c:v>80746.04374042139</c:v>
                </c:pt>
                <c:pt idx="8321">
                  <c:v>80746.04374042139</c:v>
                </c:pt>
                <c:pt idx="8322">
                  <c:v>80746.04374042139</c:v>
                </c:pt>
                <c:pt idx="8323">
                  <c:v>80746.04374042139</c:v>
                </c:pt>
                <c:pt idx="8324">
                  <c:v>80746.04374042139</c:v>
                </c:pt>
                <c:pt idx="8325">
                  <c:v>80746.04374042139</c:v>
                </c:pt>
                <c:pt idx="8326">
                  <c:v>80746.04374042139</c:v>
                </c:pt>
                <c:pt idx="8327">
                  <c:v>80746.04374042139</c:v>
                </c:pt>
                <c:pt idx="8328">
                  <c:v>80746.04374042139</c:v>
                </c:pt>
                <c:pt idx="8329">
                  <c:v>80746.04374042139</c:v>
                </c:pt>
                <c:pt idx="8330">
                  <c:v>80746.04374042139</c:v>
                </c:pt>
                <c:pt idx="8331">
                  <c:v>80746.04374042139</c:v>
                </c:pt>
                <c:pt idx="8332">
                  <c:v>80746.04374042139</c:v>
                </c:pt>
                <c:pt idx="8333">
                  <c:v>80746.04374042139</c:v>
                </c:pt>
                <c:pt idx="8334">
                  <c:v>80746.04374042139</c:v>
                </c:pt>
                <c:pt idx="8335">
                  <c:v>80746.04374042139</c:v>
                </c:pt>
                <c:pt idx="8336">
                  <c:v>80746.04374042139</c:v>
                </c:pt>
                <c:pt idx="8337">
                  <c:v>80746.04374042139</c:v>
                </c:pt>
                <c:pt idx="8338">
                  <c:v>80746.04374042139</c:v>
                </c:pt>
                <c:pt idx="8339">
                  <c:v>80746.04374042139</c:v>
                </c:pt>
                <c:pt idx="8340">
                  <c:v>80746.04374042139</c:v>
                </c:pt>
                <c:pt idx="8341">
                  <c:v>80746.04374042139</c:v>
                </c:pt>
                <c:pt idx="8342">
                  <c:v>80746.04374042139</c:v>
                </c:pt>
                <c:pt idx="8343">
                  <c:v>80746.04374042139</c:v>
                </c:pt>
                <c:pt idx="8344">
                  <c:v>80746.04374042139</c:v>
                </c:pt>
                <c:pt idx="8345">
                  <c:v>80746.04374042139</c:v>
                </c:pt>
                <c:pt idx="8346">
                  <c:v>80746.04374042139</c:v>
                </c:pt>
                <c:pt idx="8347">
                  <c:v>80746.04374042139</c:v>
                </c:pt>
                <c:pt idx="8348">
                  <c:v>80746.04374042139</c:v>
                </c:pt>
                <c:pt idx="8349">
                  <c:v>80746.04374042139</c:v>
                </c:pt>
                <c:pt idx="8350">
                  <c:v>80746.04374042139</c:v>
                </c:pt>
                <c:pt idx="8351">
                  <c:v>80746.04374042139</c:v>
                </c:pt>
                <c:pt idx="8352">
                  <c:v>80746.04374042139</c:v>
                </c:pt>
                <c:pt idx="8353">
                  <c:v>80746.04374042139</c:v>
                </c:pt>
                <c:pt idx="8354">
                  <c:v>80746.04374042139</c:v>
                </c:pt>
                <c:pt idx="8355">
                  <c:v>80746.04374042139</c:v>
                </c:pt>
                <c:pt idx="8356">
                  <c:v>80746.04374042139</c:v>
                </c:pt>
                <c:pt idx="8357">
                  <c:v>80746.04374042139</c:v>
                </c:pt>
                <c:pt idx="8358">
                  <c:v>80746.04374042139</c:v>
                </c:pt>
                <c:pt idx="8359">
                  <c:v>80746.04374042139</c:v>
                </c:pt>
                <c:pt idx="8360">
                  <c:v>80746.04374042139</c:v>
                </c:pt>
                <c:pt idx="8361">
                  <c:v>80746.04374042139</c:v>
                </c:pt>
                <c:pt idx="8362">
                  <c:v>80746.04374042139</c:v>
                </c:pt>
                <c:pt idx="8363">
                  <c:v>80746.04374042139</c:v>
                </c:pt>
                <c:pt idx="8364">
                  <c:v>80746.04374042139</c:v>
                </c:pt>
                <c:pt idx="8365">
                  <c:v>80746.04374042139</c:v>
                </c:pt>
                <c:pt idx="8366">
                  <c:v>80746.04374042139</c:v>
                </c:pt>
                <c:pt idx="8367">
                  <c:v>80746.04374042139</c:v>
                </c:pt>
                <c:pt idx="8368">
                  <c:v>80746.04374042139</c:v>
                </c:pt>
                <c:pt idx="8369">
                  <c:v>80746.04374042139</c:v>
                </c:pt>
                <c:pt idx="8370">
                  <c:v>80746.04374042139</c:v>
                </c:pt>
                <c:pt idx="8371">
                  <c:v>80746.04374042139</c:v>
                </c:pt>
                <c:pt idx="8372">
                  <c:v>80746.04374042139</c:v>
                </c:pt>
                <c:pt idx="8373">
                  <c:v>80746.04374042139</c:v>
                </c:pt>
                <c:pt idx="8374">
                  <c:v>80746.04374042139</c:v>
                </c:pt>
                <c:pt idx="8375">
                  <c:v>80746.04374042139</c:v>
                </c:pt>
                <c:pt idx="8376">
                  <c:v>80746.04374042139</c:v>
                </c:pt>
                <c:pt idx="8377">
                  <c:v>80746.04374042139</c:v>
                </c:pt>
                <c:pt idx="8378">
                  <c:v>80746.04374042139</c:v>
                </c:pt>
                <c:pt idx="8379">
                  <c:v>80746.04374042139</c:v>
                </c:pt>
                <c:pt idx="8380">
                  <c:v>80746.04374042139</c:v>
                </c:pt>
                <c:pt idx="8381">
                  <c:v>80746.04374042139</c:v>
                </c:pt>
                <c:pt idx="8382">
                  <c:v>80746.04374042139</c:v>
                </c:pt>
                <c:pt idx="8383">
                  <c:v>80746.04374042139</c:v>
                </c:pt>
                <c:pt idx="8384">
                  <c:v>80746.04374042139</c:v>
                </c:pt>
                <c:pt idx="8385">
                  <c:v>80746.04374042139</c:v>
                </c:pt>
                <c:pt idx="8386">
                  <c:v>80746.04374042139</c:v>
                </c:pt>
                <c:pt idx="8387">
                  <c:v>80746.04374042139</c:v>
                </c:pt>
                <c:pt idx="8388">
                  <c:v>80746.04374042139</c:v>
                </c:pt>
                <c:pt idx="8389">
                  <c:v>80746.04374042139</c:v>
                </c:pt>
                <c:pt idx="8390">
                  <c:v>80746.04374042139</c:v>
                </c:pt>
                <c:pt idx="8391">
                  <c:v>80746.04374042139</c:v>
                </c:pt>
                <c:pt idx="8392">
                  <c:v>80746.04374042139</c:v>
                </c:pt>
                <c:pt idx="8393">
                  <c:v>80746.04374042139</c:v>
                </c:pt>
                <c:pt idx="8394">
                  <c:v>80746.04374042139</c:v>
                </c:pt>
                <c:pt idx="8395">
                  <c:v>80746.04374042139</c:v>
                </c:pt>
                <c:pt idx="8396">
                  <c:v>80746.04374042139</c:v>
                </c:pt>
                <c:pt idx="8397">
                  <c:v>80746.04374042139</c:v>
                </c:pt>
                <c:pt idx="8398">
                  <c:v>80746.04374042139</c:v>
                </c:pt>
                <c:pt idx="8399">
                  <c:v>80746.04374042139</c:v>
                </c:pt>
                <c:pt idx="8400">
                  <c:v>80746.04374042139</c:v>
                </c:pt>
                <c:pt idx="8401">
                  <c:v>80746.04374042139</c:v>
                </c:pt>
                <c:pt idx="8402">
                  <c:v>80746.04374042139</c:v>
                </c:pt>
                <c:pt idx="8403">
                  <c:v>80746.04374042139</c:v>
                </c:pt>
                <c:pt idx="8404">
                  <c:v>80746.04374042139</c:v>
                </c:pt>
                <c:pt idx="8405">
                  <c:v>80746.04374042139</c:v>
                </c:pt>
                <c:pt idx="8406">
                  <c:v>80746.04374042139</c:v>
                </c:pt>
                <c:pt idx="8407">
                  <c:v>80746.04374042139</c:v>
                </c:pt>
                <c:pt idx="8408">
                  <c:v>80746.04374042139</c:v>
                </c:pt>
                <c:pt idx="8409">
                  <c:v>80746.04374042139</c:v>
                </c:pt>
                <c:pt idx="8410">
                  <c:v>80746.04374042139</c:v>
                </c:pt>
                <c:pt idx="8411">
                  <c:v>80746.04374042139</c:v>
                </c:pt>
                <c:pt idx="8412">
                  <c:v>80746.04374042139</c:v>
                </c:pt>
                <c:pt idx="8413">
                  <c:v>80746.04374042139</c:v>
                </c:pt>
                <c:pt idx="8414">
                  <c:v>80746.04374042139</c:v>
                </c:pt>
                <c:pt idx="8415">
                  <c:v>80746.04374042139</c:v>
                </c:pt>
                <c:pt idx="8416">
                  <c:v>80746.04374042139</c:v>
                </c:pt>
                <c:pt idx="8417">
                  <c:v>80746.04374042139</c:v>
                </c:pt>
                <c:pt idx="8418">
                  <c:v>80746.04374042139</c:v>
                </c:pt>
                <c:pt idx="8419">
                  <c:v>80746.04374042139</c:v>
                </c:pt>
                <c:pt idx="8420">
                  <c:v>80746.04374042139</c:v>
                </c:pt>
                <c:pt idx="8421">
                  <c:v>80746.04374042139</c:v>
                </c:pt>
                <c:pt idx="8422">
                  <c:v>80746.04374042139</c:v>
                </c:pt>
                <c:pt idx="8423">
                  <c:v>80746.04374042139</c:v>
                </c:pt>
                <c:pt idx="8424">
                  <c:v>80746.04374042139</c:v>
                </c:pt>
                <c:pt idx="8425">
                  <c:v>80746.04374042139</c:v>
                </c:pt>
                <c:pt idx="8426">
                  <c:v>80746.04374042139</c:v>
                </c:pt>
                <c:pt idx="8427">
                  <c:v>80746.04374042139</c:v>
                </c:pt>
                <c:pt idx="8428">
                  <c:v>80746.04374042139</c:v>
                </c:pt>
                <c:pt idx="8429">
                  <c:v>80746.04374042139</c:v>
                </c:pt>
                <c:pt idx="8430">
                  <c:v>80746.04374042139</c:v>
                </c:pt>
                <c:pt idx="8431">
                  <c:v>80746.04374042139</c:v>
                </c:pt>
                <c:pt idx="8432">
                  <c:v>80746.04374042139</c:v>
                </c:pt>
                <c:pt idx="8433">
                  <c:v>80746.04374042139</c:v>
                </c:pt>
                <c:pt idx="8434">
                  <c:v>80746.04374042139</c:v>
                </c:pt>
                <c:pt idx="8435">
                  <c:v>80746.04374042139</c:v>
                </c:pt>
                <c:pt idx="8436">
                  <c:v>80746.04374042139</c:v>
                </c:pt>
                <c:pt idx="8437">
                  <c:v>80746.04374042139</c:v>
                </c:pt>
                <c:pt idx="8438">
                  <c:v>80746.04374042139</c:v>
                </c:pt>
                <c:pt idx="8439">
                  <c:v>80746.04374042139</c:v>
                </c:pt>
                <c:pt idx="8440">
                  <c:v>80746.04374042139</c:v>
                </c:pt>
                <c:pt idx="8441">
                  <c:v>80746.04374042139</c:v>
                </c:pt>
                <c:pt idx="8442">
                  <c:v>80746.04374042139</c:v>
                </c:pt>
                <c:pt idx="8443">
                  <c:v>80746.04374042139</c:v>
                </c:pt>
                <c:pt idx="8444">
                  <c:v>80746.04374042139</c:v>
                </c:pt>
                <c:pt idx="8445">
                  <c:v>80746.04374042139</c:v>
                </c:pt>
                <c:pt idx="8446">
                  <c:v>80746.04374042139</c:v>
                </c:pt>
                <c:pt idx="8447">
                  <c:v>80746.04374042139</c:v>
                </c:pt>
                <c:pt idx="8448">
                  <c:v>80746.04374042139</c:v>
                </c:pt>
                <c:pt idx="8449">
                  <c:v>80746.04374042139</c:v>
                </c:pt>
                <c:pt idx="8450">
                  <c:v>80746.04374042139</c:v>
                </c:pt>
                <c:pt idx="8451">
                  <c:v>80746.04374042139</c:v>
                </c:pt>
                <c:pt idx="8452">
                  <c:v>80746.04374042139</c:v>
                </c:pt>
                <c:pt idx="8453">
                  <c:v>80746.04374042139</c:v>
                </c:pt>
                <c:pt idx="8454">
                  <c:v>80746.04374042139</c:v>
                </c:pt>
                <c:pt idx="8455">
                  <c:v>80746.04374042139</c:v>
                </c:pt>
                <c:pt idx="8456">
                  <c:v>80746.04374042139</c:v>
                </c:pt>
                <c:pt idx="8457">
                  <c:v>80746.04374042139</c:v>
                </c:pt>
                <c:pt idx="8458">
                  <c:v>80746.04374042139</c:v>
                </c:pt>
                <c:pt idx="8459">
                  <c:v>80746.04374042139</c:v>
                </c:pt>
                <c:pt idx="8460">
                  <c:v>80746.04374042139</c:v>
                </c:pt>
                <c:pt idx="8461">
                  <c:v>80746.04374042139</c:v>
                </c:pt>
                <c:pt idx="8462">
                  <c:v>80746.04374042139</c:v>
                </c:pt>
                <c:pt idx="8463">
                  <c:v>80746.04374042139</c:v>
                </c:pt>
                <c:pt idx="8464">
                  <c:v>80746.04374042139</c:v>
                </c:pt>
                <c:pt idx="8465">
                  <c:v>80746.04374042139</c:v>
                </c:pt>
                <c:pt idx="8466">
                  <c:v>80746.04374042139</c:v>
                </c:pt>
                <c:pt idx="8467">
                  <c:v>80746.04374042139</c:v>
                </c:pt>
                <c:pt idx="8468">
                  <c:v>80746.04374042139</c:v>
                </c:pt>
                <c:pt idx="8469">
                  <c:v>80746.04374042139</c:v>
                </c:pt>
                <c:pt idx="8470">
                  <c:v>80746.04374042139</c:v>
                </c:pt>
                <c:pt idx="8471">
                  <c:v>80746.04374042139</c:v>
                </c:pt>
                <c:pt idx="8472">
                  <c:v>80746.04374042139</c:v>
                </c:pt>
                <c:pt idx="8473">
                  <c:v>80746.04374042139</c:v>
                </c:pt>
                <c:pt idx="8474">
                  <c:v>80746.04374042139</c:v>
                </c:pt>
                <c:pt idx="8475">
                  <c:v>80746.04374042139</c:v>
                </c:pt>
                <c:pt idx="8476">
                  <c:v>80746.04374042139</c:v>
                </c:pt>
                <c:pt idx="8477">
                  <c:v>80746.04374042139</c:v>
                </c:pt>
                <c:pt idx="8478">
                  <c:v>80746.04374042139</c:v>
                </c:pt>
                <c:pt idx="8479">
                  <c:v>80746.04374042139</c:v>
                </c:pt>
                <c:pt idx="8480">
                  <c:v>80746.04374042139</c:v>
                </c:pt>
                <c:pt idx="8481">
                  <c:v>80746.04374042139</c:v>
                </c:pt>
                <c:pt idx="8482">
                  <c:v>80746.04374042139</c:v>
                </c:pt>
                <c:pt idx="8483">
                  <c:v>80746.04374042139</c:v>
                </c:pt>
                <c:pt idx="8484">
                  <c:v>80746.04374042139</c:v>
                </c:pt>
                <c:pt idx="8485">
                  <c:v>80746.04374042139</c:v>
                </c:pt>
                <c:pt idx="8486">
                  <c:v>80746.04374042139</c:v>
                </c:pt>
                <c:pt idx="8487">
                  <c:v>80746.04374042139</c:v>
                </c:pt>
                <c:pt idx="8488">
                  <c:v>80746.04374042139</c:v>
                </c:pt>
                <c:pt idx="8489">
                  <c:v>80746.04374042139</c:v>
                </c:pt>
                <c:pt idx="8490">
                  <c:v>80746.04374042139</c:v>
                </c:pt>
                <c:pt idx="8491">
                  <c:v>80746.04374042139</c:v>
                </c:pt>
                <c:pt idx="8492">
                  <c:v>80746.04374042139</c:v>
                </c:pt>
                <c:pt idx="8493">
                  <c:v>80746.04374042139</c:v>
                </c:pt>
                <c:pt idx="8494">
                  <c:v>80746.04374042139</c:v>
                </c:pt>
                <c:pt idx="8495">
                  <c:v>80746.04374042139</c:v>
                </c:pt>
                <c:pt idx="8496">
                  <c:v>80746.04374042139</c:v>
                </c:pt>
                <c:pt idx="8497">
                  <c:v>80746.04374042139</c:v>
                </c:pt>
                <c:pt idx="8498">
                  <c:v>80746.04374042139</c:v>
                </c:pt>
                <c:pt idx="8499">
                  <c:v>80746.04374042139</c:v>
                </c:pt>
                <c:pt idx="8500">
                  <c:v>80746.04374042139</c:v>
                </c:pt>
                <c:pt idx="8501">
                  <c:v>80746.04374042139</c:v>
                </c:pt>
                <c:pt idx="8502">
                  <c:v>80746.04374042139</c:v>
                </c:pt>
                <c:pt idx="8503">
                  <c:v>80746.04374042139</c:v>
                </c:pt>
                <c:pt idx="8504">
                  <c:v>80746.04374042139</c:v>
                </c:pt>
                <c:pt idx="8505">
                  <c:v>80746.04374042139</c:v>
                </c:pt>
                <c:pt idx="8506">
                  <c:v>80746.04374042139</c:v>
                </c:pt>
                <c:pt idx="8507">
                  <c:v>80746.04374042139</c:v>
                </c:pt>
                <c:pt idx="8508">
                  <c:v>80746.04374042139</c:v>
                </c:pt>
                <c:pt idx="8509">
                  <c:v>80746.04374042139</c:v>
                </c:pt>
                <c:pt idx="8510">
                  <c:v>80746.04374042139</c:v>
                </c:pt>
                <c:pt idx="8511">
                  <c:v>80746.04374042139</c:v>
                </c:pt>
                <c:pt idx="8512">
                  <c:v>80746.04374042139</c:v>
                </c:pt>
                <c:pt idx="8513">
                  <c:v>80746.04374042139</c:v>
                </c:pt>
                <c:pt idx="8514">
                  <c:v>80746.04374042139</c:v>
                </c:pt>
                <c:pt idx="8515">
                  <c:v>80746.04374042139</c:v>
                </c:pt>
                <c:pt idx="8516">
                  <c:v>80746.04374042139</c:v>
                </c:pt>
                <c:pt idx="8517">
                  <c:v>80746.04374042139</c:v>
                </c:pt>
                <c:pt idx="8518">
                  <c:v>80746.04374042139</c:v>
                </c:pt>
                <c:pt idx="8519">
                  <c:v>80746.04374042139</c:v>
                </c:pt>
                <c:pt idx="8520">
                  <c:v>80746.04374042139</c:v>
                </c:pt>
                <c:pt idx="8521">
                  <c:v>80746.04374042139</c:v>
                </c:pt>
                <c:pt idx="8522">
                  <c:v>80746.04374042139</c:v>
                </c:pt>
                <c:pt idx="8523">
                  <c:v>80746.04374042139</c:v>
                </c:pt>
                <c:pt idx="8524">
                  <c:v>80746.04374042139</c:v>
                </c:pt>
                <c:pt idx="8525">
                  <c:v>80746.04374042139</c:v>
                </c:pt>
                <c:pt idx="8526">
                  <c:v>80746.04374042139</c:v>
                </c:pt>
                <c:pt idx="8527">
                  <c:v>80746.04374042139</c:v>
                </c:pt>
                <c:pt idx="8528">
                  <c:v>80746.04374042139</c:v>
                </c:pt>
                <c:pt idx="8529">
                  <c:v>80746.04374042139</c:v>
                </c:pt>
                <c:pt idx="8530">
                  <c:v>80746.04374042139</c:v>
                </c:pt>
                <c:pt idx="8531">
                  <c:v>80746.04374042139</c:v>
                </c:pt>
                <c:pt idx="8532">
                  <c:v>80746.04374042139</c:v>
                </c:pt>
                <c:pt idx="8533">
                  <c:v>80746.04374042139</c:v>
                </c:pt>
                <c:pt idx="8534">
                  <c:v>80746.04374042139</c:v>
                </c:pt>
                <c:pt idx="8535">
                  <c:v>80746.04374042139</c:v>
                </c:pt>
                <c:pt idx="8536">
                  <c:v>80746.04374042139</c:v>
                </c:pt>
                <c:pt idx="8537">
                  <c:v>80746.04374042139</c:v>
                </c:pt>
                <c:pt idx="8538">
                  <c:v>80746.04374042139</c:v>
                </c:pt>
                <c:pt idx="8539">
                  <c:v>80746.04374042139</c:v>
                </c:pt>
                <c:pt idx="8540">
                  <c:v>80746.04374042139</c:v>
                </c:pt>
                <c:pt idx="8541">
                  <c:v>80746.04374042139</c:v>
                </c:pt>
                <c:pt idx="8542">
                  <c:v>80746.04374042139</c:v>
                </c:pt>
                <c:pt idx="8543">
                  <c:v>80746.04374042139</c:v>
                </c:pt>
                <c:pt idx="8544">
                  <c:v>80746.04374042139</c:v>
                </c:pt>
                <c:pt idx="8545">
                  <c:v>80746.04374042139</c:v>
                </c:pt>
                <c:pt idx="8546">
                  <c:v>80746.04374042139</c:v>
                </c:pt>
                <c:pt idx="8547">
                  <c:v>80746.04374042139</c:v>
                </c:pt>
                <c:pt idx="8548">
                  <c:v>80746.04374042139</c:v>
                </c:pt>
                <c:pt idx="8549">
                  <c:v>80746.04374042139</c:v>
                </c:pt>
                <c:pt idx="8550">
                  <c:v>80746.04374042139</c:v>
                </c:pt>
                <c:pt idx="8551">
                  <c:v>80746.04374042139</c:v>
                </c:pt>
                <c:pt idx="8552">
                  <c:v>80746.04374042139</c:v>
                </c:pt>
                <c:pt idx="8553">
                  <c:v>80746.04374042139</c:v>
                </c:pt>
                <c:pt idx="8554">
                  <c:v>80746.04374042139</c:v>
                </c:pt>
                <c:pt idx="8555">
                  <c:v>80746.04374042139</c:v>
                </c:pt>
                <c:pt idx="8556">
                  <c:v>80746.04374042139</c:v>
                </c:pt>
                <c:pt idx="8557">
                  <c:v>80746.04374042139</c:v>
                </c:pt>
                <c:pt idx="8558">
                  <c:v>80746.04374042139</c:v>
                </c:pt>
                <c:pt idx="8559">
                  <c:v>80746.04374042139</c:v>
                </c:pt>
                <c:pt idx="8560">
                  <c:v>80746.04374042139</c:v>
                </c:pt>
                <c:pt idx="8561">
                  <c:v>80746.04374042139</c:v>
                </c:pt>
                <c:pt idx="8562">
                  <c:v>80746.04374042139</c:v>
                </c:pt>
                <c:pt idx="8563">
                  <c:v>80746.04374042139</c:v>
                </c:pt>
                <c:pt idx="8564">
                  <c:v>80746.04374042139</c:v>
                </c:pt>
                <c:pt idx="8565">
                  <c:v>80746.04374042139</c:v>
                </c:pt>
                <c:pt idx="8566">
                  <c:v>80746.04374042139</c:v>
                </c:pt>
                <c:pt idx="8567">
                  <c:v>80746.04374042139</c:v>
                </c:pt>
                <c:pt idx="8568">
                  <c:v>80746.04374042139</c:v>
                </c:pt>
                <c:pt idx="8569">
                  <c:v>80746.04374042139</c:v>
                </c:pt>
                <c:pt idx="8570">
                  <c:v>80746.04374042139</c:v>
                </c:pt>
                <c:pt idx="8571">
                  <c:v>80746.04374042139</c:v>
                </c:pt>
                <c:pt idx="8572">
                  <c:v>80746.04374042139</c:v>
                </c:pt>
                <c:pt idx="8573">
                  <c:v>80746.04374042139</c:v>
                </c:pt>
                <c:pt idx="8574">
                  <c:v>80746.04374042139</c:v>
                </c:pt>
                <c:pt idx="8575">
                  <c:v>80746.04374042139</c:v>
                </c:pt>
                <c:pt idx="8576">
                  <c:v>80746.04374042139</c:v>
                </c:pt>
                <c:pt idx="8577">
                  <c:v>80746.04374042139</c:v>
                </c:pt>
                <c:pt idx="8578">
                  <c:v>80746.04374042139</c:v>
                </c:pt>
                <c:pt idx="8579">
                  <c:v>80746.04374042139</c:v>
                </c:pt>
                <c:pt idx="8580">
                  <c:v>80746.04374042139</c:v>
                </c:pt>
                <c:pt idx="8581">
                  <c:v>80746.04374042139</c:v>
                </c:pt>
                <c:pt idx="8582">
                  <c:v>80746.04374042139</c:v>
                </c:pt>
                <c:pt idx="8583">
                  <c:v>80746.04374042139</c:v>
                </c:pt>
                <c:pt idx="8584">
                  <c:v>80746.04374042139</c:v>
                </c:pt>
                <c:pt idx="8585">
                  <c:v>80746.04374042139</c:v>
                </c:pt>
                <c:pt idx="8586">
                  <c:v>80746.04374042139</c:v>
                </c:pt>
                <c:pt idx="8587">
                  <c:v>80746.04374042139</c:v>
                </c:pt>
                <c:pt idx="8588">
                  <c:v>80746.04374042139</c:v>
                </c:pt>
                <c:pt idx="8589">
                  <c:v>80746.04374042139</c:v>
                </c:pt>
                <c:pt idx="8590">
                  <c:v>80746.04374042139</c:v>
                </c:pt>
                <c:pt idx="8591">
                  <c:v>80746.04374042139</c:v>
                </c:pt>
                <c:pt idx="8592">
                  <c:v>80746.04374042139</c:v>
                </c:pt>
                <c:pt idx="8593">
                  <c:v>80746.04374042139</c:v>
                </c:pt>
                <c:pt idx="8594">
                  <c:v>80746.04374042139</c:v>
                </c:pt>
                <c:pt idx="8595">
                  <c:v>80746.04374042139</c:v>
                </c:pt>
                <c:pt idx="8596">
                  <c:v>80746.04374042139</c:v>
                </c:pt>
                <c:pt idx="8597">
                  <c:v>80746.04374042139</c:v>
                </c:pt>
                <c:pt idx="8598">
                  <c:v>80746.04374042139</c:v>
                </c:pt>
                <c:pt idx="8599">
                  <c:v>80746.04374042139</c:v>
                </c:pt>
                <c:pt idx="8600">
                  <c:v>80746.04374042139</c:v>
                </c:pt>
                <c:pt idx="8601">
                  <c:v>80746.04374042139</c:v>
                </c:pt>
                <c:pt idx="8602">
                  <c:v>80746.04374042139</c:v>
                </c:pt>
                <c:pt idx="8603">
                  <c:v>80746.04374042139</c:v>
                </c:pt>
                <c:pt idx="8604">
                  <c:v>80746.04374042139</c:v>
                </c:pt>
                <c:pt idx="8605">
                  <c:v>80746.04374042139</c:v>
                </c:pt>
                <c:pt idx="8606">
                  <c:v>80746.04374042139</c:v>
                </c:pt>
                <c:pt idx="8607">
                  <c:v>80746.04374042139</c:v>
                </c:pt>
                <c:pt idx="8608">
                  <c:v>80746.04374042139</c:v>
                </c:pt>
                <c:pt idx="8609">
                  <c:v>80746.04374042139</c:v>
                </c:pt>
                <c:pt idx="8610">
                  <c:v>80746.04374042139</c:v>
                </c:pt>
                <c:pt idx="8611">
                  <c:v>80746.04374042139</c:v>
                </c:pt>
                <c:pt idx="8612">
                  <c:v>80746.04374042139</c:v>
                </c:pt>
                <c:pt idx="8613">
                  <c:v>80746.04374042139</c:v>
                </c:pt>
                <c:pt idx="8614">
                  <c:v>80746.04374042139</c:v>
                </c:pt>
                <c:pt idx="8615">
                  <c:v>80746.04374042139</c:v>
                </c:pt>
                <c:pt idx="8616">
                  <c:v>80746.04374042139</c:v>
                </c:pt>
                <c:pt idx="8617">
                  <c:v>80746.04374042139</c:v>
                </c:pt>
                <c:pt idx="8618">
                  <c:v>80746.04374042139</c:v>
                </c:pt>
                <c:pt idx="8619">
                  <c:v>80746.04374042139</c:v>
                </c:pt>
                <c:pt idx="8620">
                  <c:v>80746.04374042139</c:v>
                </c:pt>
                <c:pt idx="8621">
                  <c:v>80746.04374042139</c:v>
                </c:pt>
                <c:pt idx="8622">
                  <c:v>80746.04374042139</c:v>
                </c:pt>
                <c:pt idx="8623">
                  <c:v>80746.04374042139</c:v>
                </c:pt>
                <c:pt idx="8624">
                  <c:v>80746.04374042139</c:v>
                </c:pt>
                <c:pt idx="8625">
                  <c:v>80746.04374042139</c:v>
                </c:pt>
                <c:pt idx="8626">
                  <c:v>80746.04374042139</c:v>
                </c:pt>
                <c:pt idx="8627">
                  <c:v>80746.04374042139</c:v>
                </c:pt>
                <c:pt idx="8628">
                  <c:v>80746.04374042139</c:v>
                </c:pt>
                <c:pt idx="8629">
                  <c:v>80746.04374042139</c:v>
                </c:pt>
                <c:pt idx="8630">
                  <c:v>80746.04374042139</c:v>
                </c:pt>
                <c:pt idx="8631">
                  <c:v>80746.04374042139</c:v>
                </c:pt>
                <c:pt idx="8632">
                  <c:v>80746.04374042139</c:v>
                </c:pt>
                <c:pt idx="8633">
                  <c:v>80746.04374042139</c:v>
                </c:pt>
                <c:pt idx="8634">
                  <c:v>80746.04374042139</c:v>
                </c:pt>
                <c:pt idx="8635">
                  <c:v>80746.04374042139</c:v>
                </c:pt>
                <c:pt idx="8636">
                  <c:v>80746.04374042139</c:v>
                </c:pt>
                <c:pt idx="8637">
                  <c:v>80746.04374042139</c:v>
                </c:pt>
                <c:pt idx="8638">
                  <c:v>80746.04374042139</c:v>
                </c:pt>
                <c:pt idx="8639">
                  <c:v>80746.04374042139</c:v>
                </c:pt>
                <c:pt idx="8640">
                  <c:v>80746.04374042139</c:v>
                </c:pt>
                <c:pt idx="8641">
                  <c:v>80746.04374042139</c:v>
                </c:pt>
                <c:pt idx="8642">
                  <c:v>80746.04374042139</c:v>
                </c:pt>
                <c:pt idx="8643">
                  <c:v>80746.04374042139</c:v>
                </c:pt>
                <c:pt idx="8644">
                  <c:v>80746.04374042139</c:v>
                </c:pt>
                <c:pt idx="8645">
                  <c:v>80746.04374042139</c:v>
                </c:pt>
                <c:pt idx="8646">
                  <c:v>80746.04374042139</c:v>
                </c:pt>
                <c:pt idx="8647">
                  <c:v>80746.04374042139</c:v>
                </c:pt>
                <c:pt idx="8648">
                  <c:v>80746.04374042139</c:v>
                </c:pt>
                <c:pt idx="8649">
                  <c:v>80746.04374042139</c:v>
                </c:pt>
                <c:pt idx="8650">
                  <c:v>80746.04374042139</c:v>
                </c:pt>
                <c:pt idx="8651">
                  <c:v>80746.04374042139</c:v>
                </c:pt>
                <c:pt idx="8652">
                  <c:v>80746.04374042139</c:v>
                </c:pt>
                <c:pt idx="8653">
                  <c:v>80746.04374042139</c:v>
                </c:pt>
                <c:pt idx="8654">
                  <c:v>80746.04374042139</c:v>
                </c:pt>
                <c:pt idx="8655">
                  <c:v>80746.04374042139</c:v>
                </c:pt>
                <c:pt idx="8656">
                  <c:v>80746.04374042139</c:v>
                </c:pt>
                <c:pt idx="8657">
                  <c:v>80746.04374042139</c:v>
                </c:pt>
                <c:pt idx="8658">
                  <c:v>80746.04374042139</c:v>
                </c:pt>
                <c:pt idx="8659">
                  <c:v>80746.04374042139</c:v>
                </c:pt>
                <c:pt idx="8660">
                  <c:v>80746.04374042139</c:v>
                </c:pt>
                <c:pt idx="8661">
                  <c:v>80746.04374042139</c:v>
                </c:pt>
                <c:pt idx="8662">
                  <c:v>80746.04374042139</c:v>
                </c:pt>
                <c:pt idx="8663">
                  <c:v>80746.04374042139</c:v>
                </c:pt>
                <c:pt idx="8664">
                  <c:v>80746.04374042139</c:v>
                </c:pt>
                <c:pt idx="8665">
                  <c:v>80746.04374042139</c:v>
                </c:pt>
                <c:pt idx="8666">
                  <c:v>80746.04374042139</c:v>
                </c:pt>
                <c:pt idx="8667">
                  <c:v>80746.04374042139</c:v>
                </c:pt>
                <c:pt idx="8668">
                  <c:v>80746.04374042139</c:v>
                </c:pt>
                <c:pt idx="8669">
                  <c:v>80746.04374042139</c:v>
                </c:pt>
                <c:pt idx="8670">
                  <c:v>80746.04374042139</c:v>
                </c:pt>
                <c:pt idx="8671">
                  <c:v>80746.04374042139</c:v>
                </c:pt>
                <c:pt idx="8672">
                  <c:v>80746.04374042139</c:v>
                </c:pt>
                <c:pt idx="8673">
                  <c:v>80746.04374042139</c:v>
                </c:pt>
                <c:pt idx="8674">
                  <c:v>80746.04374042139</c:v>
                </c:pt>
                <c:pt idx="8675">
                  <c:v>80746.04374042139</c:v>
                </c:pt>
                <c:pt idx="8676">
                  <c:v>80746.04374042139</c:v>
                </c:pt>
                <c:pt idx="8677">
                  <c:v>80746.04374042139</c:v>
                </c:pt>
                <c:pt idx="8678">
                  <c:v>80746.04374042139</c:v>
                </c:pt>
                <c:pt idx="8679">
                  <c:v>80746.04374042139</c:v>
                </c:pt>
                <c:pt idx="8680">
                  <c:v>80746.04374042139</c:v>
                </c:pt>
                <c:pt idx="8681">
                  <c:v>80746.04374042139</c:v>
                </c:pt>
                <c:pt idx="8682">
                  <c:v>80746.04374042139</c:v>
                </c:pt>
                <c:pt idx="8683">
                  <c:v>80746.04374042139</c:v>
                </c:pt>
                <c:pt idx="8684">
                  <c:v>80746.04374042139</c:v>
                </c:pt>
                <c:pt idx="8685">
                  <c:v>80746.04374042139</c:v>
                </c:pt>
                <c:pt idx="8686">
                  <c:v>80746.04374042139</c:v>
                </c:pt>
                <c:pt idx="8687">
                  <c:v>80746.04374042139</c:v>
                </c:pt>
                <c:pt idx="8688">
                  <c:v>80746.04374042139</c:v>
                </c:pt>
                <c:pt idx="8689">
                  <c:v>80746.04374042139</c:v>
                </c:pt>
                <c:pt idx="8690">
                  <c:v>80746.04374042139</c:v>
                </c:pt>
                <c:pt idx="8691">
                  <c:v>80746.04374042139</c:v>
                </c:pt>
                <c:pt idx="8692">
                  <c:v>80746.04374042139</c:v>
                </c:pt>
                <c:pt idx="8693">
                  <c:v>80746.04374042139</c:v>
                </c:pt>
                <c:pt idx="8694">
                  <c:v>80746.04374042139</c:v>
                </c:pt>
                <c:pt idx="8695">
                  <c:v>80746.04374042139</c:v>
                </c:pt>
                <c:pt idx="8696">
                  <c:v>80746.04374042139</c:v>
                </c:pt>
                <c:pt idx="8697">
                  <c:v>80746.04374042139</c:v>
                </c:pt>
                <c:pt idx="8698">
                  <c:v>80746.04374042139</c:v>
                </c:pt>
                <c:pt idx="8699">
                  <c:v>80746.04374042139</c:v>
                </c:pt>
                <c:pt idx="8700">
                  <c:v>80746.04374042139</c:v>
                </c:pt>
                <c:pt idx="8701">
                  <c:v>80746.04374042139</c:v>
                </c:pt>
                <c:pt idx="8702">
                  <c:v>80746.04374042139</c:v>
                </c:pt>
                <c:pt idx="8703">
                  <c:v>80746.04374042139</c:v>
                </c:pt>
                <c:pt idx="8704">
                  <c:v>80746.04374042139</c:v>
                </c:pt>
                <c:pt idx="8705">
                  <c:v>80746.04374042139</c:v>
                </c:pt>
                <c:pt idx="8706">
                  <c:v>80746.04374042139</c:v>
                </c:pt>
                <c:pt idx="8707">
                  <c:v>80746.04374042139</c:v>
                </c:pt>
                <c:pt idx="8708">
                  <c:v>80746.04374042139</c:v>
                </c:pt>
                <c:pt idx="8709">
                  <c:v>80746.04374042139</c:v>
                </c:pt>
                <c:pt idx="8710">
                  <c:v>80746.04374042139</c:v>
                </c:pt>
                <c:pt idx="8711">
                  <c:v>80746.04374042139</c:v>
                </c:pt>
                <c:pt idx="8712">
                  <c:v>80746.04374042139</c:v>
                </c:pt>
                <c:pt idx="8713">
                  <c:v>80746.04374042139</c:v>
                </c:pt>
                <c:pt idx="8714">
                  <c:v>80746.04374042139</c:v>
                </c:pt>
                <c:pt idx="8715">
                  <c:v>80746.04374042139</c:v>
                </c:pt>
                <c:pt idx="8716">
                  <c:v>80746.04374042139</c:v>
                </c:pt>
                <c:pt idx="8717">
                  <c:v>80746.04374042139</c:v>
                </c:pt>
                <c:pt idx="8718">
                  <c:v>80746.04374042139</c:v>
                </c:pt>
                <c:pt idx="8719">
                  <c:v>80746.04374042139</c:v>
                </c:pt>
                <c:pt idx="8720">
                  <c:v>80746.04374042139</c:v>
                </c:pt>
                <c:pt idx="8721">
                  <c:v>80746.04374042139</c:v>
                </c:pt>
                <c:pt idx="8722">
                  <c:v>80746.04374042139</c:v>
                </c:pt>
                <c:pt idx="8723">
                  <c:v>80746.04374042139</c:v>
                </c:pt>
                <c:pt idx="8724">
                  <c:v>80746.04374042139</c:v>
                </c:pt>
                <c:pt idx="8725">
                  <c:v>80746.04374042139</c:v>
                </c:pt>
                <c:pt idx="8726">
                  <c:v>80746.04374042139</c:v>
                </c:pt>
                <c:pt idx="8727">
                  <c:v>80746.04374042139</c:v>
                </c:pt>
                <c:pt idx="8728">
                  <c:v>80746.04374042139</c:v>
                </c:pt>
                <c:pt idx="8729">
                  <c:v>80746.04374042139</c:v>
                </c:pt>
                <c:pt idx="8730">
                  <c:v>80746.04374042139</c:v>
                </c:pt>
                <c:pt idx="8731">
                  <c:v>80746.04374042139</c:v>
                </c:pt>
                <c:pt idx="8732">
                  <c:v>80746.04374042139</c:v>
                </c:pt>
                <c:pt idx="8733">
                  <c:v>80746.04374042139</c:v>
                </c:pt>
                <c:pt idx="8734">
                  <c:v>80746.04374042139</c:v>
                </c:pt>
                <c:pt idx="8735">
                  <c:v>80746.04374042139</c:v>
                </c:pt>
                <c:pt idx="8736">
                  <c:v>80746.04374042139</c:v>
                </c:pt>
                <c:pt idx="8737">
                  <c:v>80746.04374042139</c:v>
                </c:pt>
                <c:pt idx="8738">
                  <c:v>80746.04374042139</c:v>
                </c:pt>
                <c:pt idx="8739">
                  <c:v>80746.04374042139</c:v>
                </c:pt>
                <c:pt idx="8740">
                  <c:v>80746.04374042139</c:v>
                </c:pt>
                <c:pt idx="8741">
                  <c:v>80746.04374042139</c:v>
                </c:pt>
                <c:pt idx="8742">
                  <c:v>80746.04374042139</c:v>
                </c:pt>
                <c:pt idx="8743">
                  <c:v>80746.04374042139</c:v>
                </c:pt>
                <c:pt idx="8744">
                  <c:v>80746.04374042139</c:v>
                </c:pt>
                <c:pt idx="8745">
                  <c:v>80746.04374042139</c:v>
                </c:pt>
                <c:pt idx="8746">
                  <c:v>80746.04374042139</c:v>
                </c:pt>
                <c:pt idx="8747">
                  <c:v>80746.04374042139</c:v>
                </c:pt>
                <c:pt idx="8748">
                  <c:v>80746.04374042139</c:v>
                </c:pt>
                <c:pt idx="8749">
                  <c:v>80746.04374042139</c:v>
                </c:pt>
                <c:pt idx="8750">
                  <c:v>80746.04374042139</c:v>
                </c:pt>
                <c:pt idx="8751">
                  <c:v>80746.04374042139</c:v>
                </c:pt>
                <c:pt idx="8752">
                  <c:v>80746.04374042139</c:v>
                </c:pt>
                <c:pt idx="8753">
                  <c:v>80746.04374042139</c:v>
                </c:pt>
                <c:pt idx="8754">
                  <c:v>80746.04374042139</c:v>
                </c:pt>
                <c:pt idx="8755">
                  <c:v>80746.04374042139</c:v>
                </c:pt>
                <c:pt idx="8756">
                  <c:v>80746.04374042139</c:v>
                </c:pt>
                <c:pt idx="8757">
                  <c:v>80746.04374042139</c:v>
                </c:pt>
                <c:pt idx="8758">
                  <c:v>80746.04374042139</c:v>
                </c:pt>
                <c:pt idx="8759">
                  <c:v>80746.04374042139</c:v>
                </c:pt>
                <c:pt idx="8760">
                  <c:v>80746.04374042139</c:v>
                </c:pt>
                <c:pt idx="8761">
                  <c:v>80746.04374042139</c:v>
                </c:pt>
                <c:pt idx="8762">
                  <c:v>80746.04374042139</c:v>
                </c:pt>
                <c:pt idx="8763">
                  <c:v>80746.04374042139</c:v>
                </c:pt>
                <c:pt idx="8764">
                  <c:v>80746.04374042139</c:v>
                </c:pt>
                <c:pt idx="8765">
                  <c:v>80746.04374042139</c:v>
                </c:pt>
                <c:pt idx="8766">
                  <c:v>80746.04374042139</c:v>
                </c:pt>
                <c:pt idx="8767">
                  <c:v>80746.04374042139</c:v>
                </c:pt>
                <c:pt idx="8768">
                  <c:v>80746.04374042139</c:v>
                </c:pt>
                <c:pt idx="8769">
                  <c:v>80746.04374042139</c:v>
                </c:pt>
                <c:pt idx="8770">
                  <c:v>80746.04374042139</c:v>
                </c:pt>
                <c:pt idx="8771">
                  <c:v>80746.04374042139</c:v>
                </c:pt>
                <c:pt idx="8772">
                  <c:v>80746.04374042139</c:v>
                </c:pt>
                <c:pt idx="8773">
                  <c:v>80746.04374042139</c:v>
                </c:pt>
                <c:pt idx="8774">
                  <c:v>80746.04374042139</c:v>
                </c:pt>
                <c:pt idx="8775">
                  <c:v>80746.04374042139</c:v>
                </c:pt>
                <c:pt idx="8776">
                  <c:v>80746.04374042139</c:v>
                </c:pt>
                <c:pt idx="8777">
                  <c:v>80746.04374042139</c:v>
                </c:pt>
                <c:pt idx="8778">
                  <c:v>80746.04374042139</c:v>
                </c:pt>
                <c:pt idx="8779">
                  <c:v>80746.04374042139</c:v>
                </c:pt>
                <c:pt idx="8780">
                  <c:v>80746.04374042139</c:v>
                </c:pt>
                <c:pt idx="8781">
                  <c:v>80746.04374042139</c:v>
                </c:pt>
                <c:pt idx="8782">
                  <c:v>80746.04374042139</c:v>
                </c:pt>
                <c:pt idx="8783">
                  <c:v>80746.04374042139</c:v>
                </c:pt>
                <c:pt idx="8784">
                  <c:v>80746.04374042139</c:v>
                </c:pt>
                <c:pt idx="8785">
                  <c:v>80746.04374042139</c:v>
                </c:pt>
                <c:pt idx="8786">
                  <c:v>80746.04374042139</c:v>
                </c:pt>
                <c:pt idx="8787">
                  <c:v>80746.04374042139</c:v>
                </c:pt>
                <c:pt idx="8788">
                  <c:v>80746.04374042139</c:v>
                </c:pt>
                <c:pt idx="8789">
                  <c:v>80746.04374042139</c:v>
                </c:pt>
                <c:pt idx="8790">
                  <c:v>80746.04374042139</c:v>
                </c:pt>
                <c:pt idx="8791">
                  <c:v>80746.04374042139</c:v>
                </c:pt>
                <c:pt idx="8792">
                  <c:v>80746.04374042139</c:v>
                </c:pt>
                <c:pt idx="8793">
                  <c:v>80746.04374042139</c:v>
                </c:pt>
                <c:pt idx="8794">
                  <c:v>80746.04374042139</c:v>
                </c:pt>
                <c:pt idx="8795">
                  <c:v>80746.04374042139</c:v>
                </c:pt>
                <c:pt idx="8796">
                  <c:v>80746.04374042139</c:v>
                </c:pt>
                <c:pt idx="8797">
                  <c:v>80746.04374042139</c:v>
                </c:pt>
                <c:pt idx="8798">
                  <c:v>80746.04374042139</c:v>
                </c:pt>
                <c:pt idx="8799">
                  <c:v>80746.04374042139</c:v>
                </c:pt>
                <c:pt idx="8800">
                  <c:v>80746.04374042139</c:v>
                </c:pt>
                <c:pt idx="8801">
                  <c:v>80746.04374042139</c:v>
                </c:pt>
                <c:pt idx="8802">
                  <c:v>80746.04374042139</c:v>
                </c:pt>
                <c:pt idx="8803">
                  <c:v>80746.04374042139</c:v>
                </c:pt>
                <c:pt idx="8804">
                  <c:v>80746.04374042139</c:v>
                </c:pt>
                <c:pt idx="8805">
                  <c:v>80746.04374042139</c:v>
                </c:pt>
                <c:pt idx="8806">
                  <c:v>80746.04374042139</c:v>
                </c:pt>
                <c:pt idx="8807">
                  <c:v>80746.04374042139</c:v>
                </c:pt>
                <c:pt idx="8808">
                  <c:v>80746.04374042139</c:v>
                </c:pt>
                <c:pt idx="8809">
                  <c:v>80746.04374042139</c:v>
                </c:pt>
                <c:pt idx="8810">
                  <c:v>80746.04374042139</c:v>
                </c:pt>
                <c:pt idx="8811">
                  <c:v>80746.04374042139</c:v>
                </c:pt>
                <c:pt idx="8812">
                  <c:v>80746.04374042139</c:v>
                </c:pt>
                <c:pt idx="8813">
                  <c:v>80746.04374042139</c:v>
                </c:pt>
                <c:pt idx="8814">
                  <c:v>80746.04374042139</c:v>
                </c:pt>
                <c:pt idx="8815">
                  <c:v>80746.04374042139</c:v>
                </c:pt>
                <c:pt idx="8816">
                  <c:v>80746.04374042139</c:v>
                </c:pt>
                <c:pt idx="8817">
                  <c:v>80746.04374042139</c:v>
                </c:pt>
                <c:pt idx="8818">
                  <c:v>80746.04374042139</c:v>
                </c:pt>
                <c:pt idx="8819">
                  <c:v>80746.04374042139</c:v>
                </c:pt>
                <c:pt idx="8820">
                  <c:v>80746.04374042139</c:v>
                </c:pt>
                <c:pt idx="8821">
                  <c:v>80746.04374042139</c:v>
                </c:pt>
                <c:pt idx="8822">
                  <c:v>80746.04374042139</c:v>
                </c:pt>
                <c:pt idx="8823">
                  <c:v>80746.04374042139</c:v>
                </c:pt>
                <c:pt idx="8824">
                  <c:v>80746.04374042139</c:v>
                </c:pt>
                <c:pt idx="8825">
                  <c:v>80746.04374042139</c:v>
                </c:pt>
                <c:pt idx="8826">
                  <c:v>80746.04374042139</c:v>
                </c:pt>
                <c:pt idx="8827">
                  <c:v>80746.04374042139</c:v>
                </c:pt>
                <c:pt idx="8828">
                  <c:v>80746.04374042139</c:v>
                </c:pt>
                <c:pt idx="8829">
                  <c:v>80746.04374042139</c:v>
                </c:pt>
                <c:pt idx="8830">
                  <c:v>80746.04374042139</c:v>
                </c:pt>
                <c:pt idx="8831">
                  <c:v>80746.04374042139</c:v>
                </c:pt>
                <c:pt idx="8832">
                  <c:v>80746.04374042139</c:v>
                </c:pt>
                <c:pt idx="8833">
                  <c:v>80746.04374042139</c:v>
                </c:pt>
                <c:pt idx="8834">
                  <c:v>80746.04374042139</c:v>
                </c:pt>
                <c:pt idx="8835">
                  <c:v>80746.04374042139</c:v>
                </c:pt>
                <c:pt idx="8836">
                  <c:v>80746.04374042139</c:v>
                </c:pt>
                <c:pt idx="8837">
                  <c:v>80746.04374042139</c:v>
                </c:pt>
                <c:pt idx="8838">
                  <c:v>80746.04374042139</c:v>
                </c:pt>
                <c:pt idx="8839">
                  <c:v>80746.04374042139</c:v>
                </c:pt>
                <c:pt idx="8840">
                  <c:v>80746.04374042139</c:v>
                </c:pt>
                <c:pt idx="8841">
                  <c:v>80746.04374042139</c:v>
                </c:pt>
                <c:pt idx="8842">
                  <c:v>80746.04374042139</c:v>
                </c:pt>
                <c:pt idx="8843">
                  <c:v>80746.04374042139</c:v>
                </c:pt>
                <c:pt idx="8844">
                  <c:v>80746.04374042139</c:v>
                </c:pt>
                <c:pt idx="8845">
                  <c:v>80746.04374042139</c:v>
                </c:pt>
                <c:pt idx="8846">
                  <c:v>80746.04374042139</c:v>
                </c:pt>
                <c:pt idx="8847">
                  <c:v>80746.04374042139</c:v>
                </c:pt>
                <c:pt idx="8848">
                  <c:v>80746.04374042139</c:v>
                </c:pt>
                <c:pt idx="8849">
                  <c:v>80746.04374042139</c:v>
                </c:pt>
                <c:pt idx="8850">
                  <c:v>80746.04374042139</c:v>
                </c:pt>
                <c:pt idx="8851">
                  <c:v>80746.04374042139</c:v>
                </c:pt>
                <c:pt idx="8852">
                  <c:v>80746.04374042139</c:v>
                </c:pt>
                <c:pt idx="8853">
                  <c:v>80746.04374042139</c:v>
                </c:pt>
                <c:pt idx="8854">
                  <c:v>80746.04374042139</c:v>
                </c:pt>
                <c:pt idx="8855">
                  <c:v>80746.04374042139</c:v>
                </c:pt>
                <c:pt idx="8856">
                  <c:v>80746.04374042139</c:v>
                </c:pt>
                <c:pt idx="8857">
                  <c:v>80746.04374042139</c:v>
                </c:pt>
                <c:pt idx="8858">
                  <c:v>80746.04374042139</c:v>
                </c:pt>
                <c:pt idx="8859">
                  <c:v>80746.04374042139</c:v>
                </c:pt>
                <c:pt idx="8860">
                  <c:v>80746.04374042139</c:v>
                </c:pt>
                <c:pt idx="8861">
                  <c:v>80746.04374042139</c:v>
                </c:pt>
                <c:pt idx="8862">
                  <c:v>80746.04374042139</c:v>
                </c:pt>
                <c:pt idx="8863">
                  <c:v>80746.04374042139</c:v>
                </c:pt>
                <c:pt idx="8864">
                  <c:v>80746.04374042139</c:v>
                </c:pt>
                <c:pt idx="8865">
                  <c:v>80746.04374042139</c:v>
                </c:pt>
                <c:pt idx="8866">
                  <c:v>80746.04374042139</c:v>
                </c:pt>
                <c:pt idx="8867">
                  <c:v>80746.04374042139</c:v>
                </c:pt>
                <c:pt idx="8868">
                  <c:v>80746.04374042139</c:v>
                </c:pt>
                <c:pt idx="8869">
                  <c:v>80746.04374042139</c:v>
                </c:pt>
                <c:pt idx="8870">
                  <c:v>80746.04374042139</c:v>
                </c:pt>
                <c:pt idx="8871">
                  <c:v>80746.04374042139</c:v>
                </c:pt>
                <c:pt idx="8872">
                  <c:v>80746.04374042139</c:v>
                </c:pt>
                <c:pt idx="8873">
                  <c:v>80746.04374042139</c:v>
                </c:pt>
                <c:pt idx="8874">
                  <c:v>80746.04374042139</c:v>
                </c:pt>
                <c:pt idx="8875">
                  <c:v>80746.04374042139</c:v>
                </c:pt>
                <c:pt idx="8876">
                  <c:v>80746.04374042139</c:v>
                </c:pt>
                <c:pt idx="8877">
                  <c:v>80746.04374042139</c:v>
                </c:pt>
                <c:pt idx="8878">
                  <c:v>80746.04374042139</c:v>
                </c:pt>
                <c:pt idx="8879">
                  <c:v>80746.04374042139</c:v>
                </c:pt>
                <c:pt idx="8880">
                  <c:v>80746.04374042139</c:v>
                </c:pt>
                <c:pt idx="8881">
                  <c:v>80746.04374042139</c:v>
                </c:pt>
                <c:pt idx="8882">
                  <c:v>80746.04374042139</c:v>
                </c:pt>
                <c:pt idx="8883">
                  <c:v>80746.04374042139</c:v>
                </c:pt>
                <c:pt idx="8884">
                  <c:v>80746.04374042139</c:v>
                </c:pt>
                <c:pt idx="8885">
                  <c:v>80746.04374042139</c:v>
                </c:pt>
                <c:pt idx="8886">
                  <c:v>80746.04374042139</c:v>
                </c:pt>
                <c:pt idx="8887">
                  <c:v>80746.04374042139</c:v>
                </c:pt>
                <c:pt idx="8888">
                  <c:v>80746.04374042139</c:v>
                </c:pt>
                <c:pt idx="8889">
                  <c:v>80746.04374042139</c:v>
                </c:pt>
                <c:pt idx="8890">
                  <c:v>80746.04374042139</c:v>
                </c:pt>
                <c:pt idx="8891">
                  <c:v>80746.04374042139</c:v>
                </c:pt>
                <c:pt idx="8892">
                  <c:v>80746.04374042139</c:v>
                </c:pt>
                <c:pt idx="8893">
                  <c:v>80746.04374042139</c:v>
                </c:pt>
                <c:pt idx="8894">
                  <c:v>80746.04374042139</c:v>
                </c:pt>
                <c:pt idx="8895">
                  <c:v>80746.04374042139</c:v>
                </c:pt>
                <c:pt idx="8896">
                  <c:v>80746.04374042139</c:v>
                </c:pt>
                <c:pt idx="8897">
                  <c:v>80746.04374042139</c:v>
                </c:pt>
                <c:pt idx="8898">
                  <c:v>80746.04374042139</c:v>
                </c:pt>
                <c:pt idx="8899">
                  <c:v>80746.04374042139</c:v>
                </c:pt>
                <c:pt idx="8900">
                  <c:v>80746.04374042139</c:v>
                </c:pt>
                <c:pt idx="8901">
                  <c:v>80746.04374042139</c:v>
                </c:pt>
                <c:pt idx="8902">
                  <c:v>80746.04374042139</c:v>
                </c:pt>
                <c:pt idx="8903">
                  <c:v>80746.04374042139</c:v>
                </c:pt>
                <c:pt idx="8904">
                  <c:v>80746.04374042139</c:v>
                </c:pt>
                <c:pt idx="8905">
                  <c:v>80746.04374042139</c:v>
                </c:pt>
                <c:pt idx="8906">
                  <c:v>80746.04374042139</c:v>
                </c:pt>
                <c:pt idx="8907">
                  <c:v>80746.04374042139</c:v>
                </c:pt>
                <c:pt idx="8908">
                  <c:v>80746.04374042139</c:v>
                </c:pt>
                <c:pt idx="8909">
                  <c:v>80746.04374042139</c:v>
                </c:pt>
                <c:pt idx="8910">
                  <c:v>80746.04374042139</c:v>
                </c:pt>
                <c:pt idx="8911">
                  <c:v>80746.04374042139</c:v>
                </c:pt>
                <c:pt idx="8912">
                  <c:v>80746.04374042139</c:v>
                </c:pt>
                <c:pt idx="8913">
                  <c:v>80746.04374042139</c:v>
                </c:pt>
                <c:pt idx="8914">
                  <c:v>80746.04374042139</c:v>
                </c:pt>
                <c:pt idx="8915">
                  <c:v>80746.04374042139</c:v>
                </c:pt>
                <c:pt idx="8916">
                  <c:v>80746.04374042139</c:v>
                </c:pt>
                <c:pt idx="8917">
                  <c:v>80746.04374042139</c:v>
                </c:pt>
                <c:pt idx="8918">
                  <c:v>80746.04374042139</c:v>
                </c:pt>
                <c:pt idx="8919">
                  <c:v>80746.04374042139</c:v>
                </c:pt>
                <c:pt idx="8920">
                  <c:v>80746.04374042139</c:v>
                </c:pt>
                <c:pt idx="8921">
                  <c:v>80746.04374042139</c:v>
                </c:pt>
                <c:pt idx="8922">
                  <c:v>80746.04374042139</c:v>
                </c:pt>
                <c:pt idx="8923">
                  <c:v>80746.04374042139</c:v>
                </c:pt>
                <c:pt idx="8924">
                  <c:v>80746.04374042139</c:v>
                </c:pt>
                <c:pt idx="8925">
                  <c:v>80746.04374042139</c:v>
                </c:pt>
                <c:pt idx="8926">
                  <c:v>80746.04374042139</c:v>
                </c:pt>
                <c:pt idx="8927">
                  <c:v>80746.04374042139</c:v>
                </c:pt>
                <c:pt idx="8928">
                  <c:v>80746.04374042139</c:v>
                </c:pt>
                <c:pt idx="8929">
                  <c:v>80746.04374042139</c:v>
                </c:pt>
                <c:pt idx="8930">
                  <c:v>80746.04374042139</c:v>
                </c:pt>
                <c:pt idx="8931">
                  <c:v>80746.04374042139</c:v>
                </c:pt>
                <c:pt idx="8932">
                  <c:v>80746.04374042139</c:v>
                </c:pt>
                <c:pt idx="8933">
                  <c:v>80746.04374042139</c:v>
                </c:pt>
                <c:pt idx="8934">
                  <c:v>80746.04374042139</c:v>
                </c:pt>
                <c:pt idx="8935">
                  <c:v>80746.04374042139</c:v>
                </c:pt>
                <c:pt idx="8936">
                  <c:v>80746.04374042139</c:v>
                </c:pt>
                <c:pt idx="8937">
                  <c:v>80746.04374042139</c:v>
                </c:pt>
                <c:pt idx="8938">
                  <c:v>80746.04374042139</c:v>
                </c:pt>
                <c:pt idx="8939">
                  <c:v>80746.04374042139</c:v>
                </c:pt>
                <c:pt idx="8940">
                  <c:v>80746.04374042139</c:v>
                </c:pt>
                <c:pt idx="8941">
                  <c:v>80746.04374042139</c:v>
                </c:pt>
                <c:pt idx="8942">
                  <c:v>80746.04374042139</c:v>
                </c:pt>
                <c:pt idx="8943">
                  <c:v>80746.04374042139</c:v>
                </c:pt>
                <c:pt idx="8944">
                  <c:v>80746.04374042139</c:v>
                </c:pt>
                <c:pt idx="8945">
                  <c:v>80746.04374042139</c:v>
                </c:pt>
                <c:pt idx="8946">
                  <c:v>80746.04374042139</c:v>
                </c:pt>
                <c:pt idx="8947">
                  <c:v>80746.04374042139</c:v>
                </c:pt>
                <c:pt idx="8948">
                  <c:v>80746.04374042139</c:v>
                </c:pt>
                <c:pt idx="8949">
                  <c:v>80746.04374042139</c:v>
                </c:pt>
                <c:pt idx="8950">
                  <c:v>80746.04374042139</c:v>
                </c:pt>
                <c:pt idx="8951">
                  <c:v>80746.04374042139</c:v>
                </c:pt>
                <c:pt idx="8952">
                  <c:v>80746.04374042139</c:v>
                </c:pt>
                <c:pt idx="8953">
                  <c:v>80746.04374042139</c:v>
                </c:pt>
                <c:pt idx="8954">
                  <c:v>80746.04374042139</c:v>
                </c:pt>
                <c:pt idx="8955">
                  <c:v>80746.04374042139</c:v>
                </c:pt>
                <c:pt idx="8956">
                  <c:v>80746.04374042139</c:v>
                </c:pt>
                <c:pt idx="8957">
                  <c:v>80746.04374042139</c:v>
                </c:pt>
                <c:pt idx="8958">
                  <c:v>80746.04374042139</c:v>
                </c:pt>
                <c:pt idx="8959">
                  <c:v>80746.04374042139</c:v>
                </c:pt>
                <c:pt idx="8960">
                  <c:v>80746.04374042139</c:v>
                </c:pt>
                <c:pt idx="8961">
                  <c:v>80746.04374042139</c:v>
                </c:pt>
                <c:pt idx="8962">
                  <c:v>80746.04374042139</c:v>
                </c:pt>
                <c:pt idx="8963">
                  <c:v>80746.04374042139</c:v>
                </c:pt>
                <c:pt idx="8964">
                  <c:v>80746.04374042139</c:v>
                </c:pt>
                <c:pt idx="8965">
                  <c:v>80746.04374042139</c:v>
                </c:pt>
                <c:pt idx="8966">
                  <c:v>80746.04374042139</c:v>
                </c:pt>
                <c:pt idx="8967">
                  <c:v>80746.04374042139</c:v>
                </c:pt>
                <c:pt idx="8968">
                  <c:v>80746.04374042139</c:v>
                </c:pt>
                <c:pt idx="8969">
                  <c:v>80746.04374042139</c:v>
                </c:pt>
                <c:pt idx="8970">
                  <c:v>80746.04374042139</c:v>
                </c:pt>
                <c:pt idx="8971">
                  <c:v>80746.04374042139</c:v>
                </c:pt>
                <c:pt idx="8972">
                  <c:v>80746.04374042139</c:v>
                </c:pt>
                <c:pt idx="8973">
                  <c:v>80746.04374042139</c:v>
                </c:pt>
                <c:pt idx="8974">
                  <c:v>80746.04374042139</c:v>
                </c:pt>
                <c:pt idx="8975">
                  <c:v>80746.04374042139</c:v>
                </c:pt>
                <c:pt idx="8976">
                  <c:v>80746.04374042139</c:v>
                </c:pt>
                <c:pt idx="8977">
                  <c:v>80746.04374042139</c:v>
                </c:pt>
                <c:pt idx="8978">
                  <c:v>80746.04374042139</c:v>
                </c:pt>
                <c:pt idx="8979">
                  <c:v>80746.04374042139</c:v>
                </c:pt>
                <c:pt idx="8980">
                  <c:v>80746.04374042139</c:v>
                </c:pt>
                <c:pt idx="8981">
                  <c:v>80746.04374042139</c:v>
                </c:pt>
                <c:pt idx="8982">
                  <c:v>80746.04374042139</c:v>
                </c:pt>
                <c:pt idx="8983">
                  <c:v>80746.04374042139</c:v>
                </c:pt>
                <c:pt idx="8984">
                  <c:v>80746.04374042139</c:v>
                </c:pt>
                <c:pt idx="8985">
                  <c:v>80746.04374042139</c:v>
                </c:pt>
                <c:pt idx="8986">
                  <c:v>80746.04374042139</c:v>
                </c:pt>
                <c:pt idx="8987">
                  <c:v>80746.04374042139</c:v>
                </c:pt>
                <c:pt idx="8988">
                  <c:v>80746.04374042139</c:v>
                </c:pt>
                <c:pt idx="8989">
                  <c:v>80746.04374042139</c:v>
                </c:pt>
                <c:pt idx="8990">
                  <c:v>80746.04374042139</c:v>
                </c:pt>
                <c:pt idx="8991">
                  <c:v>80746.04374042139</c:v>
                </c:pt>
                <c:pt idx="8992">
                  <c:v>80746.04374042139</c:v>
                </c:pt>
                <c:pt idx="8993">
                  <c:v>80746.04374042139</c:v>
                </c:pt>
                <c:pt idx="8994">
                  <c:v>80746.04374042139</c:v>
                </c:pt>
                <c:pt idx="8995">
                  <c:v>80746.04374042139</c:v>
                </c:pt>
                <c:pt idx="8996">
                  <c:v>80746.04374042139</c:v>
                </c:pt>
                <c:pt idx="8997">
                  <c:v>80746.04374042139</c:v>
                </c:pt>
                <c:pt idx="8998">
                  <c:v>80746.04374042139</c:v>
                </c:pt>
                <c:pt idx="8999">
                  <c:v>80746.04374042139</c:v>
                </c:pt>
                <c:pt idx="9000">
                  <c:v>80746.04374042139</c:v>
                </c:pt>
                <c:pt idx="9001">
                  <c:v>80746.04374042139</c:v>
                </c:pt>
                <c:pt idx="9002">
                  <c:v>80746.04374042139</c:v>
                </c:pt>
                <c:pt idx="9003">
                  <c:v>80746.04374042139</c:v>
                </c:pt>
                <c:pt idx="9004">
                  <c:v>80746.04374042139</c:v>
                </c:pt>
                <c:pt idx="9005">
                  <c:v>80746.04374042139</c:v>
                </c:pt>
                <c:pt idx="9006">
                  <c:v>80746.04374042139</c:v>
                </c:pt>
                <c:pt idx="9007">
                  <c:v>80746.04374042139</c:v>
                </c:pt>
                <c:pt idx="9008">
                  <c:v>80746.04374042139</c:v>
                </c:pt>
                <c:pt idx="9009">
                  <c:v>80746.04374042139</c:v>
                </c:pt>
                <c:pt idx="9010">
                  <c:v>80746.04374042139</c:v>
                </c:pt>
                <c:pt idx="9011">
                  <c:v>80746.04374042139</c:v>
                </c:pt>
                <c:pt idx="9012">
                  <c:v>80746.04374042139</c:v>
                </c:pt>
                <c:pt idx="9013">
                  <c:v>80746.04374042139</c:v>
                </c:pt>
                <c:pt idx="9014">
                  <c:v>80746.04374042139</c:v>
                </c:pt>
                <c:pt idx="9015">
                  <c:v>80746.04374042139</c:v>
                </c:pt>
                <c:pt idx="9016">
                  <c:v>80746.04374042139</c:v>
                </c:pt>
                <c:pt idx="9017">
                  <c:v>80746.04374042139</c:v>
                </c:pt>
                <c:pt idx="9018">
                  <c:v>80746.04374042139</c:v>
                </c:pt>
                <c:pt idx="9019">
                  <c:v>80746.04374042139</c:v>
                </c:pt>
                <c:pt idx="9020">
                  <c:v>80746.04374042139</c:v>
                </c:pt>
                <c:pt idx="9021">
                  <c:v>80746.04374042139</c:v>
                </c:pt>
                <c:pt idx="9022">
                  <c:v>80746.04374042139</c:v>
                </c:pt>
                <c:pt idx="9023">
                  <c:v>80746.04374042139</c:v>
                </c:pt>
                <c:pt idx="9024">
                  <c:v>80746.04374042139</c:v>
                </c:pt>
                <c:pt idx="9025">
                  <c:v>80746.04374042139</c:v>
                </c:pt>
                <c:pt idx="9026">
                  <c:v>80746.04374042139</c:v>
                </c:pt>
                <c:pt idx="9027">
                  <c:v>80746.04374042139</c:v>
                </c:pt>
                <c:pt idx="9028">
                  <c:v>80746.04374042139</c:v>
                </c:pt>
                <c:pt idx="9029">
                  <c:v>80746.04374042139</c:v>
                </c:pt>
                <c:pt idx="9030">
                  <c:v>80746.04374042139</c:v>
                </c:pt>
                <c:pt idx="9031">
                  <c:v>80746.04374042139</c:v>
                </c:pt>
                <c:pt idx="9032">
                  <c:v>80746.04374042139</c:v>
                </c:pt>
                <c:pt idx="9033">
                  <c:v>80746.04374042139</c:v>
                </c:pt>
                <c:pt idx="9034">
                  <c:v>80746.04374042139</c:v>
                </c:pt>
                <c:pt idx="9035">
                  <c:v>80746.04374042139</c:v>
                </c:pt>
                <c:pt idx="9036">
                  <c:v>80746.04374042139</c:v>
                </c:pt>
                <c:pt idx="9037">
                  <c:v>80746.04374042139</c:v>
                </c:pt>
                <c:pt idx="9038">
                  <c:v>80746.04374042139</c:v>
                </c:pt>
                <c:pt idx="9039">
                  <c:v>80746.04374042139</c:v>
                </c:pt>
                <c:pt idx="9040">
                  <c:v>80746.04374042139</c:v>
                </c:pt>
                <c:pt idx="9041">
                  <c:v>80746.04374042139</c:v>
                </c:pt>
                <c:pt idx="9042">
                  <c:v>80746.04374042139</c:v>
                </c:pt>
                <c:pt idx="9043">
                  <c:v>80746.04374042139</c:v>
                </c:pt>
                <c:pt idx="9044">
                  <c:v>80746.04374042139</c:v>
                </c:pt>
                <c:pt idx="9045">
                  <c:v>80746.04374042139</c:v>
                </c:pt>
                <c:pt idx="9046">
                  <c:v>80746.04374042139</c:v>
                </c:pt>
                <c:pt idx="9047">
                  <c:v>80746.04374042139</c:v>
                </c:pt>
                <c:pt idx="9048">
                  <c:v>80746.04374042139</c:v>
                </c:pt>
                <c:pt idx="9049">
                  <c:v>80746.04374042139</c:v>
                </c:pt>
                <c:pt idx="9050">
                  <c:v>80746.04374042139</c:v>
                </c:pt>
                <c:pt idx="9051">
                  <c:v>80746.04374042139</c:v>
                </c:pt>
                <c:pt idx="9052">
                  <c:v>80746.04374042139</c:v>
                </c:pt>
                <c:pt idx="9053">
                  <c:v>80746.04374042139</c:v>
                </c:pt>
                <c:pt idx="9054">
                  <c:v>80746.04374042139</c:v>
                </c:pt>
                <c:pt idx="9055">
                  <c:v>80746.04374042139</c:v>
                </c:pt>
                <c:pt idx="9056">
                  <c:v>80746.04374042139</c:v>
                </c:pt>
                <c:pt idx="9057">
                  <c:v>80746.04374042139</c:v>
                </c:pt>
                <c:pt idx="9058">
                  <c:v>80746.04374042139</c:v>
                </c:pt>
                <c:pt idx="9059">
                  <c:v>80746.04374042139</c:v>
                </c:pt>
                <c:pt idx="9060">
                  <c:v>80746.04374042139</c:v>
                </c:pt>
                <c:pt idx="9061">
                  <c:v>80746.04374042139</c:v>
                </c:pt>
                <c:pt idx="9062">
                  <c:v>80746.04374042139</c:v>
                </c:pt>
                <c:pt idx="9063">
                  <c:v>80746.04374042139</c:v>
                </c:pt>
                <c:pt idx="9064">
                  <c:v>80746.04374042139</c:v>
                </c:pt>
                <c:pt idx="9065">
                  <c:v>80746.04374042139</c:v>
                </c:pt>
                <c:pt idx="9066">
                  <c:v>80746.04374042139</c:v>
                </c:pt>
                <c:pt idx="9067">
                  <c:v>80746.04374042139</c:v>
                </c:pt>
                <c:pt idx="9068">
                  <c:v>80746.04374042139</c:v>
                </c:pt>
                <c:pt idx="9069">
                  <c:v>80746.04374042139</c:v>
                </c:pt>
                <c:pt idx="9070">
                  <c:v>80746.04374042139</c:v>
                </c:pt>
                <c:pt idx="9071">
                  <c:v>80746.04374042139</c:v>
                </c:pt>
                <c:pt idx="9072">
                  <c:v>80746.04374042139</c:v>
                </c:pt>
                <c:pt idx="9073">
                  <c:v>80746.04374042139</c:v>
                </c:pt>
                <c:pt idx="9074">
                  <c:v>80746.04374042139</c:v>
                </c:pt>
                <c:pt idx="9075">
                  <c:v>80746.04374042139</c:v>
                </c:pt>
                <c:pt idx="9076">
                  <c:v>80746.04374042139</c:v>
                </c:pt>
                <c:pt idx="9077">
                  <c:v>80746.04374042139</c:v>
                </c:pt>
                <c:pt idx="9078">
                  <c:v>80746.04374042139</c:v>
                </c:pt>
                <c:pt idx="9079">
                  <c:v>80746.04374042139</c:v>
                </c:pt>
                <c:pt idx="9080">
                  <c:v>80746.04374042139</c:v>
                </c:pt>
                <c:pt idx="9081">
                  <c:v>80746.04374042139</c:v>
                </c:pt>
                <c:pt idx="9082">
                  <c:v>80746.04374042139</c:v>
                </c:pt>
                <c:pt idx="9083">
                  <c:v>80746.04374042139</c:v>
                </c:pt>
                <c:pt idx="9084">
                  <c:v>80746.04374042139</c:v>
                </c:pt>
                <c:pt idx="9085">
                  <c:v>80746.04374042139</c:v>
                </c:pt>
                <c:pt idx="9086">
                  <c:v>80746.04374042139</c:v>
                </c:pt>
                <c:pt idx="9087">
                  <c:v>80746.04374042139</c:v>
                </c:pt>
                <c:pt idx="9088">
                  <c:v>80746.04374042139</c:v>
                </c:pt>
                <c:pt idx="9089">
                  <c:v>80746.04374042139</c:v>
                </c:pt>
                <c:pt idx="9090">
                  <c:v>80746.04374042139</c:v>
                </c:pt>
                <c:pt idx="9091">
                  <c:v>80746.04374042139</c:v>
                </c:pt>
                <c:pt idx="9092">
                  <c:v>80746.04374042139</c:v>
                </c:pt>
                <c:pt idx="9093">
                  <c:v>80746.04374042139</c:v>
                </c:pt>
                <c:pt idx="9094">
                  <c:v>80746.04374042139</c:v>
                </c:pt>
                <c:pt idx="9095">
                  <c:v>80746.04374042139</c:v>
                </c:pt>
                <c:pt idx="9096">
                  <c:v>80746.04374042139</c:v>
                </c:pt>
                <c:pt idx="9097">
                  <c:v>80746.04374042139</c:v>
                </c:pt>
                <c:pt idx="9098">
                  <c:v>80746.04374042139</c:v>
                </c:pt>
                <c:pt idx="9099">
                  <c:v>80746.04374042139</c:v>
                </c:pt>
                <c:pt idx="9100">
                  <c:v>80746.04374042139</c:v>
                </c:pt>
                <c:pt idx="9101">
                  <c:v>80746.04374042139</c:v>
                </c:pt>
                <c:pt idx="9102">
                  <c:v>80746.04374042139</c:v>
                </c:pt>
                <c:pt idx="9103">
                  <c:v>80746.04374042139</c:v>
                </c:pt>
                <c:pt idx="9104">
                  <c:v>80746.04374042139</c:v>
                </c:pt>
                <c:pt idx="9105">
                  <c:v>80746.04374042139</c:v>
                </c:pt>
                <c:pt idx="9106">
                  <c:v>80746.04374042139</c:v>
                </c:pt>
                <c:pt idx="9107">
                  <c:v>80746.04374042139</c:v>
                </c:pt>
                <c:pt idx="9108">
                  <c:v>80746.04374042139</c:v>
                </c:pt>
                <c:pt idx="9109">
                  <c:v>80746.04374042139</c:v>
                </c:pt>
                <c:pt idx="9110">
                  <c:v>80746.04374042139</c:v>
                </c:pt>
                <c:pt idx="9111">
                  <c:v>80746.04374042139</c:v>
                </c:pt>
                <c:pt idx="9112">
                  <c:v>80746.04374042139</c:v>
                </c:pt>
                <c:pt idx="9113">
                  <c:v>80746.04374042139</c:v>
                </c:pt>
                <c:pt idx="9114">
                  <c:v>80746.04374042139</c:v>
                </c:pt>
                <c:pt idx="9115">
                  <c:v>80746.04374042139</c:v>
                </c:pt>
                <c:pt idx="9116">
                  <c:v>80746.04374042139</c:v>
                </c:pt>
                <c:pt idx="9117">
                  <c:v>80746.04374042139</c:v>
                </c:pt>
                <c:pt idx="9118">
                  <c:v>80746.04374042139</c:v>
                </c:pt>
                <c:pt idx="9119">
                  <c:v>80746.04374042139</c:v>
                </c:pt>
                <c:pt idx="9120">
                  <c:v>80746.04374042139</c:v>
                </c:pt>
                <c:pt idx="9121">
                  <c:v>80746.04374042139</c:v>
                </c:pt>
                <c:pt idx="9122">
                  <c:v>80746.04374042139</c:v>
                </c:pt>
                <c:pt idx="9123">
                  <c:v>80746.04374042139</c:v>
                </c:pt>
                <c:pt idx="9124">
                  <c:v>80746.04374042139</c:v>
                </c:pt>
                <c:pt idx="9125">
                  <c:v>80746.04374042139</c:v>
                </c:pt>
                <c:pt idx="9126">
                  <c:v>80746.04374042139</c:v>
                </c:pt>
                <c:pt idx="9127">
                  <c:v>80746.04374042139</c:v>
                </c:pt>
                <c:pt idx="9128">
                  <c:v>80746.04374042139</c:v>
                </c:pt>
                <c:pt idx="9129">
                  <c:v>80746.04374042139</c:v>
                </c:pt>
                <c:pt idx="9130">
                  <c:v>80746.04374042139</c:v>
                </c:pt>
                <c:pt idx="9131">
                  <c:v>80746.04374042139</c:v>
                </c:pt>
                <c:pt idx="9132">
                  <c:v>80746.04374042139</c:v>
                </c:pt>
                <c:pt idx="9133">
                  <c:v>80746.04374042139</c:v>
                </c:pt>
                <c:pt idx="9134">
                  <c:v>80746.04374042139</c:v>
                </c:pt>
                <c:pt idx="9135">
                  <c:v>80746.04374042139</c:v>
                </c:pt>
                <c:pt idx="9136">
                  <c:v>80746.04374042139</c:v>
                </c:pt>
                <c:pt idx="9137">
                  <c:v>80746.04374042139</c:v>
                </c:pt>
                <c:pt idx="9138">
                  <c:v>80746.04374042139</c:v>
                </c:pt>
                <c:pt idx="9139">
                  <c:v>80746.04374042139</c:v>
                </c:pt>
                <c:pt idx="9140">
                  <c:v>80746.04374042139</c:v>
                </c:pt>
                <c:pt idx="9141">
                  <c:v>80746.04374042139</c:v>
                </c:pt>
                <c:pt idx="9142">
                  <c:v>80746.04374042139</c:v>
                </c:pt>
                <c:pt idx="9143">
                  <c:v>80746.04374042139</c:v>
                </c:pt>
                <c:pt idx="9144">
                  <c:v>80746.04374042139</c:v>
                </c:pt>
                <c:pt idx="9145">
                  <c:v>80746.04374042139</c:v>
                </c:pt>
                <c:pt idx="9146">
                  <c:v>80746.04374042139</c:v>
                </c:pt>
                <c:pt idx="9147">
                  <c:v>80746.04374042139</c:v>
                </c:pt>
                <c:pt idx="9148">
                  <c:v>80746.04374042139</c:v>
                </c:pt>
                <c:pt idx="9149">
                  <c:v>80746.04374042139</c:v>
                </c:pt>
                <c:pt idx="9150">
                  <c:v>80746.04374042139</c:v>
                </c:pt>
                <c:pt idx="9151">
                  <c:v>80746.04374042139</c:v>
                </c:pt>
                <c:pt idx="9152">
                  <c:v>80746.04374042139</c:v>
                </c:pt>
                <c:pt idx="9153">
                  <c:v>80746.04374042139</c:v>
                </c:pt>
                <c:pt idx="9154">
                  <c:v>80746.04374042139</c:v>
                </c:pt>
                <c:pt idx="9155">
                  <c:v>80746.04374042139</c:v>
                </c:pt>
                <c:pt idx="9156">
                  <c:v>80746.04374042139</c:v>
                </c:pt>
                <c:pt idx="9157">
                  <c:v>80746.04374042139</c:v>
                </c:pt>
                <c:pt idx="9158">
                  <c:v>80746.04374042139</c:v>
                </c:pt>
                <c:pt idx="9159">
                  <c:v>80746.04374042139</c:v>
                </c:pt>
                <c:pt idx="9160">
                  <c:v>80746.04374042139</c:v>
                </c:pt>
                <c:pt idx="9161">
                  <c:v>80746.04374042139</c:v>
                </c:pt>
                <c:pt idx="9162">
                  <c:v>80746.04374042139</c:v>
                </c:pt>
                <c:pt idx="9163">
                  <c:v>80746.04374042139</c:v>
                </c:pt>
                <c:pt idx="9164">
                  <c:v>80746.04374042139</c:v>
                </c:pt>
                <c:pt idx="9165">
                  <c:v>80746.04374042139</c:v>
                </c:pt>
                <c:pt idx="9166">
                  <c:v>80746.04374042139</c:v>
                </c:pt>
                <c:pt idx="9167">
                  <c:v>80746.04374042139</c:v>
                </c:pt>
                <c:pt idx="9168">
                  <c:v>80746.04374042139</c:v>
                </c:pt>
                <c:pt idx="9169">
                  <c:v>80746.04374042139</c:v>
                </c:pt>
                <c:pt idx="9170">
                  <c:v>80746.04374042139</c:v>
                </c:pt>
                <c:pt idx="9171">
                  <c:v>80746.04374042139</c:v>
                </c:pt>
                <c:pt idx="9172">
                  <c:v>80746.04374042139</c:v>
                </c:pt>
                <c:pt idx="9173">
                  <c:v>80746.04374042139</c:v>
                </c:pt>
                <c:pt idx="9174">
                  <c:v>80746.04374042139</c:v>
                </c:pt>
                <c:pt idx="9175">
                  <c:v>80746.04374042139</c:v>
                </c:pt>
                <c:pt idx="9176">
                  <c:v>80746.04374042139</c:v>
                </c:pt>
                <c:pt idx="9177">
                  <c:v>80746.04374042139</c:v>
                </c:pt>
                <c:pt idx="9178">
                  <c:v>80746.04374042139</c:v>
                </c:pt>
                <c:pt idx="9179">
                  <c:v>80746.04374042139</c:v>
                </c:pt>
                <c:pt idx="9180">
                  <c:v>80746.04374042139</c:v>
                </c:pt>
                <c:pt idx="9181">
                  <c:v>80746.04374042139</c:v>
                </c:pt>
                <c:pt idx="9182">
                  <c:v>80746.04374042139</c:v>
                </c:pt>
                <c:pt idx="9183">
                  <c:v>80746.04374042139</c:v>
                </c:pt>
                <c:pt idx="9184">
                  <c:v>80746.04374042139</c:v>
                </c:pt>
                <c:pt idx="9185">
                  <c:v>80746.04374042139</c:v>
                </c:pt>
                <c:pt idx="9186">
                  <c:v>80746.04374042139</c:v>
                </c:pt>
                <c:pt idx="9187">
                  <c:v>80746.04374042139</c:v>
                </c:pt>
                <c:pt idx="9188">
                  <c:v>80746.04374042139</c:v>
                </c:pt>
                <c:pt idx="9189">
                  <c:v>80746.04374042139</c:v>
                </c:pt>
                <c:pt idx="9190">
                  <c:v>80746.04374042139</c:v>
                </c:pt>
                <c:pt idx="9191">
                  <c:v>80746.04374042139</c:v>
                </c:pt>
                <c:pt idx="9192">
                  <c:v>80746.04374042139</c:v>
                </c:pt>
                <c:pt idx="9193">
                  <c:v>80746.04374042139</c:v>
                </c:pt>
                <c:pt idx="9194">
                  <c:v>80746.04374042139</c:v>
                </c:pt>
                <c:pt idx="9195">
                  <c:v>80746.04374042139</c:v>
                </c:pt>
                <c:pt idx="9196">
                  <c:v>80746.04374042139</c:v>
                </c:pt>
                <c:pt idx="9197">
                  <c:v>80746.04374042139</c:v>
                </c:pt>
                <c:pt idx="9198">
                  <c:v>80746.04374042139</c:v>
                </c:pt>
                <c:pt idx="9199">
                  <c:v>80746.04374042139</c:v>
                </c:pt>
                <c:pt idx="9200">
                  <c:v>80746.04374042139</c:v>
                </c:pt>
                <c:pt idx="9201">
                  <c:v>80746.04374042139</c:v>
                </c:pt>
                <c:pt idx="9202">
                  <c:v>80746.04374042139</c:v>
                </c:pt>
                <c:pt idx="9203">
                  <c:v>80746.04374042139</c:v>
                </c:pt>
                <c:pt idx="9204">
                  <c:v>80746.04374042139</c:v>
                </c:pt>
                <c:pt idx="9205">
                  <c:v>80746.04374042139</c:v>
                </c:pt>
                <c:pt idx="9206">
                  <c:v>80746.04374042139</c:v>
                </c:pt>
                <c:pt idx="9207">
                  <c:v>80746.04374042139</c:v>
                </c:pt>
                <c:pt idx="9208">
                  <c:v>80746.04374042139</c:v>
                </c:pt>
                <c:pt idx="9209">
                  <c:v>80746.04374042139</c:v>
                </c:pt>
                <c:pt idx="9210">
                  <c:v>80746.04374042139</c:v>
                </c:pt>
                <c:pt idx="9211">
                  <c:v>80746.04374042139</c:v>
                </c:pt>
                <c:pt idx="9212">
                  <c:v>80746.04374042139</c:v>
                </c:pt>
                <c:pt idx="9213">
                  <c:v>80746.04374042139</c:v>
                </c:pt>
                <c:pt idx="9214">
                  <c:v>80746.04374042139</c:v>
                </c:pt>
                <c:pt idx="9215">
                  <c:v>80746.04374042139</c:v>
                </c:pt>
                <c:pt idx="9216">
                  <c:v>80746.04374042139</c:v>
                </c:pt>
                <c:pt idx="9217">
                  <c:v>80746.04374042139</c:v>
                </c:pt>
                <c:pt idx="9218">
                  <c:v>80746.04374042139</c:v>
                </c:pt>
                <c:pt idx="9219">
                  <c:v>80746.04374042139</c:v>
                </c:pt>
                <c:pt idx="9220">
                  <c:v>80746.04374042139</c:v>
                </c:pt>
                <c:pt idx="9221">
                  <c:v>80746.04374042139</c:v>
                </c:pt>
                <c:pt idx="9222">
                  <c:v>80746.04374042139</c:v>
                </c:pt>
                <c:pt idx="9223">
                  <c:v>80746.04374042139</c:v>
                </c:pt>
                <c:pt idx="9224">
                  <c:v>80746.04374042139</c:v>
                </c:pt>
                <c:pt idx="9225">
                  <c:v>80746.04374042139</c:v>
                </c:pt>
                <c:pt idx="9226">
                  <c:v>80746.04374042139</c:v>
                </c:pt>
                <c:pt idx="9227">
                  <c:v>80746.04374042139</c:v>
                </c:pt>
                <c:pt idx="9228">
                  <c:v>80746.04374042139</c:v>
                </c:pt>
                <c:pt idx="9229">
                  <c:v>80746.04374042139</c:v>
                </c:pt>
                <c:pt idx="9230">
                  <c:v>80746.04374042139</c:v>
                </c:pt>
                <c:pt idx="9231">
                  <c:v>80746.04374042139</c:v>
                </c:pt>
                <c:pt idx="9232">
                  <c:v>80746.04374042139</c:v>
                </c:pt>
                <c:pt idx="9233">
                  <c:v>80746.04374042139</c:v>
                </c:pt>
                <c:pt idx="9234">
                  <c:v>80746.04374042139</c:v>
                </c:pt>
                <c:pt idx="9235">
                  <c:v>80746.04374042139</c:v>
                </c:pt>
                <c:pt idx="9236">
                  <c:v>80746.04374042139</c:v>
                </c:pt>
                <c:pt idx="9237">
                  <c:v>80746.04374042139</c:v>
                </c:pt>
                <c:pt idx="9238">
                  <c:v>80746.04374042139</c:v>
                </c:pt>
                <c:pt idx="9239">
                  <c:v>80746.04374042139</c:v>
                </c:pt>
                <c:pt idx="9240">
                  <c:v>80746.04374042139</c:v>
                </c:pt>
                <c:pt idx="9241">
                  <c:v>80746.04374042139</c:v>
                </c:pt>
                <c:pt idx="9242">
                  <c:v>80746.04374042139</c:v>
                </c:pt>
                <c:pt idx="9243">
                  <c:v>80746.04374042139</c:v>
                </c:pt>
                <c:pt idx="9244">
                  <c:v>80746.04374042139</c:v>
                </c:pt>
                <c:pt idx="9245">
                  <c:v>80746.04374042139</c:v>
                </c:pt>
                <c:pt idx="9246">
                  <c:v>80746.04374042139</c:v>
                </c:pt>
                <c:pt idx="9247">
                  <c:v>80746.04374042139</c:v>
                </c:pt>
                <c:pt idx="9248">
                  <c:v>80746.04374042139</c:v>
                </c:pt>
                <c:pt idx="9249">
                  <c:v>80746.04374042139</c:v>
                </c:pt>
                <c:pt idx="9250">
                  <c:v>80746.04374042139</c:v>
                </c:pt>
                <c:pt idx="9251">
                  <c:v>80746.04374042139</c:v>
                </c:pt>
                <c:pt idx="9252">
                  <c:v>80746.04374042139</c:v>
                </c:pt>
                <c:pt idx="9253">
                  <c:v>80746.04374042139</c:v>
                </c:pt>
                <c:pt idx="9254">
                  <c:v>80746.04374042139</c:v>
                </c:pt>
                <c:pt idx="9255">
                  <c:v>80746.04374042139</c:v>
                </c:pt>
                <c:pt idx="9256">
                  <c:v>80746.04374042139</c:v>
                </c:pt>
                <c:pt idx="9257">
                  <c:v>80746.04374042139</c:v>
                </c:pt>
                <c:pt idx="9258">
                  <c:v>80746.04374042139</c:v>
                </c:pt>
                <c:pt idx="9259">
                  <c:v>80746.04374042139</c:v>
                </c:pt>
                <c:pt idx="9260">
                  <c:v>80746.04374042139</c:v>
                </c:pt>
                <c:pt idx="9261">
                  <c:v>80746.04374042139</c:v>
                </c:pt>
                <c:pt idx="9262">
                  <c:v>80746.04374042139</c:v>
                </c:pt>
                <c:pt idx="9263">
                  <c:v>80746.04374042139</c:v>
                </c:pt>
                <c:pt idx="9264">
                  <c:v>80746.04374042139</c:v>
                </c:pt>
                <c:pt idx="9265">
                  <c:v>80746.04374042139</c:v>
                </c:pt>
                <c:pt idx="9266">
                  <c:v>80746.04374042139</c:v>
                </c:pt>
                <c:pt idx="9267">
                  <c:v>80746.04374042139</c:v>
                </c:pt>
                <c:pt idx="9268">
                  <c:v>80746.04374042139</c:v>
                </c:pt>
                <c:pt idx="9269">
                  <c:v>80746.04374042139</c:v>
                </c:pt>
                <c:pt idx="9270">
                  <c:v>80746.04374042139</c:v>
                </c:pt>
                <c:pt idx="9271">
                  <c:v>80746.04374042139</c:v>
                </c:pt>
                <c:pt idx="9272">
                  <c:v>80746.04374042139</c:v>
                </c:pt>
                <c:pt idx="9273">
                  <c:v>80746.04374042139</c:v>
                </c:pt>
                <c:pt idx="9274">
                  <c:v>80746.04374042139</c:v>
                </c:pt>
                <c:pt idx="9275">
                  <c:v>80746.04374042139</c:v>
                </c:pt>
                <c:pt idx="9276">
                  <c:v>80746.04374042139</c:v>
                </c:pt>
                <c:pt idx="9277">
                  <c:v>80746.04374042139</c:v>
                </c:pt>
                <c:pt idx="9278">
                  <c:v>80746.04374042139</c:v>
                </c:pt>
                <c:pt idx="9279">
                  <c:v>80746.04374042139</c:v>
                </c:pt>
                <c:pt idx="9280">
                  <c:v>80746.04374042139</c:v>
                </c:pt>
                <c:pt idx="9281">
                  <c:v>80746.04374042139</c:v>
                </c:pt>
                <c:pt idx="9282">
                  <c:v>80746.04374042139</c:v>
                </c:pt>
                <c:pt idx="9283">
                  <c:v>80746.04374042139</c:v>
                </c:pt>
                <c:pt idx="9284">
                  <c:v>80746.04374042139</c:v>
                </c:pt>
                <c:pt idx="9285">
                  <c:v>80746.04374042139</c:v>
                </c:pt>
                <c:pt idx="9286">
                  <c:v>80746.04374042139</c:v>
                </c:pt>
                <c:pt idx="9287">
                  <c:v>80746.04374042139</c:v>
                </c:pt>
                <c:pt idx="9288">
                  <c:v>80746.04374042139</c:v>
                </c:pt>
                <c:pt idx="9289">
                  <c:v>80746.04374042139</c:v>
                </c:pt>
                <c:pt idx="9290">
                  <c:v>80746.04374042139</c:v>
                </c:pt>
                <c:pt idx="9291">
                  <c:v>80746.04374042139</c:v>
                </c:pt>
                <c:pt idx="9292">
                  <c:v>80746.04374042139</c:v>
                </c:pt>
                <c:pt idx="9293">
                  <c:v>80746.04374042139</c:v>
                </c:pt>
                <c:pt idx="9294">
                  <c:v>80746.04374042139</c:v>
                </c:pt>
                <c:pt idx="9295">
                  <c:v>80746.04374042139</c:v>
                </c:pt>
                <c:pt idx="9296">
                  <c:v>80746.04374042139</c:v>
                </c:pt>
                <c:pt idx="9297">
                  <c:v>80746.04374042139</c:v>
                </c:pt>
                <c:pt idx="9298">
                  <c:v>80746.04374042139</c:v>
                </c:pt>
                <c:pt idx="9299">
                  <c:v>80746.04374042139</c:v>
                </c:pt>
                <c:pt idx="9300">
                  <c:v>80746.04374042139</c:v>
                </c:pt>
                <c:pt idx="9301">
                  <c:v>80746.04374042139</c:v>
                </c:pt>
                <c:pt idx="9302">
                  <c:v>80746.04374042139</c:v>
                </c:pt>
                <c:pt idx="9303">
                  <c:v>80746.04374042139</c:v>
                </c:pt>
                <c:pt idx="9304">
                  <c:v>80746.04374042139</c:v>
                </c:pt>
                <c:pt idx="9305">
                  <c:v>80746.04374042139</c:v>
                </c:pt>
                <c:pt idx="9306">
                  <c:v>80746.04374042139</c:v>
                </c:pt>
                <c:pt idx="9307">
                  <c:v>80746.04374042139</c:v>
                </c:pt>
                <c:pt idx="9308">
                  <c:v>80746.04374042139</c:v>
                </c:pt>
                <c:pt idx="9309">
                  <c:v>80746.04374042139</c:v>
                </c:pt>
                <c:pt idx="9310">
                  <c:v>80746.04374042139</c:v>
                </c:pt>
                <c:pt idx="9311">
                  <c:v>80746.04374042139</c:v>
                </c:pt>
                <c:pt idx="9312">
                  <c:v>80746.04374042139</c:v>
                </c:pt>
                <c:pt idx="9313">
                  <c:v>80746.04374042139</c:v>
                </c:pt>
                <c:pt idx="9314">
                  <c:v>80746.04374042139</c:v>
                </c:pt>
                <c:pt idx="9315">
                  <c:v>80746.04374042139</c:v>
                </c:pt>
                <c:pt idx="9316">
                  <c:v>80746.04374042139</c:v>
                </c:pt>
                <c:pt idx="9317">
                  <c:v>80746.04374042139</c:v>
                </c:pt>
                <c:pt idx="9318">
                  <c:v>80746.04374042139</c:v>
                </c:pt>
                <c:pt idx="9319">
                  <c:v>80746.04374042139</c:v>
                </c:pt>
                <c:pt idx="9320">
                  <c:v>80746.04374042139</c:v>
                </c:pt>
                <c:pt idx="9321">
                  <c:v>80746.04374042139</c:v>
                </c:pt>
                <c:pt idx="9322">
                  <c:v>80746.04374042139</c:v>
                </c:pt>
                <c:pt idx="9323">
                  <c:v>80746.04374042139</c:v>
                </c:pt>
                <c:pt idx="9324">
                  <c:v>80746.04374042139</c:v>
                </c:pt>
                <c:pt idx="9325">
                  <c:v>80746.04374042139</c:v>
                </c:pt>
                <c:pt idx="9326">
                  <c:v>80746.04374042139</c:v>
                </c:pt>
                <c:pt idx="9327">
                  <c:v>80746.04374042139</c:v>
                </c:pt>
                <c:pt idx="9328">
                  <c:v>80746.04374042139</c:v>
                </c:pt>
                <c:pt idx="9329">
                  <c:v>80746.04374042139</c:v>
                </c:pt>
                <c:pt idx="9330">
                  <c:v>80746.04374042139</c:v>
                </c:pt>
                <c:pt idx="9331">
                  <c:v>80746.04374042139</c:v>
                </c:pt>
                <c:pt idx="9332">
                  <c:v>80746.04374042139</c:v>
                </c:pt>
                <c:pt idx="9333">
                  <c:v>80746.04374042139</c:v>
                </c:pt>
                <c:pt idx="9334">
                  <c:v>80746.04374042139</c:v>
                </c:pt>
                <c:pt idx="9335">
                  <c:v>80746.04374042139</c:v>
                </c:pt>
                <c:pt idx="9336">
                  <c:v>80746.04374042139</c:v>
                </c:pt>
                <c:pt idx="9337">
                  <c:v>80746.04374042139</c:v>
                </c:pt>
                <c:pt idx="9338">
                  <c:v>80746.04374042139</c:v>
                </c:pt>
                <c:pt idx="9339">
                  <c:v>80746.04374042139</c:v>
                </c:pt>
                <c:pt idx="9340">
                  <c:v>80746.04374042139</c:v>
                </c:pt>
                <c:pt idx="9341">
                  <c:v>80746.04374042139</c:v>
                </c:pt>
                <c:pt idx="9342">
                  <c:v>80746.04374042139</c:v>
                </c:pt>
                <c:pt idx="9343">
                  <c:v>80746.04374042139</c:v>
                </c:pt>
                <c:pt idx="9344">
                  <c:v>80746.04374042139</c:v>
                </c:pt>
                <c:pt idx="9345">
                  <c:v>80746.04374042139</c:v>
                </c:pt>
                <c:pt idx="9346">
                  <c:v>80746.04374042139</c:v>
                </c:pt>
                <c:pt idx="9347">
                  <c:v>80746.04374042139</c:v>
                </c:pt>
                <c:pt idx="9348">
                  <c:v>80746.04374042139</c:v>
                </c:pt>
                <c:pt idx="9349">
                  <c:v>80746.04374042139</c:v>
                </c:pt>
                <c:pt idx="9350">
                  <c:v>80746.04374042139</c:v>
                </c:pt>
                <c:pt idx="9351">
                  <c:v>80746.04374042139</c:v>
                </c:pt>
                <c:pt idx="9352">
                  <c:v>80746.04374042139</c:v>
                </c:pt>
                <c:pt idx="9353">
                  <c:v>80746.04374042139</c:v>
                </c:pt>
                <c:pt idx="9354">
                  <c:v>80746.04374042139</c:v>
                </c:pt>
                <c:pt idx="9355">
                  <c:v>80746.04374042139</c:v>
                </c:pt>
                <c:pt idx="9356">
                  <c:v>80746.04374042139</c:v>
                </c:pt>
                <c:pt idx="9357">
                  <c:v>80746.04374042139</c:v>
                </c:pt>
                <c:pt idx="9358">
                  <c:v>80746.04374042139</c:v>
                </c:pt>
                <c:pt idx="9359">
                  <c:v>80746.04374042139</c:v>
                </c:pt>
                <c:pt idx="9360">
                  <c:v>80746.04374042139</c:v>
                </c:pt>
                <c:pt idx="9361">
                  <c:v>80746.04374042139</c:v>
                </c:pt>
                <c:pt idx="9362">
                  <c:v>80746.04374042139</c:v>
                </c:pt>
                <c:pt idx="9363">
                  <c:v>80746.04374042139</c:v>
                </c:pt>
                <c:pt idx="9364">
                  <c:v>80746.04374042139</c:v>
                </c:pt>
                <c:pt idx="9365">
                  <c:v>80746.04374042139</c:v>
                </c:pt>
                <c:pt idx="9366">
                  <c:v>80746.04374042139</c:v>
                </c:pt>
                <c:pt idx="9367">
                  <c:v>80746.04374042139</c:v>
                </c:pt>
                <c:pt idx="9368">
                  <c:v>80746.04374042139</c:v>
                </c:pt>
                <c:pt idx="9369">
                  <c:v>80746.04374042139</c:v>
                </c:pt>
                <c:pt idx="9370">
                  <c:v>80746.04374042139</c:v>
                </c:pt>
                <c:pt idx="9371">
                  <c:v>80746.04374042139</c:v>
                </c:pt>
                <c:pt idx="9372">
                  <c:v>80746.04374042139</c:v>
                </c:pt>
                <c:pt idx="9373">
                  <c:v>80746.04374042139</c:v>
                </c:pt>
                <c:pt idx="9374">
                  <c:v>80746.04374042139</c:v>
                </c:pt>
                <c:pt idx="9375">
                  <c:v>80746.04374042139</c:v>
                </c:pt>
                <c:pt idx="9376">
                  <c:v>80746.04374042139</c:v>
                </c:pt>
                <c:pt idx="9377">
                  <c:v>80746.04374042139</c:v>
                </c:pt>
                <c:pt idx="9378">
                  <c:v>80746.04374042139</c:v>
                </c:pt>
                <c:pt idx="9379">
                  <c:v>80746.04374042139</c:v>
                </c:pt>
                <c:pt idx="9380">
                  <c:v>80746.04374042139</c:v>
                </c:pt>
                <c:pt idx="9381">
                  <c:v>80746.04374042139</c:v>
                </c:pt>
                <c:pt idx="9382">
                  <c:v>80746.04374042139</c:v>
                </c:pt>
                <c:pt idx="9383">
                  <c:v>80746.04374042139</c:v>
                </c:pt>
                <c:pt idx="9384">
                  <c:v>80746.04374042139</c:v>
                </c:pt>
                <c:pt idx="9385">
                  <c:v>80746.04374042139</c:v>
                </c:pt>
                <c:pt idx="9386">
                  <c:v>80746.04374042139</c:v>
                </c:pt>
                <c:pt idx="9387">
                  <c:v>80746.04374042139</c:v>
                </c:pt>
                <c:pt idx="9388">
                  <c:v>80746.04374042139</c:v>
                </c:pt>
                <c:pt idx="9389">
                  <c:v>80746.04374042139</c:v>
                </c:pt>
                <c:pt idx="9390">
                  <c:v>80746.04374042139</c:v>
                </c:pt>
                <c:pt idx="9391">
                  <c:v>80746.04374042139</c:v>
                </c:pt>
                <c:pt idx="9392">
                  <c:v>80746.04374042139</c:v>
                </c:pt>
                <c:pt idx="9393">
                  <c:v>80746.04374042139</c:v>
                </c:pt>
                <c:pt idx="9394">
                  <c:v>80746.04374042139</c:v>
                </c:pt>
                <c:pt idx="9395">
                  <c:v>80746.04374042139</c:v>
                </c:pt>
                <c:pt idx="9396">
                  <c:v>80746.04374042139</c:v>
                </c:pt>
                <c:pt idx="9397">
                  <c:v>80746.04374042139</c:v>
                </c:pt>
                <c:pt idx="9398">
                  <c:v>80746.04374042139</c:v>
                </c:pt>
                <c:pt idx="9399">
                  <c:v>80746.04374042139</c:v>
                </c:pt>
                <c:pt idx="9400">
                  <c:v>80746.04374042139</c:v>
                </c:pt>
                <c:pt idx="9401">
                  <c:v>80746.04374042139</c:v>
                </c:pt>
                <c:pt idx="9402">
                  <c:v>80746.04374042139</c:v>
                </c:pt>
                <c:pt idx="9403">
                  <c:v>80746.04374042139</c:v>
                </c:pt>
                <c:pt idx="9404">
                  <c:v>80746.04374042139</c:v>
                </c:pt>
                <c:pt idx="9405">
                  <c:v>80746.04374042139</c:v>
                </c:pt>
                <c:pt idx="9406">
                  <c:v>80746.04374042139</c:v>
                </c:pt>
                <c:pt idx="9407">
                  <c:v>80746.04374042139</c:v>
                </c:pt>
                <c:pt idx="9408">
                  <c:v>80746.04374042139</c:v>
                </c:pt>
                <c:pt idx="9409">
                  <c:v>80746.04374042139</c:v>
                </c:pt>
                <c:pt idx="9410">
                  <c:v>80746.04374042139</c:v>
                </c:pt>
                <c:pt idx="9411">
                  <c:v>80746.04374042139</c:v>
                </c:pt>
                <c:pt idx="9412">
                  <c:v>80746.04374042139</c:v>
                </c:pt>
                <c:pt idx="9413">
                  <c:v>80746.04374042139</c:v>
                </c:pt>
                <c:pt idx="9414">
                  <c:v>80746.04374042139</c:v>
                </c:pt>
                <c:pt idx="9415">
                  <c:v>80746.04374042139</c:v>
                </c:pt>
                <c:pt idx="9416">
                  <c:v>80746.04374042139</c:v>
                </c:pt>
                <c:pt idx="9417">
                  <c:v>80746.04374042139</c:v>
                </c:pt>
                <c:pt idx="9418">
                  <c:v>80746.04374042139</c:v>
                </c:pt>
                <c:pt idx="9419">
                  <c:v>80746.04374042139</c:v>
                </c:pt>
                <c:pt idx="9420">
                  <c:v>80746.04374042139</c:v>
                </c:pt>
                <c:pt idx="9421">
                  <c:v>80746.04374042139</c:v>
                </c:pt>
                <c:pt idx="9422">
                  <c:v>80746.04374042139</c:v>
                </c:pt>
                <c:pt idx="9423">
                  <c:v>80746.04374042139</c:v>
                </c:pt>
                <c:pt idx="9424">
                  <c:v>80746.04374042139</c:v>
                </c:pt>
                <c:pt idx="9425">
                  <c:v>80746.04374042139</c:v>
                </c:pt>
                <c:pt idx="9426">
                  <c:v>80746.04374042139</c:v>
                </c:pt>
                <c:pt idx="9427">
                  <c:v>80746.04374042139</c:v>
                </c:pt>
                <c:pt idx="9428">
                  <c:v>80746.04374042139</c:v>
                </c:pt>
                <c:pt idx="9429">
                  <c:v>80746.04374042139</c:v>
                </c:pt>
                <c:pt idx="9430">
                  <c:v>80746.04374042139</c:v>
                </c:pt>
                <c:pt idx="9431">
                  <c:v>80746.04374042139</c:v>
                </c:pt>
                <c:pt idx="9432">
                  <c:v>80746.04374042139</c:v>
                </c:pt>
                <c:pt idx="9433">
                  <c:v>80746.04374042139</c:v>
                </c:pt>
                <c:pt idx="9434">
                  <c:v>80746.04374042139</c:v>
                </c:pt>
                <c:pt idx="9435">
                  <c:v>80746.04374042139</c:v>
                </c:pt>
                <c:pt idx="9436">
                  <c:v>80746.04374042139</c:v>
                </c:pt>
                <c:pt idx="9437">
                  <c:v>80746.04374042139</c:v>
                </c:pt>
                <c:pt idx="9438">
                  <c:v>80746.04374042139</c:v>
                </c:pt>
                <c:pt idx="9439">
                  <c:v>80746.04374042139</c:v>
                </c:pt>
                <c:pt idx="9440">
                  <c:v>80746.04374042139</c:v>
                </c:pt>
                <c:pt idx="9441">
                  <c:v>80746.04374042139</c:v>
                </c:pt>
                <c:pt idx="9442">
                  <c:v>80746.04374042139</c:v>
                </c:pt>
                <c:pt idx="9443">
                  <c:v>80746.04374042139</c:v>
                </c:pt>
                <c:pt idx="9444">
                  <c:v>80746.04374042139</c:v>
                </c:pt>
                <c:pt idx="9445">
                  <c:v>80746.04374042139</c:v>
                </c:pt>
                <c:pt idx="9446">
                  <c:v>80746.04374042139</c:v>
                </c:pt>
                <c:pt idx="9447">
                  <c:v>80746.04374042139</c:v>
                </c:pt>
                <c:pt idx="9448">
                  <c:v>80746.04374042139</c:v>
                </c:pt>
                <c:pt idx="9449">
                  <c:v>80746.04374042139</c:v>
                </c:pt>
                <c:pt idx="9450">
                  <c:v>80746.04374042139</c:v>
                </c:pt>
                <c:pt idx="9451">
                  <c:v>80746.04374042139</c:v>
                </c:pt>
                <c:pt idx="9452">
                  <c:v>80746.04374042139</c:v>
                </c:pt>
                <c:pt idx="9453">
                  <c:v>80746.04374042139</c:v>
                </c:pt>
                <c:pt idx="9454">
                  <c:v>80746.04374042139</c:v>
                </c:pt>
                <c:pt idx="9455">
                  <c:v>80746.04374042139</c:v>
                </c:pt>
                <c:pt idx="9456">
                  <c:v>80746.04374042139</c:v>
                </c:pt>
                <c:pt idx="9457">
                  <c:v>80746.04374042139</c:v>
                </c:pt>
                <c:pt idx="9458">
                  <c:v>80746.04374042139</c:v>
                </c:pt>
                <c:pt idx="9459">
                  <c:v>80746.04374042139</c:v>
                </c:pt>
                <c:pt idx="9460">
                  <c:v>80746.04374042139</c:v>
                </c:pt>
                <c:pt idx="9461">
                  <c:v>80746.04374042139</c:v>
                </c:pt>
                <c:pt idx="9462">
                  <c:v>80746.04374042139</c:v>
                </c:pt>
                <c:pt idx="9463">
                  <c:v>80746.04374042139</c:v>
                </c:pt>
                <c:pt idx="9464">
                  <c:v>80746.04374042139</c:v>
                </c:pt>
                <c:pt idx="9465">
                  <c:v>80746.04374042139</c:v>
                </c:pt>
                <c:pt idx="9466">
                  <c:v>80746.04374042139</c:v>
                </c:pt>
                <c:pt idx="9467">
                  <c:v>80746.04374042139</c:v>
                </c:pt>
                <c:pt idx="9468">
                  <c:v>80746.04374042139</c:v>
                </c:pt>
                <c:pt idx="9469">
                  <c:v>80746.04374042139</c:v>
                </c:pt>
                <c:pt idx="9470">
                  <c:v>80746.04374042139</c:v>
                </c:pt>
                <c:pt idx="9471">
                  <c:v>80746.04374042139</c:v>
                </c:pt>
                <c:pt idx="9472">
                  <c:v>80746.04374042139</c:v>
                </c:pt>
                <c:pt idx="9473">
                  <c:v>80746.04374042139</c:v>
                </c:pt>
                <c:pt idx="9474">
                  <c:v>80746.04374042139</c:v>
                </c:pt>
                <c:pt idx="9475">
                  <c:v>80746.04374042139</c:v>
                </c:pt>
                <c:pt idx="9476">
                  <c:v>80746.04374042139</c:v>
                </c:pt>
                <c:pt idx="9477">
                  <c:v>80746.04374042139</c:v>
                </c:pt>
                <c:pt idx="9478">
                  <c:v>80746.04374042139</c:v>
                </c:pt>
                <c:pt idx="9479">
                  <c:v>80746.04374042139</c:v>
                </c:pt>
                <c:pt idx="9480">
                  <c:v>80746.04374042139</c:v>
                </c:pt>
                <c:pt idx="9481">
                  <c:v>80746.04374042139</c:v>
                </c:pt>
                <c:pt idx="9482">
                  <c:v>80746.04374042139</c:v>
                </c:pt>
                <c:pt idx="9483">
                  <c:v>80746.04374042139</c:v>
                </c:pt>
                <c:pt idx="9484">
                  <c:v>80746.04374042139</c:v>
                </c:pt>
                <c:pt idx="9485">
                  <c:v>80746.04374042139</c:v>
                </c:pt>
                <c:pt idx="9486">
                  <c:v>80746.04374042139</c:v>
                </c:pt>
                <c:pt idx="9487">
                  <c:v>80746.04374042139</c:v>
                </c:pt>
                <c:pt idx="9488">
                  <c:v>80746.04374042139</c:v>
                </c:pt>
                <c:pt idx="9489">
                  <c:v>80746.04374042139</c:v>
                </c:pt>
                <c:pt idx="9490">
                  <c:v>80746.04374042139</c:v>
                </c:pt>
                <c:pt idx="9491">
                  <c:v>80746.04374042139</c:v>
                </c:pt>
                <c:pt idx="9492">
                  <c:v>80746.04374042139</c:v>
                </c:pt>
                <c:pt idx="9493">
                  <c:v>80746.04374042139</c:v>
                </c:pt>
                <c:pt idx="9494">
                  <c:v>80746.04374042139</c:v>
                </c:pt>
                <c:pt idx="9495">
                  <c:v>80746.04374042139</c:v>
                </c:pt>
                <c:pt idx="9496">
                  <c:v>80746.04374042139</c:v>
                </c:pt>
                <c:pt idx="9497">
                  <c:v>80746.04374042139</c:v>
                </c:pt>
                <c:pt idx="9498">
                  <c:v>80746.04374042139</c:v>
                </c:pt>
                <c:pt idx="9499">
                  <c:v>80746.04374042139</c:v>
                </c:pt>
                <c:pt idx="9500">
                  <c:v>80746.04374042139</c:v>
                </c:pt>
                <c:pt idx="9501">
                  <c:v>80746.04374042139</c:v>
                </c:pt>
                <c:pt idx="9502">
                  <c:v>80746.04374042139</c:v>
                </c:pt>
                <c:pt idx="9503">
                  <c:v>80746.04374042139</c:v>
                </c:pt>
                <c:pt idx="9504">
                  <c:v>80746.04374042139</c:v>
                </c:pt>
                <c:pt idx="9505">
                  <c:v>80746.04374042139</c:v>
                </c:pt>
                <c:pt idx="9506">
                  <c:v>80746.04374042139</c:v>
                </c:pt>
                <c:pt idx="9507">
                  <c:v>80746.04374042139</c:v>
                </c:pt>
                <c:pt idx="9508">
                  <c:v>80746.04374042139</c:v>
                </c:pt>
                <c:pt idx="9509">
                  <c:v>80746.04374042139</c:v>
                </c:pt>
                <c:pt idx="9510">
                  <c:v>80746.04374042139</c:v>
                </c:pt>
                <c:pt idx="9511">
                  <c:v>80746.04374042139</c:v>
                </c:pt>
                <c:pt idx="9512">
                  <c:v>80746.04374042139</c:v>
                </c:pt>
                <c:pt idx="9513">
                  <c:v>80746.04374042139</c:v>
                </c:pt>
                <c:pt idx="9514">
                  <c:v>80746.04374042139</c:v>
                </c:pt>
                <c:pt idx="9515">
                  <c:v>80746.04374042139</c:v>
                </c:pt>
                <c:pt idx="9516">
                  <c:v>80746.04374042139</c:v>
                </c:pt>
                <c:pt idx="9517">
                  <c:v>80746.04374042139</c:v>
                </c:pt>
                <c:pt idx="9518">
                  <c:v>80746.04374042139</c:v>
                </c:pt>
                <c:pt idx="9519">
                  <c:v>80746.04374042139</c:v>
                </c:pt>
                <c:pt idx="9520">
                  <c:v>80746.04374042139</c:v>
                </c:pt>
                <c:pt idx="9521">
                  <c:v>80746.04374042139</c:v>
                </c:pt>
                <c:pt idx="9522">
                  <c:v>80746.04374042139</c:v>
                </c:pt>
                <c:pt idx="9523">
                  <c:v>80746.04374042139</c:v>
                </c:pt>
                <c:pt idx="9524">
                  <c:v>80746.04374042139</c:v>
                </c:pt>
                <c:pt idx="9525">
                  <c:v>80746.04374042139</c:v>
                </c:pt>
                <c:pt idx="9526">
                  <c:v>80746.04374042139</c:v>
                </c:pt>
                <c:pt idx="9527">
                  <c:v>80746.04374042139</c:v>
                </c:pt>
                <c:pt idx="9528">
                  <c:v>80746.04374042139</c:v>
                </c:pt>
                <c:pt idx="9529">
                  <c:v>80746.04374042139</c:v>
                </c:pt>
                <c:pt idx="9530">
                  <c:v>80746.04374042139</c:v>
                </c:pt>
                <c:pt idx="9531">
                  <c:v>80746.04374042139</c:v>
                </c:pt>
                <c:pt idx="9532">
                  <c:v>80746.04374042139</c:v>
                </c:pt>
                <c:pt idx="9533">
                  <c:v>80746.04374042139</c:v>
                </c:pt>
                <c:pt idx="9534">
                  <c:v>80746.04374042139</c:v>
                </c:pt>
                <c:pt idx="9535">
                  <c:v>80746.04374042139</c:v>
                </c:pt>
                <c:pt idx="9536">
                  <c:v>80746.04374042139</c:v>
                </c:pt>
                <c:pt idx="9537">
                  <c:v>80746.04374042139</c:v>
                </c:pt>
                <c:pt idx="9538">
                  <c:v>80746.04374042139</c:v>
                </c:pt>
                <c:pt idx="9539">
                  <c:v>80746.04374042139</c:v>
                </c:pt>
                <c:pt idx="9540">
                  <c:v>80746.04374042139</c:v>
                </c:pt>
                <c:pt idx="9541">
                  <c:v>80746.04374042139</c:v>
                </c:pt>
                <c:pt idx="9542">
                  <c:v>80746.04374042139</c:v>
                </c:pt>
                <c:pt idx="9543">
                  <c:v>80746.04374042139</c:v>
                </c:pt>
                <c:pt idx="9544">
                  <c:v>80746.04374042139</c:v>
                </c:pt>
                <c:pt idx="9545">
                  <c:v>80746.04374042139</c:v>
                </c:pt>
                <c:pt idx="9546">
                  <c:v>80746.04374042139</c:v>
                </c:pt>
                <c:pt idx="9547">
                  <c:v>80746.04374042139</c:v>
                </c:pt>
                <c:pt idx="9548">
                  <c:v>80746.04374042139</c:v>
                </c:pt>
                <c:pt idx="9549">
                  <c:v>80746.04374042139</c:v>
                </c:pt>
                <c:pt idx="9550">
                  <c:v>80746.04374042139</c:v>
                </c:pt>
                <c:pt idx="9551">
                  <c:v>80746.04374042139</c:v>
                </c:pt>
                <c:pt idx="9552">
                  <c:v>80746.04374042139</c:v>
                </c:pt>
                <c:pt idx="9553">
                  <c:v>80746.04374042139</c:v>
                </c:pt>
                <c:pt idx="9554">
                  <c:v>80746.04374042139</c:v>
                </c:pt>
                <c:pt idx="9555">
                  <c:v>80746.04374042139</c:v>
                </c:pt>
                <c:pt idx="9556">
                  <c:v>80746.04374042139</c:v>
                </c:pt>
                <c:pt idx="9557">
                  <c:v>80746.04374042139</c:v>
                </c:pt>
                <c:pt idx="9558">
                  <c:v>80746.04374042139</c:v>
                </c:pt>
                <c:pt idx="9559">
                  <c:v>80746.04374042139</c:v>
                </c:pt>
                <c:pt idx="9560">
                  <c:v>80746.04374042139</c:v>
                </c:pt>
                <c:pt idx="9561">
                  <c:v>80746.04374042139</c:v>
                </c:pt>
                <c:pt idx="9562">
                  <c:v>80746.04374042139</c:v>
                </c:pt>
                <c:pt idx="9563">
                  <c:v>80746.04374042139</c:v>
                </c:pt>
                <c:pt idx="9564">
                  <c:v>80746.04374042139</c:v>
                </c:pt>
                <c:pt idx="9565">
                  <c:v>80746.04374042139</c:v>
                </c:pt>
                <c:pt idx="9566">
                  <c:v>80746.04374042139</c:v>
                </c:pt>
                <c:pt idx="9567">
                  <c:v>80746.04374042139</c:v>
                </c:pt>
                <c:pt idx="9568">
                  <c:v>80746.04374042139</c:v>
                </c:pt>
                <c:pt idx="9569">
                  <c:v>80746.04374042139</c:v>
                </c:pt>
                <c:pt idx="9570">
                  <c:v>80746.04374042139</c:v>
                </c:pt>
                <c:pt idx="9571">
                  <c:v>80746.04374042139</c:v>
                </c:pt>
                <c:pt idx="9572">
                  <c:v>80746.04374042139</c:v>
                </c:pt>
                <c:pt idx="9573">
                  <c:v>80746.04374042139</c:v>
                </c:pt>
                <c:pt idx="9574">
                  <c:v>80746.04374042139</c:v>
                </c:pt>
                <c:pt idx="9575">
                  <c:v>80746.04374042139</c:v>
                </c:pt>
                <c:pt idx="9576">
                  <c:v>80746.04374042139</c:v>
                </c:pt>
                <c:pt idx="9577">
                  <c:v>80746.04374042139</c:v>
                </c:pt>
                <c:pt idx="9578">
                  <c:v>80746.04374042139</c:v>
                </c:pt>
                <c:pt idx="9579">
                  <c:v>80746.04374042139</c:v>
                </c:pt>
                <c:pt idx="9580">
                  <c:v>80746.04374042139</c:v>
                </c:pt>
                <c:pt idx="9581">
                  <c:v>80746.04374042139</c:v>
                </c:pt>
                <c:pt idx="9582">
                  <c:v>80746.04374042139</c:v>
                </c:pt>
                <c:pt idx="9583">
                  <c:v>80746.04374042139</c:v>
                </c:pt>
                <c:pt idx="9584">
                  <c:v>80746.04374042139</c:v>
                </c:pt>
                <c:pt idx="9585">
                  <c:v>80746.04374042139</c:v>
                </c:pt>
                <c:pt idx="9586">
                  <c:v>80746.04374042139</c:v>
                </c:pt>
                <c:pt idx="9587">
                  <c:v>80746.04374042139</c:v>
                </c:pt>
                <c:pt idx="9588">
                  <c:v>80746.04374042139</c:v>
                </c:pt>
                <c:pt idx="9589">
                  <c:v>80746.04374042139</c:v>
                </c:pt>
                <c:pt idx="9590">
                  <c:v>80746.04374042139</c:v>
                </c:pt>
                <c:pt idx="9591">
                  <c:v>80746.04374042139</c:v>
                </c:pt>
                <c:pt idx="9592">
                  <c:v>80746.04374042139</c:v>
                </c:pt>
                <c:pt idx="9593">
                  <c:v>80746.04374042139</c:v>
                </c:pt>
                <c:pt idx="9594">
                  <c:v>80746.04374042139</c:v>
                </c:pt>
                <c:pt idx="9595">
                  <c:v>80746.04374042139</c:v>
                </c:pt>
                <c:pt idx="9596">
                  <c:v>80746.04374042139</c:v>
                </c:pt>
                <c:pt idx="9597">
                  <c:v>80746.04374042139</c:v>
                </c:pt>
                <c:pt idx="9598">
                  <c:v>80746.04374042139</c:v>
                </c:pt>
                <c:pt idx="9599">
                  <c:v>80746.04374042139</c:v>
                </c:pt>
                <c:pt idx="9600">
                  <c:v>80746.04374042139</c:v>
                </c:pt>
                <c:pt idx="9601">
                  <c:v>80746.04374042139</c:v>
                </c:pt>
                <c:pt idx="9602">
                  <c:v>80746.04374042139</c:v>
                </c:pt>
                <c:pt idx="9603">
                  <c:v>80746.04374042139</c:v>
                </c:pt>
                <c:pt idx="9604">
                  <c:v>80746.04374042139</c:v>
                </c:pt>
                <c:pt idx="9605">
                  <c:v>80746.04374042139</c:v>
                </c:pt>
                <c:pt idx="9606">
                  <c:v>80746.04374042139</c:v>
                </c:pt>
                <c:pt idx="9607">
                  <c:v>80746.04374042139</c:v>
                </c:pt>
                <c:pt idx="9608">
                  <c:v>80746.04374042139</c:v>
                </c:pt>
                <c:pt idx="9609">
                  <c:v>80746.04374042139</c:v>
                </c:pt>
                <c:pt idx="9610">
                  <c:v>80746.04374042139</c:v>
                </c:pt>
                <c:pt idx="9611">
                  <c:v>80746.04374042139</c:v>
                </c:pt>
                <c:pt idx="9612">
                  <c:v>80746.04374042139</c:v>
                </c:pt>
                <c:pt idx="9613">
                  <c:v>80746.04374042139</c:v>
                </c:pt>
                <c:pt idx="9614">
                  <c:v>80746.04374042139</c:v>
                </c:pt>
                <c:pt idx="9615">
                  <c:v>80746.04374042139</c:v>
                </c:pt>
                <c:pt idx="9616">
                  <c:v>80746.04374042139</c:v>
                </c:pt>
                <c:pt idx="9617">
                  <c:v>80746.04374042139</c:v>
                </c:pt>
                <c:pt idx="9618">
                  <c:v>80746.04374042139</c:v>
                </c:pt>
                <c:pt idx="9619">
                  <c:v>80746.04374042139</c:v>
                </c:pt>
                <c:pt idx="9620">
                  <c:v>80746.04374042139</c:v>
                </c:pt>
                <c:pt idx="9621">
                  <c:v>80746.04374042139</c:v>
                </c:pt>
                <c:pt idx="9622">
                  <c:v>80746.04374042139</c:v>
                </c:pt>
                <c:pt idx="9623">
                  <c:v>80746.04374042139</c:v>
                </c:pt>
                <c:pt idx="9624">
                  <c:v>80746.04374042139</c:v>
                </c:pt>
                <c:pt idx="9625">
                  <c:v>80746.04374042139</c:v>
                </c:pt>
                <c:pt idx="9626">
                  <c:v>80746.04374042139</c:v>
                </c:pt>
                <c:pt idx="9627">
                  <c:v>80746.04374042139</c:v>
                </c:pt>
                <c:pt idx="9628">
                  <c:v>80746.04374042139</c:v>
                </c:pt>
                <c:pt idx="9629">
                  <c:v>80746.04374042139</c:v>
                </c:pt>
                <c:pt idx="9630">
                  <c:v>80746.04374042139</c:v>
                </c:pt>
                <c:pt idx="9631">
                  <c:v>80746.04374042139</c:v>
                </c:pt>
                <c:pt idx="9632">
                  <c:v>80746.04374042139</c:v>
                </c:pt>
                <c:pt idx="9633">
                  <c:v>80746.04374042139</c:v>
                </c:pt>
                <c:pt idx="9634">
                  <c:v>80746.04374042139</c:v>
                </c:pt>
                <c:pt idx="9635">
                  <c:v>80746.04374042139</c:v>
                </c:pt>
                <c:pt idx="9636">
                  <c:v>80746.04374042139</c:v>
                </c:pt>
                <c:pt idx="9637">
                  <c:v>80746.04374042139</c:v>
                </c:pt>
                <c:pt idx="9638">
                  <c:v>80746.04374042139</c:v>
                </c:pt>
                <c:pt idx="9639">
                  <c:v>80746.04374042139</c:v>
                </c:pt>
                <c:pt idx="9640">
                  <c:v>80746.04374042139</c:v>
                </c:pt>
                <c:pt idx="9641">
                  <c:v>80746.04374042139</c:v>
                </c:pt>
                <c:pt idx="9642">
                  <c:v>80746.04374042139</c:v>
                </c:pt>
                <c:pt idx="9643">
                  <c:v>80746.04374042139</c:v>
                </c:pt>
                <c:pt idx="9644">
                  <c:v>80746.04374042139</c:v>
                </c:pt>
                <c:pt idx="9645">
                  <c:v>80746.04374042139</c:v>
                </c:pt>
                <c:pt idx="9646">
                  <c:v>80746.04374042139</c:v>
                </c:pt>
                <c:pt idx="9647">
                  <c:v>80746.04374042139</c:v>
                </c:pt>
                <c:pt idx="9648">
                  <c:v>80746.04374042139</c:v>
                </c:pt>
                <c:pt idx="9649">
                  <c:v>80746.04374042139</c:v>
                </c:pt>
                <c:pt idx="9650">
                  <c:v>80746.04374042139</c:v>
                </c:pt>
                <c:pt idx="9651">
                  <c:v>80746.04374042139</c:v>
                </c:pt>
                <c:pt idx="9652">
                  <c:v>80746.04374042139</c:v>
                </c:pt>
                <c:pt idx="9653">
                  <c:v>80746.04374042139</c:v>
                </c:pt>
                <c:pt idx="9654">
                  <c:v>80746.04374042139</c:v>
                </c:pt>
                <c:pt idx="9655">
                  <c:v>80746.04374042139</c:v>
                </c:pt>
                <c:pt idx="9656">
                  <c:v>80746.04374042139</c:v>
                </c:pt>
                <c:pt idx="9657">
                  <c:v>80746.04374042139</c:v>
                </c:pt>
                <c:pt idx="9658">
                  <c:v>80746.04374042139</c:v>
                </c:pt>
                <c:pt idx="9659">
                  <c:v>80746.04374042139</c:v>
                </c:pt>
                <c:pt idx="9660">
                  <c:v>80746.04374042139</c:v>
                </c:pt>
                <c:pt idx="9661">
                  <c:v>80746.04374042139</c:v>
                </c:pt>
                <c:pt idx="9662">
                  <c:v>80746.04374042139</c:v>
                </c:pt>
                <c:pt idx="9663">
                  <c:v>80746.04374042139</c:v>
                </c:pt>
                <c:pt idx="9664">
                  <c:v>80746.04374042139</c:v>
                </c:pt>
                <c:pt idx="9665">
                  <c:v>80746.04374042139</c:v>
                </c:pt>
                <c:pt idx="9666">
                  <c:v>80746.04374042139</c:v>
                </c:pt>
                <c:pt idx="9667">
                  <c:v>80746.04374042139</c:v>
                </c:pt>
                <c:pt idx="9668">
                  <c:v>80746.04374042139</c:v>
                </c:pt>
                <c:pt idx="9669">
                  <c:v>80746.04374042139</c:v>
                </c:pt>
                <c:pt idx="9670">
                  <c:v>80746.04374042139</c:v>
                </c:pt>
                <c:pt idx="9671">
                  <c:v>80746.04374042139</c:v>
                </c:pt>
                <c:pt idx="9672">
                  <c:v>80746.04374042139</c:v>
                </c:pt>
                <c:pt idx="9673">
                  <c:v>80746.04374042139</c:v>
                </c:pt>
                <c:pt idx="9674">
                  <c:v>80746.04374042139</c:v>
                </c:pt>
                <c:pt idx="9675">
                  <c:v>80746.04374042139</c:v>
                </c:pt>
                <c:pt idx="9676">
                  <c:v>80746.04374042139</c:v>
                </c:pt>
                <c:pt idx="9677">
                  <c:v>80746.04374042139</c:v>
                </c:pt>
                <c:pt idx="9678">
                  <c:v>80746.04374042139</c:v>
                </c:pt>
                <c:pt idx="9679">
                  <c:v>80746.04374042139</c:v>
                </c:pt>
                <c:pt idx="9680">
                  <c:v>80746.04374042139</c:v>
                </c:pt>
                <c:pt idx="9681">
                  <c:v>80746.04374042139</c:v>
                </c:pt>
                <c:pt idx="9682">
                  <c:v>80746.04374042139</c:v>
                </c:pt>
                <c:pt idx="9683">
                  <c:v>80746.04374042139</c:v>
                </c:pt>
                <c:pt idx="9684">
                  <c:v>80746.04374042139</c:v>
                </c:pt>
                <c:pt idx="9685">
                  <c:v>80746.04374042139</c:v>
                </c:pt>
                <c:pt idx="9686">
                  <c:v>80746.04374042139</c:v>
                </c:pt>
                <c:pt idx="9687">
                  <c:v>80746.04374042139</c:v>
                </c:pt>
                <c:pt idx="9688">
                  <c:v>80746.04374042139</c:v>
                </c:pt>
                <c:pt idx="9689">
                  <c:v>80746.04374042139</c:v>
                </c:pt>
                <c:pt idx="9690">
                  <c:v>80746.04374042139</c:v>
                </c:pt>
                <c:pt idx="9691">
                  <c:v>80746.04374042139</c:v>
                </c:pt>
                <c:pt idx="9692">
                  <c:v>80746.04374042139</c:v>
                </c:pt>
                <c:pt idx="9693">
                  <c:v>80746.04374042139</c:v>
                </c:pt>
                <c:pt idx="9694">
                  <c:v>80746.04374042139</c:v>
                </c:pt>
                <c:pt idx="9695">
                  <c:v>80746.04374042139</c:v>
                </c:pt>
                <c:pt idx="9696">
                  <c:v>80746.04374042139</c:v>
                </c:pt>
                <c:pt idx="9697">
                  <c:v>80746.04374042139</c:v>
                </c:pt>
                <c:pt idx="9698">
                  <c:v>80746.04374042139</c:v>
                </c:pt>
                <c:pt idx="9699">
                  <c:v>80746.04374042139</c:v>
                </c:pt>
                <c:pt idx="9700">
                  <c:v>80746.04374042139</c:v>
                </c:pt>
                <c:pt idx="9701">
                  <c:v>80746.04374042139</c:v>
                </c:pt>
                <c:pt idx="9702">
                  <c:v>80746.04374042139</c:v>
                </c:pt>
                <c:pt idx="9703">
                  <c:v>80746.04374042139</c:v>
                </c:pt>
                <c:pt idx="9704">
                  <c:v>80746.04374042139</c:v>
                </c:pt>
                <c:pt idx="9705">
                  <c:v>80746.04374042139</c:v>
                </c:pt>
                <c:pt idx="9706">
                  <c:v>80746.04374042139</c:v>
                </c:pt>
                <c:pt idx="9707">
                  <c:v>80746.04374042139</c:v>
                </c:pt>
                <c:pt idx="9708">
                  <c:v>80746.04374042139</c:v>
                </c:pt>
                <c:pt idx="9709">
                  <c:v>80746.04374042139</c:v>
                </c:pt>
                <c:pt idx="9710">
                  <c:v>80746.04374042139</c:v>
                </c:pt>
                <c:pt idx="9711">
                  <c:v>80746.04374042139</c:v>
                </c:pt>
                <c:pt idx="9712">
                  <c:v>80746.04374042139</c:v>
                </c:pt>
                <c:pt idx="9713">
                  <c:v>80746.04374042139</c:v>
                </c:pt>
                <c:pt idx="9714">
                  <c:v>80746.04374042139</c:v>
                </c:pt>
                <c:pt idx="9715">
                  <c:v>80746.04374042139</c:v>
                </c:pt>
                <c:pt idx="9716">
                  <c:v>80746.04374042139</c:v>
                </c:pt>
                <c:pt idx="9717">
                  <c:v>80746.04374042139</c:v>
                </c:pt>
                <c:pt idx="9718">
                  <c:v>80746.04374042139</c:v>
                </c:pt>
                <c:pt idx="9719">
                  <c:v>80746.04374042139</c:v>
                </c:pt>
                <c:pt idx="9720">
                  <c:v>80746.04374042139</c:v>
                </c:pt>
                <c:pt idx="9721">
                  <c:v>80746.04374042139</c:v>
                </c:pt>
                <c:pt idx="9722">
                  <c:v>80746.04374042139</c:v>
                </c:pt>
                <c:pt idx="9723">
                  <c:v>80746.04374042139</c:v>
                </c:pt>
                <c:pt idx="9724">
                  <c:v>80746.04374042139</c:v>
                </c:pt>
                <c:pt idx="9725">
                  <c:v>80746.04374042139</c:v>
                </c:pt>
                <c:pt idx="9726">
                  <c:v>80746.04374042139</c:v>
                </c:pt>
                <c:pt idx="9727">
                  <c:v>80746.04374042139</c:v>
                </c:pt>
                <c:pt idx="9728">
                  <c:v>80746.04374042139</c:v>
                </c:pt>
                <c:pt idx="9729">
                  <c:v>80746.04374042139</c:v>
                </c:pt>
                <c:pt idx="9730">
                  <c:v>80746.04374042139</c:v>
                </c:pt>
                <c:pt idx="9731">
                  <c:v>80746.04374042139</c:v>
                </c:pt>
                <c:pt idx="9732">
                  <c:v>80746.04374042139</c:v>
                </c:pt>
                <c:pt idx="9733">
                  <c:v>80746.04374042139</c:v>
                </c:pt>
                <c:pt idx="9734">
                  <c:v>80746.04374042139</c:v>
                </c:pt>
                <c:pt idx="9735">
                  <c:v>80746.04374042139</c:v>
                </c:pt>
                <c:pt idx="9736">
                  <c:v>80746.04374042139</c:v>
                </c:pt>
                <c:pt idx="9737">
                  <c:v>80746.04374042139</c:v>
                </c:pt>
                <c:pt idx="9738">
                  <c:v>80746.04374042139</c:v>
                </c:pt>
                <c:pt idx="9739">
                  <c:v>80746.04374042139</c:v>
                </c:pt>
                <c:pt idx="9740">
                  <c:v>80746.04374042139</c:v>
                </c:pt>
                <c:pt idx="9741">
                  <c:v>80746.04374042139</c:v>
                </c:pt>
                <c:pt idx="9742">
                  <c:v>80746.04374042139</c:v>
                </c:pt>
                <c:pt idx="9743">
                  <c:v>80746.04374042139</c:v>
                </c:pt>
                <c:pt idx="9744">
                  <c:v>80746.04374042139</c:v>
                </c:pt>
                <c:pt idx="9745">
                  <c:v>80746.04374042139</c:v>
                </c:pt>
                <c:pt idx="9746">
                  <c:v>80746.04374042139</c:v>
                </c:pt>
                <c:pt idx="9747">
                  <c:v>80746.04374042139</c:v>
                </c:pt>
                <c:pt idx="9748">
                  <c:v>80746.04374042139</c:v>
                </c:pt>
                <c:pt idx="9749">
                  <c:v>80746.04374042139</c:v>
                </c:pt>
                <c:pt idx="9750">
                  <c:v>80746.04374042139</c:v>
                </c:pt>
                <c:pt idx="9751">
                  <c:v>80746.04374042139</c:v>
                </c:pt>
                <c:pt idx="9752">
                  <c:v>80746.04374042139</c:v>
                </c:pt>
                <c:pt idx="9753">
                  <c:v>80746.04374042139</c:v>
                </c:pt>
                <c:pt idx="9754">
                  <c:v>80746.04374042139</c:v>
                </c:pt>
                <c:pt idx="9755">
                  <c:v>80746.04374042139</c:v>
                </c:pt>
                <c:pt idx="9756">
                  <c:v>80746.04374042139</c:v>
                </c:pt>
                <c:pt idx="9757">
                  <c:v>80746.04374042139</c:v>
                </c:pt>
                <c:pt idx="9758">
                  <c:v>80746.04374042139</c:v>
                </c:pt>
                <c:pt idx="9759">
                  <c:v>80746.04374042139</c:v>
                </c:pt>
                <c:pt idx="9760">
                  <c:v>80746.04374042139</c:v>
                </c:pt>
                <c:pt idx="9761">
                  <c:v>80746.04374042139</c:v>
                </c:pt>
                <c:pt idx="9762">
                  <c:v>80746.04374042139</c:v>
                </c:pt>
                <c:pt idx="9763">
                  <c:v>80746.04374042139</c:v>
                </c:pt>
                <c:pt idx="9764">
                  <c:v>80746.04374042139</c:v>
                </c:pt>
                <c:pt idx="9765">
                  <c:v>80746.04374042139</c:v>
                </c:pt>
                <c:pt idx="9766">
                  <c:v>80746.04374042139</c:v>
                </c:pt>
                <c:pt idx="9767">
                  <c:v>80746.04374042139</c:v>
                </c:pt>
                <c:pt idx="9768">
                  <c:v>80746.04374042139</c:v>
                </c:pt>
                <c:pt idx="9769">
                  <c:v>80746.04374042139</c:v>
                </c:pt>
                <c:pt idx="9770">
                  <c:v>80746.04374042139</c:v>
                </c:pt>
                <c:pt idx="9771">
                  <c:v>80746.04374042139</c:v>
                </c:pt>
                <c:pt idx="9772">
                  <c:v>80746.04374042139</c:v>
                </c:pt>
                <c:pt idx="9773">
                  <c:v>80746.04374042139</c:v>
                </c:pt>
                <c:pt idx="9774">
                  <c:v>80746.04374042139</c:v>
                </c:pt>
                <c:pt idx="9775">
                  <c:v>80746.04374042139</c:v>
                </c:pt>
                <c:pt idx="9776">
                  <c:v>80746.04374042139</c:v>
                </c:pt>
                <c:pt idx="9777">
                  <c:v>80746.04374042139</c:v>
                </c:pt>
                <c:pt idx="9778">
                  <c:v>80746.04374042139</c:v>
                </c:pt>
                <c:pt idx="9779">
                  <c:v>80746.04374042139</c:v>
                </c:pt>
                <c:pt idx="9780">
                  <c:v>80746.04374042139</c:v>
                </c:pt>
                <c:pt idx="9781">
                  <c:v>80746.04374042139</c:v>
                </c:pt>
                <c:pt idx="9782">
                  <c:v>80746.04374042139</c:v>
                </c:pt>
                <c:pt idx="9783">
                  <c:v>80746.04374042139</c:v>
                </c:pt>
                <c:pt idx="9784">
                  <c:v>80746.04374042139</c:v>
                </c:pt>
                <c:pt idx="9785">
                  <c:v>80746.04374042139</c:v>
                </c:pt>
                <c:pt idx="9786">
                  <c:v>80746.04374042139</c:v>
                </c:pt>
                <c:pt idx="9787">
                  <c:v>80746.04374042139</c:v>
                </c:pt>
                <c:pt idx="9788">
                  <c:v>80746.04374042139</c:v>
                </c:pt>
                <c:pt idx="9789">
                  <c:v>80746.04374042139</c:v>
                </c:pt>
                <c:pt idx="9790">
                  <c:v>80746.04374042139</c:v>
                </c:pt>
                <c:pt idx="9791">
                  <c:v>80746.04374042139</c:v>
                </c:pt>
                <c:pt idx="9792">
                  <c:v>80746.04374042139</c:v>
                </c:pt>
                <c:pt idx="9793">
                  <c:v>80746.04374042139</c:v>
                </c:pt>
                <c:pt idx="9794">
                  <c:v>80746.04374042139</c:v>
                </c:pt>
                <c:pt idx="9795">
                  <c:v>80746.04374042139</c:v>
                </c:pt>
                <c:pt idx="9796">
                  <c:v>80746.04374042139</c:v>
                </c:pt>
                <c:pt idx="9797">
                  <c:v>80746.04374042139</c:v>
                </c:pt>
                <c:pt idx="9798">
                  <c:v>80746.04374042139</c:v>
                </c:pt>
                <c:pt idx="9799">
                  <c:v>80746.04374042139</c:v>
                </c:pt>
                <c:pt idx="9800">
                  <c:v>80746.04374042139</c:v>
                </c:pt>
                <c:pt idx="9801">
                  <c:v>80746.04374042139</c:v>
                </c:pt>
                <c:pt idx="9802">
                  <c:v>80746.04374042139</c:v>
                </c:pt>
                <c:pt idx="9803">
                  <c:v>80746.04374042139</c:v>
                </c:pt>
                <c:pt idx="9804">
                  <c:v>80746.04374042139</c:v>
                </c:pt>
                <c:pt idx="9805">
                  <c:v>80746.04374042139</c:v>
                </c:pt>
                <c:pt idx="9806">
                  <c:v>80746.04374042139</c:v>
                </c:pt>
                <c:pt idx="9807">
                  <c:v>80746.04374042139</c:v>
                </c:pt>
                <c:pt idx="9808">
                  <c:v>80746.04374042139</c:v>
                </c:pt>
                <c:pt idx="9809">
                  <c:v>80746.04374042139</c:v>
                </c:pt>
                <c:pt idx="9810">
                  <c:v>80746.04374042139</c:v>
                </c:pt>
                <c:pt idx="9811">
                  <c:v>80746.04374042139</c:v>
                </c:pt>
                <c:pt idx="9812">
                  <c:v>80746.04374042139</c:v>
                </c:pt>
                <c:pt idx="9813">
                  <c:v>80746.04374042139</c:v>
                </c:pt>
                <c:pt idx="9814">
                  <c:v>80746.04374042139</c:v>
                </c:pt>
                <c:pt idx="9815">
                  <c:v>80746.04374042139</c:v>
                </c:pt>
                <c:pt idx="9816">
                  <c:v>80746.04374042139</c:v>
                </c:pt>
                <c:pt idx="9817">
                  <c:v>80746.04374042139</c:v>
                </c:pt>
                <c:pt idx="9818">
                  <c:v>80746.04374042139</c:v>
                </c:pt>
                <c:pt idx="9819">
                  <c:v>80746.04374042139</c:v>
                </c:pt>
                <c:pt idx="9820">
                  <c:v>80746.04374042139</c:v>
                </c:pt>
                <c:pt idx="9821">
                  <c:v>80746.04374042139</c:v>
                </c:pt>
                <c:pt idx="9822">
                  <c:v>80746.04374042139</c:v>
                </c:pt>
                <c:pt idx="9823">
                  <c:v>80746.04374042139</c:v>
                </c:pt>
                <c:pt idx="9824">
                  <c:v>80746.04374042139</c:v>
                </c:pt>
                <c:pt idx="9825">
                  <c:v>80746.04374042139</c:v>
                </c:pt>
                <c:pt idx="9826">
                  <c:v>80746.04374042139</c:v>
                </c:pt>
                <c:pt idx="9827">
                  <c:v>80746.04374042139</c:v>
                </c:pt>
                <c:pt idx="9828">
                  <c:v>80746.04374042139</c:v>
                </c:pt>
                <c:pt idx="9829">
                  <c:v>80746.04374042139</c:v>
                </c:pt>
                <c:pt idx="9830">
                  <c:v>80746.04374042139</c:v>
                </c:pt>
                <c:pt idx="9831">
                  <c:v>80746.04374042139</c:v>
                </c:pt>
                <c:pt idx="9832">
                  <c:v>80746.04374042139</c:v>
                </c:pt>
                <c:pt idx="9833">
                  <c:v>80746.04374042139</c:v>
                </c:pt>
                <c:pt idx="9834">
                  <c:v>80746.04374042139</c:v>
                </c:pt>
                <c:pt idx="9835">
                  <c:v>80746.04374042139</c:v>
                </c:pt>
                <c:pt idx="9836">
                  <c:v>80746.04374042139</c:v>
                </c:pt>
                <c:pt idx="9837">
                  <c:v>80746.04374042139</c:v>
                </c:pt>
                <c:pt idx="9838">
                  <c:v>80746.04374042139</c:v>
                </c:pt>
                <c:pt idx="9839">
                  <c:v>80746.04374042139</c:v>
                </c:pt>
                <c:pt idx="9840">
                  <c:v>80746.04374042139</c:v>
                </c:pt>
                <c:pt idx="9841">
                  <c:v>80746.04374042139</c:v>
                </c:pt>
                <c:pt idx="9842">
                  <c:v>80746.04374042139</c:v>
                </c:pt>
                <c:pt idx="9843">
                  <c:v>80746.04374042139</c:v>
                </c:pt>
                <c:pt idx="9844">
                  <c:v>80746.04374042139</c:v>
                </c:pt>
                <c:pt idx="9845">
                  <c:v>80746.04374042139</c:v>
                </c:pt>
                <c:pt idx="9846">
                  <c:v>80746.04374042139</c:v>
                </c:pt>
                <c:pt idx="9847">
                  <c:v>80746.04374042139</c:v>
                </c:pt>
                <c:pt idx="9848">
                  <c:v>80746.04374042139</c:v>
                </c:pt>
                <c:pt idx="9849">
                  <c:v>80746.04374042139</c:v>
                </c:pt>
                <c:pt idx="9850">
                  <c:v>80746.04374042139</c:v>
                </c:pt>
                <c:pt idx="9851">
                  <c:v>80746.04374042139</c:v>
                </c:pt>
                <c:pt idx="9852">
                  <c:v>80746.04374042139</c:v>
                </c:pt>
                <c:pt idx="9853">
                  <c:v>80746.04374042139</c:v>
                </c:pt>
                <c:pt idx="9854">
                  <c:v>80746.04374042139</c:v>
                </c:pt>
                <c:pt idx="9855">
                  <c:v>80746.04374042139</c:v>
                </c:pt>
                <c:pt idx="9856">
                  <c:v>80746.04374042139</c:v>
                </c:pt>
                <c:pt idx="9857">
                  <c:v>80746.04374042139</c:v>
                </c:pt>
                <c:pt idx="9858">
                  <c:v>80746.04374042139</c:v>
                </c:pt>
                <c:pt idx="9859">
                  <c:v>80746.04374042139</c:v>
                </c:pt>
                <c:pt idx="9860">
                  <c:v>80746.04374042139</c:v>
                </c:pt>
                <c:pt idx="9861">
                  <c:v>80746.04374042139</c:v>
                </c:pt>
                <c:pt idx="9862">
                  <c:v>80746.04374042139</c:v>
                </c:pt>
                <c:pt idx="9863">
                  <c:v>80746.04374042139</c:v>
                </c:pt>
                <c:pt idx="9864">
                  <c:v>80746.04374042139</c:v>
                </c:pt>
                <c:pt idx="9865">
                  <c:v>80746.04374042139</c:v>
                </c:pt>
                <c:pt idx="9866">
                  <c:v>80746.04374042139</c:v>
                </c:pt>
                <c:pt idx="9867">
                  <c:v>80746.04374042139</c:v>
                </c:pt>
                <c:pt idx="9868">
                  <c:v>80746.04374042139</c:v>
                </c:pt>
                <c:pt idx="9869">
                  <c:v>80746.04374042139</c:v>
                </c:pt>
                <c:pt idx="9870">
                  <c:v>80746.04374042139</c:v>
                </c:pt>
                <c:pt idx="9871">
                  <c:v>80746.04374042139</c:v>
                </c:pt>
                <c:pt idx="9872">
                  <c:v>80746.04374042139</c:v>
                </c:pt>
                <c:pt idx="9873">
                  <c:v>80746.04374042139</c:v>
                </c:pt>
                <c:pt idx="9874">
                  <c:v>80746.04374042139</c:v>
                </c:pt>
                <c:pt idx="9875">
                  <c:v>80746.04374042139</c:v>
                </c:pt>
                <c:pt idx="9876">
                  <c:v>80746.04374042139</c:v>
                </c:pt>
                <c:pt idx="9877">
                  <c:v>80746.04374042139</c:v>
                </c:pt>
                <c:pt idx="9878">
                  <c:v>80746.04374042139</c:v>
                </c:pt>
                <c:pt idx="9879">
                  <c:v>80746.04374042139</c:v>
                </c:pt>
                <c:pt idx="9880">
                  <c:v>80746.04374042139</c:v>
                </c:pt>
                <c:pt idx="9881">
                  <c:v>80746.04374042139</c:v>
                </c:pt>
                <c:pt idx="9882">
                  <c:v>80746.04374042139</c:v>
                </c:pt>
                <c:pt idx="9883">
                  <c:v>80746.04374042139</c:v>
                </c:pt>
                <c:pt idx="9884">
                  <c:v>80746.04374042139</c:v>
                </c:pt>
                <c:pt idx="9885">
                  <c:v>80746.04374042139</c:v>
                </c:pt>
                <c:pt idx="9886">
                  <c:v>80746.04374042139</c:v>
                </c:pt>
                <c:pt idx="9887">
                  <c:v>80746.04374042139</c:v>
                </c:pt>
                <c:pt idx="9888">
                  <c:v>80746.04374042139</c:v>
                </c:pt>
                <c:pt idx="9889">
                  <c:v>80746.04374042139</c:v>
                </c:pt>
                <c:pt idx="9890">
                  <c:v>80746.04374042139</c:v>
                </c:pt>
                <c:pt idx="9891">
                  <c:v>80746.04374042139</c:v>
                </c:pt>
                <c:pt idx="9892">
                  <c:v>80746.04374042139</c:v>
                </c:pt>
                <c:pt idx="9893">
                  <c:v>80746.04374042139</c:v>
                </c:pt>
                <c:pt idx="9894">
                  <c:v>80746.04374042139</c:v>
                </c:pt>
                <c:pt idx="9895">
                  <c:v>80746.04374042139</c:v>
                </c:pt>
                <c:pt idx="9896">
                  <c:v>80746.04374042139</c:v>
                </c:pt>
                <c:pt idx="9897">
                  <c:v>80746.04374042139</c:v>
                </c:pt>
                <c:pt idx="9898">
                  <c:v>80746.04374042139</c:v>
                </c:pt>
                <c:pt idx="9899">
                  <c:v>80746.04374042139</c:v>
                </c:pt>
                <c:pt idx="9900">
                  <c:v>80746.04374042139</c:v>
                </c:pt>
                <c:pt idx="9901">
                  <c:v>80746.04374042139</c:v>
                </c:pt>
                <c:pt idx="9902">
                  <c:v>80746.04374042139</c:v>
                </c:pt>
                <c:pt idx="9903">
                  <c:v>80746.04374042139</c:v>
                </c:pt>
                <c:pt idx="9904">
                  <c:v>80746.04374042139</c:v>
                </c:pt>
                <c:pt idx="9905">
                  <c:v>80746.04374042139</c:v>
                </c:pt>
                <c:pt idx="9906">
                  <c:v>80746.04374042139</c:v>
                </c:pt>
                <c:pt idx="9907">
                  <c:v>80746.04374042139</c:v>
                </c:pt>
                <c:pt idx="9908">
                  <c:v>80746.04374042139</c:v>
                </c:pt>
                <c:pt idx="9909">
                  <c:v>80746.04374042139</c:v>
                </c:pt>
                <c:pt idx="9910">
                  <c:v>80746.04374042139</c:v>
                </c:pt>
                <c:pt idx="9911">
                  <c:v>80746.04374042139</c:v>
                </c:pt>
                <c:pt idx="9912">
                  <c:v>80746.04374042139</c:v>
                </c:pt>
                <c:pt idx="9913">
                  <c:v>80746.04374042139</c:v>
                </c:pt>
                <c:pt idx="9914">
                  <c:v>80746.04374042139</c:v>
                </c:pt>
                <c:pt idx="9915">
                  <c:v>80746.04374042139</c:v>
                </c:pt>
                <c:pt idx="9916">
                  <c:v>80746.04374042139</c:v>
                </c:pt>
                <c:pt idx="9917">
                  <c:v>80746.04374042139</c:v>
                </c:pt>
                <c:pt idx="9918">
                  <c:v>80746.04374042139</c:v>
                </c:pt>
                <c:pt idx="9919">
                  <c:v>80746.04374042139</c:v>
                </c:pt>
                <c:pt idx="9920">
                  <c:v>80746.04374042139</c:v>
                </c:pt>
                <c:pt idx="9921">
                  <c:v>80746.04374042139</c:v>
                </c:pt>
                <c:pt idx="9922">
                  <c:v>80746.04374042139</c:v>
                </c:pt>
                <c:pt idx="9923">
                  <c:v>80746.04374042139</c:v>
                </c:pt>
                <c:pt idx="9924">
                  <c:v>80746.04374042139</c:v>
                </c:pt>
                <c:pt idx="9925">
                  <c:v>80746.04374042139</c:v>
                </c:pt>
                <c:pt idx="9926">
                  <c:v>80746.04374042139</c:v>
                </c:pt>
                <c:pt idx="9927">
                  <c:v>80746.04374042139</c:v>
                </c:pt>
                <c:pt idx="9928">
                  <c:v>80746.04374042139</c:v>
                </c:pt>
                <c:pt idx="9929">
                  <c:v>80746.04374042139</c:v>
                </c:pt>
                <c:pt idx="9930">
                  <c:v>80746.04374042139</c:v>
                </c:pt>
                <c:pt idx="9931">
                  <c:v>80746.04374042139</c:v>
                </c:pt>
                <c:pt idx="9932">
                  <c:v>80746.04374042139</c:v>
                </c:pt>
                <c:pt idx="9933">
                  <c:v>80746.04374042139</c:v>
                </c:pt>
                <c:pt idx="9934">
                  <c:v>80746.04374042139</c:v>
                </c:pt>
                <c:pt idx="9935">
                  <c:v>80746.04374042139</c:v>
                </c:pt>
                <c:pt idx="9936">
                  <c:v>80746.04374042139</c:v>
                </c:pt>
                <c:pt idx="9937">
                  <c:v>80746.04374042139</c:v>
                </c:pt>
                <c:pt idx="9938">
                  <c:v>80746.04374042139</c:v>
                </c:pt>
                <c:pt idx="9939">
                  <c:v>80746.04374042139</c:v>
                </c:pt>
                <c:pt idx="9940">
                  <c:v>80746.04374042139</c:v>
                </c:pt>
                <c:pt idx="9941">
                  <c:v>80746.04374042139</c:v>
                </c:pt>
                <c:pt idx="9942">
                  <c:v>80746.04374042139</c:v>
                </c:pt>
                <c:pt idx="9943">
                  <c:v>80746.04374042139</c:v>
                </c:pt>
                <c:pt idx="9944">
                  <c:v>80746.04374042139</c:v>
                </c:pt>
                <c:pt idx="9945">
                  <c:v>80746.04374042139</c:v>
                </c:pt>
                <c:pt idx="9946">
                  <c:v>80746.04374042139</c:v>
                </c:pt>
                <c:pt idx="9947">
                  <c:v>80746.04374042139</c:v>
                </c:pt>
                <c:pt idx="9948">
                  <c:v>80746.04374042139</c:v>
                </c:pt>
                <c:pt idx="9949">
                  <c:v>80746.04374042139</c:v>
                </c:pt>
                <c:pt idx="9950">
                  <c:v>80746.04374042139</c:v>
                </c:pt>
                <c:pt idx="9951">
                  <c:v>80746.04374042139</c:v>
                </c:pt>
                <c:pt idx="9952">
                  <c:v>80746.04374042139</c:v>
                </c:pt>
                <c:pt idx="9953">
                  <c:v>80746.04374042139</c:v>
                </c:pt>
                <c:pt idx="9954">
                  <c:v>80746.04374042139</c:v>
                </c:pt>
                <c:pt idx="9955">
                  <c:v>80746.04374042139</c:v>
                </c:pt>
                <c:pt idx="9956">
                  <c:v>80746.04374042139</c:v>
                </c:pt>
                <c:pt idx="9957">
                  <c:v>80746.04374042139</c:v>
                </c:pt>
                <c:pt idx="9958">
                  <c:v>80746.04374042139</c:v>
                </c:pt>
                <c:pt idx="9959">
                  <c:v>80746.04374042139</c:v>
                </c:pt>
                <c:pt idx="9960">
                  <c:v>80746.04374042139</c:v>
                </c:pt>
                <c:pt idx="9961">
                  <c:v>80746.04374042139</c:v>
                </c:pt>
                <c:pt idx="9962">
                  <c:v>80746.04374042139</c:v>
                </c:pt>
                <c:pt idx="9963">
                  <c:v>80746.04374042139</c:v>
                </c:pt>
                <c:pt idx="9964">
                  <c:v>80746.04374042139</c:v>
                </c:pt>
                <c:pt idx="9965">
                  <c:v>80746.04374042139</c:v>
                </c:pt>
                <c:pt idx="9966">
                  <c:v>80746.04374042139</c:v>
                </c:pt>
                <c:pt idx="9967">
                  <c:v>80746.04374042139</c:v>
                </c:pt>
                <c:pt idx="9968">
                  <c:v>80746.04374042139</c:v>
                </c:pt>
                <c:pt idx="9969">
                  <c:v>80746.04374042139</c:v>
                </c:pt>
                <c:pt idx="9970">
                  <c:v>80746.04374042139</c:v>
                </c:pt>
                <c:pt idx="9971">
                  <c:v>80746.04374042139</c:v>
                </c:pt>
                <c:pt idx="9972">
                  <c:v>80746.04374042139</c:v>
                </c:pt>
                <c:pt idx="9973">
                  <c:v>80746.04374042139</c:v>
                </c:pt>
                <c:pt idx="9974">
                  <c:v>80746.04374042139</c:v>
                </c:pt>
                <c:pt idx="9975">
                  <c:v>80746.04374042139</c:v>
                </c:pt>
                <c:pt idx="9976">
                  <c:v>80746.04374042139</c:v>
                </c:pt>
                <c:pt idx="9977">
                  <c:v>80746.04374042139</c:v>
                </c:pt>
                <c:pt idx="9978">
                  <c:v>80746.04374042139</c:v>
                </c:pt>
                <c:pt idx="9979">
                  <c:v>80746.04374042139</c:v>
                </c:pt>
                <c:pt idx="9980">
                  <c:v>80746.04374042139</c:v>
                </c:pt>
                <c:pt idx="9981">
                  <c:v>80746.04374042139</c:v>
                </c:pt>
                <c:pt idx="9982">
                  <c:v>80746.04374042139</c:v>
                </c:pt>
                <c:pt idx="9983">
                  <c:v>80746.04374042139</c:v>
                </c:pt>
                <c:pt idx="9984">
                  <c:v>80746.04374042139</c:v>
                </c:pt>
                <c:pt idx="9985">
                  <c:v>80746.04374042139</c:v>
                </c:pt>
                <c:pt idx="9986">
                  <c:v>80746.04374042139</c:v>
                </c:pt>
                <c:pt idx="9987">
                  <c:v>80746.04374042139</c:v>
                </c:pt>
                <c:pt idx="9988">
                  <c:v>80746.04374042139</c:v>
                </c:pt>
                <c:pt idx="9989">
                  <c:v>80746.04374042139</c:v>
                </c:pt>
                <c:pt idx="9990">
                  <c:v>80746.04374042139</c:v>
                </c:pt>
                <c:pt idx="9991">
                  <c:v>80746.04374042139</c:v>
                </c:pt>
                <c:pt idx="9992">
                  <c:v>80746.04374042139</c:v>
                </c:pt>
                <c:pt idx="9993">
                  <c:v>80746.04374042139</c:v>
                </c:pt>
                <c:pt idx="9994">
                  <c:v>80746.04374042139</c:v>
                </c:pt>
                <c:pt idx="9995">
                  <c:v>80746.04374042139</c:v>
                </c:pt>
                <c:pt idx="9996">
                  <c:v>80746.04374042139</c:v>
                </c:pt>
                <c:pt idx="9997">
                  <c:v>80746.04374042139</c:v>
                </c:pt>
                <c:pt idx="9998">
                  <c:v>80746.04374042139</c:v>
                </c:pt>
                <c:pt idx="9999">
                  <c:v>80746.04374042139</c:v>
                </c:pt>
                <c:pt idx="10000">
                  <c:v>80746.04374042139</c:v>
                </c:pt>
                <c:pt idx="10001">
                  <c:v>80746.04374042139</c:v>
                </c:pt>
                <c:pt idx="10002">
                  <c:v>80746.04374042139</c:v>
                </c:pt>
                <c:pt idx="10003">
                  <c:v>80746.04374042139</c:v>
                </c:pt>
                <c:pt idx="10004">
                  <c:v>80746.04374042139</c:v>
                </c:pt>
                <c:pt idx="10005">
                  <c:v>80746.04374042139</c:v>
                </c:pt>
                <c:pt idx="10006">
                  <c:v>80746.04374042139</c:v>
                </c:pt>
                <c:pt idx="10007">
                  <c:v>80746.04374042139</c:v>
                </c:pt>
                <c:pt idx="10008">
                  <c:v>80746.04374042139</c:v>
                </c:pt>
                <c:pt idx="10009">
                  <c:v>80746.04374042139</c:v>
                </c:pt>
                <c:pt idx="10010">
                  <c:v>80746.04374042139</c:v>
                </c:pt>
                <c:pt idx="10011">
                  <c:v>80746.04374042139</c:v>
                </c:pt>
                <c:pt idx="10012">
                  <c:v>80746.04374042139</c:v>
                </c:pt>
                <c:pt idx="10013">
                  <c:v>80746.04374042139</c:v>
                </c:pt>
                <c:pt idx="10014">
                  <c:v>80746.04374042139</c:v>
                </c:pt>
                <c:pt idx="10015">
                  <c:v>80746.04374042139</c:v>
                </c:pt>
                <c:pt idx="10016">
                  <c:v>80746.04374042139</c:v>
                </c:pt>
                <c:pt idx="10017">
                  <c:v>80746.04374042139</c:v>
                </c:pt>
                <c:pt idx="10018">
                  <c:v>80746.04374042139</c:v>
                </c:pt>
                <c:pt idx="10019">
                  <c:v>80746.04374042139</c:v>
                </c:pt>
                <c:pt idx="10020">
                  <c:v>80746.04374042139</c:v>
                </c:pt>
                <c:pt idx="10021">
                  <c:v>80746.04374042139</c:v>
                </c:pt>
                <c:pt idx="10022">
                  <c:v>80746.04374042139</c:v>
                </c:pt>
                <c:pt idx="10023">
                  <c:v>80746.04374042139</c:v>
                </c:pt>
                <c:pt idx="10024">
                  <c:v>80746.04374042139</c:v>
                </c:pt>
                <c:pt idx="10025">
                  <c:v>80746.04374042139</c:v>
                </c:pt>
                <c:pt idx="10026">
                  <c:v>80746.04374042139</c:v>
                </c:pt>
                <c:pt idx="10027">
                  <c:v>80746.04374042139</c:v>
                </c:pt>
                <c:pt idx="10028">
                  <c:v>80746.04374042139</c:v>
                </c:pt>
                <c:pt idx="10029">
                  <c:v>80746.04374042139</c:v>
                </c:pt>
                <c:pt idx="10030">
                  <c:v>80746.04374042139</c:v>
                </c:pt>
                <c:pt idx="10031">
                  <c:v>80746.04374042139</c:v>
                </c:pt>
                <c:pt idx="10032">
                  <c:v>80746.04374042139</c:v>
                </c:pt>
                <c:pt idx="10033">
                  <c:v>80746.04374042139</c:v>
                </c:pt>
                <c:pt idx="10034">
                  <c:v>80746.04374042139</c:v>
                </c:pt>
                <c:pt idx="10035">
                  <c:v>80746.04374042139</c:v>
                </c:pt>
                <c:pt idx="10036">
                  <c:v>80746.04374042139</c:v>
                </c:pt>
                <c:pt idx="10037">
                  <c:v>80746.04374042139</c:v>
                </c:pt>
                <c:pt idx="10038">
                  <c:v>80746.04374042139</c:v>
                </c:pt>
                <c:pt idx="10039">
                  <c:v>80746.04374042139</c:v>
                </c:pt>
                <c:pt idx="10040">
                  <c:v>80746.04374042139</c:v>
                </c:pt>
                <c:pt idx="10041">
                  <c:v>80746.04374042139</c:v>
                </c:pt>
                <c:pt idx="10042">
                  <c:v>80746.04374042139</c:v>
                </c:pt>
                <c:pt idx="10043">
                  <c:v>80746.04374042139</c:v>
                </c:pt>
                <c:pt idx="10044">
                  <c:v>80746.04374042139</c:v>
                </c:pt>
                <c:pt idx="10045">
                  <c:v>80746.04374042139</c:v>
                </c:pt>
                <c:pt idx="10046">
                  <c:v>80746.04374042139</c:v>
                </c:pt>
                <c:pt idx="10047">
                  <c:v>80746.04374042139</c:v>
                </c:pt>
                <c:pt idx="10048">
                  <c:v>80746.04374042139</c:v>
                </c:pt>
                <c:pt idx="10049">
                  <c:v>80746.04374042139</c:v>
                </c:pt>
                <c:pt idx="10050">
                  <c:v>80746.04374042139</c:v>
                </c:pt>
                <c:pt idx="10051">
                  <c:v>80746.04374042139</c:v>
                </c:pt>
                <c:pt idx="10052">
                  <c:v>80746.04374042139</c:v>
                </c:pt>
                <c:pt idx="10053">
                  <c:v>80746.04374042139</c:v>
                </c:pt>
                <c:pt idx="10054">
                  <c:v>80746.04374042139</c:v>
                </c:pt>
                <c:pt idx="10055">
                  <c:v>80746.04374042139</c:v>
                </c:pt>
                <c:pt idx="10056">
                  <c:v>80746.04374042139</c:v>
                </c:pt>
                <c:pt idx="10057">
                  <c:v>80746.04374042139</c:v>
                </c:pt>
                <c:pt idx="10058">
                  <c:v>80746.04374042139</c:v>
                </c:pt>
                <c:pt idx="10059">
                  <c:v>80746.04374042139</c:v>
                </c:pt>
                <c:pt idx="10060">
                  <c:v>80746.04374042139</c:v>
                </c:pt>
                <c:pt idx="10061">
                  <c:v>80746.04374042139</c:v>
                </c:pt>
                <c:pt idx="10062">
                  <c:v>80746.04374042139</c:v>
                </c:pt>
                <c:pt idx="10063">
                  <c:v>80746.04374042139</c:v>
                </c:pt>
                <c:pt idx="10064">
                  <c:v>80746.04374042139</c:v>
                </c:pt>
                <c:pt idx="10065">
                  <c:v>80746.04374042139</c:v>
                </c:pt>
                <c:pt idx="10066">
                  <c:v>80746.04374042139</c:v>
                </c:pt>
                <c:pt idx="10067">
                  <c:v>80746.04374042139</c:v>
                </c:pt>
                <c:pt idx="10068">
                  <c:v>80746.04374042139</c:v>
                </c:pt>
                <c:pt idx="10069">
                  <c:v>80746.04374042139</c:v>
                </c:pt>
                <c:pt idx="10070">
                  <c:v>80746.04374042139</c:v>
                </c:pt>
                <c:pt idx="10071">
                  <c:v>80746.04374042139</c:v>
                </c:pt>
                <c:pt idx="10072">
                  <c:v>80746.04374042139</c:v>
                </c:pt>
                <c:pt idx="10073">
                  <c:v>80746.04374042139</c:v>
                </c:pt>
                <c:pt idx="10074">
                  <c:v>80746.04374042139</c:v>
                </c:pt>
                <c:pt idx="10075">
                  <c:v>80746.04374042139</c:v>
                </c:pt>
                <c:pt idx="10076">
                  <c:v>80746.04374042139</c:v>
                </c:pt>
                <c:pt idx="10077">
                  <c:v>80746.04374042139</c:v>
                </c:pt>
                <c:pt idx="10078">
                  <c:v>80746.04374042139</c:v>
                </c:pt>
                <c:pt idx="10079">
                  <c:v>80746.04374042139</c:v>
                </c:pt>
                <c:pt idx="10080">
                  <c:v>80746.04374042139</c:v>
                </c:pt>
                <c:pt idx="10081">
                  <c:v>80746.04374042139</c:v>
                </c:pt>
                <c:pt idx="10082">
                  <c:v>80746.04374042139</c:v>
                </c:pt>
                <c:pt idx="10083">
                  <c:v>80746.04374042139</c:v>
                </c:pt>
                <c:pt idx="10084">
                  <c:v>80746.04374042139</c:v>
                </c:pt>
                <c:pt idx="10085">
                  <c:v>80746.04374042139</c:v>
                </c:pt>
                <c:pt idx="10086">
                  <c:v>80746.04374042139</c:v>
                </c:pt>
                <c:pt idx="10087">
                  <c:v>80746.04374042139</c:v>
                </c:pt>
                <c:pt idx="10088">
                  <c:v>80746.04374042139</c:v>
                </c:pt>
                <c:pt idx="10089">
                  <c:v>80746.04374042139</c:v>
                </c:pt>
                <c:pt idx="10090">
                  <c:v>80746.04374042139</c:v>
                </c:pt>
                <c:pt idx="10091">
                  <c:v>80746.04374042139</c:v>
                </c:pt>
                <c:pt idx="10092">
                  <c:v>80746.04374042139</c:v>
                </c:pt>
                <c:pt idx="10093">
                  <c:v>80746.04374042139</c:v>
                </c:pt>
                <c:pt idx="10094">
                  <c:v>80746.04374042139</c:v>
                </c:pt>
                <c:pt idx="10095">
                  <c:v>80746.04374042139</c:v>
                </c:pt>
                <c:pt idx="10096">
                  <c:v>80746.04374042139</c:v>
                </c:pt>
                <c:pt idx="10097">
                  <c:v>80746.04374042139</c:v>
                </c:pt>
                <c:pt idx="10098">
                  <c:v>80746.04374042139</c:v>
                </c:pt>
                <c:pt idx="10099">
                  <c:v>80746.04374042139</c:v>
                </c:pt>
                <c:pt idx="10100">
                  <c:v>80746.04374042139</c:v>
                </c:pt>
                <c:pt idx="10101">
                  <c:v>80746.04374042139</c:v>
                </c:pt>
                <c:pt idx="10102">
                  <c:v>80746.04374042139</c:v>
                </c:pt>
                <c:pt idx="10103">
                  <c:v>80746.04374042139</c:v>
                </c:pt>
                <c:pt idx="10104">
                  <c:v>80746.04374042139</c:v>
                </c:pt>
                <c:pt idx="10105">
                  <c:v>80746.04374042139</c:v>
                </c:pt>
                <c:pt idx="10106">
                  <c:v>80746.04374042139</c:v>
                </c:pt>
                <c:pt idx="10107">
                  <c:v>80746.04374042139</c:v>
                </c:pt>
                <c:pt idx="10108">
                  <c:v>80746.04374042139</c:v>
                </c:pt>
                <c:pt idx="10109">
                  <c:v>80746.04374042139</c:v>
                </c:pt>
                <c:pt idx="10110">
                  <c:v>80746.04374042139</c:v>
                </c:pt>
                <c:pt idx="10111">
                  <c:v>80746.04374042139</c:v>
                </c:pt>
                <c:pt idx="10112">
                  <c:v>80746.04374042139</c:v>
                </c:pt>
                <c:pt idx="10113">
                  <c:v>80746.04374042139</c:v>
                </c:pt>
                <c:pt idx="10114">
                  <c:v>80746.04374042139</c:v>
                </c:pt>
                <c:pt idx="10115">
                  <c:v>80746.04374042139</c:v>
                </c:pt>
                <c:pt idx="10116">
                  <c:v>80746.04374042139</c:v>
                </c:pt>
                <c:pt idx="10117">
                  <c:v>80746.04374042139</c:v>
                </c:pt>
                <c:pt idx="10118">
                  <c:v>80746.04374042139</c:v>
                </c:pt>
                <c:pt idx="10119">
                  <c:v>80746.04374042139</c:v>
                </c:pt>
                <c:pt idx="10120">
                  <c:v>80746.04374042139</c:v>
                </c:pt>
                <c:pt idx="10121">
                  <c:v>80746.04374042139</c:v>
                </c:pt>
                <c:pt idx="10122">
                  <c:v>80746.04374042139</c:v>
                </c:pt>
                <c:pt idx="10123">
                  <c:v>80746.04374042139</c:v>
                </c:pt>
                <c:pt idx="10124">
                  <c:v>80746.04374042139</c:v>
                </c:pt>
                <c:pt idx="10125">
                  <c:v>80746.04374042139</c:v>
                </c:pt>
                <c:pt idx="10126">
                  <c:v>80746.04374042139</c:v>
                </c:pt>
                <c:pt idx="10127">
                  <c:v>80746.04374042139</c:v>
                </c:pt>
                <c:pt idx="10128">
                  <c:v>80746.04374042139</c:v>
                </c:pt>
                <c:pt idx="10129">
                  <c:v>80746.04374042139</c:v>
                </c:pt>
                <c:pt idx="10130">
                  <c:v>80746.04374042139</c:v>
                </c:pt>
                <c:pt idx="10131">
                  <c:v>80746.04374042139</c:v>
                </c:pt>
                <c:pt idx="10132">
                  <c:v>80746.04374042139</c:v>
                </c:pt>
                <c:pt idx="10133">
                  <c:v>80746.04374042139</c:v>
                </c:pt>
                <c:pt idx="10134">
                  <c:v>80746.04374042139</c:v>
                </c:pt>
                <c:pt idx="10135">
                  <c:v>80746.04374042139</c:v>
                </c:pt>
                <c:pt idx="10136">
                  <c:v>80746.04374042139</c:v>
                </c:pt>
                <c:pt idx="10137">
                  <c:v>80746.04374042139</c:v>
                </c:pt>
                <c:pt idx="10138">
                  <c:v>80746.04374042139</c:v>
                </c:pt>
                <c:pt idx="10139">
                  <c:v>80746.04374042139</c:v>
                </c:pt>
                <c:pt idx="10140">
                  <c:v>80746.04374042139</c:v>
                </c:pt>
                <c:pt idx="10141">
                  <c:v>80746.04374042139</c:v>
                </c:pt>
                <c:pt idx="10142">
                  <c:v>80746.04374042139</c:v>
                </c:pt>
                <c:pt idx="10143">
                  <c:v>80746.04374042139</c:v>
                </c:pt>
                <c:pt idx="10144">
                  <c:v>80746.04374042139</c:v>
                </c:pt>
                <c:pt idx="10145">
                  <c:v>80746.04374042139</c:v>
                </c:pt>
                <c:pt idx="10146">
                  <c:v>80746.04374042139</c:v>
                </c:pt>
                <c:pt idx="10147">
                  <c:v>80746.04374042139</c:v>
                </c:pt>
                <c:pt idx="10148">
                  <c:v>80746.04374042139</c:v>
                </c:pt>
                <c:pt idx="10149">
                  <c:v>80746.04374042139</c:v>
                </c:pt>
                <c:pt idx="10150">
                  <c:v>80746.04374042139</c:v>
                </c:pt>
                <c:pt idx="10151">
                  <c:v>80746.04374042139</c:v>
                </c:pt>
                <c:pt idx="10152">
                  <c:v>80746.04374042139</c:v>
                </c:pt>
                <c:pt idx="10153">
                  <c:v>80746.04374042139</c:v>
                </c:pt>
                <c:pt idx="10154">
                  <c:v>80746.04374042139</c:v>
                </c:pt>
                <c:pt idx="10155">
                  <c:v>80746.04374042139</c:v>
                </c:pt>
                <c:pt idx="10156">
                  <c:v>80746.04374042139</c:v>
                </c:pt>
                <c:pt idx="10157">
                  <c:v>80746.04374042139</c:v>
                </c:pt>
                <c:pt idx="10158">
                  <c:v>80746.04374042139</c:v>
                </c:pt>
                <c:pt idx="10159">
                  <c:v>80746.04374042139</c:v>
                </c:pt>
                <c:pt idx="10160">
                  <c:v>80746.04374042139</c:v>
                </c:pt>
                <c:pt idx="10161">
                  <c:v>80746.04374042139</c:v>
                </c:pt>
                <c:pt idx="10162">
                  <c:v>80746.04374042139</c:v>
                </c:pt>
                <c:pt idx="10163">
                  <c:v>80746.04374042139</c:v>
                </c:pt>
                <c:pt idx="10164">
                  <c:v>80746.04374042139</c:v>
                </c:pt>
                <c:pt idx="10165">
                  <c:v>80746.04374042139</c:v>
                </c:pt>
                <c:pt idx="10166">
                  <c:v>80746.04374042139</c:v>
                </c:pt>
                <c:pt idx="10167">
                  <c:v>80746.04374042139</c:v>
                </c:pt>
                <c:pt idx="10168">
                  <c:v>80746.04374042139</c:v>
                </c:pt>
                <c:pt idx="10169">
                  <c:v>80746.04374042139</c:v>
                </c:pt>
                <c:pt idx="10170">
                  <c:v>80746.04374042139</c:v>
                </c:pt>
                <c:pt idx="10171">
                  <c:v>80746.04374042139</c:v>
                </c:pt>
                <c:pt idx="10172">
                  <c:v>80746.04374042139</c:v>
                </c:pt>
                <c:pt idx="10173">
                  <c:v>80746.04374042139</c:v>
                </c:pt>
                <c:pt idx="10174">
                  <c:v>80746.04374042139</c:v>
                </c:pt>
                <c:pt idx="10175">
                  <c:v>80746.04374042139</c:v>
                </c:pt>
                <c:pt idx="10176">
                  <c:v>80746.04374042139</c:v>
                </c:pt>
                <c:pt idx="10177">
                  <c:v>80746.04374042139</c:v>
                </c:pt>
                <c:pt idx="10178">
                  <c:v>80746.04374042139</c:v>
                </c:pt>
                <c:pt idx="10179">
                  <c:v>80746.04374042139</c:v>
                </c:pt>
                <c:pt idx="10180">
                  <c:v>80746.04374042139</c:v>
                </c:pt>
                <c:pt idx="10181">
                  <c:v>80746.04374042139</c:v>
                </c:pt>
                <c:pt idx="10182">
                  <c:v>80746.04374042139</c:v>
                </c:pt>
                <c:pt idx="10183">
                  <c:v>80746.04374042139</c:v>
                </c:pt>
                <c:pt idx="10184">
                  <c:v>80746.04374042139</c:v>
                </c:pt>
                <c:pt idx="10185">
                  <c:v>80746.04374042139</c:v>
                </c:pt>
                <c:pt idx="10186">
                  <c:v>80746.04374042139</c:v>
                </c:pt>
                <c:pt idx="10187">
                  <c:v>80746.04374042139</c:v>
                </c:pt>
                <c:pt idx="10188">
                  <c:v>80746.04374042139</c:v>
                </c:pt>
                <c:pt idx="10189">
                  <c:v>80746.04374042139</c:v>
                </c:pt>
                <c:pt idx="10190">
                  <c:v>80746.04374042139</c:v>
                </c:pt>
                <c:pt idx="10191">
                  <c:v>80746.04374042139</c:v>
                </c:pt>
                <c:pt idx="10192">
                  <c:v>80746.04374042139</c:v>
                </c:pt>
                <c:pt idx="10193">
                  <c:v>80746.04374042139</c:v>
                </c:pt>
                <c:pt idx="10194">
                  <c:v>80746.04374042139</c:v>
                </c:pt>
                <c:pt idx="10195">
                  <c:v>80746.04374042139</c:v>
                </c:pt>
                <c:pt idx="10196">
                  <c:v>80746.04374042139</c:v>
                </c:pt>
                <c:pt idx="10197">
                  <c:v>80746.04374042139</c:v>
                </c:pt>
                <c:pt idx="10198">
                  <c:v>80746.04374042139</c:v>
                </c:pt>
                <c:pt idx="10199">
                  <c:v>80746.04374042139</c:v>
                </c:pt>
                <c:pt idx="10200">
                  <c:v>80746.04374042139</c:v>
                </c:pt>
                <c:pt idx="10201">
                  <c:v>80746.04374042139</c:v>
                </c:pt>
                <c:pt idx="10202">
                  <c:v>80746.04374042139</c:v>
                </c:pt>
                <c:pt idx="10203">
                  <c:v>80746.04374042139</c:v>
                </c:pt>
                <c:pt idx="10204">
                  <c:v>80746.04374042139</c:v>
                </c:pt>
                <c:pt idx="10205">
                  <c:v>80746.04374042139</c:v>
                </c:pt>
                <c:pt idx="10206">
                  <c:v>80746.04374042139</c:v>
                </c:pt>
                <c:pt idx="10207">
                  <c:v>80746.04374042139</c:v>
                </c:pt>
                <c:pt idx="10208">
                  <c:v>80746.04374042139</c:v>
                </c:pt>
                <c:pt idx="10209">
                  <c:v>80746.04374042139</c:v>
                </c:pt>
                <c:pt idx="10210">
                  <c:v>80746.04374042139</c:v>
                </c:pt>
                <c:pt idx="10211">
                  <c:v>80746.04374042139</c:v>
                </c:pt>
                <c:pt idx="10212">
                  <c:v>80746.04374042139</c:v>
                </c:pt>
                <c:pt idx="10213">
                  <c:v>80746.04374042139</c:v>
                </c:pt>
                <c:pt idx="10214">
                  <c:v>80746.04374042139</c:v>
                </c:pt>
                <c:pt idx="10215">
                  <c:v>80746.04374042139</c:v>
                </c:pt>
                <c:pt idx="10216">
                  <c:v>80746.04374042139</c:v>
                </c:pt>
                <c:pt idx="10217">
                  <c:v>80746.04374042139</c:v>
                </c:pt>
                <c:pt idx="10218">
                  <c:v>80746.04374042139</c:v>
                </c:pt>
                <c:pt idx="10219">
                  <c:v>80746.04374042139</c:v>
                </c:pt>
                <c:pt idx="10220">
                  <c:v>80746.04374042139</c:v>
                </c:pt>
                <c:pt idx="10221">
                  <c:v>80746.04374042139</c:v>
                </c:pt>
                <c:pt idx="10222">
                  <c:v>80746.04374042139</c:v>
                </c:pt>
                <c:pt idx="10223">
                  <c:v>80746.04374042139</c:v>
                </c:pt>
                <c:pt idx="10224">
                  <c:v>80746.04374042139</c:v>
                </c:pt>
                <c:pt idx="10225">
                  <c:v>80746.04374042139</c:v>
                </c:pt>
                <c:pt idx="10226">
                  <c:v>80746.04374042139</c:v>
                </c:pt>
                <c:pt idx="10227">
                  <c:v>80746.04374042139</c:v>
                </c:pt>
                <c:pt idx="10228">
                  <c:v>80746.04374042139</c:v>
                </c:pt>
                <c:pt idx="10229">
                  <c:v>80746.04374042139</c:v>
                </c:pt>
                <c:pt idx="10230">
                  <c:v>80746.04374042139</c:v>
                </c:pt>
                <c:pt idx="10231">
                  <c:v>80746.04374042139</c:v>
                </c:pt>
                <c:pt idx="10232">
                  <c:v>80746.04374042139</c:v>
                </c:pt>
                <c:pt idx="10233">
                  <c:v>80746.04374042139</c:v>
                </c:pt>
                <c:pt idx="10234">
                  <c:v>80746.04374042139</c:v>
                </c:pt>
                <c:pt idx="10235">
                  <c:v>80746.04374042139</c:v>
                </c:pt>
                <c:pt idx="10236">
                  <c:v>80746.04374042139</c:v>
                </c:pt>
                <c:pt idx="10237">
                  <c:v>80746.04374042139</c:v>
                </c:pt>
                <c:pt idx="10238">
                  <c:v>80746.04374042139</c:v>
                </c:pt>
                <c:pt idx="10239">
                  <c:v>80746.04374042139</c:v>
                </c:pt>
                <c:pt idx="10240">
                  <c:v>80746.04374042139</c:v>
                </c:pt>
                <c:pt idx="10241">
                  <c:v>80746.04374042139</c:v>
                </c:pt>
                <c:pt idx="10242">
                  <c:v>80746.04374042139</c:v>
                </c:pt>
                <c:pt idx="10243">
                  <c:v>80746.04374042139</c:v>
                </c:pt>
                <c:pt idx="10244">
                  <c:v>80746.04374042139</c:v>
                </c:pt>
                <c:pt idx="10245">
                  <c:v>80746.04374042139</c:v>
                </c:pt>
                <c:pt idx="10246">
                  <c:v>80746.04374042139</c:v>
                </c:pt>
                <c:pt idx="10247">
                  <c:v>80746.04374042139</c:v>
                </c:pt>
                <c:pt idx="10248">
                  <c:v>80746.04374042139</c:v>
                </c:pt>
                <c:pt idx="10249">
                  <c:v>80746.04374042139</c:v>
                </c:pt>
                <c:pt idx="10250">
                  <c:v>80746.04374042139</c:v>
                </c:pt>
                <c:pt idx="10251">
                  <c:v>80746.04374042139</c:v>
                </c:pt>
                <c:pt idx="10252">
                  <c:v>80746.04374042139</c:v>
                </c:pt>
                <c:pt idx="10253">
                  <c:v>80746.04374042139</c:v>
                </c:pt>
                <c:pt idx="10254">
                  <c:v>80746.04374042139</c:v>
                </c:pt>
                <c:pt idx="10255">
                  <c:v>80746.04374042139</c:v>
                </c:pt>
                <c:pt idx="10256">
                  <c:v>80746.04374042139</c:v>
                </c:pt>
                <c:pt idx="10257">
                  <c:v>80746.04374042139</c:v>
                </c:pt>
                <c:pt idx="10258">
                  <c:v>80746.04374042139</c:v>
                </c:pt>
                <c:pt idx="10259">
                  <c:v>80746.04374042139</c:v>
                </c:pt>
                <c:pt idx="10260">
                  <c:v>80746.04374042139</c:v>
                </c:pt>
                <c:pt idx="10261">
                  <c:v>80746.04374042139</c:v>
                </c:pt>
                <c:pt idx="10262">
                  <c:v>80746.04374042139</c:v>
                </c:pt>
                <c:pt idx="10263">
                  <c:v>80746.04374042139</c:v>
                </c:pt>
                <c:pt idx="10264">
                  <c:v>80746.04374042139</c:v>
                </c:pt>
                <c:pt idx="10265">
                  <c:v>80746.04374042139</c:v>
                </c:pt>
                <c:pt idx="10266">
                  <c:v>80746.04374042139</c:v>
                </c:pt>
                <c:pt idx="10267">
                  <c:v>80746.04374042139</c:v>
                </c:pt>
                <c:pt idx="10268">
                  <c:v>80746.04374042139</c:v>
                </c:pt>
                <c:pt idx="10269">
                  <c:v>80746.04374042139</c:v>
                </c:pt>
                <c:pt idx="10270">
                  <c:v>80746.04374042139</c:v>
                </c:pt>
                <c:pt idx="10271">
                  <c:v>80746.04374042139</c:v>
                </c:pt>
                <c:pt idx="10272">
                  <c:v>80746.04374042139</c:v>
                </c:pt>
                <c:pt idx="10273">
                  <c:v>80746.04374042139</c:v>
                </c:pt>
                <c:pt idx="10274">
                  <c:v>80746.04374042139</c:v>
                </c:pt>
                <c:pt idx="10275">
                  <c:v>80746.04374042139</c:v>
                </c:pt>
                <c:pt idx="10276">
                  <c:v>80746.04374042139</c:v>
                </c:pt>
                <c:pt idx="10277">
                  <c:v>80746.04374042139</c:v>
                </c:pt>
                <c:pt idx="10278">
                  <c:v>80746.04374042139</c:v>
                </c:pt>
                <c:pt idx="10279">
                  <c:v>80746.04374042139</c:v>
                </c:pt>
                <c:pt idx="10280">
                  <c:v>80746.04374042139</c:v>
                </c:pt>
                <c:pt idx="10281">
                  <c:v>80746.04374042139</c:v>
                </c:pt>
                <c:pt idx="10282">
                  <c:v>80746.04374042139</c:v>
                </c:pt>
                <c:pt idx="10283">
                  <c:v>80746.04374042139</c:v>
                </c:pt>
                <c:pt idx="10284">
                  <c:v>80746.04374042139</c:v>
                </c:pt>
                <c:pt idx="10285">
                  <c:v>80746.04374042139</c:v>
                </c:pt>
                <c:pt idx="10286">
                  <c:v>80746.04374042139</c:v>
                </c:pt>
                <c:pt idx="10287">
                  <c:v>80746.04374042139</c:v>
                </c:pt>
                <c:pt idx="10288">
                  <c:v>80746.04374042139</c:v>
                </c:pt>
                <c:pt idx="10289">
                  <c:v>80746.04374042139</c:v>
                </c:pt>
                <c:pt idx="10290">
                  <c:v>80746.04374042139</c:v>
                </c:pt>
                <c:pt idx="10291">
                  <c:v>80746.04374042139</c:v>
                </c:pt>
                <c:pt idx="10292">
                  <c:v>80746.04374042139</c:v>
                </c:pt>
                <c:pt idx="10293">
                  <c:v>80746.04374042139</c:v>
                </c:pt>
                <c:pt idx="10294">
                  <c:v>80746.04374042139</c:v>
                </c:pt>
                <c:pt idx="10295">
                  <c:v>80746.04374042139</c:v>
                </c:pt>
                <c:pt idx="10296">
                  <c:v>80746.04374042139</c:v>
                </c:pt>
                <c:pt idx="10297">
                  <c:v>80746.04374042139</c:v>
                </c:pt>
                <c:pt idx="10298">
                  <c:v>80746.04374042139</c:v>
                </c:pt>
                <c:pt idx="10299">
                  <c:v>80746.04374042139</c:v>
                </c:pt>
                <c:pt idx="10300">
                  <c:v>80746.04374042139</c:v>
                </c:pt>
                <c:pt idx="10301">
                  <c:v>80746.04374042139</c:v>
                </c:pt>
                <c:pt idx="10302">
                  <c:v>80746.04374042139</c:v>
                </c:pt>
                <c:pt idx="10303">
                  <c:v>80746.04374042139</c:v>
                </c:pt>
                <c:pt idx="10304">
                  <c:v>80746.04374042139</c:v>
                </c:pt>
                <c:pt idx="10305">
                  <c:v>80746.04374042139</c:v>
                </c:pt>
                <c:pt idx="10306">
                  <c:v>80746.04374042139</c:v>
                </c:pt>
                <c:pt idx="10307">
                  <c:v>80746.04374042139</c:v>
                </c:pt>
                <c:pt idx="10308">
                  <c:v>80746.04374042139</c:v>
                </c:pt>
                <c:pt idx="10309">
                  <c:v>80746.04374042139</c:v>
                </c:pt>
                <c:pt idx="10310">
                  <c:v>80746.04374042139</c:v>
                </c:pt>
                <c:pt idx="10311">
                  <c:v>80746.04374042139</c:v>
                </c:pt>
                <c:pt idx="10312">
                  <c:v>80746.04374042139</c:v>
                </c:pt>
                <c:pt idx="10313">
                  <c:v>80746.04374042139</c:v>
                </c:pt>
                <c:pt idx="10314">
                  <c:v>80746.04374042139</c:v>
                </c:pt>
                <c:pt idx="10315">
                  <c:v>80746.04374042139</c:v>
                </c:pt>
                <c:pt idx="10316">
                  <c:v>80746.04374042139</c:v>
                </c:pt>
                <c:pt idx="10317">
                  <c:v>80746.04374042139</c:v>
                </c:pt>
                <c:pt idx="10318">
                  <c:v>80746.04374042139</c:v>
                </c:pt>
                <c:pt idx="10319">
                  <c:v>80746.04374042139</c:v>
                </c:pt>
                <c:pt idx="10320">
                  <c:v>80746.04374042139</c:v>
                </c:pt>
                <c:pt idx="10321">
                  <c:v>80746.04374042139</c:v>
                </c:pt>
                <c:pt idx="10322">
                  <c:v>80746.04374042139</c:v>
                </c:pt>
                <c:pt idx="10323">
                  <c:v>80746.04374042139</c:v>
                </c:pt>
                <c:pt idx="10324">
                  <c:v>80746.04374042139</c:v>
                </c:pt>
                <c:pt idx="10325">
                  <c:v>80746.04374042139</c:v>
                </c:pt>
                <c:pt idx="10326">
                  <c:v>80746.04374042139</c:v>
                </c:pt>
                <c:pt idx="10327">
                  <c:v>80746.04374042139</c:v>
                </c:pt>
                <c:pt idx="10328">
                  <c:v>80746.04374042139</c:v>
                </c:pt>
                <c:pt idx="10329">
                  <c:v>80746.04374042139</c:v>
                </c:pt>
                <c:pt idx="10330">
                  <c:v>80746.04374042139</c:v>
                </c:pt>
                <c:pt idx="10331">
                  <c:v>80746.04374042139</c:v>
                </c:pt>
                <c:pt idx="10332">
                  <c:v>80746.04374042139</c:v>
                </c:pt>
                <c:pt idx="10333">
                  <c:v>80746.04374042139</c:v>
                </c:pt>
                <c:pt idx="10334">
                  <c:v>80746.04374042139</c:v>
                </c:pt>
                <c:pt idx="10335">
                  <c:v>80746.04374042139</c:v>
                </c:pt>
                <c:pt idx="10336">
                  <c:v>80746.04374042139</c:v>
                </c:pt>
                <c:pt idx="10337">
                  <c:v>80746.04374042139</c:v>
                </c:pt>
                <c:pt idx="10338">
                  <c:v>80746.04374042139</c:v>
                </c:pt>
                <c:pt idx="10339">
                  <c:v>80746.04374042139</c:v>
                </c:pt>
                <c:pt idx="10340">
                  <c:v>80746.04374042139</c:v>
                </c:pt>
                <c:pt idx="10341">
                  <c:v>80746.04374042139</c:v>
                </c:pt>
                <c:pt idx="10342">
                  <c:v>80746.04374042139</c:v>
                </c:pt>
                <c:pt idx="10343">
                  <c:v>80746.04374042139</c:v>
                </c:pt>
                <c:pt idx="10344">
                  <c:v>80746.04374042139</c:v>
                </c:pt>
                <c:pt idx="10345">
                  <c:v>80746.04374042139</c:v>
                </c:pt>
                <c:pt idx="10346">
                  <c:v>80746.04374042139</c:v>
                </c:pt>
                <c:pt idx="10347">
                  <c:v>80746.04374042139</c:v>
                </c:pt>
                <c:pt idx="10348">
                  <c:v>80746.04374042139</c:v>
                </c:pt>
                <c:pt idx="10349">
                  <c:v>80746.04374042139</c:v>
                </c:pt>
                <c:pt idx="10350">
                  <c:v>80746.04374042139</c:v>
                </c:pt>
                <c:pt idx="10351">
                  <c:v>80746.04374042139</c:v>
                </c:pt>
                <c:pt idx="10352">
                  <c:v>80746.04374042139</c:v>
                </c:pt>
                <c:pt idx="10353">
                  <c:v>80746.04374042139</c:v>
                </c:pt>
                <c:pt idx="10354">
                  <c:v>80746.04374042139</c:v>
                </c:pt>
                <c:pt idx="10355">
                  <c:v>80746.04374042139</c:v>
                </c:pt>
                <c:pt idx="10356">
                  <c:v>80746.04374042139</c:v>
                </c:pt>
                <c:pt idx="10357">
                  <c:v>80746.04374042139</c:v>
                </c:pt>
                <c:pt idx="10358">
                  <c:v>80746.04374042139</c:v>
                </c:pt>
                <c:pt idx="10359">
                  <c:v>80746.04374042139</c:v>
                </c:pt>
                <c:pt idx="10360">
                  <c:v>80746.04374042139</c:v>
                </c:pt>
                <c:pt idx="10361">
                  <c:v>80746.04374042139</c:v>
                </c:pt>
                <c:pt idx="10362">
                  <c:v>80746.04374042139</c:v>
                </c:pt>
                <c:pt idx="10363">
                  <c:v>80746.04374042139</c:v>
                </c:pt>
                <c:pt idx="10364">
                  <c:v>80746.04374042139</c:v>
                </c:pt>
                <c:pt idx="10365">
                  <c:v>80746.04374042139</c:v>
                </c:pt>
                <c:pt idx="10366">
                  <c:v>80746.04374042139</c:v>
                </c:pt>
                <c:pt idx="10367">
                  <c:v>80746.04374042139</c:v>
                </c:pt>
                <c:pt idx="10368">
                  <c:v>80746.04374042139</c:v>
                </c:pt>
                <c:pt idx="10369">
                  <c:v>80746.04374042139</c:v>
                </c:pt>
                <c:pt idx="10370">
                  <c:v>80746.04374042139</c:v>
                </c:pt>
                <c:pt idx="10371">
                  <c:v>80746.04374042139</c:v>
                </c:pt>
                <c:pt idx="10372">
                  <c:v>80746.04374042139</c:v>
                </c:pt>
                <c:pt idx="10373">
                  <c:v>80746.04374042139</c:v>
                </c:pt>
                <c:pt idx="10374">
                  <c:v>80746.04374042139</c:v>
                </c:pt>
                <c:pt idx="10375">
                  <c:v>80746.04374042139</c:v>
                </c:pt>
                <c:pt idx="10376">
                  <c:v>80746.04374042139</c:v>
                </c:pt>
                <c:pt idx="10377">
                  <c:v>80746.04374042139</c:v>
                </c:pt>
                <c:pt idx="10378">
                  <c:v>80746.04374042139</c:v>
                </c:pt>
                <c:pt idx="10379">
                  <c:v>80746.04374042139</c:v>
                </c:pt>
                <c:pt idx="10380">
                  <c:v>80746.04374042139</c:v>
                </c:pt>
                <c:pt idx="10381">
                  <c:v>80746.04374042139</c:v>
                </c:pt>
                <c:pt idx="10382">
                  <c:v>80746.04374042139</c:v>
                </c:pt>
                <c:pt idx="10383">
                  <c:v>80746.04374042139</c:v>
                </c:pt>
                <c:pt idx="10384">
                  <c:v>80746.04374042139</c:v>
                </c:pt>
                <c:pt idx="10385">
                  <c:v>80746.04374042139</c:v>
                </c:pt>
                <c:pt idx="10386">
                  <c:v>80746.04374042139</c:v>
                </c:pt>
                <c:pt idx="10387">
                  <c:v>80746.04374042139</c:v>
                </c:pt>
                <c:pt idx="10388">
                  <c:v>80746.04374042139</c:v>
                </c:pt>
                <c:pt idx="10389">
                  <c:v>80746.04374042139</c:v>
                </c:pt>
                <c:pt idx="10390">
                  <c:v>80746.04374042139</c:v>
                </c:pt>
                <c:pt idx="10391">
                  <c:v>80746.04374042139</c:v>
                </c:pt>
                <c:pt idx="10392">
                  <c:v>80746.04374042139</c:v>
                </c:pt>
                <c:pt idx="10393">
                  <c:v>80746.04374042139</c:v>
                </c:pt>
                <c:pt idx="10394">
                  <c:v>80746.04374042139</c:v>
                </c:pt>
                <c:pt idx="10395">
                  <c:v>80746.04374042139</c:v>
                </c:pt>
                <c:pt idx="10396">
                  <c:v>80746.04374042139</c:v>
                </c:pt>
                <c:pt idx="10397">
                  <c:v>80746.04374042139</c:v>
                </c:pt>
                <c:pt idx="10398">
                  <c:v>80746.04374042139</c:v>
                </c:pt>
                <c:pt idx="10399">
                  <c:v>80746.04374042139</c:v>
                </c:pt>
                <c:pt idx="10400">
                  <c:v>80746.04374042139</c:v>
                </c:pt>
                <c:pt idx="10401">
                  <c:v>80746.04374042139</c:v>
                </c:pt>
                <c:pt idx="10402">
                  <c:v>80746.04374042139</c:v>
                </c:pt>
                <c:pt idx="10403">
                  <c:v>80746.04374042139</c:v>
                </c:pt>
                <c:pt idx="10404">
                  <c:v>80746.04374042139</c:v>
                </c:pt>
                <c:pt idx="10405">
                  <c:v>80746.04374042139</c:v>
                </c:pt>
                <c:pt idx="10406">
                  <c:v>80746.04374042139</c:v>
                </c:pt>
                <c:pt idx="10407">
                  <c:v>80746.04374042139</c:v>
                </c:pt>
                <c:pt idx="10408">
                  <c:v>80746.04374042139</c:v>
                </c:pt>
                <c:pt idx="10409">
                  <c:v>80746.04374042139</c:v>
                </c:pt>
                <c:pt idx="10410">
                  <c:v>80746.04374042139</c:v>
                </c:pt>
                <c:pt idx="10411">
                  <c:v>80746.04374042139</c:v>
                </c:pt>
                <c:pt idx="10412">
                  <c:v>80746.04374042139</c:v>
                </c:pt>
                <c:pt idx="10413">
                  <c:v>80746.04374042139</c:v>
                </c:pt>
                <c:pt idx="10414">
                  <c:v>80746.04374042139</c:v>
                </c:pt>
                <c:pt idx="10415">
                  <c:v>80746.04374042139</c:v>
                </c:pt>
                <c:pt idx="10416">
                  <c:v>80746.04374042139</c:v>
                </c:pt>
                <c:pt idx="10417">
                  <c:v>80746.04374042139</c:v>
                </c:pt>
                <c:pt idx="10418">
                  <c:v>80746.04374042139</c:v>
                </c:pt>
                <c:pt idx="10419">
                  <c:v>80746.04374042139</c:v>
                </c:pt>
                <c:pt idx="10420">
                  <c:v>80746.04374042139</c:v>
                </c:pt>
                <c:pt idx="10421">
                  <c:v>80746.04374042139</c:v>
                </c:pt>
                <c:pt idx="10422">
                  <c:v>80746.04374042139</c:v>
                </c:pt>
                <c:pt idx="10423">
                  <c:v>80746.04374042139</c:v>
                </c:pt>
                <c:pt idx="10424">
                  <c:v>80746.04374042139</c:v>
                </c:pt>
                <c:pt idx="10425">
                  <c:v>80746.04374042139</c:v>
                </c:pt>
                <c:pt idx="10426">
                  <c:v>80746.04374042139</c:v>
                </c:pt>
                <c:pt idx="10427">
                  <c:v>80746.04374042139</c:v>
                </c:pt>
                <c:pt idx="10428">
                  <c:v>80746.04374042139</c:v>
                </c:pt>
                <c:pt idx="10429">
                  <c:v>80746.04374042139</c:v>
                </c:pt>
                <c:pt idx="10430">
                  <c:v>80746.04374042139</c:v>
                </c:pt>
                <c:pt idx="10431">
                  <c:v>80746.04374042139</c:v>
                </c:pt>
                <c:pt idx="10432">
                  <c:v>80746.04374042139</c:v>
                </c:pt>
                <c:pt idx="10433">
                  <c:v>80746.04374042139</c:v>
                </c:pt>
                <c:pt idx="10434">
                  <c:v>80746.04374042139</c:v>
                </c:pt>
                <c:pt idx="10435">
                  <c:v>80746.04374042139</c:v>
                </c:pt>
                <c:pt idx="10436">
                  <c:v>80746.04374042139</c:v>
                </c:pt>
                <c:pt idx="10437">
                  <c:v>80746.04374042139</c:v>
                </c:pt>
                <c:pt idx="10438">
                  <c:v>80746.04374042139</c:v>
                </c:pt>
                <c:pt idx="10439">
                  <c:v>80746.04374042139</c:v>
                </c:pt>
                <c:pt idx="10440">
                  <c:v>80746.04374042139</c:v>
                </c:pt>
                <c:pt idx="10441">
                  <c:v>80746.04374042139</c:v>
                </c:pt>
                <c:pt idx="10442">
                  <c:v>80746.04374042139</c:v>
                </c:pt>
                <c:pt idx="10443">
                  <c:v>80746.04374042139</c:v>
                </c:pt>
                <c:pt idx="10444">
                  <c:v>80746.04374042139</c:v>
                </c:pt>
                <c:pt idx="10445">
                  <c:v>80746.04374042139</c:v>
                </c:pt>
                <c:pt idx="10446">
                  <c:v>80746.04374042139</c:v>
                </c:pt>
                <c:pt idx="10447">
                  <c:v>80746.04374042139</c:v>
                </c:pt>
                <c:pt idx="10448">
                  <c:v>80746.04374042139</c:v>
                </c:pt>
                <c:pt idx="10449">
                  <c:v>80746.04374042139</c:v>
                </c:pt>
                <c:pt idx="10450">
                  <c:v>80746.04374042139</c:v>
                </c:pt>
                <c:pt idx="10451">
                  <c:v>80746.04374042139</c:v>
                </c:pt>
                <c:pt idx="10452">
                  <c:v>80746.04374042139</c:v>
                </c:pt>
                <c:pt idx="10453">
                  <c:v>80746.04374042139</c:v>
                </c:pt>
                <c:pt idx="10454">
                  <c:v>80746.04374042139</c:v>
                </c:pt>
                <c:pt idx="10455">
                  <c:v>80746.04374042139</c:v>
                </c:pt>
                <c:pt idx="10456">
                  <c:v>80746.04374042139</c:v>
                </c:pt>
                <c:pt idx="10457">
                  <c:v>80746.04374042139</c:v>
                </c:pt>
                <c:pt idx="10458">
                  <c:v>80746.04374042139</c:v>
                </c:pt>
                <c:pt idx="10459">
                  <c:v>80746.04374042139</c:v>
                </c:pt>
                <c:pt idx="10460">
                  <c:v>80746.04374042139</c:v>
                </c:pt>
                <c:pt idx="10461">
                  <c:v>80746.04374042139</c:v>
                </c:pt>
                <c:pt idx="10462">
                  <c:v>80746.04374042139</c:v>
                </c:pt>
                <c:pt idx="10463">
                  <c:v>80746.04374042139</c:v>
                </c:pt>
                <c:pt idx="10464">
                  <c:v>80746.04374042139</c:v>
                </c:pt>
                <c:pt idx="10465">
                  <c:v>80746.04374042139</c:v>
                </c:pt>
                <c:pt idx="10466">
                  <c:v>80746.04374042139</c:v>
                </c:pt>
                <c:pt idx="10467">
                  <c:v>80746.04374042139</c:v>
                </c:pt>
                <c:pt idx="10468">
                  <c:v>80746.04374042139</c:v>
                </c:pt>
                <c:pt idx="10469">
                  <c:v>80746.04374042139</c:v>
                </c:pt>
                <c:pt idx="10470">
                  <c:v>80746.04374042139</c:v>
                </c:pt>
                <c:pt idx="10471">
                  <c:v>80746.04374042139</c:v>
                </c:pt>
                <c:pt idx="10472">
                  <c:v>80746.04374042139</c:v>
                </c:pt>
                <c:pt idx="10473">
                  <c:v>80746.04374042139</c:v>
                </c:pt>
                <c:pt idx="10474">
                  <c:v>80746.04374042139</c:v>
                </c:pt>
                <c:pt idx="10475">
                  <c:v>80746.04374042139</c:v>
                </c:pt>
                <c:pt idx="10476">
                  <c:v>80746.04374042139</c:v>
                </c:pt>
                <c:pt idx="10477">
                  <c:v>80746.04374042139</c:v>
                </c:pt>
                <c:pt idx="10478">
                  <c:v>80746.04374042139</c:v>
                </c:pt>
                <c:pt idx="10479">
                  <c:v>80746.04374042139</c:v>
                </c:pt>
                <c:pt idx="10480">
                  <c:v>80746.04374042139</c:v>
                </c:pt>
                <c:pt idx="10481">
                  <c:v>80746.04374042139</c:v>
                </c:pt>
                <c:pt idx="10482">
                  <c:v>80746.04374042139</c:v>
                </c:pt>
                <c:pt idx="10483">
                  <c:v>80746.04374042139</c:v>
                </c:pt>
                <c:pt idx="10484">
                  <c:v>80746.04374042139</c:v>
                </c:pt>
                <c:pt idx="10485">
                  <c:v>80746.04374042139</c:v>
                </c:pt>
                <c:pt idx="10486">
                  <c:v>80746.04374042139</c:v>
                </c:pt>
                <c:pt idx="10487">
                  <c:v>80746.04374042139</c:v>
                </c:pt>
                <c:pt idx="10488">
                  <c:v>80746.04374042139</c:v>
                </c:pt>
                <c:pt idx="10489">
                  <c:v>80746.04374042139</c:v>
                </c:pt>
                <c:pt idx="10490">
                  <c:v>80746.04374042139</c:v>
                </c:pt>
                <c:pt idx="10491">
                  <c:v>80746.04374042139</c:v>
                </c:pt>
                <c:pt idx="10492">
                  <c:v>80746.04374042139</c:v>
                </c:pt>
                <c:pt idx="10493">
                  <c:v>80746.04374042139</c:v>
                </c:pt>
                <c:pt idx="10494">
                  <c:v>80746.04374042139</c:v>
                </c:pt>
                <c:pt idx="10495">
                  <c:v>80746.04374042139</c:v>
                </c:pt>
                <c:pt idx="10496">
                  <c:v>80746.04374042139</c:v>
                </c:pt>
                <c:pt idx="10497">
                  <c:v>80746.04374042139</c:v>
                </c:pt>
                <c:pt idx="10498">
                  <c:v>80746.04374042139</c:v>
                </c:pt>
                <c:pt idx="10499">
                  <c:v>80746.04374042139</c:v>
                </c:pt>
                <c:pt idx="10500">
                  <c:v>80746.04374042139</c:v>
                </c:pt>
                <c:pt idx="10501">
                  <c:v>80746.04374042139</c:v>
                </c:pt>
                <c:pt idx="10502">
                  <c:v>80746.04374042139</c:v>
                </c:pt>
                <c:pt idx="10503">
                  <c:v>80746.04374042139</c:v>
                </c:pt>
                <c:pt idx="10504">
                  <c:v>80746.04374042139</c:v>
                </c:pt>
                <c:pt idx="10505">
                  <c:v>80746.04374042139</c:v>
                </c:pt>
                <c:pt idx="10506">
                  <c:v>80746.04374042139</c:v>
                </c:pt>
                <c:pt idx="10507">
                  <c:v>80746.04374042139</c:v>
                </c:pt>
                <c:pt idx="10508">
                  <c:v>80746.04374042139</c:v>
                </c:pt>
                <c:pt idx="10509">
                  <c:v>80746.04374042139</c:v>
                </c:pt>
                <c:pt idx="10510">
                  <c:v>80746.04374042139</c:v>
                </c:pt>
                <c:pt idx="10511">
                  <c:v>80746.04374042139</c:v>
                </c:pt>
                <c:pt idx="10512">
                  <c:v>80746.04374042139</c:v>
                </c:pt>
                <c:pt idx="10513">
                  <c:v>80746.04374042139</c:v>
                </c:pt>
                <c:pt idx="10514">
                  <c:v>80746.04374042139</c:v>
                </c:pt>
                <c:pt idx="10515">
                  <c:v>80746.04374042139</c:v>
                </c:pt>
                <c:pt idx="10516">
                  <c:v>80746.04374042139</c:v>
                </c:pt>
                <c:pt idx="10517">
                  <c:v>80746.04374042139</c:v>
                </c:pt>
                <c:pt idx="10518">
                  <c:v>80746.04374042139</c:v>
                </c:pt>
                <c:pt idx="10519">
                  <c:v>80746.04374042139</c:v>
                </c:pt>
                <c:pt idx="10520">
                  <c:v>80746.04374042139</c:v>
                </c:pt>
                <c:pt idx="10521">
                  <c:v>80746.04374042139</c:v>
                </c:pt>
                <c:pt idx="10522">
                  <c:v>80746.04374042139</c:v>
                </c:pt>
                <c:pt idx="10523">
                  <c:v>80746.04374042139</c:v>
                </c:pt>
                <c:pt idx="10524">
                  <c:v>80746.04374042139</c:v>
                </c:pt>
                <c:pt idx="10525">
                  <c:v>80746.04374042139</c:v>
                </c:pt>
                <c:pt idx="10526">
                  <c:v>80746.04374042139</c:v>
                </c:pt>
                <c:pt idx="10527">
                  <c:v>80746.04374042139</c:v>
                </c:pt>
                <c:pt idx="10528">
                  <c:v>80746.04374042139</c:v>
                </c:pt>
                <c:pt idx="10529">
                  <c:v>80746.04374042139</c:v>
                </c:pt>
                <c:pt idx="10530">
                  <c:v>80746.04374042139</c:v>
                </c:pt>
                <c:pt idx="10531">
                  <c:v>80746.04374042139</c:v>
                </c:pt>
                <c:pt idx="10532">
                  <c:v>80746.04374042139</c:v>
                </c:pt>
                <c:pt idx="10533">
                  <c:v>80746.04374042139</c:v>
                </c:pt>
                <c:pt idx="10534">
                  <c:v>80746.04374042139</c:v>
                </c:pt>
                <c:pt idx="10535">
                  <c:v>80746.04374042139</c:v>
                </c:pt>
                <c:pt idx="10536">
                  <c:v>80746.04374042139</c:v>
                </c:pt>
                <c:pt idx="10537">
                  <c:v>80746.04374042139</c:v>
                </c:pt>
                <c:pt idx="10538">
                  <c:v>80746.04374042139</c:v>
                </c:pt>
                <c:pt idx="10539">
                  <c:v>80746.04374042139</c:v>
                </c:pt>
                <c:pt idx="10540">
                  <c:v>80746.04374042139</c:v>
                </c:pt>
                <c:pt idx="10541">
                  <c:v>80746.04374042139</c:v>
                </c:pt>
                <c:pt idx="10542">
                  <c:v>80746.04374042139</c:v>
                </c:pt>
                <c:pt idx="10543">
                  <c:v>80746.04374042139</c:v>
                </c:pt>
                <c:pt idx="10544">
                  <c:v>80746.04374042139</c:v>
                </c:pt>
                <c:pt idx="10545">
                  <c:v>80746.04374042139</c:v>
                </c:pt>
                <c:pt idx="10546">
                  <c:v>80746.04374042139</c:v>
                </c:pt>
                <c:pt idx="10547">
                  <c:v>80746.04374042139</c:v>
                </c:pt>
                <c:pt idx="10548">
                  <c:v>80746.04374042139</c:v>
                </c:pt>
                <c:pt idx="10549">
                  <c:v>80746.04374042139</c:v>
                </c:pt>
                <c:pt idx="10550">
                  <c:v>80746.04374042139</c:v>
                </c:pt>
                <c:pt idx="10551">
                  <c:v>80746.04374042139</c:v>
                </c:pt>
                <c:pt idx="10552">
                  <c:v>80746.04374042139</c:v>
                </c:pt>
                <c:pt idx="10553">
                  <c:v>80746.04374042139</c:v>
                </c:pt>
                <c:pt idx="10554">
                  <c:v>80746.04374042139</c:v>
                </c:pt>
                <c:pt idx="10555">
                  <c:v>80746.04374042139</c:v>
                </c:pt>
                <c:pt idx="10556">
                  <c:v>80746.04374042139</c:v>
                </c:pt>
                <c:pt idx="10557">
                  <c:v>80746.04374042139</c:v>
                </c:pt>
                <c:pt idx="10558">
                  <c:v>80746.04374042139</c:v>
                </c:pt>
                <c:pt idx="10559">
                  <c:v>80746.04374042139</c:v>
                </c:pt>
                <c:pt idx="10560">
                  <c:v>80746.04374042139</c:v>
                </c:pt>
                <c:pt idx="10561">
                  <c:v>80746.04374042139</c:v>
                </c:pt>
                <c:pt idx="10562">
                  <c:v>80746.04374042139</c:v>
                </c:pt>
                <c:pt idx="10563">
                  <c:v>80746.04374042139</c:v>
                </c:pt>
                <c:pt idx="10564">
                  <c:v>80746.04374042139</c:v>
                </c:pt>
                <c:pt idx="10565">
                  <c:v>80746.04374042139</c:v>
                </c:pt>
                <c:pt idx="10566">
                  <c:v>80746.04374042139</c:v>
                </c:pt>
                <c:pt idx="10567">
                  <c:v>80746.04374042139</c:v>
                </c:pt>
                <c:pt idx="10568">
                  <c:v>80746.04374042139</c:v>
                </c:pt>
                <c:pt idx="10569">
                  <c:v>80746.04374042139</c:v>
                </c:pt>
                <c:pt idx="10570">
                  <c:v>80746.04374042139</c:v>
                </c:pt>
                <c:pt idx="10571">
                  <c:v>80746.04374042139</c:v>
                </c:pt>
                <c:pt idx="10572">
                  <c:v>80746.04374042139</c:v>
                </c:pt>
                <c:pt idx="10573">
                  <c:v>80746.04374042139</c:v>
                </c:pt>
                <c:pt idx="10574">
                  <c:v>80746.04374042139</c:v>
                </c:pt>
                <c:pt idx="10575">
                  <c:v>80746.04374042139</c:v>
                </c:pt>
                <c:pt idx="10576">
                  <c:v>80746.04374042139</c:v>
                </c:pt>
                <c:pt idx="10577">
                  <c:v>80746.04374042139</c:v>
                </c:pt>
                <c:pt idx="10578">
                  <c:v>80746.04374042139</c:v>
                </c:pt>
                <c:pt idx="10579">
                  <c:v>80746.04374042139</c:v>
                </c:pt>
                <c:pt idx="10580">
                  <c:v>80746.04374042139</c:v>
                </c:pt>
                <c:pt idx="10581">
                  <c:v>80746.04374042139</c:v>
                </c:pt>
                <c:pt idx="10582">
                  <c:v>80746.04374042139</c:v>
                </c:pt>
                <c:pt idx="10583">
                  <c:v>80746.04374042139</c:v>
                </c:pt>
                <c:pt idx="10584">
                  <c:v>80746.04374042139</c:v>
                </c:pt>
                <c:pt idx="10585">
                  <c:v>80746.04374042139</c:v>
                </c:pt>
                <c:pt idx="10586">
                  <c:v>80746.04374042139</c:v>
                </c:pt>
                <c:pt idx="10587">
                  <c:v>80746.04374042139</c:v>
                </c:pt>
                <c:pt idx="10588">
                  <c:v>80746.04374042139</c:v>
                </c:pt>
                <c:pt idx="10589">
                  <c:v>80746.04374042139</c:v>
                </c:pt>
                <c:pt idx="10590">
                  <c:v>80746.04374042139</c:v>
                </c:pt>
                <c:pt idx="10591">
                  <c:v>80746.04374042139</c:v>
                </c:pt>
                <c:pt idx="10592">
                  <c:v>80746.04374042139</c:v>
                </c:pt>
                <c:pt idx="10593">
                  <c:v>80746.04374042139</c:v>
                </c:pt>
                <c:pt idx="10594">
                  <c:v>80746.04374042139</c:v>
                </c:pt>
                <c:pt idx="10595">
                  <c:v>80746.04374042139</c:v>
                </c:pt>
                <c:pt idx="10596">
                  <c:v>80746.04374042139</c:v>
                </c:pt>
                <c:pt idx="10597">
                  <c:v>80746.04374042139</c:v>
                </c:pt>
                <c:pt idx="10598">
                  <c:v>80746.04374042139</c:v>
                </c:pt>
                <c:pt idx="10599">
                  <c:v>80746.04374042139</c:v>
                </c:pt>
                <c:pt idx="10600">
                  <c:v>80746.04374042139</c:v>
                </c:pt>
                <c:pt idx="10601">
                  <c:v>80746.04374042139</c:v>
                </c:pt>
                <c:pt idx="10602">
                  <c:v>80746.04374042139</c:v>
                </c:pt>
                <c:pt idx="10603">
                  <c:v>80746.04374042139</c:v>
                </c:pt>
                <c:pt idx="10604">
                  <c:v>80746.04374042139</c:v>
                </c:pt>
                <c:pt idx="10605">
                  <c:v>80746.04374042139</c:v>
                </c:pt>
                <c:pt idx="10606">
                  <c:v>80746.04374042139</c:v>
                </c:pt>
                <c:pt idx="10607">
                  <c:v>80746.04374042139</c:v>
                </c:pt>
                <c:pt idx="10608">
                  <c:v>80746.04374042139</c:v>
                </c:pt>
                <c:pt idx="10609">
                  <c:v>80746.04374042139</c:v>
                </c:pt>
                <c:pt idx="10610">
                  <c:v>80746.04374042139</c:v>
                </c:pt>
                <c:pt idx="10611">
                  <c:v>80746.04374042139</c:v>
                </c:pt>
                <c:pt idx="10612">
                  <c:v>80746.04374042139</c:v>
                </c:pt>
                <c:pt idx="10613">
                  <c:v>80746.04374042139</c:v>
                </c:pt>
                <c:pt idx="10614">
                  <c:v>80746.04374042139</c:v>
                </c:pt>
                <c:pt idx="10615">
                  <c:v>80746.04374042139</c:v>
                </c:pt>
                <c:pt idx="10616">
                  <c:v>80746.04374042139</c:v>
                </c:pt>
                <c:pt idx="10617">
                  <c:v>80746.04374042139</c:v>
                </c:pt>
                <c:pt idx="10618">
                  <c:v>80746.04374042139</c:v>
                </c:pt>
                <c:pt idx="10619">
                  <c:v>80746.04374042139</c:v>
                </c:pt>
                <c:pt idx="10620">
                  <c:v>80746.04374042139</c:v>
                </c:pt>
                <c:pt idx="10621">
                  <c:v>80746.04374042139</c:v>
                </c:pt>
                <c:pt idx="10622">
                  <c:v>80746.04374042139</c:v>
                </c:pt>
                <c:pt idx="10623">
                  <c:v>80746.04374042139</c:v>
                </c:pt>
                <c:pt idx="10624">
                  <c:v>80746.04374042139</c:v>
                </c:pt>
                <c:pt idx="10625">
                  <c:v>80746.04374042139</c:v>
                </c:pt>
                <c:pt idx="10626">
                  <c:v>80746.04374042139</c:v>
                </c:pt>
                <c:pt idx="10627">
                  <c:v>80746.04374042139</c:v>
                </c:pt>
                <c:pt idx="10628">
                  <c:v>80746.04374042139</c:v>
                </c:pt>
                <c:pt idx="10629">
                  <c:v>80746.04374042139</c:v>
                </c:pt>
                <c:pt idx="10630">
                  <c:v>80746.04374042139</c:v>
                </c:pt>
                <c:pt idx="10631">
                  <c:v>80746.04374042139</c:v>
                </c:pt>
                <c:pt idx="10632">
                  <c:v>80746.04374042139</c:v>
                </c:pt>
                <c:pt idx="10633">
                  <c:v>80746.04374042139</c:v>
                </c:pt>
                <c:pt idx="10634">
                  <c:v>80746.04374042139</c:v>
                </c:pt>
                <c:pt idx="10635">
                  <c:v>80746.04374042139</c:v>
                </c:pt>
                <c:pt idx="10636">
                  <c:v>80746.04374042139</c:v>
                </c:pt>
                <c:pt idx="10637">
                  <c:v>80746.04374042139</c:v>
                </c:pt>
                <c:pt idx="10638">
                  <c:v>80746.04374042139</c:v>
                </c:pt>
                <c:pt idx="10639">
                  <c:v>80746.04374042139</c:v>
                </c:pt>
                <c:pt idx="10640">
                  <c:v>80746.04374042139</c:v>
                </c:pt>
                <c:pt idx="10641">
                  <c:v>80746.04374042139</c:v>
                </c:pt>
                <c:pt idx="10642">
                  <c:v>80746.04374042139</c:v>
                </c:pt>
                <c:pt idx="10643">
                  <c:v>80746.04374042139</c:v>
                </c:pt>
                <c:pt idx="10644">
                  <c:v>80746.04374042139</c:v>
                </c:pt>
                <c:pt idx="10645">
                  <c:v>80746.04374042139</c:v>
                </c:pt>
                <c:pt idx="10646">
                  <c:v>80746.04374042139</c:v>
                </c:pt>
                <c:pt idx="10647">
                  <c:v>80746.04374042139</c:v>
                </c:pt>
                <c:pt idx="10648">
                  <c:v>80746.04374042139</c:v>
                </c:pt>
                <c:pt idx="10649">
                  <c:v>80746.04374042139</c:v>
                </c:pt>
                <c:pt idx="10650">
                  <c:v>80746.04374042139</c:v>
                </c:pt>
                <c:pt idx="10651">
                  <c:v>80746.04374042139</c:v>
                </c:pt>
                <c:pt idx="10652">
                  <c:v>80746.04374042139</c:v>
                </c:pt>
                <c:pt idx="10653">
                  <c:v>80746.04374042139</c:v>
                </c:pt>
                <c:pt idx="10654">
                  <c:v>80746.04374042139</c:v>
                </c:pt>
                <c:pt idx="10655">
                  <c:v>80746.04374042139</c:v>
                </c:pt>
                <c:pt idx="10656">
                  <c:v>80746.04374042139</c:v>
                </c:pt>
                <c:pt idx="10657">
                  <c:v>80746.04374042139</c:v>
                </c:pt>
                <c:pt idx="10658">
                  <c:v>80746.04374042139</c:v>
                </c:pt>
                <c:pt idx="10659">
                  <c:v>80746.04374042139</c:v>
                </c:pt>
                <c:pt idx="10660">
                  <c:v>80746.04374042139</c:v>
                </c:pt>
                <c:pt idx="10661">
                  <c:v>80746.04374042139</c:v>
                </c:pt>
                <c:pt idx="10662">
                  <c:v>80746.04374042139</c:v>
                </c:pt>
                <c:pt idx="10663">
                  <c:v>80746.04374042139</c:v>
                </c:pt>
                <c:pt idx="10664">
                  <c:v>80746.04374042139</c:v>
                </c:pt>
                <c:pt idx="10665">
                  <c:v>80746.04374042139</c:v>
                </c:pt>
                <c:pt idx="10666">
                  <c:v>80746.04374042139</c:v>
                </c:pt>
                <c:pt idx="10667">
                  <c:v>80746.04374042139</c:v>
                </c:pt>
                <c:pt idx="10668">
                  <c:v>80746.04374042139</c:v>
                </c:pt>
                <c:pt idx="10669">
                  <c:v>80746.04374042139</c:v>
                </c:pt>
                <c:pt idx="10670">
                  <c:v>80746.04374042139</c:v>
                </c:pt>
                <c:pt idx="10671">
                  <c:v>80746.04374042139</c:v>
                </c:pt>
                <c:pt idx="10672">
                  <c:v>80746.04374042139</c:v>
                </c:pt>
                <c:pt idx="10673">
                  <c:v>80746.04374042139</c:v>
                </c:pt>
                <c:pt idx="10674">
                  <c:v>80746.04374042139</c:v>
                </c:pt>
                <c:pt idx="10675">
                  <c:v>80746.04374042139</c:v>
                </c:pt>
                <c:pt idx="10676">
                  <c:v>80746.04374042139</c:v>
                </c:pt>
                <c:pt idx="10677">
                  <c:v>80746.04374042139</c:v>
                </c:pt>
                <c:pt idx="10678">
                  <c:v>80746.04374042139</c:v>
                </c:pt>
                <c:pt idx="10679">
                  <c:v>80746.04374042139</c:v>
                </c:pt>
                <c:pt idx="10680">
                  <c:v>80746.04374042139</c:v>
                </c:pt>
                <c:pt idx="10681">
                  <c:v>80746.04374042139</c:v>
                </c:pt>
                <c:pt idx="10682">
                  <c:v>80746.04374042139</c:v>
                </c:pt>
                <c:pt idx="10683">
                  <c:v>80746.04374042139</c:v>
                </c:pt>
                <c:pt idx="10684">
                  <c:v>80746.04374042139</c:v>
                </c:pt>
                <c:pt idx="10685">
                  <c:v>80746.04374042139</c:v>
                </c:pt>
                <c:pt idx="10686">
                  <c:v>80746.04374042139</c:v>
                </c:pt>
                <c:pt idx="10687">
                  <c:v>80746.04374042139</c:v>
                </c:pt>
                <c:pt idx="10688">
                  <c:v>80746.04374042139</c:v>
                </c:pt>
                <c:pt idx="10689">
                  <c:v>80746.04374042139</c:v>
                </c:pt>
                <c:pt idx="10690">
                  <c:v>80746.04374042139</c:v>
                </c:pt>
                <c:pt idx="10691">
                  <c:v>80746.04374042139</c:v>
                </c:pt>
                <c:pt idx="10692">
                  <c:v>80746.04374042139</c:v>
                </c:pt>
                <c:pt idx="10693">
                  <c:v>80746.04374042139</c:v>
                </c:pt>
                <c:pt idx="10694">
                  <c:v>80746.04374042139</c:v>
                </c:pt>
                <c:pt idx="10695">
                  <c:v>80746.04374042139</c:v>
                </c:pt>
                <c:pt idx="10696">
                  <c:v>80746.04374042139</c:v>
                </c:pt>
                <c:pt idx="10697">
                  <c:v>80746.04374042139</c:v>
                </c:pt>
                <c:pt idx="10698">
                  <c:v>80746.04374042139</c:v>
                </c:pt>
                <c:pt idx="10699">
                  <c:v>80746.04374042139</c:v>
                </c:pt>
                <c:pt idx="10700">
                  <c:v>80746.04374042139</c:v>
                </c:pt>
                <c:pt idx="10701">
                  <c:v>80746.04374042139</c:v>
                </c:pt>
                <c:pt idx="10702">
                  <c:v>80746.04374042139</c:v>
                </c:pt>
                <c:pt idx="10703">
                  <c:v>80746.04374042139</c:v>
                </c:pt>
                <c:pt idx="10704">
                  <c:v>80746.04374042139</c:v>
                </c:pt>
                <c:pt idx="10705">
                  <c:v>80746.04374042139</c:v>
                </c:pt>
                <c:pt idx="10706">
                  <c:v>80746.04374042139</c:v>
                </c:pt>
                <c:pt idx="10707">
                  <c:v>80746.04374042139</c:v>
                </c:pt>
                <c:pt idx="10708">
                  <c:v>80746.04374042139</c:v>
                </c:pt>
                <c:pt idx="10709">
                  <c:v>80746.04374042139</c:v>
                </c:pt>
                <c:pt idx="10710">
                  <c:v>80746.04374042139</c:v>
                </c:pt>
                <c:pt idx="10711">
                  <c:v>80746.04374042139</c:v>
                </c:pt>
                <c:pt idx="10712">
                  <c:v>80746.04374042139</c:v>
                </c:pt>
                <c:pt idx="10713">
                  <c:v>80746.04374042139</c:v>
                </c:pt>
                <c:pt idx="10714">
                  <c:v>80746.04374042139</c:v>
                </c:pt>
                <c:pt idx="10715">
                  <c:v>80746.04374042139</c:v>
                </c:pt>
                <c:pt idx="10716">
                  <c:v>80746.04374042139</c:v>
                </c:pt>
                <c:pt idx="10717">
                  <c:v>80746.04374042139</c:v>
                </c:pt>
                <c:pt idx="10718">
                  <c:v>80746.04374042139</c:v>
                </c:pt>
                <c:pt idx="10719">
                  <c:v>80746.04374042139</c:v>
                </c:pt>
                <c:pt idx="10720">
                  <c:v>80746.04374042139</c:v>
                </c:pt>
                <c:pt idx="10721">
                  <c:v>80746.04374042139</c:v>
                </c:pt>
                <c:pt idx="10722">
                  <c:v>80746.04374042139</c:v>
                </c:pt>
                <c:pt idx="10723">
                  <c:v>80746.04374042139</c:v>
                </c:pt>
                <c:pt idx="10724">
                  <c:v>80746.04374042139</c:v>
                </c:pt>
                <c:pt idx="10725">
                  <c:v>80746.04374042139</c:v>
                </c:pt>
                <c:pt idx="10726">
                  <c:v>80746.04374042139</c:v>
                </c:pt>
                <c:pt idx="10727">
                  <c:v>80746.04374042139</c:v>
                </c:pt>
                <c:pt idx="10728">
                  <c:v>80746.04374042139</c:v>
                </c:pt>
                <c:pt idx="10729">
                  <c:v>80746.04374042139</c:v>
                </c:pt>
                <c:pt idx="10730">
                  <c:v>80746.04374042139</c:v>
                </c:pt>
                <c:pt idx="10731">
                  <c:v>80746.04374042139</c:v>
                </c:pt>
                <c:pt idx="10732">
                  <c:v>80746.04374042139</c:v>
                </c:pt>
                <c:pt idx="10733">
                  <c:v>80746.04374042139</c:v>
                </c:pt>
                <c:pt idx="10734">
                  <c:v>80746.04374042139</c:v>
                </c:pt>
                <c:pt idx="10735">
                  <c:v>80746.04374042139</c:v>
                </c:pt>
                <c:pt idx="10736">
                  <c:v>80746.04374042139</c:v>
                </c:pt>
                <c:pt idx="10737">
                  <c:v>80746.04374042139</c:v>
                </c:pt>
                <c:pt idx="10738">
                  <c:v>80746.04374042139</c:v>
                </c:pt>
                <c:pt idx="10739">
                  <c:v>80746.04374042139</c:v>
                </c:pt>
                <c:pt idx="10740">
                  <c:v>80746.04374042139</c:v>
                </c:pt>
                <c:pt idx="10741">
                  <c:v>80746.04374042139</c:v>
                </c:pt>
                <c:pt idx="10742">
                  <c:v>80746.04374042139</c:v>
                </c:pt>
                <c:pt idx="10743">
                  <c:v>80746.04374042139</c:v>
                </c:pt>
                <c:pt idx="10744">
                  <c:v>80746.04374042139</c:v>
                </c:pt>
                <c:pt idx="10745">
                  <c:v>80746.04374042139</c:v>
                </c:pt>
                <c:pt idx="10746">
                  <c:v>80746.04374042139</c:v>
                </c:pt>
                <c:pt idx="10747">
                  <c:v>80746.04374042139</c:v>
                </c:pt>
                <c:pt idx="10748">
                  <c:v>80746.04374042139</c:v>
                </c:pt>
                <c:pt idx="10749">
                  <c:v>80746.04374042139</c:v>
                </c:pt>
                <c:pt idx="10750">
                  <c:v>80746.04374042139</c:v>
                </c:pt>
                <c:pt idx="10751">
                  <c:v>80746.04374042139</c:v>
                </c:pt>
                <c:pt idx="10752">
                  <c:v>80746.04374042139</c:v>
                </c:pt>
                <c:pt idx="10753">
                  <c:v>80746.04374042139</c:v>
                </c:pt>
                <c:pt idx="10754">
                  <c:v>80746.04374042139</c:v>
                </c:pt>
                <c:pt idx="10755">
                  <c:v>80746.04374042139</c:v>
                </c:pt>
                <c:pt idx="10756">
                  <c:v>80746.04374042139</c:v>
                </c:pt>
                <c:pt idx="10757">
                  <c:v>80746.04374042139</c:v>
                </c:pt>
                <c:pt idx="10758">
                  <c:v>80746.04374042139</c:v>
                </c:pt>
                <c:pt idx="10759">
                  <c:v>80746.04374042139</c:v>
                </c:pt>
                <c:pt idx="10760">
                  <c:v>80746.04374042139</c:v>
                </c:pt>
                <c:pt idx="10761">
                  <c:v>80746.04374042139</c:v>
                </c:pt>
                <c:pt idx="10762">
                  <c:v>80746.04374042139</c:v>
                </c:pt>
                <c:pt idx="10763">
                  <c:v>80746.04374042139</c:v>
                </c:pt>
                <c:pt idx="10764">
                  <c:v>80746.04374042139</c:v>
                </c:pt>
                <c:pt idx="10765">
                  <c:v>80746.04374042139</c:v>
                </c:pt>
                <c:pt idx="10766">
                  <c:v>80746.04374042139</c:v>
                </c:pt>
                <c:pt idx="10767">
                  <c:v>80746.04374042139</c:v>
                </c:pt>
                <c:pt idx="10768">
                  <c:v>80746.04374042139</c:v>
                </c:pt>
                <c:pt idx="10769">
                  <c:v>80746.04374042139</c:v>
                </c:pt>
                <c:pt idx="10770">
                  <c:v>80746.04374042139</c:v>
                </c:pt>
                <c:pt idx="10771">
                  <c:v>80746.04374042139</c:v>
                </c:pt>
                <c:pt idx="10772">
                  <c:v>80746.04374042139</c:v>
                </c:pt>
                <c:pt idx="10773">
                  <c:v>80746.04374042139</c:v>
                </c:pt>
                <c:pt idx="10774">
                  <c:v>80746.04374042139</c:v>
                </c:pt>
                <c:pt idx="10775">
                  <c:v>80746.04374042139</c:v>
                </c:pt>
                <c:pt idx="10776">
                  <c:v>80746.04374042139</c:v>
                </c:pt>
                <c:pt idx="10777">
                  <c:v>80746.04374042139</c:v>
                </c:pt>
                <c:pt idx="10778">
                  <c:v>80746.04374042139</c:v>
                </c:pt>
                <c:pt idx="10779">
                  <c:v>80746.04374042139</c:v>
                </c:pt>
                <c:pt idx="10780">
                  <c:v>80746.04374042139</c:v>
                </c:pt>
                <c:pt idx="10781">
                  <c:v>80746.04374042139</c:v>
                </c:pt>
                <c:pt idx="10782">
                  <c:v>80746.04374042139</c:v>
                </c:pt>
                <c:pt idx="10783">
                  <c:v>80746.04374042139</c:v>
                </c:pt>
                <c:pt idx="10784">
                  <c:v>80746.04374042139</c:v>
                </c:pt>
                <c:pt idx="10785">
                  <c:v>80746.04374042139</c:v>
                </c:pt>
                <c:pt idx="10786">
                  <c:v>80746.04374042139</c:v>
                </c:pt>
                <c:pt idx="10787">
                  <c:v>80746.04374042139</c:v>
                </c:pt>
                <c:pt idx="10788">
                  <c:v>80746.04374042139</c:v>
                </c:pt>
                <c:pt idx="10789">
                  <c:v>80746.04374042139</c:v>
                </c:pt>
                <c:pt idx="10790">
                  <c:v>80746.04374042139</c:v>
                </c:pt>
                <c:pt idx="10791">
                  <c:v>80746.04374042139</c:v>
                </c:pt>
                <c:pt idx="10792">
                  <c:v>80746.04374042139</c:v>
                </c:pt>
                <c:pt idx="10793">
                  <c:v>80746.04374042139</c:v>
                </c:pt>
                <c:pt idx="10794">
                  <c:v>80746.04374042139</c:v>
                </c:pt>
                <c:pt idx="10795">
                  <c:v>80746.04374042139</c:v>
                </c:pt>
                <c:pt idx="10796">
                  <c:v>80746.04374042139</c:v>
                </c:pt>
                <c:pt idx="10797">
                  <c:v>80746.04374042139</c:v>
                </c:pt>
                <c:pt idx="10798">
                  <c:v>80746.04374042139</c:v>
                </c:pt>
                <c:pt idx="10799">
                  <c:v>80746.04374042139</c:v>
                </c:pt>
                <c:pt idx="10800">
                  <c:v>80746.04374042139</c:v>
                </c:pt>
                <c:pt idx="10801">
                  <c:v>80746.04374042139</c:v>
                </c:pt>
                <c:pt idx="10802">
                  <c:v>80746.04374042139</c:v>
                </c:pt>
                <c:pt idx="10803">
                  <c:v>80746.04374042139</c:v>
                </c:pt>
                <c:pt idx="10804">
                  <c:v>80746.04374042139</c:v>
                </c:pt>
                <c:pt idx="10805">
                  <c:v>80746.04374042139</c:v>
                </c:pt>
                <c:pt idx="10806">
                  <c:v>80746.04374042139</c:v>
                </c:pt>
                <c:pt idx="10807">
                  <c:v>80746.04374042139</c:v>
                </c:pt>
                <c:pt idx="10808">
                  <c:v>80746.04374042139</c:v>
                </c:pt>
                <c:pt idx="10809">
                  <c:v>80746.04374042139</c:v>
                </c:pt>
                <c:pt idx="10810">
                  <c:v>80746.04374042139</c:v>
                </c:pt>
                <c:pt idx="10811">
                  <c:v>80746.04374042139</c:v>
                </c:pt>
                <c:pt idx="10812">
                  <c:v>80746.04374042139</c:v>
                </c:pt>
                <c:pt idx="10813">
                  <c:v>80746.04374042139</c:v>
                </c:pt>
                <c:pt idx="10814">
                  <c:v>80746.04374042139</c:v>
                </c:pt>
                <c:pt idx="10815">
                  <c:v>80746.04374042139</c:v>
                </c:pt>
                <c:pt idx="10816">
                  <c:v>80746.04374042139</c:v>
                </c:pt>
                <c:pt idx="10817">
                  <c:v>80746.04374042139</c:v>
                </c:pt>
                <c:pt idx="10818">
                  <c:v>80746.04374042139</c:v>
                </c:pt>
                <c:pt idx="10819">
                  <c:v>80746.04374042139</c:v>
                </c:pt>
                <c:pt idx="10820">
                  <c:v>80746.04374042139</c:v>
                </c:pt>
                <c:pt idx="10821">
                  <c:v>80746.04374042139</c:v>
                </c:pt>
                <c:pt idx="10822">
                  <c:v>80746.04374042139</c:v>
                </c:pt>
                <c:pt idx="10823">
                  <c:v>80746.04374042139</c:v>
                </c:pt>
                <c:pt idx="10824">
                  <c:v>80746.04374042139</c:v>
                </c:pt>
                <c:pt idx="10825">
                  <c:v>80746.04374042139</c:v>
                </c:pt>
                <c:pt idx="10826">
                  <c:v>80746.04374042139</c:v>
                </c:pt>
                <c:pt idx="10827">
                  <c:v>80746.04374042139</c:v>
                </c:pt>
                <c:pt idx="10828">
                  <c:v>80746.04374042139</c:v>
                </c:pt>
                <c:pt idx="10829">
                  <c:v>80746.04374042139</c:v>
                </c:pt>
                <c:pt idx="10830">
                  <c:v>80746.04374042139</c:v>
                </c:pt>
                <c:pt idx="10831">
                  <c:v>80746.04374042139</c:v>
                </c:pt>
                <c:pt idx="10832">
                  <c:v>80746.04374042139</c:v>
                </c:pt>
                <c:pt idx="10833">
                  <c:v>80746.04374042139</c:v>
                </c:pt>
                <c:pt idx="10834">
                  <c:v>80746.04374042139</c:v>
                </c:pt>
                <c:pt idx="10835">
                  <c:v>80746.04374042139</c:v>
                </c:pt>
                <c:pt idx="10836">
                  <c:v>80746.04374042139</c:v>
                </c:pt>
                <c:pt idx="10837">
                  <c:v>80746.04374042139</c:v>
                </c:pt>
                <c:pt idx="10838">
                  <c:v>80746.04374042139</c:v>
                </c:pt>
                <c:pt idx="10839">
                  <c:v>80746.04374042139</c:v>
                </c:pt>
                <c:pt idx="10840">
                  <c:v>80746.04374042139</c:v>
                </c:pt>
                <c:pt idx="10841">
                  <c:v>80746.04374042139</c:v>
                </c:pt>
                <c:pt idx="10842">
                  <c:v>80746.04374042139</c:v>
                </c:pt>
                <c:pt idx="10843">
                  <c:v>80746.04374042139</c:v>
                </c:pt>
                <c:pt idx="10844">
                  <c:v>80746.04374042139</c:v>
                </c:pt>
                <c:pt idx="10845">
                  <c:v>80746.04374042139</c:v>
                </c:pt>
                <c:pt idx="10846">
                  <c:v>80746.04374042139</c:v>
                </c:pt>
                <c:pt idx="10847">
                  <c:v>80746.04374042139</c:v>
                </c:pt>
                <c:pt idx="10848">
                  <c:v>80746.04374042139</c:v>
                </c:pt>
                <c:pt idx="10849">
                  <c:v>80746.04374042139</c:v>
                </c:pt>
                <c:pt idx="10850">
                  <c:v>80746.04374042139</c:v>
                </c:pt>
                <c:pt idx="10851">
                  <c:v>80746.04374042139</c:v>
                </c:pt>
                <c:pt idx="10852">
                  <c:v>80746.04374042139</c:v>
                </c:pt>
                <c:pt idx="10853">
                  <c:v>80746.04374042139</c:v>
                </c:pt>
                <c:pt idx="10854">
                  <c:v>80746.04374042139</c:v>
                </c:pt>
                <c:pt idx="10855">
                  <c:v>80746.04374042139</c:v>
                </c:pt>
                <c:pt idx="10856">
                  <c:v>80746.04374042139</c:v>
                </c:pt>
                <c:pt idx="10857">
                  <c:v>80746.04374042139</c:v>
                </c:pt>
                <c:pt idx="10858">
                  <c:v>80746.04374042139</c:v>
                </c:pt>
                <c:pt idx="10859">
                  <c:v>80746.04374042139</c:v>
                </c:pt>
                <c:pt idx="10860">
                  <c:v>80746.04374042139</c:v>
                </c:pt>
                <c:pt idx="10861">
                  <c:v>80746.04374042139</c:v>
                </c:pt>
                <c:pt idx="10862">
                  <c:v>80746.04374042139</c:v>
                </c:pt>
                <c:pt idx="10863">
                  <c:v>80746.04374042139</c:v>
                </c:pt>
                <c:pt idx="10864">
                  <c:v>80746.04374042139</c:v>
                </c:pt>
                <c:pt idx="10865">
                  <c:v>80746.04374042139</c:v>
                </c:pt>
                <c:pt idx="10866">
                  <c:v>80746.04374042139</c:v>
                </c:pt>
                <c:pt idx="10867">
                  <c:v>80746.04374042139</c:v>
                </c:pt>
                <c:pt idx="10868">
                  <c:v>80746.04374042139</c:v>
                </c:pt>
                <c:pt idx="10869">
                  <c:v>80746.04374042139</c:v>
                </c:pt>
                <c:pt idx="10870">
                  <c:v>80746.04374042139</c:v>
                </c:pt>
                <c:pt idx="10871">
                  <c:v>80746.04374042139</c:v>
                </c:pt>
                <c:pt idx="10872">
                  <c:v>80746.04374042139</c:v>
                </c:pt>
                <c:pt idx="10873">
                  <c:v>80746.04374042139</c:v>
                </c:pt>
                <c:pt idx="10874">
                  <c:v>80746.04374042139</c:v>
                </c:pt>
                <c:pt idx="10875">
                  <c:v>80746.04374042139</c:v>
                </c:pt>
                <c:pt idx="10876">
                  <c:v>80746.04374042139</c:v>
                </c:pt>
                <c:pt idx="10877">
                  <c:v>80746.04374042139</c:v>
                </c:pt>
                <c:pt idx="10878">
                  <c:v>80746.04374042139</c:v>
                </c:pt>
                <c:pt idx="10879">
                  <c:v>80746.04374042139</c:v>
                </c:pt>
                <c:pt idx="10880">
                  <c:v>80746.04374042139</c:v>
                </c:pt>
                <c:pt idx="10881">
                  <c:v>80746.04374042139</c:v>
                </c:pt>
                <c:pt idx="10882">
                  <c:v>80746.04374042139</c:v>
                </c:pt>
                <c:pt idx="10883">
                  <c:v>80746.04374042139</c:v>
                </c:pt>
                <c:pt idx="10884">
                  <c:v>80746.04374042139</c:v>
                </c:pt>
                <c:pt idx="10885">
                  <c:v>80746.04374042139</c:v>
                </c:pt>
                <c:pt idx="10886">
                  <c:v>80746.04374042139</c:v>
                </c:pt>
                <c:pt idx="10887">
                  <c:v>80746.04374042139</c:v>
                </c:pt>
                <c:pt idx="10888">
                  <c:v>80746.04374042139</c:v>
                </c:pt>
                <c:pt idx="10889">
                  <c:v>80746.04374042139</c:v>
                </c:pt>
                <c:pt idx="10890">
                  <c:v>80746.04374042139</c:v>
                </c:pt>
                <c:pt idx="10891">
                  <c:v>80746.04374042139</c:v>
                </c:pt>
                <c:pt idx="10892">
                  <c:v>80746.04374042139</c:v>
                </c:pt>
                <c:pt idx="10893">
                  <c:v>80746.04374042139</c:v>
                </c:pt>
                <c:pt idx="10894">
                  <c:v>80746.04374042139</c:v>
                </c:pt>
                <c:pt idx="10895">
                  <c:v>80746.04374042139</c:v>
                </c:pt>
                <c:pt idx="10896">
                  <c:v>80746.04374042139</c:v>
                </c:pt>
                <c:pt idx="10897">
                  <c:v>80746.04374042139</c:v>
                </c:pt>
                <c:pt idx="10898">
                  <c:v>80746.04374042139</c:v>
                </c:pt>
                <c:pt idx="10899">
                  <c:v>80746.04374042139</c:v>
                </c:pt>
                <c:pt idx="10900">
                  <c:v>80746.04374042139</c:v>
                </c:pt>
                <c:pt idx="10901">
                  <c:v>80746.04374042139</c:v>
                </c:pt>
                <c:pt idx="10902">
                  <c:v>80746.04374042139</c:v>
                </c:pt>
                <c:pt idx="10903">
                  <c:v>80746.04374042139</c:v>
                </c:pt>
                <c:pt idx="10904">
                  <c:v>80746.04374042139</c:v>
                </c:pt>
                <c:pt idx="10905">
                  <c:v>80746.04374042139</c:v>
                </c:pt>
                <c:pt idx="10906">
                  <c:v>80746.04374042139</c:v>
                </c:pt>
                <c:pt idx="10907">
                  <c:v>80746.04374042139</c:v>
                </c:pt>
                <c:pt idx="10908">
                  <c:v>80746.04374042139</c:v>
                </c:pt>
                <c:pt idx="10909">
                  <c:v>80746.04374042139</c:v>
                </c:pt>
                <c:pt idx="10910">
                  <c:v>80746.04374042139</c:v>
                </c:pt>
                <c:pt idx="10911">
                  <c:v>80746.04374042139</c:v>
                </c:pt>
                <c:pt idx="10912">
                  <c:v>80746.04374042139</c:v>
                </c:pt>
                <c:pt idx="10913">
                  <c:v>80746.04374042139</c:v>
                </c:pt>
                <c:pt idx="10914">
                  <c:v>80746.04374042139</c:v>
                </c:pt>
                <c:pt idx="10915">
                  <c:v>80746.04374042139</c:v>
                </c:pt>
                <c:pt idx="10916">
                  <c:v>80746.04374042139</c:v>
                </c:pt>
                <c:pt idx="10917">
                  <c:v>80746.04374042139</c:v>
                </c:pt>
                <c:pt idx="10918">
                  <c:v>80746.04374042139</c:v>
                </c:pt>
                <c:pt idx="10919">
                  <c:v>80746.04374042139</c:v>
                </c:pt>
                <c:pt idx="10920">
                  <c:v>80746.04374042139</c:v>
                </c:pt>
                <c:pt idx="10921">
                  <c:v>80746.04374042139</c:v>
                </c:pt>
                <c:pt idx="10922">
                  <c:v>80746.04374042139</c:v>
                </c:pt>
                <c:pt idx="10923">
                  <c:v>80746.04374042139</c:v>
                </c:pt>
                <c:pt idx="10924">
                  <c:v>80746.04374042139</c:v>
                </c:pt>
                <c:pt idx="10925">
                  <c:v>80746.04374042139</c:v>
                </c:pt>
                <c:pt idx="10926">
                  <c:v>80746.04374042139</c:v>
                </c:pt>
                <c:pt idx="10927">
                  <c:v>80746.04374042139</c:v>
                </c:pt>
                <c:pt idx="10928">
                  <c:v>80746.04374042139</c:v>
                </c:pt>
                <c:pt idx="10929">
                  <c:v>80746.04374042139</c:v>
                </c:pt>
                <c:pt idx="10930">
                  <c:v>80746.04374042139</c:v>
                </c:pt>
                <c:pt idx="10931">
                  <c:v>80746.04374042139</c:v>
                </c:pt>
                <c:pt idx="10932">
                  <c:v>80746.04374042139</c:v>
                </c:pt>
                <c:pt idx="10933">
                  <c:v>80746.04374042139</c:v>
                </c:pt>
                <c:pt idx="10934">
                  <c:v>80746.04374042139</c:v>
                </c:pt>
                <c:pt idx="10935">
                  <c:v>80746.04374042139</c:v>
                </c:pt>
                <c:pt idx="10936">
                  <c:v>80746.04374042139</c:v>
                </c:pt>
                <c:pt idx="10937">
                  <c:v>80746.04374042139</c:v>
                </c:pt>
                <c:pt idx="10938">
                  <c:v>80746.04374042139</c:v>
                </c:pt>
                <c:pt idx="10939">
                  <c:v>80746.04374042139</c:v>
                </c:pt>
                <c:pt idx="10940">
                  <c:v>80746.04374042139</c:v>
                </c:pt>
                <c:pt idx="10941">
                  <c:v>80746.04374042139</c:v>
                </c:pt>
                <c:pt idx="10942">
                  <c:v>80746.04374042139</c:v>
                </c:pt>
                <c:pt idx="10943">
                  <c:v>80746.04374042139</c:v>
                </c:pt>
                <c:pt idx="10944">
                  <c:v>80746.04374042139</c:v>
                </c:pt>
                <c:pt idx="10945">
                  <c:v>80746.04374042139</c:v>
                </c:pt>
                <c:pt idx="10946">
                  <c:v>80746.04374042139</c:v>
                </c:pt>
                <c:pt idx="10947">
                  <c:v>80746.04374042139</c:v>
                </c:pt>
                <c:pt idx="10948">
                  <c:v>80746.04374042139</c:v>
                </c:pt>
                <c:pt idx="10949">
                  <c:v>80746.04374042139</c:v>
                </c:pt>
                <c:pt idx="10950">
                  <c:v>80746.04374042139</c:v>
                </c:pt>
                <c:pt idx="10951">
                  <c:v>80746.04374042139</c:v>
                </c:pt>
                <c:pt idx="10952">
                  <c:v>80746.04374042139</c:v>
                </c:pt>
                <c:pt idx="10953">
                  <c:v>80746.04374042139</c:v>
                </c:pt>
                <c:pt idx="10954">
                  <c:v>80746.04374042139</c:v>
                </c:pt>
                <c:pt idx="10955">
                  <c:v>80746.04374042139</c:v>
                </c:pt>
                <c:pt idx="10956">
                  <c:v>80746.04374042139</c:v>
                </c:pt>
                <c:pt idx="10957">
                  <c:v>80746.04374042139</c:v>
                </c:pt>
                <c:pt idx="10958">
                  <c:v>80746.04374042139</c:v>
                </c:pt>
                <c:pt idx="10959">
                  <c:v>80746.04374042139</c:v>
                </c:pt>
                <c:pt idx="10960">
                  <c:v>80746.04374042139</c:v>
                </c:pt>
                <c:pt idx="10961">
                  <c:v>80746.04374042139</c:v>
                </c:pt>
                <c:pt idx="10962">
                  <c:v>80746.04374042139</c:v>
                </c:pt>
                <c:pt idx="10963">
                  <c:v>80746.04374042139</c:v>
                </c:pt>
                <c:pt idx="10964">
                  <c:v>80746.04374042139</c:v>
                </c:pt>
                <c:pt idx="10965">
                  <c:v>80746.04374042139</c:v>
                </c:pt>
                <c:pt idx="10966">
                  <c:v>80746.04374042139</c:v>
                </c:pt>
                <c:pt idx="10967">
                  <c:v>80746.04374042139</c:v>
                </c:pt>
                <c:pt idx="10968">
                  <c:v>80746.04374042139</c:v>
                </c:pt>
                <c:pt idx="10969">
                  <c:v>80746.04374042139</c:v>
                </c:pt>
                <c:pt idx="10970">
                  <c:v>80746.04374042139</c:v>
                </c:pt>
                <c:pt idx="10971">
                  <c:v>80746.04374042139</c:v>
                </c:pt>
                <c:pt idx="10972">
                  <c:v>80746.04374042139</c:v>
                </c:pt>
                <c:pt idx="10973">
                  <c:v>80746.04374042139</c:v>
                </c:pt>
                <c:pt idx="10974">
                  <c:v>80746.04374042139</c:v>
                </c:pt>
                <c:pt idx="10975">
                  <c:v>80746.04374042139</c:v>
                </c:pt>
                <c:pt idx="10976">
                  <c:v>80746.04374042139</c:v>
                </c:pt>
                <c:pt idx="10977">
                  <c:v>80746.04374042139</c:v>
                </c:pt>
                <c:pt idx="10978">
                  <c:v>80746.04374042139</c:v>
                </c:pt>
                <c:pt idx="10979">
                  <c:v>80746.04374042139</c:v>
                </c:pt>
                <c:pt idx="10980">
                  <c:v>80746.04374042139</c:v>
                </c:pt>
                <c:pt idx="10981">
                  <c:v>80746.04374042139</c:v>
                </c:pt>
                <c:pt idx="10982">
                  <c:v>80746.04374042139</c:v>
                </c:pt>
                <c:pt idx="10983">
                  <c:v>80746.04374042139</c:v>
                </c:pt>
                <c:pt idx="10984">
                  <c:v>80746.04374042139</c:v>
                </c:pt>
                <c:pt idx="10985">
                  <c:v>80746.04374042139</c:v>
                </c:pt>
                <c:pt idx="10986">
                  <c:v>80746.04374042139</c:v>
                </c:pt>
                <c:pt idx="10987">
                  <c:v>80746.04374042139</c:v>
                </c:pt>
                <c:pt idx="10988">
                  <c:v>80746.04374042139</c:v>
                </c:pt>
                <c:pt idx="10989">
                  <c:v>80746.04374042139</c:v>
                </c:pt>
                <c:pt idx="10990">
                  <c:v>80746.04374042139</c:v>
                </c:pt>
                <c:pt idx="10991">
                  <c:v>80746.04374042139</c:v>
                </c:pt>
                <c:pt idx="10992">
                  <c:v>80746.04374042139</c:v>
                </c:pt>
                <c:pt idx="10993">
                  <c:v>80746.04374042139</c:v>
                </c:pt>
                <c:pt idx="10994">
                  <c:v>80746.04374042139</c:v>
                </c:pt>
                <c:pt idx="10995">
                  <c:v>80746.04374042139</c:v>
                </c:pt>
                <c:pt idx="10996">
                  <c:v>80746.04374042139</c:v>
                </c:pt>
                <c:pt idx="10997">
                  <c:v>80746.04374042139</c:v>
                </c:pt>
                <c:pt idx="10998">
                  <c:v>80746.04374042139</c:v>
                </c:pt>
                <c:pt idx="10999">
                  <c:v>80746.04374042139</c:v>
                </c:pt>
                <c:pt idx="11000">
                  <c:v>80746.04374042139</c:v>
                </c:pt>
                <c:pt idx="11001">
                  <c:v>80746.04374042139</c:v>
                </c:pt>
                <c:pt idx="11002">
                  <c:v>80746.04374042139</c:v>
                </c:pt>
                <c:pt idx="11003">
                  <c:v>80746.04374042139</c:v>
                </c:pt>
                <c:pt idx="11004">
                  <c:v>80746.04374042139</c:v>
                </c:pt>
                <c:pt idx="11005">
                  <c:v>80746.04374042139</c:v>
                </c:pt>
                <c:pt idx="11006">
                  <c:v>80746.04374042139</c:v>
                </c:pt>
                <c:pt idx="11007">
                  <c:v>80746.04374042139</c:v>
                </c:pt>
                <c:pt idx="11008">
                  <c:v>80746.04374042139</c:v>
                </c:pt>
                <c:pt idx="11009">
                  <c:v>80746.04374042139</c:v>
                </c:pt>
                <c:pt idx="11010">
                  <c:v>80746.04374042139</c:v>
                </c:pt>
                <c:pt idx="11011">
                  <c:v>80746.04374042139</c:v>
                </c:pt>
                <c:pt idx="11012">
                  <c:v>80746.04374042139</c:v>
                </c:pt>
                <c:pt idx="11013">
                  <c:v>80746.04374042139</c:v>
                </c:pt>
                <c:pt idx="11014">
                  <c:v>80746.04374042139</c:v>
                </c:pt>
                <c:pt idx="11015">
                  <c:v>80746.04374042139</c:v>
                </c:pt>
                <c:pt idx="11016">
                  <c:v>80746.04374042139</c:v>
                </c:pt>
                <c:pt idx="11017">
                  <c:v>80746.04374042139</c:v>
                </c:pt>
                <c:pt idx="11018">
                  <c:v>80746.04374042139</c:v>
                </c:pt>
                <c:pt idx="11019">
                  <c:v>80746.04374042139</c:v>
                </c:pt>
                <c:pt idx="11020">
                  <c:v>80746.04374042139</c:v>
                </c:pt>
                <c:pt idx="11021">
                  <c:v>80746.04374042139</c:v>
                </c:pt>
                <c:pt idx="11022">
                  <c:v>80746.04374042139</c:v>
                </c:pt>
                <c:pt idx="11023">
                  <c:v>80746.04374042139</c:v>
                </c:pt>
                <c:pt idx="11024">
                  <c:v>80746.04374042139</c:v>
                </c:pt>
                <c:pt idx="11025">
                  <c:v>80746.04374042139</c:v>
                </c:pt>
                <c:pt idx="11026">
                  <c:v>80746.04374042139</c:v>
                </c:pt>
                <c:pt idx="11027">
                  <c:v>80746.04374042139</c:v>
                </c:pt>
                <c:pt idx="11028">
                  <c:v>80746.04374042139</c:v>
                </c:pt>
                <c:pt idx="11029">
                  <c:v>80746.04374042139</c:v>
                </c:pt>
                <c:pt idx="11030">
                  <c:v>80746.04374042139</c:v>
                </c:pt>
                <c:pt idx="11031">
                  <c:v>80746.04374042139</c:v>
                </c:pt>
                <c:pt idx="11032">
                  <c:v>80746.04374042139</c:v>
                </c:pt>
                <c:pt idx="11033">
                  <c:v>80746.04374042139</c:v>
                </c:pt>
                <c:pt idx="11034">
                  <c:v>80746.04374042139</c:v>
                </c:pt>
                <c:pt idx="11035">
                  <c:v>80746.04374042139</c:v>
                </c:pt>
                <c:pt idx="11036">
                  <c:v>80746.04374042139</c:v>
                </c:pt>
                <c:pt idx="11037">
                  <c:v>80746.04374042139</c:v>
                </c:pt>
                <c:pt idx="11038">
                  <c:v>80746.04374042139</c:v>
                </c:pt>
                <c:pt idx="11039">
                  <c:v>80746.04374042139</c:v>
                </c:pt>
                <c:pt idx="11040">
                  <c:v>80746.04374042139</c:v>
                </c:pt>
                <c:pt idx="11041">
                  <c:v>80746.04374042139</c:v>
                </c:pt>
                <c:pt idx="11042">
                  <c:v>80746.04374042139</c:v>
                </c:pt>
                <c:pt idx="11043">
                  <c:v>80746.04374042139</c:v>
                </c:pt>
                <c:pt idx="11044">
                  <c:v>80746.04374042139</c:v>
                </c:pt>
                <c:pt idx="11045">
                  <c:v>80746.04374042139</c:v>
                </c:pt>
                <c:pt idx="11046">
                  <c:v>80746.04374042139</c:v>
                </c:pt>
                <c:pt idx="11047">
                  <c:v>80746.04374042139</c:v>
                </c:pt>
                <c:pt idx="11048">
                  <c:v>80746.04374042139</c:v>
                </c:pt>
                <c:pt idx="11049">
                  <c:v>80746.04374042139</c:v>
                </c:pt>
                <c:pt idx="11050">
                  <c:v>80746.04374042139</c:v>
                </c:pt>
                <c:pt idx="11051">
                  <c:v>80746.04374042139</c:v>
                </c:pt>
                <c:pt idx="11052">
                  <c:v>80746.04374042139</c:v>
                </c:pt>
                <c:pt idx="11053">
                  <c:v>80746.04374042139</c:v>
                </c:pt>
                <c:pt idx="11054">
                  <c:v>80746.04374042139</c:v>
                </c:pt>
                <c:pt idx="11055">
                  <c:v>80746.04374042139</c:v>
                </c:pt>
                <c:pt idx="11056">
                  <c:v>80746.04374042139</c:v>
                </c:pt>
                <c:pt idx="11057">
                  <c:v>80746.04374042139</c:v>
                </c:pt>
                <c:pt idx="11058">
                  <c:v>80746.04374042139</c:v>
                </c:pt>
                <c:pt idx="11059">
                  <c:v>80746.04374042139</c:v>
                </c:pt>
                <c:pt idx="11060">
                  <c:v>80746.04374042139</c:v>
                </c:pt>
                <c:pt idx="11061">
                  <c:v>80746.04374042139</c:v>
                </c:pt>
                <c:pt idx="11062">
                  <c:v>80746.04374042139</c:v>
                </c:pt>
                <c:pt idx="11063">
                  <c:v>80746.04374042139</c:v>
                </c:pt>
                <c:pt idx="11064">
                  <c:v>80746.04374042139</c:v>
                </c:pt>
                <c:pt idx="11065">
                  <c:v>80746.04374042139</c:v>
                </c:pt>
                <c:pt idx="11066">
                  <c:v>80746.04374042139</c:v>
                </c:pt>
                <c:pt idx="11067">
                  <c:v>80746.04374042139</c:v>
                </c:pt>
                <c:pt idx="11068">
                  <c:v>80746.04374042139</c:v>
                </c:pt>
                <c:pt idx="11069">
                  <c:v>80746.04374042139</c:v>
                </c:pt>
                <c:pt idx="11070">
                  <c:v>80746.04374042139</c:v>
                </c:pt>
                <c:pt idx="11071">
                  <c:v>80746.04374042139</c:v>
                </c:pt>
                <c:pt idx="11072">
                  <c:v>80746.04374042139</c:v>
                </c:pt>
                <c:pt idx="11073">
                  <c:v>80746.04374042139</c:v>
                </c:pt>
                <c:pt idx="11074">
                  <c:v>80746.04374042139</c:v>
                </c:pt>
                <c:pt idx="11075">
                  <c:v>80746.04374042139</c:v>
                </c:pt>
                <c:pt idx="11076">
                  <c:v>80746.04374042139</c:v>
                </c:pt>
                <c:pt idx="11077">
                  <c:v>80746.04374042139</c:v>
                </c:pt>
                <c:pt idx="11078">
                  <c:v>80746.04374042139</c:v>
                </c:pt>
                <c:pt idx="11079">
                  <c:v>80746.04374042139</c:v>
                </c:pt>
                <c:pt idx="11080">
                  <c:v>80746.04374042139</c:v>
                </c:pt>
                <c:pt idx="11081">
                  <c:v>80746.04374042139</c:v>
                </c:pt>
                <c:pt idx="11082">
                  <c:v>80746.04374042139</c:v>
                </c:pt>
                <c:pt idx="11083">
                  <c:v>80746.04374042139</c:v>
                </c:pt>
                <c:pt idx="11084">
                  <c:v>80746.04374042139</c:v>
                </c:pt>
                <c:pt idx="11085">
                  <c:v>80746.04374042139</c:v>
                </c:pt>
                <c:pt idx="11086">
                  <c:v>80746.04374042139</c:v>
                </c:pt>
                <c:pt idx="11087">
                  <c:v>80746.04374042139</c:v>
                </c:pt>
                <c:pt idx="11088">
                  <c:v>80746.04374042139</c:v>
                </c:pt>
                <c:pt idx="11089">
                  <c:v>80746.04374042139</c:v>
                </c:pt>
                <c:pt idx="11090">
                  <c:v>80746.04374042139</c:v>
                </c:pt>
                <c:pt idx="11091">
                  <c:v>80746.04374042139</c:v>
                </c:pt>
                <c:pt idx="11092">
                  <c:v>80746.04374042139</c:v>
                </c:pt>
                <c:pt idx="11093">
                  <c:v>80746.04374042139</c:v>
                </c:pt>
                <c:pt idx="11094">
                  <c:v>80746.04374042139</c:v>
                </c:pt>
                <c:pt idx="11095">
                  <c:v>80746.04374042139</c:v>
                </c:pt>
                <c:pt idx="11096">
                  <c:v>80746.04374042139</c:v>
                </c:pt>
                <c:pt idx="11097">
                  <c:v>80746.04374042139</c:v>
                </c:pt>
                <c:pt idx="11098">
                  <c:v>80746.04374042139</c:v>
                </c:pt>
                <c:pt idx="11099">
                  <c:v>80746.04374042139</c:v>
                </c:pt>
                <c:pt idx="11100">
                  <c:v>80746.04374042139</c:v>
                </c:pt>
                <c:pt idx="11101">
                  <c:v>80746.04374042139</c:v>
                </c:pt>
                <c:pt idx="11102">
                  <c:v>80746.04374042139</c:v>
                </c:pt>
                <c:pt idx="11103">
                  <c:v>80746.04374042139</c:v>
                </c:pt>
                <c:pt idx="11104">
                  <c:v>80746.04374042139</c:v>
                </c:pt>
                <c:pt idx="11105">
                  <c:v>80746.04374042139</c:v>
                </c:pt>
                <c:pt idx="11106">
                  <c:v>80746.04374042139</c:v>
                </c:pt>
                <c:pt idx="11107">
                  <c:v>80746.04374042139</c:v>
                </c:pt>
                <c:pt idx="11108">
                  <c:v>80746.04374042139</c:v>
                </c:pt>
                <c:pt idx="11109">
                  <c:v>80746.04374042139</c:v>
                </c:pt>
                <c:pt idx="11110">
                  <c:v>80746.04374042139</c:v>
                </c:pt>
                <c:pt idx="11111">
                  <c:v>80746.04374042139</c:v>
                </c:pt>
                <c:pt idx="11112">
                  <c:v>80746.04374042139</c:v>
                </c:pt>
                <c:pt idx="11113">
                  <c:v>80746.04374042139</c:v>
                </c:pt>
                <c:pt idx="11114">
                  <c:v>80746.04374042139</c:v>
                </c:pt>
                <c:pt idx="11115">
                  <c:v>80746.04374042139</c:v>
                </c:pt>
                <c:pt idx="11116">
                  <c:v>80746.04374042139</c:v>
                </c:pt>
                <c:pt idx="11117">
                  <c:v>80746.04374042139</c:v>
                </c:pt>
                <c:pt idx="11118">
                  <c:v>80746.04374042139</c:v>
                </c:pt>
                <c:pt idx="11119">
                  <c:v>80746.04374042139</c:v>
                </c:pt>
                <c:pt idx="11120">
                  <c:v>80746.04374042139</c:v>
                </c:pt>
                <c:pt idx="11121">
                  <c:v>80746.04374042139</c:v>
                </c:pt>
                <c:pt idx="11122">
                  <c:v>80746.04374042139</c:v>
                </c:pt>
                <c:pt idx="11123">
                  <c:v>80746.04374042139</c:v>
                </c:pt>
                <c:pt idx="11124">
                  <c:v>80746.04374042139</c:v>
                </c:pt>
                <c:pt idx="11125">
                  <c:v>80746.04374042139</c:v>
                </c:pt>
                <c:pt idx="11126">
                  <c:v>80746.04374042139</c:v>
                </c:pt>
                <c:pt idx="11127">
                  <c:v>80746.04374042139</c:v>
                </c:pt>
                <c:pt idx="11128">
                  <c:v>80746.04374042139</c:v>
                </c:pt>
                <c:pt idx="11129">
                  <c:v>80746.04374042139</c:v>
                </c:pt>
                <c:pt idx="11130">
                  <c:v>80746.04374042139</c:v>
                </c:pt>
                <c:pt idx="11131">
                  <c:v>80746.04374042139</c:v>
                </c:pt>
                <c:pt idx="11132">
                  <c:v>80746.04374042139</c:v>
                </c:pt>
                <c:pt idx="11133">
                  <c:v>80746.04374042139</c:v>
                </c:pt>
                <c:pt idx="11134">
                  <c:v>80746.04374042139</c:v>
                </c:pt>
                <c:pt idx="11135">
                  <c:v>80746.04374042139</c:v>
                </c:pt>
                <c:pt idx="11136">
                  <c:v>80746.04374042139</c:v>
                </c:pt>
                <c:pt idx="11137">
                  <c:v>80746.04374042139</c:v>
                </c:pt>
                <c:pt idx="11138">
                  <c:v>80746.04374042139</c:v>
                </c:pt>
                <c:pt idx="11139">
                  <c:v>80746.04374042139</c:v>
                </c:pt>
                <c:pt idx="11140">
                  <c:v>80746.04374042139</c:v>
                </c:pt>
                <c:pt idx="11141">
                  <c:v>80746.04374042139</c:v>
                </c:pt>
                <c:pt idx="11142">
                  <c:v>80746.04374042139</c:v>
                </c:pt>
                <c:pt idx="11143">
                  <c:v>80746.04374042139</c:v>
                </c:pt>
                <c:pt idx="11144">
                  <c:v>80746.04374042139</c:v>
                </c:pt>
                <c:pt idx="11145">
                  <c:v>80746.04374042139</c:v>
                </c:pt>
                <c:pt idx="11146">
                  <c:v>80746.04374042139</c:v>
                </c:pt>
                <c:pt idx="11147">
                  <c:v>80746.04374042139</c:v>
                </c:pt>
                <c:pt idx="11148">
                  <c:v>80746.04374042139</c:v>
                </c:pt>
                <c:pt idx="11149">
                  <c:v>80746.04374042139</c:v>
                </c:pt>
                <c:pt idx="11150">
                  <c:v>80746.04374042139</c:v>
                </c:pt>
                <c:pt idx="11151">
                  <c:v>80746.04374042139</c:v>
                </c:pt>
                <c:pt idx="11152">
                  <c:v>80746.04374042139</c:v>
                </c:pt>
                <c:pt idx="11153">
                  <c:v>80746.04374042139</c:v>
                </c:pt>
                <c:pt idx="11154">
                  <c:v>80746.04374042139</c:v>
                </c:pt>
                <c:pt idx="11155">
                  <c:v>80746.04374042139</c:v>
                </c:pt>
                <c:pt idx="11156">
                  <c:v>80746.04374042139</c:v>
                </c:pt>
                <c:pt idx="11157">
                  <c:v>80746.04374042139</c:v>
                </c:pt>
                <c:pt idx="11158">
                  <c:v>80746.04374042139</c:v>
                </c:pt>
                <c:pt idx="11159">
                  <c:v>80746.04374042139</c:v>
                </c:pt>
                <c:pt idx="11160">
                  <c:v>80746.04374042139</c:v>
                </c:pt>
                <c:pt idx="11161">
                  <c:v>80746.04374042139</c:v>
                </c:pt>
                <c:pt idx="11162">
                  <c:v>80746.04374042139</c:v>
                </c:pt>
                <c:pt idx="11163">
                  <c:v>80746.04374042139</c:v>
                </c:pt>
                <c:pt idx="11164">
                  <c:v>80746.04374042139</c:v>
                </c:pt>
                <c:pt idx="11165">
                  <c:v>80746.04374042139</c:v>
                </c:pt>
                <c:pt idx="11166">
                  <c:v>80746.04374042139</c:v>
                </c:pt>
                <c:pt idx="11167">
                  <c:v>80746.04374042139</c:v>
                </c:pt>
                <c:pt idx="11168">
                  <c:v>80746.04374042139</c:v>
                </c:pt>
                <c:pt idx="11169">
                  <c:v>80746.04374042139</c:v>
                </c:pt>
                <c:pt idx="11170">
                  <c:v>80746.04374042139</c:v>
                </c:pt>
                <c:pt idx="11171">
                  <c:v>80746.04374042139</c:v>
                </c:pt>
                <c:pt idx="11172">
                  <c:v>80746.04374042139</c:v>
                </c:pt>
                <c:pt idx="11173">
                  <c:v>80746.04374042139</c:v>
                </c:pt>
                <c:pt idx="11174">
                  <c:v>80746.04374042139</c:v>
                </c:pt>
                <c:pt idx="11175">
                  <c:v>80746.04374042139</c:v>
                </c:pt>
                <c:pt idx="11176">
                  <c:v>80746.04374042139</c:v>
                </c:pt>
                <c:pt idx="11177">
                  <c:v>80746.04374042139</c:v>
                </c:pt>
                <c:pt idx="11178">
                  <c:v>80746.04374042139</c:v>
                </c:pt>
                <c:pt idx="11179">
                  <c:v>80746.04374042139</c:v>
                </c:pt>
                <c:pt idx="11180">
                  <c:v>80746.04374042139</c:v>
                </c:pt>
                <c:pt idx="11181">
                  <c:v>80746.04374042139</c:v>
                </c:pt>
                <c:pt idx="11182">
                  <c:v>80746.04374042139</c:v>
                </c:pt>
                <c:pt idx="11183">
                  <c:v>80746.04374042139</c:v>
                </c:pt>
                <c:pt idx="11184">
                  <c:v>80746.04374042139</c:v>
                </c:pt>
                <c:pt idx="11185">
                  <c:v>80746.04374042139</c:v>
                </c:pt>
                <c:pt idx="11186">
                  <c:v>80746.04374042139</c:v>
                </c:pt>
                <c:pt idx="11187">
                  <c:v>80746.04374042139</c:v>
                </c:pt>
                <c:pt idx="11188">
                  <c:v>80746.04374042139</c:v>
                </c:pt>
                <c:pt idx="11189">
                  <c:v>80746.04374042139</c:v>
                </c:pt>
                <c:pt idx="11190">
                  <c:v>80746.04374042139</c:v>
                </c:pt>
                <c:pt idx="11191">
                  <c:v>80746.04374042139</c:v>
                </c:pt>
                <c:pt idx="11192">
                  <c:v>80746.04374042139</c:v>
                </c:pt>
                <c:pt idx="11193">
                  <c:v>80746.04374042139</c:v>
                </c:pt>
                <c:pt idx="11194">
                  <c:v>80746.04374042139</c:v>
                </c:pt>
                <c:pt idx="11195">
                  <c:v>80746.04374042139</c:v>
                </c:pt>
                <c:pt idx="11196">
                  <c:v>80746.04374042139</c:v>
                </c:pt>
                <c:pt idx="11197">
                  <c:v>80746.04374042139</c:v>
                </c:pt>
                <c:pt idx="11198">
                  <c:v>80746.04374042139</c:v>
                </c:pt>
                <c:pt idx="11199">
                  <c:v>80746.04374042139</c:v>
                </c:pt>
                <c:pt idx="11200">
                  <c:v>80746.04374042139</c:v>
                </c:pt>
                <c:pt idx="11201">
                  <c:v>80746.04374042139</c:v>
                </c:pt>
                <c:pt idx="11202">
                  <c:v>80746.04374042139</c:v>
                </c:pt>
                <c:pt idx="11203">
                  <c:v>80746.04374042139</c:v>
                </c:pt>
                <c:pt idx="11204">
                  <c:v>80746.04374042139</c:v>
                </c:pt>
                <c:pt idx="11205">
                  <c:v>80746.04374042139</c:v>
                </c:pt>
                <c:pt idx="11206">
                  <c:v>80746.04374042139</c:v>
                </c:pt>
                <c:pt idx="11207">
                  <c:v>80746.04374042139</c:v>
                </c:pt>
                <c:pt idx="11208">
                  <c:v>80746.04374042139</c:v>
                </c:pt>
                <c:pt idx="11209">
                  <c:v>80746.04374042139</c:v>
                </c:pt>
                <c:pt idx="11210">
                  <c:v>80746.04374042139</c:v>
                </c:pt>
                <c:pt idx="11211">
                  <c:v>80746.04374042139</c:v>
                </c:pt>
                <c:pt idx="11212">
                  <c:v>80746.04374042139</c:v>
                </c:pt>
                <c:pt idx="11213">
                  <c:v>80746.04374042139</c:v>
                </c:pt>
                <c:pt idx="11214">
                  <c:v>80746.04374042139</c:v>
                </c:pt>
                <c:pt idx="11215">
                  <c:v>80746.04374042139</c:v>
                </c:pt>
                <c:pt idx="11216">
                  <c:v>80746.04374042139</c:v>
                </c:pt>
                <c:pt idx="11217">
                  <c:v>80746.04374042139</c:v>
                </c:pt>
                <c:pt idx="11218">
                  <c:v>80746.04374042139</c:v>
                </c:pt>
                <c:pt idx="11219">
                  <c:v>80746.04374042139</c:v>
                </c:pt>
                <c:pt idx="11220">
                  <c:v>80746.04374042139</c:v>
                </c:pt>
                <c:pt idx="11221">
                  <c:v>80746.04374042139</c:v>
                </c:pt>
                <c:pt idx="11222">
                  <c:v>80746.04374042139</c:v>
                </c:pt>
                <c:pt idx="11223">
                  <c:v>80746.04374042139</c:v>
                </c:pt>
                <c:pt idx="11224">
                  <c:v>80746.04374042139</c:v>
                </c:pt>
                <c:pt idx="11225">
                  <c:v>80746.04374042139</c:v>
                </c:pt>
                <c:pt idx="11226">
                  <c:v>80746.04374042139</c:v>
                </c:pt>
                <c:pt idx="11227">
                  <c:v>80746.04374042139</c:v>
                </c:pt>
                <c:pt idx="11228">
                  <c:v>80746.04374042139</c:v>
                </c:pt>
                <c:pt idx="11229">
                  <c:v>80746.04374042139</c:v>
                </c:pt>
                <c:pt idx="11230">
                  <c:v>80746.04374042139</c:v>
                </c:pt>
                <c:pt idx="11231">
                  <c:v>80746.04374042139</c:v>
                </c:pt>
                <c:pt idx="11232">
                  <c:v>80746.04374042139</c:v>
                </c:pt>
                <c:pt idx="11233">
                  <c:v>80746.04374042139</c:v>
                </c:pt>
                <c:pt idx="11234">
                  <c:v>80746.04374042139</c:v>
                </c:pt>
                <c:pt idx="11235">
                  <c:v>80746.04374042139</c:v>
                </c:pt>
                <c:pt idx="11236">
                  <c:v>80746.04374042139</c:v>
                </c:pt>
                <c:pt idx="11237">
                  <c:v>80746.04374042139</c:v>
                </c:pt>
                <c:pt idx="11238">
                  <c:v>80746.04374042139</c:v>
                </c:pt>
                <c:pt idx="11239">
                  <c:v>80746.04374042139</c:v>
                </c:pt>
                <c:pt idx="11240">
                  <c:v>80746.04374042139</c:v>
                </c:pt>
                <c:pt idx="11241">
                  <c:v>80746.04374042139</c:v>
                </c:pt>
                <c:pt idx="11242">
                  <c:v>80746.04374042139</c:v>
                </c:pt>
                <c:pt idx="11243">
                  <c:v>80746.04374042139</c:v>
                </c:pt>
                <c:pt idx="11244">
                  <c:v>80746.04374042139</c:v>
                </c:pt>
                <c:pt idx="11245">
                  <c:v>80746.04374042139</c:v>
                </c:pt>
                <c:pt idx="11246">
                  <c:v>80746.04374042139</c:v>
                </c:pt>
                <c:pt idx="11247">
                  <c:v>80746.04374042139</c:v>
                </c:pt>
                <c:pt idx="11248">
                  <c:v>80746.04374042139</c:v>
                </c:pt>
                <c:pt idx="11249">
                  <c:v>80746.04374042139</c:v>
                </c:pt>
                <c:pt idx="11250">
                  <c:v>80746.04374042139</c:v>
                </c:pt>
                <c:pt idx="11251">
                  <c:v>80746.04374042139</c:v>
                </c:pt>
                <c:pt idx="11252">
                  <c:v>80746.04374042139</c:v>
                </c:pt>
                <c:pt idx="11253">
                  <c:v>80746.04374042139</c:v>
                </c:pt>
                <c:pt idx="11254">
                  <c:v>80746.04374042139</c:v>
                </c:pt>
                <c:pt idx="11255">
                  <c:v>80746.04374042139</c:v>
                </c:pt>
                <c:pt idx="11256">
                  <c:v>80746.04374042139</c:v>
                </c:pt>
                <c:pt idx="11257">
                  <c:v>80746.04374042139</c:v>
                </c:pt>
                <c:pt idx="11258">
                  <c:v>80746.04374042139</c:v>
                </c:pt>
                <c:pt idx="11259">
                  <c:v>80746.04374042139</c:v>
                </c:pt>
                <c:pt idx="11260">
                  <c:v>80746.04374042139</c:v>
                </c:pt>
                <c:pt idx="11261">
                  <c:v>80746.04374042139</c:v>
                </c:pt>
                <c:pt idx="11262">
                  <c:v>80746.04374042139</c:v>
                </c:pt>
                <c:pt idx="11263">
                  <c:v>80746.04374042139</c:v>
                </c:pt>
                <c:pt idx="11264">
                  <c:v>80746.04374042139</c:v>
                </c:pt>
                <c:pt idx="11265">
                  <c:v>80746.04374042139</c:v>
                </c:pt>
                <c:pt idx="11266">
                  <c:v>80746.04374042139</c:v>
                </c:pt>
                <c:pt idx="11267">
                  <c:v>80746.04374042139</c:v>
                </c:pt>
                <c:pt idx="11268">
                  <c:v>80746.04374042139</c:v>
                </c:pt>
                <c:pt idx="11269">
                  <c:v>80746.04374042139</c:v>
                </c:pt>
                <c:pt idx="11270">
                  <c:v>80746.04374042139</c:v>
                </c:pt>
                <c:pt idx="11271">
                  <c:v>80746.04374042139</c:v>
                </c:pt>
                <c:pt idx="11272">
                  <c:v>80746.04374042139</c:v>
                </c:pt>
                <c:pt idx="11273">
                  <c:v>80746.04374042139</c:v>
                </c:pt>
                <c:pt idx="11274">
                  <c:v>80746.04374042139</c:v>
                </c:pt>
                <c:pt idx="11275">
                  <c:v>80746.04374042139</c:v>
                </c:pt>
                <c:pt idx="11276">
                  <c:v>80746.04374042139</c:v>
                </c:pt>
                <c:pt idx="11277">
                  <c:v>80746.04374042139</c:v>
                </c:pt>
                <c:pt idx="11278">
                  <c:v>80746.04374042139</c:v>
                </c:pt>
                <c:pt idx="11279">
                  <c:v>80746.04374042139</c:v>
                </c:pt>
                <c:pt idx="11280">
                  <c:v>80746.04374042139</c:v>
                </c:pt>
                <c:pt idx="11281">
                  <c:v>80746.04374042139</c:v>
                </c:pt>
                <c:pt idx="11282">
                  <c:v>80746.04374042139</c:v>
                </c:pt>
                <c:pt idx="11283">
                  <c:v>80746.04374042139</c:v>
                </c:pt>
                <c:pt idx="11284">
                  <c:v>80746.04374042139</c:v>
                </c:pt>
                <c:pt idx="11285">
                  <c:v>80746.04374042139</c:v>
                </c:pt>
                <c:pt idx="11286">
                  <c:v>80746.04374042139</c:v>
                </c:pt>
                <c:pt idx="11287">
                  <c:v>80746.04374042139</c:v>
                </c:pt>
                <c:pt idx="11288">
                  <c:v>80746.04374042139</c:v>
                </c:pt>
                <c:pt idx="11289">
                  <c:v>80746.04374042139</c:v>
                </c:pt>
                <c:pt idx="11290">
                  <c:v>80746.04374042139</c:v>
                </c:pt>
                <c:pt idx="11291">
                  <c:v>80746.04374042139</c:v>
                </c:pt>
                <c:pt idx="11292">
                  <c:v>80746.04374042139</c:v>
                </c:pt>
                <c:pt idx="11293">
                  <c:v>80746.04374042139</c:v>
                </c:pt>
                <c:pt idx="11294">
                  <c:v>80746.04374042139</c:v>
                </c:pt>
                <c:pt idx="11295">
                  <c:v>80746.04374042139</c:v>
                </c:pt>
                <c:pt idx="11296">
                  <c:v>80746.04374042139</c:v>
                </c:pt>
                <c:pt idx="11297">
                  <c:v>80746.04374042139</c:v>
                </c:pt>
                <c:pt idx="11298">
                  <c:v>80746.04374042139</c:v>
                </c:pt>
                <c:pt idx="11299">
                  <c:v>80746.04374042139</c:v>
                </c:pt>
                <c:pt idx="11300">
                  <c:v>80746.04374042139</c:v>
                </c:pt>
                <c:pt idx="11301">
                  <c:v>80746.04374042139</c:v>
                </c:pt>
                <c:pt idx="11302">
                  <c:v>80746.04374042139</c:v>
                </c:pt>
                <c:pt idx="11303">
                  <c:v>80746.04374042139</c:v>
                </c:pt>
                <c:pt idx="11304">
                  <c:v>80746.04374042139</c:v>
                </c:pt>
                <c:pt idx="11305">
                  <c:v>80746.04374042139</c:v>
                </c:pt>
                <c:pt idx="11306">
                  <c:v>80746.04374042139</c:v>
                </c:pt>
                <c:pt idx="11307">
                  <c:v>80746.04374042139</c:v>
                </c:pt>
                <c:pt idx="11308">
                  <c:v>80746.04374042139</c:v>
                </c:pt>
                <c:pt idx="11309">
                  <c:v>80746.04374042139</c:v>
                </c:pt>
                <c:pt idx="11310">
                  <c:v>80746.04374042139</c:v>
                </c:pt>
                <c:pt idx="11311">
                  <c:v>80746.04374042139</c:v>
                </c:pt>
                <c:pt idx="11312">
                  <c:v>80746.04374042139</c:v>
                </c:pt>
                <c:pt idx="11313">
                  <c:v>80746.04374042139</c:v>
                </c:pt>
                <c:pt idx="11314">
                  <c:v>80746.04374042139</c:v>
                </c:pt>
                <c:pt idx="11315">
                  <c:v>80746.04374042139</c:v>
                </c:pt>
                <c:pt idx="11316">
                  <c:v>80746.04374042139</c:v>
                </c:pt>
                <c:pt idx="11317">
                  <c:v>80746.04374042139</c:v>
                </c:pt>
                <c:pt idx="11318">
                  <c:v>80746.04374042139</c:v>
                </c:pt>
                <c:pt idx="11319">
                  <c:v>80746.04374042139</c:v>
                </c:pt>
                <c:pt idx="11320">
                  <c:v>80746.04374042139</c:v>
                </c:pt>
                <c:pt idx="11321">
                  <c:v>80746.04374042139</c:v>
                </c:pt>
                <c:pt idx="11322">
                  <c:v>80746.04374042139</c:v>
                </c:pt>
                <c:pt idx="11323">
                  <c:v>80746.04374042139</c:v>
                </c:pt>
                <c:pt idx="11324">
                  <c:v>80746.04374042139</c:v>
                </c:pt>
                <c:pt idx="11325">
                  <c:v>80746.04374042139</c:v>
                </c:pt>
                <c:pt idx="11326">
                  <c:v>80746.04374042139</c:v>
                </c:pt>
                <c:pt idx="11327">
                  <c:v>80746.04374042139</c:v>
                </c:pt>
                <c:pt idx="11328">
                  <c:v>80746.04374042139</c:v>
                </c:pt>
                <c:pt idx="11329">
                  <c:v>80746.04374042139</c:v>
                </c:pt>
                <c:pt idx="11330">
                  <c:v>80746.04374042139</c:v>
                </c:pt>
                <c:pt idx="11331">
                  <c:v>80746.04374042139</c:v>
                </c:pt>
                <c:pt idx="11332">
                  <c:v>80746.04374042139</c:v>
                </c:pt>
                <c:pt idx="11333">
                  <c:v>80746.04374042139</c:v>
                </c:pt>
                <c:pt idx="11334">
                  <c:v>80746.04374042139</c:v>
                </c:pt>
                <c:pt idx="11335">
                  <c:v>80746.04374042139</c:v>
                </c:pt>
                <c:pt idx="11336">
                  <c:v>80746.04374042139</c:v>
                </c:pt>
                <c:pt idx="11337">
                  <c:v>80746.04374042139</c:v>
                </c:pt>
                <c:pt idx="11338">
                  <c:v>80746.04374042139</c:v>
                </c:pt>
                <c:pt idx="11339">
                  <c:v>80746.04374042139</c:v>
                </c:pt>
                <c:pt idx="11340">
                  <c:v>80746.04374042139</c:v>
                </c:pt>
                <c:pt idx="11341">
                  <c:v>80746.04374042139</c:v>
                </c:pt>
                <c:pt idx="11342">
                  <c:v>80746.04374042139</c:v>
                </c:pt>
                <c:pt idx="11343">
                  <c:v>80746.04374042139</c:v>
                </c:pt>
                <c:pt idx="11344">
                  <c:v>80746.04374042139</c:v>
                </c:pt>
                <c:pt idx="11345">
                  <c:v>80746.04374042139</c:v>
                </c:pt>
                <c:pt idx="11346">
                  <c:v>80746.04374042139</c:v>
                </c:pt>
                <c:pt idx="11347">
                  <c:v>80746.04374042139</c:v>
                </c:pt>
                <c:pt idx="11348">
                  <c:v>80746.04374042139</c:v>
                </c:pt>
                <c:pt idx="11349">
                  <c:v>80746.04374042139</c:v>
                </c:pt>
                <c:pt idx="11350">
                  <c:v>80746.04374042139</c:v>
                </c:pt>
                <c:pt idx="11351">
                  <c:v>80746.04374042139</c:v>
                </c:pt>
                <c:pt idx="11352">
                  <c:v>80746.04374042139</c:v>
                </c:pt>
                <c:pt idx="11353">
                  <c:v>80746.04374042139</c:v>
                </c:pt>
                <c:pt idx="11354">
                  <c:v>80746.04374042139</c:v>
                </c:pt>
                <c:pt idx="11355">
                  <c:v>80746.04374042139</c:v>
                </c:pt>
                <c:pt idx="11356">
                  <c:v>80746.04374042139</c:v>
                </c:pt>
                <c:pt idx="11357">
                  <c:v>80746.04374042139</c:v>
                </c:pt>
                <c:pt idx="11358">
                  <c:v>80746.04374042139</c:v>
                </c:pt>
                <c:pt idx="11359">
                  <c:v>80746.04374042139</c:v>
                </c:pt>
                <c:pt idx="11360">
                  <c:v>80746.04374042139</c:v>
                </c:pt>
                <c:pt idx="11361">
                  <c:v>80746.04374042139</c:v>
                </c:pt>
                <c:pt idx="11362">
                  <c:v>80746.04374042139</c:v>
                </c:pt>
                <c:pt idx="11363">
                  <c:v>80746.04374042139</c:v>
                </c:pt>
                <c:pt idx="11364">
                  <c:v>80746.04374042139</c:v>
                </c:pt>
                <c:pt idx="11365">
                  <c:v>80746.04374042139</c:v>
                </c:pt>
                <c:pt idx="11366">
                  <c:v>80746.04374042139</c:v>
                </c:pt>
                <c:pt idx="11367">
                  <c:v>80746.04374042139</c:v>
                </c:pt>
                <c:pt idx="11368">
                  <c:v>80746.04374042139</c:v>
                </c:pt>
                <c:pt idx="11369">
                  <c:v>80746.04374042139</c:v>
                </c:pt>
                <c:pt idx="11370">
                  <c:v>80746.04374042139</c:v>
                </c:pt>
                <c:pt idx="11371">
                  <c:v>80746.04374042139</c:v>
                </c:pt>
                <c:pt idx="11372">
                  <c:v>80746.04374042139</c:v>
                </c:pt>
                <c:pt idx="11373">
                  <c:v>80746.04374042139</c:v>
                </c:pt>
                <c:pt idx="11374">
                  <c:v>80746.04374042139</c:v>
                </c:pt>
                <c:pt idx="11375">
                  <c:v>80746.04374042139</c:v>
                </c:pt>
                <c:pt idx="11376">
                  <c:v>80746.04374042139</c:v>
                </c:pt>
                <c:pt idx="11377">
                  <c:v>80746.04374042139</c:v>
                </c:pt>
                <c:pt idx="11378">
                  <c:v>80746.04374042139</c:v>
                </c:pt>
                <c:pt idx="11379">
                  <c:v>80746.04374042139</c:v>
                </c:pt>
                <c:pt idx="11380">
                  <c:v>80746.04374042139</c:v>
                </c:pt>
                <c:pt idx="11381">
                  <c:v>80746.04374042139</c:v>
                </c:pt>
                <c:pt idx="11382">
                  <c:v>80746.04374042139</c:v>
                </c:pt>
                <c:pt idx="11383">
                  <c:v>80746.04374042139</c:v>
                </c:pt>
                <c:pt idx="11384">
                  <c:v>80746.04374042139</c:v>
                </c:pt>
                <c:pt idx="11385">
                  <c:v>80746.04374042139</c:v>
                </c:pt>
                <c:pt idx="11386">
                  <c:v>80746.04374042139</c:v>
                </c:pt>
                <c:pt idx="11387">
                  <c:v>80746.04374042139</c:v>
                </c:pt>
                <c:pt idx="11388">
                  <c:v>80746.04374042139</c:v>
                </c:pt>
                <c:pt idx="11389">
                  <c:v>80746.04374042139</c:v>
                </c:pt>
                <c:pt idx="11390">
                  <c:v>80746.04374042139</c:v>
                </c:pt>
                <c:pt idx="11391">
                  <c:v>80746.04374042139</c:v>
                </c:pt>
                <c:pt idx="11392">
                  <c:v>80746.04374042139</c:v>
                </c:pt>
                <c:pt idx="11393">
                  <c:v>80746.04374042139</c:v>
                </c:pt>
                <c:pt idx="11394">
                  <c:v>80746.04374042139</c:v>
                </c:pt>
                <c:pt idx="11395">
                  <c:v>80746.04374042139</c:v>
                </c:pt>
                <c:pt idx="11396">
                  <c:v>80746.04374042139</c:v>
                </c:pt>
                <c:pt idx="11397">
                  <c:v>80746.04374042139</c:v>
                </c:pt>
                <c:pt idx="11398">
                  <c:v>80746.04374042139</c:v>
                </c:pt>
                <c:pt idx="11399">
                  <c:v>80746.04374042139</c:v>
                </c:pt>
                <c:pt idx="11400">
                  <c:v>80746.04374042139</c:v>
                </c:pt>
                <c:pt idx="11401">
                  <c:v>80746.04374042139</c:v>
                </c:pt>
                <c:pt idx="11402">
                  <c:v>80746.04374042139</c:v>
                </c:pt>
                <c:pt idx="11403">
                  <c:v>80746.04374042139</c:v>
                </c:pt>
                <c:pt idx="11404">
                  <c:v>80746.04374042139</c:v>
                </c:pt>
                <c:pt idx="11405">
                  <c:v>80746.04374042139</c:v>
                </c:pt>
                <c:pt idx="11406">
                  <c:v>80746.04374042139</c:v>
                </c:pt>
                <c:pt idx="11407">
                  <c:v>80746.04374042139</c:v>
                </c:pt>
                <c:pt idx="11408">
                  <c:v>80746.04374042139</c:v>
                </c:pt>
                <c:pt idx="11409">
                  <c:v>80746.04374042139</c:v>
                </c:pt>
                <c:pt idx="11410">
                  <c:v>80746.04374042139</c:v>
                </c:pt>
                <c:pt idx="11411">
                  <c:v>80746.04374042139</c:v>
                </c:pt>
                <c:pt idx="11412">
                  <c:v>80746.04374042139</c:v>
                </c:pt>
                <c:pt idx="11413">
                  <c:v>80746.04374042139</c:v>
                </c:pt>
                <c:pt idx="11414">
                  <c:v>80746.04374042139</c:v>
                </c:pt>
                <c:pt idx="11415">
                  <c:v>80746.04374042139</c:v>
                </c:pt>
                <c:pt idx="11416">
                  <c:v>80746.04374042139</c:v>
                </c:pt>
                <c:pt idx="11417">
                  <c:v>80746.04374042139</c:v>
                </c:pt>
                <c:pt idx="11418">
                  <c:v>80746.04374042139</c:v>
                </c:pt>
                <c:pt idx="11419">
                  <c:v>80746.04374042139</c:v>
                </c:pt>
                <c:pt idx="11420">
                  <c:v>80746.04374042139</c:v>
                </c:pt>
                <c:pt idx="11421">
                  <c:v>80746.04374042139</c:v>
                </c:pt>
                <c:pt idx="11422">
                  <c:v>80746.04374042139</c:v>
                </c:pt>
                <c:pt idx="11423">
                  <c:v>80746.04374042139</c:v>
                </c:pt>
                <c:pt idx="11424">
                  <c:v>80746.04374042139</c:v>
                </c:pt>
                <c:pt idx="11425">
                  <c:v>80746.04374042139</c:v>
                </c:pt>
                <c:pt idx="11426">
                  <c:v>80746.04374042139</c:v>
                </c:pt>
                <c:pt idx="11427">
                  <c:v>80746.04374042139</c:v>
                </c:pt>
                <c:pt idx="11428">
                  <c:v>80746.04374042139</c:v>
                </c:pt>
                <c:pt idx="11429">
                  <c:v>80746.04374042139</c:v>
                </c:pt>
                <c:pt idx="11430">
                  <c:v>80746.04374042139</c:v>
                </c:pt>
                <c:pt idx="11431">
                  <c:v>80746.04374042139</c:v>
                </c:pt>
                <c:pt idx="11432">
                  <c:v>80746.04374042139</c:v>
                </c:pt>
                <c:pt idx="11433">
                  <c:v>80746.04374042139</c:v>
                </c:pt>
                <c:pt idx="11434">
                  <c:v>80746.04374042139</c:v>
                </c:pt>
                <c:pt idx="11435">
                  <c:v>80746.04374042139</c:v>
                </c:pt>
                <c:pt idx="11436">
                  <c:v>80746.04374042139</c:v>
                </c:pt>
                <c:pt idx="11437">
                  <c:v>80746.04374042139</c:v>
                </c:pt>
                <c:pt idx="11438">
                  <c:v>80746.04374042139</c:v>
                </c:pt>
                <c:pt idx="11439">
                  <c:v>80746.04374042139</c:v>
                </c:pt>
                <c:pt idx="11440">
                  <c:v>80746.04374042139</c:v>
                </c:pt>
                <c:pt idx="11441">
                  <c:v>80746.04374042139</c:v>
                </c:pt>
                <c:pt idx="11442">
                  <c:v>80746.04374042139</c:v>
                </c:pt>
                <c:pt idx="11443">
                  <c:v>80746.04374042139</c:v>
                </c:pt>
                <c:pt idx="11444">
                  <c:v>80746.04374042139</c:v>
                </c:pt>
                <c:pt idx="11445">
                  <c:v>80746.04374042139</c:v>
                </c:pt>
                <c:pt idx="11446">
                  <c:v>80746.04374042139</c:v>
                </c:pt>
                <c:pt idx="11447">
                  <c:v>80746.04374042139</c:v>
                </c:pt>
                <c:pt idx="11448">
                  <c:v>80746.04374042139</c:v>
                </c:pt>
                <c:pt idx="11449">
                  <c:v>80746.04374042139</c:v>
                </c:pt>
                <c:pt idx="11450">
                  <c:v>80746.04374042139</c:v>
                </c:pt>
                <c:pt idx="11451">
                  <c:v>80746.04374042139</c:v>
                </c:pt>
                <c:pt idx="11452">
                  <c:v>80746.04374042139</c:v>
                </c:pt>
                <c:pt idx="11453">
                  <c:v>80746.04374042139</c:v>
                </c:pt>
                <c:pt idx="11454">
                  <c:v>80746.04374042139</c:v>
                </c:pt>
                <c:pt idx="11455">
                  <c:v>80746.04374042139</c:v>
                </c:pt>
                <c:pt idx="11456">
                  <c:v>80746.04374042139</c:v>
                </c:pt>
                <c:pt idx="11457">
                  <c:v>80746.04374042139</c:v>
                </c:pt>
                <c:pt idx="11458">
                  <c:v>80746.04374042139</c:v>
                </c:pt>
                <c:pt idx="11459">
                  <c:v>80746.04374042139</c:v>
                </c:pt>
                <c:pt idx="11460">
                  <c:v>80746.04374042139</c:v>
                </c:pt>
                <c:pt idx="11461">
                  <c:v>80746.04374042139</c:v>
                </c:pt>
                <c:pt idx="11462">
                  <c:v>80746.04374042139</c:v>
                </c:pt>
                <c:pt idx="11463">
                  <c:v>80746.04374042139</c:v>
                </c:pt>
                <c:pt idx="11464">
                  <c:v>80746.04374042139</c:v>
                </c:pt>
                <c:pt idx="11465">
                  <c:v>80746.04374042139</c:v>
                </c:pt>
                <c:pt idx="11466">
                  <c:v>80746.04374042139</c:v>
                </c:pt>
                <c:pt idx="11467">
                  <c:v>80746.04374042139</c:v>
                </c:pt>
                <c:pt idx="11468">
                  <c:v>80746.04374042139</c:v>
                </c:pt>
                <c:pt idx="11469">
                  <c:v>80746.04374042139</c:v>
                </c:pt>
                <c:pt idx="11470">
                  <c:v>80746.04374042139</c:v>
                </c:pt>
                <c:pt idx="11471">
                  <c:v>80746.04374042139</c:v>
                </c:pt>
                <c:pt idx="11472">
                  <c:v>80746.04374042139</c:v>
                </c:pt>
                <c:pt idx="11473">
                  <c:v>80746.04374042139</c:v>
                </c:pt>
                <c:pt idx="11474">
                  <c:v>80746.04374042139</c:v>
                </c:pt>
                <c:pt idx="11475">
                  <c:v>80746.04374042139</c:v>
                </c:pt>
                <c:pt idx="11476">
                  <c:v>80746.04374042139</c:v>
                </c:pt>
                <c:pt idx="11477">
                  <c:v>80746.04374042139</c:v>
                </c:pt>
                <c:pt idx="11478">
                  <c:v>80746.04374042139</c:v>
                </c:pt>
                <c:pt idx="11479">
                  <c:v>80746.04374042139</c:v>
                </c:pt>
                <c:pt idx="11480">
                  <c:v>80746.04374042139</c:v>
                </c:pt>
                <c:pt idx="11481">
                  <c:v>80746.04374042139</c:v>
                </c:pt>
                <c:pt idx="11482">
                  <c:v>80746.04374042139</c:v>
                </c:pt>
                <c:pt idx="11483">
                  <c:v>80746.04374042139</c:v>
                </c:pt>
                <c:pt idx="11484">
                  <c:v>80746.04374042139</c:v>
                </c:pt>
                <c:pt idx="11485">
                  <c:v>80746.04374042139</c:v>
                </c:pt>
                <c:pt idx="11486">
                  <c:v>80746.04374042139</c:v>
                </c:pt>
                <c:pt idx="11487">
                  <c:v>80746.04374042139</c:v>
                </c:pt>
                <c:pt idx="11488">
                  <c:v>80746.04374042139</c:v>
                </c:pt>
                <c:pt idx="11489">
                  <c:v>80746.04374042139</c:v>
                </c:pt>
                <c:pt idx="11490">
                  <c:v>80746.04374042139</c:v>
                </c:pt>
                <c:pt idx="11491">
                  <c:v>80746.04374042139</c:v>
                </c:pt>
                <c:pt idx="11492">
                  <c:v>80746.04374042139</c:v>
                </c:pt>
                <c:pt idx="11493">
                  <c:v>80746.04374042139</c:v>
                </c:pt>
                <c:pt idx="11494">
                  <c:v>80746.04374042139</c:v>
                </c:pt>
                <c:pt idx="11495">
                  <c:v>80746.04374042139</c:v>
                </c:pt>
                <c:pt idx="11496">
                  <c:v>80746.04374042139</c:v>
                </c:pt>
                <c:pt idx="11497">
                  <c:v>80746.04374042139</c:v>
                </c:pt>
                <c:pt idx="11498">
                  <c:v>80746.04374042139</c:v>
                </c:pt>
                <c:pt idx="11499">
                  <c:v>80746.04374042139</c:v>
                </c:pt>
                <c:pt idx="11500">
                  <c:v>80746.04374042139</c:v>
                </c:pt>
                <c:pt idx="11501">
                  <c:v>80746.04374042139</c:v>
                </c:pt>
                <c:pt idx="11502">
                  <c:v>80746.04374042139</c:v>
                </c:pt>
                <c:pt idx="11503">
                  <c:v>80746.04374042139</c:v>
                </c:pt>
                <c:pt idx="11504">
                  <c:v>80746.04374042139</c:v>
                </c:pt>
                <c:pt idx="11505">
                  <c:v>80746.04374042139</c:v>
                </c:pt>
                <c:pt idx="11506">
                  <c:v>80746.04374042139</c:v>
                </c:pt>
                <c:pt idx="11507">
                  <c:v>80746.04374042139</c:v>
                </c:pt>
                <c:pt idx="11508">
                  <c:v>80746.04374042139</c:v>
                </c:pt>
                <c:pt idx="11509">
                  <c:v>80746.04374042139</c:v>
                </c:pt>
                <c:pt idx="11510">
                  <c:v>80746.04374042139</c:v>
                </c:pt>
                <c:pt idx="11511">
                  <c:v>80746.04374042139</c:v>
                </c:pt>
                <c:pt idx="11512">
                  <c:v>80746.04374042139</c:v>
                </c:pt>
                <c:pt idx="11513">
                  <c:v>80746.04374042139</c:v>
                </c:pt>
                <c:pt idx="11514">
                  <c:v>80746.04374042139</c:v>
                </c:pt>
                <c:pt idx="11515">
                  <c:v>80746.04374042139</c:v>
                </c:pt>
                <c:pt idx="11516">
                  <c:v>80746.04374042139</c:v>
                </c:pt>
                <c:pt idx="11517">
                  <c:v>80746.04374042139</c:v>
                </c:pt>
                <c:pt idx="11518">
                  <c:v>80746.04374042139</c:v>
                </c:pt>
                <c:pt idx="11519">
                  <c:v>80746.04374042139</c:v>
                </c:pt>
                <c:pt idx="11520">
                  <c:v>80746.04374042139</c:v>
                </c:pt>
                <c:pt idx="11521">
                  <c:v>80746.04374042139</c:v>
                </c:pt>
                <c:pt idx="11522">
                  <c:v>80746.04374042139</c:v>
                </c:pt>
                <c:pt idx="11523">
                  <c:v>80746.04374042139</c:v>
                </c:pt>
                <c:pt idx="11524">
                  <c:v>80746.04374042139</c:v>
                </c:pt>
                <c:pt idx="11525">
                  <c:v>80746.04374042139</c:v>
                </c:pt>
                <c:pt idx="11526">
                  <c:v>80746.04374042139</c:v>
                </c:pt>
                <c:pt idx="11527">
                  <c:v>80746.04374042139</c:v>
                </c:pt>
                <c:pt idx="11528">
                  <c:v>80746.04374042139</c:v>
                </c:pt>
                <c:pt idx="11529">
                  <c:v>80746.04374042139</c:v>
                </c:pt>
                <c:pt idx="11530">
                  <c:v>80746.04374042139</c:v>
                </c:pt>
                <c:pt idx="11531">
                  <c:v>80746.04374042139</c:v>
                </c:pt>
                <c:pt idx="11532">
                  <c:v>80746.04374042139</c:v>
                </c:pt>
                <c:pt idx="11533">
                  <c:v>80746.04374042139</c:v>
                </c:pt>
                <c:pt idx="11534">
                  <c:v>80746.04374042139</c:v>
                </c:pt>
                <c:pt idx="11535">
                  <c:v>80746.04374042139</c:v>
                </c:pt>
                <c:pt idx="11536">
                  <c:v>80746.04374042139</c:v>
                </c:pt>
                <c:pt idx="11537">
                  <c:v>80746.04374042139</c:v>
                </c:pt>
                <c:pt idx="11538">
                  <c:v>80746.04374042139</c:v>
                </c:pt>
                <c:pt idx="11539">
                  <c:v>80746.04374042139</c:v>
                </c:pt>
                <c:pt idx="11540">
                  <c:v>80746.04374042139</c:v>
                </c:pt>
                <c:pt idx="11541">
                  <c:v>80746.04374042139</c:v>
                </c:pt>
                <c:pt idx="11542">
                  <c:v>80746.04374042139</c:v>
                </c:pt>
                <c:pt idx="11543">
                  <c:v>80746.04374042139</c:v>
                </c:pt>
                <c:pt idx="11544">
                  <c:v>80746.04374042139</c:v>
                </c:pt>
                <c:pt idx="11545">
                  <c:v>80746.04374042139</c:v>
                </c:pt>
                <c:pt idx="11546">
                  <c:v>80746.04374042139</c:v>
                </c:pt>
                <c:pt idx="11547">
                  <c:v>80746.04374042139</c:v>
                </c:pt>
                <c:pt idx="11548">
                  <c:v>80746.04374042139</c:v>
                </c:pt>
                <c:pt idx="11549">
                  <c:v>80746.04374042139</c:v>
                </c:pt>
                <c:pt idx="11550">
                  <c:v>80746.04374042139</c:v>
                </c:pt>
                <c:pt idx="11551">
                  <c:v>80746.04374042139</c:v>
                </c:pt>
                <c:pt idx="11552">
                  <c:v>80746.04374042139</c:v>
                </c:pt>
                <c:pt idx="11553">
                  <c:v>80746.04374042139</c:v>
                </c:pt>
                <c:pt idx="11554">
                  <c:v>80746.04374042139</c:v>
                </c:pt>
                <c:pt idx="11555">
                  <c:v>80746.04374042139</c:v>
                </c:pt>
                <c:pt idx="11556">
                  <c:v>80746.04374042139</c:v>
                </c:pt>
                <c:pt idx="11557">
                  <c:v>80746.04374042139</c:v>
                </c:pt>
                <c:pt idx="11558">
                  <c:v>80746.04374042139</c:v>
                </c:pt>
                <c:pt idx="11559">
                  <c:v>80746.04374042139</c:v>
                </c:pt>
                <c:pt idx="11560">
                  <c:v>80746.04374042139</c:v>
                </c:pt>
                <c:pt idx="11561">
                  <c:v>80746.04374042139</c:v>
                </c:pt>
                <c:pt idx="11562">
                  <c:v>80746.04374042139</c:v>
                </c:pt>
                <c:pt idx="11563">
                  <c:v>80746.04374042139</c:v>
                </c:pt>
                <c:pt idx="11564">
                  <c:v>80746.04374042139</c:v>
                </c:pt>
                <c:pt idx="11565">
                  <c:v>80746.04374042139</c:v>
                </c:pt>
                <c:pt idx="11566">
                  <c:v>80746.04374042139</c:v>
                </c:pt>
                <c:pt idx="11567">
                  <c:v>80746.04374042139</c:v>
                </c:pt>
                <c:pt idx="11568">
                  <c:v>80746.04374042139</c:v>
                </c:pt>
                <c:pt idx="11569">
                  <c:v>80746.04374042139</c:v>
                </c:pt>
                <c:pt idx="11570">
                  <c:v>80746.04374042139</c:v>
                </c:pt>
                <c:pt idx="11571">
                  <c:v>80746.04374042139</c:v>
                </c:pt>
                <c:pt idx="11572">
                  <c:v>80746.04374042139</c:v>
                </c:pt>
                <c:pt idx="11573">
                  <c:v>80746.04374042139</c:v>
                </c:pt>
                <c:pt idx="11574">
                  <c:v>80746.04374042139</c:v>
                </c:pt>
                <c:pt idx="11575">
                  <c:v>80746.04374042139</c:v>
                </c:pt>
                <c:pt idx="11576">
                  <c:v>80746.04374042139</c:v>
                </c:pt>
                <c:pt idx="11577">
                  <c:v>80746.04374042139</c:v>
                </c:pt>
                <c:pt idx="11578">
                  <c:v>80746.04374042139</c:v>
                </c:pt>
                <c:pt idx="11579">
                  <c:v>80746.04374042139</c:v>
                </c:pt>
                <c:pt idx="11580">
                  <c:v>80746.04374042139</c:v>
                </c:pt>
                <c:pt idx="11581">
                  <c:v>80746.04374042139</c:v>
                </c:pt>
                <c:pt idx="11582">
                  <c:v>80746.04374042139</c:v>
                </c:pt>
                <c:pt idx="11583">
                  <c:v>80746.04374042139</c:v>
                </c:pt>
                <c:pt idx="11584">
                  <c:v>80746.04374042139</c:v>
                </c:pt>
                <c:pt idx="11585">
                  <c:v>80746.04374042139</c:v>
                </c:pt>
                <c:pt idx="11586">
                  <c:v>80746.04374042139</c:v>
                </c:pt>
                <c:pt idx="11587">
                  <c:v>80746.04374042139</c:v>
                </c:pt>
                <c:pt idx="11588">
                  <c:v>80746.04374042139</c:v>
                </c:pt>
                <c:pt idx="11589">
                  <c:v>80746.04374042139</c:v>
                </c:pt>
                <c:pt idx="11590">
                  <c:v>80746.04374042139</c:v>
                </c:pt>
                <c:pt idx="11591">
                  <c:v>80746.04374042139</c:v>
                </c:pt>
                <c:pt idx="11592">
                  <c:v>80746.04374042139</c:v>
                </c:pt>
                <c:pt idx="11593">
                  <c:v>80746.04374042139</c:v>
                </c:pt>
                <c:pt idx="11594">
                  <c:v>80746.04374042139</c:v>
                </c:pt>
                <c:pt idx="11595">
                  <c:v>80746.04374042139</c:v>
                </c:pt>
                <c:pt idx="11596">
                  <c:v>80746.04374042139</c:v>
                </c:pt>
                <c:pt idx="11597">
                  <c:v>80746.04374042139</c:v>
                </c:pt>
                <c:pt idx="11598">
                  <c:v>80746.04374042139</c:v>
                </c:pt>
                <c:pt idx="11599">
                  <c:v>80746.04374042139</c:v>
                </c:pt>
                <c:pt idx="11600">
                  <c:v>80746.04374042139</c:v>
                </c:pt>
                <c:pt idx="11601">
                  <c:v>80746.04374042139</c:v>
                </c:pt>
                <c:pt idx="11602">
                  <c:v>80746.04374042139</c:v>
                </c:pt>
                <c:pt idx="11603">
                  <c:v>80746.04374042139</c:v>
                </c:pt>
                <c:pt idx="11604">
                  <c:v>80746.04374042139</c:v>
                </c:pt>
                <c:pt idx="11605">
                  <c:v>80746.04374042139</c:v>
                </c:pt>
                <c:pt idx="11606">
                  <c:v>80746.04374042139</c:v>
                </c:pt>
                <c:pt idx="11607">
                  <c:v>80746.04374042139</c:v>
                </c:pt>
                <c:pt idx="11608">
                  <c:v>80746.04374042139</c:v>
                </c:pt>
                <c:pt idx="11609">
                  <c:v>80746.04374042139</c:v>
                </c:pt>
                <c:pt idx="11610">
                  <c:v>80746.04374042139</c:v>
                </c:pt>
                <c:pt idx="11611">
                  <c:v>80746.04374042139</c:v>
                </c:pt>
                <c:pt idx="11612">
                  <c:v>80746.04374042139</c:v>
                </c:pt>
                <c:pt idx="11613">
                  <c:v>80746.04374042139</c:v>
                </c:pt>
                <c:pt idx="11614">
                  <c:v>80746.04374042139</c:v>
                </c:pt>
                <c:pt idx="11615">
                  <c:v>80746.04374042139</c:v>
                </c:pt>
                <c:pt idx="11616">
                  <c:v>80746.04374042139</c:v>
                </c:pt>
                <c:pt idx="11617">
                  <c:v>80746.04374042139</c:v>
                </c:pt>
                <c:pt idx="11618">
                  <c:v>80746.04374042139</c:v>
                </c:pt>
                <c:pt idx="11619">
                  <c:v>80746.04374042139</c:v>
                </c:pt>
                <c:pt idx="11620">
                  <c:v>80746.04374042139</c:v>
                </c:pt>
                <c:pt idx="11621">
                  <c:v>80746.04374042139</c:v>
                </c:pt>
                <c:pt idx="11622">
                  <c:v>80746.04374042139</c:v>
                </c:pt>
                <c:pt idx="11623">
                  <c:v>80746.04374042139</c:v>
                </c:pt>
                <c:pt idx="11624">
                  <c:v>80746.04374042139</c:v>
                </c:pt>
                <c:pt idx="11625">
                  <c:v>80746.04374042139</c:v>
                </c:pt>
                <c:pt idx="11626">
                  <c:v>80746.04374042139</c:v>
                </c:pt>
                <c:pt idx="11627">
                  <c:v>80746.04374042139</c:v>
                </c:pt>
                <c:pt idx="11628">
                  <c:v>80746.04374042139</c:v>
                </c:pt>
                <c:pt idx="11629">
                  <c:v>80746.04374042139</c:v>
                </c:pt>
                <c:pt idx="11630">
                  <c:v>80746.04374042139</c:v>
                </c:pt>
                <c:pt idx="11631">
                  <c:v>80746.04374042139</c:v>
                </c:pt>
                <c:pt idx="11632">
                  <c:v>80746.04374042139</c:v>
                </c:pt>
                <c:pt idx="11633">
                  <c:v>80746.04374042139</c:v>
                </c:pt>
                <c:pt idx="11634">
                  <c:v>80746.04374042139</c:v>
                </c:pt>
                <c:pt idx="11635">
                  <c:v>80746.04374042139</c:v>
                </c:pt>
                <c:pt idx="11636">
                  <c:v>80746.04374042139</c:v>
                </c:pt>
                <c:pt idx="11637">
                  <c:v>80746.04374042139</c:v>
                </c:pt>
                <c:pt idx="11638">
                  <c:v>80746.04374042139</c:v>
                </c:pt>
                <c:pt idx="11639">
                  <c:v>80746.04374042139</c:v>
                </c:pt>
                <c:pt idx="11640">
                  <c:v>80746.04374042139</c:v>
                </c:pt>
                <c:pt idx="11641">
                  <c:v>80746.04374042139</c:v>
                </c:pt>
                <c:pt idx="11642">
                  <c:v>80746.04374042139</c:v>
                </c:pt>
                <c:pt idx="11643">
                  <c:v>80746.04374042139</c:v>
                </c:pt>
                <c:pt idx="11644">
                  <c:v>80746.04374042139</c:v>
                </c:pt>
                <c:pt idx="11645">
                  <c:v>80746.04374042139</c:v>
                </c:pt>
                <c:pt idx="11646">
                  <c:v>80746.04374042139</c:v>
                </c:pt>
                <c:pt idx="11647">
                  <c:v>80746.04374042139</c:v>
                </c:pt>
                <c:pt idx="11648">
                  <c:v>80746.04374042139</c:v>
                </c:pt>
                <c:pt idx="11649">
                  <c:v>80746.04374042139</c:v>
                </c:pt>
                <c:pt idx="11650">
                  <c:v>80746.04374042139</c:v>
                </c:pt>
                <c:pt idx="11651">
                  <c:v>80746.04374042139</c:v>
                </c:pt>
                <c:pt idx="11652">
                  <c:v>80746.04374042139</c:v>
                </c:pt>
                <c:pt idx="11653">
                  <c:v>80746.04374042139</c:v>
                </c:pt>
                <c:pt idx="11654">
                  <c:v>80746.04374042139</c:v>
                </c:pt>
                <c:pt idx="11655">
                  <c:v>80746.04374042139</c:v>
                </c:pt>
                <c:pt idx="11656">
                  <c:v>80746.04374042139</c:v>
                </c:pt>
                <c:pt idx="11657">
                  <c:v>80746.04374042139</c:v>
                </c:pt>
                <c:pt idx="11658">
                  <c:v>80746.04374042139</c:v>
                </c:pt>
                <c:pt idx="11659">
                  <c:v>80746.04374042139</c:v>
                </c:pt>
                <c:pt idx="11660">
                  <c:v>80746.04374042139</c:v>
                </c:pt>
                <c:pt idx="11661">
                  <c:v>80746.04374042139</c:v>
                </c:pt>
                <c:pt idx="11662">
                  <c:v>80746.04374042139</c:v>
                </c:pt>
                <c:pt idx="11663">
                  <c:v>80746.04374042139</c:v>
                </c:pt>
                <c:pt idx="11664">
                  <c:v>80746.04374042139</c:v>
                </c:pt>
                <c:pt idx="11665">
                  <c:v>80746.04374042139</c:v>
                </c:pt>
                <c:pt idx="11666">
                  <c:v>80746.04374042139</c:v>
                </c:pt>
                <c:pt idx="11667">
                  <c:v>80746.04374042139</c:v>
                </c:pt>
                <c:pt idx="11668">
                  <c:v>80746.04374042139</c:v>
                </c:pt>
                <c:pt idx="11669">
                  <c:v>80746.04374042139</c:v>
                </c:pt>
                <c:pt idx="11670">
                  <c:v>80746.04374042139</c:v>
                </c:pt>
                <c:pt idx="11671">
                  <c:v>80746.04374042139</c:v>
                </c:pt>
                <c:pt idx="11672">
                  <c:v>80746.04374042139</c:v>
                </c:pt>
                <c:pt idx="11673">
                  <c:v>80746.04374042139</c:v>
                </c:pt>
                <c:pt idx="11674">
                  <c:v>80746.04374042139</c:v>
                </c:pt>
                <c:pt idx="11675">
                  <c:v>80746.04374042139</c:v>
                </c:pt>
                <c:pt idx="11676">
                  <c:v>80746.04374042139</c:v>
                </c:pt>
                <c:pt idx="11677">
                  <c:v>80746.04374042139</c:v>
                </c:pt>
                <c:pt idx="11678">
                  <c:v>80746.04374042139</c:v>
                </c:pt>
                <c:pt idx="11679">
                  <c:v>80746.04374042139</c:v>
                </c:pt>
                <c:pt idx="11680">
                  <c:v>80746.04374042139</c:v>
                </c:pt>
                <c:pt idx="11681">
                  <c:v>80746.04374042139</c:v>
                </c:pt>
                <c:pt idx="11682">
                  <c:v>80746.04374042139</c:v>
                </c:pt>
                <c:pt idx="11683">
                  <c:v>80746.04374042139</c:v>
                </c:pt>
                <c:pt idx="11684">
                  <c:v>80746.04374042139</c:v>
                </c:pt>
                <c:pt idx="11685">
                  <c:v>80746.04374042139</c:v>
                </c:pt>
                <c:pt idx="11686">
                  <c:v>80746.04374042139</c:v>
                </c:pt>
                <c:pt idx="11687">
                  <c:v>80746.04374042139</c:v>
                </c:pt>
                <c:pt idx="11688">
                  <c:v>80746.04374042139</c:v>
                </c:pt>
                <c:pt idx="11689">
                  <c:v>80746.04374042139</c:v>
                </c:pt>
                <c:pt idx="11690">
                  <c:v>80746.04374042139</c:v>
                </c:pt>
                <c:pt idx="11691">
                  <c:v>80746.04374042139</c:v>
                </c:pt>
                <c:pt idx="11692">
                  <c:v>80746.04374042139</c:v>
                </c:pt>
                <c:pt idx="11693">
                  <c:v>80746.04374042139</c:v>
                </c:pt>
                <c:pt idx="11694">
                  <c:v>80746.04374042139</c:v>
                </c:pt>
                <c:pt idx="11695">
                  <c:v>80746.04374042139</c:v>
                </c:pt>
                <c:pt idx="11696">
                  <c:v>80746.04374042139</c:v>
                </c:pt>
                <c:pt idx="11697">
                  <c:v>80746.04374042139</c:v>
                </c:pt>
                <c:pt idx="11698">
                  <c:v>80746.04374042139</c:v>
                </c:pt>
                <c:pt idx="11699">
                  <c:v>80746.04374042139</c:v>
                </c:pt>
                <c:pt idx="11700">
                  <c:v>80746.04374042139</c:v>
                </c:pt>
                <c:pt idx="11701">
                  <c:v>80746.04374042139</c:v>
                </c:pt>
                <c:pt idx="11702">
                  <c:v>80746.04374042139</c:v>
                </c:pt>
                <c:pt idx="11703">
                  <c:v>80746.04374042139</c:v>
                </c:pt>
                <c:pt idx="11704">
                  <c:v>80746.04374042139</c:v>
                </c:pt>
                <c:pt idx="11705">
                  <c:v>80746.04374042139</c:v>
                </c:pt>
                <c:pt idx="11706">
                  <c:v>80746.04374042139</c:v>
                </c:pt>
                <c:pt idx="11707">
                  <c:v>80746.04374042139</c:v>
                </c:pt>
                <c:pt idx="11708">
                  <c:v>80746.04374042139</c:v>
                </c:pt>
                <c:pt idx="11709">
                  <c:v>80746.04374042139</c:v>
                </c:pt>
                <c:pt idx="11710">
                  <c:v>80746.04374042139</c:v>
                </c:pt>
                <c:pt idx="11711">
                  <c:v>80746.04374042139</c:v>
                </c:pt>
                <c:pt idx="11712">
                  <c:v>80746.04374042139</c:v>
                </c:pt>
                <c:pt idx="11713">
                  <c:v>80746.04374042139</c:v>
                </c:pt>
                <c:pt idx="11714">
                  <c:v>80746.04374042139</c:v>
                </c:pt>
                <c:pt idx="11715">
                  <c:v>80746.04374042139</c:v>
                </c:pt>
                <c:pt idx="11716">
                  <c:v>80746.04374042139</c:v>
                </c:pt>
                <c:pt idx="11717">
                  <c:v>80746.04374042139</c:v>
                </c:pt>
                <c:pt idx="11718">
                  <c:v>80746.04374042139</c:v>
                </c:pt>
                <c:pt idx="11719">
                  <c:v>80746.04374042139</c:v>
                </c:pt>
                <c:pt idx="11720">
                  <c:v>80746.04374042139</c:v>
                </c:pt>
                <c:pt idx="11721">
                  <c:v>80746.04374042139</c:v>
                </c:pt>
                <c:pt idx="11722">
                  <c:v>80746.04374042139</c:v>
                </c:pt>
                <c:pt idx="11723">
                  <c:v>80746.04374042139</c:v>
                </c:pt>
                <c:pt idx="11724">
                  <c:v>80746.04374042139</c:v>
                </c:pt>
                <c:pt idx="11725">
                  <c:v>80746.04374042139</c:v>
                </c:pt>
                <c:pt idx="11726">
                  <c:v>80746.04374042139</c:v>
                </c:pt>
                <c:pt idx="11727">
                  <c:v>80746.04374042139</c:v>
                </c:pt>
                <c:pt idx="11728">
                  <c:v>80746.04374042139</c:v>
                </c:pt>
                <c:pt idx="11729">
                  <c:v>80746.04374042139</c:v>
                </c:pt>
                <c:pt idx="11730">
                  <c:v>80746.04374042139</c:v>
                </c:pt>
                <c:pt idx="11731">
                  <c:v>80746.04374042139</c:v>
                </c:pt>
                <c:pt idx="11732">
                  <c:v>80746.04374042139</c:v>
                </c:pt>
                <c:pt idx="11733">
                  <c:v>80746.04374042139</c:v>
                </c:pt>
                <c:pt idx="11734">
                  <c:v>80746.04374042139</c:v>
                </c:pt>
                <c:pt idx="11735">
                  <c:v>80746.04374042139</c:v>
                </c:pt>
                <c:pt idx="11736">
                  <c:v>80746.04374042139</c:v>
                </c:pt>
                <c:pt idx="11737">
                  <c:v>80746.04374042139</c:v>
                </c:pt>
                <c:pt idx="11738">
                  <c:v>80746.04374042139</c:v>
                </c:pt>
                <c:pt idx="11739">
                  <c:v>80746.04374042139</c:v>
                </c:pt>
                <c:pt idx="11740">
                  <c:v>80746.04374042139</c:v>
                </c:pt>
                <c:pt idx="11741">
                  <c:v>80746.04374042139</c:v>
                </c:pt>
                <c:pt idx="11742">
                  <c:v>80746.04374042139</c:v>
                </c:pt>
                <c:pt idx="11743">
                  <c:v>80746.04374042139</c:v>
                </c:pt>
                <c:pt idx="11744">
                  <c:v>80746.04374042139</c:v>
                </c:pt>
                <c:pt idx="11745">
                  <c:v>80746.04374042139</c:v>
                </c:pt>
                <c:pt idx="11746">
                  <c:v>80746.04374042139</c:v>
                </c:pt>
                <c:pt idx="11747">
                  <c:v>80746.04374042139</c:v>
                </c:pt>
                <c:pt idx="11748">
                  <c:v>80746.04374042139</c:v>
                </c:pt>
                <c:pt idx="11749">
                  <c:v>80746.04374042139</c:v>
                </c:pt>
                <c:pt idx="11750">
                  <c:v>80746.04374042139</c:v>
                </c:pt>
                <c:pt idx="11751">
                  <c:v>80746.04374042139</c:v>
                </c:pt>
                <c:pt idx="11752">
                  <c:v>80746.04374042139</c:v>
                </c:pt>
                <c:pt idx="11753">
                  <c:v>80746.04374042139</c:v>
                </c:pt>
                <c:pt idx="11754">
                  <c:v>80746.04374042139</c:v>
                </c:pt>
                <c:pt idx="11755">
                  <c:v>80746.04374042139</c:v>
                </c:pt>
                <c:pt idx="11756">
                  <c:v>80746.04374042139</c:v>
                </c:pt>
                <c:pt idx="11757">
                  <c:v>80746.04374042139</c:v>
                </c:pt>
                <c:pt idx="11758">
                  <c:v>80746.04374042139</c:v>
                </c:pt>
                <c:pt idx="11759">
                  <c:v>80746.04374042139</c:v>
                </c:pt>
                <c:pt idx="11760">
                  <c:v>80746.04374042139</c:v>
                </c:pt>
                <c:pt idx="11761">
                  <c:v>80746.04374042139</c:v>
                </c:pt>
                <c:pt idx="11762">
                  <c:v>80746.04374042139</c:v>
                </c:pt>
                <c:pt idx="11763">
                  <c:v>80746.04374042139</c:v>
                </c:pt>
                <c:pt idx="11764">
                  <c:v>80746.04374042139</c:v>
                </c:pt>
                <c:pt idx="11765">
                  <c:v>80746.04374042139</c:v>
                </c:pt>
                <c:pt idx="11766">
                  <c:v>80746.04374042139</c:v>
                </c:pt>
                <c:pt idx="11767">
                  <c:v>80746.04374042139</c:v>
                </c:pt>
                <c:pt idx="11768">
                  <c:v>80746.04374042139</c:v>
                </c:pt>
                <c:pt idx="11769">
                  <c:v>80746.04374042139</c:v>
                </c:pt>
                <c:pt idx="11770">
                  <c:v>80746.04374042139</c:v>
                </c:pt>
                <c:pt idx="11771">
                  <c:v>80746.04374042139</c:v>
                </c:pt>
                <c:pt idx="11772">
                  <c:v>80746.04374042139</c:v>
                </c:pt>
                <c:pt idx="11773">
                  <c:v>80746.04374042139</c:v>
                </c:pt>
                <c:pt idx="11774">
                  <c:v>80746.04374042139</c:v>
                </c:pt>
                <c:pt idx="11775">
                  <c:v>80746.04374042139</c:v>
                </c:pt>
                <c:pt idx="11776">
                  <c:v>80746.04374042139</c:v>
                </c:pt>
                <c:pt idx="11777">
                  <c:v>80746.04374042139</c:v>
                </c:pt>
                <c:pt idx="11778">
                  <c:v>80746.04374042139</c:v>
                </c:pt>
                <c:pt idx="11779">
                  <c:v>80746.04374042139</c:v>
                </c:pt>
                <c:pt idx="11780">
                  <c:v>80746.04374042139</c:v>
                </c:pt>
                <c:pt idx="11781">
                  <c:v>80746.04374042139</c:v>
                </c:pt>
                <c:pt idx="11782">
                  <c:v>80746.04374042139</c:v>
                </c:pt>
                <c:pt idx="11783">
                  <c:v>80746.04374042139</c:v>
                </c:pt>
                <c:pt idx="11784">
                  <c:v>80746.04374042139</c:v>
                </c:pt>
                <c:pt idx="11785">
                  <c:v>80746.04374042139</c:v>
                </c:pt>
                <c:pt idx="11786">
                  <c:v>80746.04374042139</c:v>
                </c:pt>
                <c:pt idx="11787">
                  <c:v>80746.04374042139</c:v>
                </c:pt>
                <c:pt idx="11788">
                  <c:v>80746.04374042139</c:v>
                </c:pt>
                <c:pt idx="11789">
                  <c:v>80746.04374042139</c:v>
                </c:pt>
                <c:pt idx="11790">
                  <c:v>80746.04374042139</c:v>
                </c:pt>
                <c:pt idx="11791">
                  <c:v>80746.04374042139</c:v>
                </c:pt>
                <c:pt idx="11792">
                  <c:v>80746.04374042139</c:v>
                </c:pt>
                <c:pt idx="11793">
                  <c:v>80746.04374042139</c:v>
                </c:pt>
                <c:pt idx="11794">
                  <c:v>80746.04374042139</c:v>
                </c:pt>
                <c:pt idx="11795">
                  <c:v>80746.04374042139</c:v>
                </c:pt>
                <c:pt idx="11796">
                  <c:v>80746.04374042139</c:v>
                </c:pt>
                <c:pt idx="11797">
                  <c:v>80746.04374042139</c:v>
                </c:pt>
                <c:pt idx="11798">
                  <c:v>80746.04374042139</c:v>
                </c:pt>
                <c:pt idx="11799">
                  <c:v>80746.04374042139</c:v>
                </c:pt>
                <c:pt idx="11800">
                  <c:v>80746.04374042139</c:v>
                </c:pt>
                <c:pt idx="11801">
                  <c:v>80746.04374042139</c:v>
                </c:pt>
                <c:pt idx="11802">
                  <c:v>80746.04374042139</c:v>
                </c:pt>
                <c:pt idx="11803">
                  <c:v>80746.04374042139</c:v>
                </c:pt>
                <c:pt idx="11804">
                  <c:v>80746.04374042139</c:v>
                </c:pt>
                <c:pt idx="11805">
                  <c:v>80746.04374042139</c:v>
                </c:pt>
                <c:pt idx="11806">
                  <c:v>80746.04374042139</c:v>
                </c:pt>
                <c:pt idx="11807">
                  <c:v>80746.04374042139</c:v>
                </c:pt>
                <c:pt idx="11808">
                  <c:v>80746.04374042139</c:v>
                </c:pt>
                <c:pt idx="11809">
                  <c:v>80746.04374042139</c:v>
                </c:pt>
                <c:pt idx="11810">
                  <c:v>80746.04374042139</c:v>
                </c:pt>
                <c:pt idx="11811">
                  <c:v>80746.04374042139</c:v>
                </c:pt>
                <c:pt idx="11812">
                  <c:v>80746.04374042139</c:v>
                </c:pt>
                <c:pt idx="11813">
                  <c:v>80746.04374042139</c:v>
                </c:pt>
                <c:pt idx="11814">
                  <c:v>80746.04374042139</c:v>
                </c:pt>
                <c:pt idx="11815">
                  <c:v>80746.04374042139</c:v>
                </c:pt>
                <c:pt idx="11816">
                  <c:v>80746.04374042139</c:v>
                </c:pt>
                <c:pt idx="11817">
                  <c:v>80746.04374042139</c:v>
                </c:pt>
                <c:pt idx="11818">
                  <c:v>80746.04374042139</c:v>
                </c:pt>
                <c:pt idx="11819">
                  <c:v>80746.04374042139</c:v>
                </c:pt>
                <c:pt idx="11820">
                  <c:v>80746.04374042139</c:v>
                </c:pt>
                <c:pt idx="11821">
                  <c:v>80746.04374042139</c:v>
                </c:pt>
                <c:pt idx="11822">
                  <c:v>80746.04374042139</c:v>
                </c:pt>
                <c:pt idx="11823">
                  <c:v>80746.04374042139</c:v>
                </c:pt>
                <c:pt idx="11824">
                  <c:v>80746.04374042139</c:v>
                </c:pt>
                <c:pt idx="11825">
                  <c:v>80746.04374042139</c:v>
                </c:pt>
                <c:pt idx="11826">
                  <c:v>80746.04374042139</c:v>
                </c:pt>
                <c:pt idx="11827">
                  <c:v>80746.04374042139</c:v>
                </c:pt>
                <c:pt idx="11828">
                  <c:v>80746.04374042139</c:v>
                </c:pt>
                <c:pt idx="11829">
                  <c:v>80746.04374042139</c:v>
                </c:pt>
                <c:pt idx="11830">
                  <c:v>80746.04374042139</c:v>
                </c:pt>
                <c:pt idx="11831">
                  <c:v>80746.04374042139</c:v>
                </c:pt>
                <c:pt idx="11832">
                  <c:v>80746.04374042139</c:v>
                </c:pt>
                <c:pt idx="11833">
                  <c:v>80746.04374042139</c:v>
                </c:pt>
                <c:pt idx="11834">
                  <c:v>80746.04374042139</c:v>
                </c:pt>
                <c:pt idx="11835">
                  <c:v>80746.04374042139</c:v>
                </c:pt>
                <c:pt idx="11836">
                  <c:v>80746.04374042139</c:v>
                </c:pt>
                <c:pt idx="11837">
                  <c:v>80746.04374042139</c:v>
                </c:pt>
                <c:pt idx="11838">
                  <c:v>80746.04374042139</c:v>
                </c:pt>
                <c:pt idx="11839">
                  <c:v>80746.04374042139</c:v>
                </c:pt>
                <c:pt idx="11840">
                  <c:v>80746.04374042139</c:v>
                </c:pt>
                <c:pt idx="11841">
                  <c:v>80746.04374042139</c:v>
                </c:pt>
                <c:pt idx="11842">
                  <c:v>80746.04374042139</c:v>
                </c:pt>
                <c:pt idx="11843">
                  <c:v>80746.04374042139</c:v>
                </c:pt>
                <c:pt idx="11844">
                  <c:v>80746.04374042139</c:v>
                </c:pt>
                <c:pt idx="11845">
                  <c:v>80746.04374042139</c:v>
                </c:pt>
                <c:pt idx="11846">
                  <c:v>80746.04374042139</c:v>
                </c:pt>
                <c:pt idx="11847">
                  <c:v>80746.04374042139</c:v>
                </c:pt>
                <c:pt idx="11848">
                  <c:v>80746.04374042139</c:v>
                </c:pt>
                <c:pt idx="11849">
                  <c:v>80746.04374042139</c:v>
                </c:pt>
                <c:pt idx="11850">
                  <c:v>80746.04374042139</c:v>
                </c:pt>
                <c:pt idx="11851">
                  <c:v>80746.04374042139</c:v>
                </c:pt>
                <c:pt idx="11852">
                  <c:v>80746.04374042139</c:v>
                </c:pt>
                <c:pt idx="11853">
                  <c:v>80746.04374042139</c:v>
                </c:pt>
                <c:pt idx="11854">
                  <c:v>80746.04374042139</c:v>
                </c:pt>
                <c:pt idx="11855">
                  <c:v>80746.04374042139</c:v>
                </c:pt>
                <c:pt idx="11856">
                  <c:v>80746.04374042139</c:v>
                </c:pt>
                <c:pt idx="11857">
                  <c:v>80746.04374042139</c:v>
                </c:pt>
                <c:pt idx="11858">
                  <c:v>80746.04374042139</c:v>
                </c:pt>
                <c:pt idx="11859">
                  <c:v>80746.04374042139</c:v>
                </c:pt>
                <c:pt idx="11860">
                  <c:v>80746.04374042139</c:v>
                </c:pt>
                <c:pt idx="11861">
                  <c:v>80746.04374042139</c:v>
                </c:pt>
                <c:pt idx="11862">
                  <c:v>80746.04374042139</c:v>
                </c:pt>
                <c:pt idx="11863">
                  <c:v>80746.04374042139</c:v>
                </c:pt>
                <c:pt idx="11864">
                  <c:v>80746.04374042139</c:v>
                </c:pt>
                <c:pt idx="11865">
                  <c:v>80746.04374042139</c:v>
                </c:pt>
                <c:pt idx="11866">
                  <c:v>80746.04374042139</c:v>
                </c:pt>
                <c:pt idx="11867">
                  <c:v>80746.04374042139</c:v>
                </c:pt>
                <c:pt idx="11868">
                  <c:v>80746.04374042139</c:v>
                </c:pt>
                <c:pt idx="11869">
                  <c:v>80746.04374042139</c:v>
                </c:pt>
                <c:pt idx="11870">
                  <c:v>80746.04374042139</c:v>
                </c:pt>
                <c:pt idx="11871">
                  <c:v>80746.04374042139</c:v>
                </c:pt>
                <c:pt idx="11872">
                  <c:v>80746.04374042139</c:v>
                </c:pt>
                <c:pt idx="11873">
                  <c:v>80746.04374042139</c:v>
                </c:pt>
                <c:pt idx="11874">
                  <c:v>80746.04374042139</c:v>
                </c:pt>
                <c:pt idx="11875">
                  <c:v>80746.04374042139</c:v>
                </c:pt>
                <c:pt idx="11876">
                  <c:v>80746.04374042139</c:v>
                </c:pt>
                <c:pt idx="11877">
                  <c:v>80746.04374042139</c:v>
                </c:pt>
                <c:pt idx="11878">
                  <c:v>80746.04374042139</c:v>
                </c:pt>
                <c:pt idx="11879">
                  <c:v>80746.04374042139</c:v>
                </c:pt>
                <c:pt idx="11880">
                  <c:v>80746.04374042139</c:v>
                </c:pt>
                <c:pt idx="11881">
                  <c:v>80746.04374042139</c:v>
                </c:pt>
                <c:pt idx="11882">
                  <c:v>80746.04374042139</c:v>
                </c:pt>
                <c:pt idx="11883">
                  <c:v>80746.04374042139</c:v>
                </c:pt>
                <c:pt idx="11884">
                  <c:v>80746.04374042139</c:v>
                </c:pt>
                <c:pt idx="11885">
                  <c:v>80746.04374042139</c:v>
                </c:pt>
                <c:pt idx="11886">
                  <c:v>80746.04374042139</c:v>
                </c:pt>
                <c:pt idx="11887">
                  <c:v>80746.04374042139</c:v>
                </c:pt>
                <c:pt idx="11888">
                  <c:v>80746.04374042139</c:v>
                </c:pt>
                <c:pt idx="11889">
                  <c:v>80746.04374042139</c:v>
                </c:pt>
                <c:pt idx="11890">
                  <c:v>80746.04374042139</c:v>
                </c:pt>
                <c:pt idx="11891">
                  <c:v>80746.04374042139</c:v>
                </c:pt>
                <c:pt idx="11892">
                  <c:v>80746.04374042139</c:v>
                </c:pt>
                <c:pt idx="11893">
                  <c:v>80746.04374042139</c:v>
                </c:pt>
                <c:pt idx="11894">
                  <c:v>80746.04374042139</c:v>
                </c:pt>
                <c:pt idx="11895">
                  <c:v>80746.04374042139</c:v>
                </c:pt>
                <c:pt idx="11896">
                  <c:v>80746.04374042139</c:v>
                </c:pt>
                <c:pt idx="11897">
                  <c:v>80746.04374042139</c:v>
                </c:pt>
                <c:pt idx="11898">
                  <c:v>80746.04374042139</c:v>
                </c:pt>
                <c:pt idx="11899">
                  <c:v>80746.04374042139</c:v>
                </c:pt>
                <c:pt idx="11900">
                  <c:v>80746.04374042139</c:v>
                </c:pt>
                <c:pt idx="11901">
                  <c:v>80746.04374042139</c:v>
                </c:pt>
                <c:pt idx="11902">
                  <c:v>80746.04374042139</c:v>
                </c:pt>
                <c:pt idx="11903">
                  <c:v>80746.04374042139</c:v>
                </c:pt>
                <c:pt idx="11904">
                  <c:v>80746.04374042139</c:v>
                </c:pt>
                <c:pt idx="11905">
                  <c:v>80746.04374042139</c:v>
                </c:pt>
                <c:pt idx="11906">
                  <c:v>80746.04374042139</c:v>
                </c:pt>
                <c:pt idx="11907">
                  <c:v>80746.04374042139</c:v>
                </c:pt>
                <c:pt idx="11908">
                  <c:v>80746.04374042139</c:v>
                </c:pt>
                <c:pt idx="11909">
                  <c:v>80746.04374042139</c:v>
                </c:pt>
                <c:pt idx="11910">
                  <c:v>80746.04374042139</c:v>
                </c:pt>
                <c:pt idx="11911">
                  <c:v>80746.04374042139</c:v>
                </c:pt>
                <c:pt idx="11912">
                  <c:v>80746.04374042139</c:v>
                </c:pt>
                <c:pt idx="11913">
                  <c:v>80746.04374042139</c:v>
                </c:pt>
                <c:pt idx="11914">
                  <c:v>80746.04374042139</c:v>
                </c:pt>
                <c:pt idx="11915">
                  <c:v>80746.04374042139</c:v>
                </c:pt>
                <c:pt idx="11916">
                  <c:v>80746.04374042139</c:v>
                </c:pt>
                <c:pt idx="11917">
                  <c:v>80746.04374042139</c:v>
                </c:pt>
                <c:pt idx="11918">
                  <c:v>80746.04374042139</c:v>
                </c:pt>
                <c:pt idx="11919">
                  <c:v>80746.04374042139</c:v>
                </c:pt>
                <c:pt idx="11920">
                  <c:v>80746.04374042139</c:v>
                </c:pt>
                <c:pt idx="11921">
                  <c:v>80746.04374042139</c:v>
                </c:pt>
                <c:pt idx="11922">
                  <c:v>80746.04374042139</c:v>
                </c:pt>
                <c:pt idx="11923">
                  <c:v>80746.04374042139</c:v>
                </c:pt>
                <c:pt idx="11924">
                  <c:v>80746.04374042139</c:v>
                </c:pt>
                <c:pt idx="11925">
                  <c:v>80746.04374042139</c:v>
                </c:pt>
                <c:pt idx="11926">
                  <c:v>80746.04374042139</c:v>
                </c:pt>
                <c:pt idx="11927">
                  <c:v>80746.04374042139</c:v>
                </c:pt>
                <c:pt idx="11928">
                  <c:v>80746.04374042139</c:v>
                </c:pt>
                <c:pt idx="11929">
                  <c:v>80746.04374042139</c:v>
                </c:pt>
                <c:pt idx="11930">
                  <c:v>80746.04374042139</c:v>
                </c:pt>
                <c:pt idx="11931">
                  <c:v>80746.04374042139</c:v>
                </c:pt>
                <c:pt idx="11932">
                  <c:v>80746.04374042139</c:v>
                </c:pt>
                <c:pt idx="11933">
                  <c:v>80746.04374042139</c:v>
                </c:pt>
                <c:pt idx="11934">
                  <c:v>80746.04374042139</c:v>
                </c:pt>
                <c:pt idx="11935">
                  <c:v>80746.04374042139</c:v>
                </c:pt>
                <c:pt idx="11936">
                  <c:v>80746.04374042139</c:v>
                </c:pt>
                <c:pt idx="11937">
                  <c:v>80746.04374042139</c:v>
                </c:pt>
                <c:pt idx="11938">
                  <c:v>80746.04374042139</c:v>
                </c:pt>
                <c:pt idx="11939">
                  <c:v>80746.04374042139</c:v>
                </c:pt>
                <c:pt idx="11940">
                  <c:v>80746.04374042139</c:v>
                </c:pt>
                <c:pt idx="11941">
                  <c:v>80746.04374042139</c:v>
                </c:pt>
                <c:pt idx="11942">
                  <c:v>80746.04374042139</c:v>
                </c:pt>
                <c:pt idx="11943">
                  <c:v>80746.04374042139</c:v>
                </c:pt>
                <c:pt idx="11944">
                  <c:v>80746.04374042139</c:v>
                </c:pt>
                <c:pt idx="11945">
                  <c:v>80746.04374042139</c:v>
                </c:pt>
                <c:pt idx="11946">
                  <c:v>80746.04374042139</c:v>
                </c:pt>
                <c:pt idx="11947">
                  <c:v>80746.04374042139</c:v>
                </c:pt>
                <c:pt idx="11948">
                  <c:v>80746.04374042139</c:v>
                </c:pt>
                <c:pt idx="11949">
                  <c:v>80746.04374042139</c:v>
                </c:pt>
                <c:pt idx="11950">
                  <c:v>80746.04374042139</c:v>
                </c:pt>
                <c:pt idx="11951">
                  <c:v>80746.04374042139</c:v>
                </c:pt>
                <c:pt idx="11952">
                  <c:v>80746.04374042139</c:v>
                </c:pt>
                <c:pt idx="11953">
                  <c:v>80746.04374042139</c:v>
                </c:pt>
                <c:pt idx="11954">
                  <c:v>80746.04374042139</c:v>
                </c:pt>
                <c:pt idx="11955">
                  <c:v>80746.04374042139</c:v>
                </c:pt>
                <c:pt idx="11956">
                  <c:v>80746.04374042139</c:v>
                </c:pt>
                <c:pt idx="11957">
                  <c:v>80746.04374042139</c:v>
                </c:pt>
                <c:pt idx="11958">
                  <c:v>80746.04374042139</c:v>
                </c:pt>
                <c:pt idx="11959">
                  <c:v>80746.04374042139</c:v>
                </c:pt>
                <c:pt idx="11960">
                  <c:v>80746.04374042139</c:v>
                </c:pt>
                <c:pt idx="11961">
                  <c:v>80746.04374042139</c:v>
                </c:pt>
                <c:pt idx="11962">
                  <c:v>80746.04374042139</c:v>
                </c:pt>
                <c:pt idx="11963">
                  <c:v>80746.04374042139</c:v>
                </c:pt>
                <c:pt idx="11964">
                  <c:v>80746.04374042139</c:v>
                </c:pt>
                <c:pt idx="11965">
                  <c:v>80746.04374042139</c:v>
                </c:pt>
                <c:pt idx="11966">
                  <c:v>80746.04374042139</c:v>
                </c:pt>
                <c:pt idx="11967">
                  <c:v>80746.04374042139</c:v>
                </c:pt>
                <c:pt idx="11968">
                  <c:v>80746.04374042139</c:v>
                </c:pt>
                <c:pt idx="11969">
                  <c:v>80746.04374042139</c:v>
                </c:pt>
                <c:pt idx="11970">
                  <c:v>80746.04374042139</c:v>
                </c:pt>
                <c:pt idx="11971">
                  <c:v>80746.04374042139</c:v>
                </c:pt>
                <c:pt idx="11972">
                  <c:v>80746.04374042139</c:v>
                </c:pt>
                <c:pt idx="11973">
                  <c:v>80746.04374042139</c:v>
                </c:pt>
                <c:pt idx="11974">
                  <c:v>80746.04374042139</c:v>
                </c:pt>
                <c:pt idx="11975">
                  <c:v>80746.04374042139</c:v>
                </c:pt>
                <c:pt idx="11976">
                  <c:v>80746.04374042139</c:v>
                </c:pt>
                <c:pt idx="11977">
                  <c:v>80746.04374042139</c:v>
                </c:pt>
                <c:pt idx="11978">
                  <c:v>80746.04374042139</c:v>
                </c:pt>
                <c:pt idx="11979">
                  <c:v>80746.04374042139</c:v>
                </c:pt>
                <c:pt idx="11980">
                  <c:v>80746.04374042139</c:v>
                </c:pt>
                <c:pt idx="11981">
                  <c:v>80746.04374042139</c:v>
                </c:pt>
                <c:pt idx="11982">
                  <c:v>80746.04374042139</c:v>
                </c:pt>
                <c:pt idx="11983">
                  <c:v>80746.04374042139</c:v>
                </c:pt>
                <c:pt idx="11984">
                  <c:v>80746.04374042139</c:v>
                </c:pt>
                <c:pt idx="11985">
                  <c:v>80746.04374042139</c:v>
                </c:pt>
                <c:pt idx="11986">
                  <c:v>80746.04374042139</c:v>
                </c:pt>
                <c:pt idx="11987">
                  <c:v>80746.04374042139</c:v>
                </c:pt>
                <c:pt idx="11988">
                  <c:v>80746.04374042139</c:v>
                </c:pt>
                <c:pt idx="11989">
                  <c:v>80746.04374042139</c:v>
                </c:pt>
                <c:pt idx="11990">
                  <c:v>80746.04374042139</c:v>
                </c:pt>
                <c:pt idx="11991">
                  <c:v>80746.04374042139</c:v>
                </c:pt>
                <c:pt idx="11992">
                  <c:v>80746.04374042139</c:v>
                </c:pt>
                <c:pt idx="11993">
                  <c:v>80746.04374042139</c:v>
                </c:pt>
                <c:pt idx="11994">
                  <c:v>80746.04374042139</c:v>
                </c:pt>
                <c:pt idx="11995">
                  <c:v>80746.04374042139</c:v>
                </c:pt>
                <c:pt idx="11996">
                  <c:v>80746.04374042139</c:v>
                </c:pt>
                <c:pt idx="11997">
                  <c:v>80746.04374042139</c:v>
                </c:pt>
                <c:pt idx="11998">
                  <c:v>80746.04374042139</c:v>
                </c:pt>
                <c:pt idx="11999">
                  <c:v>80746.04374042139</c:v>
                </c:pt>
                <c:pt idx="12000">
                  <c:v>80746.04374042139</c:v>
                </c:pt>
                <c:pt idx="12001">
                  <c:v>80746.04374042139</c:v>
                </c:pt>
                <c:pt idx="12002">
                  <c:v>80746.04374042139</c:v>
                </c:pt>
                <c:pt idx="12003">
                  <c:v>80746.04374042139</c:v>
                </c:pt>
                <c:pt idx="12004">
                  <c:v>80746.04374042139</c:v>
                </c:pt>
                <c:pt idx="12005">
                  <c:v>80746.04374042139</c:v>
                </c:pt>
                <c:pt idx="12006">
                  <c:v>80746.04374042139</c:v>
                </c:pt>
                <c:pt idx="12007">
                  <c:v>80746.04374042139</c:v>
                </c:pt>
                <c:pt idx="12008">
                  <c:v>80746.04374042139</c:v>
                </c:pt>
                <c:pt idx="12009">
                  <c:v>80746.04374042139</c:v>
                </c:pt>
                <c:pt idx="12010">
                  <c:v>80746.04374042139</c:v>
                </c:pt>
                <c:pt idx="12011">
                  <c:v>80746.04374042139</c:v>
                </c:pt>
                <c:pt idx="12012">
                  <c:v>80746.04374042139</c:v>
                </c:pt>
                <c:pt idx="12013">
                  <c:v>80746.04374042139</c:v>
                </c:pt>
                <c:pt idx="12014">
                  <c:v>80746.04374042139</c:v>
                </c:pt>
                <c:pt idx="12015">
                  <c:v>80746.04374042139</c:v>
                </c:pt>
                <c:pt idx="12016">
                  <c:v>80746.04374042139</c:v>
                </c:pt>
                <c:pt idx="12017">
                  <c:v>80746.04374042139</c:v>
                </c:pt>
                <c:pt idx="12018">
                  <c:v>80746.04374042139</c:v>
                </c:pt>
                <c:pt idx="12019">
                  <c:v>80746.04374042139</c:v>
                </c:pt>
                <c:pt idx="12020">
                  <c:v>80746.04374042139</c:v>
                </c:pt>
                <c:pt idx="12021">
                  <c:v>80746.04374042139</c:v>
                </c:pt>
                <c:pt idx="12022">
                  <c:v>80746.04374042139</c:v>
                </c:pt>
                <c:pt idx="12023">
                  <c:v>80746.04374042139</c:v>
                </c:pt>
                <c:pt idx="12024">
                  <c:v>80746.04374042139</c:v>
                </c:pt>
                <c:pt idx="12025">
                  <c:v>80746.04374042139</c:v>
                </c:pt>
                <c:pt idx="12026">
                  <c:v>80746.04374042139</c:v>
                </c:pt>
                <c:pt idx="12027">
                  <c:v>80746.04374042139</c:v>
                </c:pt>
                <c:pt idx="12028">
                  <c:v>80746.04374042139</c:v>
                </c:pt>
                <c:pt idx="12029">
                  <c:v>80746.04374042139</c:v>
                </c:pt>
                <c:pt idx="12030">
                  <c:v>80746.04374042139</c:v>
                </c:pt>
                <c:pt idx="12031">
                  <c:v>80746.04374042139</c:v>
                </c:pt>
                <c:pt idx="12032">
                  <c:v>80746.04374042139</c:v>
                </c:pt>
                <c:pt idx="12033">
                  <c:v>80746.04374042139</c:v>
                </c:pt>
                <c:pt idx="12034">
                  <c:v>80746.04374042139</c:v>
                </c:pt>
                <c:pt idx="12035">
                  <c:v>80746.04374042139</c:v>
                </c:pt>
                <c:pt idx="12036">
                  <c:v>80746.04374042139</c:v>
                </c:pt>
                <c:pt idx="12037">
                  <c:v>80746.04374042139</c:v>
                </c:pt>
                <c:pt idx="12038">
                  <c:v>80746.04374042139</c:v>
                </c:pt>
                <c:pt idx="12039">
                  <c:v>80746.04374042139</c:v>
                </c:pt>
                <c:pt idx="12040">
                  <c:v>80746.04374042139</c:v>
                </c:pt>
                <c:pt idx="12041">
                  <c:v>80746.04374042139</c:v>
                </c:pt>
                <c:pt idx="12042">
                  <c:v>80746.04374042139</c:v>
                </c:pt>
                <c:pt idx="12043">
                  <c:v>80746.04374042139</c:v>
                </c:pt>
                <c:pt idx="12044">
                  <c:v>80746.04374042139</c:v>
                </c:pt>
                <c:pt idx="12045">
                  <c:v>80746.04374042139</c:v>
                </c:pt>
                <c:pt idx="12046">
                  <c:v>80746.04374042139</c:v>
                </c:pt>
                <c:pt idx="12047">
                  <c:v>80746.04374042139</c:v>
                </c:pt>
                <c:pt idx="12048">
                  <c:v>80746.04374042139</c:v>
                </c:pt>
                <c:pt idx="12049">
                  <c:v>80746.04374042139</c:v>
                </c:pt>
                <c:pt idx="12050">
                  <c:v>80746.04374042139</c:v>
                </c:pt>
                <c:pt idx="12051">
                  <c:v>80746.04374042139</c:v>
                </c:pt>
                <c:pt idx="12052">
                  <c:v>80746.04374042139</c:v>
                </c:pt>
                <c:pt idx="12053">
                  <c:v>80746.04374042139</c:v>
                </c:pt>
                <c:pt idx="12054">
                  <c:v>80746.04374042139</c:v>
                </c:pt>
                <c:pt idx="12055">
                  <c:v>80746.04374042139</c:v>
                </c:pt>
                <c:pt idx="12056">
                  <c:v>80746.04374042139</c:v>
                </c:pt>
                <c:pt idx="12057">
                  <c:v>80746.04374042139</c:v>
                </c:pt>
                <c:pt idx="12058">
                  <c:v>80746.04374042139</c:v>
                </c:pt>
                <c:pt idx="12059">
                  <c:v>80746.04374042139</c:v>
                </c:pt>
                <c:pt idx="12060">
                  <c:v>80746.04374042139</c:v>
                </c:pt>
                <c:pt idx="12061">
                  <c:v>80746.04374042139</c:v>
                </c:pt>
                <c:pt idx="12062">
                  <c:v>80746.04374042139</c:v>
                </c:pt>
                <c:pt idx="12063">
                  <c:v>80746.04374042139</c:v>
                </c:pt>
                <c:pt idx="12064">
                  <c:v>80746.04374042139</c:v>
                </c:pt>
                <c:pt idx="12065">
                  <c:v>80746.04374042139</c:v>
                </c:pt>
                <c:pt idx="12066">
                  <c:v>80746.04374042139</c:v>
                </c:pt>
                <c:pt idx="12067">
                  <c:v>80746.04374042139</c:v>
                </c:pt>
                <c:pt idx="12068">
                  <c:v>80746.04374042139</c:v>
                </c:pt>
                <c:pt idx="12069">
                  <c:v>80746.04374042139</c:v>
                </c:pt>
                <c:pt idx="12070">
                  <c:v>80746.04374042139</c:v>
                </c:pt>
                <c:pt idx="12071">
                  <c:v>80746.04374042139</c:v>
                </c:pt>
                <c:pt idx="12072">
                  <c:v>80746.04374042139</c:v>
                </c:pt>
                <c:pt idx="12073">
                  <c:v>80746.04374042139</c:v>
                </c:pt>
                <c:pt idx="12074">
                  <c:v>80746.04374042139</c:v>
                </c:pt>
                <c:pt idx="12075">
                  <c:v>80746.04374042139</c:v>
                </c:pt>
                <c:pt idx="12076">
                  <c:v>80746.04374042139</c:v>
                </c:pt>
                <c:pt idx="12077">
                  <c:v>80746.04374042139</c:v>
                </c:pt>
                <c:pt idx="12078">
                  <c:v>80746.04374042139</c:v>
                </c:pt>
                <c:pt idx="12079">
                  <c:v>80746.04374042139</c:v>
                </c:pt>
                <c:pt idx="12080">
                  <c:v>80746.04374042139</c:v>
                </c:pt>
                <c:pt idx="12081">
                  <c:v>80746.04374042139</c:v>
                </c:pt>
                <c:pt idx="12082">
                  <c:v>80746.04374042139</c:v>
                </c:pt>
                <c:pt idx="12083">
                  <c:v>80746.04374042139</c:v>
                </c:pt>
                <c:pt idx="12084">
                  <c:v>80746.04374042139</c:v>
                </c:pt>
                <c:pt idx="12085">
                  <c:v>80746.04374042139</c:v>
                </c:pt>
                <c:pt idx="12086">
                  <c:v>80746.04374042139</c:v>
                </c:pt>
                <c:pt idx="12087">
                  <c:v>80746.04374042139</c:v>
                </c:pt>
                <c:pt idx="12088">
                  <c:v>80746.04374042139</c:v>
                </c:pt>
                <c:pt idx="12089">
                  <c:v>80746.04374042139</c:v>
                </c:pt>
                <c:pt idx="12090">
                  <c:v>80746.04374042139</c:v>
                </c:pt>
                <c:pt idx="12091">
                  <c:v>80746.04374042139</c:v>
                </c:pt>
                <c:pt idx="12092">
                  <c:v>80746.04374042139</c:v>
                </c:pt>
                <c:pt idx="12093">
                  <c:v>80746.04374042139</c:v>
                </c:pt>
                <c:pt idx="12094">
                  <c:v>80746.04374042139</c:v>
                </c:pt>
                <c:pt idx="12095">
                  <c:v>80746.04374042139</c:v>
                </c:pt>
                <c:pt idx="12096">
                  <c:v>80746.04374042139</c:v>
                </c:pt>
                <c:pt idx="12097">
                  <c:v>80746.04374042139</c:v>
                </c:pt>
                <c:pt idx="12098">
                  <c:v>80746.04374042139</c:v>
                </c:pt>
                <c:pt idx="12099">
                  <c:v>80746.04374042139</c:v>
                </c:pt>
                <c:pt idx="12100">
                  <c:v>80746.04374042139</c:v>
                </c:pt>
                <c:pt idx="12101">
                  <c:v>80746.04374042139</c:v>
                </c:pt>
                <c:pt idx="12102">
                  <c:v>80746.04374042139</c:v>
                </c:pt>
                <c:pt idx="12103">
                  <c:v>80746.04374042139</c:v>
                </c:pt>
                <c:pt idx="12104">
                  <c:v>80746.04374042139</c:v>
                </c:pt>
                <c:pt idx="12105">
                  <c:v>80746.04374042139</c:v>
                </c:pt>
                <c:pt idx="12106">
                  <c:v>80746.04374042139</c:v>
                </c:pt>
                <c:pt idx="12107">
                  <c:v>80746.04374042139</c:v>
                </c:pt>
                <c:pt idx="12108">
                  <c:v>80746.04374042139</c:v>
                </c:pt>
                <c:pt idx="12109">
                  <c:v>80746.04374042139</c:v>
                </c:pt>
                <c:pt idx="12110">
                  <c:v>80746.04374042139</c:v>
                </c:pt>
                <c:pt idx="12111">
                  <c:v>80746.04374042139</c:v>
                </c:pt>
                <c:pt idx="12112">
                  <c:v>80746.04374042139</c:v>
                </c:pt>
                <c:pt idx="12113">
                  <c:v>80746.04374042139</c:v>
                </c:pt>
                <c:pt idx="12114">
                  <c:v>80746.04374042139</c:v>
                </c:pt>
                <c:pt idx="12115">
                  <c:v>80746.04374042139</c:v>
                </c:pt>
                <c:pt idx="12116">
                  <c:v>80746.04374042139</c:v>
                </c:pt>
                <c:pt idx="12117">
                  <c:v>80746.04374042139</c:v>
                </c:pt>
                <c:pt idx="12118">
                  <c:v>80746.04374042139</c:v>
                </c:pt>
                <c:pt idx="12119">
                  <c:v>80746.04374042139</c:v>
                </c:pt>
                <c:pt idx="12120">
                  <c:v>80746.04374042139</c:v>
                </c:pt>
                <c:pt idx="12121">
                  <c:v>80746.04374042139</c:v>
                </c:pt>
                <c:pt idx="12122">
                  <c:v>80746.04374042139</c:v>
                </c:pt>
                <c:pt idx="12123">
                  <c:v>80746.04374042139</c:v>
                </c:pt>
                <c:pt idx="12124">
                  <c:v>80746.04374042139</c:v>
                </c:pt>
                <c:pt idx="12125">
                  <c:v>80746.04374042139</c:v>
                </c:pt>
                <c:pt idx="12126">
                  <c:v>80746.04374042139</c:v>
                </c:pt>
                <c:pt idx="12127">
                  <c:v>80746.04374042139</c:v>
                </c:pt>
                <c:pt idx="12128">
                  <c:v>80746.04374042139</c:v>
                </c:pt>
                <c:pt idx="12129">
                  <c:v>80746.04374042139</c:v>
                </c:pt>
                <c:pt idx="12130">
                  <c:v>80746.04374042139</c:v>
                </c:pt>
                <c:pt idx="12131">
                  <c:v>80746.04374042139</c:v>
                </c:pt>
                <c:pt idx="12132">
                  <c:v>80746.04374042139</c:v>
                </c:pt>
                <c:pt idx="12133">
                  <c:v>80746.04374042139</c:v>
                </c:pt>
                <c:pt idx="12134">
                  <c:v>80746.04374042139</c:v>
                </c:pt>
                <c:pt idx="12135">
                  <c:v>80746.04374042139</c:v>
                </c:pt>
                <c:pt idx="12136">
                  <c:v>80746.04374042139</c:v>
                </c:pt>
                <c:pt idx="12137">
                  <c:v>80746.04374042139</c:v>
                </c:pt>
                <c:pt idx="12138">
                  <c:v>80746.04374042139</c:v>
                </c:pt>
                <c:pt idx="12139">
                  <c:v>80746.04374042139</c:v>
                </c:pt>
                <c:pt idx="12140">
                  <c:v>80746.04374042139</c:v>
                </c:pt>
                <c:pt idx="12141">
                  <c:v>80746.04374042139</c:v>
                </c:pt>
                <c:pt idx="12142">
                  <c:v>80746.04374042139</c:v>
                </c:pt>
                <c:pt idx="12143">
                  <c:v>80746.04374042139</c:v>
                </c:pt>
                <c:pt idx="12144">
                  <c:v>80746.04374042139</c:v>
                </c:pt>
                <c:pt idx="12145">
                  <c:v>80746.04374042139</c:v>
                </c:pt>
                <c:pt idx="12146">
                  <c:v>80746.04374042139</c:v>
                </c:pt>
                <c:pt idx="12147">
                  <c:v>80746.04374042139</c:v>
                </c:pt>
                <c:pt idx="12148">
                  <c:v>80746.04374042139</c:v>
                </c:pt>
                <c:pt idx="12149">
                  <c:v>80746.04374042139</c:v>
                </c:pt>
                <c:pt idx="12150">
                  <c:v>80746.04374042139</c:v>
                </c:pt>
                <c:pt idx="12151">
                  <c:v>80746.04374042139</c:v>
                </c:pt>
                <c:pt idx="12152">
                  <c:v>80746.04374042139</c:v>
                </c:pt>
                <c:pt idx="12153">
                  <c:v>80746.04374042139</c:v>
                </c:pt>
                <c:pt idx="12154">
                  <c:v>80746.04374042139</c:v>
                </c:pt>
                <c:pt idx="12155">
                  <c:v>80746.04374042139</c:v>
                </c:pt>
                <c:pt idx="12156">
                  <c:v>80746.04374042139</c:v>
                </c:pt>
                <c:pt idx="12157">
                  <c:v>80746.04374042139</c:v>
                </c:pt>
                <c:pt idx="12158">
                  <c:v>80746.04374042139</c:v>
                </c:pt>
                <c:pt idx="12159">
                  <c:v>80746.04374042139</c:v>
                </c:pt>
                <c:pt idx="12160">
                  <c:v>80746.04374042139</c:v>
                </c:pt>
                <c:pt idx="12161">
                  <c:v>80746.04374042139</c:v>
                </c:pt>
                <c:pt idx="12162">
                  <c:v>80746.04374042139</c:v>
                </c:pt>
                <c:pt idx="12163">
                  <c:v>80746.04374042139</c:v>
                </c:pt>
                <c:pt idx="12164">
                  <c:v>80746.04374042139</c:v>
                </c:pt>
                <c:pt idx="12165">
                  <c:v>80746.04374042139</c:v>
                </c:pt>
                <c:pt idx="12166">
                  <c:v>80746.04374042139</c:v>
                </c:pt>
                <c:pt idx="12167">
                  <c:v>80746.04374042139</c:v>
                </c:pt>
                <c:pt idx="12168">
                  <c:v>80746.04374042139</c:v>
                </c:pt>
                <c:pt idx="12169">
                  <c:v>80746.04374042139</c:v>
                </c:pt>
                <c:pt idx="12170">
                  <c:v>80746.04374042139</c:v>
                </c:pt>
                <c:pt idx="12171">
                  <c:v>80746.04374042139</c:v>
                </c:pt>
                <c:pt idx="12172">
                  <c:v>80746.04374042139</c:v>
                </c:pt>
                <c:pt idx="12173">
                  <c:v>80746.04374042139</c:v>
                </c:pt>
                <c:pt idx="12174">
                  <c:v>80746.04374042139</c:v>
                </c:pt>
                <c:pt idx="12175">
                  <c:v>80746.04374042139</c:v>
                </c:pt>
                <c:pt idx="12176">
                  <c:v>80746.04374042139</c:v>
                </c:pt>
                <c:pt idx="12177">
                  <c:v>80746.04374042139</c:v>
                </c:pt>
                <c:pt idx="12178">
                  <c:v>80746.04374042139</c:v>
                </c:pt>
                <c:pt idx="12179">
                  <c:v>80746.04374042139</c:v>
                </c:pt>
                <c:pt idx="12180">
                  <c:v>80746.04374042139</c:v>
                </c:pt>
                <c:pt idx="12181">
                  <c:v>80746.04374042139</c:v>
                </c:pt>
                <c:pt idx="12182">
                  <c:v>80746.04374042139</c:v>
                </c:pt>
                <c:pt idx="12183">
                  <c:v>80746.04374042139</c:v>
                </c:pt>
                <c:pt idx="12184">
                  <c:v>80746.04374042139</c:v>
                </c:pt>
                <c:pt idx="12185">
                  <c:v>80746.04374042139</c:v>
                </c:pt>
                <c:pt idx="12186">
                  <c:v>80746.04374042139</c:v>
                </c:pt>
                <c:pt idx="12187">
                  <c:v>80746.04374042139</c:v>
                </c:pt>
                <c:pt idx="12188">
                  <c:v>80746.04374042139</c:v>
                </c:pt>
                <c:pt idx="12189">
                  <c:v>80746.04374042139</c:v>
                </c:pt>
                <c:pt idx="12190">
                  <c:v>80746.04374042139</c:v>
                </c:pt>
                <c:pt idx="12191">
                  <c:v>80746.04374042139</c:v>
                </c:pt>
                <c:pt idx="12192">
                  <c:v>80746.04374042139</c:v>
                </c:pt>
                <c:pt idx="12193">
                  <c:v>80746.04374042139</c:v>
                </c:pt>
                <c:pt idx="12194">
                  <c:v>80746.04374042139</c:v>
                </c:pt>
                <c:pt idx="12195">
                  <c:v>80746.04374042139</c:v>
                </c:pt>
                <c:pt idx="12196">
                  <c:v>80746.04374042139</c:v>
                </c:pt>
                <c:pt idx="12197">
                  <c:v>80746.04374042139</c:v>
                </c:pt>
                <c:pt idx="12198">
                  <c:v>80746.04374042139</c:v>
                </c:pt>
                <c:pt idx="12199">
                  <c:v>80746.04374042139</c:v>
                </c:pt>
                <c:pt idx="12200">
                  <c:v>80746.04374042139</c:v>
                </c:pt>
                <c:pt idx="12201">
                  <c:v>80746.04374042139</c:v>
                </c:pt>
                <c:pt idx="12202">
                  <c:v>80746.04374042139</c:v>
                </c:pt>
                <c:pt idx="12203">
                  <c:v>80746.04374042139</c:v>
                </c:pt>
                <c:pt idx="12204">
                  <c:v>80746.04374042139</c:v>
                </c:pt>
                <c:pt idx="12205">
                  <c:v>80746.04374042139</c:v>
                </c:pt>
                <c:pt idx="12206">
                  <c:v>80746.04374042139</c:v>
                </c:pt>
                <c:pt idx="12207">
                  <c:v>80746.04374042139</c:v>
                </c:pt>
                <c:pt idx="12208">
                  <c:v>80746.04374042139</c:v>
                </c:pt>
                <c:pt idx="12209">
                  <c:v>80746.04374042139</c:v>
                </c:pt>
                <c:pt idx="12210">
                  <c:v>80746.04374042139</c:v>
                </c:pt>
                <c:pt idx="12211">
                  <c:v>80746.04374042139</c:v>
                </c:pt>
                <c:pt idx="12212">
                  <c:v>80746.04374042139</c:v>
                </c:pt>
                <c:pt idx="12213">
                  <c:v>80746.04374042139</c:v>
                </c:pt>
                <c:pt idx="12214">
                  <c:v>80746.04374042139</c:v>
                </c:pt>
                <c:pt idx="12215">
                  <c:v>80746.04374042139</c:v>
                </c:pt>
                <c:pt idx="12216">
                  <c:v>80746.04374042139</c:v>
                </c:pt>
                <c:pt idx="12217">
                  <c:v>80746.04374042139</c:v>
                </c:pt>
                <c:pt idx="12218">
                  <c:v>80746.04374042139</c:v>
                </c:pt>
                <c:pt idx="12219">
                  <c:v>80746.04374042139</c:v>
                </c:pt>
                <c:pt idx="12220">
                  <c:v>80746.04374042139</c:v>
                </c:pt>
                <c:pt idx="12221">
                  <c:v>80746.04374042139</c:v>
                </c:pt>
                <c:pt idx="12222">
                  <c:v>80746.04374042139</c:v>
                </c:pt>
                <c:pt idx="12223">
                  <c:v>80746.04374042139</c:v>
                </c:pt>
                <c:pt idx="12224">
                  <c:v>80746.04374042139</c:v>
                </c:pt>
                <c:pt idx="12225">
                  <c:v>80746.04374042139</c:v>
                </c:pt>
                <c:pt idx="12226">
                  <c:v>80746.04374042139</c:v>
                </c:pt>
                <c:pt idx="12227">
                  <c:v>80746.04374042139</c:v>
                </c:pt>
                <c:pt idx="12228">
                  <c:v>80746.04374042139</c:v>
                </c:pt>
                <c:pt idx="12229">
                  <c:v>80746.04374042139</c:v>
                </c:pt>
                <c:pt idx="12230">
                  <c:v>80746.04374042139</c:v>
                </c:pt>
                <c:pt idx="12231">
                  <c:v>80746.04374042139</c:v>
                </c:pt>
                <c:pt idx="12232">
                  <c:v>80746.04374042139</c:v>
                </c:pt>
                <c:pt idx="12233">
                  <c:v>80746.04374042139</c:v>
                </c:pt>
                <c:pt idx="12234">
                  <c:v>80746.04374042139</c:v>
                </c:pt>
                <c:pt idx="12235">
                  <c:v>80746.04374042139</c:v>
                </c:pt>
                <c:pt idx="12236">
                  <c:v>80746.04374042139</c:v>
                </c:pt>
                <c:pt idx="12237">
                  <c:v>80746.04374042139</c:v>
                </c:pt>
                <c:pt idx="12238">
                  <c:v>80746.04374042139</c:v>
                </c:pt>
                <c:pt idx="12239">
                  <c:v>80746.04374042139</c:v>
                </c:pt>
                <c:pt idx="12240">
                  <c:v>80746.04374042139</c:v>
                </c:pt>
                <c:pt idx="12241">
                  <c:v>80746.04374042139</c:v>
                </c:pt>
                <c:pt idx="12242">
                  <c:v>80746.04374042139</c:v>
                </c:pt>
                <c:pt idx="12243">
                  <c:v>80746.04374042139</c:v>
                </c:pt>
                <c:pt idx="12244">
                  <c:v>80746.04374042139</c:v>
                </c:pt>
                <c:pt idx="12245">
                  <c:v>80746.04374042139</c:v>
                </c:pt>
                <c:pt idx="12246">
                  <c:v>80746.04374042139</c:v>
                </c:pt>
                <c:pt idx="12247">
                  <c:v>80746.04374042139</c:v>
                </c:pt>
                <c:pt idx="12248">
                  <c:v>80746.04374042139</c:v>
                </c:pt>
                <c:pt idx="12249">
                  <c:v>80746.04374042139</c:v>
                </c:pt>
                <c:pt idx="12250">
                  <c:v>80746.04374042139</c:v>
                </c:pt>
                <c:pt idx="12251">
                  <c:v>80746.04374042139</c:v>
                </c:pt>
                <c:pt idx="12252">
                  <c:v>80746.04374042139</c:v>
                </c:pt>
                <c:pt idx="12253">
                  <c:v>80746.04374042139</c:v>
                </c:pt>
                <c:pt idx="12254">
                  <c:v>80746.04374042139</c:v>
                </c:pt>
                <c:pt idx="12255">
                  <c:v>80746.04374042139</c:v>
                </c:pt>
                <c:pt idx="12256">
                  <c:v>80746.04374042139</c:v>
                </c:pt>
                <c:pt idx="12257">
                  <c:v>80746.04374042139</c:v>
                </c:pt>
                <c:pt idx="12258">
                  <c:v>80746.04374042139</c:v>
                </c:pt>
                <c:pt idx="12259">
                  <c:v>80746.04374042139</c:v>
                </c:pt>
                <c:pt idx="12260">
                  <c:v>80746.04374042139</c:v>
                </c:pt>
                <c:pt idx="12261">
                  <c:v>80746.04374042139</c:v>
                </c:pt>
                <c:pt idx="12262">
                  <c:v>80746.04374042139</c:v>
                </c:pt>
                <c:pt idx="12263">
                  <c:v>80746.04374042139</c:v>
                </c:pt>
                <c:pt idx="12264">
                  <c:v>80746.04374042139</c:v>
                </c:pt>
                <c:pt idx="12265">
                  <c:v>80746.04374042139</c:v>
                </c:pt>
                <c:pt idx="12266">
                  <c:v>80746.04374042139</c:v>
                </c:pt>
                <c:pt idx="12267">
                  <c:v>80746.04374042139</c:v>
                </c:pt>
                <c:pt idx="12268">
                  <c:v>80746.04374042139</c:v>
                </c:pt>
                <c:pt idx="12269">
                  <c:v>80746.04374042139</c:v>
                </c:pt>
                <c:pt idx="12270">
                  <c:v>80746.04374042139</c:v>
                </c:pt>
                <c:pt idx="12271">
                  <c:v>80746.04374042139</c:v>
                </c:pt>
                <c:pt idx="12272">
                  <c:v>80746.04374042139</c:v>
                </c:pt>
                <c:pt idx="12273">
                  <c:v>80746.04374042139</c:v>
                </c:pt>
                <c:pt idx="12274">
                  <c:v>80746.04374042139</c:v>
                </c:pt>
                <c:pt idx="12275">
                  <c:v>80746.04374042139</c:v>
                </c:pt>
                <c:pt idx="12276">
                  <c:v>80746.04374042139</c:v>
                </c:pt>
                <c:pt idx="12277">
                  <c:v>80746.04374042139</c:v>
                </c:pt>
                <c:pt idx="12278">
                  <c:v>80746.04374042139</c:v>
                </c:pt>
                <c:pt idx="12279">
                  <c:v>80746.04374042139</c:v>
                </c:pt>
                <c:pt idx="12280">
                  <c:v>80746.04374042139</c:v>
                </c:pt>
                <c:pt idx="12281">
                  <c:v>80746.04374042139</c:v>
                </c:pt>
                <c:pt idx="12282">
                  <c:v>80746.04374042139</c:v>
                </c:pt>
                <c:pt idx="12283">
                  <c:v>80746.04374042139</c:v>
                </c:pt>
                <c:pt idx="12284">
                  <c:v>80746.04374042139</c:v>
                </c:pt>
                <c:pt idx="12285">
                  <c:v>80746.04374042139</c:v>
                </c:pt>
                <c:pt idx="12286">
                  <c:v>80746.04374042139</c:v>
                </c:pt>
                <c:pt idx="12287">
                  <c:v>80746.04374042139</c:v>
                </c:pt>
                <c:pt idx="12288">
                  <c:v>80746.04374042139</c:v>
                </c:pt>
                <c:pt idx="12289">
                  <c:v>80746.04374042139</c:v>
                </c:pt>
                <c:pt idx="12290">
                  <c:v>80746.04374042139</c:v>
                </c:pt>
                <c:pt idx="12291">
                  <c:v>80746.04374042139</c:v>
                </c:pt>
                <c:pt idx="12292">
                  <c:v>80746.04374042139</c:v>
                </c:pt>
                <c:pt idx="12293">
                  <c:v>80746.04374042139</c:v>
                </c:pt>
                <c:pt idx="12294">
                  <c:v>80746.04374042139</c:v>
                </c:pt>
                <c:pt idx="12295">
                  <c:v>80746.04374042139</c:v>
                </c:pt>
                <c:pt idx="12296">
                  <c:v>80746.04374042139</c:v>
                </c:pt>
                <c:pt idx="12297">
                  <c:v>80746.04374042139</c:v>
                </c:pt>
                <c:pt idx="12298">
                  <c:v>80746.04374042139</c:v>
                </c:pt>
                <c:pt idx="12299">
                  <c:v>80746.04374042139</c:v>
                </c:pt>
                <c:pt idx="12300">
                  <c:v>80746.04374042139</c:v>
                </c:pt>
                <c:pt idx="12301">
                  <c:v>80746.04374042139</c:v>
                </c:pt>
                <c:pt idx="12302">
                  <c:v>80746.04374042139</c:v>
                </c:pt>
                <c:pt idx="12303">
                  <c:v>80746.04374042139</c:v>
                </c:pt>
                <c:pt idx="12304">
                  <c:v>80746.04374042139</c:v>
                </c:pt>
                <c:pt idx="12305">
                  <c:v>80746.04374042139</c:v>
                </c:pt>
                <c:pt idx="12306">
                  <c:v>80746.04374042139</c:v>
                </c:pt>
                <c:pt idx="12307">
                  <c:v>80746.04374042139</c:v>
                </c:pt>
                <c:pt idx="12308">
                  <c:v>80746.04374042139</c:v>
                </c:pt>
                <c:pt idx="12309">
                  <c:v>80746.04374042139</c:v>
                </c:pt>
                <c:pt idx="12310">
                  <c:v>80746.04374042139</c:v>
                </c:pt>
                <c:pt idx="12311">
                  <c:v>80746.04374042139</c:v>
                </c:pt>
                <c:pt idx="12312">
                  <c:v>80746.04374042139</c:v>
                </c:pt>
                <c:pt idx="12313">
                  <c:v>80746.04374042139</c:v>
                </c:pt>
                <c:pt idx="12314">
                  <c:v>80746.04374042139</c:v>
                </c:pt>
                <c:pt idx="12315">
                  <c:v>80746.04374042139</c:v>
                </c:pt>
                <c:pt idx="12316">
                  <c:v>80746.04374042139</c:v>
                </c:pt>
                <c:pt idx="12317">
                  <c:v>80746.04374042139</c:v>
                </c:pt>
                <c:pt idx="12318">
                  <c:v>80746.04374042139</c:v>
                </c:pt>
                <c:pt idx="12319">
                  <c:v>80746.04374042139</c:v>
                </c:pt>
                <c:pt idx="12320">
                  <c:v>80746.04374042139</c:v>
                </c:pt>
                <c:pt idx="12321">
                  <c:v>80746.04374042139</c:v>
                </c:pt>
                <c:pt idx="12322">
                  <c:v>80746.04374042139</c:v>
                </c:pt>
                <c:pt idx="12323">
                  <c:v>80746.04374042139</c:v>
                </c:pt>
                <c:pt idx="12324">
                  <c:v>80746.04374042139</c:v>
                </c:pt>
                <c:pt idx="12325">
                  <c:v>80746.04374042139</c:v>
                </c:pt>
                <c:pt idx="12326">
                  <c:v>80746.04374042139</c:v>
                </c:pt>
                <c:pt idx="12327">
                  <c:v>80746.04374042139</c:v>
                </c:pt>
                <c:pt idx="12328">
                  <c:v>80746.04374042139</c:v>
                </c:pt>
                <c:pt idx="12329">
                  <c:v>80746.04374042139</c:v>
                </c:pt>
                <c:pt idx="12330">
                  <c:v>80746.04374042139</c:v>
                </c:pt>
                <c:pt idx="12331">
                  <c:v>80746.04374042139</c:v>
                </c:pt>
                <c:pt idx="12332">
                  <c:v>80746.04374042139</c:v>
                </c:pt>
                <c:pt idx="12333">
                  <c:v>80746.04374042139</c:v>
                </c:pt>
                <c:pt idx="12334">
                  <c:v>80746.04374042139</c:v>
                </c:pt>
                <c:pt idx="12335">
                  <c:v>80746.04374042139</c:v>
                </c:pt>
                <c:pt idx="12336">
                  <c:v>80746.04374042139</c:v>
                </c:pt>
                <c:pt idx="12337">
                  <c:v>80746.04374042139</c:v>
                </c:pt>
                <c:pt idx="12338">
                  <c:v>80746.04374042139</c:v>
                </c:pt>
                <c:pt idx="12339">
                  <c:v>80746.04374042139</c:v>
                </c:pt>
                <c:pt idx="12340">
                  <c:v>80746.04374042139</c:v>
                </c:pt>
                <c:pt idx="12341">
                  <c:v>80746.04374042139</c:v>
                </c:pt>
                <c:pt idx="12342">
                  <c:v>80746.04374042139</c:v>
                </c:pt>
                <c:pt idx="12343">
                  <c:v>80746.04374042139</c:v>
                </c:pt>
                <c:pt idx="12344">
                  <c:v>80746.04374042139</c:v>
                </c:pt>
                <c:pt idx="12345">
                  <c:v>80746.04374042139</c:v>
                </c:pt>
                <c:pt idx="12346">
                  <c:v>80746.04374042139</c:v>
                </c:pt>
                <c:pt idx="12347">
                  <c:v>80746.04374042139</c:v>
                </c:pt>
                <c:pt idx="12348">
                  <c:v>80746.04374042139</c:v>
                </c:pt>
                <c:pt idx="12349">
                  <c:v>80746.04374042139</c:v>
                </c:pt>
                <c:pt idx="12350">
                  <c:v>80746.04374042139</c:v>
                </c:pt>
                <c:pt idx="12351">
                  <c:v>80746.04374042139</c:v>
                </c:pt>
                <c:pt idx="12352">
                  <c:v>80746.04374042139</c:v>
                </c:pt>
                <c:pt idx="12353">
                  <c:v>80746.04374042139</c:v>
                </c:pt>
                <c:pt idx="12354">
                  <c:v>80746.04374042139</c:v>
                </c:pt>
                <c:pt idx="12355">
                  <c:v>80746.04374042139</c:v>
                </c:pt>
                <c:pt idx="12356">
                  <c:v>80746.04374042139</c:v>
                </c:pt>
                <c:pt idx="12357">
                  <c:v>80746.04374042139</c:v>
                </c:pt>
                <c:pt idx="12358">
                  <c:v>80746.04374042139</c:v>
                </c:pt>
                <c:pt idx="12359">
                  <c:v>80746.04374042139</c:v>
                </c:pt>
                <c:pt idx="12360">
                  <c:v>80746.04374042139</c:v>
                </c:pt>
                <c:pt idx="12361">
                  <c:v>80746.04374042139</c:v>
                </c:pt>
                <c:pt idx="12362">
                  <c:v>80746.04374042139</c:v>
                </c:pt>
                <c:pt idx="12363">
                  <c:v>80746.04374042139</c:v>
                </c:pt>
                <c:pt idx="12364">
                  <c:v>80746.04374042139</c:v>
                </c:pt>
                <c:pt idx="12365">
                  <c:v>80746.04374042139</c:v>
                </c:pt>
                <c:pt idx="12366">
                  <c:v>80746.04374042139</c:v>
                </c:pt>
                <c:pt idx="12367">
                  <c:v>80746.04374042139</c:v>
                </c:pt>
                <c:pt idx="12368">
                  <c:v>80746.04374042139</c:v>
                </c:pt>
                <c:pt idx="12369">
                  <c:v>80746.04374042139</c:v>
                </c:pt>
                <c:pt idx="12370">
                  <c:v>80746.04374042139</c:v>
                </c:pt>
                <c:pt idx="12371">
                  <c:v>80746.04374042139</c:v>
                </c:pt>
                <c:pt idx="12372">
                  <c:v>80746.04374042139</c:v>
                </c:pt>
                <c:pt idx="12373">
                  <c:v>80746.04374042139</c:v>
                </c:pt>
                <c:pt idx="12374">
                  <c:v>80746.04374042139</c:v>
                </c:pt>
                <c:pt idx="12375">
                  <c:v>80746.04374042139</c:v>
                </c:pt>
                <c:pt idx="12376">
                  <c:v>80746.04374042139</c:v>
                </c:pt>
                <c:pt idx="12377">
                  <c:v>80746.04374042139</c:v>
                </c:pt>
                <c:pt idx="12378">
                  <c:v>80746.04374042139</c:v>
                </c:pt>
                <c:pt idx="12379">
                  <c:v>80746.04374042139</c:v>
                </c:pt>
                <c:pt idx="12380">
                  <c:v>80746.04374042139</c:v>
                </c:pt>
                <c:pt idx="12381">
                  <c:v>80746.04374042139</c:v>
                </c:pt>
                <c:pt idx="12382">
                  <c:v>80746.04374042139</c:v>
                </c:pt>
                <c:pt idx="12383">
                  <c:v>80746.04374042139</c:v>
                </c:pt>
                <c:pt idx="12384">
                  <c:v>80746.04374042139</c:v>
                </c:pt>
                <c:pt idx="12385">
                  <c:v>80746.04374042139</c:v>
                </c:pt>
                <c:pt idx="12386">
                  <c:v>80746.04374042139</c:v>
                </c:pt>
                <c:pt idx="12387">
                  <c:v>80746.04374042139</c:v>
                </c:pt>
                <c:pt idx="12388">
                  <c:v>80746.04374042139</c:v>
                </c:pt>
                <c:pt idx="12389">
                  <c:v>80746.04374042139</c:v>
                </c:pt>
                <c:pt idx="12390">
                  <c:v>80746.04374042139</c:v>
                </c:pt>
                <c:pt idx="12391">
                  <c:v>80746.04374042139</c:v>
                </c:pt>
                <c:pt idx="12392">
                  <c:v>80746.04374042139</c:v>
                </c:pt>
                <c:pt idx="12393">
                  <c:v>80746.04374042139</c:v>
                </c:pt>
                <c:pt idx="12394">
                  <c:v>80746.04374042139</c:v>
                </c:pt>
                <c:pt idx="12395">
                  <c:v>80746.04374042139</c:v>
                </c:pt>
                <c:pt idx="12396">
                  <c:v>80746.04374042139</c:v>
                </c:pt>
                <c:pt idx="12397">
                  <c:v>80746.04374042139</c:v>
                </c:pt>
                <c:pt idx="12398">
                  <c:v>80746.04374042139</c:v>
                </c:pt>
                <c:pt idx="12399">
                  <c:v>80746.04374042139</c:v>
                </c:pt>
                <c:pt idx="12400">
                  <c:v>80746.04374042139</c:v>
                </c:pt>
                <c:pt idx="12401">
                  <c:v>80746.04374042139</c:v>
                </c:pt>
                <c:pt idx="12402">
                  <c:v>80746.04374042139</c:v>
                </c:pt>
                <c:pt idx="12403">
                  <c:v>80746.04374042139</c:v>
                </c:pt>
                <c:pt idx="12404">
                  <c:v>80746.04374042139</c:v>
                </c:pt>
                <c:pt idx="12405">
                  <c:v>80746.04374042139</c:v>
                </c:pt>
                <c:pt idx="12406">
                  <c:v>80746.04374042139</c:v>
                </c:pt>
                <c:pt idx="12407">
                  <c:v>80746.04374042139</c:v>
                </c:pt>
                <c:pt idx="12408">
                  <c:v>80746.04374042139</c:v>
                </c:pt>
                <c:pt idx="12409">
                  <c:v>80746.04374042139</c:v>
                </c:pt>
                <c:pt idx="12410">
                  <c:v>80746.04374042139</c:v>
                </c:pt>
                <c:pt idx="12411">
                  <c:v>80746.04374042139</c:v>
                </c:pt>
                <c:pt idx="12412">
                  <c:v>80746.04374042139</c:v>
                </c:pt>
                <c:pt idx="12413">
                  <c:v>80746.04374042139</c:v>
                </c:pt>
                <c:pt idx="12414">
                  <c:v>80746.04374042139</c:v>
                </c:pt>
                <c:pt idx="12415">
                  <c:v>80746.04374042139</c:v>
                </c:pt>
                <c:pt idx="12416">
                  <c:v>80746.04374042139</c:v>
                </c:pt>
                <c:pt idx="12417">
                  <c:v>80746.04374042139</c:v>
                </c:pt>
                <c:pt idx="12418">
                  <c:v>80746.04374042139</c:v>
                </c:pt>
                <c:pt idx="12419">
                  <c:v>80746.04374042139</c:v>
                </c:pt>
                <c:pt idx="12420">
                  <c:v>80746.04374042139</c:v>
                </c:pt>
                <c:pt idx="12421">
                  <c:v>80746.04374042139</c:v>
                </c:pt>
                <c:pt idx="12422">
                  <c:v>80746.04374042139</c:v>
                </c:pt>
                <c:pt idx="12423">
                  <c:v>80746.04374042139</c:v>
                </c:pt>
                <c:pt idx="12424">
                  <c:v>80746.04374042139</c:v>
                </c:pt>
                <c:pt idx="12425">
                  <c:v>80746.04374042139</c:v>
                </c:pt>
                <c:pt idx="12426">
                  <c:v>80746.04374042139</c:v>
                </c:pt>
                <c:pt idx="12427">
                  <c:v>80746.04374042139</c:v>
                </c:pt>
                <c:pt idx="12428">
                  <c:v>80746.04374042139</c:v>
                </c:pt>
                <c:pt idx="12429">
                  <c:v>80746.04374042139</c:v>
                </c:pt>
                <c:pt idx="12430">
                  <c:v>80746.04374042139</c:v>
                </c:pt>
                <c:pt idx="12431">
                  <c:v>80746.04374042139</c:v>
                </c:pt>
                <c:pt idx="12432">
                  <c:v>80746.04374042139</c:v>
                </c:pt>
                <c:pt idx="12433">
                  <c:v>80746.04374042139</c:v>
                </c:pt>
                <c:pt idx="12434">
                  <c:v>80746.04374042139</c:v>
                </c:pt>
                <c:pt idx="12435">
                  <c:v>80746.04374042139</c:v>
                </c:pt>
                <c:pt idx="12436">
                  <c:v>80746.04374042139</c:v>
                </c:pt>
                <c:pt idx="12437">
                  <c:v>80746.04374042139</c:v>
                </c:pt>
                <c:pt idx="12438">
                  <c:v>80746.04374042139</c:v>
                </c:pt>
                <c:pt idx="12439">
                  <c:v>80746.04374042139</c:v>
                </c:pt>
                <c:pt idx="12440">
                  <c:v>80746.04374042139</c:v>
                </c:pt>
                <c:pt idx="12441">
                  <c:v>80746.04374042139</c:v>
                </c:pt>
                <c:pt idx="12442">
                  <c:v>80746.04374042139</c:v>
                </c:pt>
                <c:pt idx="12443">
                  <c:v>80746.04374042139</c:v>
                </c:pt>
                <c:pt idx="12444">
                  <c:v>80746.04374042139</c:v>
                </c:pt>
                <c:pt idx="12445">
                  <c:v>80746.04374042139</c:v>
                </c:pt>
                <c:pt idx="12446">
                  <c:v>80746.04374042139</c:v>
                </c:pt>
                <c:pt idx="12447">
                  <c:v>80746.04374042139</c:v>
                </c:pt>
                <c:pt idx="12448">
                  <c:v>80746.04374042139</c:v>
                </c:pt>
                <c:pt idx="12449">
                  <c:v>80746.04374042139</c:v>
                </c:pt>
                <c:pt idx="12450">
                  <c:v>80746.04374042139</c:v>
                </c:pt>
                <c:pt idx="12451">
                  <c:v>80746.04374042139</c:v>
                </c:pt>
                <c:pt idx="12452">
                  <c:v>80746.04374042139</c:v>
                </c:pt>
                <c:pt idx="12453">
                  <c:v>80746.04374042139</c:v>
                </c:pt>
                <c:pt idx="12454">
                  <c:v>80746.04374042139</c:v>
                </c:pt>
                <c:pt idx="12455">
                  <c:v>80746.04374042139</c:v>
                </c:pt>
                <c:pt idx="12456">
                  <c:v>80746.04374042139</c:v>
                </c:pt>
                <c:pt idx="12457">
                  <c:v>80746.04374042139</c:v>
                </c:pt>
                <c:pt idx="12458">
                  <c:v>80746.04374042139</c:v>
                </c:pt>
                <c:pt idx="12459">
                  <c:v>80746.04374042139</c:v>
                </c:pt>
                <c:pt idx="12460">
                  <c:v>80746.04374042139</c:v>
                </c:pt>
                <c:pt idx="12461">
                  <c:v>80746.04374042139</c:v>
                </c:pt>
                <c:pt idx="12462">
                  <c:v>80746.04374042139</c:v>
                </c:pt>
                <c:pt idx="12463">
                  <c:v>80746.04374042139</c:v>
                </c:pt>
                <c:pt idx="12464">
                  <c:v>80746.04374042139</c:v>
                </c:pt>
                <c:pt idx="12465">
                  <c:v>80746.04374042139</c:v>
                </c:pt>
                <c:pt idx="12466">
                  <c:v>80746.04374042139</c:v>
                </c:pt>
                <c:pt idx="12467">
                  <c:v>80746.04374042139</c:v>
                </c:pt>
                <c:pt idx="12468">
                  <c:v>80746.04374042139</c:v>
                </c:pt>
                <c:pt idx="12469">
                  <c:v>80746.04374042139</c:v>
                </c:pt>
                <c:pt idx="12470">
                  <c:v>80746.04374042139</c:v>
                </c:pt>
                <c:pt idx="12471">
                  <c:v>80746.04374042139</c:v>
                </c:pt>
                <c:pt idx="12472">
                  <c:v>80746.04374042139</c:v>
                </c:pt>
                <c:pt idx="12473">
                  <c:v>80746.04374042139</c:v>
                </c:pt>
                <c:pt idx="12474">
                  <c:v>80746.04374042139</c:v>
                </c:pt>
                <c:pt idx="12475">
                  <c:v>80746.04374042139</c:v>
                </c:pt>
                <c:pt idx="12476">
                  <c:v>80746.04374042139</c:v>
                </c:pt>
                <c:pt idx="12477">
                  <c:v>80746.04374042139</c:v>
                </c:pt>
                <c:pt idx="12478">
                  <c:v>80746.04374042139</c:v>
                </c:pt>
                <c:pt idx="12479">
                  <c:v>80746.04374042139</c:v>
                </c:pt>
                <c:pt idx="12480">
                  <c:v>80746.04374042139</c:v>
                </c:pt>
                <c:pt idx="12481">
                  <c:v>80746.04374042139</c:v>
                </c:pt>
                <c:pt idx="12482">
                  <c:v>80746.04374042139</c:v>
                </c:pt>
                <c:pt idx="12483">
                  <c:v>80746.04374042139</c:v>
                </c:pt>
                <c:pt idx="12484">
                  <c:v>80746.04374042139</c:v>
                </c:pt>
                <c:pt idx="12485">
                  <c:v>80746.04374042139</c:v>
                </c:pt>
                <c:pt idx="12486">
                  <c:v>80746.04374042139</c:v>
                </c:pt>
                <c:pt idx="12487">
                  <c:v>80746.04374042139</c:v>
                </c:pt>
                <c:pt idx="12488">
                  <c:v>80746.04374042139</c:v>
                </c:pt>
                <c:pt idx="12489">
                  <c:v>80746.04374042139</c:v>
                </c:pt>
                <c:pt idx="12490">
                  <c:v>80746.04374042139</c:v>
                </c:pt>
                <c:pt idx="12491">
                  <c:v>80746.04374042139</c:v>
                </c:pt>
                <c:pt idx="12492">
                  <c:v>80746.04374042139</c:v>
                </c:pt>
                <c:pt idx="12493">
                  <c:v>80746.04374042139</c:v>
                </c:pt>
                <c:pt idx="12494">
                  <c:v>80746.04374042139</c:v>
                </c:pt>
                <c:pt idx="12495">
                  <c:v>80746.04374042139</c:v>
                </c:pt>
                <c:pt idx="12496">
                  <c:v>80746.04374042139</c:v>
                </c:pt>
                <c:pt idx="12497">
                  <c:v>80746.04374042139</c:v>
                </c:pt>
                <c:pt idx="12498">
                  <c:v>80746.04374042139</c:v>
                </c:pt>
                <c:pt idx="12499">
                  <c:v>80746.04374042139</c:v>
                </c:pt>
                <c:pt idx="12500">
                  <c:v>80746.04374042139</c:v>
                </c:pt>
                <c:pt idx="12501">
                  <c:v>80746.04374042139</c:v>
                </c:pt>
                <c:pt idx="12502">
                  <c:v>80746.04374042139</c:v>
                </c:pt>
                <c:pt idx="12503">
                  <c:v>80746.04374042139</c:v>
                </c:pt>
                <c:pt idx="12504">
                  <c:v>80746.04374042139</c:v>
                </c:pt>
                <c:pt idx="12505">
                  <c:v>80746.04374042139</c:v>
                </c:pt>
                <c:pt idx="12506">
                  <c:v>80746.04374042139</c:v>
                </c:pt>
                <c:pt idx="12507">
                  <c:v>80746.04374042139</c:v>
                </c:pt>
                <c:pt idx="12508">
                  <c:v>80746.04374042139</c:v>
                </c:pt>
                <c:pt idx="12509">
                  <c:v>80746.04374042139</c:v>
                </c:pt>
                <c:pt idx="12510">
                  <c:v>80746.04374042139</c:v>
                </c:pt>
                <c:pt idx="12511">
                  <c:v>80746.04374042139</c:v>
                </c:pt>
                <c:pt idx="12512">
                  <c:v>80746.04374042139</c:v>
                </c:pt>
                <c:pt idx="12513">
                  <c:v>80746.04374042139</c:v>
                </c:pt>
                <c:pt idx="12514">
                  <c:v>80746.04374042139</c:v>
                </c:pt>
                <c:pt idx="12515">
                  <c:v>80746.04374042139</c:v>
                </c:pt>
                <c:pt idx="12516">
                  <c:v>80746.04374042139</c:v>
                </c:pt>
                <c:pt idx="12517">
                  <c:v>80746.04374042139</c:v>
                </c:pt>
                <c:pt idx="12518">
                  <c:v>80746.04374042139</c:v>
                </c:pt>
                <c:pt idx="12519">
                  <c:v>80746.04374042139</c:v>
                </c:pt>
                <c:pt idx="12520">
                  <c:v>80746.04374042139</c:v>
                </c:pt>
                <c:pt idx="12521">
                  <c:v>80746.04374042139</c:v>
                </c:pt>
                <c:pt idx="12522">
                  <c:v>80746.04374042139</c:v>
                </c:pt>
                <c:pt idx="12523">
                  <c:v>80746.04374042139</c:v>
                </c:pt>
                <c:pt idx="12524">
                  <c:v>80746.04374042139</c:v>
                </c:pt>
                <c:pt idx="12525">
                  <c:v>80746.04374042139</c:v>
                </c:pt>
                <c:pt idx="12526">
                  <c:v>80746.04374042139</c:v>
                </c:pt>
                <c:pt idx="12527">
                  <c:v>80746.04374042139</c:v>
                </c:pt>
                <c:pt idx="12528">
                  <c:v>80746.04374042139</c:v>
                </c:pt>
                <c:pt idx="12529">
                  <c:v>80746.04374042139</c:v>
                </c:pt>
                <c:pt idx="12530">
                  <c:v>80746.04374042139</c:v>
                </c:pt>
                <c:pt idx="12531">
                  <c:v>80746.04374042139</c:v>
                </c:pt>
                <c:pt idx="12532">
                  <c:v>80746.04374042139</c:v>
                </c:pt>
                <c:pt idx="12533">
                  <c:v>80746.04374042139</c:v>
                </c:pt>
                <c:pt idx="12534">
                  <c:v>80746.04374042139</c:v>
                </c:pt>
                <c:pt idx="12535">
                  <c:v>80746.04374042139</c:v>
                </c:pt>
                <c:pt idx="12536">
                  <c:v>80746.04374042139</c:v>
                </c:pt>
                <c:pt idx="12537">
                  <c:v>80746.04374042139</c:v>
                </c:pt>
                <c:pt idx="12538">
                  <c:v>80746.04374042139</c:v>
                </c:pt>
                <c:pt idx="12539">
                  <c:v>80746.04374042139</c:v>
                </c:pt>
                <c:pt idx="12540">
                  <c:v>80746.04374042139</c:v>
                </c:pt>
                <c:pt idx="12541">
                  <c:v>80746.04374042139</c:v>
                </c:pt>
                <c:pt idx="12542">
                  <c:v>80746.04374042139</c:v>
                </c:pt>
                <c:pt idx="12543">
                  <c:v>80746.04374042139</c:v>
                </c:pt>
                <c:pt idx="12544">
                  <c:v>80746.04374042139</c:v>
                </c:pt>
                <c:pt idx="12545">
                  <c:v>80746.04374042139</c:v>
                </c:pt>
                <c:pt idx="12546">
                  <c:v>80746.04374042139</c:v>
                </c:pt>
                <c:pt idx="12547">
                  <c:v>80746.04374042139</c:v>
                </c:pt>
                <c:pt idx="12548">
                  <c:v>80746.04374042139</c:v>
                </c:pt>
                <c:pt idx="12549">
                  <c:v>80746.04374042139</c:v>
                </c:pt>
                <c:pt idx="12550">
                  <c:v>80746.04374042139</c:v>
                </c:pt>
                <c:pt idx="12551">
                  <c:v>80746.04374042139</c:v>
                </c:pt>
                <c:pt idx="12552">
                  <c:v>80746.04374042139</c:v>
                </c:pt>
                <c:pt idx="12553">
                  <c:v>80746.04374042139</c:v>
                </c:pt>
                <c:pt idx="12554">
                  <c:v>80746.04374042139</c:v>
                </c:pt>
                <c:pt idx="12555">
                  <c:v>80746.04374042139</c:v>
                </c:pt>
                <c:pt idx="12556">
                  <c:v>80746.04374042139</c:v>
                </c:pt>
                <c:pt idx="12557">
                  <c:v>80746.04374042139</c:v>
                </c:pt>
                <c:pt idx="12558">
                  <c:v>80746.04374042139</c:v>
                </c:pt>
                <c:pt idx="12559">
                  <c:v>80746.04374042139</c:v>
                </c:pt>
                <c:pt idx="12560">
                  <c:v>80746.04374042139</c:v>
                </c:pt>
                <c:pt idx="12561">
                  <c:v>80746.04374042139</c:v>
                </c:pt>
                <c:pt idx="12562">
                  <c:v>80746.04374042139</c:v>
                </c:pt>
                <c:pt idx="12563">
                  <c:v>80746.04374042139</c:v>
                </c:pt>
                <c:pt idx="12564">
                  <c:v>80746.04374042139</c:v>
                </c:pt>
                <c:pt idx="12565">
                  <c:v>80746.04374042139</c:v>
                </c:pt>
                <c:pt idx="12566">
                  <c:v>80746.04374042139</c:v>
                </c:pt>
                <c:pt idx="12567">
                  <c:v>80746.04374042139</c:v>
                </c:pt>
                <c:pt idx="12568">
                  <c:v>80746.04374042139</c:v>
                </c:pt>
                <c:pt idx="12569">
                  <c:v>80746.04374042139</c:v>
                </c:pt>
                <c:pt idx="12570">
                  <c:v>80746.04374042139</c:v>
                </c:pt>
                <c:pt idx="12571">
                  <c:v>80746.04374042139</c:v>
                </c:pt>
                <c:pt idx="12572">
                  <c:v>80746.04374042139</c:v>
                </c:pt>
                <c:pt idx="12573">
                  <c:v>80746.04374042139</c:v>
                </c:pt>
                <c:pt idx="12574">
                  <c:v>80746.04374042139</c:v>
                </c:pt>
                <c:pt idx="12575">
                  <c:v>80746.04374042139</c:v>
                </c:pt>
                <c:pt idx="12576">
                  <c:v>80746.04374042139</c:v>
                </c:pt>
                <c:pt idx="12577">
                  <c:v>80746.04374042139</c:v>
                </c:pt>
                <c:pt idx="12578">
                  <c:v>80746.04374042139</c:v>
                </c:pt>
                <c:pt idx="12579">
                  <c:v>80746.04374042139</c:v>
                </c:pt>
                <c:pt idx="12580">
                  <c:v>80746.04374042139</c:v>
                </c:pt>
                <c:pt idx="12581">
                  <c:v>80746.04374042139</c:v>
                </c:pt>
                <c:pt idx="12582">
                  <c:v>80746.04374042139</c:v>
                </c:pt>
                <c:pt idx="12583">
                  <c:v>80746.04374042139</c:v>
                </c:pt>
                <c:pt idx="12584">
                  <c:v>80746.04374042139</c:v>
                </c:pt>
                <c:pt idx="12585">
                  <c:v>80746.04374042139</c:v>
                </c:pt>
                <c:pt idx="12586">
                  <c:v>80746.04374042139</c:v>
                </c:pt>
                <c:pt idx="12587">
                  <c:v>80746.04374042139</c:v>
                </c:pt>
                <c:pt idx="12588">
                  <c:v>80746.04374042139</c:v>
                </c:pt>
                <c:pt idx="12589">
                  <c:v>80746.04374042139</c:v>
                </c:pt>
                <c:pt idx="12590">
                  <c:v>80746.04374042139</c:v>
                </c:pt>
                <c:pt idx="12591">
                  <c:v>80746.04374042139</c:v>
                </c:pt>
                <c:pt idx="12592">
                  <c:v>80746.04374042139</c:v>
                </c:pt>
                <c:pt idx="12593">
                  <c:v>80746.04374042139</c:v>
                </c:pt>
                <c:pt idx="12594">
                  <c:v>80746.04374042139</c:v>
                </c:pt>
                <c:pt idx="12595">
                  <c:v>80746.04374042139</c:v>
                </c:pt>
                <c:pt idx="12596">
                  <c:v>80746.04374042139</c:v>
                </c:pt>
                <c:pt idx="12597">
                  <c:v>80746.04374042139</c:v>
                </c:pt>
                <c:pt idx="12598">
                  <c:v>80746.04374042139</c:v>
                </c:pt>
                <c:pt idx="12599">
                  <c:v>80746.04374042139</c:v>
                </c:pt>
                <c:pt idx="12600">
                  <c:v>80746.04374042139</c:v>
                </c:pt>
                <c:pt idx="12601">
                  <c:v>80746.04374042139</c:v>
                </c:pt>
                <c:pt idx="12602">
                  <c:v>80746.04374042139</c:v>
                </c:pt>
                <c:pt idx="12603">
                  <c:v>80746.04374042139</c:v>
                </c:pt>
                <c:pt idx="12604">
                  <c:v>80746.04374042139</c:v>
                </c:pt>
                <c:pt idx="12605">
                  <c:v>80746.04374042139</c:v>
                </c:pt>
                <c:pt idx="12606">
                  <c:v>80746.04374042139</c:v>
                </c:pt>
                <c:pt idx="12607">
                  <c:v>80746.04374042139</c:v>
                </c:pt>
                <c:pt idx="12608">
                  <c:v>80746.04374042139</c:v>
                </c:pt>
                <c:pt idx="12609">
                  <c:v>80746.04374042139</c:v>
                </c:pt>
                <c:pt idx="12610">
                  <c:v>80746.04374042139</c:v>
                </c:pt>
                <c:pt idx="12611">
                  <c:v>80746.04374042139</c:v>
                </c:pt>
                <c:pt idx="12612">
                  <c:v>80746.04374042139</c:v>
                </c:pt>
                <c:pt idx="12613">
                  <c:v>80746.04374042139</c:v>
                </c:pt>
                <c:pt idx="12614">
                  <c:v>80746.04374042139</c:v>
                </c:pt>
                <c:pt idx="12615">
                  <c:v>80746.04374042139</c:v>
                </c:pt>
                <c:pt idx="12616">
                  <c:v>80746.04374042139</c:v>
                </c:pt>
                <c:pt idx="12617">
                  <c:v>80746.04374042139</c:v>
                </c:pt>
                <c:pt idx="12618">
                  <c:v>80746.04374042139</c:v>
                </c:pt>
                <c:pt idx="12619">
                  <c:v>80746.04374042139</c:v>
                </c:pt>
                <c:pt idx="12620">
                  <c:v>80746.04374042139</c:v>
                </c:pt>
                <c:pt idx="12621">
                  <c:v>80746.04374042139</c:v>
                </c:pt>
                <c:pt idx="12622">
                  <c:v>80746.04374042139</c:v>
                </c:pt>
                <c:pt idx="12623">
                  <c:v>80746.04374042139</c:v>
                </c:pt>
                <c:pt idx="12624">
                  <c:v>80746.04374042139</c:v>
                </c:pt>
                <c:pt idx="12625">
                  <c:v>80746.04374042139</c:v>
                </c:pt>
                <c:pt idx="12626">
                  <c:v>80746.04374042139</c:v>
                </c:pt>
                <c:pt idx="12627">
                  <c:v>80746.04374042139</c:v>
                </c:pt>
                <c:pt idx="12628">
                  <c:v>80746.04374042139</c:v>
                </c:pt>
                <c:pt idx="12629">
                  <c:v>80746.04374042139</c:v>
                </c:pt>
                <c:pt idx="12630">
                  <c:v>80746.04374042139</c:v>
                </c:pt>
                <c:pt idx="12631">
                  <c:v>80746.04374042139</c:v>
                </c:pt>
                <c:pt idx="12632">
                  <c:v>80746.04374042139</c:v>
                </c:pt>
                <c:pt idx="12633">
                  <c:v>80746.04374042139</c:v>
                </c:pt>
                <c:pt idx="12634">
                  <c:v>80746.04374042139</c:v>
                </c:pt>
                <c:pt idx="12635">
                  <c:v>80746.04374042139</c:v>
                </c:pt>
                <c:pt idx="12636">
                  <c:v>80746.04374042139</c:v>
                </c:pt>
                <c:pt idx="12637">
                  <c:v>80746.04374042139</c:v>
                </c:pt>
                <c:pt idx="12638">
                  <c:v>80746.04374042139</c:v>
                </c:pt>
                <c:pt idx="12639">
                  <c:v>80746.04374042139</c:v>
                </c:pt>
                <c:pt idx="12640">
                  <c:v>80746.04374042139</c:v>
                </c:pt>
                <c:pt idx="12641">
                  <c:v>80746.04374042139</c:v>
                </c:pt>
                <c:pt idx="12642">
                  <c:v>80746.04374042139</c:v>
                </c:pt>
                <c:pt idx="12643">
                  <c:v>80746.04374042139</c:v>
                </c:pt>
                <c:pt idx="12644">
                  <c:v>80746.04374042139</c:v>
                </c:pt>
                <c:pt idx="12645">
                  <c:v>80746.04374042139</c:v>
                </c:pt>
                <c:pt idx="12646">
                  <c:v>80746.04374042139</c:v>
                </c:pt>
                <c:pt idx="12647">
                  <c:v>80746.04374042139</c:v>
                </c:pt>
                <c:pt idx="12648">
                  <c:v>80746.04374042139</c:v>
                </c:pt>
                <c:pt idx="12649">
                  <c:v>80746.04374042139</c:v>
                </c:pt>
                <c:pt idx="12650">
                  <c:v>80746.04374042139</c:v>
                </c:pt>
                <c:pt idx="12651">
                  <c:v>80746.04374042139</c:v>
                </c:pt>
                <c:pt idx="12652">
                  <c:v>80746.04374042139</c:v>
                </c:pt>
                <c:pt idx="12653">
                  <c:v>80746.04374042139</c:v>
                </c:pt>
                <c:pt idx="12654">
                  <c:v>80746.04374042139</c:v>
                </c:pt>
                <c:pt idx="12655">
                  <c:v>80746.04374042139</c:v>
                </c:pt>
                <c:pt idx="12656">
                  <c:v>80746.04374042139</c:v>
                </c:pt>
                <c:pt idx="12657">
                  <c:v>80746.04374042139</c:v>
                </c:pt>
                <c:pt idx="12658">
                  <c:v>80746.04374042139</c:v>
                </c:pt>
                <c:pt idx="12659">
                  <c:v>80746.04374042139</c:v>
                </c:pt>
                <c:pt idx="12660">
                  <c:v>80746.04374042139</c:v>
                </c:pt>
                <c:pt idx="12661">
                  <c:v>80746.04374042139</c:v>
                </c:pt>
                <c:pt idx="12662">
                  <c:v>80746.04374042139</c:v>
                </c:pt>
                <c:pt idx="12663">
                  <c:v>80746.04374042139</c:v>
                </c:pt>
                <c:pt idx="12664">
                  <c:v>80746.04374042139</c:v>
                </c:pt>
                <c:pt idx="12665">
                  <c:v>80746.04374042139</c:v>
                </c:pt>
                <c:pt idx="12666">
                  <c:v>80746.04374042139</c:v>
                </c:pt>
                <c:pt idx="12667">
                  <c:v>80746.04374042139</c:v>
                </c:pt>
                <c:pt idx="12668">
                  <c:v>80746.04374042139</c:v>
                </c:pt>
                <c:pt idx="12669">
                  <c:v>80746.04374042139</c:v>
                </c:pt>
                <c:pt idx="12670">
                  <c:v>80746.04374042139</c:v>
                </c:pt>
                <c:pt idx="12671">
                  <c:v>80746.04374042139</c:v>
                </c:pt>
                <c:pt idx="12672">
                  <c:v>80746.04374042139</c:v>
                </c:pt>
                <c:pt idx="12673">
                  <c:v>80746.04374042139</c:v>
                </c:pt>
                <c:pt idx="12674">
                  <c:v>80746.04374042139</c:v>
                </c:pt>
                <c:pt idx="12675">
                  <c:v>80746.04374042139</c:v>
                </c:pt>
                <c:pt idx="12676">
                  <c:v>80746.04374042139</c:v>
                </c:pt>
                <c:pt idx="12677">
                  <c:v>80746.04374042139</c:v>
                </c:pt>
                <c:pt idx="12678">
                  <c:v>80746.04374042139</c:v>
                </c:pt>
                <c:pt idx="12679">
                  <c:v>80746.04374042139</c:v>
                </c:pt>
                <c:pt idx="12680">
                  <c:v>80746.04374042139</c:v>
                </c:pt>
                <c:pt idx="12681">
                  <c:v>80746.04374042139</c:v>
                </c:pt>
                <c:pt idx="12682">
                  <c:v>80746.04374042139</c:v>
                </c:pt>
                <c:pt idx="12683">
                  <c:v>80746.04374042139</c:v>
                </c:pt>
                <c:pt idx="12684">
                  <c:v>80746.04374042139</c:v>
                </c:pt>
                <c:pt idx="12685">
                  <c:v>80746.04374042139</c:v>
                </c:pt>
                <c:pt idx="12686">
                  <c:v>80746.04374042139</c:v>
                </c:pt>
                <c:pt idx="12687">
                  <c:v>80746.04374042139</c:v>
                </c:pt>
                <c:pt idx="12688">
                  <c:v>80746.04374042139</c:v>
                </c:pt>
                <c:pt idx="12689">
                  <c:v>80746.04374042139</c:v>
                </c:pt>
                <c:pt idx="12690">
                  <c:v>80746.04374042139</c:v>
                </c:pt>
                <c:pt idx="12691">
                  <c:v>80746.04374042139</c:v>
                </c:pt>
                <c:pt idx="12692">
                  <c:v>80746.04374042139</c:v>
                </c:pt>
                <c:pt idx="12693">
                  <c:v>80746.04374042139</c:v>
                </c:pt>
                <c:pt idx="12694">
                  <c:v>80746.04374042139</c:v>
                </c:pt>
                <c:pt idx="12695">
                  <c:v>80746.04374042139</c:v>
                </c:pt>
                <c:pt idx="12696">
                  <c:v>80746.04374042139</c:v>
                </c:pt>
                <c:pt idx="12697">
                  <c:v>80746.04374042139</c:v>
                </c:pt>
                <c:pt idx="12698">
                  <c:v>80746.04374042139</c:v>
                </c:pt>
                <c:pt idx="12699">
                  <c:v>80746.04374042139</c:v>
                </c:pt>
                <c:pt idx="12700">
                  <c:v>80746.04374042139</c:v>
                </c:pt>
                <c:pt idx="12701">
                  <c:v>80746.04374042139</c:v>
                </c:pt>
                <c:pt idx="12702">
                  <c:v>80746.04374042139</c:v>
                </c:pt>
                <c:pt idx="12703">
                  <c:v>80746.04374042139</c:v>
                </c:pt>
                <c:pt idx="12704">
                  <c:v>80746.04374042139</c:v>
                </c:pt>
                <c:pt idx="12705">
                  <c:v>80746.04374042139</c:v>
                </c:pt>
                <c:pt idx="12706">
                  <c:v>80746.04374042139</c:v>
                </c:pt>
                <c:pt idx="12707">
                  <c:v>80746.04374042139</c:v>
                </c:pt>
                <c:pt idx="12708">
                  <c:v>80746.04374042139</c:v>
                </c:pt>
                <c:pt idx="12709">
                  <c:v>80746.04374042139</c:v>
                </c:pt>
                <c:pt idx="12710">
                  <c:v>80746.04374042139</c:v>
                </c:pt>
                <c:pt idx="12711">
                  <c:v>80746.04374042139</c:v>
                </c:pt>
                <c:pt idx="12712">
                  <c:v>80746.04374042139</c:v>
                </c:pt>
                <c:pt idx="12713">
                  <c:v>80746.04374042139</c:v>
                </c:pt>
                <c:pt idx="12714">
                  <c:v>80746.04374042139</c:v>
                </c:pt>
                <c:pt idx="12715">
                  <c:v>80746.04374042139</c:v>
                </c:pt>
                <c:pt idx="12716">
                  <c:v>80746.04374042139</c:v>
                </c:pt>
                <c:pt idx="12717">
                  <c:v>80746.04374042139</c:v>
                </c:pt>
                <c:pt idx="12718">
                  <c:v>80746.04374042139</c:v>
                </c:pt>
                <c:pt idx="12719">
                  <c:v>80746.04374042139</c:v>
                </c:pt>
                <c:pt idx="12720">
                  <c:v>80746.04374042139</c:v>
                </c:pt>
                <c:pt idx="12721">
                  <c:v>80746.04374042139</c:v>
                </c:pt>
                <c:pt idx="12722">
                  <c:v>80746.04374042139</c:v>
                </c:pt>
                <c:pt idx="12723">
                  <c:v>80746.04374042139</c:v>
                </c:pt>
                <c:pt idx="12724">
                  <c:v>80746.04374042139</c:v>
                </c:pt>
                <c:pt idx="12725">
                  <c:v>80746.04374042139</c:v>
                </c:pt>
                <c:pt idx="12726">
                  <c:v>80746.04374042139</c:v>
                </c:pt>
                <c:pt idx="12727">
                  <c:v>80746.04374042139</c:v>
                </c:pt>
                <c:pt idx="12728">
                  <c:v>80746.04374042139</c:v>
                </c:pt>
                <c:pt idx="12729">
                  <c:v>80746.04374042139</c:v>
                </c:pt>
                <c:pt idx="12730">
                  <c:v>80746.04374042139</c:v>
                </c:pt>
                <c:pt idx="12731">
                  <c:v>80746.04374042139</c:v>
                </c:pt>
                <c:pt idx="12732">
                  <c:v>80746.04374042139</c:v>
                </c:pt>
                <c:pt idx="12733">
                  <c:v>80746.04374042139</c:v>
                </c:pt>
                <c:pt idx="12734">
                  <c:v>80746.04374042139</c:v>
                </c:pt>
                <c:pt idx="12735">
                  <c:v>80746.04374042139</c:v>
                </c:pt>
                <c:pt idx="12736">
                  <c:v>80746.04374042139</c:v>
                </c:pt>
                <c:pt idx="12737">
                  <c:v>80746.04374042139</c:v>
                </c:pt>
                <c:pt idx="12738">
                  <c:v>80746.04374042139</c:v>
                </c:pt>
                <c:pt idx="12739">
                  <c:v>80746.04374042139</c:v>
                </c:pt>
                <c:pt idx="12740">
                  <c:v>80746.04374042139</c:v>
                </c:pt>
                <c:pt idx="12741">
                  <c:v>80746.04374042139</c:v>
                </c:pt>
                <c:pt idx="12742">
                  <c:v>80746.04374042139</c:v>
                </c:pt>
                <c:pt idx="12743">
                  <c:v>80746.04374042139</c:v>
                </c:pt>
                <c:pt idx="12744">
                  <c:v>80746.04374042139</c:v>
                </c:pt>
                <c:pt idx="12745">
                  <c:v>80746.04374042139</c:v>
                </c:pt>
                <c:pt idx="12746">
                  <c:v>80746.04374042139</c:v>
                </c:pt>
                <c:pt idx="12747">
                  <c:v>80746.04374042139</c:v>
                </c:pt>
                <c:pt idx="12748">
                  <c:v>80746.04374042139</c:v>
                </c:pt>
                <c:pt idx="12749">
                  <c:v>80746.04374042139</c:v>
                </c:pt>
                <c:pt idx="12750">
                  <c:v>80746.04374042139</c:v>
                </c:pt>
                <c:pt idx="12751">
                  <c:v>80746.04374042139</c:v>
                </c:pt>
                <c:pt idx="12752">
                  <c:v>80746.04374042139</c:v>
                </c:pt>
                <c:pt idx="12753">
                  <c:v>80746.04374042139</c:v>
                </c:pt>
                <c:pt idx="12754">
                  <c:v>80746.04374042139</c:v>
                </c:pt>
                <c:pt idx="12755">
                  <c:v>80746.04374042139</c:v>
                </c:pt>
                <c:pt idx="12756">
                  <c:v>80746.04374042139</c:v>
                </c:pt>
                <c:pt idx="12757">
                  <c:v>80746.04374042139</c:v>
                </c:pt>
                <c:pt idx="12758">
                  <c:v>80746.04374042139</c:v>
                </c:pt>
                <c:pt idx="12759">
                  <c:v>80746.04374042139</c:v>
                </c:pt>
                <c:pt idx="12760">
                  <c:v>80746.04374042139</c:v>
                </c:pt>
                <c:pt idx="12761">
                  <c:v>80746.04374042139</c:v>
                </c:pt>
                <c:pt idx="12762">
                  <c:v>80746.04374042139</c:v>
                </c:pt>
                <c:pt idx="12763">
                  <c:v>80746.04374042139</c:v>
                </c:pt>
                <c:pt idx="12764">
                  <c:v>80746.04374042139</c:v>
                </c:pt>
                <c:pt idx="12765">
                  <c:v>80746.04374042139</c:v>
                </c:pt>
                <c:pt idx="12766">
                  <c:v>80746.04374042139</c:v>
                </c:pt>
                <c:pt idx="12767">
                  <c:v>80746.04374042139</c:v>
                </c:pt>
                <c:pt idx="12768">
                  <c:v>80746.04374042139</c:v>
                </c:pt>
                <c:pt idx="12769">
                  <c:v>80746.04374042139</c:v>
                </c:pt>
                <c:pt idx="12770">
                  <c:v>80746.04374042139</c:v>
                </c:pt>
                <c:pt idx="12771">
                  <c:v>80746.04374042139</c:v>
                </c:pt>
                <c:pt idx="12772">
                  <c:v>80746.04374042139</c:v>
                </c:pt>
                <c:pt idx="12773">
                  <c:v>80746.04374042139</c:v>
                </c:pt>
                <c:pt idx="12774">
                  <c:v>80746.04374042139</c:v>
                </c:pt>
                <c:pt idx="12775">
                  <c:v>80746.04374042139</c:v>
                </c:pt>
                <c:pt idx="12776">
                  <c:v>80746.04374042139</c:v>
                </c:pt>
                <c:pt idx="12777">
                  <c:v>80746.04374042139</c:v>
                </c:pt>
                <c:pt idx="12778">
                  <c:v>80746.04374042139</c:v>
                </c:pt>
                <c:pt idx="12779">
                  <c:v>80746.04374042139</c:v>
                </c:pt>
                <c:pt idx="12780">
                  <c:v>80746.04374042139</c:v>
                </c:pt>
                <c:pt idx="12781">
                  <c:v>80746.04374042139</c:v>
                </c:pt>
                <c:pt idx="12782">
                  <c:v>80746.04374042139</c:v>
                </c:pt>
                <c:pt idx="12783">
                  <c:v>80746.04374042139</c:v>
                </c:pt>
                <c:pt idx="12784">
                  <c:v>80746.04374042139</c:v>
                </c:pt>
                <c:pt idx="12785">
                  <c:v>80746.04374042139</c:v>
                </c:pt>
                <c:pt idx="12786">
                  <c:v>80746.04374042139</c:v>
                </c:pt>
                <c:pt idx="12787">
                  <c:v>80746.04374042139</c:v>
                </c:pt>
                <c:pt idx="12788">
                  <c:v>80746.04374042139</c:v>
                </c:pt>
                <c:pt idx="12789">
                  <c:v>80746.04374042139</c:v>
                </c:pt>
                <c:pt idx="12790">
                  <c:v>80746.04374042139</c:v>
                </c:pt>
                <c:pt idx="12791">
                  <c:v>80746.04374042139</c:v>
                </c:pt>
                <c:pt idx="12792">
                  <c:v>80746.04374042139</c:v>
                </c:pt>
                <c:pt idx="12793">
                  <c:v>80746.04374042139</c:v>
                </c:pt>
                <c:pt idx="12794">
                  <c:v>80746.04374042139</c:v>
                </c:pt>
                <c:pt idx="12795">
                  <c:v>80746.04374042139</c:v>
                </c:pt>
                <c:pt idx="12796">
                  <c:v>80746.04374042139</c:v>
                </c:pt>
                <c:pt idx="12797">
                  <c:v>80746.04374042139</c:v>
                </c:pt>
                <c:pt idx="12798">
                  <c:v>80746.04374042139</c:v>
                </c:pt>
                <c:pt idx="12799">
                  <c:v>80746.04374042139</c:v>
                </c:pt>
                <c:pt idx="12800">
                  <c:v>80746.04374042139</c:v>
                </c:pt>
                <c:pt idx="12801">
                  <c:v>80746.04374042139</c:v>
                </c:pt>
                <c:pt idx="12802">
                  <c:v>80746.04374042139</c:v>
                </c:pt>
                <c:pt idx="12803">
                  <c:v>80746.04374042139</c:v>
                </c:pt>
                <c:pt idx="12804">
                  <c:v>80746.04374042139</c:v>
                </c:pt>
                <c:pt idx="12805">
                  <c:v>80746.04374042139</c:v>
                </c:pt>
                <c:pt idx="12806">
                  <c:v>80746.04374042139</c:v>
                </c:pt>
                <c:pt idx="12807">
                  <c:v>80746.04374042139</c:v>
                </c:pt>
                <c:pt idx="12808">
                  <c:v>80746.04374042139</c:v>
                </c:pt>
                <c:pt idx="12809">
                  <c:v>80746.04374042139</c:v>
                </c:pt>
                <c:pt idx="12810">
                  <c:v>80746.04374042139</c:v>
                </c:pt>
                <c:pt idx="12811">
                  <c:v>80746.04374042139</c:v>
                </c:pt>
                <c:pt idx="12812">
                  <c:v>80746.04374042139</c:v>
                </c:pt>
                <c:pt idx="12813">
                  <c:v>80746.04374042139</c:v>
                </c:pt>
                <c:pt idx="12814">
                  <c:v>80746.04374042139</c:v>
                </c:pt>
                <c:pt idx="12815">
                  <c:v>80746.04374042139</c:v>
                </c:pt>
                <c:pt idx="12816">
                  <c:v>80746.04374042139</c:v>
                </c:pt>
                <c:pt idx="12817">
                  <c:v>80746.04374042139</c:v>
                </c:pt>
                <c:pt idx="12818">
                  <c:v>80746.04374042139</c:v>
                </c:pt>
                <c:pt idx="12819">
                  <c:v>80746.04374042139</c:v>
                </c:pt>
                <c:pt idx="12820">
                  <c:v>80746.04374042139</c:v>
                </c:pt>
                <c:pt idx="12821">
                  <c:v>80746.04374042139</c:v>
                </c:pt>
                <c:pt idx="12822">
                  <c:v>80746.04374042139</c:v>
                </c:pt>
                <c:pt idx="12823">
                  <c:v>80746.04374042139</c:v>
                </c:pt>
                <c:pt idx="12824">
                  <c:v>80746.04374042139</c:v>
                </c:pt>
                <c:pt idx="12825">
                  <c:v>80746.04374042139</c:v>
                </c:pt>
                <c:pt idx="12826">
                  <c:v>80746.04374042139</c:v>
                </c:pt>
                <c:pt idx="12827">
                  <c:v>80746.04374042139</c:v>
                </c:pt>
                <c:pt idx="12828">
                  <c:v>80746.04374042139</c:v>
                </c:pt>
                <c:pt idx="12829">
                  <c:v>80746.04374042139</c:v>
                </c:pt>
                <c:pt idx="12830">
                  <c:v>80746.04374042139</c:v>
                </c:pt>
                <c:pt idx="12831">
                  <c:v>80746.04374042139</c:v>
                </c:pt>
                <c:pt idx="12832">
                  <c:v>80746.04374042139</c:v>
                </c:pt>
                <c:pt idx="12833">
                  <c:v>80746.04374042139</c:v>
                </c:pt>
                <c:pt idx="12834">
                  <c:v>80746.04374042139</c:v>
                </c:pt>
                <c:pt idx="12835">
                  <c:v>80746.04374042139</c:v>
                </c:pt>
                <c:pt idx="12836">
                  <c:v>80746.04374042139</c:v>
                </c:pt>
                <c:pt idx="12837">
                  <c:v>80746.04374042139</c:v>
                </c:pt>
                <c:pt idx="12838">
                  <c:v>80746.04374042139</c:v>
                </c:pt>
                <c:pt idx="12839">
                  <c:v>80746.04374042139</c:v>
                </c:pt>
                <c:pt idx="12840">
                  <c:v>80746.04374042139</c:v>
                </c:pt>
                <c:pt idx="12841">
                  <c:v>80746.04374042139</c:v>
                </c:pt>
                <c:pt idx="12842">
                  <c:v>80746.04374042139</c:v>
                </c:pt>
                <c:pt idx="12843">
                  <c:v>80746.04374042139</c:v>
                </c:pt>
                <c:pt idx="12844">
                  <c:v>80746.04374042139</c:v>
                </c:pt>
                <c:pt idx="12845">
                  <c:v>80746.04374042139</c:v>
                </c:pt>
                <c:pt idx="12846">
                  <c:v>80746.04374042139</c:v>
                </c:pt>
                <c:pt idx="12847">
                  <c:v>80746.04374042139</c:v>
                </c:pt>
                <c:pt idx="12848">
                  <c:v>80746.04374042139</c:v>
                </c:pt>
                <c:pt idx="12849">
                  <c:v>80746.04374042139</c:v>
                </c:pt>
                <c:pt idx="12850">
                  <c:v>80746.04374042139</c:v>
                </c:pt>
                <c:pt idx="12851">
                  <c:v>80746.04374042139</c:v>
                </c:pt>
                <c:pt idx="12852">
                  <c:v>80746.04374042139</c:v>
                </c:pt>
                <c:pt idx="12853">
                  <c:v>80746.04374042139</c:v>
                </c:pt>
                <c:pt idx="12854">
                  <c:v>80746.04374042139</c:v>
                </c:pt>
                <c:pt idx="12855">
                  <c:v>80746.04374042139</c:v>
                </c:pt>
                <c:pt idx="12856">
                  <c:v>80746.04374042139</c:v>
                </c:pt>
                <c:pt idx="12857">
                  <c:v>80746.04374042139</c:v>
                </c:pt>
                <c:pt idx="12858">
                  <c:v>80746.04374042139</c:v>
                </c:pt>
                <c:pt idx="12859">
                  <c:v>80746.04374042139</c:v>
                </c:pt>
                <c:pt idx="12860">
                  <c:v>80746.04374042139</c:v>
                </c:pt>
                <c:pt idx="12861">
                  <c:v>80746.04374042139</c:v>
                </c:pt>
                <c:pt idx="12862">
                  <c:v>80746.04374042139</c:v>
                </c:pt>
                <c:pt idx="12863">
                  <c:v>80746.04374042139</c:v>
                </c:pt>
                <c:pt idx="12864">
                  <c:v>80746.04374042139</c:v>
                </c:pt>
                <c:pt idx="12865">
                  <c:v>80746.04374042139</c:v>
                </c:pt>
                <c:pt idx="12866">
                  <c:v>80746.04374042139</c:v>
                </c:pt>
                <c:pt idx="12867">
                  <c:v>80746.04374042139</c:v>
                </c:pt>
                <c:pt idx="12868">
                  <c:v>80746.04374042139</c:v>
                </c:pt>
                <c:pt idx="12869">
                  <c:v>80746.04374042139</c:v>
                </c:pt>
                <c:pt idx="12870">
                  <c:v>80746.04374042139</c:v>
                </c:pt>
                <c:pt idx="12871">
                  <c:v>80746.04374042139</c:v>
                </c:pt>
                <c:pt idx="12872">
                  <c:v>80746.04374042139</c:v>
                </c:pt>
                <c:pt idx="12873">
                  <c:v>80746.04374042139</c:v>
                </c:pt>
                <c:pt idx="12874">
                  <c:v>80746.04374042139</c:v>
                </c:pt>
                <c:pt idx="12875">
                  <c:v>80746.04374042139</c:v>
                </c:pt>
                <c:pt idx="12876">
                  <c:v>80746.04374042139</c:v>
                </c:pt>
                <c:pt idx="12877">
                  <c:v>80746.04374042139</c:v>
                </c:pt>
                <c:pt idx="12878">
                  <c:v>80746.04374042139</c:v>
                </c:pt>
                <c:pt idx="12879">
                  <c:v>80746.04374042139</c:v>
                </c:pt>
                <c:pt idx="12880">
                  <c:v>80746.04374042139</c:v>
                </c:pt>
                <c:pt idx="12881">
                  <c:v>80746.04374042139</c:v>
                </c:pt>
                <c:pt idx="12882">
                  <c:v>80746.04374042139</c:v>
                </c:pt>
                <c:pt idx="12883">
                  <c:v>80746.04374042139</c:v>
                </c:pt>
                <c:pt idx="12884">
                  <c:v>80746.04374042139</c:v>
                </c:pt>
                <c:pt idx="12885">
                  <c:v>80746.04374042139</c:v>
                </c:pt>
                <c:pt idx="12886">
                  <c:v>80746.04374042139</c:v>
                </c:pt>
                <c:pt idx="12887">
                  <c:v>80746.04374042139</c:v>
                </c:pt>
                <c:pt idx="12888">
                  <c:v>80746.04374042139</c:v>
                </c:pt>
                <c:pt idx="12889">
                  <c:v>80746.04374042139</c:v>
                </c:pt>
                <c:pt idx="12890">
                  <c:v>80746.04374042139</c:v>
                </c:pt>
                <c:pt idx="12891">
                  <c:v>80746.04374042139</c:v>
                </c:pt>
                <c:pt idx="12892">
                  <c:v>80746.04374042139</c:v>
                </c:pt>
                <c:pt idx="12893">
                  <c:v>80746.04374042139</c:v>
                </c:pt>
                <c:pt idx="12894">
                  <c:v>80746.04374042139</c:v>
                </c:pt>
                <c:pt idx="12895">
                  <c:v>80746.04374042139</c:v>
                </c:pt>
                <c:pt idx="12896">
                  <c:v>80746.04374042139</c:v>
                </c:pt>
                <c:pt idx="12897">
                  <c:v>80746.04374042139</c:v>
                </c:pt>
                <c:pt idx="12898">
                  <c:v>80746.04374042139</c:v>
                </c:pt>
                <c:pt idx="12899">
                  <c:v>80746.04374042139</c:v>
                </c:pt>
                <c:pt idx="12900">
                  <c:v>80746.04374042139</c:v>
                </c:pt>
                <c:pt idx="12901">
                  <c:v>80746.04374042139</c:v>
                </c:pt>
                <c:pt idx="12902">
                  <c:v>80746.04374042139</c:v>
                </c:pt>
                <c:pt idx="12903">
                  <c:v>80746.04374042139</c:v>
                </c:pt>
                <c:pt idx="12904">
                  <c:v>80746.04374042139</c:v>
                </c:pt>
                <c:pt idx="12905">
                  <c:v>80746.04374042139</c:v>
                </c:pt>
                <c:pt idx="12906">
                  <c:v>80746.04374042139</c:v>
                </c:pt>
                <c:pt idx="12907">
                  <c:v>80746.04374042139</c:v>
                </c:pt>
                <c:pt idx="12908">
                  <c:v>80746.04374042139</c:v>
                </c:pt>
                <c:pt idx="12909">
                  <c:v>80746.04374042139</c:v>
                </c:pt>
                <c:pt idx="12910">
                  <c:v>80746.04374042139</c:v>
                </c:pt>
                <c:pt idx="12911">
                  <c:v>80746.04374042139</c:v>
                </c:pt>
                <c:pt idx="12912">
                  <c:v>80746.04374042139</c:v>
                </c:pt>
                <c:pt idx="12913">
                  <c:v>80746.04374042139</c:v>
                </c:pt>
                <c:pt idx="12914">
                  <c:v>80746.04374042139</c:v>
                </c:pt>
                <c:pt idx="12915">
                  <c:v>80746.04374042139</c:v>
                </c:pt>
                <c:pt idx="12916">
                  <c:v>80746.04374042139</c:v>
                </c:pt>
                <c:pt idx="12917">
                  <c:v>80746.04374042139</c:v>
                </c:pt>
                <c:pt idx="12918">
                  <c:v>80746.04374042139</c:v>
                </c:pt>
                <c:pt idx="12919">
                  <c:v>80746.04374042139</c:v>
                </c:pt>
                <c:pt idx="12920">
                  <c:v>80746.04374042139</c:v>
                </c:pt>
                <c:pt idx="12921">
                  <c:v>80746.04374042139</c:v>
                </c:pt>
                <c:pt idx="12922">
                  <c:v>80746.04374042139</c:v>
                </c:pt>
                <c:pt idx="12923">
                  <c:v>80746.04374042139</c:v>
                </c:pt>
                <c:pt idx="12924">
                  <c:v>80746.04374042139</c:v>
                </c:pt>
                <c:pt idx="12925">
                  <c:v>80746.04374042139</c:v>
                </c:pt>
                <c:pt idx="12926">
                  <c:v>80746.04374042139</c:v>
                </c:pt>
                <c:pt idx="12927">
                  <c:v>80746.04374042139</c:v>
                </c:pt>
                <c:pt idx="12928">
                  <c:v>80746.04374042139</c:v>
                </c:pt>
                <c:pt idx="12929">
                  <c:v>80746.04374042139</c:v>
                </c:pt>
                <c:pt idx="12930">
                  <c:v>80746.04374042139</c:v>
                </c:pt>
                <c:pt idx="12931">
                  <c:v>80746.04374042139</c:v>
                </c:pt>
                <c:pt idx="12932">
                  <c:v>80746.04374042139</c:v>
                </c:pt>
                <c:pt idx="12933">
                  <c:v>80746.04374042139</c:v>
                </c:pt>
                <c:pt idx="12934">
                  <c:v>80746.04374042139</c:v>
                </c:pt>
                <c:pt idx="12935">
                  <c:v>80746.04374042139</c:v>
                </c:pt>
                <c:pt idx="12936">
                  <c:v>80746.04374042139</c:v>
                </c:pt>
                <c:pt idx="12937">
                  <c:v>80746.04374042139</c:v>
                </c:pt>
                <c:pt idx="12938">
                  <c:v>80746.04374042139</c:v>
                </c:pt>
                <c:pt idx="12939">
                  <c:v>80746.04374042139</c:v>
                </c:pt>
                <c:pt idx="12940">
                  <c:v>80746.04374042139</c:v>
                </c:pt>
                <c:pt idx="12941">
                  <c:v>80746.04374042139</c:v>
                </c:pt>
                <c:pt idx="12942">
                  <c:v>80746.04374042139</c:v>
                </c:pt>
                <c:pt idx="12943">
                  <c:v>80746.04374042139</c:v>
                </c:pt>
                <c:pt idx="12944">
                  <c:v>80746.04374042139</c:v>
                </c:pt>
                <c:pt idx="12945">
                  <c:v>80746.04374042139</c:v>
                </c:pt>
                <c:pt idx="12946">
                  <c:v>80746.04374042139</c:v>
                </c:pt>
                <c:pt idx="12947">
                  <c:v>80746.04374042139</c:v>
                </c:pt>
                <c:pt idx="12948">
                  <c:v>80746.04374042139</c:v>
                </c:pt>
                <c:pt idx="12949">
                  <c:v>80746.04374042139</c:v>
                </c:pt>
                <c:pt idx="12950">
                  <c:v>80746.04374042139</c:v>
                </c:pt>
                <c:pt idx="12951">
                  <c:v>80746.04374042139</c:v>
                </c:pt>
                <c:pt idx="12952">
                  <c:v>80746.04374042139</c:v>
                </c:pt>
                <c:pt idx="12953">
                  <c:v>80746.04374042139</c:v>
                </c:pt>
                <c:pt idx="12954">
                  <c:v>80746.04374042139</c:v>
                </c:pt>
                <c:pt idx="12955">
                  <c:v>80746.04374042139</c:v>
                </c:pt>
                <c:pt idx="12956">
                  <c:v>80746.04374042139</c:v>
                </c:pt>
                <c:pt idx="12957">
                  <c:v>80746.04374042139</c:v>
                </c:pt>
                <c:pt idx="12958">
                  <c:v>80746.04374042139</c:v>
                </c:pt>
                <c:pt idx="12959">
                  <c:v>80746.04374042139</c:v>
                </c:pt>
                <c:pt idx="12960">
                  <c:v>80746.04374042139</c:v>
                </c:pt>
                <c:pt idx="12961">
                  <c:v>80746.04374042139</c:v>
                </c:pt>
                <c:pt idx="12962">
                  <c:v>80746.04374042139</c:v>
                </c:pt>
                <c:pt idx="12963">
                  <c:v>80746.04374042139</c:v>
                </c:pt>
                <c:pt idx="12964">
                  <c:v>80746.04374042139</c:v>
                </c:pt>
                <c:pt idx="12965">
                  <c:v>80746.04374042139</c:v>
                </c:pt>
                <c:pt idx="12966">
                  <c:v>80746.04374042139</c:v>
                </c:pt>
                <c:pt idx="12967">
                  <c:v>80746.04374042139</c:v>
                </c:pt>
                <c:pt idx="12968">
                  <c:v>80746.04374042139</c:v>
                </c:pt>
                <c:pt idx="12969">
                  <c:v>80746.04374042139</c:v>
                </c:pt>
                <c:pt idx="12970">
                  <c:v>80746.04374042139</c:v>
                </c:pt>
                <c:pt idx="12971">
                  <c:v>80746.04374042139</c:v>
                </c:pt>
                <c:pt idx="12972">
                  <c:v>80746.04374042139</c:v>
                </c:pt>
                <c:pt idx="12973">
                  <c:v>80746.04374042139</c:v>
                </c:pt>
                <c:pt idx="12974">
                  <c:v>80746.04374042139</c:v>
                </c:pt>
                <c:pt idx="12975">
                  <c:v>80746.04374042139</c:v>
                </c:pt>
                <c:pt idx="12976">
                  <c:v>80746.04374042139</c:v>
                </c:pt>
                <c:pt idx="12977">
                  <c:v>80746.04374042139</c:v>
                </c:pt>
                <c:pt idx="12978">
                  <c:v>80746.04374042139</c:v>
                </c:pt>
                <c:pt idx="12979">
                  <c:v>80746.04374042139</c:v>
                </c:pt>
                <c:pt idx="12980">
                  <c:v>80746.04374042139</c:v>
                </c:pt>
                <c:pt idx="12981">
                  <c:v>80746.04374042139</c:v>
                </c:pt>
                <c:pt idx="12982">
                  <c:v>80746.04374042139</c:v>
                </c:pt>
                <c:pt idx="12983">
                  <c:v>80746.04374042139</c:v>
                </c:pt>
                <c:pt idx="12984">
                  <c:v>80746.04374042139</c:v>
                </c:pt>
                <c:pt idx="12985">
                  <c:v>80746.04374042139</c:v>
                </c:pt>
                <c:pt idx="12986">
                  <c:v>80746.04374042139</c:v>
                </c:pt>
                <c:pt idx="12987">
                  <c:v>80746.04374042139</c:v>
                </c:pt>
                <c:pt idx="12988">
                  <c:v>80746.04374042139</c:v>
                </c:pt>
                <c:pt idx="12989">
                  <c:v>80746.04374042139</c:v>
                </c:pt>
                <c:pt idx="12990">
                  <c:v>80746.04374042139</c:v>
                </c:pt>
                <c:pt idx="12991">
                  <c:v>80746.04374042139</c:v>
                </c:pt>
                <c:pt idx="12992">
                  <c:v>80746.04374042139</c:v>
                </c:pt>
                <c:pt idx="12993">
                  <c:v>80746.04374042139</c:v>
                </c:pt>
                <c:pt idx="12994">
                  <c:v>80746.04374042139</c:v>
                </c:pt>
                <c:pt idx="12995">
                  <c:v>80746.04374042139</c:v>
                </c:pt>
                <c:pt idx="12996">
                  <c:v>80746.04374042139</c:v>
                </c:pt>
                <c:pt idx="12997">
                  <c:v>80746.04374042139</c:v>
                </c:pt>
                <c:pt idx="12998">
                  <c:v>80746.04374042139</c:v>
                </c:pt>
                <c:pt idx="12999">
                  <c:v>80746.04374042139</c:v>
                </c:pt>
                <c:pt idx="13000">
                  <c:v>80746.04374042139</c:v>
                </c:pt>
                <c:pt idx="13001">
                  <c:v>80746.04374042139</c:v>
                </c:pt>
                <c:pt idx="13002">
                  <c:v>80746.04374042139</c:v>
                </c:pt>
                <c:pt idx="13003">
                  <c:v>80746.04374042139</c:v>
                </c:pt>
                <c:pt idx="13004">
                  <c:v>80746.04374042139</c:v>
                </c:pt>
                <c:pt idx="13005">
                  <c:v>80746.04374042139</c:v>
                </c:pt>
                <c:pt idx="13006">
                  <c:v>80746.04374042139</c:v>
                </c:pt>
                <c:pt idx="13007">
                  <c:v>80746.04374042139</c:v>
                </c:pt>
                <c:pt idx="13008">
                  <c:v>80746.04374042139</c:v>
                </c:pt>
                <c:pt idx="13009">
                  <c:v>80746.04374042139</c:v>
                </c:pt>
                <c:pt idx="13010">
                  <c:v>80746.04374042139</c:v>
                </c:pt>
                <c:pt idx="13011">
                  <c:v>80746.04374042139</c:v>
                </c:pt>
                <c:pt idx="13012">
                  <c:v>80746.04374042139</c:v>
                </c:pt>
                <c:pt idx="13013">
                  <c:v>80746.04374042139</c:v>
                </c:pt>
                <c:pt idx="13014">
                  <c:v>80746.04374042139</c:v>
                </c:pt>
                <c:pt idx="13015">
                  <c:v>80746.04374042139</c:v>
                </c:pt>
                <c:pt idx="13016">
                  <c:v>80746.04374042139</c:v>
                </c:pt>
                <c:pt idx="13017">
                  <c:v>80746.04374042139</c:v>
                </c:pt>
                <c:pt idx="13018">
                  <c:v>80746.04374042139</c:v>
                </c:pt>
                <c:pt idx="13019">
                  <c:v>80746.04374042139</c:v>
                </c:pt>
                <c:pt idx="13020">
                  <c:v>80746.04374042139</c:v>
                </c:pt>
                <c:pt idx="13021">
                  <c:v>80746.04374042139</c:v>
                </c:pt>
                <c:pt idx="13022">
                  <c:v>80746.04374042139</c:v>
                </c:pt>
                <c:pt idx="13023">
                  <c:v>80746.04374042139</c:v>
                </c:pt>
                <c:pt idx="13024">
                  <c:v>80746.04374042139</c:v>
                </c:pt>
                <c:pt idx="13025">
                  <c:v>80746.04374042139</c:v>
                </c:pt>
                <c:pt idx="13026">
                  <c:v>80746.04374042139</c:v>
                </c:pt>
                <c:pt idx="13027">
                  <c:v>80746.04374042139</c:v>
                </c:pt>
                <c:pt idx="13028">
                  <c:v>80746.04374042139</c:v>
                </c:pt>
                <c:pt idx="13029">
                  <c:v>80746.04374042139</c:v>
                </c:pt>
                <c:pt idx="13030">
                  <c:v>80746.04374042139</c:v>
                </c:pt>
                <c:pt idx="13031">
                  <c:v>80746.04374042139</c:v>
                </c:pt>
                <c:pt idx="13032">
                  <c:v>80746.04374042139</c:v>
                </c:pt>
                <c:pt idx="13033">
                  <c:v>80746.04374042139</c:v>
                </c:pt>
                <c:pt idx="13034">
                  <c:v>80746.04374042139</c:v>
                </c:pt>
                <c:pt idx="13035">
                  <c:v>80746.04374042139</c:v>
                </c:pt>
                <c:pt idx="13036">
                  <c:v>80746.04374042139</c:v>
                </c:pt>
                <c:pt idx="13037">
                  <c:v>80746.04374042139</c:v>
                </c:pt>
                <c:pt idx="13038">
                  <c:v>80746.04374042139</c:v>
                </c:pt>
                <c:pt idx="13039">
                  <c:v>80746.04374042139</c:v>
                </c:pt>
                <c:pt idx="13040">
                  <c:v>80746.04374042139</c:v>
                </c:pt>
                <c:pt idx="13041">
                  <c:v>80746.04374042139</c:v>
                </c:pt>
                <c:pt idx="13042">
                  <c:v>80746.04374042139</c:v>
                </c:pt>
                <c:pt idx="13043">
                  <c:v>80746.04374042139</c:v>
                </c:pt>
                <c:pt idx="13044">
                  <c:v>80746.04374042139</c:v>
                </c:pt>
                <c:pt idx="13045">
                  <c:v>80746.04374042139</c:v>
                </c:pt>
                <c:pt idx="13046">
                  <c:v>80746.04374042139</c:v>
                </c:pt>
                <c:pt idx="13047">
                  <c:v>80746.04374042139</c:v>
                </c:pt>
                <c:pt idx="13048">
                  <c:v>80746.04374042139</c:v>
                </c:pt>
                <c:pt idx="13049">
                  <c:v>80746.04374042139</c:v>
                </c:pt>
                <c:pt idx="13050">
                  <c:v>80746.04374042139</c:v>
                </c:pt>
                <c:pt idx="13051">
                  <c:v>80746.04374042139</c:v>
                </c:pt>
                <c:pt idx="13052">
                  <c:v>80746.04374042139</c:v>
                </c:pt>
                <c:pt idx="13053">
                  <c:v>80746.04374042139</c:v>
                </c:pt>
                <c:pt idx="13054">
                  <c:v>80746.04374042139</c:v>
                </c:pt>
                <c:pt idx="13055">
                  <c:v>80746.04374042139</c:v>
                </c:pt>
                <c:pt idx="13056">
                  <c:v>80746.04374042139</c:v>
                </c:pt>
                <c:pt idx="13057">
                  <c:v>80746.04374042139</c:v>
                </c:pt>
                <c:pt idx="13058">
                  <c:v>80746.04374042139</c:v>
                </c:pt>
                <c:pt idx="13059">
                  <c:v>80746.04374042139</c:v>
                </c:pt>
                <c:pt idx="13060">
                  <c:v>80746.04374042139</c:v>
                </c:pt>
                <c:pt idx="13061">
                  <c:v>80746.04374042139</c:v>
                </c:pt>
                <c:pt idx="13062">
                  <c:v>80746.04374042139</c:v>
                </c:pt>
                <c:pt idx="13063">
                  <c:v>80746.04374042139</c:v>
                </c:pt>
                <c:pt idx="13064">
                  <c:v>80746.04374042139</c:v>
                </c:pt>
                <c:pt idx="13065">
                  <c:v>80746.04374042139</c:v>
                </c:pt>
                <c:pt idx="13066">
                  <c:v>80746.04374042139</c:v>
                </c:pt>
                <c:pt idx="13067">
                  <c:v>80746.04374042139</c:v>
                </c:pt>
                <c:pt idx="13068">
                  <c:v>80746.04374042139</c:v>
                </c:pt>
                <c:pt idx="13069">
                  <c:v>80746.04374042139</c:v>
                </c:pt>
                <c:pt idx="13070">
                  <c:v>80746.04374042139</c:v>
                </c:pt>
                <c:pt idx="13071">
                  <c:v>80746.04374042139</c:v>
                </c:pt>
                <c:pt idx="13072">
                  <c:v>80746.04374042139</c:v>
                </c:pt>
                <c:pt idx="13073">
                  <c:v>80746.04374042139</c:v>
                </c:pt>
                <c:pt idx="13074">
                  <c:v>80746.04374042139</c:v>
                </c:pt>
                <c:pt idx="13075">
                  <c:v>80746.04374042139</c:v>
                </c:pt>
                <c:pt idx="13076">
                  <c:v>80746.04374042139</c:v>
                </c:pt>
                <c:pt idx="13077">
                  <c:v>80746.04374042139</c:v>
                </c:pt>
                <c:pt idx="13078">
                  <c:v>80746.04374042139</c:v>
                </c:pt>
                <c:pt idx="13079">
                  <c:v>80746.04374042139</c:v>
                </c:pt>
                <c:pt idx="13080">
                  <c:v>80746.04374042139</c:v>
                </c:pt>
                <c:pt idx="13081">
                  <c:v>80746.04374042139</c:v>
                </c:pt>
                <c:pt idx="13082">
                  <c:v>80746.04374042139</c:v>
                </c:pt>
                <c:pt idx="13083">
                  <c:v>80746.04374042139</c:v>
                </c:pt>
                <c:pt idx="13084">
                  <c:v>80746.04374042139</c:v>
                </c:pt>
                <c:pt idx="13085">
                  <c:v>80746.04374042139</c:v>
                </c:pt>
                <c:pt idx="13086">
                  <c:v>80746.04374042139</c:v>
                </c:pt>
                <c:pt idx="13087">
                  <c:v>80746.04374042139</c:v>
                </c:pt>
                <c:pt idx="13088">
                  <c:v>80746.04374042139</c:v>
                </c:pt>
                <c:pt idx="13089">
                  <c:v>80746.04374042139</c:v>
                </c:pt>
                <c:pt idx="13090">
                  <c:v>80746.04374042139</c:v>
                </c:pt>
                <c:pt idx="13091">
                  <c:v>80746.04374042139</c:v>
                </c:pt>
                <c:pt idx="13092">
                  <c:v>80746.04374042139</c:v>
                </c:pt>
                <c:pt idx="13093">
                  <c:v>80746.04374042139</c:v>
                </c:pt>
                <c:pt idx="13094">
                  <c:v>80746.04374042139</c:v>
                </c:pt>
                <c:pt idx="13095">
                  <c:v>80746.04374042139</c:v>
                </c:pt>
                <c:pt idx="13096">
                  <c:v>80746.04374042139</c:v>
                </c:pt>
                <c:pt idx="13097">
                  <c:v>80746.04374042139</c:v>
                </c:pt>
                <c:pt idx="13098">
                  <c:v>80746.04374042139</c:v>
                </c:pt>
                <c:pt idx="13099">
                  <c:v>80746.04374042139</c:v>
                </c:pt>
                <c:pt idx="13100">
                  <c:v>80746.04374042139</c:v>
                </c:pt>
                <c:pt idx="13101">
                  <c:v>80746.04374042139</c:v>
                </c:pt>
                <c:pt idx="13102">
                  <c:v>80746.04374042139</c:v>
                </c:pt>
                <c:pt idx="13103">
                  <c:v>80746.04374042139</c:v>
                </c:pt>
                <c:pt idx="13104">
                  <c:v>80746.04374042139</c:v>
                </c:pt>
                <c:pt idx="13105">
                  <c:v>80746.04374042139</c:v>
                </c:pt>
                <c:pt idx="13106">
                  <c:v>80746.04374042139</c:v>
                </c:pt>
                <c:pt idx="13107">
                  <c:v>80746.04374042139</c:v>
                </c:pt>
                <c:pt idx="13108">
                  <c:v>80746.04374042139</c:v>
                </c:pt>
                <c:pt idx="13109">
                  <c:v>80746.04374042139</c:v>
                </c:pt>
                <c:pt idx="13110">
                  <c:v>80746.04374042139</c:v>
                </c:pt>
                <c:pt idx="13111">
                  <c:v>80746.04374042139</c:v>
                </c:pt>
                <c:pt idx="13112">
                  <c:v>80746.04374042139</c:v>
                </c:pt>
                <c:pt idx="13113">
                  <c:v>80746.04374042139</c:v>
                </c:pt>
                <c:pt idx="13114">
                  <c:v>80746.04374042139</c:v>
                </c:pt>
                <c:pt idx="13115">
                  <c:v>80746.04374042139</c:v>
                </c:pt>
                <c:pt idx="13116">
                  <c:v>80746.04374042139</c:v>
                </c:pt>
                <c:pt idx="13117">
                  <c:v>80746.04374042139</c:v>
                </c:pt>
                <c:pt idx="13118">
                  <c:v>80746.04374042139</c:v>
                </c:pt>
                <c:pt idx="13119">
                  <c:v>80746.04374042139</c:v>
                </c:pt>
                <c:pt idx="13120">
                  <c:v>80746.04374042139</c:v>
                </c:pt>
                <c:pt idx="13121">
                  <c:v>80746.04374042139</c:v>
                </c:pt>
                <c:pt idx="13122">
                  <c:v>80746.04374042139</c:v>
                </c:pt>
                <c:pt idx="13123">
                  <c:v>80746.04374042139</c:v>
                </c:pt>
                <c:pt idx="13124">
                  <c:v>80746.04374042139</c:v>
                </c:pt>
                <c:pt idx="13125">
                  <c:v>80746.04374042139</c:v>
                </c:pt>
                <c:pt idx="13126">
                  <c:v>80746.04374042139</c:v>
                </c:pt>
                <c:pt idx="13127">
                  <c:v>80746.04374042139</c:v>
                </c:pt>
                <c:pt idx="13128">
                  <c:v>80746.04374042139</c:v>
                </c:pt>
                <c:pt idx="13129">
                  <c:v>80746.04374042139</c:v>
                </c:pt>
                <c:pt idx="13130">
                  <c:v>80746.04374042139</c:v>
                </c:pt>
                <c:pt idx="13131">
                  <c:v>80746.04374042139</c:v>
                </c:pt>
                <c:pt idx="13132">
                  <c:v>80746.04374042139</c:v>
                </c:pt>
                <c:pt idx="13133">
                  <c:v>80746.04374042139</c:v>
                </c:pt>
                <c:pt idx="13134">
                  <c:v>80746.04374042139</c:v>
                </c:pt>
                <c:pt idx="13135">
                  <c:v>80746.04374042139</c:v>
                </c:pt>
                <c:pt idx="13136">
                  <c:v>80746.04374042139</c:v>
                </c:pt>
                <c:pt idx="13137">
                  <c:v>80746.04374042139</c:v>
                </c:pt>
                <c:pt idx="13138">
                  <c:v>80746.04374042139</c:v>
                </c:pt>
                <c:pt idx="13139">
                  <c:v>80746.04374042139</c:v>
                </c:pt>
                <c:pt idx="13140">
                  <c:v>80746.04374042139</c:v>
                </c:pt>
                <c:pt idx="13141">
                  <c:v>80746.04374042139</c:v>
                </c:pt>
                <c:pt idx="13142">
                  <c:v>80746.04374042139</c:v>
                </c:pt>
                <c:pt idx="13143">
                  <c:v>80746.04374042139</c:v>
                </c:pt>
                <c:pt idx="13144">
                  <c:v>80746.04374042139</c:v>
                </c:pt>
                <c:pt idx="13145">
                  <c:v>80746.04374042139</c:v>
                </c:pt>
                <c:pt idx="13146">
                  <c:v>80746.04374042139</c:v>
                </c:pt>
                <c:pt idx="13147">
                  <c:v>80746.04374042139</c:v>
                </c:pt>
                <c:pt idx="13148">
                  <c:v>80746.04374042139</c:v>
                </c:pt>
                <c:pt idx="13149">
                  <c:v>80746.04374042139</c:v>
                </c:pt>
                <c:pt idx="13150">
                  <c:v>80746.04374042139</c:v>
                </c:pt>
                <c:pt idx="13151">
                  <c:v>80746.04374042139</c:v>
                </c:pt>
                <c:pt idx="13152">
                  <c:v>80746.04374042139</c:v>
                </c:pt>
                <c:pt idx="13153">
                  <c:v>80746.04374042139</c:v>
                </c:pt>
                <c:pt idx="13154">
                  <c:v>80746.04374042139</c:v>
                </c:pt>
                <c:pt idx="13155">
                  <c:v>80746.04374042139</c:v>
                </c:pt>
                <c:pt idx="13156">
                  <c:v>80746.04374042139</c:v>
                </c:pt>
                <c:pt idx="13157">
                  <c:v>80746.04374042139</c:v>
                </c:pt>
                <c:pt idx="13158">
                  <c:v>80746.04374042139</c:v>
                </c:pt>
                <c:pt idx="13159">
                  <c:v>80746.04374042139</c:v>
                </c:pt>
                <c:pt idx="13160">
                  <c:v>80746.04374042139</c:v>
                </c:pt>
                <c:pt idx="13161">
                  <c:v>80746.04374042139</c:v>
                </c:pt>
                <c:pt idx="13162">
                  <c:v>80746.04374042139</c:v>
                </c:pt>
                <c:pt idx="13163">
                  <c:v>80746.04374042139</c:v>
                </c:pt>
                <c:pt idx="13164">
                  <c:v>80746.04374042139</c:v>
                </c:pt>
                <c:pt idx="13165">
                  <c:v>80746.04374042139</c:v>
                </c:pt>
                <c:pt idx="13166">
                  <c:v>80746.04374042139</c:v>
                </c:pt>
                <c:pt idx="13167">
                  <c:v>80746.04374042139</c:v>
                </c:pt>
                <c:pt idx="13168">
                  <c:v>80746.04374042139</c:v>
                </c:pt>
                <c:pt idx="13169">
                  <c:v>80746.04374042139</c:v>
                </c:pt>
                <c:pt idx="13170">
                  <c:v>80746.04374042139</c:v>
                </c:pt>
                <c:pt idx="13171">
                  <c:v>80746.04374042139</c:v>
                </c:pt>
                <c:pt idx="13172">
                  <c:v>80746.04374042139</c:v>
                </c:pt>
                <c:pt idx="13173">
                  <c:v>80746.04374042139</c:v>
                </c:pt>
                <c:pt idx="13174">
                  <c:v>80746.04374042139</c:v>
                </c:pt>
                <c:pt idx="13175">
                  <c:v>80746.04374042139</c:v>
                </c:pt>
                <c:pt idx="13176">
                  <c:v>80746.04374042139</c:v>
                </c:pt>
                <c:pt idx="13177">
                  <c:v>80746.04374042139</c:v>
                </c:pt>
                <c:pt idx="13178">
                  <c:v>80746.04374042139</c:v>
                </c:pt>
                <c:pt idx="13179">
                  <c:v>80746.04374042139</c:v>
                </c:pt>
                <c:pt idx="13180">
                  <c:v>80746.04374042139</c:v>
                </c:pt>
                <c:pt idx="13181">
                  <c:v>80746.04374042139</c:v>
                </c:pt>
                <c:pt idx="13182">
                  <c:v>80746.04374042139</c:v>
                </c:pt>
                <c:pt idx="13183">
                  <c:v>80746.04374042139</c:v>
                </c:pt>
                <c:pt idx="13184">
                  <c:v>80746.04374042139</c:v>
                </c:pt>
                <c:pt idx="13185">
                  <c:v>80746.04374042139</c:v>
                </c:pt>
                <c:pt idx="13186">
                  <c:v>80746.04374042139</c:v>
                </c:pt>
                <c:pt idx="13187">
                  <c:v>80746.04374042139</c:v>
                </c:pt>
                <c:pt idx="13188">
                  <c:v>80746.04374042139</c:v>
                </c:pt>
                <c:pt idx="13189">
                  <c:v>80746.04374042139</c:v>
                </c:pt>
                <c:pt idx="13190">
                  <c:v>80746.04374042139</c:v>
                </c:pt>
                <c:pt idx="13191">
                  <c:v>80746.04374042139</c:v>
                </c:pt>
                <c:pt idx="13192">
                  <c:v>80746.04374042139</c:v>
                </c:pt>
                <c:pt idx="13193">
                  <c:v>80746.04374042139</c:v>
                </c:pt>
                <c:pt idx="13194">
                  <c:v>80746.04374042139</c:v>
                </c:pt>
                <c:pt idx="13195">
                  <c:v>80746.04374042139</c:v>
                </c:pt>
                <c:pt idx="13196">
                  <c:v>80746.04374042139</c:v>
                </c:pt>
                <c:pt idx="13197">
                  <c:v>80746.04374042139</c:v>
                </c:pt>
                <c:pt idx="13198">
                  <c:v>80746.04374042139</c:v>
                </c:pt>
                <c:pt idx="13199">
                  <c:v>80746.04374042139</c:v>
                </c:pt>
                <c:pt idx="13200">
                  <c:v>80746.04374042139</c:v>
                </c:pt>
                <c:pt idx="13201">
                  <c:v>80746.04374042139</c:v>
                </c:pt>
                <c:pt idx="13202">
                  <c:v>80746.04374042139</c:v>
                </c:pt>
                <c:pt idx="13203">
                  <c:v>80746.04374042139</c:v>
                </c:pt>
                <c:pt idx="13204">
                  <c:v>80746.04374042139</c:v>
                </c:pt>
                <c:pt idx="13205">
                  <c:v>80746.04374042139</c:v>
                </c:pt>
                <c:pt idx="13206">
                  <c:v>80746.04374042139</c:v>
                </c:pt>
                <c:pt idx="13207">
                  <c:v>80746.04374042139</c:v>
                </c:pt>
                <c:pt idx="13208">
                  <c:v>80746.04374042139</c:v>
                </c:pt>
                <c:pt idx="13209">
                  <c:v>80746.04374042139</c:v>
                </c:pt>
                <c:pt idx="13210">
                  <c:v>80746.04374042139</c:v>
                </c:pt>
                <c:pt idx="13211">
                  <c:v>80746.04374042139</c:v>
                </c:pt>
                <c:pt idx="13212">
                  <c:v>80746.04374042139</c:v>
                </c:pt>
                <c:pt idx="13213">
                  <c:v>80746.04374042139</c:v>
                </c:pt>
                <c:pt idx="13214">
                  <c:v>80746.04374042139</c:v>
                </c:pt>
                <c:pt idx="13215">
                  <c:v>80746.04374042139</c:v>
                </c:pt>
                <c:pt idx="13216">
                  <c:v>80746.04374042139</c:v>
                </c:pt>
                <c:pt idx="13217">
                  <c:v>80746.04374042139</c:v>
                </c:pt>
                <c:pt idx="13218">
                  <c:v>80746.04374042139</c:v>
                </c:pt>
                <c:pt idx="13219">
                  <c:v>80746.04374042139</c:v>
                </c:pt>
                <c:pt idx="13220">
                  <c:v>80746.04374042139</c:v>
                </c:pt>
                <c:pt idx="13221">
                  <c:v>80746.04374042139</c:v>
                </c:pt>
                <c:pt idx="13222">
                  <c:v>80746.04374042139</c:v>
                </c:pt>
                <c:pt idx="13223">
                  <c:v>80746.04374042139</c:v>
                </c:pt>
                <c:pt idx="13224">
                  <c:v>80746.04374042139</c:v>
                </c:pt>
                <c:pt idx="13225">
                  <c:v>80746.04374042139</c:v>
                </c:pt>
                <c:pt idx="13226">
                  <c:v>80746.04374042139</c:v>
                </c:pt>
                <c:pt idx="13227">
                  <c:v>80746.04374042139</c:v>
                </c:pt>
                <c:pt idx="13228">
                  <c:v>80746.04374042139</c:v>
                </c:pt>
                <c:pt idx="13229">
                  <c:v>80746.04374042139</c:v>
                </c:pt>
                <c:pt idx="13230">
                  <c:v>80746.04374042139</c:v>
                </c:pt>
                <c:pt idx="13231">
                  <c:v>80746.04374042139</c:v>
                </c:pt>
                <c:pt idx="13232">
                  <c:v>80746.04374042139</c:v>
                </c:pt>
                <c:pt idx="13233">
                  <c:v>80746.04374042139</c:v>
                </c:pt>
                <c:pt idx="13234">
                  <c:v>80746.04374042139</c:v>
                </c:pt>
                <c:pt idx="13235">
                  <c:v>80746.04374042139</c:v>
                </c:pt>
                <c:pt idx="13236">
                  <c:v>80746.04374042139</c:v>
                </c:pt>
                <c:pt idx="13237">
                  <c:v>80746.04374042139</c:v>
                </c:pt>
                <c:pt idx="13238">
                  <c:v>80746.04374042139</c:v>
                </c:pt>
                <c:pt idx="13239">
                  <c:v>80746.04374042139</c:v>
                </c:pt>
                <c:pt idx="13240">
                  <c:v>80746.04374042139</c:v>
                </c:pt>
                <c:pt idx="13241">
                  <c:v>80746.04374042139</c:v>
                </c:pt>
                <c:pt idx="13242">
                  <c:v>80746.04374042139</c:v>
                </c:pt>
                <c:pt idx="13243">
                  <c:v>80746.04374042139</c:v>
                </c:pt>
                <c:pt idx="13244">
                  <c:v>80746.04374042139</c:v>
                </c:pt>
                <c:pt idx="13245">
                  <c:v>80746.04374042139</c:v>
                </c:pt>
                <c:pt idx="13246">
                  <c:v>80746.04374042139</c:v>
                </c:pt>
                <c:pt idx="13247">
                  <c:v>80746.04374042139</c:v>
                </c:pt>
                <c:pt idx="13248">
                  <c:v>80746.04374042139</c:v>
                </c:pt>
                <c:pt idx="13249">
                  <c:v>80746.04374042139</c:v>
                </c:pt>
                <c:pt idx="13250">
                  <c:v>80746.04374042139</c:v>
                </c:pt>
                <c:pt idx="13251">
                  <c:v>80746.04374042139</c:v>
                </c:pt>
                <c:pt idx="13252">
                  <c:v>80746.04374042139</c:v>
                </c:pt>
                <c:pt idx="13253">
                  <c:v>80746.04374042139</c:v>
                </c:pt>
                <c:pt idx="13254">
                  <c:v>80746.04374042139</c:v>
                </c:pt>
                <c:pt idx="13255">
                  <c:v>80746.04374042139</c:v>
                </c:pt>
                <c:pt idx="13256">
                  <c:v>80746.04374042139</c:v>
                </c:pt>
                <c:pt idx="13257">
                  <c:v>80746.04374042139</c:v>
                </c:pt>
                <c:pt idx="13258">
                  <c:v>80746.04374042139</c:v>
                </c:pt>
                <c:pt idx="13259">
                  <c:v>80746.04374042139</c:v>
                </c:pt>
                <c:pt idx="13260">
                  <c:v>80746.04374042139</c:v>
                </c:pt>
                <c:pt idx="13261">
                  <c:v>80746.04374042139</c:v>
                </c:pt>
                <c:pt idx="13262">
                  <c:v>80746.04374042139</c:v>
                </c:pt>
                <c:pt idx="13263">
                  <c:v>80746.04374042139</c:v>
                </c:pt>
                <c:pt idx="13264">
                  <c:v>80746.04374042139</c:v>
                </c:pt>
                <c:pt idx="13265">
                  <c:v>80746.04374042139</c:v>
                </c:pt>
                <c:pt idx="13266">
                  <c:v>80746.04374042139</c:v>
                </c:pt>
                <c:pt idx="13267">
                  <c:v>80746.04374042139</c:v>
                </c:pt>
                <c:pt idx="13268">
                  <c:v>80746.04374042139</c:v>
                </c:pt>
                <c:pt idx="13269">
                  <c:v>80746.04374042139</c:v>
                </c:pt>
                <c:pt idx="13270">
                  <c:v>80746.04374042139</c:v>
                </c:pt>
                <c:pt idx="13271">
                  <c:v>80746.04374042139</c:v>
                </c:pt>
                <c:pt idx="13272">
                  <c:v>80746.04374042139</c:v>
                </c:pt>
                <c:pt idx="13273">
                  <c:v>80746.04374042139</c:v>
                </c:pt>
                <c:pt idx="13274">
                  <c:v>80746.04374042139</c:v>
                </c:pt>
                <c:pt idx="13275">
                  <c:v>80746.04374042139</c:v>
                </c:pt>
                <c:pt idx="13276">
                  <c:v>80746.04374042139</c:v>
                </c:pt>
                <c:pt idx="13277">
                  <c:v>80746.04374042139</c:v>
                </c:pt>
                <c:pt idx="13278">
                  <c:v>80746.04374042139</c:v>
                </c:pt>
                <c:pt idx="13279">
                  <c:v>80746.04374042139</c:v>
                </c:pt>
                <c:pt idx="13280">
                  <c:v>80746.04374042139</c:v>
                </c:pt>
                <c:pt idx="13281">
                  <c:v>80746.04374042139</c:v>
                </c:pt>
                <c:pt idx="13282">
                  <c:v>80746.04374042139</c:v>
                </c:pt>
                <c:pt idx="13283">
                  <c:v>80746.04374042139</c:v>
                </c:pt>
                <c:pt idx="13284">
                  <c:v>80746.04374042139</c:v>
                </c:pt>
                <c:pt idx="13285">
                  <c:v>80746.04374042139</c:v>
                </c:pt>
                <c:pt idx="13286">
                  <c:v>80746.04374042139</c:v>
                </c:pt>
                <c:pt idx="13287">
                  <c:v>80746.04374042139</c:v>
                </c:pt>
                <c:pt idx="13288">
                  <c:v>80746.04374042139</c:v>
                </c:pt>
                <c:pt idx="13289">
                  <c:v>80746.04374042139</c:v>
                </c:pt>
                <c:pt idx="13290">
                  <c:v>80746.04374042139</c:v>
                </c:pt>
                <c:pt idx="13291">
                  <c:v>80746.04374042139</c:v>
                </c:pt>
                <c:pt idx="13292">
                  <c:v>80746.04374042139</c:v>
                </c:pt>
                <c:pt idx="13293">
                  <c:v>80746.04374042139</c:v>
                </c:pt>
                <c:pt idx="13294">
                  <c:v>80746.04374042139</c:v>
                </c:pt>
                <c:pt idx="13295">
                  <c:v>80746.04374042139</c:v>
                </c:pt>
                <c:pt idx="13296">
                  <c:v>80746.04374042139</c:v>
                </c:pt>
                <c:pt idx="13297">
                  <c:v>80746.04374042139</c:v>
                </c:pt>
                <c:pt idx="13298">
                  <c:v>80746.04374042139</c:v>
                </c:pt>
                <c:pt idx="13299">
                  <c:v>80746.04374042139</c:v>
                </c:pt>
                <c:pt idx="13300">
                  <c:v>80746.04374042139</c:v>
                </c:pt>
                <c:pt idx="13301">
                  <c:v>80746.04374042139</c:v>
                </c:pt>
                <c:pt idx="13302">
                  <c:v>80746.04374042139</c:v>
                </c:pt>
                <c:pt idx="13303">
                  <c:v>80746.04374042139</c:v>
                </c:pt>
                <c:pt idx="13304">
                  <c:v>80746.04374042139</c:v>
                </c:pt>
                <c:pt idx="13305">
                  <c:v>80746.04374042139</c:v>
                </c:pt>
                <c:pt idx="13306">
                  <c:v>80746.04374042139</c:v>
                </c:pt>
                <c:pt idx="13307">
                  <c:v>80746.04374042139</c:v>
                </c:pt>
                <c:pt idx="13308">
                  <c:v>80746.04374042139</c:v>
                </c:pt>
                <c:pt idx="13309">
                  <c:v>80746.04374042139</c:v>
                </c:pt>
                <c:pt idx="13310">
                  <c:v>80746.04374042139</c:v>
                </c:pt>
                <c:pt idx="13311">
                  <c:v>80746.04374042139</c:v>
                </c:pt>
                <c:pt idx="13312">
                  <c:v>80746.04374042139</c:v>
                </c:pt>
                <c:pt idx="13313">
                  <c:v>80746.04374042139</c:v>
                </c:pt>
                <c:pt idx="13314">
                  <c:v>80746.04374042139</c:v>
                </c:pt>
                <c:pt idx="13315">
                  <c:v>80746.04374042139</c:v>
                </c:pt>
                <c:pt idx="13316">
                  <c:v>80746.04374042139</c:v>
                </c:pt>
                <c:pt idx="13317">
                  <c:v>80746.04374042139</c:v>
                </c:pt>
                <c:pt idx="13318">
                  <c:v>80746.04374042139</c:v>
                </c:pt>
                <c:pt idx="13319">
                  <c:v>80746.04374042139</c:v>
                </c:pt>
                <c:pt idx="13320">
                  <c:v>80746.04374042139</c:v>
                </c:pt>
                <c:pt idx="13321">
                  <c:v>80746.04374042139</c:v>
                </c:pt>
                <c:pt idx="13322">
                  <c:v>80746.04374042139</c:v>
                </c:pt>
                <c:pt idx="13323">
                  <c:v>80746.04374042139</c:v>
                </c:pt>
                <c:pt idx="13324">
                  <c:v>80746.04374042139</c:v>
                </c:pt>
                <c:pt idx="13325">
                  <c:v>80746.04374042139</c:v>
                </c:pt>
                <c:pt idx="13326">
                  <c:v>80746.04374042139</c:v>
                </c:pt>
                <c:pt idx="13327">
                  <c:v>80746.04374042139</c:v>
                </c:pt>
                <c:pt idx="13328">
                  <c:v>80746.04374042139</c:v>
                </c:pt>
                <c:pt idx="13329">
                  <c:v>80746.04374042139</c:v>
                </c:pt>
                <c:pt idx="13330">
                  <c:v>80746.04374042139</c:v>
                </c:pt>
                <c:pt idx="13331">
                  <c:v>80746.04374042139</c:v>
                </c:pt>
                <c:pt idx="13332">
                  <c:v>80746.04374042139</c:v>
                </c:pt>
                <c:pt idx="13333">
                  <c:v>80746.04374042139</c:v>
                </c:pt>
                <c:pt idx="13334">
                  <c:v>80746.04374042139</c:v>
                </c:pt>
                <c:pt idx="13335">
                  <c:v>80746.04374042139</c:v>
                </c:pt>
                <c:pt idx="13336">
                  <c:v>80746.04374042139</c:v>
                </c:pt>
                <c:pt idx="13337">
                  <c:v>80746.04374042139</c:v>
                </c:pt>
                <c:pt idx="13338">
                  <c:v>80746.04374042139</c:v>
                </c:pt>
                <c:pt idx="13339">
                  <c:v>80746.04374042139</c:v>
                </c:pt>
                <c:pt idx="13340">
                  <c:v>80746.04374042139</c:v>
                </c:pt>
                <c:pt idx="13341">
                  <c:v>80746.04374042139</c:v>
                </c:pt>
                <c:pt idx="13342">
                  <c:v>80746.04374042139</c:v>
                </c:pt>
                <c:pt idx="13343">
                  <c:v>80746.04374042139</c:v>
                </c:pt>
                <c:pt idx="13344">
                  <c:v>80746.04374042139</c:v>
                </c:pt>
                <c:pt idx="13345">
                  <c:v>80746.04374042139</c:v>
                </c:pt>
                <c:pt idx="13346">
                  <c:v>80746.04374042139</c:v>
                </c:pt>
                <c:pt idx="13347">
                  <c:v>80746.04374042139</c:v>
                </c:pt>
                <c:pt idx="13348">
                  <c:v>80746.04374042139</c:v>
                </c:pt>
                <c:pt idx="13349">
                  <c:v>80746.04374042139</c:v>
                </c:pt>
                <c:pt idx="13350">
                  <c:v>80746.04374042139</c:v>
                </c:pt>
                <c:pt idx="13351">
                  <c:v>80746.04374042139</c:v>
                </c:pt>
                <c:pt idx="13352">
                  <c:v>80746.04374042139</c:v>
                </c:pt>
                <c:pt idx="13353">
                  <c:v>80746.04374042139</c:v>
                </c:pt>
                <c:pt idx="13354">
                  <c:v>80746.04374042139</c:v>
                </c:pt>
                <c:pt idx="13355">
                  <c:v>80746.04374042139</c:v>
                </c:pt>
                <c:pt idx="13356">
                  <c:v>80746.04374042139</c:v>
                </c:pt>
                <c:pt idx="13357">
                  <c:v>80746.04374042139</c:v>
                </c:pt>
                <c:pt idx="13358">
                  <c:v>80746.04374042139</c:v>
                </c:pt>
                <c:pt idx="13359">
                  <c:v>80746.04374042139</c:v>
                </c:pt>
                <c:pt idx="13360">
                  <c:v>80746.04374042139</c:v>
                </c:pt>
                <c:pt idx="13361">
                  <c:v>80746.04374042139</c:v>
                </c:pt>
                <c:pt idx="13362">
                  <c:v>80746.04374042139</c:v>
                </c:pt>
                <c:pt idx="13363">
                  <c:v>80746.04374042139</c:v>
                </c:pt>
                <c:pt idx="13364">
                  <c:v>80746.04374042139</c:v>
                </c:pt>
                <c:pt idx="13365">
                  <c:v>80746.04374042139</c:v>
                </c:pt>
                <c:pt idx="13366">
                  <c:v>80746.04374042139</c:v>
                </c:pt>
                <c:pt idx="13367">
                  <c:v>80746.04374042139</c:v>
                </c:pt>
                <c:pt idx="13368">
                  <c:v>80746.04374042139</c:v>
                </c:pt>
                <c:pt idx="13369">
                  <c:v>80746.04374042139</c:v>
                </c:pt>
                <c:pt idx="13370">
                  <c:v>80746.04374042139</c:v>
                </c:pt>
                <c:pt idx="13371">
                  <c:v>80746.04374042139</c:v>
                </c:pt>
                <c:pt idx="13372">
                  <c:v>80746.04374042139</c:v>
                </c:pt>
                <c:pt idx="13373">
                  <c:v>80746.04374042139</c:v>
                </c:pt>
                <c:pt idx="13374">
                  <c:v>80746.04374042139</c:v>
                </c:pt>
                <c:pt idx="13375">
                  <c:v>80746.04374042139</c:v>
                </c:pt>
                <c:pt idx="13376">
                  <c:v>80746.04374042139</c:v>
                </c:pt>
                <c:pt idx="13377">
                  <c:v>80746.04374042139</c:v>
                </c:pt>
                <c:pt idx="13378">
                  <c:v>80746.04374042139</c:v>
                </c:pt>
                <c:pt idx="13379">
                  <c:v>80746.04374042139</c:v>
                </c:pt>
                <c:pt idx="13380">
                  <c:v>80746.04374042139</c:v>
                </c:pt>
                <c:pt idx="13381">
                  <c:v>80746.04374042139</c:v>
                </c:pt>
                <c:pt idx="13382">
                  <c:v>80746.04374042139</c:v>
                </c:pt>
                <c:pt idx="13383">
                  <c:v>80746.04374042139</c:v>
                </c:pt>
                <c:pt idx="13384">
                  <c:v>80746.04374042139</c:v>
                </c:pt>
                <c:pt idx="13385">
                  <c:v>80746.04374042139</c:v>
                </c:pt>
                <c:pt idx="13386">
                  <c:v>80746.04374042139</c:v>
                </c:pt>
                <c:pt idx="13387">
                  <c:v>80746.04374042139</c:v>
                </c:pt>
                <c:pt idx="13388">
                  <c:v>80746.04374042139</c:v>
                </c:pt>
                <c:pt idx="13389">
                  <c:v>80746.04374042139</c:v>
                </c:pt>
                <c:pt idx="13390">
                  <c:v>80746.04374042139</c:v>
                </c:pt>
                <c:pt idx="13391">
                  <c:v>80746.04374042139</c:v>
                </c:pt>
                <c:pt idx="13392">
                  <c:v>80746.04374042139</c:v>
                </c:pt>
                <c:pt idx="13393">
                  <c:v>80746.04374042139</c:v>
                </c:pt>
                <c:pt idx="13394">
                  <c:v>80746.04374042139</c:v>
                </c:pt>
                <c:pt idx="13395">
                  <c:v>80746.04374042139</c:v>
                </c:pt>
                <c:pt idx="13396">
                  <c:v>80746.04374042139</c:v>
                </c:pt>
                <c:pt idx="13397">
                  <c:v>80746.04374042139</c:v>
                </c:pt>
                <c:pt idx="13398">
                  <c:v>80746.04374042139</c:v>
                </c:pt>
                <c:pt idx="13399">
                  <c:v>80746.04374042139</c:v>
                </c:pt>
                <c:pt idx="13400">
                  <c:v>80746.04374042139</c:v>
                </c:pt>
                <c:pt idx="13401">
                  <c:v>80746.04374042139</c:v>
                </c:pt>
                <c:pt idx="13402">
                  <c:v>80746.04374042139</c:v>
                </c:pt>
                <c:pt idx="13403">
                  <c:v>80746.04374042139</c:v>
                </c:pt>
                <c:pt idx="13404">
                  <c:v>80746.04374042139</c:v>
                </c:pt>
                <c:pt idx="13405">
                  <c:v>80746.04374042139</c:v>
                </c:pt>
                <c:pt idx="13406">
                  <c:v>80746.04374042139</c:v>
                </c:pt>
                <c:pt idx="13407">
                  <c:v>80746.04374042139</c:v>
                </c:pt>
                <c:pt idx="13408">
                  <c:v>80746.04374042139</c:v>
                </c:pt>
                <c:pt idx="13409">
                  <c:v>80746.04374042139</c:v>
                </c:pt>
                <c:pt idx="13410">
                  <c:v>80746.04374042139</c:v>
                </c:pt>
                <c:pt idx="13411">
                  <c:v>80746.04374042139</c:v>
                </c:pt>
                <c:pt idx="13412">
                  <c:v>80746.04374042139</c:v>
                </c:pt>
                <c:pt idx="13413">
                  <c:v>80746.04374042139</c:v>
                </c:pt>
                <c:pt idx="13414">
                  <c:v>80746.04374042139</c:v>
                </c:pt>
                <c:pt idx="13415">
                  <c:v>80746.04374042139</c:v>
                </c:pt>
                <c:pt idx="13416">
                  <c:v>80746.04374042139</c:v>
                </c:pt>
                <c:pt idx="13417">
                  <c:v>80746.04374042139</c:v>
                </c:pt>
                <c:pt idx="13418">
                  <c:v>80746.04374042139</c:v>
                </c:pt>
                <c:pt idx="13419">
                  <c:v>80746.04374042139</c:v>
                </c:pt>
                <c:pt idx="13420">
                  <c:v>80746.04374042139</c:v>
                </c:pt>
                <c:pt idx="13421">
                  <c:v>80746.04374042139</c:v>
                </c:pt>
                <c:pt idx="13422">
                  <c:v>80746.04374042139</c:v>
                </c:pt>
                <c:pt idx="13423">
                  <c:v>80746.04374042139</c:v>
                </c:pt>
                <c:pt idx="13424">
                  <c:v>80746.04374042139</c:v>
                </c:pt>
                <c:pt idx="13425">
                  <c:v>80746.04374042139</c:v>
                </c:pt>
                <c:pt idx="13426">
                  <c:v>80746.04374042139</c:v>
                </c:pt>
                <c:pt idx="13427">
                  <c:v>80746.04374042139</c:v>
                </c:pt>
                <c:pt idx="13428">
                  <c:v>80746.04374042139</c:v>
                </c:pt>
                <c:pt idx="13429">
                  <c:v>80746.04374042139</c:v>
                </c:pt>
                <c:pt idx="13430">
                  <c:v>80746.04374042139</c:v>
                </c:pt>
                <c:pt idx="13431">
                  <c:v>80746.04374042139</c:v>
                </c:pt>
                <c:pt idx="13432">
                  <c:v>80746.04374042139</c:v>
                </c:pt>
                <c:pt idx="13433">
                  <c:v>80746.04374042139</c:v>
                </c:pt>
                <c:pt idx="13434">
                  <c:v>80746.04374042139</c:v>
                </c:pt>
                <c:pt idx="13435">
                  <c:v>80746.04374042139</c:v>
                </c:pt>
                <c:pt idx="13436">
                  <c:v>80746.04374042139</c:v>
                </c:pt>
                <c:pt idx="13437">
                  <c:v>80746.04374042139</c:v>
                </c:pt>
                <c:pt idx="13438">
                  <c:v>80746.04374042139</c:v>
                </c:pt>
                <c:pt idx="13439">
                  <c:v>80746.04374042139</c:v>
                </c:pt>
                <c:pt idx="13440">
                  <c:v>80746.04374042139</c:v>
                </c:pt>
                <c:pt idx="13441">
                  <c:v>80746.04374042139</c:v>
                </c:pt>
                <c:pt idx="13442">
                  <c:v>80746.04374042139</c:v>
                </c:pt>
                <c:pt idx="13443">
                  <c:v>80746.04374042139</c:v>
                </c:pt>
                <c:pt idx="13444">
                  <c:v>80746.04374042139</c:v>
                </c:pt>
                <c:pt idx="13445">
                  <c:v>80746.04374042139</c:v>
                </c:pt>
                <c:pt idx="13446">
                  <c:v>80746.04374042139</c:v>
                </c:pt>
                <c:pt idx="13447">
                  <c:v>80746.04374042139</c:v>
                </c:pt>
                <c:pt idx="13448">
                  <c:v>80746.04374042139</c:v>
                </c:pt>
                <c:pt idx="13449">
                  <c:v>80746.04374042139</c:v>
                </c:pt>
                <c:pt idx="13450">
                  <c:v>80746.04374042139</c:v>
                </c:pt>
                <c:pt idx="13451">
                  <c:v>80746.04374042139</c:v>
                </c:pt>
                <c:pt idx="13452">
                  <c:v>80746.04374042139</c:v>
                </c:pt>
                <c:pt idx="13453">
                  <c:v>80746.04374042139</c:v>
                </c:pt>
                <c:pt idx="13454">
                  <c:v>80746.04374042139</c:v>
                </c:pt>
                <c:pt idx="13455">
                  <c:v>80746.04374042139</c:v>
                </c:pt>
                <c:pt idx="13456">
                  <c:v>80746.04374042139</c:v>
                </c:pt>
                <c:pt idx="13457">
                  <c:v>80746.04374042139</c:v>
                </c:pt>
                <c:pt idx="13458">
                  <c:v>80746.04374042139</c:v>
                </c:pt>
                <c:pt idx="13459">
                  <c:v>80746.04374042139</c:v>
                </c:pt>
                <c:pt idx="13460">
                  <c:v>80746.04374042139</c:v>
                </c:pt>
                <c:pt idx="13461">
                  <c:v>80746.04374042139</c:v>
                </c:pt>
                <c:pt idx="13462">
                  <c:v>80746.04374042139</c:v>
                </c:pt>
                <c:pt idx="13463">
                  <c:v>80746.04374042139</c:v>
                </c:pt>
                <c:pt idx="13464">
                  <c:v>80746.04374042139</c:v>
                </c:pt>
                <c:pt idx="13465">
                  <c:v>80746.04374042139</c:v>
                </c:pt>
                <c:pt idx="13466">
                  <c:v>80746.04374042139</c:v>
                </c:pt>
                <c:pt idx="13467">
                  <c:v>80746.04374042139</c:v>
                </c:pt>
                <c:pt idx="13468">
                  <c:v>80746.04374042139</c:v>
                </c:pt>
                <c:pt idx="13469">
                  <c:v>80746.04374042139</c:v>
                </c:pt>
                <c:pt idx="13470">
                  <c:v>80746.04374042139</c:v>
                </c:pt>
                <c:pt idx="13471">
                  <c:v>80746.04374042139</c:v>
                </c:pt>
                <c:pt idx="13472">
                  <c:v>80746.04374042139</c:v>
                </c:pt>
                <c:pt idx="13473">
                  <c:v>80746.04374042139</c:v>
                </c:pt>
                <c:pt idx="13474">
                  <c:v>80746.04374042139</c:v>
                </c:pt>
                <c:pt idx="13475">
                  <c:v>80746.04374042139</c:v>
                </c:pt>
                <c:pt idx="13476">
                  <c:v>80746.04374042139</c:v>
                </c:pt>
                <c:pt idx="13477">
                  <c:v>80746.04374042139</c:v>
                </c:pt>
                <c:pt idx="13478">
                  <c:v>80746.04374042139</c:v>
                </c:pt>
                <c:pt idx="13479">
                  <c:v>80746.04374042139</c:v>
                </c:pt>
                <c:pt idx="13480">
                  <c:v>80746.04374042139</c:v>
                </c:pt>
                <c:pt idx="13481">
                  <c:v>80746.04374042139</c:v>
                </c:pt>
                <c:pt idx="13482">
                  <c:v>80746.04374042139</c:v>
                </c:pt>
                <c:pt idx="13483">
                  <c:v>80746.04374042139</c:v>
                </c:pt>
                <c:pt idx="13484">
                  <c:v>80746.04374042139</c:v>
                </c:pt>
                <c:pt idx="13485">
                  <c:v>80746.04374042139</c:v>
                </c:pt>
                <c:pt idx="13486">
                  <c:v>80746.04374042139</c:v>
                </c:pt>
                <c:pt idx="13487">
                  <c:v>80746.04374042139</c:v>
                </c:pt>
                <c:pt idx="13488">
                  <c:v>80746.04374042139</c:v>
                </c:pt>
                <c:pt idx="13489">
                  <c:v>80746.04374042139</c:v>
                </c:pt>
                <c:pt idx="13490">
                  <c:v>80746.04374042139</c:v>
                </c:pt>
                <c:pt idx="13491">
                  <c:v>80746.04374042139</c:v>
                </c:pt>
                <c:pt idx="13492">
                  <c:v>80746.04374042139</c:v>
                </c:pt>
                <c:pt idx="13493">
                  <c:v>80746.04374042139</c:v>
                </c:pt>
                <c:pt idx="13494">
                  <c:v>80746.04374042139</c:v>
                </c:pt>
                <c:pt idx="13495">
                  <c:v>80746.04374042139</c:v>
                </c:pt>
                <c:pt idx="13496">
                  <c:v>80746.04374042139</c:v>
                </c:pt>
                <c:pt idx="13497">
                  <c:v>80746.04374042139</c:v>
                </c:pt>
                <c:pt idx="13498">
                  <c:v>80746.04374042139</c:v>
                </c:pt>
                <c:pt idx="13499">
                  <c:v>80746.04374042139</c:v>
                </c:pt>
                <c:pt idx="13500">
                  <c:v>80746.04374042139</c:v>
                </c:pt>
                <c:pt idx="13501">
                  <c:v>80746.04374042139</c:v>
                </c:pt>
                <c:pt idx="13502">
                  <c:v>80746.04374042139</c:v>
                </c:pt>
                <c:pt idx="13503">
                  <c:v>80746.04374042139</c:v>
                </c:pt>
                <c:pt idx="13504">
                  <c:v>80746.04374042139</c:v>
                </c:pt>
                <c:pt idx="13505">
                  <c:v>80746.04374042139</c:v>
                </c:pt>
                <c:pt idx="13506">
                  <c:v>80746.04374042139</c:v>
                </c:pt>
                <c:pt idx="13507">
                  <c:v>80746.04374042139</c:v>
                </c:pt>
                <c:pt idx="13508">
                  <c:v>80746.04374042139</c:v>
                </c:pt>
                <c:pt idx="13509">
                  <c:v>80746.04374042139</c:v>
                </c:pt>
                <c:pt idx="13510">
                  <c:v>80746.04374042139</c:v>
                </c:pt>
                <c:pt idx="13511">
                  <c:v>80746.04374042139</c:v>
                </c:pt>
                <c:pt idx="13512">
                  <c:v>80746.04374042139</c:v>
                </c:pt>
                <c:pt idx="13513">
                  <c:v>80746.04374042139</c:v>
                </c:pt>
                <c:pt idx="13514">
                  <c:v>80746.04374042139</c:v>
                </c:pt>
                <c:pt idx="13515">
                  <c:v>80746.04374042139</c:v>
                </c:pt>
                <c:pt idx="13516">
                  <c:v>80746.04374042139</c:v>
                </c:pt>
                <c:pt idx="13517">
                  <c:v>80746.04374042139</c:v>
                </c:pt>
                <c:pt idx="13518">
                  <c:v>80746.04374042139</c:v>
                </c:pt>
                <c:pt idx="13519">
                  <c:v>80746.04374042139</c:v>
                </c:pt>
                <c:pt idx="13520">
                  <c:v>80746.04374042139</c:v>
                </c:pt>
                <c:pt idx="13521">
                  <c:v>80746.04374042139</c:v>
                </c:pt>
                <c:pt idx="13522">
                  <c:v>80746.04374042139</c:v>
                </c:pt>
                <c:pt idx="13523">
                  <c:v>80746.04374042139</c:v>
                </c:pt>
                <c:pt idx="13524">
                  <c:v>80746.04374042139</c:v>
                </c:pt>
                <c:pt idx="13525">
                  <c:v>80746.04374042139</c:v>
                </c:pt>
                <c:pt idx="13526">
                  <c:v>80746.04374042139</c:v>
                </c:pt>
                <c:pt idx="13527">
                  <c:v>80746.04374042139</c:v>
                </c:pt>
                <c:pt idx="13528">
                  <c:v>80746.04374042139</c:v>
                </c:pt>
                <c:pt idx="13529">
                  <c:v>80746.04374042139</c:v>
                </c:pt>
                <c:pt idx="13530">
                  <c:v>80746.04374042139</c:v>
                </c:pt>
                <c:pt idx="13531">
                  <c:v>80746.04374042139</c:v>
                </c:pt>
                <c:pt idx="13532">
                  <c:v>80746.04374042139</c:v>
                </c:pt>
                <c:pt idx="13533">
                  <c:v>80746.04374042139</c:v>
                </c:pt>
                <c:pt idx="13534">
                  <c:v>80746.04374042139</c:v>
                </c:pt>
                <c:pt idx="13535">
                  <c:v>80746.04374042139</c:v>
                </c:pt>
                <c:pt idx="13536">
                  <c:v>80746.04374042139</c:v>
                </c:pt>
                <c:pt idx="13537">
                  <c:v>80746.04374042139</c:v>
                </c:pt>
                <c:pt idx="13538">
                  <c:v>80746.04374042139</c:v>
                </c:pt>
                <c:pt idx="13539">
                  <c:v>80746.04374042139</c:v>
                </c:pt>
                <c:pt idx="13540">
                  <c:v>80746.04374042139</c:v>
                </c:pt>
                <c:pt idx="13541">
                  <c:v>80746.04374042139</c:v>
                </c:pt>
                <c:pt idx="13542">
                  <c:v>80746.04374042139</c:v>
                </c:pt>
                <c:pt idx="13543">
                  <c:v>80746.04374042139</c:v>
                </c:pt>
                <c:pt idx="13544">
                  <c:v>80746.04374042139</c:v>
                </c:pt>
                <c:pt idx="13545">
                  <c:v>80746.04374042139</c:v>
                </c:pt>
                <c:pt idx="13546">
                  <c:v>80746.04374042139</c:v>
                </c:pt>
                <c:pt idx="13547">
                  <c:v>80746.04374042139</c:v>
                </c:pt>
                <c:pt idx="13548">
                  <c:v>80746.04374042139</c:v>
                </c:pt>
                <c:pt idx="13549">
                  <c:v>80746.04374042139</c:v>
                </c:pt>
                <c:pt idx="13550">
                  <c:v>80746.04374042139</c:v>
                </c:pt>
                <c:pt idx="13551">
                  <c:v>80746.04374042139</c:v>
                </c:pt>
                <c:pt idx="13552">
                  <c:v>80746.04374042139</c:v>
                </c:pt>
                <c:pt idx="13553">
                  <c:v>80746.04374042139</c:v>
                </c:pt>
                <c:pt idx="13554">
                  <c:v>80746.04374042139</c:v>
                </c:pt>
                <c:pt idx="13555">
                  <c:v>80746.04374042139</c:v>
                </c:pt>
                <c:pt idx="13556">
                  <c:v>80746.04374042139</c:v>
                </c:pt>
                <c:pt idx="13557">
                  <c:v>80746.04374042139</c:v>
                </c:pt>
                <c:pt idx="13558">
                  <c:v>80746.04374042139</c:v>
                </c:pt>
                <c:pt idx="13559">
                  <c:v>80746.04374042139</c:v>
                </c:pt>
                <c:pt idx="13560">
                  <c:v>80746.04374042139</c:v>
                </c:pt>
                <c:pt idx="13561">
                  <c:v>80746.04374042139</c:v>
                </c:pt>
                <c:pt idx="13562">
                  <c:v>80746.04374042139</c:v>
                </c:pt>
                <c:pt idx="13563">
                  <c:v>80746.04374042139</c:v>
                </c:pt>
                <c:pt idx="13564">
                  <c:v>80746.04374042139</c:v>
                </c:pt>
                <c:pt idx="13565">
                  <c:v>80746.04374042139</c:v>
                </c:pt>
                <c:pt idx="13566">
                  <c:v>80746.04374042139</c:v>
                </c:pt>
                <c:pt idx="13567">
                  <c:v>80746.04374042139</c:v>
                </c:pt>
                <c:pt idx="13568">
                  <c:v>80746.04374042139</c:v>
                </c:pt>
                <c:pt idx="13569">
                  <c:v>80746.04374042139</c:v>
                </c:pt>
                <c:pt idx="13570">
                  <c:v>80746.04374042139</c:v>
                </c:pt>
                <c:pt idx="13571">
                  <c:v>80746.04374042139</c:v>
                </c:pt>
                <c:pt idx="13572">
                  <c:v>80746.04374042139</c:v>
                </c:pt>
                <c:pt idx="13573">
                  <c:v>80746.04374042139</c:v>
                </c:pt>
                <c:pt idx="13574">
                  <c:v>80746.04374042139</c:v>
                </c:pt>
                <c:pt idx="13575">
                  <c:v>80746.04374042139</c:v>
                </c:pt>
                <c:pt idx="13576">
                  <c:v>80746.04374042139</c:v>
                </c:pt>
                <c:pt idx="13577">
                  <c:v>80746.04374042139</c:v>
                </c:pt>
                <c:pt idx="13578">
                  <c:v>80746.04374042139</c:v>
                </c:pt>
                <c:pt idx="13579">
                  <c:v>80746.04374042139</c:v>
                </c:pt>
                <c:pt idx="13580">
                  <c:v>80746.04374042139</c:v>
                </c:pt>
                <c:pt idx="13581">
                  <c:v>80746.04374042139</c:v>
                </c:pt>
                <c:pt idx="13582">
                  <c:v>80746.04374042139</c:v>
                </c:pt>
                <c:pt idx="13583">
                  <c:v>80746.04374042139</c:v>
                </c:pt>
                <c:pt idx="13584">
                  <c:v>80746.04374042139</c:v>
                </c:pt>
                <c:pt idx="13585">
                  <c:v>80746.04374042139</c:v>
                </c:pt>
                <c:pt idx="13586">
                  <c:v>80746.04374042139</c:v>
                </c:pt>
                <c:pt idx="13587">
                  <c:v>80746.04374042139</c:v>
                </c:pt>
                <c:pt idx="13588">
                  <c:v>80746.04374042139</c:v>
                </c:pt>
                <c:pt idx="13589">
                  <c:v>80746.04374042139</c:v>
                </c:pt>
                <c:pt idx="13590">
                  <c:v>80746.04374042139</c:v>
                </c:pt>
                <c:pt idx="13591">
                  <c:v>80746.04374042139</c:v>
                </c:pt>
                <c:pt idx="13592">
                  <c:v>80746.04374042139</c:v>
                </c:pt>
                <c:pt idx="13593">
                  <c:v>80746.04374042139</c:v>
                </c:pt>
                <c:pt idx="13594">
                  <c:v>80746.04374042139</c:v>
                </c:pt>
                <c:pt idx="13595">
                  <c:v>80746.04374042139</c:v>
                </c:pt>
                <c:pt idx="13596">
                  <c:v>80746.04374042139</c:v>
                </c:pt>
                <c:pt idx="13597">
                  <c:v>80746.04374042139</c:v>
                </c:pt>
                <c:pt idx="13598">
                  <c:v>80746.04374042139</c:v>
                </c:pt>
                <c:pt idx="13599">
                  <c:v>80746.04374042139</c:v>
                </c:pt>
                <c:pt idx="13600">
                  <c:v>80746.04374042139</c:v>
                </c:pt>
                <c:pt idx="13601">
                  <c:v>80746.04374042139</c:v>
                </c:pt>
                <c:pt idx="13602">
                  <c:v>80746.04374042139</c:v>
                </c:pt>
                <c:pt idx="13603">
                  <c:v>80746.04374042139</c:v>
                </c:pt>
                <c:pt idx="13604">
                  <c:v>80746.04374042139</c:v>
                </c:pt>
                <c:pt idx="13605">
                  <c:v>80746.04374042139</c:v>
                </c:pt>
                <c:pt idx="13606">
                  <c:v>80746.04374042139</c:v>
                </c:pt>
                <c:pt idx="13607">
                  <c:v>80746.04374042139</c:v>
                </c:pt>
                <c:pt idx="13608">
                  <c:v>80746.04374042139</c:v>
                </c:pt>
                <c:pt idx="13609">
                  <c:v>80746.04374042139</c:v>
                </c:pt>
                <c:pt idx="13610">
                  <c:v>80746.04374042139</c:v>
                </c:pt>
                <c:pt idx="13611">
                  <c:v>80746.04374042139</c:v>
                </c:pt>
                <c:pt idx="13612">
                  <c:v>80746.04374042139</c:v>
                </c:pt>
                <c:pt idx="13613">
                  <c:v>80746.04374042139</c:v>
                </c:pt>
                <c:pt idx="13614">
                  <c:v>80746.04374042139</c:v>
                </c:pt>
                <c:pt idx="13615">
                  <c:v>80746.04374042139</c:v>
                </c:pt>
                <c:pt idx="13616">
                  <c:v>80746.04374042139</c:v>
                </c:pt>
                <c:pt idx="13617">
                  <c:v>80746.04374042139</c:v>
                </c:pt>
                <c:pt idx="13618">
                  <c:v>80746.04374042139</c:v>
                </c:pt>
                <c:pt idx="13619">
                  <c:v>80746.04374042139</c:v>
                </c:pt>
                <c:pt idx="13620">
                  <c:v>80746.04374042139</c:v>
                </c:pt>
                <c:pt idx="13621">
                  <c:v>80746.04374042139</c:v>
                </c:pt>
                <c:pt idx="13622">
                  <c:v>80746.04374042139</c:v>
                </c:pt>
                <c:pt idx="13623">
                  <c:v>80746.04374042139</c:v>
                </c:pt>
                <c:pt idx="13624">
                  <c:v>80746.04374042139</c:v>
                </c:pt>
                <c:pt idx="13625">
                  <c:v>80746.04374042139</c:v>
                </c:pt>
                <c:pt idx="13626">
                  <c:v>80746.04374042139</c:v>
                </c:pt>
                <c:pt idx="13627">
                  <c:v>80746.04374042139</c:v>
                </c:pt>
                <c:pt idx="13628">
                  <c:v>80746.04374042139</c:v>
                </c:pt>
                <c:pt idx="13629">
                  <c:v>80746.04374042139</c:v>
                </c:pt>
                <c:pt idx="13630">
                  <c:v>80746.04374042139</c:v>
                </c:pt>
                <c:pt idx="13631">
                  <c:v>80746.04374042139</c:v>
                </c:pt>
                <c:pt idx="13632">
                  <c:v>80746.04374042139</c:v>
                </c:pt>
                <c:pt idx="13633">
                  <c:v>80746.04374042139</c:v>
                </c:pt>
                <c:pt idx="13634">
                  <c:v>80746.04374042139</c:v>
                </c:pt>
                <c:pt idx="13635">
                  <c:v>80746.04374042139</c:v>
                </c:pt>
                <c:pt idx="13636">
                  <c:v>80746.04374042139</c:v>
                </c:pt>
                <c:pt idx="13637">
                  <c:v>80746.04374042139</c:v>
                </c:pt>
                <c:pt idx="13638">
                  <c:v>80746.04374042139</c:v>
                </c:pt>
                <c:pt idx="13639">
                  <c:v>80746.04374042139</c:v>
                </c:pt>
                <c:pt idx="13640">
                  <c:v>80746.04374042139</c:v>
                </c:pt>
                <c:pt idx="13641">
                  <c:v>80746.04374042139</c:v>
                </c:pt>
                <c:pt idx="13642">
                  <c:v>80746.04374042139</c:v>
                </c:pt>
                <c:pt idx="13643">
                  <c:v>80746.04374042139</c:v>
                </c:pt>
                <c:pt idx="13644">
                  <c:v>80746.04374042139</c:v>
                </c:pt>
                <c:pt idx="13645">
                  <c:v>80746.04374042139</c:v>
                </c:pt>
                <c:pt idx="13646">
                  <c:v>80746.04374042139</c:v>
                </c:pt>
                <c:pt idx="13647">
                  <c:v>80746.04374042139</c:v>
                </c:pt>
                <c:pt idx="13648">
                  <c:v>80746.04374042139</c:v>
                </c:pt>
                <c:pt idx="13649">
                  <c:v>80746.04374042139</c:v>
                </c:pt>
                <c:pt idx="13650">
                  <c:v>80746.04374042139</c:v>
                </c:pt>
                <c:pt idx="13651">
                  <c:v>80746.04374042139</c:v>
                </c:pt>
                <c:pt idx="13652">
                  <c:v>80746.04374042139</c:v>
                </c:pt>
                <c:pt idx="13653">
                  <c:v>80746.04374042139</c:v>
                </c:pt>
                <c:pt idx="13654">
                  <c:v>80746.04374042139</c:v>
                </c:pt>
                <c:pt idx="13655">
                  <c:v>80746.04374042139</c:v>
                </c:pt>
                <c:pt idx="13656">
                  <c:v>80746.04374042139</c:v>
                </c:pt>
                <c:pt idx="13657">
                  <c:v>80746.04374042139</c:v>
                </c:pt>
                <c:pt idx="13658">
                  <c:v>80746.04374042139</c:v>
                </c:pt>
                <c:pt idx="13659">
                  <c:v>80746.04374042139</c:v>
                </c:pt>
                <c:pt idx="13660">
                  <c:v>80746.04374042139</c:v>
                </c:pt>
                <c:pt idx="13661">
                  <c:v>80746.04374042139</c:v>
                </c:pt>
                <c:pt idx="13662">
                  <c:v>80746.04374042139</c:v>
                </c:pt>
                <c:pt idx="13663">
                  <c:v>80746.04374042139</c:v>
                </c:pt>
                <c:pt idx="13664">
                  <c:v>80746.04374042139</c:v>
                </c:pt>
                <c:pt idx="13665">
                  <c:v>80746.04374042139</c:v>
                </c:pt>
                <c:pt idx="13666">
                  <c:v>80746.04374042139</c:v>
                </c:pt>
                <c:pt idx="13667">
                  <c:v>80746.04374042139</c:v>
                </c:pt>
                <c:pt idx="13668">
                  <c:v>80746.04374042139</c:v>
                </c:pt>
                <c:pt idx="13669">
                  <c:v>80746.04374042139</c:v>
                </c:pt>
                <c:pt idx="13670">
                  <c:v>80746.04374042139</c:v>
                </c:pt>
                <c:pt idx="13671">
                  <c:v>80746.04374042139</c:v>
                </c:pt>
                <c:pt idx="13672">
                  <c:v>80746.04374042139</c:v>
                </c:pt>
                <c:pt idx="13673">
                  <c:v>80746.04374042139</c:v>
                </c:pt>
                <c:pt idx="13674">
                  <c:v>80746.04374042139</c:v>
                </c:pt>
                <c:pt idx="13675">
                  <c:v>80746.04374042139</c:v>
                </c:pt>
                <c:pt idx="13676">
                  <c:v>80746.04374042139</c:v>
                </c:pt>
                <c:pt idx="13677">
                  <c:v>80746.04374042139</c:v>
                </c:pt>
                <c:pt idx="13678">
                  <c:v>80746.04374042139</c:v>
                </c:pt>
                <c:pt idx="13679">
                  <c:v>80746.04374042139</c:v>
                </c:pt>
                <c:pt idx="13680">
                  <c:v>80746.04374042139</c:v>
                </c:pt>
                <c:pt idx="13681">
                  <c:v>80746.04374042139</c:v>
                </c:pt>
                <c:pt idx="13682">
                  <c:v>80746.04374042139</c:v>
                </c:pt>
                <c:pt idx="13683">
                  <c:v>80746.04374042139</c:v>
                </c:pt>
                <c:pt idx="13684">
                  <c:v>80746.04374042139</c:v>
                </c:pt>
                <c:pt idx="13685">
                  <c:v>80746.04374042139</c:v>
                </c:pt>
                <c:pt idx="13686">
                  <c:v>80746.04374042139</c:v>
                </c:pt>
                <c:pt idx="13687">
                  <c:v>80746.04374042139</c:v>
                </c:pt>
                <c:pt idx="13688">
                  <c:v>80746.04374042139</c:v>
                </c:pt>
                <c:pt idx="13689">
                  <c:v>80746.04374042139</c:v>
                </c:pt>
                <c:pt idx="13690">
                  <c:v>80746.04374042139</c:v>
                </c:pt>
                <c:pt idx="13691">
                  <c:v>80746.04374042139</c:v>
                </c:pt>
                <c:pt idx="13692">
                  <c:v>80746.04374042139</c:v>
                </c:pt>
                <c:pt idx="13693">
                  <c:v>80746.04374042139</c:v>
                </c:pt>
                <c:pt idx="13694">
                  <c:v>80746.04374042139</c:v>
                </c:pt>
                <c:pt idx="13695">
                  <c:v>80746.04374042139</c:v>
                </c:pt>
                <c:pt idx="13696">
                  <c:v>80746.04374042139</c:v>
                </c:pt>
                <c:pt idx="13697">
                  <c:v>80746.04374042139</c:v>
                </c:pt>
                <c:pt idx="13698">
                  <c:v>80746.04374042139</c:v>
                </c:pt>
                <c:pt idx="13699">
                  <c:v>80746.04374042139</c:v>
                </c:pt>
                <c:pt idx="13700">
                  <c:v>80746.04374042139</c:v>
                </c:pt>
                <c:pt idx="13701">
                  <c:v>80746.04374042139</c:v>
                </c:pt>
                <c:pt idx="13702">
                  <c:v>80746.04374042139</c:v>
                </c:pt>
                <c:pt idx="13703">
                  <c:v>80746.04374042139</c:v>
                </c:pt>
                <c:pt idx="13704">
                  <c:v>80746.04374042139</c:v>
                </c:pt>
                <c:pt idx="13705">
                  <c:v>80746.04374042139</c:v>
                </c:pt>
                <c:pt idx="13706">
                  <c:v>80746.04374042139</c:v>
                </c:pt>
                <c:pt idx="13707">
                  <c:v>80746.04374042139</c:v>
                </c:pt>
                <c:pt idx="13708">
                  <c:v>80746.04374042139</c:v>
                </c:pt>
                <c:pt idx="13709">
                  <c:v>80746.04374042139</c:v>
                </c:pt>
                <c:pt idx="13710">
                  <c:v>80746.04374042139</c:v>
                </c:pt>
                <c:pt idx="13711">
                  <c:v>80746.04374042139</c:v>
                </c:pt>
                <c:pt idx="13712">
                  <c:v>80746.04374042139</c:v>
                </c:pt>
                <c:pt idx="13713">
                  <c:v>80746.04374042139</c:v>
                </c:pt>
                <c:pt idx="13714">
                  <c:v>80746.04374042139</c:v>
                </c:pt>
                <c:pt idx="13715">
                  <c:v>80746.04374042139</c:v>
                </c:pt>
                <c:pt idx="13716">
                  <c:v>80746.04374042139</c:v>
                </c:pt>
                <c:pt idx="13717">
                  <c:v>80746.04374042139</c:v>
                </c:pt>
                <c:pt idx="13718">
                  <c:v>80746.04374042139</c:v>
                </c:pt>
                <c:pt idx="13719">
                  <c:v>80746.04374042139</c:v>
                </c:pt>
                <c:pt idx="13720">
                  <c:v>80746.04374042139</c:v>
                </c:pt>
                <c:pt idx="13721">
                  <c:v>80746.04374042139</c:v>
                </c:pt>
                <c:pt idx="13722">
                  <c:v>80746.04374042139</c:v>
                </c:pt>
                <c:pt idx="13723">
                  <c:v>80746.04374042139</c:v>
                </c:pt>
                <c:pt idx="13724">
                  <c:v>80746.04374042139</c:v>
                </c:pt>
                <c:pt idx="13725">
                  <c:v>80746.04374042139</c:v>
                </c:pt>
                <c:pt idx="13726">
                  <c:v>80746.04374042139</c:v>
                </c:pt>
                <c:pt idx="13727">
                  <c:v>80746.04374042139</c:v>
                </c:pt>
                <c:pt idx="13728">
                  <c:v>80746.04374042139</c:v>
                </c:pt>
                <c:pt idx="13729">
                  <c:v>80746.04374042139</c:v>
                </c:pt>
                <c:pt idx="13730">
                  <c:v>80746.04374042139</c:v>
                </c:pt>
                <c:pt idx="13731">
                  <c:v>80746.04374042139</c:v>
                </c:pt>
                <c:pt idx="13732">
                  <c:v>80746.04374042139</c:v>
                </c:pt>
                <c:pt idx="13733">
                  <c:v>80746.04374042139</c:v>
                </c:pt>
                <c:pt idx="13734">
                  <c:v>80746.04374042139</c:v>
                </c:pt>
                <c:pt idx="13735">
                  <c:v>80746.04374042139</c:v>
                </c:pt>
                <c:pt idx="13736">
                  <c:v>80746.04374042139</c:v>
                </c:pt>
                <c:pt idx="13737">
                  <c:v>80746.04374042139</c:v>
                </c:pt>
                <c:pt idx="13738">
                  <c:v>80746.04374042139</c:v>
                </c:pt>
                <c:pt idx="13739">
                  <c:v>80746.04374042139</c:v>
                </c:pt>
                <c:pt idx="13740">
                  <c:v>80746.04374042139</c:v>
                </c:pt>
                <c:pt idx="13741">
                  <c:v>80746.04374042139</c:v>
                </c:pt>
                <c:pt idx="13742">
                  <c:v>80746.04374042139</c:v>
                </c:pt>
                <c:pt idx="13743">
                  <c:v>80746.04374042139</c:v>
                </c:pt>
                <c:pt idx="13744">
                  <c:v>80746.04374042139</c:v>
                </c:pt>
                <c:pt idx="13745">
                  <c:v>80746.04374042139</c:v>
                </c:pt>
                <c:pt idx="13746">
                  <c:v>80746.04374042139</c:v>
                </c:pt>
                <c:pt idx="13747">
                  <c:v>80746.04374042139</c:v>
                </c:pt>
                <c:pt idx="13748">
                  <c:v>80746.04374042139</c:v>
                </c:pt>
                <c:pt idx="13749">
                  <c:v>80746.04374042139</c:v>
                </c:pt>
                <c:pt idx="13750">
                  <c:v>80746.04374042139</c:v>
                </c:pt>
                <c:pt idx="13751">
                  <c:v>80746.04374042139</c:v>
                </c:pt>
                <c:pt idx="13752">
                  <c:v>80746.04374042139</c:v>
                </c:pt>
                <c:pt idx="13753">
                  <c:v>80746.04374042139</c:v>
                </c:pt>
                <c:pt idx="13754">
                  <c:v>80746.04374042139</c:v>
                </c:pt>
                <c:pt idx="13755">
                  <c:v>80746.04374042139</c:v>
                </c:pt>
                <c:pt idx="13756">
                  <c:v>80746.04374042139</c:v>
                </c:pt>
                <c:pt idx="13757">
                  <c:v>80746.04374042139</c:v>
                </c:pt>
                <c:pt idx="13758">
                  <c:v>80746.04374042139</c:v>
                </c:pt>
                <c:pt idx="13759">
                  <c:v>80746.04374042139</c:v>
                </c:pt>
                <c:pt idx="13760">
                  <c:v>80746.04374042139</c:v>
                </c:pt>
                <c:pt idx="13761">
                  <c:v>80746.04374042139</c:v>
                </c:pt>
                <c:pt idx="13762">
                  <c:v>80746.04374042139</c:v>
                </c:pt>
                <c:pt idx="13763">
                  <c:v>80746.04374042139</c:v>
                </c:pt>
                <c:pt idx="13764">
                  <c:v>80746.04374042139</c:v>
                </c:pt>
                <c:pt idx="13765">
                  <c:v>80746.04374042139</c:v>
                </c:pt>
                <c:pt idx="13766">
                  <c:v>80746.04374042139</c:v>
                </c:pt>
                <c:pt idx="13767">
                  <c:v>80746.04374042139</c:v>
                </c:pt>
                <c:pt idx="13768">
                  <c:v>80746.04374042139</c:v>
                </c:pt>
                <c:pt idx="13769">
                  <c:v>80746.04374042139</c:v>
                </c:pt>
                <c:pt idx="13770">
                  <c:v>80746.04374042139</c:v>
                </c:pt>
                <c:pt idx="13771">
                  <c:v>80746.04374042139</c:v>
                </c:pt>
                <c:pt idx="13772">
                  <c:v>80746.04374042139</c:v>
                </c:pt>
                <c:pt idx="13773">
                  <c:v>80746.04374042139</c:v>
                </c:pt>
                <c:pt idx="13774">
                  <c:v>80746.04374042139</c:v>
                </c:pt>
                <c:pt idx="13775">
                  <c:v>80746.04374042139</c:v>
                </c:pt>
                <c:pt idx="13776">
                  <c:v>80746.04374042139</c:v>
                </c:pt>
                <c:pt idx="13777">
                  <c:v>80746.04374042139</c:v>
                </c:pt>
                <c:pt idx="13778">
                  <c:v>80746.04374042139</c:v>
                </c:pt>
                <c:pt idx="13779">
                  <c:v>80746.04374042139</c:v>
                </c:pt>
                <c:pt idx="13780">
                  <c:v>80746.04374042139</c:v>
                </c:pt>
                <c:pt idx="13781">
                  <c:v>80746.04374042139</c:v>
                </c:pt>
                <c:pt idx="13782">
                  <c:v>80746.04374042139</c:v>
                </c:pt>
                <c:pt idx="13783">
                  <c:v>80746.04374042139</c:v>
                </c:pt>
                <c:pt idx="13784">
                  <c:v>80746.04374042139</c:v>
                </c:pt>
                <c:pt idx="13785">
                  <c:v>80746.04374042139</c:v>
                </c:pt>
                <c:pt idx="13786">
                  <c:v>80746.04374042139</c:v>
                </c:pt>
                <c:pt idx="13787">
                  <c:v>80746.04374042139</c:v>
                </c:pt>
                <c:pt idx="13788">
                  <c:v>80746.04374042139</c:v>
                </c:pt>
                <c:pt idx="13789">
                  <c:v>80746.04374042139</c:v>
                </c:pt>
                <c:pt idx="13790">
                  <c:v>80746.04374042139</c:v>
                </c:pt>
                <c:pt idx="13791">
                  <c:v>80746.04374042139</c:v>
                </c:pt>
                <c:pt idx="13792">
                  <c:v>80746.04374042139</c:v>
                </c:pt>
                <c:pt idx="13793">
                  <c:v>80746.04374042139</c:v>
                </c:pt>
                <c:pt idx="13794">
                  <c:v>80746.04374042139</c:v>
                </c:pt>
                <c:pt idx="13795">
                  <c:v>80746.04374042139</c:v>
                </c:pt>
                <c:pt idx="13796">
                  <c:v>80746.04374042139</c:v>
                </c:pt>
                <c:pt idx="13797">
                  <c:v>80746.04374042139</c:v>
                </c:pt>
                <c:pt idx="13798">
                  <c:v>80746.04374042139</c:v>
                </c:pt>
                <c:pt idx="13799">
                  <c:v>80746.04374042139</c:v>
                </c:pt>
                <c:pt idx="13800">
                  <c:v>80746.04374042139</c:v>
                </c:pt>
                <c:pt idx="13801">
                  <c:v>80746.04374042139</c:v>
                </c:pt>
                <c:pt idx="13802">
                  <c:v>80746.04374042139</c:v>
                </c:pt>
                <c:pt idx="13803">
                  <c:v>80746.04374042139</c:v>
                </c:pt>
                <c:pt idx="13804">
                  <c:v>80746.04374042139</c:v>
                </c:pt>
                <c:pt idx="13805">
                  <c:v>80746.04374042139</c:v>
                </c:pt>
                <c:pt idx="13806">
                  <c:v>80746.04374042139</c:v>
                </c:pt>
                <c:pt idx="13807">
                  <c:v>80746.04374042139</c:v>
                </c:pt>
                <c:pt idx="13808">
                  <c:v>80746.04374042139</c:v>
                </c:pt>
                <c:pt idx="13809">
                  <c:v>80746.04374042139</c:v>
                </c:pt>
                <c:pt idx="13810">
                  <c:v>80746.04374042139</c:v>
                </c:pt>
                <c:pt idx="13811">
                  <c:v>80746.04374042139</c:v>
                </c:pt>
                <c:pt idx="13812">
                  <c:v>80746.04374042139</c:v>
                </c:pt>
                <c:pt idx="13813">
                  <c:v>80746.04374042139</c:v>
                </c:pt>
                <c:pt idx="13814">
                  <c:v>80746.04374042139</c:v>
                </c:pt>
                <c:pt idx="13815">
                  <c:v>80746.04374042139</c:v>
                </c:pt>
                <c:pt idx="13816">
                  <c:v>80746.04374042139</c:v>
                </c:pt>
                <c:pt idx="13817">
                  <c:v>80746.04374042139</c:v>
                </c:pt>
                <c:pt idx="13818">
                  <c:v>80746.04374042139</c:v>
                </c:pt>
                <c:pt idx="13819">
                  <c:v>80746.04374042139</c:v>
                </c:pt>
                <c:pt idx="13820">
                  <c:v>80746.04374042139</c:v>
                </c:pt>
                <c:pt idx="13821">
                  <c:v>80746.04374042139</c:v>
                </c:pt>
                <c:pt idx="13822">
                  <c:v>80746.04374042139</c:v>
                </c:pt>
                <c:pt idx="13823">
                  <c:v>80746.04374042139</c:v>
                </c:pt>
                <c:pt idx="13824">
                  <c:v>80746.04374042139</c:v>
                </c:pt>
                <c:pt idx="13825">
                  <c:v>80746.04374042139</c:v>
                </c:pt>
                <c:pt idx="13826">
                  <c:v>80746.04374042139</c:v>
                </c:pt>
                <c:pt idx="13827">
                  <c:v>80746.04374042139</c:v>
                </c:pt>
                <c:pt idx="13828">
                  <c:v>80746.04374042139</c:v>
                </c:pt>
                <c:pt idx="13829">
                  <c:v>80746.04374042139</c:v>
                </c:pt>
                <c:pt idx="13830">
                  <c:v>80746.04374042139</c:v>
                </c:pt>
                <c:pt idx="13831">
                  <c:v>80746.04374042139</c:v>
                </c:pt>
                <c:pt idx="13832">
                  <c:v>80746.04374042139</c:v>
                </c:pt>
                <c:pt idx="13833">
                  <c:v>80746.04374042139</c:v>
                </c:pt>
                <c:pt idx="13834">
                  <c:v>80746.04374042139</c:v>
                </c:pt>
                <c:pt idx="13835">
                  <c:v>80746.04374042139</c:v>
                </c:pt>
                <c:pt idx="13836">
                  <c:v>80746.04374042139</c:v>
                </c:pt>
                <c:pt idx="13837">
                  <c:v>80746.04374042139</c:v>
                </c:pt>
                <c:pt idx="13838">
                  <c:v>80746.04374042139</c:v>
                </c:pt>
                <c:pt idx="13839">
                  <c:v>80746.04374042139</c:v>
                </c:pt>
                <c:pt idx="13840">
                  <c:v>80746.04374042139</c:v>
                </c:pt>
                <c:pt idx="13841">
                  <c:v>80746.04374042139</c:v>
                </c:pt>
                <c:pt idx="13842">
                  <c:v>80746.04374042139</c:v>
                </c:pt>
                <c:pt idx="13843">
                  <c:v>80746.04374042139</c:v>
                </c:pt>
                <c:pt idx="13844">
                  <c:v>80746.04374042139</c:v>
                </c:pt>
                <c:pt idx="13845">
                  <c:v>80746.04374042139</c:v>
                </c:pt>
                <c:pt idx="13846">
                  <c:v>80746.04374042139</c:v>
                </c:pt>
                <c:pt idx="13847">
                  <c:v>80746.04374042139</c:v>
                </c:pt>
                <c:pt idx="13848">
                  <c:v>80746.04374042139</c:v>
                </c:pt>
                <c:pt idx="13849">
                  <c:v>80746.04374042139</c:v>
                </c:pt>
                <c:pt idx="13850">
                  <c:v>80746.04374042139</c:v>
                </c:pt>
                <c:pt idx="13851">
                  <c:v>80746.04374042139</c:v>
                </c:pt>
                <c:pt idx="13852">
                  <c:v>80746.04374042139</c:v>
                </c:pt>
                <c:pt idx="13853">
                  <c:v>80746.04374042139</c:v>
                </c:pt>
                <c:pt idx="13854">
                  <c:v>80746.04374042139</c:v>
                </c:pt>
                <c:pt idx="13855">
                  <c:v>80746.04374042139</c:v>
                </c:pt>
                <c:pt idx="13856">
                  <c:v>80746.04374042139</c:v>
                </c:pt>
                <c:pt idx="13857">
                  <c:v>80746.04374042139</c:v>
                </c:pt>
                <c:pt idx="13858">
                  <c:v>80746.04374042139</c:v>
                </c:pt>
                <c:pt idx="13859">
                  <c:v>80746.04374042139</c:v>
                </c:pt>
                <c:pt idx="13860">
                  <c:v>80746.04374042139</c:v>
                </c:pt>
                <c:pt idx="13861">
                  <c:v>80746.04374042139</c:v>
                </c:pt>
                <c:pt idx="13862">
                  <c:v>80746.04374042139</c:v>
                </c:pt>
                <c:pt idx="13863">
                  <c:v>80746.04374042139</c:v>
                </c:pt>
                <c:pt idx="13864">
                  <c:v>80746.04374042139</c:v>
                </c:pt>
                <c:pt idx="13865">
                  <c:v>80746.04374042139</c:v>
                </c:pt>
                <c:pt idx="13866">
                  <c:v>80746.04374042139</c:v>
                </c:pt>
                <c:pt idx="13867">
                  <c:v>80746.04374042139</c:v>
                </c:pt>
                <c:pt idx="13868">
                  <c:v>80746.04374042139</c:v>
                </c:pt>
                <c:pt idx="13869">
                  <c:v>80746.04374042139</c:v>
                </c:pt>
                <c:pt idx="13870">
                  <c:v>80746.04374042139</c:v>
                </c:pt>
                <c:pt idx="13871">
                  <c:v>80746.04374042139</c:v>
                </c:pt>
                <c:pt idx="13872">
                  <c:v>80746.04374042139</c:v>
                </c:pt>
                <c:pt idx="13873">
                  <c:v>80746.04374042139</c:v>
                </c:pt>
                <c:pt idx="13874">
                  <c:v>80746.04374042139</c:v>
                </c:pt>
                <c:pt idx="13875">
                  <c:v>80746.04374042139</c:v>
                </c:pt>
                <c:pt idx="13876">
                  <c:v>80746.04374042139</c:v>
                </c:pt>
                <c:pt idx="13877">
                  <c:v>80746.04374042139</c:v>
                </c:pt>
                <c:pt idx="13878">
                  <c:v>80746.04374042139</c:v>
                </c:pt>
                <c:pt idx="13879">
                  <c:v>80746.04374042139</c:v>
                </c:pt>
                <c:pt idx="13880">
                  <c:v>80746.04374042139</c:v>
                </c:pt>
                <c:pt idx="13881">
                  <c:v>80746.04374042139</c:v>
                </c:pt>
                <c:pt idx="13882">
                  <c:v>80746.04374042139</c:v>
                </c:pt>
                <c:pt idx="13883">
                  <c:v>80746.04374042139</c:v>
                </c:pt>
                <c:pt idx="13884">
                  <c:v>80746.04374042139</c:v>
                </c:pt>
                <c:pt idx="13885">
                  <c:v>80746.04374042139</c:v>
                </c:pt>
                <c:pt idx="13886">
                  <c:v>80746.04374042139</c:v>
                </c:pt>
                <c:pt idx="13887">
                  <c:v>80746.04374042139</c:v>
                </c:pt>
                <c:pt idx="13888">
                  <c:v>80746.04374042139</c:v>
                </c:pt>
                <c:pt idx="13889">
                  <c:v>80746.04374042139</c:v>
                </c:pt>
                <c:pt idx="13890">
                  <c:v>80746.04374042139</c:v>
                </c:pt>
                <c:pt idx="13891">
                  <c:v>80746.04374042139</c:v>
                </c:pt>
                <c:pt idx="13892">
                  <c:v>80746.04374042139</c:v>
                </c:pt>
                <c:pt idx="13893">
                  <c:v>80746.04374042139</c:v>
                </c:pt>
                <c:pt idx="13894">
                  <c:v>80746.04374042139</c:v>
                </c:pt>
                <c:pt idx="13895">
                  <c:v>80746.04374042139</c:v>
                </c:pt>
                <c:pt idx="13896">
                  <c:v>80746.04374042139</c:v>
                </c:pt>
                <c:pt idx="13897">
                  <c:v>80746.04374042139</c:v>
                </c:pt>
                <c:pt idx="13898">
                  <c:v>80746.04374042139</c:v>
                </c:pt>
                <c:pt idx="13899">
                  <c:v>80746.04374042139</c:v>
                </c:pt>
                <c:pt idx="13900">
                  <c:v>80746.04374042139</c:v>
                </c:pt>
                <c:pt idx="13901">
                  <c:v>80746.04374042139</c:v>
                </c:pt>
                <c:pt idx="13902">
                  <c:v>80746.04374042139</c:v>
                </c:pt>
                <c:pt idx="13903">
                  <c:v>80746.04374042139</c:v>
                </c:pt>
                <c:pt idx="13904">
                  <c:v>80746.04374042139</c:v>
                </c:pt>
                <c:pt idx="13905">
                  <c:v>80746.04374042139</c:v>
                </c:pt>
                <c:pt idx="13906">
                  <c:v>80746.04374042139</c:v>
                </c:pt>
                <c:pt idx="13907">
                  <c:v>80746.04374042139</c:v>
                </c:pt>
                <c:pt idx="13908">
                  <c:v>80746.04374042139</c:v>
                </c:pt>
                <c:pt idx="13909">
                  <c:v>80746.04374042139</c:v>
                </c:pt>
                <c:pt idx="13910">
                  <c:v>80746.04374042139</c:v>
                </c:pt>
                <c:pt idx="13911">
                  <c:v>80746.04374042139</c:v>
                </c:pt>
                <c:pt idx="13912">
                  <c:v>80746.04374042139</c:v>
                </c:pt>
                <c:pt idx="13913">
                  <c:v>80746.04374042139</c:v>
                </c:pt>
                <c:pt idx="13914">
                  <c:v>80746.04374042139</c:v>
                </c:pt>
                <c:pt idx="13915">
                  <c:v>80746.04374042139</c:v>
                </c:pt>
                <c:pt idx="13916">
                  <c:v>80746.04374042139</c:v>
                </c:pt>
                <c:pt idx="13917">
                  <c:v>80746.04374042139</c:v>
                </c:pt>
                <c:pt idx="13918">
                  <c:v>80746.04374042139</c:v>
                </c:pt>
                <c:pt idx="13919">
                  <c:v>80746.04374042139</c:v>
                </c:pt>
                <c:pt idx="13920">
                  <c:v>80746.04374042139</c:v>
                </c:pt>
                <c:pt idx="13921">
                  <c:v>80746.04374042139</c:v>
                </c:pt>
                <c:pt idx="13922">
                  <c:v>80746.04374042139</c:v>
                </c:pt>
                <c:pt idx="13923">
                  <c:v>80746.04374042139</c:v>
                </c:pt>
                <c:pt idx="13924">
                  <c:v>80746.04374042139</c:v>
                </c:pt>
                <c:pt idx="13925">
                  <c:v>80746.04374042139</c:v>
                </c:pt>
                <c:pt idx="13926">
                  <c:v>80746.04374042139</c:v>
                </c:pt>
                <c:pt idx="13927">
                  <c:v>80746.04374042139</c:v>
                </c:pt>
                <c:pt idx="13928">
                  <c:v>80746.04374042139</c:v>
                </c:pt>
                <c:pt idx="13929">
                  <c:v>80746.04374042139</c:v>
                </c:pt>
                <c:pt idx="13930">
                  <c:v>80746.04374042139</c:v>
                </c:pt>
                <c:pt idx="13931">
                  <c:v>80746.04374042139</c:v>
                </c:pt>
                <c:pt idx="13932">
                  <c:v>80746.04374042139</c:v>
                </c:pt>
                <c:pt idx="13933">
                  <c:v>80746.04374042139</c:v>
                </c:pt>
                <c:pt idx="13934">
                  <c:v>80746.04374042139</c:v>
                </c:pt>
                <c:pt idx="13935">
                  <c:v>80746.04374042139</c:v>
                </c:pt>
                <c:pt idx="13936">
                  <c:v>80746.04374042139</c:v>
                </c:pt>
                <c:pt idx="13937">
                  <c:v>80746.04374042139</c:v>
                </c:pt>
                <c:pt idx="13938">
                  <c:v>80746.04374042139</c:v>
                </c:pt>
                <c:pt idx="13939">
                  <c:v>80746.04374042139</c:v>
                </c:pt>
                <c:pt idx="13940">
                  <c:v>80746.04374042139</c:v>
                </c:pt>
                <c:pt idx="13941">
                  <c:v>80746.04374042139</c:v>
                </c:pt>
                <c:pt idx="13942">
                  <c:v>80746.04374042139</c:v>
                </c:pt>
                <c:pt idx="13943">
                  <c:v>80746.04374042139</c:v>
                </c:pt>
                <c:pt idx="13944">
                  <c:v>80746.04374042139</c:v>
                </c:pt>
                <c:pt idx="13945">
                  <c:v>80746.04374042139</c:v>
                </c:pt>
                <c:pt idx="13946">
                  <c:v>80746.04374042139</c:v>
                </c:pt>
                <c:pt idx="13947">
                  <c:v>80746.04374042139</c:v>
                </c:pt>
                <c:pt idx="13948">
                  <c:v>80746.04374042139</c:v>
                </c:pt>
                <c:pt idx="13949">
                  <c:v>80746.04374042139</c:v>
                </c:pt>
                <c:pt idx="13950">
                  <c:v>80746.04374042139</c:v>
                </c:pt>
                <c:pt idx="13951">
                  <c:v>80746.04374042139</c:v>
                </c:pt>
                <c:pt idx="13952">
                  <c:v>80746.04374042139</c:v>
                </c:pt>
                <c:pt idx="13953">
                  <c:v>80746.04374042139</c:v>
                </c:pt>
                <c:pt idx="13954">
                  <c:v>80746.04374042139</c:v>
                </c:pt>
                <c:pt idx="13955">
                  <c:v>80746.04374042139</c:v>
                </c:pt>
                <c:pt idx="13956">
                  <c:v>80746.04374042139</c:v>
                </c:pt>
                <c:pt idx="13957">
                  <c:v>80746.04374042139</c:v>
                </c:pt>
                <c:pt idx="13958">
                  <c:v>80746.04374042139</c:v>
                </c:pt>
                <c:pt idx="13959">
                  <c:v>80746.04374042139</c:v>
                </c:pt>
                <c:pt idx="13960">
                  <c:v>80746.04374042139</c:v>
                </c:pt>
                <c:pt idx="13961">
                  <c:v>80746.04374042139</c:v>
                </c:pt>
                <c:pt idx="13962">
                  <c:v>80746.04374042139</c:v>
                </c:pt>
                <c:pt idx="13963">
                  <c:v>80746.04374042139</c:v>
                </c:pt>
                <c:pt idx="13964">
                  <c:v>80746.04374042139</c:v>
                </c:pt>
                <c:pt idx="13965">
                  <c:v>80746.04374042139</c:v>
                </c:pt>
                <c:pt idx="13966">
                  <c:v>80746.04374042139</c:v>
                </c:pt>
                <c:pt idx="13967">
                  <c:v>80746.04374042139</c:v>
                </c:pt>
                <c:pt idx="13968">
                  <c:v>80746.04374042139</c:v>
                </c:pt>
                <c:pt idx="13969">
                  <c:v>80746.04374042139</c:v>
                </c:pt>
                <c:pt idx="13970">
                  <c:v>80746.04374042139</c:v>
                </c:pt>
                <c:pt idx="13971">
                  <c:v>80746.04374042139</c:v>
                </c:pt>
                <c:pt idx="13972">
                  <c:v>80746.04374042139</c:v>
                </c:pt>
                <c:pt idx="13973">
                  <c:v>80746.04374042139</c:v>
                </c:pt>
                <c:pt idx="13974">
                  <c:v>80746.04374042139</c:v>
                </c:pt>
                <c:pt idx="13975">
                  <c:v>80746.04374042139</c:v>
                </c:pt>
                <c:pt idx="13976">
                  <c:v>80746.04374042139</c:v>
                </c:pt>
                <c:pt idx="13977">
                  <c:v>80746.04374042139</c:v>
                </c:pt>
                <c:pt idx="13978">
                  <c:v>80746.04374042139</c:v>
                </c:pt>
                <c:pt idx="13979">
                  <c:v>80746.04374042139</c:v>
                </c:pt>
                <c:pt idx="13980">
                  <c:v>80746.04374042139</c:v>
                </c:pt>
                <c:pt idx="13981">
                  <c:v>80746.04374042139</c:v>
                </c:pt>
                <c:pt idx="13982">
                  <c:v>80746.04374042139</c:v>
                </c:pt>
                <c:pt idx="13983">
                  <c:v>80746.04374042139</c:v>
                </c:pt>
                <c:pt idx="13984">
                  <c:v>80746.04374042139</c:v>
                </c:pt>
                <c:pt idx="13985">
                  <c:v>80746.04374042139</c:v>
                </c:pt>
                <c:pt idx="13986">
                  <c:v>80746.04374042139</c:v>
                </c:pt>
                <c:pt idx="13987">
                  <c:v>80746.04374042139</c:v>
                </c:pt>
                <c:pt idx="13988">
                  <c:v>80746.04374042139</c:v>
                </c:pt>
                <c:pt idx="13989">
                  <c:v>80746.04374042139</c:v>
                </c:pt>
                <c:pt idx="13990">
                  <c:v>80746.04374042139</c:v>
                </c:pt>
                <c:pt idx="13991">
                  <c:v>80746.04374042139</c:v>
                </c:pt>
                <c:pt idx="13992">
                  <c:v>80746.04374042139</c:v>
                </c:pt>
                <c:pt idx="13993">
                  <c:v>80746.04374042139</c:v>
                </c:pt>
                <c:pt idx="13994">
                  <c:v>80746.04374042139</c:v>
                </c:pt>
                <c:pt idx="13995">
                  <c:v>80746.04374042139</c:v>
                </c:pt>
                <c:pt idx="13996">
                  <c:v>80746.04374042139</c:v>
                </c:pt>
                <c:pt idx="13997">
                  <c:v>80746.04374042139</c:v>
                </c:pt>
                <c:pt idx="13998">
                  <c:v>80746.04374042139</c:v>
                </c:pt>
                <c:pt idx="13999">
                  <c:v>80746.04374042139</c:v>
                </c:pt>
                <c:pt idx="14000">
                  <c:v>80746.04374042139</c:v>
                </c:pt>
                <c:pt idx="14001">
                  <c:v>80746.04374042139</c:v>
                </c:pt>
                <c:pt idx="14002">
                  <c:v>80746.04374042139</c:v>
                </c:pt>
                <c:pt idx="14003">
                  <c:v>80746.04374042139</c:v>
                </c:pt>
                <c:pt idx="14004">
                  <c:v>80746.04374042139</c:v>
                </c:pt>
                <c:pt idx="14005">
                  <c:v>80746.04374042139</c:v>
                </c:pt>
                <c:pt idx="14006">
                  <c:v>80746.04374042139</c:v>
                </c:pt>
                <c:pt idx="14007">
                  <c:v>80746.04374042139</c:v>
                </c:pt>
                <c:pt idx="14008">
                  <c:v>80746.04374042139</c:v>
                </c:pt>
                <c:pt idx="14009">
                  <c:v>80746.04374042139</c:v>
                </c:pt>
                <c:pt idx="14010">
                  <c:v>80746.04374042139</c:v>
                </c:pt>
                <c:pt idx="14011">
                  <c:v>80746.04374042139</c:v>
                </c:pt>
                <c:pt idx="14012">
                  <c:v>80746.04374042139</c:v>
                </c:pt>
                <c:pt idx="14013">
                  <c:v>80746.04374042139</c:v>
                </c:pt>
                <c:pt idx="14014">
                  <c:v>80746.04374042139</c:v>
                </c:pt>
                <c:pt idx="14015">
                  <c:v>80746.04374042139</c:v>
                </c:pt>
                <c:pt idx="14016">
                  <c:v>80746.04374042139</c:v>
                </c:pt>
                <c:pt idx="14017">
                  <c:v>80746.04374042139</c:v>
                </c:pt>
                <c:pt idx="14018">
                  <c:v>80746.04374042139</c:v>
                </c:pt>
                <c:pt idx="14019">
                  <c:v>80746.04374042139</c:v>
                </c:pt>
                <c:pt idx="14020">
                  <c:v>80746.04374042139</c:v>
                </c:pt>
                <c:pt idx="14021">
                  <c:v>80746.04374042139</c:v>
                </c:pt>
                <c:pt idx="14022">
                  <c:v>80746.04374042139</c:v>
                </c:pt>
                <c:pt idx="14023">
                  <c:v>80746.04374042139</c:v>
                </c:pt>
                <c:pt idx="14024">
                  <c:v>80746.04374042139</c:v>
                </c:pt>
                <c:pt idx="14025">
                  <c:v>80746.04374042139</c:v>
                </c:pt>
                <c:pt idx="14026">
                  <c:v>80746.04374042139</c:v>
                </c:pt>
                <c:pt idx="14027">
                  <c:v>80746.04374042139</c:v>
                </c:pt>
                <c:pt idx="14028">
                  <c:v>80746.04374042139</c:v>
                </c:pt>
                <c:pt idx="14029">
                  <c:v>80746.04374042139</c:v>
                </c:pt>
                <c:pt idx="14030">
                  <c:v>80746.04374042139</c:v>
                </c:pt>
                <c:pt idx="14031">
                  <c:v>80746.04374042139</c:v>
                </c:pt>
                <c:pt idx="14032">
                  <c:v>80746.04374042139</c:v>
                </c:pt>
                <c:pt idx="14033">
                  <c:v>80746.04374042139</c:v>
                </c:pt>
                <c:pt idx="14034">
                  <c:v>80746.04374042139</c:v>
                </c:pt>
                <c:pt idx="14035">
                  <c:v>80746.04374042139</c:v>
                </c:pt>
                <c:pt idx="14036">
                  <c:v>80746.04374042139</c:v>
                </c:pt>
                <c:pt idx="14037">
                  <c:v>80746.04374042139</c:v>
                </c:pt>
                <c:pt idx="14038">
                  <c:v>80746.04374042139</c:v>
                </c:pt>
                <c:pt idx="14039">
                  <c:v>80746.04374042139</c:v>
                </c:pt>
                <c:pt idx="14040">
                  <c:v>80746.04374042139</c:v>
                </c:pt>
                <c:pt idx="14041">
                  <c:v>80746.04374042139</c:v>
                </c:pt>
                <c:pt idx="14042">
                  <c:v>80746.04374042139</c:v>
                </c:pt>
                <c:pt idx="14043">
                  <c:v>80746.04374042139</c:v>
                </c:pt>
                <c:pt idx="14044">
                  <c:v>80746.04374042139</c:v>
                </c:pt>
                <c:pt idx="14045">
                  <c:v>80746.04374042139</c:v>
                </c:pt>
                <c:pt idx="14046">
                  <c:v>80746.04374042139</c:v>
                </c:pt>
                <c:pt idx="14047">
                  <c:v>80746.04374042139</c:v>
                </c:pt>
                <c:pt idx="14048">
                  <c:v>80746.04374042139</c:v>
                </c:pt>
                <c:pt idx="14049">
                  <c:v>80746.04374042139</c:v>
                </c:pt>
                <c:pt idx="14050">
                  <c:v>80746.04374042139</c:v>
                </c:pt>
                <c:pt idx="14051">
                  <c:v>80746.04374042139</c:v>
                </c:pt>
                <c:pt idx="14052">
                  <c:v>80746.04374042139</c:v>
                </c:pt>
                <c:pt idx="14053">
                  <c:v>80746.04374042139</c:v>
                </c:pt>
                <c:pt idx="14054">
                  <c:v>80746.04374042139</c:v>
                </c:pt>
                <c:pt idx="14055">
                  <c:v>80746.04374042139</c:v>
                </c:pt>
                <c:pt idx="14056">
                  <c:v>80746.04374042139</c:v>
                </c:pt>
                <c:pt idx="14057">
                  <c:v>80746.04374042139</c:v>
                </c:pt>
                <c:pt idx="14058">
                  <c:v>80746.04374042139</c:v>
                </c:pt>
                <c:pt idx="14059">
                  <c:v>80746.04374042139</c:v>
                </c:pt>
                <c:pt idx="14060">
                  <c:v>80746.04374042139</c:v>
                </c:pt>
                <c:pt idx="14061">
                  <c:v>80746.04374042139</c:v>
                </c:pt>
                <c:pt idx="14062">
                  <c:v>80746.04374042139</c:v>
                </c:pt>
                <c:pt idx="14063">
                  <c:v>80746.04374042139</c:v>
                </c:pt>
                <c:pt idx="14064">
                  <c:v>80746.04374042139</c:v>
                </c:pt>
                <c:pt idx="14065">
                  <c:v>80746.04374042139</c:v>
                </c:pt>
                <c:pt idx="14066">
                  <c:v>80746.04374042139</c:v>
                </c:pt>
                <c:pt idx="14067">
                  <c:v>80746.04374042139</c:v>
                </c:pt>
                <c:pt idx="14068">
                  <c:v>80746.04374042139</c:v>
                </c:pt>
                <c:pt idx="14069">
                  <c:v>80746.04374042139</c:v>
                </c:pt>
                <c:pt idx="14070">
                  <c:v>80746.04374042139</c:v>
                </c:pt>
                <c:pt idx="14071">
                  <c:v>80746.04374042139</c:v>
                </c:pt>
                <c:pt idx="14072">
                  <c:v>80746.04374042139</c:v>
                </c:pt>
                <c:pt idx="14073">
                  <c:v>80746.04374042139</c:v>
                </c:pt>
                <c:pt idx="14074">
                  <c:v>80746.04374042139</c:v>
                </c:pt>
                <c:pt idx="14075">
                  <c:v>80746.04374042139</c:v>
                </c:pt>
                <c:pt idx="14076">
                  <c:v>80746.04374042139</c:v>
                </c:pt>
                <c:pt idx="14077">
                  <c:v>80746.04374042139</c:v>
                </c:pt>
                <c:pt idx="14078">
                  <c:v>80746.04374042139</c:v>
                </c:pt>
                <c:pt idx="14079">
                  <c:v>80746.04374042139</c:v>
                </c:pt>
                <c:pt idx="14080">
                  <c:v>80746.04374042139</c:v>
                </c:pt>
                <c:pt idx="14081">
                  <c:v>80746.04374042139</c:v>
                </c:pt>
                <c:pt idx="14082">
                  <c:v>80746.04374042139</c:v>
                </c:pt>
                <c:pt idx="14083">
                  <c:v>80746.04374042139</c:v>
                </c:pt>
                <c:pt idx="14084">
                  <c:v>80746.04374042139</c:v>
                </c:pt>
                <c:pt idx="14085">
                  <c:v>80746.04374042139</c:v>
                </c:pt>
                <c:pt idx="14086">
                  <c:v>80746.04374042139</c:v>
                </c:pt>
                <c:pt idx="14087">
                  <c:v>80746.04374042139</c:v>
                </c:pt>
                <c:pt idx="14088">
                  <c:v>80746.04374042139</c:v>
                </c:pt>
                <c:pt idx="14089">
                  <c:v>80746.04374042139</c:v>
                </c:pt>
                <c:pt idx="14090">
                  <c:v>80746.04374042139</c:v>
                </c:pt>
                <c:pt idx="14091">
                  <c:v>80746.04374042139</c:v>
                </c:pt>
                <c:pt idx="14092">
                  <c:v>80746.04374042139</c:v>
                </c:pt>
                <c:pt idx="14093">
                  <c:v>80746.04374042139</c:v>
                </c:pt>
                <c:pt idx="14094">
                  <c:v>80746.04374042139</c:v>
                </c:pt>
                <c:pt idx="14095">
                  <c:v>80746.04374042139</c:v>
                </c:pt>
                <c:pt idx="14096">
                  <c:v>80746.04374042139</c:v>
                </c:pt>
                <c:pt idx="14097">
                  <c:v>80746.04374042139</c:v>
                </c:pt>
                <c:pt idx="14098">
                  <c:v>80746.04374042139</c:v>
                </c:pt>
                <c:pt idx="14099">
                  <c:v>80746.04374042139</c:v>
                </c:pt>
                <c:pt idx="14100">
                  <c:v>80746.04374042139</c:v>
                </c:pt>
                <c:pt idx="14101">
                  <c:v>80746.04374042139</c:v>
                </c:pt>
                <c:pt idx="14102">
                  <c:v>80746.04374042139</c:v>
                </c:pt>
                <c:pt idx="14103">
                  <c:v>80746.04374042139</c:v>
                </c:pt>
                <c:pt idx="14104">
                  <c:v>80746.04374042139</c:v>
                </c:pt>
                <c:pt idx="14105">
                  <c:v>80746.04374042139</c:v>
                </c:pt>
                <c:pt idx="14106">
                  <c:v>80746.04374042139</c:v>
                </c:pt>
                <c:pt idx="14107">
                  <c:v>80746.04374042139</c:v>
                </c:pt>
                <c:pt idx="14108">
                  <c:v>80746.04374042139</c:v>
                </c:pt>
                <c:pt idx="14109">
                  <c:v>80746.04374042139</c:v>
                </c:pt>
                <c:pt idx="14110">
                  <c:v>80746.04374042139</c:v>
                </c:pt>
                <c:pt idx="14111">
                  <c:v>80746.04374042139</c:v>
                </c:pt>
                <c:pt idx="14112">
                  <c:v>80746.04374042139</c:v>
                </c:pt>
                <c:pt idx="14113">
                  <c:v>80746.04374042139</c:v>
                </c:pt>
                <c:pt idx="14114">
                  <c:v>80746.04374042139</c:v>
                </c:pt>
                <c:pt idx="14115">
                  <c:v>80746.04374042139</c:v>
                </c:pt>
                <c:pt idx="14116">
                  <c:v>80746.04374042139</c:v>
                </c:pt>
                <c:pt idx="14117">
                  <c:v>80746.04374042139</c:v>
                </c:pt>
                <c:pt idx="14118">
                  <c:v>80746.04374042139</c:v>
                </c:pt>
                <c:pt idx="14119">
                  <c:v>80746.04374042139</c:v>
                </c:pt>
                <c:pt idx="14120">
                  <c:v>80746.04374042139</c:v>
                </c:pt>
                <c:pt idx="14121">
                  <c:v>80746.04374042139</c:v>
                </c:pt>
                <c:pt idx="14122">
                  <c:v>80746.04374042139</c:v>
                </c:pt>
                <c:pt idx="14123">
                  <c:v>80746.04374042139</c:v>
                </c:pt>
                <c:pt idx="14124">
                  <c:v>80746.04374042139</c:v>
                </c:pt>
                <c:pt idx="14125">
                  <c:v>80746.04374042139</c:v>
                </c:pt>
                <c:pt idx="14126">
                  <c:v>80746.04374042139</c:v>
                </c:pt>
                <c:pt idx="14127">
                  <c:v>80746.04374042139</c:v>
                </c:pt>
                <c:pt idx="14128">
                  <c:v>80746.04374042139</c:v>
                </c:pt>
                <c:pt idx="14129">
                  <c:v>80746.04374042139</c:v>
                </c:pt>
                <c:pt idx="14130">
                  <c:v>80746.04374042139</c:v>
                </c:pt>
                <c:pt idx="14131">
                  <c:v>80746.04374042139</c:v>
                </c:pt>
                <c:pt idx="14132">
                  <c:v>80746.04374042139</c:v>
                </c:pt>
                <c:pt idx="14133">
                  <c:v>80746.04374042139</c:v>
                </c:pt>
                <c:pt idx="14134">
                  <c:v>80746.04374042139</c:v>
                </c:pt>
                <c:pt idx="14135">
                  <c:v>80746.04374042139</c:v>
                </c:pt>
                <c:pt idx="14136">
                  <c:v>80746.04374042139</c:v>
                </c:pt>
                <c:pt idx="14137">
                  <c:v>80746.04374042139</c:v>
                </c:pt>
                <c:pt idx="14138">
                  <c:v>80746.04374042139</c:v>
                </c:pt>
                <c:pt idx="14139">
                  <c:v>80746.04374042139</c:v>
                </c:pt>
                <c:pt idx="14140">
                  <c:v>80746.04374042139</c:v>
                </c:pt>
                <c:pt idx="14141">
                  <c:v>80746.04374042139</c:v>
                </c:pt>
                <c:pt idx="14142">
                  <c:v>80746.04374042139</c:v>
                </c:pt>
                <c:pt idx="14143">
                  <c:v>80746.04374042139</c:v>
                </c:pt>
                <c:pt idx="14144">
                  <c:v>80746.04374042139</c:v>
                </c:pt>
                <c:pt idx="14145">
                  <c:v>80746.04374042139</c:v>
                </c:pt>
                <c:pt idx="14146">
                  <c:v>80746.04374042139</c:v>
                </c:pt>
                <c:pt idx="14147">
                  <c:v>80746.04374042139</c:v>
                </c:pt>
                <c:pt idx="14148">
                  <c:v>80746.04374042139</c:v>
                </c:pt>
                <c:pt idx="14149">
                  <c:v>80746.04374042139</c:v>
                </c:pt>
                <c:pt idx="14150">
                  <c:v>80746.04374042139</c:v>
                </c:pt>
                <c:pt idx="14151">
                  <c:v>80746.04374042139</c:v>
                </c:pt>
                <c:pt idx="14152">
                  <c:v>80746.04374042139</c:v>
                </c:pt>
                <c:pt idx="14153">
                  <c:v>80746.04374042139</c:v>
                </c:pt>
                <c:pt idx="14154">
                  <c:v>80746.04374042139</c:v>
                </c:pt>
                <c:pt idx="14155">
                  <c:v>80746.04374042139</c:v>
                </c:pt>
                <c:pt idx="14156">
                  <c:v>80746.04374042139</c:v>
                </c:pt>
                <c:pt idx="14157">
                  <c:v>80746.04374042139</c:v>
                </c:pt>
                <c:pt idx="14158">
                  <c:v>80746.04374042139</c:v>
                </c:pt>
                <c:pt idx="14159">
                  <c:v>80746.04374042139</c:v>
                </c:pt>
                <c:pt idx="14160">
                  <c:v>80746.04374042139</c:v>
                </c:pt>
                <c:pt idx="14161">
                  <c:v>80746.04374042139</c:v>
                </c:pt>
                <c:pt idx="14162">
                  <c:v>80746.04374042139</c:v>
                </c:pt>
                <c:pt idx="14163">
                  <c:v>80746.04374042139</c:v>
                </c:pt>
                <c:pt idx="14164">
                  <c:v>80746.04374042139</c:v>
                </c:pt>
                <c:pt idx="14165">
                  <c:v>80746.04374042139</c:v>
                </c:pt>
                <c:pt idx="14166">
                  <c:v>80746.04374042139</c:v>
                </c:pt>
                <c:pt idx="14167">
                  <c:v>80746.04374042139</c:v>
                </c:pt>
                <c:pt idx="14168">
                  <c:v>80746.04374042139</c:v>
                </c:pt>
                <c:pt idx="14169">
                  <c:v>80746.04374042139</c:v>
                </c:pt>
                <c:pt idx="14170">
                  <c:v>80746.04374042139</c:v>
                </c:pt>
                <c:pt idx="14171">
                  <c:v>80746.04374042139</c:v>
                </c:pt>
                <c:pt idx="14172">
                  <c:v>80746.04374042139</c:v>
                </c:pt>
                <c:pt idx="14173">
                  <c:v>80746.04374042139</c:v>
                </c:pt>
                <c:pt idx="14174">
                  <c:v>80746.04374042139</c:v>
                </c:pt>
                <c:pt idx="14175">
                  <c:v>80746.04374042139</c:v>
                </c:pt>
                <c:pt idx="14176">
                  <c:v>80746.04374042139</c:v>
                </c:pt>
                <c:pt idx="14177">
                  <c:v>80746.04374042139</c:v>
                </c:pt>
                <c:pt idx="14178">
                  <c:v>80746.04374042139</c:v>
                </c:pt>
                <c:pt idx="14179">
                  <c:v>80746.04374042139</c:v>
                </c:pt>
                <c:pt idx="14180">
                  <c:v>80746.04374042139</c:v>
                </c:pt>
                <c:pt idx="14181">
                  <c:v>80746.04374042139</c:v>
                </c:pt>
                <c:pt idx="14182">
                  <c:v>80746.04374042139</c:v>
                </c:pt>
                <c:pt idx="14183">
                  <c:v>80746.04374042139</c:v>
                </c:pt>
                <c:pt idx="14184">
                  <c:v>80746.04374042139</c:v>
                </c:pt>
                <c:pt idx="14185">
                  <c:v>80746.04374042139</c:v>
                </c:pt>
                <c:pt idx="14186">
                  <c:v>80746.04374042139</c:v>
                </c:pt>
                <c:pt idx="14187">
                  <c:v>80746.04374042139</c:v>
                </c:pt>
                <c:pt idx="14188">
                  <c:v>80746.04374042139</c:v>
                </c:pt>
                <c:pt idx="14189">
                  <c:v>80746.04374042139</c:v>
                </c:pt>
                <c:pt idx="14190">
                  <c:v>80746.04374042139</c:v>
                </c:pt>
                <c:pt idx="14191">
                  <c:v>80746.04374042139</c:v>
                </c:pt>
                <c:pt idx="14192">
                  <c:v>80746.04374042139</c:v>
                </c:pt>
                <c:pt idx="14193">
                  <c:v>80746.04374042139</c:v>
                </c:pt>
                <c:pt idx="14194">
                  <c:v>80746.04374042139</c:v>
                </c:pt>
                <c:pt idx="14195">
                  <c:v>80746.04374042139</c:v>
                </c:pt>
                <c:pt idx="14196">
                  <c:v>80746.04374042139</c:v>
                </c:pt>
                <c:pt idx="14197">
                  <c:v>80746.04374042139</c:v>
                </c:pt>
                <c:pt idx="14198">
                  <c:v>80746.04374042139</c:v>
                </c:pt>
                <c:pt idx="14199">
                  <c:v>80746.04374042139</c:v>
                </c:pt>
                <c:pt idx="14200">
                  <c:v>80746.04374042139</c:v>
                </c:pt>
                <c:pt idx="14201">
                  <c:v>80746.04374042139</c:v>
                </c:pt>
                <c:pt idx="14202">
                  <c:v>80746.04374042139</c:v>
                </c:pt>
                <c:pt idx="14203">
                  <c:v>80746.04374042139</c:v>
                </c:pt>
                <c:pt idx="14204">
                  <c:v>80746.04374042139</c:v>
                </c:pt>
                <c:pt idx="14205">
                  <c:v>80746.04374042139</c:v>
                </c:pt>
                <c:pt idx="14206">
                  <c:v>80746.04374042139</c:v>
                </c:pt>
                <c:pt idx="14207">
                  <c:v>80746.04374042139</c:v>
                </c:pt>
                <c:pt idx="14208">
                  <c:v>80746.04374042139</c:v>
                </c:pt>
                <c:pt idx="14209">
                  <c:v>80746.04374042139</c:v>
                </c:pt>
                <c:pt idx="14210">
                  <c:v>80746.04374042139</c:v>
                </c:pt>
                <c:pt idx="14211">
                  <c:v>80746.04374042139</c:v>
                </c:pt>
                <c:pt idx="14212">
                  <c:v>80746.04374042139</c:v>
                </c:pt>
                <c:pt idx="14213">
                  <c:v>80746.04374042139</c:v>
                </c:pt>
                <c:pt idx="14214">
                  <c:v>80746.04374042139</c:v>
                </c:pt>
                <c:pt idx="14215">
                  <c:v>80746.04374042139</c:v>
                </c:pt>
                <c:pt idx="14216">
                  <c:v>80746.04374042139</c:v>
                </c:pt>
                <c:pt idx="14217">
                  <c:v>80746.04374042139</c:v>
                </c:pt>
                <c:pt idx="14218">
                  <c:v>80746.04374042139</c:v>
                </c:pt>
                <c:pt idx="14219">
                  <c:v>80746.04374042139</c:v>
                </c:pt>
                <c:pt idx="14220">
                  <c:v>80746.04374042139</c:v>
                </c:pt>
                <c:pt idx="14221">
                  <c:v>80746.04374042139</c:v>
                </c:pt>
                <c:pt idx="14222">
                  <c:v>80746.04374042139</c:v>
                </c:pt>
                <c:pt idx="14223">
                  <c:v>80746.04374042139</c:v>
                </c:pt>
                <c:pt idx="14224">
                  <c:v>80746.04374042139</c:v>
                </c:pt>
                <c:pt idx="14225">
                  <c:v>80746.04374042139</c:v>
                </c:pt>
                <c:pt idx="14226">
                  <c:v>80746.04374042139</c:v>
                </c:pt>
                <c:pt idx="14227">
                  <c:v>80746.04374042139</c:v>
                </c:pt>
                <c:pt idx="14228">
                  <c:v>80746.04374042139</c:v>
                </c:pt>
                <c:pt idx="14229">
                  <c:v>80746.04374042139</c:v>
                </c:pt>
                <c:pt idx="14230">
                  <c:v>80746.04374042139</c:v>
                </c:pt>
                <c:pt idx="14231">
                  <c:v>80746.04374042139</c:v>
                </c:pt>
                <c:pt idx="14232">
                  <c:v>80746.04374042139</c:v>
                </c:pt>
                <c:pt idx="14233">
                  <c:v>80746.04374042139</c:v>
                </c:pt>
                <c:pt idx="14234">
                  <c:v>80746.04374042139</c:v>
                </c:pt>
                <c:pt idx="14235">
                  <c:v>80746.04374042139</c:v>
                </c:pt>
                <c:pt idx="14236">
                  <c:v>80746.04374042139</c:v>
                </c:pt>
                <c:pt idx="14237">
                  <c:v>80746.04374042139</c:v>
                </c:pt>
                <c:pt idx="14238">
                  <c:v>80746.04374042139</c:v>
                </c:pt>
                <c:pt idx="14239">
                  <c:v>80746.04374042139</c:v>
                </c:pt>
                <c:pt idx="14240">
                  <c:v>80746.04374042139</c:v>
                </c:pt>
                <c:pt idx="14241">
                  <c:v>80746.04374042139</c:v>
                </c:pt>
                <c:pt idx="14242">
                  <c:v>80746.04374042139</c:v>
                </c:pt>
                <c:pt idx="14243">
                  <c:v>80746.04374042139</c:v>
                </c:pt>
                <c:pt idx="14244">
                  <c:v>80746.04374042139</c:v>
                </c:pt>
                <c:pt idx="14245">
                  <c:v>80746.04374042139</c:v>
                </c:pt>
                <c:pt idx="14246">
                  <c:v>80746.04374042139</c:v>
                </c:pt>
                <c:pt idx="14247">
                  <c:v>80746.04374042139</c:v>
                </c:pt>
                <c:pt idx="14248">
                  <c:v>80746.04374042139</c:v>
                </c:pt>
                <c:pt idx="14249">
                  <c:v>80746.04374042139</c:v>
                </c:pt>
                <c:pt idx="14250">
                  <c:v>80746.04374042139</c:v>
                </c:pt>
                <c:pt idx="14251">
                  <c:v>80746.04374042139</c:v>
                </c:pt>
                <c:pt idx="14252">
                  <c:v>80746.04374042139</c:v>
                </c:pt>
                <c:pt idx="14253">
                  <c:v>80746.04374042139</c:v>
                </c:pt>
                <c:pt idx="14254">
                  <c:v>80746.04374042139</c:v>
                </c:pt>
                <c:pt idx="14255">
                  <c:v>80746.04374042139</c:v>
                </c:pt>
                <c:pt idx="14256">
                  <c:v>80746.04374042139</c:v>
                </c:pt>
                <c:pt idx="14257">
                  <c:v>80746.04374042139</c:v>
                </c:pt>
                <c:pt idx="14258">
                  <c:v>80746.04374042139</c:v>
                </c:pt>
                <c:pt idx="14259">
                  <c:v>80746.04374042139</c:v>
                </c:pt>
                <c:pt idx="14260">
                  <c:v>80746.04374042139</c:v>
                </c:pt>
                <c:pt idx="14261">
                  <c:v>80746.04374042139</c:v>
                </c:pt>
                <c:pt idx="14262">
                  <c:v>80746.04374042139</c:v>
                </c:pt>
                <c:pt idx="14263">
                  <c:v>80746.04374042139</c:v>
                </c:pt>
                <c:pt idx="14264">
                  <c:v>80746.04374042139</c:v>
                </c:pt>
                <c:pt idx="14265">
                  <c:v>80746.04374042139</c:v>
                </c:pt>
                <c:pt idx="14266">
                  <c:v>80746.04374042139</c:v>
                </c:pt>
                <c:pt idx="14267">
                  <c:v>80746.04374042139</c:v>
                </c:pt>
                <c:pt idx="14268">
                  <c:v>80746.04374042139</c:v>
                </c:pt>
                <c:pt idx="14269">
                  <c:v>80746.04374042139</c:v>
                </c:pt>
                <c:pt idx="14270">
                  <c:v>80746.04374042139</c:v>
                </c:pt>
                <c:pt idx="14271">
                  <c:v>80746.04374042139</c:v>
                </c:pt>
                <c:pt idx="14272">
                  <c:v>80746.04374042139</c:v>
                </c:pt>
                <c:pt idx="14273">
                  <c:v>80746.04374042139</c:v>
                </c:pt>
                <c:pt idx="14274">
                  <c:v>80746.04374042139</c:v>
                </c:pt>
                <c:pt idx="14275">
                  <c:v>80746.04374042139</c:v>
                </c:pt>
                <c:pt idx="14276">
                  <c:v>80746.04374042139</c:v>
                </c:pt>
                <c:pt idx="14277">
                  <c:v>80746.04374042139</c:v>
                </c:pt>
                <c:pt idx="14278">
                  <c:v>80746.04374042139</c:v>
                </c:pt>
                <c:pt idx="14279">
                  <c:v>80746.04374042139</c:v>
                </c:pt>
                <c:pt idx="14280">
                  <c:v>80746.04374042139</c:v>
                </c:pt>
                <c:pt idx="14281">
                  <c:v>80746.04374042139</c:v>
                </c:pt>
                <c:pt idx="14282">
                  <c:v>80746.04374042139</c:v>
                </c:pt>
                <c:pt idx="14283">
                  <c:v>80746.04374042139</c:v>
                </c:pt>
                <c:pt idx="14284">
                  <c:v>80746.04374042139</c:v>
                </c:pt>
                <c:pt idx="14285">
                  <c:v>80746.04374042139</c:v>
                </c:pt>
                <c:pt idx="14286">
                  <c:v>80746.04374042139</c:v>
                </c:pt>
                <c:pt idx="14287">
                  <c:v>80746.04374042139</c:v>
                </c:pt>
                <c:pt idx="14288">
                  <c:v>80746.04374042139</c:v>
                </c:pt>
                <c:pt idx="14289">
                  <c:v>80746.04374042139</c:v>
                </c:pt>
                <c:pt idx="14290">
                  <c:v>80746.04374042139</c:v>
                </c:pt>
                <c:pt idx="14291">
                  <c:v>80746.04374042139</c:v>
                </c:pt>
                <c:pt idx="14292">
                  <c:v>80746.04374042139</c:v>
                </c:pt>
                <c:pt idx="14293">
                  <c:v>80746.04374042139</c:v>
                </c:pt>
                <c:pt idx="14294">
                  <c:v>80746.04374042139</c:v>
                </c:pt>
                <c:pt idx="14295">
                  <c:v>80746.04374042139</c:v>
                </c:pt>
                <c:pt idx="14296">
                  <c:v>80746.04374042139</c:v>
                </c:pt>
                <c:pt idx="14297">
                  <c:v>80746.04374042139</c:v>
                </c:pt>
                <c:pt idx="14298">
                  <c:v>80746.04374042139</c:v>
                </c:pt>
                <c:pt idx="14299">
                  <c:v>80746.04374042139</c:v>
                </c:pt>
                <c:pt idx="14300">
                  <c:v>80746.04374042139</c:v>
                </c:pt>
                <c:pt idx="14301">
                  <c:v>80746.04374042139</c:v>
                </c:pt>
                <c:pt idx="14302">
                  <c:v>80746.04374042139</c:v>
                </c:pt>
                <c:pt idx="14303">
                  <c:v>80746.04374042139</c:v>
                </c:pt>
                <c:pt idx="14304">
                  <c:v>80746.04374042139</c:v>
                </c:pt>
                <c:pt idx="14305">
                  <c:v>80746.04374042139</c:v>
                </c:pt>
                <c:pt idx="14306">
                  <c:v>80746.04374042139</c:v>
                </c:pt>
                <c:pt idx="14307">
                  <c:v>80746.04374042139</c:v>
                </c:pt>
                <c:pt idx="14308">
                  <c:v>80746.04374042139</c:v>
                </c:pt>
                <c:pt idx="14309">
                  <c:v>80746.04374042139</c:v>
                </c:pt>
                <c:pt idx="14310">
                  <c:v>80746.04374042139</c:v>
                </c:pt>
                <c:pt idx="14311">
                  <c:v>80746.04374042139</c:v>
                </c:pt>
                <c:pt idx="14312">
                  <c:v>80746.04374042139</c:v>
                </c:pt>
                <c:pt idx="14313">
                  <c:v>80746.04374042139</c:v>
                </c:pt>
                <c:pt idx="14314">
                  <c:v>80746.04374042139</c:v>
                </c:pt>
                <c:pt idx="14315">
                  <c:v>80746.04374042139</c:v>
                </c:pt>
                <c:pt idx="14316">
                  <c:v>80746.04374042139</c:v>
                </c:pt>
                <c:pt idx="14317">
                  <c:v>80746.04374042139</c:v>
                </c:pt>
                <c:pt idx="14318">
                  <c:v>80746.04374042139</c:v>
                </c:pt>
                <c:pt idx="14319">
                  <c:v>80746.04374042139</c:v>
                </c:pt>
                <c:pt idx="14320">
                  <c:v>80746.04374042139</c:v>
                </c:pt>
                <c:pt idx="14321">
                  <c:v>80746.04374042139</c:v>
                </c:pt>
                <c:pt idx="14322">
                  <c:v>80746.04374042139</c:v>
                </c:pt>
                <c:pt idx="14323">
                  <c:v>80746.04374042139</c:v>
                </c:pt>
                <c:pt idx="14324">
                  <c:v>80746.04374042139</c:v>
                </c:pt>
                <c:pt idx="14325">
                  <c:v>80746.04374042139</c:v>
                </c:pt>
                <c:pt idx="14326">
                  <c:v>80746.04374042139</c:v>
                </c:pt>
                <c:pt idx="14327">
                  <c:v>80746.04374042139</c:v>
                </c:pt>
                <c:pt idx="14328">
                  <c:v>80746.04374042139</c:v>
                </c:pt>
                <c:pt idx="14329">
                  <c:v>80746.04374042139</c:v>
                </c:pt>
                <c:pt idx="14330">
                  <c:v>80746.04374042139</c:v>
                </c:pt>
                <c:pt idx="14331">
                  <c:v>80746.04374042139</c:v>
                </c:pt>
                <c:pt idx="14332">
                  <c:v>80746.04374042139</c:v>
                </c:pt>
                <c:pt idx="14333">
                  <c:v>80746.04374042139</c:v>
                </c:pt>
                <c:pt idx="14334">
                  <c:v>80746.04374042139</c:v>
                </c:pt>
                <c:pt idx="14335">
                  <c:v>80746.04374042139</c:v>
                </c:pt>
                <c:pt idx="14336">
                  <c:v>80746.04374042139</c:v>
                </c:pt>
                <c:pt idx="14337">
                  <c:v>80746.04374042139</c:v>
                </c:pt>
                <c:pt idx="14338">
                  <c:v>80746.04374042139</c:v>
                </c:pt>
                <c:pt idx="14339">
                  <c:v>80746.04374042139</c:v>
                </c:pt>
                <c:pt idx="14340">
                  <c:v>80746.04374042139</c:v>
                </c:pt>
                <c:pt idx="14341">
                  <c:v>80746.04374042139</c:v>
                </c:pt>
                <c:pt idx="14342">
                  <c:v>80746.04374042139</c:v>
                </c:pt>
                <c:pt idx="14343">
                  <c:v>80746.04374042139</c:v>
                </c:pt>
                <c:pt idx="14344">
                  <c:v>80746.04374042139</c:v>
                </c:pt>
                <c:pt idx="14345">
                  <c:v>80746.04374042139</c:v>
                </c:pt>
                <c:pt idx="14346">
                  <c:v>80746.04374042139</c:v>
                </c:pt>
                <c:pt idx="14347">
                  <c:v>80746.04374042139</c:v>
                </c:pt>
                <c:pt idx="14348">
                  <c:v>80746.04374042139</c:v>
                </c:pt>
                <c:pt idx="14349">
                  <c:v>80746.04374042139</c:v>
                </c:pt>
                <c:pt idx="14350">
                  <c:v>80746.04374042139</c:v>
                </c:pt>
                <c:pt idx="14351">
                  <c:v>80746.04374042139</c:v>
                </c:pt>
                <c:pt idx="14352">
                  <c:v>80746.04374042139</c:v>
                </c:pt>
                <c:pt idx="14353">
                  <c:v>80746.04374042139</c:v>
                </c:pt>
                <c:pt idx="14354">
                  <c:v>80746.04374042139</c:v>
                </c:pt>
                <c:pt idx="14355">
                  <c:v>80746.04374042139</c:v>
                </c:pt>
                <c:pt idx="14356">
                  <c:v>80746.04374042139</c:v>
                </c:pt>
                <c:pt idx="14357">
                  <c:v>80746.04374042139</c:v>
                </c:pt>
                <c:pt idx="14358">
                  <c:v>80746.04374042139</c:v>
                </c:pt>
                <c:pt idx="14359">
                  <c:v>80746.04374042139</c:v>
                </c:pt>
                <c:pt idx="14360">
                  <c:v>80746.04374042139</c:v>
                </c:pt>
                <c:pt idx="14361">
                  <c:v>80746.04374042139</c:v>
                </c:pt>
                <c:pt idx="14362">
                  <c:v>80746.04374042139</c:v>
                </c:pt>
                <c:pt idx="14363">
                  <c:v>80746.04374042139</c:v>
                </c:pt>
                <c:pt idx="14364">
                  <c:v>80746.04374042139</c:v>
                </c:pt>
                <c:pt idx="14365">
                  <c:v>80746.04374042139</c:v>
                </c:pt>
                <c:pt idx="14366">
                  <c:v>80746.04374042139</c:v>
                </c:pt>
                <c:pt idx="14367">
                  <c:v>80746.04374042139</c:v>
                </c:pt>
                <c:pt idx="14368">
                  <c:v>80746.04374042139</c:v>
                </c:pt>
                <c:pt idx="14369">
                  <c:v>80746.04374042139</c:v>
                </c:pt>
                <c:pt idx="14370">
                  <c:v>80746.04374042139</c:v>
                </c:pt>
                <c:pt idx="14371">
                  <c:v>80746.04374042139</c:v>
                </c:pt>
                <c:pt idx="14372">
                  <c:v>80746.04374042139</c:v>
                </c:pt>
                <c:pt idx="14373">
                  <c:v>80746.04374042139</c:v>
                </c:pt>
                <c:pt idx="14374">
                  <c:v>80746.04374042139</c:v>
                </c:pt>
                <c:pt idx="14375">
                  <c:v>80746.04374042139</c:v>
                </c:pt>
                <c:pt idx="14376">
                  <c:v>80746.04374042139</c:v>
                </c:pt>
                <c:pt idx="14377">
                  <c:v>80746.04374042139</c:v>
                </c:pt>
                <c:pt idx="14378">
                  <c:v>80746.04374042139</c:v>
                </c:pt>
                <c:pt idx="14379">
                  <c:v>80746.04374042139</c:v>
                </c:pt>
                <c:pt idx="14380">
                  <c:v>80746.04374042139</c:v>
                </c:pt>
                <c:pt idx="14381">
                  <c:v>80746.04374042139</c:v>
                </c:pt>
                <c:pt idx="14382">
                  <c:v>80746.04374042139</c:v>
                </c:pt>
                <c:pt idx="14383">
                  <c:v>80746.04374042139</c:v>
                </c:pt>
                <c:pt idx="14384">
                  <c:v>80746.04374042139</c:v>
                </c:pt>
                <c:pt idx="14385">
                  <c:v>80746.04374042139</c:v>
                </c:pt>
                <c:pt idx="14386">
                  <c:v>80746.04374042139</c:v>
                </c:pt>
                <c:pt idx="14387">
                  <c:v>80746.04374042139</c:v>
                </c:pt>
                <c:pt idx="14388">
                  <c:v>80746.04374042139</c:v>
                </c:pt>
                <c:pt idx="14389">
                  <c:v>80746.04374042139</c:v>
                </c:pt>
                <c:pt idx="14390">
                  <c:v>80746.04374042139</c:v>
                </c:pt>
                <c:pt idx="14391">
                  <c:v>80746.04374042139</c:v>
                </c:pt>
                <c:pt idx="14392">
                  <c:v>80746.04374042139</c:v>
                </c:pt>
                <c:pt idx="14393">
                  <c:v>80746.04374042139</c:v>
                </c:pt>
                <c:pt idx="14394">
                  <c:v>80746.04374042139</c:v>
                </c:pt>
                <c:pt idx="14395">
                  <c:v>80746.04374042139</c:v>
                </c:pt>
                <c:pt idx="14396">
                  <c:v>80746.04374042139</c:v>
                </c:pt>
                <c:pt idx="14397">
                  <c:v>80746.04374042139</c:v>
                </c:pt>
                <c:pt idx="14398">
                  <c:v>80746.04374042139</c:v>
                </c:pt>
                <c:pt idx="14399">
                  <c:v>80746.04374042139</c:v>
                </c:pt>
                <c:pt idx="14400">
                  <c:v>80746.04374042139</c:v>
                </c:pt>
                <c:pt idx="14401">
                  <c:v>80746.04374042139</c:v>
                </c:pt>
                <c:pt idx="14402">
                  <c:v>80746.04374042139</c:v>
                </c:pt>
                <c:pt idx="14403">
                  <c:v>80746.04374042139</c:v>
                </c:pt>
                <c:pt idx="14404">
                  <c:v>80746.04374042139</c:v>
                </c:pt>
                <c:pt idx="14405">
                  <c:v>80746.04374042139</c:v>
                </c:pt>
                <c:pt idx="14406">
                  <c:v>80746.04374042139</c:v>
                </c:pt>
                <c:pt idx="14407">
                  <c:v>80746.04374042139</c:v>
                </c:pt>
                <c:pt idx="14408">
                  <c:v>80746.04374042139</c:v>
                </c:pt>
                <c:pt idx="14409">
                  <c:v>80746.04374042139</c:v>
                </c:pt>
                <c:pt idx="14410">
                  <c:v>80746.04374042139</c:v>
                </c:pt>
                <c:pt idx="14411">
                  <c:v>80746.04374042139</c:v>
                </c:pt>
                <c:pt idx="14412">
                  <c:v>80746.04374042139</c:v>
                </c:pt>
                <c:pt idx="14413">
                  <c:v>80746.04374042139</c:v>
                </c:pt>
                <c:pt idx="14414">
                  <c:v>80746.04374042139</c:v>
                </c:pt>
                <c:pt idx="14415">
                  <c:v>80746.04374042139</c:v>
                </c:pt>
                <c:pt idx="14416">
                  <c:v>80746.04374042139</c:v>
                </c:pt>
                <c:pt idx="14417">
                  <c:v>80746.04374042139</c:v>
                </c:pt>
                <c:pt idx="14418">
                  <c:v>80746.04374042139</c:v>
                </c:pt>
                <c:pt idx="14419">
                  <c:v>80746.04374042139</c:v>
                </c:pt>
                <c:pt idx="14420">
                  <c:v>80746.04374042139</c:v>
                </c:pt>
                <c:pt idx="14421">
                  <c:v>80746.04374042139</c:v>
                </c:pt>
                <c:pt idx="14422">
                  <c:v>80746.04374042139</c:v>
                </c:pt>
                <c:pt idx="14423">
                  <c:v>80746.04374042139</c:v>
                </c:pt>
                <c:pt idx="14424">
                  <c:v>80746.04374042139</c:v>
                </c:pt>
                <c:pt idx="14425">
                  <c:v>80746.04374042139</c:v>
                </c:pt>
                <c:pt idx="14426">
                  <c:v>80746.04374042139</c:v>
                </c:pt>
                <c:pt idx="14427">
                  <c:v>80746.04374042139</c:v>
                </c:pt>
                <c:pt idx="14428">
                  <c:v>80746.04374042139</c:v>
                </c:pt>
                <c:pt idx="14429">
                  <c:v>80746.04374042139</c:v>
                </c:pt>
                <c:pt idx="14430">
                  <c:v>80746.04374042139</c:v>
                </c:pt>
                <c:pt idx="14431">
                  <c:v>80746.04374042139</c:v>
                </c:pt>
                <c:pt idx="14432">
                  <c:v>80746.04374042139</c:v>
                </c:pt>
                <c:pt idx="14433">
                  <c:v>80746.04374042139</c:v>
                </c:pt>
                <c:pt idx="14434">
                  <c:v>80746.04374042139</c:v>
                </c:pt>
                <c:pt idx="14435">
                  <c:v>80746.04374042139</c:v>
                </c:pt>
                <c:pt idx="14436">
                  <c:v>80746.04374042139</c:v>
                </c:pt>
                <c:pt idx="14437">
                  <c:v>80746.04374042139</c:v>
                </c:pt>
                <c:pt idx="14438">
                  <c:v>80746.04374042139</c:v>
                </c:pt>
                <c:pt idx="14439">
                  <c:v>80746.04374042139</c:v>
                </c:pt>
                <c:pt idx="14440">
                  <c:v>80746.04374042139</c:v>
                </c:pt>
                <c:pt idx="14441">
                  <c:v>80746.04374042139</c:v>
                </c:pt>
                <c:pt idx="14442">
                  <c:v>80746.04374042139</c:v>
                </c:pt>
                <c:pt idx="14443">
                  <c:v>80746.04374042139</c:v>
                </c:pt>
                <c:pt idx="14444">
                  <c:v>80746.04374042139</c:v>
                </c:pt>
                <c:pt idx="14445">
                  <c:v>80746.04374042139</c:v>
                </c:pt>
                <c:pt idx="14446">
                  <c:v>80746.04374042139</c:v>
                </c:pt>
                <c:pt idx="14447">
                  <c:v>80746.04374042139</c:v>
                </c:pt>
                <c:pt idx="14448">
                  <c:v>80746.04374042139</c:v>
                </c:pt>
                <c:pt idx="14449">
                  <c:v>80746.04374042139</c:v>
                </c:pt>
                <c:pt idx="14450">
                  <c:v>80746.04374042139</c:v>
                </c:pt>
                <c:pt idx="14451">
                  <c:v>80746.04374042139</c:v>
                </c:pt>
                <c:pt idx="14452">
                  <c:v>80746.04374042139</c:v>
                </c:pt>
                <c:pt idx="14453">
                  <c:v>80746.04374042139</c:v>
                </c:pt>
                <c:pt idx="14454">
                  <c:v>80746.04374042139</c:v>
                </c:pt>
                <c:pt idx="14455">
                  <c:v>80746.04374042139</c:v>
                </c:pt>
                <c:pt idx="14456">
                  <c:v>80746.04374042139</c:v>
                </c:pt>
                <c:pt idx="14457">
                  <c:v>80746.04374042139</c:v>
                </c:pt>
                <c:pt idx="14458">
                  <c:v>80746.04374042139</c:v>
                </c:pt>
                <c:pt idx="14459">
                  <c:v>80746.04374042139</c:v>
                </c:pt>
                <c:pt idx="14460">
                  <c:v>80746.04374042139</c:v>
                </c:pt>
                <c:pt idx="14461">
                  <c:v>80746.04374042139</c:v>
                </c:pt>
                <c:pt idx="14462">
                  <c:v>80746.04374042139</c:v>
                </c:pt>
                <c:pt idx="14463">
                  <c:v>80746.04374042139</c:v>
                </c:pt>
                <c:pt idx="14464">
                  <c:v>80746.04374042139</c:v>
                </c:pt>
                <c:pt idx="14465">
                  <c:v>80746.04374042139</c:v>
                </c:pt>
                <c:pt idx="14466">
                  <c:v>80746.04374042139</c:v>
                </c:pt>
                <c:pt idx="14467">
                  <c:v>80746.04374042139</c:v>
                </c:pt>
                <c:pt idx="14468">
                  <c:v>80746.04374042139</c:v>
                </c:pt>
                <c:pt idx="14469">
                  <c:v>80746.04374042139</c:v>
                </c:pt>
                <c:pt idx="14470">
                  <c:v>80746.04374042139</c:v>
                </c:pt>
                <c:pt idx="14471">
                  <c:v>80746.04374042139</c:v>
                </c:pt>
                <c:pt idx="14472">
                  <c:v>80746.04374042139</c:v>
                </c:pt>
                <c:pt idx="14473">
                  <c:v>80746.04374042139</c:v>
                </c:pt>
                <c:pt idx="14474">
                  <c:v>80746.04374042139</c:v>
                </c:pt>
                <c:pt idx="14475">
                  <c:v>80746.04374042139</c:v>
                </c:pt>
                <c:pt idx="14476">
                  <c:v>80746.04374042139</c:v>
                </c:pt>
                <c:pt idx="14477">
                  <c:v>80746.04374042139</c:v>
                </c:pt>
                <c:pt idx="14478">
                  <c:v>80746.04374042139</c:v>
                </c:pt>
                <c:pt idx="14479">
                  <c:v>80746.04374042139</c:v>
                </c:pt>
                <c:pt idx="14480">
                  <c:v>80746.04374042139</c:v>
                </c:pt>
                <c:pt idx="14481">
                  <c:v>80746.04374042139</c:v>
                </c:pt>
                <c:pt idx="14482">
                  <c:v>80746.04374042139</c:v>
                </c:pt>
                <c:pt idx="14483">
                  <c:v>80746.04374042139</c:v>
                </c:pt>
                <c:pt idx="14484">
                  <c:v>80746.04374042139</c:v>
                </c:pt>
                <c:pt idx="14485">
                  <c:v>80746.04374042139</c:v>
                </c:pt>
                <c:pt idx="14486">
                  <c:v>80746.04374042139</c:v>
                </c:pt>
                <c:pt idx="14487">
                  <c:v>80746.04374042139</c:v>
                </c:pt>
                <c:pt idx="14488">
                  <c:v>80746.04374042139</c:v>
                </c:pt>
                <c:pt idx="14489">
                  <c:v>80746.04374042139</c:v>
                </c:pt>
                <c:pt idx="14490">
                  <c:v>80746.04374042139</c:v>
                </c:pt>
                <c:pt idx="14491">
                  <c:v>80746.04374042139</c:v>
                </c:pt>
                <c:pt idx="14492">
                  <c:v>80746.04374042139</c:v>
                </c:pt>
                <c:pt idx="14493">
                  <c:v>80746.04374042139</c:v>
                </c:pt>
                <c:pt idx="14494">
                  <c:v>80746.04374042139</c:v>
                </c:pt>
                <c:pt idx="14495">
                  <c:v>80746.04374042139</c:v>
                </c:pt>
                <c:pt idx="14496">
                  <c:v>80746.04374042139</c:v>
                </c:pt>
                <c:pt idx="14497">
                  <c:v>80746.04374042139</c:v>
                </c:pt>
                <c:pt idx="14498">
                  <c:v>80746.04374042139</c:v>
                </c:pt>
                <c:pt idx="14499">
                  <c:v>80746.04374042139</c:v>
                </c:pt>
                <c:pt idx="14500">
                  <c:v>80746.04374042139</c:v>
                </c:pt>
                <c:pt idx="14501">
                  <c:v>80746.04374042139</c:v>
                </c:pt>
                <c:pt idx="14502">
                  <c:v>80746.04374042139</c:v>
                </c:pt>
                <c:pt idx="14503">
                  <c:v>80746.04374042139</c:v>
                </c:pt>
                <c:pt idx="14504">
                  <c:v>80746.04374042139</c:v>
                </c:pt>
                <c:pt idx="14505">
                  <c:v>80746.04374042139</c:v>
                </c:pt>
                <c:pt idx="14506">
                  <c:v>80746.04374042139</c:v>
                </c:pt>
                <c:pt idx="14507">
                  <c:v>80746.04374042139</c:v>
                </c:pt>
                <c:pt idx="14508">
                  <c:v>80746.04374042139</c:v>
                </c:pt>
                <c:pt idx="14509">
                  <c:v>80746.04374042139</c:v>
                </c:pt>
                <c:pt idx="14510">
                  <c:v>80746.04374042139</c:v>
                </c:pt>
                <c:pt idx="14511">
                  <c:v>80746.04374042139</c:v>
                </c:pt>
                <c:pt idx="14512">
                  <c:v>80746.04374042139</c:v>
                </c:pt>
                <c:pt idx="14513">
                  <c:v>80746.04374042139</c:v>
                </c:pt>
                <c:pt idx="14514">
                  <c:v>80746.04374042139</c:v>
                </c:pt>
                <c:pt idx="14515">
                  <c:v>80746.04374042139</c:v>
                </c:pt>
                <c:pt idx="14516">
                  <c:v>80746.04374042139</c:v>
                </c:pt>
                <c:pt idx="14517">
                  <c:v>80746.04374042139</c:v>
                </c:pt>
                <c:pt idx="14518">
                  <c:v>80746.04374042139</c:v>
                </c:pt>
                <c:pt idx="14519">
                  <c:v>80746.04374042139</c:v>
                </c:pt>
                <c:pt idx="14520">
                  <c:v>80746.04374042139</c:v>
                </c:pt>
                <c:pt idx="14521">
                  <c:v>80746.04374042139</c:v>
                </c:pt>
                <c:pt idx="14522">
                  <c:v>80746.04374042139</c:v>
                </c:pt>
                <c:pt idx="14523">
                  <c:v>80746.04374042139</c:v>
                </c:pt>
                <c:pt idx="14524">
                  <c:v>80746.04374042139</c:v>
                </c:pt>
                <c:pt idx="14525">
                  <c:v>80746.04374042139</c:v>
                </c:pt>
                <c:pt idx="14526">
                  <c:v>80746.04374042139</c:v>
                </c:pt>
                <c:pt idx="14527">
                  <c:v>80746.04374042139</c:v>
                </c:pt>
                <c:pt idx="14528">
                  <c:v>80746.04374042139</c:v>
                </c:pt>
                <c:pt idx="14529">
                  <c:v>80746.04374042139</c:v>
                </c:pt>
                <c:pt idx="14530">
                  <c:v>80746.04374042139</c:v>
                </c:pt>
                <c:pt idx="14531">
                  <c:v>80746.04374042139</c:v>
                </c:pt>
                <c:pt idx="14532">
                  <c:v>80746.04374042139</c:v>
                </c:pt>
                <c:pt idx="14533">
                  <c:v>80746.04374042139</c:v>
                </c:pt>
                <c:pt idx="14534">
                  <c:v>80746.04374042139</c:v>
                </c:pt>
                <c:pt idx="14535">
                  <c:v>80746.04374042139</c:v>
                </c:pt>
                <c:pt idx="14536">
                  <c:v>80746.04374042139</c:v>
                </c:pt>
                <c:pt idx="14537">
                  <c:v>80746.04374042139</c:v>
                </c:pt>
                <c:pt idx="14538">
                  <c:v>80746.04374042139</c:v>
                </c:pt>
                <c:pt idx="14539">
                  <c:v>80746.04374042139</c:v>
                </c:pt>
                <c:pt idx="14540">
                  <c:v>80746.04374042139</c:v>
                </c:pt>
                <c:pt idx="14541">
                  <c:v>80746.04374042139</c:v>
                </c:pt>
                <c:pt idx="14542">
                  <c:v>80746.04374042139</c:v>
                </c:pt>
                <c:pt idx="14543">
                  <c:v>80746.04374042139</c:v>
                </c:pt>
                <c:pt idx="14544">
                  <c:v>80746.04374042139</c:v>
                </c:pt>
                <c:pt idx="14545">
                  <c:v>80746.04374042139</c:v>
                </c:pt>
                <c:pt idx="14546">
                  <c:v>80746.04374042139</c:v>
                </c:pt>
                <c:pt idx="14547">
                  <c:v>80746.04374042139</c:v>
                </c:pt>
                <c:pt idx="14548">
                  <c:v>80746.04374042139</c:v>
                </c:pt>
                <c:pt idx="14549">
                  <c:v>80746.04374042139</c:v>
                </c:pt>
                <c:pt idx="14550">
                  <c:v>80746.04374042139</c:v>
                </c:pt>
                <c:pt idx="14551">
                  <c:v>80746.04374042139</c:v>
                </c:pt>
                <c:pt idx="14552">
                  <c:v>80746.04374042139</c:v>
                </c:pt>
                <c:pt idx="14553">
                  <c:v>80746.04374042139</c:v>
                </c:pt>
                <c:pt idx="14554">
                  <c:v>80746.04374042139</c:v>
                </c:pt>
                <c:pt idx="14555">
                  <c:v>80746.04374042139</c:v>
                </c:pt>
                <c:pt idx="14556">
                  <c:v>80746.04374042139</c:v>
                </c:pt>
                <c:pt idx="14557">
                  <c:v>80746.04374042139</c:v>
                </c:pt>
                <c:pt idx="14558">
                  <c:v>80746.04374042139</c:v>
                </c:pt>
                <c:pt idx="14559">
                  <c:v>80746.04374042139</c:v>
                </c:pt>
                <c:pt idx="14560">
                  <c:v>80746.04374042139</c:v>
                </c:pt>
                <c:pt idx="14561">
                  <c:v>80746.04374042139</c:v>
                </c:pt>
                <c:pt idx="14562">
                  <c:v>80746.04374042139</c:v>
                </c:pt>
                <c:pt idx="14563">
                  <c:v>80746.04374042139</c:v>
                </c:pt>
                <c:pt idx="14564">
                  <c:v>80746.04374042139</c:v>
                </c:pt>
                <c:pt idx="14565">
                  <c:v>80746.04374042139</c:v>
                </c:pt>
                <c:pt idx="14566">
                  <c:v>80746.04374042139</c:v>
                </c:pt>
                <c:pt idx="14567">
                  <c:v>80746.04374042139</c:v>
                </c:pt>
                <c:pt idx="14568">
                  <c:v>80746.04374042139</c:v>
                </c:pt>
                <c:pt idx="14569">
                  <c:v>80746.04374042139</c:v>
                </c:pt>
                <c:pt idx="14570">
                  <c:v>80746.04374042139</c:v>
                </c:pt>
                <c:pt idx="14571">
                  <c:v>80746.04374042139</c:v>
                </c:pt>
                <c:pt idx="14572">
                  <c:v>80746.04374042139</c:v>
                </c:pt>
                <c:pt idx="14573">
                  <c:v>80746.04374042139</c:v>
                </c:pt>
                <c:pt idx="14574">
                  <c:v>80746.04374042139</c:v>
                </c:pt>
                <c:pt idx="14575">
                  <c:v>80746.04374042139</c:v>
                </c:pt>
                <c:pt idx="14576">
                  <c:v>80746.04374042139</c:v>
                </c:pt>
                <c:pt idx="14577">
                  <c:v>80746.04374042139</c:v>
                </c:pt>
                <c:pt idx="14578">
                  <c:v>80746.04374042139</c:v>
                </c:pt>
                <c:pt idx="14579">
                  <c:v>80746.04374042139</c:v>
                </c:pt>
                <c:pt idx="14580">
                  <c:v>80746.04374042139</c:v>
                </c:pt>
                <c:pt idx="14581">
                  <c:v>80746.04374042139</c:v>
                </c:pt>
                <c:pt idx="14582">
                  <c:v>80746.04374042139</c:v>
                </c:pt>
                <c:pt idx="14583">
                  <c:v>80746.04374042139</c:v>
                </c:pt>
                <c:pt idx="14584">
                  <c:v>80746.04374042139</c:v>
                </c:pt>
                <c:pt idx="14585">
                  <c:v>80746.04374042139</c:v>
                </c:pt>
                <c:pt idx="14586">
                  <c:v>80746.04374042139</c:v>
                </c:pt>
                <c:pt idx="14587">
                  <c:v>80746.04374042139</c:v>
                </c:pt>
                <c:pt idx="14588">
                  <c:v>80746.04374042139</c:v>
                </c:pt>
                <c:pt idx="14589">
                  <c:v>80746.04374042139</c:v>
                </c:pt>
                <c:pt idx="14590">
                  <c:v>80746.04374042139</c:v>
                </c:pt>
                <c:pt idx="14591">
                  <c:v>80746.04374042139</c:v>
                </c:pt>
                <c:pt idx="14592">
                  <c:v>80746.04374042139</c:v>
                </c:pt>
                <c:pt idx="14593">
                  <c:v>80746.04374042139</c:v>
                </c:pt>
                <c:pt idx="14594">
                  <c:v>80746.04374042139</c:v>
                </c:pt>
                <c:pt idx="14595">
                  <c:v>80746.04374042139</c:v>
                </c:pt>
                <c:pt idx="14596">
                  <c:v>80746.04374042139</c:v>
                </c:pt>
                <c:pt idx="14597">
                  <c:v>80746.04374042139</c:v>
                </c:pt>
                <c:pt idx="14598">
                  <c:v>80746.04374042139</c:v>
                </c:pt>
                <c:pt idx="14599">
                  <c:v>80746.04374042139</c:v>
                </c:pt>
                <c:pt idx="14600">
                  <c:v>80746.04374042139</c:v>
                </c:pt>
                <c:pt idx="14601">
                  <c:v>80746.04374042139</c:v>
                </c:pt>
                <c:pt idx="14602">
                  <c:v>80746.04374042139</c:v>
                </c:pt>
                <c:pt idx="14603">
                  <c:v>80746.04374042139</c:v>
                </c:pt>
                <c:pt idx="14604">
                  <c:v>80746.04374042139</c:v>
                </c:pt>
                <c:pt idx="14605">
                  <c:v>80746.04374042139</c:v>
                </c:pt>
                <c:pt idx="14606">
                  <c:v>80746.04374042139</c:v>
                </c:pt>
                <c:pt idx="14607">
                  <c:v>80746.04374042139</c:v>
                </c:pt>
                <c:pt idx="14608">
                  <c:v>80746.04374042139</c:v>
                </c:pt>
                <c:pt idx="14609">
                  <c:v>80746.04374042139</c:v>
                </c:pt>
                <c:pt idx="14610">
                  <c:v>80746.04374042139</c:v>
                </c:pt>
                <c:pt idx="14611">
                  <c:v>80746.04374042139</c:v>
                </c:pt>
                <c:pt idx="14612">
                  <c:v>80746.04374042139</c:v>
                </c:pt>
                <c:pt idx="14613">
                  <c:v>80746.04374042139</c:v>
                </c:pt>
                <c:pt idx="14614">
                  <c:v>80746.04374042139</c:v>
                </c:pt>
                <c:pt idx="14615">
                  <c:v>80746.04374042139</c:v>
                </c:pt>
                <c:pt idx="14616">
                  <c:v>80746.04374042139</c:v>
                </c:pt>
                <c:pt idx="14617">
                  <c:v>80746.04374042139</c:v>
                </c:pt>
                <c:pt idx="14618">
                  <c:v>80746.04374042139</c:v>
                </c:pt>
                <c:pt idx="14619">
                  <c:v>80746.04374042139</c:v>
                </c:pt>
                <c:pt idx="14620">
                  <c:v>80746.04374042139</c:v>
                </c:pt>
                <c:pt idx="14621">
                  <c:v>80746.04374042139</c:v>
                </c:pt>
                <c:pt idx="14622">
                  <c:v>80746.04374042139</c:v>
                </c:pt>
                <c:pt idx="14623">
                  <c:v>80746.04374042139</c:v>
                </c:pt>
                <c:pt idx="14624">
                  <c:v>80746.04374042139</c:v>
                </c:pt>
                <c:pt idx="14625">
                  <c:v>80746.04374042139</c:v>
                </c:pt>
                <c:pt idx="14626">
                  <c:v>80746.04374042139</c:v>
                </c:pt>
                <c:pt idx="14627">
                  <c:v>80746.04374042139</c:v>
                </c:pt>
                <c:pt idx="14628">
                  <c:v>80746.04374042139</c:v>
                </c:pt>
                <c:pt idx="14629">
                  <c:v>80746.04374042139</c:v>
                </c:pt>
                <c:pt idx="14630">
                  <c:v>80746.04374042139</c:v>
                </c:pt>
                <c:pt idx="14631">
                  <c:v>80746.04374042139</c:v>
                </c:pt>
                <c:pt idx="14632">
                  <c:v>80746.04374042139</c:v>
                </c:pt>
                <c:pt idx="14633">
                  <c:v>80746.04374042139</c:v>
                </c:pt>
                <c:pt idx="14634">
                  <c:v>80746.04374042139</c:v>
                </c:pt>
                <c:pt idx="14635">
                  <c:v>80746.04374042139</c:v>
                </c:pt>
                <c:pt idx="14636">
                  <c:v>80746.04374042139</c:v>
                </c:pt>
                <c:pt idx="14637">
                  <c:v>80746.04374042139</c:v>
                </c:pt>
                <c:pt idx="14638">
                  <c:v>80746.04374042139</c:v>
                </c:pt>
                <c:pt idx="14639">
                  <c:v>80746.04374042139</c:v>
                </c:pt>
                <c:pt idx="14640">
                  <c:v>80746.04374042139</c:v>
                </c:pt>
                <c:pt idx="14641">
                  <c:v>80746.04374042139</c:v>
                </c:pt>
                <c:pt idx="14642">
                  <c:v>80746.04374042139</c:v>
                </c:pt>
                <c:pt idx="14643">
                  <c:v>80746.04374042139</c:v>
                </c:pt>
                <c:pt idx="14644">
                  <c:v>80746.04374042139</c:v>
                </c:pt>
                <c:pt idx="14645">
                  <c:v>80746.04374042139</c:v>
                </c:pt>
                <c:pt idx="14646">
                  <c:v>80746.04374042139</c:v>
                </c:pt>
                <c:pt idx="14647">
                  <c:v>80746.04374042139</c:v>
                </c:pt>
                <c:pt idx="14648">
                  <c:v>80746.04374042139</c:v>
                </c:pt>
                <c:pt idx="14649">
                  <c:v>80746.04374042139</c:v>
                </c:pt>
                <c:pt idx="14650">
                  <c:v>80746.04374042139</c:v>
                </c:pt>
                <c:pt idx="14651">
                  <c:v>80746.04374042139</c:v>
                </c:pt>
                <c:pt idx="14652">
                  <c:v>80746.04374042139</c:v>
                </c:pt>
                <c:pt idx="14653">
                  <c:v>80746.04374042139</c:v>
                </c:pt>
                <c:pt idx="14654">
                  <c:v>80746.04374042139</c:v>
                </c:pt>
                <c:pt idx="14655">
                  <c:v>80746.04374042139</c:v>
                </c:pt>
                <c:pt idx="14656">
                  <c:v>80746.04374042139</c:v>
                </c:pt>
                <c:pt idx="14657">
                  <c:v>80746.04374042139</c:v>
                </c:pt>
                <c:pt idx="14658">
                  <c:v>80746.04374042139</c:v>
                </c:pt>
                <c:pt idx="14659">
                  <c:v>80746.04374042139</c:v>
                </c:pt>
                <c:pt idx="14660">
                  <c:v>80746.04374042139</c:v>
                </c:pt>
                <c:pt idx="14661">
                  <c:v>80746.04374042139</c:v>
                </c:pt>
                <c:pt idx="14662">
                  <c:v>80746.04374042139</c:v>
                </c:pt>
                <c:pt idx="14663">
                  <c:v>80746.04374042139</c:v>
                </c:pt>
                <c:pt idx="14664">
                  <c:v>80746.04374042139</c:v>
                </c:pt>
              </c:numCache>
            </c:numRef>
          </c:xVal>
          <c:yVal>
            <c:numRef>
              <c:f>Foglio1!$F$2:$F$15687</c:f>
              <c:numCache>
                <c:formatCode>General</c:formatCode>
                <c:ptCount val="15686"/>
                <c:pt idx="0" formatCode="0.00E+00">
                  <c:v>2.37356606939832E11</c:v>
                </c:pt>
                <c:pt idx="1">
                  <c:v>4182.472928943967</c:v>
                </c:pt>
                <c:pt idx="2">
                  <c:v>4102.564102564102</c:v>
                </c:pt>
                <c:pt idx="3">
                  <c:v>4102.564102564102</c:v>
                </c:pt>
                <c:pt idx="4">
                  <c:v>4075.926356162597</c:v>
                </c:pt>
                <c:pt idx="5">
                  <c:v>4051.63402400188</c:v>
                </c:pt>
                <c:pt idx="6">
                  <c:v>3949.665463335255</c:v>
                </c:pt>
                <c:pt idx="7">
                  <c:v>3832.78332892563</c:v>
                </c:pt>
                <c:pt idx="8">
                  <c:v>3786.54489138296</c:v>
                </c:pt>
                <c:pt idx="9">
                  <c:v>3763.841527216338</c:v>
                </c:pt>
                <c:pt idx="10">
                  <c:v>3720.93023255814</c:v>
                </c:pt>
                <c:pt idx="11">
                  <c:v>3677.335843727936</c:v>
                </c:pt>
                <c:pt idx="12">
                  <c:v>3678.98636567653</c:v>
                </c:pt>
                <c:pt idx="13">
                  <c:v>3677.335843727936</c:v>
                </c:pt>
                <c:pt idx="14">
                  <c:v>3575.808937376858</c:v>
                </c:pt>
                <c:pt idx="15">
                  <c:v>3497.640841252575</c:v>
                </c:pt>
                <c:pt idx="16">
                  <c:v>3497.640841252575</c:v>
                </c:pt>
                <c:pt idx="17">
                  <c:v>3478.260869565207</c:v>
                </c:pt>
                <c:pt idx="18">
                  <c:v>3441.58257733236</c:v>
                </c:pt>
                <c:pt idx="19">
                  <c:v>3298.305330721076</c:v>
                </c:pt>
                <c:pt idx="20">
                  <c:v>3282.379856691295</c:v>
                </c:pt>
                <c:pt idx="21">
                  <c:v>3215.134280083208</c:v>
                </c:pt>
                <c:pt idx="22">
                  <c:v>3232.960680732201</c:v>
                </c:pt>
                <c:pt idx="23">
                  <c:v>3168.92928217414</c:v>
                </c:pt>
                <c:pt idx="24">
                  <c:v>3151.800150656047</c:v>
                </c:pt>
                <c:pt idx="25">
                  <c:v>3137.254901960785</c:v>
                </c:pt>
                <c:pt idx="26">
                  <c:v>3090.913024798395</c:v>
                </c:pt>
                <c:pt idx="27">
                  <c:v>3092.079021171465</c:v>
                </c:pt>
                <c:pt idx="28">
                  <c:v>2962.962962962963</c:v>
                </c:pt>
                <c:pt idx="29">
                  <c:v>3018.867924528302</c:v>
                </c:pt>
                <c:pt idx="30">
                  <c:v>2935.254163658031</c:v>
                </c:pt>
                <c:pt idx="31">
                  <c:v>2936.305657673741</c:v>
                </c:pt>
                <c:pt idx="32">
                  <c:v>2909.09090909091</c:v>
                </c:pt>
                <c:pt idx="33">
                  <c:v>2882.376000184472</c:v>
                </c:pt>
                <c:pt idx="34">
                  <c:v>2832.347676341966</c:v>
                </c:pt>
                <c:pt idx="35">
                  <c:v>2831.369306824166</c:v>
                </c:pt>
                <c:pt idx="36">
                  <c:v>2769.860592916358</c:v>
                </c:pt>
                <c:pt idx="37">
                  <c:v>2723.630490498615</c:v>
                </c:pt>
                <c:pt idx="38">
                  <c:v>2733.667022954602</c:v>
                </c:pt>
                <c:pt idx="39">
                  <c:v>2712.761917163102</c:v>
                </c:pt>
                <c:pt idx="40">
                  <c:v>2746.551018558445</c:v>
                </c:pt>
                <c:pt idx="41">
                  <c:v>2701.089349334587</c:v>
                </c:pt>
                <c:pt idx="42">
                  <c:v>2665.792286796597</c:v>
                </c:pt>
                <c:pt idx="43">
                  <c:v>2581.457904165957</c:v>
                </c:pt>
                <c:pt idx="44">
                  <c:v>2549.206049775798</c:v>
                </c:pt>
                <c:pt idx="45">
                  <c:v>2520.072376478653</c:v>
                </c:pt>
                <c:pt idx="46">
                  <c:v>2471.228719631687</c:v>
                </c:pt>
                <c:pt idx="47">
                  <c:v>2500.0</c:v>
                </c:pt>
                <c:pt idx="48">
                  <c:v>2490.08324348283</c:v>
                </c:pt>
                <c:pt idx="49">
                  <c:v>2414.916455965206</c:v>
                </c:pt>
                <c:pt idx="50">
                  <c:v>2424.242424242424</c:v>
                </c:pt>
                <c:pt idx="51">
                  <c:v>2397.17899975309</c:v>
                </c:pt>
                <c:pt idx="52">
                  <c:v>2327.43793304892</c:v>
                </c:pt>
                <c:pt idx="53">
                  <c:v>2318.840579710145</c:v>
                </c:pt>
                <c:pt idx="54">
                  <c:v>2253.521126760563</c:v>
                </c:pt>
                <c:pt idx="55">
                  <c:v>2269.8177790287</c:v>
                </c:pt>
                <c:pt idx="56">
                  <c:v>2237.45681708343</c:v>
                </c:pt>
                <c:pt idx="57">
                  <c:v>2253.521126760563</c:v>
                </c:pt>
                <c:pt idx="58">
                  <c:v>2184.154830367615</c:v>
                </c:pt>
                <c:pt idx="59">
                  <c:v>2184.154830367615</c:v>
                </c:pt>
                <c:pt idx="60">
                  <c:v>2184.154830367615</c:v>
                </c:pt>
                <c:pt idx="61">
                  <c:v>2155.307120488134</c:v>
                </c:pt>
                <c:pt idx="62">
                  <c:v>2105.263157894737</c:v>
                </c:pt>
                <c:pt idx="63">
                  <c:v>2098.226369250071</c:v>
                </c:pt>
                <c:pt idx="64">
                  <c:v>2071.066578577302</c:v>
                </c:pt>
                <c:pt idx="65">
                  <c:v>2105.263157894737</c:v>
                </c:pt>
                <c:pt idx="66">
                  <c:v>2056.969836594316</c:v>
                </c:pt>
                <c:pt idx="67">
                  <c:v>2098.226369250071</c:v>
                </c:pt>
                <c:pt idx="68">
                  <c:v>2045.1110597561</c:v>
                </c:pt>
                <c:pt idx="69">
                  <c:v>2012.825725523033</c:v>
                </c:pt>
                <c:pt idx="70">
                  <c:v>1962.955111142518</c:v>
                </c:pt>
                <c:pt idx="71">
                  <c:v>1962.955111142518</c:v>
                </c:pt>
                <c:pt idx="72">
                  <c:v>1951.219512195122</c:v>
                </c:pt>
                <c:pt idx="73">
                  <c:v>1921.809268117376</c:v>
                </c:pt>
                <c:pt idx="74">
                  <c:v>1927.710843373494</c:v>
                </c:pt>
                <c:pt idx="75">
                  <c:v>1898.999796807022</c:v>
                </c:pt>
                <c:pt idx="76">
                  <c:v>1871.558671492793</c:v>
                </c:pt>
                <c:pt idx="77">
                  <c:v>1882.35294117647</c:v>
                </c:pt>
                <c:pt idx="78">
                  <c:v>1860.46511627907</c:v>
                </c:pt>
                <c:pt idx="79">
                  <c:v>1865.995405919311</c:v>
                </c:pt>
                <c:pt idx="80">
                  <c:v>1812.930911015912</c:v>
                </c:pt>
                <c:pt idx="81">
                  <c:v>1823.463230775683</c:v>
                </c:pt>
                <c:pt idx="82">
                  <c:v>1797.752808988764</c:v>
                </c:pt>
                <c:pt idx="83">
                  <c:v>1753.330890358959</c:v>
                </c:pt>
                <c:pt idx="84">
                  <c:v>1797.752808988764</c:v>
                </c:pt>
                <c:pt idx="85">
                  <c:v>1739.130434782609</c:v>
                </c:pt>
                <c:pt idx="86">
                  <c:v>1743.96196767741</c:v>
                </c:pt>
                <c:pt idx="87">
                  <c:v>1743.590995398663</c:v>
                </c:pt>
                <c:pt idx="88">
                  <c:v>1725.158153873756</c:v>
                </c:pt>
                <c:pt idx="89">
                  <c:v>1697.524839032207</c:v>
                </c:pt>
                <c:pt idx="90">
                  <c:v>1697.170477380112</c:v>
                </c:pt>
                <c:pt idx="91">
                  <c:v>1693.296577508958</c:v>
                </c:pt>
                <c:pt idx="92">
                  <c:v>1658.198798137511</c:v>
                </c:pt>
                <c:pt idx="93">
                  <c:v>1653.830188023954</c:v>
                </c:pt>
                <c:pt idx="94">
                  <c:v>1636.583533678434</c:v>
                </c:pt>
                <c:pt idx="95">
                  <c:v>1645.161661810698</c:v>
                </c:pt>
                <c:pt idx="96">
                  <c:v>1624.526450539668</c:v>
                </c:pt>
                <c:pt idx="97">
                  <c:v>1584.158415841584</c:v>
                </c:pt>
                <c:pt idx="98">
                  <c:v>1549.5635654218</c:v>
                </c:pt>
                <c:pt idx="99">
                  <c:v>1604.088500770765</c:v>
                </c:pt>
                <c:pt idx="100">
                  <c:v>1560.826988571625</c:v>
                </c:pt>
                <c:pt idx="101">
                  <c:v>1584.158415841584</c:v>
                </c:pt>
                <c:pt idx="102">
                  <c:v>1556.955777785044</c:v>
                </c:pt>
                <c:pt idx="103">
                  <c:v>1523.809523809524</c:v>
                </c:pt>
                <c:pt idx="104">
                  <c:v>1538.46153846154</c:v>
                </c:pt>
                <c:pt idx="105">
                  <c:v>1505.813191827048</c:v>
                </c:pt>
                <c:pt idx="106">
                  <c:v>1488.236974949995</c:v>
                </c:pt>
                <c:pt idx="107">
                  <c:v>1491.773614403373</c:v>
                </c:pt>
                <c:pt idx="108">
                  <c:v>1491.773614403373</c:v>
                </c:pt>
                <c:pt idx="109">
                  <c:v>1491.773614403373</c:v>
                </c:pt>
                <c:pt idx="110">
                  <c:v>1438.139162974244</c:v>
                </c:pt>
                <c:pt idx="111">
                  <c:v>1451.18293176683</c:v>
                </c:pt>
                <c:pt idx="112">
                  <c:v>1425.32778975845</c:v>
                </c:pt>
                <c:pt idx="113">
                  <c:v>1438.139162974244</c:v>
                </c:pt>
                <c:pt idx="114">
                  <c:v>1415.929203539823</c:v>
                </c:pt>
                <c:pt idx="115">
                  <c:v>1397.260809908256</c:v>
                </c:pt>
                <c:pt idx="116">
                  <c:v>1376.286311593974</c:v>
                </c:pt>
                <c:pt idx="117">
                  <c:v>1406.65375358521</c:v>
                </c:pt>
                <c:pt idx="118">
                  <c:v>1377.448414556875</c:v>
                </c:pt>
                <c:pt idx="119">
                  <c:v>1397.499035725665</c:v>
                </c:pt>
                <c:pt idx="120">
                  <c:v>1370.50696423114</c:v>
                </c:pt>
                <c:pt idx="121">
                  <c:v>1370.50696423114</c:v>
                </c:pt>
                <c:pt idx="122">
                  <c:v>1336.171361304745</c:v>
                </c:pt>
                <c:pt idx="123">
                  <c:v>1336.171361304745</c:v>
                </c:pt>
                <c:pt idx="124">
                  <c:v>1341.664173407411</c:v>
                </c:pt>
                <c:pt idx="125">
                  <c:v>1316.766653147862</c:v>
                </c:pt>
                <c:pt idx="126">
                  <c:v>1338.80278899397</c:v>
                </c:pt>
                <c:pt idx="127">
                  <c:v>1333.333333333333</c:v>
                </c:pt>
                <c:pt idx="128">
                  <c:v>1292.776353569162</c:v>
                </c:pt>
                <c:pt idx="129">
                  <c:v>1303.306880548015</c:v>
                </c:pt>
                <c:pt idx="130">
                  <c:v>1301.019478863637</c:v>
                </c:pt>
                <c:pt idx="131">
                  <c:v>1282.414632863927</c:v>
                </c:pt>
                <c:pt idx="132">
                  <c:v>1290.322580645161</c:v>
                </c:pt>
                <c:pt idx="133">
                  <c:v>1290.52573437367</c:v>
                </c:pt>
                <c:pt idx="134">
                  <c:v>1259.84251968504</c:v>
                </c:pt>
                <c:pt idx="135">
                  <c:v>1254.805906622364</c:v>
                </c:pt>
                <c:pt idx="136">
                  <c:v>1252.30267153729</c:v>
                </c:pt>
                <c:pt idx="137">
                  <c:v>1252.30267153729</c:v>
                </c:pt>
                <c:pt idx="138">
                  <c:v>1262.376018895244</c:v>
                </c:pt>
                <c:pt idx="139">
                  <c:v>1237.675842795365</c:v>
                </c:pt>
                <c:pt idx="140">
                  <c:v>1205.317378145427</c:v>
                </c:pt>
                <c:pt idx="141">
                  <c:v>1205.317378145427</c:v>
                </c:pt>
                <c:pt idx="142">
                  <c:v>1223.572366352249</c:v>
                </c:pt>
                <c:pt idx="143">
                  <c:v>1185.185185185185</c:v>
                </c:pt>
                <c:pt idx="144">
                  <c:v>1196.130756229748</c:v>
                </c:pt>
                <c:pt idx="145">
                  <c:v>1212.121212121212</c:v>
                </c:pt>
                <c:pt idx="146">
                  <c:v>1214.286321428875</c:v>
                </c:pt>
                <c:pt idx="147">
                  <c:v>1187.427047450772</c:v>
                </c:pt>
                <c:pt idx="148">
                  <c:v>1169.893036679656</c:v>
                </c:pt>
                <c:pt idx="149">
                  <c:v>1176.470588235294</c:v>
                </c:pt>
                <c:pt idx="150">
                  <c:v>1170.060035780436</c:v>
                </c:pt>
                <c:pt idx="151">
                  <c:v>1132.704229404322</c:v>
                </c:pt>
                <c:pt idx="152">
                  <c:v>1176.470588235294</c:v>
                </c:pt>
                <c:pt idx="153">
                  <c:v>1165.714472228601</c:v>
                </c:pt>
                <c:pt idx="154">
                  <c:v>1136.6490902829</c:v>
                </c:pt>
                <c:pt idx="155">
                  <c:v>1113.081264950073</c:v>
                </c:pt>
                <c:pt idx="156">
                  <c:v>1131.446984920075</c:v>
                </c:pt>
                <c:pt idx="157">
                  <c:v>1126.760563380282</c:v>
                </c:pt>
                <c:pt idx="158">
                  <c:v>1097.659898861617</c:v>
                </c:pt>
                <c:pt idx="159">
                  <c:v>1093.980590596361</c:v>
                </c:pt>
                <c:pt idx="160">
                  <c:v>1109.147919293961</c:v>
                </c:pt>
                <c:pt idx="161">
                  <c:v>1118.881118881119</c:v>
                </c:pt>
                <c:pt idx="162">
                  <c:v>1084.67399038545</c:v>
                </c:pt>
                <c:pt idx="163">
                  <c:v>1099.58259844563</c:v>
                </c:pt>
                <c:pt idx="164">
                  <c:v>1042.411556591481</c:v>
                </c:pt>
                <c:pt idx="165">
                  <c:v>1057.817109768624</c:v>
                </c:pt>
                <c:pt idx="166">
                  <c:v>1057.679493498444</c:v>
                </c:pt>
                <c:pt idx="167">
                  <c:v>1038.696643451797</c:v>
                </c:pt>
                <c:pt idx="168">
                  <c:v>1016.188905452768</c:v>
                </c:pt>
                <c:pt idx="169">
                  <c:v>1027.3195076674</c:v>
                </c:pt>
                <c:pt idx="170">
                  <c:v>1050.86943682856</c:v>
                </c:pt>
                <c:pt idx="171">
                  <c:v>1025.641025641026</c:v>
                </c:pt>
                <c:pt idx="172">
                  <c:v>1029.003492437853</c:v>
                </c:pt>
                <c:pt idx="173">
                  <c:v>990.6482802345855</c:v>
                </c:pt>
                <c:pt idx="174">
                  <c:v>1017.456501190933</c:v>
                </c:pt>
                <c:pt idx="175">
                  <c:v>1004.678789120936</c:v>
                </c:pt>
                <c:pt idx="176">
                  <c:v>1017.456501190933</c:v>
                </c:pt>
                <c:pt idx="177">
                  <c:v>1009.40156618747</c:v>
                </c:pt>
                <c:pt idx="178">
                  <c:v>1000.0</c:v>
                </c:pt>
                <c:pt idx="179">
                  <c:v>978.5310292189364</c:v>
                </c:pt>
                <c:pt idx="180">
                  <c:v>980.0654683732873</c:v>
                </c:pt>
                <c:pt idx="181">
                  <c:v>992.220987458327</c:v>
                </c:pt>
                <c:pt idx="182">
                  <c:v>948.1728708778186</c:v>
                </c:pt>
                <c:pt idx="183">
                  <c:v>975.609756097561</c:v>
                </c:pt>
                <c:pt idx="184">
                  <c:v>975.609756097561</c:v>
                </c:pt>
                <c:pt idx="185">
                  <c:v>986.1057697048584</c:v>
                </c:pt>
                <c:pt idx="186">
                  <c:v>950.8234130757229</c:v>
                </c:pt>
                <c:pt idx="187">
                  <c:v>958.8738984936091</c:v>
                </c:pt>
                <c:pt idx="188">
                  <c:v>962.3805445149121</c:v>
                </c:pt>
                <c:pt idx="189">
                  <c:v>953.8253164315479</c:v>
                </c:pt>
                <c:pt idx="190">
                  <c:v>927.5921562807264</c:v>
                </c:pt>
                <c:pt idx="191">
                  <c:v>962.3805445149121</c:v>
                </c:pt>
                <c:pt idx="192">
                  <c:v>937.0666066944015</c:v>
                </c:pt>
                <c:pt idx="193">
                  <c:v>953.3797311469157</c:v>
                </c:pt>
                <c:pt idx="194">
                  <c:v>918.501373159553</c:v>
                </c:pt>
                <c:pt idx="195">
                  <c:v>927.4803142303306</c:v>
                </c:pt>
                <c:pt idx="196">
                  <c:v>918.1977614338576</c:v>
                </c:pt>
                <c:pt idx="197">
                  <c:v>918.1977614338576</c:v>
                </c:pt>
                <c:pt idx="198">
                  <c:v>911.6268893467281</c:v>
                </c:pt>
                <c:pt idx="199">
                  <c:v>910.4068608261032</c:v>
                </c:pt>
                <c:pt idx="200">
                  <c:v>900.0657047964501</c:v>
                </c:pt>
                <c:pt idx="201">
                  <c:v>905.2559158474094</c:v>
                </c:pt>
                <c:pt idx="202">
                  <c:v>905.1575879360596</c:v>
                </c:pt>
                <c:pt idx="203">
                  <c:v>902.6574234546504</c:v>
                </c:pt>
                <c:pt idx="204">
                  <c:v>888.888888888889</c:v>
                </c:pt>
                <c:pt idx="205">
                  <c:v>905.1575879360596</c:v>
                </c:pt>
                <c:pt idx="206">
                  <c:v>887.6343656521005</c:v>
                </c:pt>
                <c:pt idx="207">
                  <c:v>883.9779005524861</c:v>
                </c:pt>
                <c:pt idx="208">
                  <c:v>875.442098259621</c:v>
                </c:pt>
                <c:pt idx="209">
                  <c:v>887.6343656521005</c:v>
                </c:pt>
                <c:pt idx="210">
                  <c:v>859.0401085826694</c:v>
                </c:pt>
                <c:pt idx="211">
                  <c:v>859.0401085826694</c:v>
                </c:pt>
                <c:pt idx="212">
                  <c:v>851.0638297872329</c:v>
                </c:pt>
                <c:pt idx="213">
                  <c:v>873.1031833342063</c:v>
                </c:pt>
                <c:pt idx="214">
                  <c:v>866.0558086363086</c:v>
                </c:pt>
                <c:pt idx="215">
                  <c:v>847.9678450593154</c:v>
                </c:pt>
                <c:pt idx="216">
                  <c:v>850.0004250002124</c:v>
                </c:pt>
                <c:pt idx="217">
                  <c:v>835.4637659364715</c:v>
                </c:pt>
                <c:pt idx="218">
                  <c:v>839.9408681628813</c:v>
                </c:pt>
                <c:pt idx="219">
                  <c:v>840.9792362226581</c:v>
                </c:pt>
                <c:pt idx="220">
                  <c:v>839.8491630903075</c:v>
                </c:pt>
                <c:pt idx="221">
                  <c:v>845.508658008658</c:v>
                </c:pt>
                <c:pt idx="222">
                  <c:v>826.8289456277286</c:v>
                </c:pt>
                <c:pt idx="223">
                  <c:v>838.7291575804334</c:v>
                </c:pt>
                <c:pt idx="224">
                  <c:v>828.0064915708938</c:v>
                </c:pt>
                <c:pt idx="225">
                  <c:v>817.3072993714894</c:v>
                </c:pt>
                <c:pt idx="226">
                  <c:v>816.3265306122444</c:v>
                </c:pt>
                <c:pt idx="227">
                  <c:v>826.8289456277286</c:v>
                </c:pt>
                <c:pt idx="228">
                  <c:v>830.0270588821176</c:v>
                </c:pt>
                <c:pt idx="229">
                  <c:v>820.5128205128204</c:v>
                </c:pt>
                <c:pt idx="230">
                  <c:v>806.0031111720091</c:v>
                </c:pt>
                <c:pt idx="231">
                  <c:v>801.963205928112</c:v>
                </c:pt>
                <c:pt idx="232">
                  <c:v>788.177339901478</c:v>
                </c:pt>
                <c:pt idx="233">
                  <c:v>801.963205928112</c:v>
                </c:pt>
                <c:pt idx="234">
                  <c:v>801.963205928112</c:v>
                </c:pt>
                <c:pt idx="235">
                  <c:v>788.177339901478</c:v>
                </c:pt>
                <c:pt idx="236">
                  <c:v>788.177339901478</c:v>
                </c:pt>
                <c:pt idx="237">
                  <c:v>793.002545538171</c:v>
                </c:pt>
                <c:pt idx="238">
                  <c:v>797.0286770918018</c:v>
                </c:pt>
                <c:pt idx="239">
                  <c:v>785.2930320949262</c:v>
                </c:pt>
                <c:pt idx="240">
                  <c:v>780.7132596340016</c:v>
                </c:pt>
                <c:pt idx="241">
                  <c:v>786.280969641692</c:v>
                </c:pt>
                <c:pt idx="242">
                  <c:v>765.5502392344494</c:v>
                </c:pt>
                <c:pt idx="243">
                  <c:v>772.9468599033817</c:v>
                </c:pt>
                <c:pt idx="244">
                  <c:v>761.8351084091354</c:v>
                </c:pt>
                <c:pt idx="245">
                  <c:v>764.6195253241987</c:v>
                </c:pt>
                <c:pt idx="246">
                  <c:v>785.2190368503295</c:v>
                </c:pt>
                <c:pt idx="247">
                  <c:v>761.904761904762</c:v>
                </c:pt>
                <c:pt idx="248">
                  <c:v>754.7169811320754</c:v>
                </c:pt>
                <c:pt idx="249">
                  <c:v>766.4127285825963</c:v>
                </c:pt>
                <c:pt idx="250">
                  <c:v>770.1727497477685</c:v>
                </c:pt>
                <c:pt idx="251">
                  <c:v>759.2092076892709</c:v>
                </c:pt>
                <c:pt idx="252">
                  <c:v>764.6195253241987</c:v>
                </c:pt>
                <c:pt idx="253">
                  <c:v>754.6486355952668</c:v>
                </c:pt>
                <c:pt idx="254">
                  <c:v>754.7169811320754</c:v>
                </c:pt>
                <c:pt idx="255">
                  <c:v>751.173708920188</c:v>
                </c:pt>
                <c:pt idx="256">
                  <c:v>745.8845818198092</c:v>
                </c:pt>
                <c:pt idx="257">
                  <c:v>738.9945240505767</c:v>
                </c:pt>
                <c:pt idx="258">
                  <c:v>745.0676521428127</c:v>
                </c:pt>
                <c:pt idx="259">
                  <c:v>737.2619565457802</c:v>
                </c:pt>
                <c:pt idx="260">
                  <c:v>720.7207207207207</c:v>
                </c:pt>
                <c:pt idx="261">
                  <c:v>723.9819004524884</c:v>
                </c:pt>
                <c:pt idx="262">
                  <c:v>719.9579544554576</c:v>
                </c:pt>
                <c:pt idx="263">
                  <c:v>730.8552468098154</c:v>
                </c:pt>
                <c:pt idx="264">
                  <c:v>723.1494605305025</c:v>
                </c:pt>
                <c:pt idx="265">
                  <c:v>721.4851049400084</c:v>
                </c:pt>
                <c:pt idx="266">
                  <c:v>706.3693322690706</c:v>
                </c:pt>
                <c:pt idx="267">
                  <c:v>712.6618633257074</c:v>
                </c:pt>
                <c:pt idx="268">
                  <c:v>711.0504348073408</c:v>
                </c:pt>
                <c:pt idx="269">
                  <c:v>724.8162590783234</c:v>
                </c:pt>
                <c:pt idx="270">
                  <c:v>700.2506897469294</c:v>
                </c:pt>
                <c:pt idx="271">
                  <c:v>709.5016460438184</c:v>
                </c:pt>
                <c:pt idx="272">
                  <c:v>714.2857142857143</c:v>
                </c:pt>
                <c:pt idx="273">
                  <c:v>690.3550496020091</c:v>
                </c:pt>
                <c:pt idx="274">
                  <c:v>708.7624299211144</c:v>
                </c:pt>
                <c:pt idx="275">
                  <c:v>706.3693322690706</c:v>
                </c:pt>
                <c:pt idx="276">
                  <c:v>708.7624299211144</c:v>
                </c:pt>
                <c:pt idx="277">
                  <c:v>711.8552371189778</c:v>
                </c:pt>
                <c:pt idx="278">
                  <c:v>708.7021537458452</c:v>
                </c:pt>
                <c:pt idx="279">
                  <c:v>713.5365009597066</c:v>
                </c:pt>
                <c:pt idx="280">
                  <c:v>722.313715292826</c:v>
                </c:pt>
                <c:pt idx="281">
                  <c:v>704.056775138347</c:v>
                </c:pt>
                <c:pt idx="282">
                  <c:v>687.389158498192</c:v>
                </c:pt>
                <c:pt idx="283">
                  <c:v>692.6406926406926</c:v>
                </c:pt>
                <c:pt idx="284">
                  <c:v>684.5048634070544</c:v>
                </c:pt>
                <c:pt idx="285">
                  <c:v>694.4106883693153</c:v>
                </c:pt>
                <c:pt idx="286">
                  <c:v>677.2360641748894</c:v>
                </c:pt>
                <c:pt idx="287">
                  <c:v>681.588920090515</c:v>
                </c:pt>
                <c:pt idx="288">
                  <c:v>688.1412616381891</c:v>
                </c:pt>
                <c:pt idx="289">
                  <c:v>677.9661016949127</c:v>
                </c:pt>
                <c:pt idx="290">
                  <c:v>667.3740831948533</c:v>
                </c:pt>
                <c:pt idx="291">
                  <c:v>680.851063829786</c:v>
                </c:pt>
                <c:pt idx="292">
                  <c:v>658.384193512282</c:v>
                </c:pt>
                <c:pt idx="293">
                  <c:v>670.16941882908</c:v>
                </c:pt>
                <c:pt idx="294">
                  <c:v>668.0294467380125</c:v>
                </c:pt>
                <c:pt idx="295">
                  <c:v>678.6977148247942</c:v>
                </c:pt>
                <c:pt idx="296">
                  <c:v>668.0874660110502</c:v>
                </c:pt>
                <c:pt idx="297">
                  <c:v>673.654711541053</c:v>
                </c:pt>
                <c:pt idx="298">
                  <c:v>653.0612244897934</c:v>
                </c:pt>
                <c:pt idx="299">
                  <c:v>662.4973500106</c:v>
                </c:pt>
                <c:pt idx="300">
                  <c:v>663.200339558574</c:v>
                </c:pt>
                <c:pt idx="301">
                  <c:v>655.737704918033</c:v>
                </c:pt>
                <c:pt idx="302">
                  <c:v>641.9144456426846</c:v>
                </c:pt>
                <c:pt idx="303">
                  <c:v>649.7345834226717</c:v>
                </c:pt>
                <c:pt idx="304">
                  <c:v>653.7400468077873</c:v>
                </c:pt>
                <c:pt idx="305">
                  <c:v>626.2485831125807</c:v>
                </c:pt>
                <c:pt idx="306">
                  <c:v>646.696673392312</c:v>
                </c:pt>
                <c:pt idx="307">
                  <c:v>623.7563857059984</c:v>
                </c:pt>
                <c:pt idx="308">
                  <c:v>634.8722637005424</c:v>
                </c:pt>
                <c:pt idx="309">
                  <c:v>640.6519274013224</c:v>
                </c:pt>
                <c:pt idx="310">
                  <c:v>632.8513115843429</c:v>
                </c:pt>
                <c:pt idx="311">
                  <c:v>632.559081018167</c:v>
                </c:pt>
                <c:pt idx="312">
                  <c:v>636.8047683941054</c:v>
                </c:pt>
                <c:pt idx="313">
                  <c:v>624.3795228491687</c:v>
                </c:pt>
                <c:pt idx="314">
                  <c:v>639.3493980525417</c:v>
                </c:pt>
                <c:pt idx="315">
                  <c:v>636.8047683941054</c:v>
                </c:pt>
                <c:pt idx="316">
                  <c:v>645.1612903225804</c:v>
                </c:pt>
                <c:pt idx="317">
                  <c:v>634.920634920635</c:v>
                </c:pt>
                <c:pt idx="318">
                  <c:v>615.3846153846154</c:v>
                </c:pt>
                <c:pt idx="319">
                  <c:v>620.1550387596898</c:v>
                </c:pt>
                <c:pt idx="320">
                  <c:v>643.836233815565</c:v>
                </c:pt>
                <c:pt idx="321">
                  <c:v>649.7345834226717</c:v>
                </c:pt>
                <c:pt idx="322">
                  <c:v>643.2274580937299</c:v>
                </c:pt>
                <c:pt idx="323">
                  <c:v>622.5680933852125</c:v>
                </c:pt>
                <c:pt idx="324">
                  <c:v>625.0</c:v>
                </c:pt>
                <c:pt idx="325">
                  <c:v>628.0775801426992</c:v>
                </c:pt>
                <c:pt idx="326">
                  <c:v>616.222678227004</c:v>
                </c:pt>
                <c:pt idx="327">
                  <c:v>611.8303516800861</c:v>
                </c:pt>
                <c:pt idx="328">
                  <c:v>615.3846153846154</c:v>
                </c:pt>
                <c:pt idx="329">
                  <c:v>613.579746959713</c:v>
                </c:pt>
                <c:pt idx="330">
                  <c:v>609.4996617276876</c:v>
                </c:pt>
                <c:pt idx="331">
                  <c:v>605.4771462651142</c:v>
                </c:pt>
                <c:pt idx="332">
                  <c:v>593.6691125834091</c:v>
                </c:pt>
                <c:pt idx="333">
                  <c:v>595.316053292693</c:v>
                </c:pt>
                <c:pt idx="334">
                  <c:v>600.9290362901046</c:v>
                </c:pt>
                <c:pt idx="335">
                  <c:v>595.316053292693</c:v>
                </c:pt>
                <c:pt idx="336">
                  <c:v>590.9606656580934</c:v>
                </c:pt>
                <c:pt idx="337">
                  <c:v>603.194518168219</c:v>
                </c:pt>
                <c:pt idx="338">
                  <c:v>599.250936329588</c:v>
                </c:pt>
                <c:pt idx="339">
                  <c:v>588.235294117647</c:v>
                </c:pt>
                <c:pt idx="340">
                  <c:v>609.4996617276876</c:v>
                </c:pt>
                <c:pt idx="341">
                  <c:v>640.0</c:v>
                </c:pt>
                <c:pt idx="342">
                  <c:v>613.0268199233717</c:v>
                </c:pt>
                <c:pt idx="343">
                  <c:v>626.197602915576</c:v>
                </c:pt>
                <c:pt idx="344">
                  <c:v>614.2279768558899</c:v>
                </c:pt>
                <c:pt idx="345">
                  <c:v>598.8992232277076</c:v>
                </c:pt>
                <c:pt idx="346">
                  <c:v>593.6691125834091</c:v>
                </c:pt>
                <c:pt idx="347">
                  <c:v>581.280444563284</c:v>
                </c:pt>
                <c:pt idx="348">
                  <c:v>581.280444563284</c:v>
                </c:pt>
                <c:pt idx="349">
                  <c:v>579.7101449275365</c:v>
                </c:pt>
                <c:pt idx="350">
                  <c:v>578.6400800837871</c:v>
                </c:pt>
                <c:pt idx="351">
                  <c:v>568.3626608466324</c:v>
                </c:pt>
                <c:pt idx="352">
                  <c:v>571.908974967544</c:v>
                </c:pt>
                <c:pt idx="353">
                  <c:v>592.0347642813587</c:v>
                </c:pt>
                <c:pt idx="354">
                  <c:v>603.194518168219</c:v>
                </c:pt>
                <c:pt idx="355">
                  <c:v>591.474486748014</c:v>
                </c:pt>
                <c:pt idx="356">
                  <c:v>584.443288545496</c:v>
                </c:pt>
                <c:pt idx="357">
                  <c:v>587.6856352000188</c:v>
                </c:pt>
                <c:pt idx="358">
                  <c:v>597.5821824896468</c:v>
                </c:pt>
                <c:pt idx="359">
                  <c:v>586.585952439611</c:v>
                </c:pt>
                <c:pt idx="360">
                  <c:v>579.6698200704878</c:v>
                </c:pt>
                <c:pt idx="361">
                  <c:v>588.235294117647</c:v>
                </c:pt>
                <c:pt idx="362">
                  <c:v>556.0467301672032</c:v>
                </c:pt>
                <c:pt idx="363">
                  <c:v>577.8209217399329</c:v>
                </c:pt>
                <c:pt idx="364">
                  <c:v>567.8494971692703</c:v>
                </c:pt>
                <c:pt idx="365">
                  <c:v>587.133555269817</c:v>
                </c:pt>
                <c:pt idx="366">
                  <c:v>575.0133690608307</c:v>
                </c:pt>
                <c:pt idx="367">
                  <c:v>576.5549687507204</c:v>
                </c:pt>
                <c:pt idx="368">
                  <c:v>567.8881941723312</c:v>
                </c:pt>
                <c:pt idx="369">
                  <c:v>574.4848307280446</c:v>
                </c:pt>
                <c:pt idx="370">
                  <c:v>552.6571757007681</c:v>
                </c:pt>
                <c:pt idx="371">
                  <c:v>565.8797166074378</c:v>
                </c:pt>
                <c:pt idx="372">
                  <c:v>564.8632466079963</c:v>
                </c:pt>
                <c:pt idx="373">
                  <c:v>573.9605574304924</c:v>
                </c:pt>
                <c:pt idx="374">
                  <c:v>576.5549687507204</c:v>
                </c:pt>
                <c:pt idx="375">
                  <c:v>580.740327769841</c:v>
                </c:pt>
                <c:pt idx="376">
                  <c:v>568.4046586445822</c:v>
                </c:pt>
                <c:pt idx="377">
                  <c:v>566.3508316861966</c:v>
                </c:pt>
                <c:pt idx="378">
                  <c:v>571.3893904417982</c:v>
                </c:pt>
                <c:pt idx="379">
                  <c:v>557.4912891986063</c:v>
                </c:pt>
                <c:pt idx="380">
                  <c:v>564.3946021300252</c:v>
                </c:pt>
                <c:pt idx="381">
                  <c:v>570.5906183490531</c:v>
                </c:pt>
                <c:pt idx="382">
                  <c:v>557.9485348271475</c:v>
                </c:pt>
                <c:pt idx="383">
                  <c:v>542.3728813559322</c:v>
                </c:pt>
                <c:pt idx="384">
                  <c:v>559.9386307260725</c:v>
                </c:pt>
                <c:pt idx="385">
                  <c:v>565.8412928341845</c:v>
                </c:pt>
                <c:pt idx="386">
                  <c:v>562.876071575322</c:v>
                </c:pt>
                <c:pt idx="387">
                  <c:v>569.3950177935931</c:v>
                </c:pt>
                <c:pt idx="388">
                  <c:v>559.4405594405583</c:v>
                </c:pt>
                <c:pt idx="389">
                  <c:v>559.4030051129429</c:v>
                </c:pt>
                <c:pt idx="390">
                  <c:v>557.4912891986063</c:v>
                </c:pt>
                <c:pt idx="391">
                  <c:v>541.4361051252322</c:v>
                </c:pt>
                <c:pt idx="392">
                  <c:v>534.205156148167</c:v>
                </c:pt>
                <c:pt idx="393">
                  <c:v>565.3710247349824</c:v>
                </c:pt>
                <c:pt idx="394">
                  <c:v>552.2085581282338</c:v>
                </c:pt>
                <c:pt idx="395">
                  <c:v>546.0393039090955</c:v>
                </c:pt>
                <c:pt idx="396">
                  <c:v>554.0841543013552</c:v>
                </c:pt>
                <c:pt idx="397">
                  <c:v>544.2532301429209</c:v>
                </c:pt>
                <c:pt idx="398">
                  <c:v>559.6315385949879</c:v>
                </c:pt>
                <c:pt idx="399">
                  <c:v>532.8814498638484</c:v>
                </c:pt>
                <c:pt idx="400">
                  <c:v>544.689009809849</c:v>
                </c:pt>
                <c:pt idx="401">
                  <c:v>540.9703926904081</c:v>
                </c:pt>
                <c:pt idx="402">
                  <c:v>550.7942453017251</c:v>
                </c:pt>
                <c:pt idx="403">
                  <c:v>546.989098507267</c:v>
                </c:pt>
                <c:pt idx="404">
                  <c:v>538.7205387205387</c:v>
                </c:pt>
                <c:pt idx="405">
                  <c:v>527.164802260483</c:v>
                </c:pt>
                <c:pt idx="406">
                  <c:v>534.6621469893174</c:v>
                </c:pt>
                <c:pt idx="407">
                  <c:v>528.9438050101558</c:v>
                </c:pt>
                <c:pt idx="408">
                  <c:v>534.6621469893174</c:v>
                </c:pt>
                <c:pt idx="409">
                  <c:v>530.6616289189349</c:v>
                </c:pt>
                <c:pt idx="410">
                  <c:v>550.7548094663736</c:v>
                </c:pt>
                <c:pt idx="411">
                  <c:v>533.7517947404099</c:v>
                </c:pt>
                <c:pt idx="412">
                  <c:v>539.610077757812</c:v>
                </c:pt>
                <c:pt idx="413">
                  <c:v>542.8056538636904</c:v>
                </c:pt>
                <c:pt idx="414">
                  <c:v>532.9155275597266</c:v>
                </c:pt>
                <c:pt idx="415">
                  <c:v>534.3450265836638</c:v>
                </c:pt>
                <c:pt idx="416">
                  <c:v>517.373398729331</c:v>
                </c:pt>
                <c:pt idx="417">
                  <c:v>525.875714533627</c:v>
                </c:pt>
                <c:pt idx="418">
                  <c:v>513.6265113460096</c:v>
                </c:pt>
                <c:pt idx="419">
                  <c:v>523.7494173287732</c:v>
                </c:pt>
                <c:pt idx="420">
                  <c:v>522.4414734939305</c:v>
                </c:pt>
                <c:pt idx="421">
                  <c:v>524.5901639344262</c:v>
                </c:pt>
                <c:pt idx="422">
                  <c:v>525.875714533627</c:v>
                </c:pt>
                <c:pt idx="423">
                  <c:v>522.8758169934629</c:v>
                </c:pt>
                <c:pt idx="424">
                  <c:v>528.019346628861</c:v>
                </c:pt>
                <c:pt idx="425">
                  <c:v>535.1170568561875</c:v>
                </c:pt>
                <c:pt idx="426">
                  <c:v>510.3498958886212</c:v>
                </c:pt>
                <c:pt idx="427">
                  <c:v>511.982961207051</c:v>
                </c:pt>
                <c:pt idx="428">
                  <c:v>513.6265113460096</c:v>
                </c:pt>
                <c:pt idx="429">
                  <c:v>518.19378374737</c:v>
                </c:pt>
                <c:pt idx="430">
                  <c:v>522.4742289586565</c:v>
                </c:pt>
                <c:pt idx="431">
                  <c:v>516.683717229335</c:v>
                </c:pt>
                <c:pt idx="432">
                  <c:v>520.3076058565824</c:v>
                </c:pt>
                <c:pt idx="433">
                  <c:v>524.5901639344262</c:v>
                </c:pt>
                <c:pt idx="434">
                  <c:v>511.5665189944646</c:v>
                </c:pt>
                <c:pt idx="435">
                  <c:v>503.5170667109762</c:v>
                </c:pt>
                <c:pt idx="436">
                  <c:v>506.7062573155715</c:v>
                </c:pt>
                <c:pt idx="437">
                  <c:v>504.7012925400101</c:v>
                </c:pt>
                <c:pt idx="438">
                  <c:v>520.7411187602194</c:v>
                </c:pt>
                <c:pt idx="439">
                  <c:v>518.621090245256</c:v>
                </c:pt>
                <c:pt idx="440">
                  <c:v>528.019346628861</c:v>
                </c:pt>
                <c:pt idx="441">
                  <c:v>525.908902059985</c:v>
                </c:pt>
                <c:pt idx="442">
                  <c:v>507.9365079365069</c:v>
                </c:pt>
                <c:pt idx="443">
                  <c:v>526.723306979611</c:v>
                </c:pt>
                <c:pt idx="444">
                  <c:v>526.723306979611</c:v>
                </c:pt>
                <c:pt idx="445">
                  <c:v>516.9802151671655</c:v>
                </c:pt>
                <c:pt idx="446">
                  <c:v>499.2361686619469</c:v>
                </c:pt>
                <c:pt idx="447">
                  <c:v>506.4855474349038</c:v>
                </c:pt>
                <c:pt idx="448">
                  <c:v>506.3291139240507</c:v>
                </c:pt>
                <c:pt idx="449">
                  <c:v>501.9374786676572</c:v>
                </c:pt>
                <c:pt idx="450">
                  <c:v>495.7170050761422</c:v>
                </c:pt>
                <c:pt idx="451">
                  <c:v>507.114820937757</c:v>
                </c:pt>
                <c:pt idx="452">
                  <c:v>507.9365079365069</c:v>
                </c:pt>
                <c:pt idx="453">
                  <c:v>475.8302047497372</c:v>
                </c:pt>
                <c:pt idx="454">
                  <c:v>490.4148419147758</c:v>
                </c:pt>
                <c:pt idx="455">
                  <c:v>507.9365079365069</c:v>
                </c:pt>
                <c:pt idx="456">
                  <c:v>511.5665189944646</c:v>
                </c:pt>
                <c:pt idx="457">
                  <c:v>501.1677207894394</c:v>
                </c:pt>
                <c:pt idx="458">
                  <c:v>504.3271267474925</c:v>
                </c:pt>
                <c:pt idx="459">
                  <c:v>499.6028157614697</c:v>
                </c:pt>
                <c:pt idx="460">
                  <c:v>499.6028157614697</c:v>
                </c:pt>
                <c:pt idx="461">
                  <c:v>505.137245789681</c:v>
                </c:pt>
                <c:pt idx="462">
                  <c:v>499.2361686619469</c:v>
                </c:pt>
                <c:pt idx="463">
                  <c:v>494.7262185106752</c:v>
                </c:pt>
                <c:pt idx="464">
                  <c:v>487.4268250478887</c:v>
                </c:pt>
                <c:pt idx="465">
                  <c:v>493.0504538529427</c:v>
                </c:pt>
                <c:pt idx="466">
                  <c:v>496.108032485154</c:v>
                </c:pt>
                <c:pt idx="467">
                  <c:v>483.0124520610142</c:v>
                </c:pt>
                <c:pt idx="468">
                  <c:v>487.0469854226835</c:v>
                </c:pt>
                <c:pt idx="469">
                  <c:v>488.183517948066</c:v>
                </c:pt>
                <c:pt idx="470">
                  <c:v>483.7274099299563</c:v>
                </c:pt>
                <c:pt idx="471">
                  <c:v>489.2679084286182</c:v>
                </c:pt>
                <c:pt idx="472">
                  <c:v>495.3560371517028</c:v>
                </c:pt>
                <c:pt idx="473">
                  <c:v>498.0476531994588</c:v>
                </c:pt>
                <c:pt idx="474">
                  <c:v>495.3265935894832</c:v>
                </c:pt>
                <c:pt idx="475">
                  <c:v>489.2966360856269</c:v>
                </c:pt>
                <c:pt idx="476">
                  <c:v>501.5372115534113</c:v>
                </c:pt>
                <c:pt idx="477">
                  <c:v>487.8048780487805</c:v>
                </c:pt>
                <c:pt idx="478">
                  <c:v>501.3209807843668</c:v>
                </c:pt>
                <c:pt idx="479">
                  <c:v>486.322188449848</c:v>
                </c:pt>
                <c:pt idx="480">
                  <c:v>480.8478308954348</c:v>
                </c:pt>
                <c:pt idx="481">
                  <c:v>494.1859028529353</c:v>
                </c:pt>
                <c:pt idx="482">
                  <c:v>489.6488238635251</c:v>
                </c:pt>
                <c:pt idx="483">
                  <c:v>488.9162681999081</c:v>
                </c:pt>
                <c:pt idx="484">
                  <c:v>516.0970675364621</c:v>
                </c:pt>
                <c:pt idx="485">
                  <c:v>512.0170399270888</c:v>
                </c:pt>
                <c:pt idx="486">
                  <c:v>497.6510868699737</c:v>
                </c:pt>
                <c:pt idx="487">
                  <c:v>501.9374786676572</c:v>
                </c:pt>
                <c:pt idx="488">
                  <c:v>495.3265935894832</c:v>
                </c:pt>
                <c:pt idx="489">
                  <c:v>501.1677207894394</c:v>
                </c:pt>
                <c:pt idx="490">
                  <c:v>499.970001799892</c:v>
                </c:pt>
                <c:pt idx="491">
                  <c:v>496.108032485154</c:v>
                </c:pt>
                <c:pt idx="492">
                  <c:v>501.5673981191222</c:v>
                </c:pt>
                <c:pt idx="493">
                  <c:v>482.0415423401187</c:v>
                </c:pt>
                <c:pt idx="494">
                  <c:v>493.4397189367361</c:v>
                </c:pt>
                <c:pt idx="495">
                  <c:v>483.7274099299563</c:v>
                </c:pt>
                <c:pt idx="496">
                  <c:v>498.4125560091109</c:v>
                </c:pt>
                <c:pt idx="497">
                  <c:v>494.9661938089622</c:v>
                </c:pt>
                <c:pt idx="498">
                  <c:v>485.222547321329</c:v>
                </c:pt>
                <c:pt idx="499">
                  <c:v>486.322188449848</c:v>
                </c:pt>
                <c:pt idx="500">
                  <c:v>480.8200867399436</c:v>
                </c:pt>
                <c:pt idx="501">
                  <c:v>484.8484848484848</c:v>
                </c:pt>
                <c:pt idx="502">
                  <c:v>489.2966360856269</c:v>
                </c:pt>
                <c:pt idx="503">
                  <c:v>472.9876739412162</c:v>
                </c:pt>
                <c:pt idx="504">
                  <c:v>470.5882352941176</c:v>
                </c:pt>
                <c:pt idx="505">
                  <c:v>483.0124520610142</c:v>
                </c:pt>
                <c:pt idx="506">
                  <c:v>470.5882352941176</c:v>
                </c:pt>
                <c:pt idx="507">
                  <c:v>476.1904761904762</c:v>
                </c:pt>
                <c:pt idx="508">
                  <c:v>485.7151183687732</c:v>
                </c:pt>
                <c:pt idx="509">
                  <c:v>492.6642296209442</c:v>
                </c:pt>
                <c:pt idx="510">
                  <c:v>485.9464292656376</c:v>
                </c:pt>
                <c:pt idx="511">
                  <c:v>505.9218148427339</c:v>
                </c:pt>
                <c:pt idx="512">
                  <c:v>488.1549208456796</c:v>
                </c:pt>
                <c:pt idx="513">
                  <c:v>470.5882352941176</c:v>
                </c:pt>
                <c:pt idx="514">
                  <c:v>461.4078476246724</c:v>
                </c:pt>
                <c:pt idx="515">
                  <c:v>470.5882352941176</c:v>
                </c:pt>
                <c:pt idx="516">
                  <c:v>472.659037949794</c:v>
                </c:pt>
                <c:pt idx="517">
                  <c:v>479.745159371342</c:v>
                </c:pt>
                <c:pt idx="518">
                  <c:v>489.2679084286182</c:v>
                </c:pt>
                <c:pt idx="519">
                  <c:v>479.745159371342</c:v>
                </c:pt>
                <c:pt idx="520">
                  <c:v>464.4271987144654</c:v>
                </c:pt>
                <c:pt idx="521">
                  <c:v>485.222547321329</c:v>
                </c:pt>
                <c:pt idx="522">
                  <c:v>477.2768492091523</c:v>
                </c:pt>
                <c:pt idx="523">
                  <c:v>480.9912267200239</c:v>
                </c:pt>
                <c:pt idx="524">
                  <c:v>501.5673981191222</c:v>
                </c:pt>
                <c:pt idx="525">
                  <c:v>480.0837266019194</c:v>
                </c:pt>
                <c:pt idx="526">
                  <c:v>474.4463211432258</c:v>
                </c:pt>
                <c:pt idx="527">
                  <c:v>479.0143800116878</c:v>
                </c:pt>
                <c:pt idx="528">
                  <c:v>495.7170050761422</c:v>
                </c:pt>
                <c:pt idx="529">
                  <c:v>487.4268250478887</c:v>
                </c:pt>
                <c:pt idx="530">
                  <c:v>460.4178752635892</c:v>
                </c:pt>
                <c:pt idx="531">
                  <c:v>449.4382022471893</c:v>
                </c:pt>
                <c:pt idx="532">
                  <c:v>467.13910000981</c:v>
                </c:pt>
                <c:pt idx="533">
                  <c:v>488.9162681999081</c:v>
                </c:pt>
                <c:pt idx="534">
                  <c:v>489.6488238635251</c:v>
                </c:pt>
                <c:pt idx="535">
                  <c:v>491.1518985476638</c:v>
                </c:pt>
                <c:pt idx="536">
                  <c:v>479.77508144182</c:v>
                </c:pt>
                <c:pt idx="537">
                  <c:v>476.1904761904762</c:v>
                </c:pt>
                <c:pt idx="538">
                  <c:v>468.992557088118</c:v>
                </c:pt>
                <c:pt idx="539">
                  <c:v>466.7923894168822</c:v>
                </c:pt>
                <c:pt idx="540">
                  <c:v>465.0903205402489</c:v>
                </c:pt>
                <c:pt idx="541">
                  <c:v>456.8108209347263</c:v>
                </c:pt>
                <c:pt idx="542">
                  <c:v>448.4747374180411</c:v>
                </c:pt>
                <c:pt idx="543">
                  <c:v>456.1461127228274</c:v>
                </c:pt>
                <c:pt idx="544">
                  <c:v>463.1109011675026</c:v>
                </c:pt>
                <c:pt idx="545">
                  <c:v>461.7466026993706</c:v>
                </c:pt>
                <c:pt idx="546">
                  <c:v>461.0951008645533</c:v>
                </c:pt>
                <c:pt idx="547">
                  <c:v>439.5604395604394</c:v>
                </c:pt>
                <c:pt idx="548">
                  <c:v>457.1428571428571</c:v>
                </c:pt>
                <c:pt idx="549">
                  <c:v>462.0879907952072</c:v>
                </c:pt>
                <c:pt idx="550">
                  <c:v>453.5599923801923</c:v>
                </c:pt>
                <c:pt idx="551">
                  <c:v>450.7042253521126</c:v>
                </c:pt>
                <c:pt idx="552">
                  <c:v>451.7528008673654</c:v>
                </c:pt>
                <c:pt idx="553">
                  <c:v>445.3668486732522</c:v>
                </c:pt>
                <c:pt idx="554">
                  <c:v>467.8362573099415</c:v>
                </c:pt>
                <c:pt idx="555">
                  <c:v>443.1897250894135</c:v>
                </c:pt>
                <c:pt idx="556">
                  <c:v>446.927374301675</c:v>
                </c:pt>
                <c:pt idx="557">
                  <c:v>450.3814731077223</c:v>
                </c:pt>
                <c:pt idx="558">
                  <c:v>452.2778976314206</c:v>
                </c:pt>
                <c:pt idx="559">
                  <c:v>437.7440423035842</c:v>
                </c:pt>
                <c:pt idx="560">
                  <c:v>438.6619057227832</c:v>
                </c:pt>
                <c:pt idx="561">
                  <c:v>452.9313718385386</c:v>
                </c:pt>
                <c:pt idx="562">
                  <c:v>447.2211911289205</c:v>
                </c:pt>
                <c:pt idx="563">
                  <c:v>443.8152130978746</c:v>
                </c:pt>
                <c:pt idx="564">
                  <c:v>436.854820037657</c:v>
                </c:pt>
                <c:pt idx="565">
                  <c:v>442.7325452694025</c:v>
                </c:pt>
                <c:pt idx="566">
                  <c:v>441.6785551811103</c:v>
                </c:pt>
                <c:pt idx="567">
                  <c:v>452.603374610761</c:v>
                </c:pt>
                <c:pt idx="568">
                  <c:v>458.7618934020865</c:v>
                </c:pt>
                <c:pt idx="569">
                  <c:v>452.2778976314206</c:v>
                </c:pt>
                <c:pt idx="570">
                  <c:v>443.5258531219785</c:v>
                </c:pt>
                <c:pt idx="571">
                  <c:v>446.2910978314715</c:v>
                </c:pt>
                <c:pt idx="572">
                  <c:v>442.2763077004718</c:v>
                </c:pt>
                <c:pt idx="573">
                  <c:v>454.2171794021584</c:v>
                </c:pt>
                <c:pt idx="574">
                  <c:v>446.2910978314715</c:v>
                </c:pt>
                <c:pt idx="575">
                  <c:v>444.7350046474798</c:v>
                </c:pt>
                <c:pt idx="576">
                  <c:v>446.9034062977628</c:v>
                </c:pt>
                <c:pt idx="577">
                  <c:v>448.4988742678256</c:v>
                </c:pt>
                <c:pt idx="578">
                  <c:v>439.5604395604394</c:v>
                </c:pt>
                <c:pt idx="579">
                  <c:v>446.6100067438111</c:v>
                </c:pt>
                <c:pt idx="580">
                  <c:v>455.307059080644</c:v>
                </c:pt>
                <c:pt idx="581">
                  <c:v>451.3266747604584</c:v>
                </c:pt>
                <c:pt idx="582">
                  <c:v>448.1792717086834</c:v>
                </c:pt>
                <c:pt idx="583">
                  <c:v>430.4018662224919</c:v>
                </c:pt>
                <c:pt idx="584">
                  <c:v>428.3682596254348</c:v>
                </c:pt>
                <c:pt idx="585">
                  <c:v>424.4031830238727</c:v>
                </c:pt>
                <c:pt idx="586">
                  <c:v>444.7350046474798</c:v>
                </c:pt>
                <c:pt idx="587">
                  <c:v>440.7480375693627</c:v>
                </c:pt>
                <c:pt idx="588">
                  <c:v>437.4395786581967</c:v>
                </c:pt>
                <c:pt idx="589">
                  <c:v>438.9449519135805</c:v>
                </c:pt>
                <c:pt idx="590">
                  <c:v>434.180419331449</c:v>
                </c:pt>
                <c:pt idx="591">
                  <c:v>436.854820037657</c:v>
                </c:pt>
                <c:pt idx="592">
                  <c:v>441.3666476879008</c:v>
                </c:pt>
                <c:pt idx="593">
                  <c:v>432.1353102083322</c:v>
                </c:pt>
                <c:pt idx="594">
                  <c:v>436.9712647696288</c:v>
                </c:pt>
                <c:pt idx="595">
                  <c:v>440.462661980144</c:v>
                </c:pt>
                <c:pt idx="596">
                  <c:v>428.6620599783955</c:v>
                </c:pt>
                <c:pt idx="597">
                  <c:v>434.180419331449</c:v>
                </c:pt>
                <c:pt idx="598">
                  <c:v>427.2244509097744</c:v>
                </c:pt>
                <c:pt idx="599">
                  <c:v>432.1353102083322</c:v>
                </c:pt>
                <c:pt idx="600">
                  <c:v>436.549685902501</c:v>
                </c:pt>
                <c:pt idx="601">
                  <c:v>426.3774122302096</c:v>
                </c:pt>
                <c:pt idx="602">
                  <c:v>438.0508489425453</c:v>
                </c:pt>
                <c:pt idx="603">
                  <c:v>433.2811951628485</c:v>
                </c:pt>
                <c:pt idx="604">
                  <c:v>437.4625422698181</c:v>
                </c:pt>
                <c:pt idx="605">
                  <c:v>427.2244509097744</c:v>
                </c:pt>
                <c:pt idx="606">
                  <c:v>445.0754625446745</c:v>
                </c:pt>
                <c:pt idx="607">
                  <c:v>425.8200229091172</c:v>
                </c:pt>
                <c:pt idx="608">
                  <c:v>430.4926557952919</c:v>
                </c:pt>
                <c:pt idx="609">
                  <c:v>435.944495546827</c:v>
                </c:pt>
                <c:pt idx="610">
                  <c:v>430.1075268817204</c:v>
                </c:pt>
                <c:pt idx="611">
                  <c:v>436.2468808348021</c:v>
                </c:pt>
                <c:pt idx="612">
                  <c:v>451.3266747604584</c:v>
                </c:pt>
                <c:pt idx="613">
                  <c:v>429.5182094244884</c:v>
                </c:pt>
                <c:pt idx="614">
                  <c:v>428.3682596254348</c:v>
                </c:pt>
                <c:pt idx="615">
                  <c:v>430.9713231681562</c:v>
                </c:pt>
                <c:pt idx="616">
                  <c:v>426.0867342156166</c:v>
                </c:pt>
                <c:pt idx="617">
                  <c:v>444.7350046474798</c:v>
                </c:pt>
                <c:pt idx="618">
                  <c:v>452.9313718385386</c:v>
                </c:pt>
                <c:pt idx="619">
                  <c:v>442.5875438161668</c:v>
                </c:pt>
                <c:pt idx="620">
                  <c:v>426.0867342156166</c:v>
                </c:pt>
                <c:pt idx="621">
                  <c:v>432.729963520864</c:v>
                </c:pt>
                <c:pt idx="622">
                  <c:v>432.5465311930931</c:v>
                </c:pt>
                <c:pt idx="623">
                  <c:v>435.3618292162616</c:v>
                </c:pt>
                <c:pt idx="624">
                  <c:v>436.854820037657</c:v>
                </c:pt>
                <c:pt idx="625">
                  <c:v>425.5319148936169</c:v>
                </c:pt>
                <c:pt idx="626">
                  <c:v>438.9449519135805</c:v>
                </c:pt>
                <c:pt idx="627">
                  <c:v>441.9889502762421</c:v>
                </c:pt>
                <c:pt idx="628">
                  <c:v>432.4099938597782</c:v>
                </c:pt>
                <c:pt idx="629">
                  <c:v>426.6666666666666</c:v>
                </c:pt>
                <c:pt idx="630">
                  <c:v>416.3908077565279</c:v>
                </c:pt>
                <c:pt idx="631">
                  <c:v>441.3666476879008</c:v>
                </c:pt>
                <c:pt idx="632">
                  <c:v>420.2069098824261</c:v>
                </c:pt>
                <c:pt idx="633">
                  <c:v>430.9713231681562</c:v>
                </c:pt>
                <c:pt idx="634">
                  <c:v>416.3908077565279</c:v>
                </c:pt>
                <c:pt idx="635">
                  <c:v>410.6067947212391</c:v>
                </c:pt>
                <c:pt idx="636">
                  <c:v>425.8200229091172</c:v>
                </c:pt>
                <c:pt idx="637">
                  <c:v>418.848167539267</c:v>
                </c:pt>
                <c:pt idx="638">
                  <c:v>419.3856838502961</c:v>
                </c:pt>
                <c:pt idx="639">
                  <c:v>432.4324324324322</c:v>
                </c:pt>
                <c:pt idx="640">
                  <c:v>452.9313718385386</c:v>
                </c:pt>
                <c:pt idx="641">
                  <c:v>414.2347634098149</c:v>
                </c:pt>
                <c:pt idx="642">
                  <c:v>430.9471788042939</c:v>
                </c:pt>
                <c:pt idx="643">
                  <c:v>432.157720281594</c:v>
                </c:pt>
                <c:pt idx="644">
                  <c:v>426.6448224517571</c:v>
                </c:pt>
                <c:pt idx="645">
                  <c:v>423.2804232804233</c:v>
                </c:pt>
                <c:pt idx="646">
                  <c:v>418.2892805006086</c:v>
                </c:pt>
                <c:pt idx="647">
                  <c:v>415.8592067069773</c:v>
                </c:pt>
                <c:pt idx="648">
                  <c:v>429.926310630358</c:v>
                </c:pt>
                <c:pt idx="649">
                  <c:v>426.3774122302096</c:v>
                </c:pt>
                <c:pt idx="650">
                  <c:v>416.3908077565279</c:v>
                </c:pt>
                <c:pt idx="651">
                  <c:v>415.5636913691577</c:v>
                </c:pt>
                <c:pt idx="652">
                  <c:v>425.2441964798286</c:v>
                </c:pt>
                <c:pt idx="653">
                  <c:v>415.8592067069773</c:v>
                </c:pt>
                <c:pt idx="654">
                  <c:v>415.5844155844156</c:v>
                </c:pt>
                <c:pt idx="655">
                  <c:v>417.4772683627377</c:v>
                </c:pt>
                <c:pt idx="656">
                  <c:v>418.56941345868</c:v>
                </c:pt>
                <c:pt idx="657">
                  <c:v>409.7202020740037</c:v>
                </c:pt>
                <c:pt idx="658">
                  <c:v>412.8921443140622</c:v>
                </c:pt>
                <c:pt idx="659">
                  <c:v>414.5077720207254</c:v>
                </c:pt>
                <c:pt idx="660">
                  <c:v>408.4283269550433</c:v>
                </c:pt>
                <c:pt idx="661">
                  <c:v>428.1885057077528</c:v>
                </c:pt>
                <c:pt idx="662">
                  <c:v>415.5844155844156</c:v>
                </c:pt>
                <c:pt idx="663">
                  <c:v>418.2892805006086</c:v>
                </c:pt>
                <c:pt idx="664">
                  <c:v>402.7645760500071</c:v>
                </c:pt>
                <c:pt idx="665">
                  <c:v>414.7604965512665</c:v>
                </c:pt>
                <c:pt idx="666">
                  <c:v>402.5051923169809</c:v>
                </c:pt>
                <c:pt idx="667">
                  <c:v>422.7096534203551</c:v>
                </c:pt>
                <c:pt idx="668">
                  <c:v>416.645834374948</c:v>
                </c:pt>
                <c:pt idx="669">
                  <c:v>407.6325111385584</c:v>
                </c:pt>
                <c:pt idx="670">
                  <c:v>425.2441964798286</c:v>
                </c:pt>
                <c:pt idx="671">
                  <c:v>434.180419331449</c:v>
                </c:pt>
                <c:pt idx="672">
                  <c:v>438.0508489425453</c:v>
                </c:pt>
                <c:pt idx="673">
                  <c:v>421.3347040755705</c:v>
                </c:pt>
                <c:pt idx="674">
                  <c:v>416.1984434178216</c:v>
                </c:pt>
                <c:pt idx="675">
                  <c:v>416.645834374948</c:v>
                </c:pt>
                <c:pt idx="676">
                  <c:v>420.2280998125773</c:v>
                </c:pt>
                <c:pt idx="677">
                  <c:v>423.2589244144212</c:v>
                </c:pt>
                <c:pt idx="678">
                  <c:v>421.3134024006437</c:v>
                </c:pt>
                <c:pt idx="679">
                  <c:v>409.9889712966712</c:v>
                </c:pt>
                <c:pt idx="680">
                  <c:v>400.0</c:v>
                </c:pt>
                <c:pt idx="681">
                  <c:v>414.7604965512665</c:v>
                </c:pt>
                <c:pt idx="682">
                  <c:v>420.4878500035741</c:v>
                </c:pt>
                <c:pt idx="683">
                  <c:v>408.9410879468699</c:v>
                </c:pt>
                <c:pt idx="684">
                  <c:v>401.9906577371136</c:v>
                </c:pt>
                <c:pt idx="685">
                  <c:v>395.7903735865335</c:v>
                </c:pt>
                <c:pt idx="686">
                  <c:v>398.2619846987744</c:v>
                </c:pt>
                <c:pt idx="687">
                  <c:v>405.9298228522254</c:v>
                </c:pt>
                <c:pt idx="688">
                  <c:v>404.040404040404</c:v>
                </c:pt>
                <c:pt idx="689">
                  <c:v>404.8025777828153</c:v>
                </c:pt>
                <c:pt idx="690">
                  <c:v>403.2615796562589</c:v>
                </c:pt>
                <c:pt idx="691">
                  <c:v>414.5077720207254</c:v>
                </c:pt>
                <c:pt idx="692">
                  <c:v>414.5077720207254</c:v>
                </c:pt>
                <c:pt idx="693">
                  <c:v>399.490250440437</c:v>
                </c:pt>
                <c:pt idx="694">
                  <c:v>393.8418882355491</c:v>
                </c:pt>
                <c:pt idx="695">
                  <c:v>409.7202020740037</c:v>
                </c:pt>
                <c:pt idx="696">
                  <c:v>421.8804053426935</c:v>
                </c:pt>
                <c:pt idx="697">
                  <c:v>415.8592067069773</c:v>
                </c:pt>
                <c:pt idx="698">
                  <c:v>409.9889712966712</c:v>
                </c:pt>
                <c:pt idx="699">
                  <c:v>402.2671778141606</c:v>
                </c:pt>
                <c:pt idx="700">
                  <c:v>409.0431254167127</c:v>
                </c:pt>
                <c:pt idx="701">
                  <c:v>405.3046269576214</c:v>
                </c:pt>
                <c:pt idx="702">
                  <c:v>404.3001362491459</c:v>
                </c:pt>
                <c:pt idx="703">
                  <c:v>401.7532511881851</c:v>
                </c:pt>
                <c:pt idx="704">
                  <c:v>416.6666666666666</c:v>
                </c:pt>
                <c:pt idx="705">
                  <c:v>406.3339333531083</c:v>
                </c:pt>
                <c:pt idx="706">
                  <c:v>408.4083102922965</c:v>
                </c:pt>
                <c:pt idx="707">
                  <c:v>403.7810053339471</c:v>
                </c:pt>
                <c:pt idx="708">
                  <c:v>416.3908077565279</c:v>
                </c:pt>
                <c:pt idx="709">
                  <c:v>397.2541791139643</c:v>
                </c:pt>
                <c:pt idx="710">
                  <c:v>390.7303140299533</c:v>
                </c:pt>
                <c:pt idx="711">
                  <c:v>403.2615796562589</c:v>
                </c:pt>
                <c:pt idx="712">
                  <c:v>399.5109985377898</c:v>
                </c:pt>
                <c:pt idx="713">
                  <c:v>414.8654591316036</c:v>
                </c:pt>
                <c:pt idx="714">
                  <c:v>408.4083102922965</c:v>
                </c:pt>
                <c:pt idx="715">
                  <c:v>401.4951680056531</c:v>
                </c:pt>
                <c:pt idx="716">
                  <c:v>403.022670025189</c:v>
                </c:pt>
                <c:pt idx="717">
                  <c:v>410.503975731005</c:v>
                </c:pt>
                <c:pt idx="718">
                  <c:v>398.2429520953552</c:v>
                </c:pt>
                <c:pt idx="719">
                  <c:v>413.1650925076642</c:v>
                </c:pt>
                <c:pt idx="720">
                  <c:v>392.1568627450981</c:v>
                </c:pt>
                <c:pt idx="721">
                  <c:v>408.6736904051591</c:v>
                </c:pt>
                <c:pt idx="722">
                  <c:v>392.874822224143</c:v>
                </c:pt>
                <c:pt idx="723">
                  <c:v>397.5052570070239</c:v>
                </c:pt>
                <c:pt idx="724">
                  <c:v>396.0207831707008</c:v>
                </c:pt>
                <c:pt idx="725">
                  <c:v>407.1246819338423</c:v>
                </c:pt>
                <c:pt idx="726">
                  <c:v>400.333077120164</c:v>
                </c:pt>
                <c:pt idx="727">
                  <c:v>401.2583461736004</c:v>
                </c:pt>
                <c:pt idx="728">
                  <c:v>409.4534615195636</c:v>
                </c:pt>
                <c:pt idx="729">
                  <c:v>413.1650925076642</c:v>
                </c:pt>
                <c:pt idx="730">
                  <c:v>395.2912901517128</c:v>
                </c:pt>
                <c:pt idx="731">
                  <c:v>397.7582345898516</c:v>
                </c:pt>
                <c:pt idx="732">
                  <c:v>418.0322386462439</c:v>
                </c:pt>
                <c:pt idx="733">
                  <c:v>391.4231362387366</c:v>
                </c:pt>
                <c:pt idx="734">
                  <c:v>388.3495145631068</c:v>
                </c:pt>
                <c:pt idx="735">
                  <c:v>387.6299529417237</c:v>
                </c:pt>
                <c:pt idx="736">
                  <c:v>398.2429520953552</c:v>
                </c:pt>
                <c:pt idx="737">
                  <c:v>397.7582345898516</c:v>
                </c:pt>
                <c:pt idx="738">
                  <c:v>382.6315870027701</c:v>
                </c:pt>
                <c:pt idx="739">
                  <c:v>386.9310179381208</c:v>
                </c:pt>
                <c:pt idx="740">
                  <c:v>384.8151925038001</c:v>
                </c:pt>
                <c:pt idx="741">
                  <c:v>390.2439024390244</c:v>
                </c:pt>
                <c:pt idx="742">
                  <c:v>389.5355178485163</c:v>
                </c:pt>
                <c:pt idx="743">
                  <c:v>407.8985474732715</c:v>
                </c:pt>
                <c:pt idx="744">
                  <c:v>397.2541791139643</c:v>
                </c:pt>
                <c:pt idx="745">
                  <c:v>391.9124937783889</c:v>
                </c:pt>
                <c:pt idx="746">
                  <c:v>398.4952818158632</c:v>
                </c:pt>
                <c:pt idx="747">
                  <c:v>400.2545619013692</c:v>
                </c:pt>
                <c:pt idx="748">
                  <c:v>387.3911914990869</c:v>
                </c:pt>
                <c:pt idx="749">
                  <c:v>383.4591079207314</c:v>
                </c:pt>
                <c:pt idx="750">
                  <c:v>376.9744034380066</c:v>
                </c:pt>
                <c:pt idx="751">
                  <c:v>391.1980440097799</c:v>
                </c:pt>
                <c:pt idx="752">
                  <c:v>387.8690088783216</c:v>
                </c:pt>
                <c:pt idx="753">
                  <c:v>390.7104679148564</c:v>
                </c:pt>
                <c:pt idx="754">
                  <c:v>385.5243323682369</c:v>
                </c:pt>
                <c:pt idx="755">
                  <c:v>379.5873126736612</c:v>
                </c:pt>
                <c:pt idx="756">
                  <c:v>381.629864826702</c:v>
                </c:pt>
                <c:pt idx="757">
                  <c:v>380.4899950155811</c:v>
                </c:pt>
                <c:pt idx="758">
                  <c:v>374.2599010456822</c:v>
                </c:pt>
                <c:pt idx="759">
                  <c:v>374.6904120470461</c:v>
                </c:pt>
                <c:pt idx="760">
                  <c:v>382.7751196172239</c:v>
                </c:pt>
                <c:pt idx="761">
                  <c:v>386.2360906727839</c:v>
                </c:pt>
                <c:pt idx="762">
                  <c:v>377.88324919133</c:v>
                </c:pt>
                <c:pt idx="763">
                  <c:v>387.8690088783216</c:v>
                </c:pt>
                <c:pt idx="764">
                  <c:v>378.9184908434347</c:v>
                </c:pt>
                <c:pt idx="765">
                  <c:v>376.9047825447857</c:v>
                </c:pt>
                <c:pt idx="766">
                  <c:v>379.1469194312786</c:v>
                </c:pt>
                <c:pt idx="767">
                  <c:v>382.3083010601408</c:v>
                </c:pt>
                <c:pt idx="768">
                  <c:v>384.6153846153846</c:v>
                </c:pt>
                <c:pt idx="769">
                  <c:v>381.8615751789976</c:v>
                </c:pt>
                <c:pt idx="770">
                  <c:v>376.67904685134</c:v>
                </c:pt>
                <c:pt idx="771">
                  <c:v>387.409200968523</c:v>
                </c:pt>
                <c:pt idx="772">
                  <c:v>371.4323918760305</c:v>
                </c:pt>
                <c:pt idx="773">
                  <c:v>366.3459918085036</c:v>
                </c:pt>
                <c:pt idx="774">
                  <c:v>376.9928786045232</c:v>
                </c:pt>
                <c:pt idx="775">
                  <c:v>375.362694203274</c:v>
                </c:pt>
                <c:pt idx="776">
                  <c:v>376.0190115212225</c:v>
                </c:pt>
                <c:pt idx="777">
                  <c:v>389.0535882412439</c:v>
                </c:pt>
                <c:pt idx="778">
                  <c:v>384.5976339553559</c:v>
                </c:pt>
                <c:pt idx="779">
                  <c:v>387.409200968523</c:v>
                </c:pt>
                <c:pt idx="780">
                  <c:v>380.7217723359946</c:v>
                </c:pt>
                <c:pt idx="781">
                  <c:v>393.3477036361061</c:v>
                </c:pt>
                <c:pt idx="782">
                  <c:v>384.3803212650726</c:v>
                </c:pt>
                <c:pt idx="783">
                  <c:v>376.9047825447857</c:v>
                </c:pt>
                <c:pt idx="784">
                  <c:v>376.2453721819222</c:v>
                </c:pt>
                <c:pt idx="785">
                  <c:v>384.1632540164268</c:v>
                </c:pt>
                <c:pt idx="786">
                  <c:v>389.8529084976238</c:v>
                </c:pt>
                <c:pt idx="787">
                  <c:v>387.6299529417237</c:v>
                </c:pt>
                <c:pt idx="788">
                  <c:v>384.8507356421811</c:v>
                </c:pt>
                <c:pt idx="789">
                  <c:v>383.6930455635492</c:v>
                </c:pt>
                <c:pt idx="790">
                  <c:v>387.409200968523</c:v>
                </c:pt>
                <c:pt idx="791">
                  <c:v>380.2599456988798</c:v>
                </c:pt>
                <c:pt idx="792">
                  <c:v>374.6904120470461</c:v>
                </c:pt>
                <c:pt idx="793">
                  <c:v>368.2305417775951</c:v>
                </c:pt>
                <c:pt idx="794">
                  <c:v>380.030174395847</c:v>
                </c:pt>
                <c:pt idx="795">
                  <c:v>378.9184908434347</c:v>
                </c:pt>
                <c:pt idx="796">
                  <c:v>376.4705882352939</c:v>
                </c:pt>
                <c:pt idx="797">
                  <c:v>370.5886058827236</c:v>
                </c:pt>
                <c:pt idx="798">
                  <c:v>378.1104309324581</c:v>
                </c:pt>
                <c:pt idx="799">
                  <c:v>369.933301025825</c:v>
                </c:pt>
                <c:pt idx="800">
                  <c:v>370.1523917396793</c:v>
                </c:pt>
                <c:pt idx="801">
                  <c:v>369.933301025825</c:v>
                </c:pt>
                <c:pt idx="802">
                  <c:v>369.7158364081366</c:v>
                </c:pt>
                <c:pt idx="803">
                  <c:v>376.4705882352939</c:v>
                </c:pt>
                <c:pt idx="804">
                  <c:v>356.7364324216329</c:v>
                </c:pt>
                <c:pt idx="805">
                  <c:v>367.1705470473981</c:v>
                </c:pt>
                <c:pt idx="806">
                  <c:v>383.6930455635492</c:v>
                </c:pt>
                <c:pt idx="807">
                  <c:v>384.1440693917847</c:v>
                </c:pt>
                <c:pt idx="808">
                  <c:v>383.9095816153381</c:v>
                </c:pt>
                <c:pt idx="809">
                  <c:v>384.6331369140112</c:v>
                </c:pt>
                <c:pt idx="810">
                  <c:v>374.999531250585</c:v>
                </c:pt>
                <c:pt idx="811">
                  <c:v>384.1440693917847</c:v>
                </c:pt>
                <c:pt idx="812">
                  <c:v>374.0541106676491</c:v>
                </c:pt>
                <c:pt idx="813">
                  <c:v>372.2966608712487</c:v>
                </c:pt>
                <c:pt idx="814">
                  <c:v>382.54229961478</c:v>
                </c:pt>
                <c:pt idx="815">
                  <c:v>383.2239867557789</c:v>
                </c:pt>
                <c:pt idx="816">
                  <c:v>388.1098661409071</c:v>
                </c:pt>
                <c:pt idx="817">
                  <c:v>381.3969808614995</c:v>
                </c:pt>
                <c:pt idx="818">
                  <c:v>377.5679339105088</c:v>
                </c:pt>
                <c:pt idx="819">
                  <c:v>377.7947365637303</c:v>
                </c:pt>
                <c:pt idx="820">
                  <c:v>374.0373214439336</c:v>
                </c:pt>
                <c:pt idx="821">
                  <c:v>377.5850415909923</c:v>
                </c:pt>
                <c:pt idx="822">
                  <c:v>373.4729624248852</c:v>
                </c:pt>
                <c:pt idx="823">
                  <c:v>366.9563175199622</c:v>
                </c:pt>
                <c:pt idx="824">
                  <c:v>384.6153846153846</c:v>
                </c:pt>
                <c:pt idx="825">
                  <c:v>383.9095816153381</c:v>
                </c:pt>
                <c:pt idx="826">
                  <c:v>380.9349667824706</c:v>
                </c:pt>
                <c:pt idx="827">
                  <c:v>374.7072599531616</c:v>
                </c:pt>
                <c:pt idx="828">
                  <c:v>367.186725465501</c:v>
                </c:pt>
                <c:pt idx="829">
                  <c:v>374.7072599531616</c:v>
                </c:pt>
                <c:pt idx="830">
                  <c:v>360.3447778834791</c:v>
                </c:pt>
                <c:pt idx="831">
                  <c:v>364.2536079319866</c:v>
                </c:pt>
                <c:pt idx="832">
                  <c:v>371.4489480565786</c:v>
                </c:pt>
                <c:pt idx="833">
                  <c:v>377.7947365637303</c:v>
                </c:pt>
                <c:pt idx="834">
                  <c:v>356.6117603426325</c:v>
                </c:pt>
                <c:pt idx="835">
                  <c:v>364.2536079319866</c:v>
                </c:pt>
                <c:pt idx="836">
                  <c:v>370.5721263058035</c:v>
                </c:pt>
                <c:pt idx="837">
                  <c:v>361.5734229071226</c:v>
                </c:pt>
                <c:pt idx="838">
                  <c:v>365.7055923699185</c:v>
                </c:pt>
                <c:pt idx="839">
                  <c:v>359.5505617977528</c:v>
                </c:pt>
                <c:pt idx="840">
                  <c:v>355.7414897742109</c:v>
                </c:pt>
                <c:pt idx="841">
                  <c:v>377.7947365637303</c:v>
                </c:pt>
                <c:pt idx="842">
                  <c:v>351.6335134869032</c:v>
                </c:pt>
                <c:pt idx="843">
                  <c:v>359.3451294361157</c:v>
                </c:pt>
                <c:pt idx="844">
                  <c:v>361.5904193002501</c:v>
                </c:pt>
                <c:pt idx="845">
                  <c:v>360.8388782240954</c:v>
                </c:pt>
                <c:pt idx="846">
                  <c:v>375.1373940705784</c:v>
                </c:pt>
                <c:pt idx="847">
                  <c:v>370.5721263058035</c:v>
                </c:pt>
                <c:pt idx="848">
                  <c:v>361.7827205337018</c:v>
                </c:pt>
                <c:pt idx="849">
                  <c:v>367.1705470473981</c:v>
                </c:pt>
                <c:pt idx="850">
                  <c:v>370.3703703703703</c:v>
                </c:pt>
                <c:pt idx="851">
                  <c:v>362.602616540481</c:v>
                </c:pt>
                <c:pt idx="852">
                  <c:v>373.3865035714419</c:v>
                </c:pt>
                <c:pt idx="853">
                  <c:v>357.5335902808069</c:v>
                </c:pt>
                <c:pt idx="854">
                  <c:v>354.9522944116311</c:v>
                </c:pt>
                <c:pt idx="855">
                  <c:v>364.6760218222131</c:v>
                </c:pt>
                <c:pt idx="856">
                  <c:v>362.8763027259268</c:v>
                </c:pt>
                <c:pt idx="857">
                  <c:v>368.6635944700461</c:v>
                </c:pt>
                <c:pt idx="858">
                  <c:v>371.6518811159963</c:v>
                </c:pt>
                <c:pt idx="859">
                  <c:v>366.543385907873</c:v>
                </c:pt>
                <c:pt idx="860">
                  <c:v>358.3343187527089</c:v>
                </c:pt>
                <c:pt idx="861">
                  <c:v>364.8716199205309</c:v>
                </c:pt>
                <c:pt idx="862">
                  <c:v>365.08475442574</c:v>
                </c:pt>
                <c:pt idx="863">
                  <c:v>360.9665239645676</c:v>
                </c:pt>
                <c:pt idx="864">
                  <c:v>363.426237193768</c:v>
                </c:pt>
                <c:pt idx="865">
                  <c:v>352.803375622698</c:v>
                </c:pt>
                <c:pt idx="866">
                  <c:v>367.816091954023</c:v>
                </c:pt>
                <c:pt idx="867">
                  <c:v>367.0384766435066</c:v>
                </c:pt>
                <c:pt idx="868">
                  <c:v>357.9264604294403</c:v>
                </c:pt>
                <c:pt idx="869">
                  <c:v>368.8634946865214</c:v>
                </c:pt>
                <c:pt idx="870">
                  <c:v>360.7581693687454</c:v>
                </c:pt>
                <c:pt idx="871">
                  <c:v>362.8117913832198</c:v>
                </c:pt>
                <c:pt idx="872">
                  <c:v>357.7215995879037</c:v>
                </c:pt>
                <c:pt idx="873">
                  <c:v>350.4848958534132</c:v>
                </c:pt>
                <c:pt idx="874">
                  <c:v>353.2008830022075</c:v>
                </c:pt>
                <c:pt idx="875">
                  <c:v>361.158161993882</c:v>
                </c:pt>
                <c:pt idx="876">
                  <c:v>354.1816455987618</c:v>
                </c:pt>
                <c:pt idx="877">
                  <c:v>347.0715835140998</c:v>
                </c:pt>
                <c:pt idx="878">
                  <c:v>361.2377450095005</c:v>
                </c:pt>
                <c:pt idx="879">
                  <c:v>360.9665239645676</c:v>
                </c:pt>
                <c:pt idx="880">
                  <c:v>360.1540018511916</c:v>
                </c:pt>
                <c:pt idx="881">
                  <c:v>361.5734229071226</c:v>
                </c:pt>
                <c:pt idx="882">
                  <c:v>365.08475442574</c:v>
                </c:pt>
                <c:pt idx="883">
                  <c:v>356.5342023260292</c:v>
                </c:pt>
                <c:pt idx="884">
                  <c:v>359.5505617977528</c:v>
                </c:pt>
                <c:pt idx="885">
                  <c:v>361.158161993882</c:v>
                </c:pt>
                <c:pt idx="886">
                  <c:v>362.183677830375</c:v>
                </c:pt>
                <c:pt idx="887">
                  <c:v>362.7959961833861</c:v>
                </c:pt>
                <c:pt idx="888">
                  <c:v>355.9592924953102</c:v>
                </c:pt>
                <c:pt idx="889">
                  <c:v>348.6434284200177</c:v>
                </c:pt>
                <c:pt idx="890">
                  <c:v>357.7382357781155</c:v>
                </c:pt>
                <c:pt idx="891">
                  <c:v>361.9752264155039</c:v>
                </c:pt>
                <c:pt idx="892">
                  <c:v>361.365673151976</c:v>
                </c:pt>
                <c:pt idx="893">
                  <c:v>375.362694203274</c:v>
                </c:pt>
                <c:pt idx="894">
                  <c:v>359.3283434604036</c:v>
                </c:pt>
                <c:pt idx="895">
                  <c:v>364.8716199205309</c:v>
                </c:pt>
                <c:pt idx="896">
                  <c:v>363.0053942601587</c:v>
                </c:pt>
                <c:pt idx="897">
                  <c:v>373.3865035714419</c:v>
                </c:pt>
                <c:pt idx="898">
                  <c:v>370.1345809336275</c:v>
                </c:pt>
                <c:pt idx="899">
                  <c:v>361.9909502262439</c:v>
                </c:pt>
                <c:pt idx="900">
                  <c:v>374.1408790065811</c:v>
                </c:pt>
                <c:pt idx="901">
                  <c:v>376.2453721819222</c:v>
                </c:pt>
                <c:pt idx="902">
                  <c:v>367.1705470473981</c:v>
                </c:pt>
                <c:pt idx="903">
                  <c:v>357.9418344519016</c:v>
                </c:pt>
                <c:pt idx="904">
                  <c:v>363.6204965601501</c:v>
                </c:pt>
                <c:pt idx="905">
                  <c:v>360.1540018511916</c:v>
                </c:pt>
                <c:pt idx="906">
                  <c:v>345.3825802841808</c:v>
                </c:pt>
                <c:pt idx="907">
                  <c:v>350.8624198279371</c:v>
                </c:pt>
                <c:pt idx="908">
                  <c:v>348.777187181741</c:v>
                </c:pt>
                <c:pt idx="909">
                  <c:v>351.4518475823627</c:v>
                </c:pt>
                <c:pt idx="910">
                  <c:v>348.5838779956425</c:v>
                </c:pt>
                <c:pt idx="911">
                  <c:v>356.2078116373092</c:v>
                </c:pt>
                <c:pt idx="912">
                  <c:v>359.9465839269453</c:v>
                </c:pt>
                <c:pt idx="913">
                  <c:v>348.0185563494246</c:v>
                </c:pt>
                <c:pt idx="914">
                  <c:v>354.9522944116311</c:v>
                </c:pt>
                <c:pt idx="915">
                  <c:v>343.8978760867173</c:v>
                </c:pt>
                <c:pt idx="916">
                  <c:v>348.3907829734456</c:v>
                </c:pt>
                <c:pt idx="917">
                  <c:v>352.4080038905842</c:v>
                </c:pt>
                <c:pt idx="918">
                  <c:v>351.2543292096074</c:v>
                </c:pt>
                <c:pt idx="919">
                  <c:v>380.4899950155811</c:v>
                </c:pt>
                <c:pt idx="920">
                  <c:v>356.5342023260292</c:v>
                </c:pt>
                <c:pt idx="921">
                  <c:v>359.1554101375206</c:v>
                </c:pt>
                <c:pt idx="922">
                  <c:v>349.0316117930801</c:v>
                </c:pt>
                <c:pt idx="923">
                  <c:v>364.2536079319866</c:v>
                </c:pt>
                <c:pt idx="924">
                  <c:v>365.7055923699185</c:v>
                </c:pt>
                <c:pt idx="925">
                  <c:v>353.0026404597506</c:v>
                </c:pt>
                <c:pt idx="926">
                  <c:v>362.183677830375</c:v>
                </c:pt>
                <c:pt idx="927">
                  <c:v>349.5391326535962</c:v>
                </c:pt>
                <c:pt idx="928">
                  <c:v>361.158161993882</c:v>
                </c:pt>
                <c:pt idx="929">
                  <c:v>351.0582651402653</c:v>
                </c:pt>
                <c:pt idx="930">
                  <c:v>364.6600638884432</c:v>
                </c:pt>
                <c:pt idx="931">
                  <c:v>349.3303337501999</c:v>
                </c:pt>
                <c:pt idx="932">
                  <c:v>352.4229074889858</c:v>
                </c:pt>
                <c:pt idx="933">
                  <c:v>347.8999022401275</c:v>
                </c:pt>
                <c:pt idx="934">
                  <c:v>361.158161993882</c:v>
                </c:pt>
                <c:pt idx="935">
                  <c:v>355.7414897742109</c:v>
                </c:pt>
                <c:pt idx="936">
                  <c:v>368.6472856500357</c:v>
                </c:pt>
                <c:pt idx="937">
                  <c:v>357.330455632064</c:v>
                </c:pt>
                <c:pt idx="938">
                  <c:v>346.6877452815796</c:v>
                </c:pt>
                <c:pt idx="939">
                  <c:v>341.5078939549688</c:v>
                </c:pt>
                <c:pt idx="940">
                  <c:v>353.3843620352112</c:v>
                </c:pt>
                <c:pt idx="941">
                  <c:v>344.4486926449871</c:v>
                </c:pt>
                <c:pt idx="942">
                  <c:v>353.7831804400356</c:v>
                </c:pt>
                <c:pt idx="943">
                  <c:v>344.0860215053763</c:v>
                </c:pt>
                <c:pt idx="944">
                  <c:v>349.9893253255776</c:v>
                </c:pt>
                <c:pt idx="945">
                  <c:v>334.7145888700705</c:v>
                </c:pt>
                <c:pt idx="946">
                  <c:v>344.6386291653886</c:v>
                </c:pt>
                <c:pt idx="947">
                  <c:v>342.5983342868977</c:v>
                </c:pt>
                <c:pt idx="948">
                  <c:v>348.5838779956425</c:v>
                </c:pt>
                <c:pt idx="949">
                  <c:v>346.3059543845796</c:v>
                </c:pt>
                <c:pt idx="950">
                  <c:v>347.4405789749806</c:v>
                </c:pt>
                <c:pt idx="951">
                  <c:v>348.5838779956425</c:v>
                </c:pt>
                <c:pt idx="952">
                  <c:v>346.4967446630839</c:v>
                </c:pt>
                <c:pt idx="953">
                  <c:v>348.9560978333315</c:v>
                </c:pt>
                <c:pt idx="954">
                  <c:v>339.3500089927753</c:v>
                </c:pt>
                <c:pt idx="955">
                  <c:v>350.9523090907177</c:v>
                </c:pt>
                <c:pt idx="956">
                  <c:v>348.3907829734456</c:v>
                </c:pt>
                <c:pt idx="957">
                  <c:v>345.7479912041711</c:v>
                </c:pt>
                <c:pt idx="958">
                  <c:v>339.1520520394908</c:v>
                </c:pt>
                <c:pt idx="959">
                  <c:v>348.9560978333315</c:v>
                </c:pt>
                <c:pt idx="960">
                  <c:v>348.3907829734456</c:v>
                </c:pt>
                <c:pt idx="961">
                  <c:v>348.9560978333315</c:v>
                </c:pt>
                <c:pt idx="962">
                  <c:v>344.8133180695966</c:v>
                </c:pt>
                <c:pt idx="963">
                  <c:v>351.4518475823627</c:v>
                </c:pt>
                <c:pt idx="964">
                  <c:v>350.6815495916313</c:v>
                </c:pt>
                <c:pt idx="965">
                  <c:v>346.7033709968761</c:v>
                </c:pt>
                <c:pt idx="966">
                  <c:v>353.6605636642063</c:v>
                </c:pt>
                <c:pt idx="967">
                  <c:v>353.1859135330246</c:v>
                </c:pt>
                <c:pt idx="968">
                  <c:v>355.152733433013</c:v>
                </c:pt>
                <c:pt idx="969">
                  <c:v>342.425881917859</c:v>
                </c:pt>
                <c:pt idx="970">
                  <c:v>348.3907829734456</c:v>
                </c:pt>
                <c:pt idx="971">
                  <c:v>336.8284903010236</c:v>
                </c:pt>
                <c:pt idx="972">
                  <c:v>345.3825802841808</c:v>
                </c:pt>
                <c:pt idx="973">
                  <c:v>347.0715835140998</c:v>
                </c:pt>
                <c:pt idx="974">
                  <c:v>351.8302208086466</c:v>
                </c:pt>
                <c:pt idx="975">
                  <c:v>346.3203463203464</c:v>
                </c:pt>
                <c:pt idx="976">
                  <c:v>353.2008830022075</c:v>
                </c:pt>
                <c:pt idx="977">
                  <c:v>348.8368036781353</c:v>
                </c:pt>
                <c:pt idx="978">
                  <c:v>344.2601505105378</c:v>
                </c:pt>
                <c:pt idx="979">
                  <c:v>336.6617962926802</c:v>
                </c:pt>
                <c:pt idx="980">
                  <c:v>338.0845481838098</c:v>
                </c:pt>
                <c:pt idx="981">
                  <c:v>348.762590329511</c:v>
                </c:pt>
                <c:pt idx="982">
                  <c:v>341.1513859275053</c:v>
                </c:pt>
                <c:pt idx="983">
                  <c:v>341.1513859275053</c:v>
                </c:pt>
                <c:pt idx="984">
                  <c:v>345.0024667676373</c:v>
                </c:pt>
                <c:pt idx="985">
                  <c:v>352.6055789254698</c:v>
                </c:pt>
                <c:pt idx="986">
                  <c:v>346.4967446630839</c:v>
                </c:pt>
                <c:pt idx="987">
                  <c:v>339.5193763708094</c:v>
                </c:pt>
                <c:pt idx="988">
                  <c:v>339.9579811935244</c:v>
                </c:pt>
                <c:pt idx="989">
                  <c:v>339.1520520394908</c:v>
                </c:pt>
                <c:pt idx="990">
                  <c:v>347.2487481682629</c:v>
                </c:pt>
                <c:pt idx="991">
                  <c:v>349.914620832517</c:v>
                </c:pt>
                <c:pt idx="992">
                  <c:v>348.762590329511</c:v>
                </c:pt>
                <c:pt idx="993">
                  <c:v>337.5527426160337</c:v>
                </c:pt>
                <c:pt idx="994">
                  <c:v>342.7850600559426</c:v>
                </c:pt>
                <c:pt idx="995">
                  <c:v>349.7188260638447</c:v>
                </c:pt>
                <c:pt idx="996">
                  <c:v>343.160300471159</c:v>
                </c:pt>
                <c:pt idx="997">
                  <c:v>349.5244719559039</c:v>
                </c:pt>
                <c:pt idx="998">
                  <c:v>348.3907829734456</c:v>
                </c:pt>
                <c:pt idx="999">
                  <c:v>344.711097629077</c:v>
                </c:pt>
                <c:pt idx="1000">
                  <c:v>349.3303337501999</c:v>
                </c:pt>
                <c:pt idx="1001">
                  <c:v>352.2255370558866</c:v>
                </c:pt>
                <c:pt idx="1002">
                  <c:v>357.9264604294403</c:v>
                </c:pt>
                <c:pt idx="1003">
                  <c:v>337.1896590675357</c:v>
                </c:pt>
                <c:pt idx="1004">
                  <c:v>336.842105263158</c:v>
                </c:pt>
                <c:pt idx="1005">
                  <c:v>338.0845481838098</c:v>
                </c:pt>
                <c:pt idx="1006">
                  <c:v>351.6483516483516</c:v>
                </c:pt>
                <c:pt idx="1007">
                  <c:v>349.5244719559039</c:v>
                </c:pt>
                <c:pt idx="1008">
                  <c:v>354.9522944116311</c:v>
                </c:pt>
                <c:pt idx="1009">
                  <c:v>351.0730547919715</c:v>
                </c:pt>
                <c:pt idx="1010">
                  <c:v>347.722072701731</c:v>
                </c:pt>
                <c:pt idx="1011">
                  <c:v>329.7239551047863</c:v>
                </c:pt>
                <c:pt idx="1012">
                  <c:v>340.9664352641119</c:v>
                </c:pt>
                <c:pt idx="1013">
                  <c:v>352.4080038905842</c:v>
                </c:pt>
                <c:pt idx="1014">
                  <c:v>334.892817553742</c:v>
                </c:pt>
                <c:pt idx="1015">
                  <c:v>338.2526544377057</c:v>
                </c:pt>
                <c:pt idx="1016">
                  <c:v>339.5193763708094</c:v>
                </c:pt>
                <c:pt idx="1017">
                  <c:v>353.0026404597506</c:v>
                </c:pt>
                <c:pt idx="1018">
                  <c:v>344.8133180695966</c:v>
                </c:pt>
                <c:pt idx="1019">
                  <c:v>340.7805237115089</c:v>
                </c:pt>
                <c:pt idx="1020">
                  <c:v>354.9674139913955</c:v>
                </c:pt>
                <c:pt idx="1021">
                  <c:v>340.4823272648032</c:v>
                </c:pt>
                <c:pt idx="1022">
                  <c:v>357.1428571428571</c:v>
                </c:pt>
                <c:pt idx="1023">
                  <c:v>345.0024667676373</c:v>
                </c:pt>
                <c:pt idx="1024">
                  <c:v>344.2601505105378</c:v>
                </c:pt>
                <c:pt idx="1025">
                  <c:v>343.8978760867173</c:v>
                </c:pt>
                <c:pt idx="1026">
                  <c:v>341.1374203870545</c:v>
                </c:pt>
                <c:pt idx="1027">
                  <c:v>340.951322379704</c:v>
                </c:pt>
                <c:pt idx="1028">
                  <c:v>351.4518475823627</c:v>
                </c:pt>
                <c:pt idx="1029">
                  <c:v>342.425881917859</c:v>
                </c:pt>
                <c:pt idx="1030">
                  <c:v>349.3303337501999</c:v>
                </c:pt>
                <c:pt idx="1031">
                  <c:v>353.0026404597506</c:v>
                </c:pt>
                <c:pt idx="1032">
                  <c:v>344.9001341661522</c:v>
                </c:pt>
                <c:pt idx="1033">
                  <c:v>343.7087549494061</c:v>
                </c:pt>
                <c:pt idx="1034">
                  <c:v>342.425881917859</c:v>
                </c:pt>
                <c:pt idx="1035">
                  <c:v>336.6617962926802</c:v>
                </c:pt>
                <c:pt idx="1036">
                  <c:v>362.183677830375</c:v>
                </c:pt>
                <c:pt idx="1037">
                  <c:v>342.9719894776183</c:v>
                </c:pt>
                <c:pt idx="1038">
                  <c:v>369.5150115473439</c:v>
                </c:pt>
                <c:pt idx="1039">
                  <c:v>364.6760218222131</c:v>
                </c:pt>
                <c:pt idx="1040">
                  <c:v>340.5959748367694</c:v>
                </c:pt>
                <c:pt idx="1041">
                  <c:v>357.1428571428571</c:v>
                </c:pt>
                <c:pt idx="1042">
                  <c:v>338.8004431509797</c:v>
                </c:pt>
                <c:pt idx="1043">
                  <c:v>340.1279561370987</c:v>
                </c:pt>
                <c:pt idx="1044">
                  <c:v>344.0718146691577</c:v>
                </c:pt>
                <c:pt idx="1045">
                  <c:v>355.3546617201298</c:v>
                </c:pt>
                <c:pt idx="1046">
                  <c:v>365.2968036529679</c:v>
                </c:pt>
                <c:pt idx="1047">
                  <c:v>348.0040229265051</c:v>
                </c:pt>
                <c:pt idx="1048">
                  <c:v>353.3843620352112</c:v>
                </c:pt>
                <c:pt idx="1049">
                  <c:v>352.4080038905842</c:v>
                </c:pt>
                <c:pt idx="1050">
                  <c:v>347.2487481682629</c:v>
                </c:pt>
                <c:pt idx="1051">
                  <c:v>338.6168854696108</c:v>
                </c:pt>
                <c:pt idx="1052">
                  <c:v>345.1918230960944</c:v>
                </c:pt>
                <c:pt idx="1053">
                  <c:v>357.1428571428571</c:v>
                </c:pt>
                <c:pt idx="1054">
                  <c:v>333.9065395595761</c:v>
                </c:pt>
                <c:pt idx="1055">
                  <c:v>342.6124197002139</c:v>
                </c:pt>
                <c:pt idx="1056">
                  <c:v>341.1513859275053</c:v>
                </c:pt>
                <c:pt idx="1057">
                  <c:v>345.0024667676373</c:v>
                </c:pt>
                <c:pt idx="1058">
                  <c:v>339.688912893572</c:v>
                </c:pt>
                <c:pt idx="1059">
                  <c:v>333.1567602504006</c:v>
                </c:pt>
                <c:pt idx="1060">
                  <c:v>340.4116257378422</c:v>
                </c:pt>
                <c:pt idx="1061">
                  <c:v>340.7805237115089</c:v>
                </c:pt>
                <c:pt idx="1062">
                  <c:v>333.5100936829853</c:v>
                </c:pt>
                <c:pt idx="1063">
                  <c:v>337.9017651988214</c:v>
                </c:pt>
                <c:pt idx="1064">
                  <c:v>339.7027600849256</c:v>
                </c:pt>
                <c:pt idx="1065">
                  <c:v>339.4064460072219</c:v>
                </c:pt>
                <c:pt idx="1066">
                  <c:v>324.8662363271922</c:v>
                </c:pt>
                <c:pt idx="1067">
                  <c:v>342.425881917859</c:v>
                </c:pt>
                <c:pt idx="1068">
                  <c:v>335.9402295143648</c:v>
                </c:pt>
                <c:pt idx="1069">
                  <c:v>351.6483516483516</c:v>
                </c:pt>
                <c:pt idx="1070">
                  <c:v>337.9017651988214</c:v>
                </c:pt>
                <c:pt idx="1071">
                  <c:v>347.2487481682629</c:v>
                </c:pt>
                <c:pt idx="1072">
                  <c:v>335.9402295143648</c:v>
                </c:pt>
                <c:pt idx="1073">
                  <c:v>337.9017651988214</c:v>
                </c:pt>
                <c:pt idx="1074">
                  <c:v>338.9692622672976</c:v>
                </c:pt>
                <c:pt idx="1075">
                  <c:v>339.1658554949956</c:v>
                </c:pt>
                <c:pt idx="1076">
                  <c:v>334.2759916297291</c:v>
                </c:pt>
                <c:pt idx="1077">
                  <c:v>342.5983342868977</c:v>
                </c:pt>
                <c:pt idx="1078">
                  <c:v>332.8030671130667</c:v>
                </c:pt>
                <c:pt idx="1079">
                  <c:v>333.6736804874305</c:v>
                </c:pt>
                <c:pt idx="1080">
                  <c:v>321.6013172789945</c:v>
                </c:pt>
                <c:pt idx="1081">
                  <c:v>330.056967832648</c:v>
                </c:pt>
                <c:pt idx="1082">
                  <c:v>336.8284903010236</c:v>
                </c:pt>
                <c:pt idx="1083">
                  <c:v>329.5500982059293</c:v>
                </c:pt>
                <c:pt idx="1084">
                  <c:v>335.2509688753001</c:v>
                </c:pt>
                <c:pt idx="1085">
                  <c:v>339.872479845562</c:v>
                </c:pt>
                <c:pt idx="1086">
                  <c:v>325.2032520325203</c:v>
                </c:pt>
                <c:pt idx="1087">
                  <c:v>322.644133200404</c:v>
                </c:pt>
                <c:pt idx="1088">
                  <c:v>313.5690745635903</c:v>
                </c:pt>
                <c:pt idx="1089">
                  <c:v>317.9175131220454</c:v>
                </c:pt>
                <c:pt idx="1090">
                  <c:v>323.719930464959</c:v>
                </c:pt>
                <c:pt idx="1091">
                  <c:v>324.5436105476674</c:v>
                </c:pt>
                <c:pt idx="1092">
                  <c:v>319.1859481578183</c:v>
                </c:pt>
                <c:pt idx="1093">
                  <c:v>322.249040503482</c:v>
                </c:pt>
                <c:pt idx="1094">
                  <c:v>335.5952452865648</c:v>
                </c:pt>
                <c:pt idx="1095">
                  <c:v>324.6985174265689</c:v>
                </c:pt>
                <c:pt idx="1096">
                  <c:v>330.9132543994917</c:v>
                </c:pt>
                <c:pt idx="1097">
                  <c:v>319.7370482515169</c:v>
                </c:pt>
                <c:pt idx="1098">
                  <c:v>318.8745005628135</c:v>
                </c:pt>
                <c:pt idx="1099">
                  <c:v>325.3587894050164</c:v>
                </c:pt>
                <c:pt idx="1100">
                  <c:v>320.9561926892599</c:v>
                </c:pt>
                <c:pt idx="1101">
                  <c:v>313.7254901960785</c:v>
                </c:pt>
                <c:pt idx="1102">
                  <c:v>320.7924857568136</c:v>
                </c:pt>
                <c:pt idx="1103">
                  <c:v>320.7924857568136</c:v>
                </c:pt>
                <c:pt idx="1104">
                  <c:v>324.0409198873634</c:v>
                </c:pt>
                <c:pt idx="1105">
                  <c:v>313.2557294472905</c:v>
                </c:pt>
                <c:pt idx="1106">
                  <c:v>311.8908382066276</c:v>
                </c:pt>
                <c:pt idx="1107">
                  <c:v>324.1049840864453</c:v>
                </c:pt>
                <c:pt idx="1108">
                  <c:v>320.6289457399635</c:v>
                </c:pt>
                <c:pt idx="1109">
                  <c:v>316.9793139299719</c:v>
                </c:pt>
                <c:pt idx="1110">
                  <c:v>321.7668863261944</c:v>
                </c:pt>
                <c:pt idx="1111">
                  <c:v>330.056967832648</c:v>
                </c:pt>
                <c:pt idx="1112">
                  <c:v>317.4603174603166</c:v>
                </c:pt>
                <c:pt idx="1113">
                  <c:v>314.6444989129032</c:v>
                </c:pt>
                <c:pt idx="1114">
                  <c:v>313.0997817694521</c:v>
                </c:pt>
                <c:pt idx="1115">
                  <c:v>318.8745005628135</c:v>
                </c:pt>
                <c:pt idx="1116">
                  <c:v>312.045583618855</c:v>
                </c:pt>
                <c:pt idx="1117">
                  <c:v>314.0752838455377</c:v>
                </c:pt>
                <c:pt idx="1118">
                  <c:v>316.3645912094935</c:v>
                </c:pt>
                <c:pt idx="1119">
                  <c:v>315.5699034671665</c:v>
                </c:pt>
                <c:pt idx="1120">
                  <c:v>316.511786898944</c:v>
                </c:pt>
                <c:pt idx="1121">
                  <c:v>330.2302695669691</c:v>
                </c:pt>
                <c:pt idx="1122">
                  <c:v>320.3136511271837</c:v>
                </c:pt>
                <c:pt idx="1123">
                  <c:v>321.7534274783862</c:v>
                </c:pt>
                <c:pt idx="1124">
                  <c:v>320.8048351704756</c:v>
                </c:pt>
                <c:pt idx="1125">
                  <c:v>320.1505988416952</c:v>
                </c:pt>
                <c:pt idx="1126">
                  <c:v>327.028229076734</c:v>
                </c:pt>
                <c:pt idx="1127">
                  <c:v>320.3895937459951</c:v>
                </c:pt>
                <c:pt idx="1128">
                  <c:v>323.5523459162839</c:v>
                </c:pt>
                <c:pt idx="1129">
                  <c:v>324.5309716132758</c:v>
                </c:pt>
                <c:pt idx="1130">
                  <c:v>312.5</c:v>
                </c:pt>
                <c:pt idx="1131">
                  <c:v>324.5436105476674</c:v>
                </c:pt>
                <c:pt idx="1132">
                  <c:v>324.5309716132758</c:v>
                </c:pt>
                <c:pt idx="1133">
                  <c:v>329.2051013622506</c:v>
                </c:pt>
                <c:pt idx="1134">
                  <c:v>328.026950694269</c:v>
                </c:pt>
                <c:pt idx="1135">
                  <c:v>324.2079599538328</c:v>
                </c:pt>
                <c:pt idx="1136">
                  <c:v>314.4990344879639</c:v>
                </c:pt>
                <c:pt idx="1137">
                  <c:v>318.2898920678976</c:v>
                </c:pt>
                <c:pt idx="1138">
                  <c:v>324.8662363271922</c:v>
                </c:pt>
                <c:pt idx="1139">
                  <c:v>313.0997817694521</c:v>
                </c:pt>
                <c:pt idx="1140">
                  <c:v>329.0458657032204</c:v>
                </c:pt>
                <c:pt idx="1141">
                  <c:v>319.3490389190675</c:v>
                </c:pt>
                <c:pt idx="1142">
                  <c:v>318.0914512922465</c:v>
                </c:pt>
                <c:pt idx="1143">
                  <c:v>323.3859805709703</c:v>
                </c:pt>
                <c:pt idx="1144">
                  <c:v>324.0409198873634</c:v>
                </c:pt>
                <c:pt idx="1145">
                  <c:v>325.6968283642854</c:v>
                </c:pt>
                <c:pt idx="1146">
                  <c:v>316.5248107972942</c:v>
                </c:pt>
                <c:pt idx="1147">
                  <c:v>342.4974227068942</c:v>
                </c:pt>
                <c:pt idx="1148">
                  <c:v>321.9191532238593</c:v>
                </c:pt>
                <c:pt idx="1149">
                  <c:v>320.3013395002012</c:v>
                </c:pt>
                <c:pt idx="1150">
                  <c:v>317.6206402596866</c:v>
                </c:pt>
                <c:pt idx="1151">
                  <c:v>324.3625465054801</c:v>
                </c:pt>
                <c:pt idx="1152">
                  <c:v>326.0345074922719</c:v>
                </c:pt>
                <c:pt idx="1153">
                  <c:v>327.8559532083983</c:v>
                </c:pt>
                <c:pt idx="1154">
                  <c:v>329.0458657032204</c:v>
                </c:pt>
                <c:pt idx="1155">
                  <c:v>334.0158390310867</c:v>
                </c:pt>
                <c:pt idx="1156">
                  <c:v>314.9606299212599</c:v>
                </c:pt>
                <c:pt idx="1157">
                  <c:v>317.8316255180656</c:v>
                </c:pt>
                <c:pt idx="1158">
                  <c:v>313.5690745635903</c:v>
                </c:pt>
                <c:pt idx="1159">
                  <c:v>314.9487263473507</c:v>
                </c:pt>
                <c:pt idx="1160">
                  <c:v>305.0463823024291</c:v>
                </c:pt>
                <c:pt idx="1161">
                  <c:v>315.5699034671665</c:v>
                </c:pt>
                <c:pt idx="1162">
                  <c:v>315.1065217596806</c:v>
                </c:pt>
                <c:pt idx="1163">
                  <c:v>320.0</c:v>
                </c:pt>
                <c:pt idx="1164">
                  <c:v>316.352581278887</c:v>
                </c:pt>
                <c:pt idx="1165">
                  <c:v>318.7250996015936</c:v>
                </c:pt>
                <c:pt idx="1166">
                  <c:v>320.8048351704756</c:v>
                </c:pt>
                <c:pt idx="1167">
                  <c:v>317.9923236653067</c:v>
                </c:pt>
                <c:pt idx="1168">
                  <c:v>315.8868998543761</c:v>
                </c:pt>
                <c:pt idx="1169">
                  <c:v>326.1908412135604</c:v>
                </c:pt>
                <c:pt idx="1170">
                  <c:v>315.2644753683865</c:v>
                </c:pt>
                <c:pt idx="1171">
                  <c:v>319.6736771104057</c:v>
                </c:pt>
                <c:pt idx="1172">
                  <c:v>316.672155650698</c:v>
                </c:pt>
                <c:pt idx="1173">
                  <c:v>313.8702397654762</c:v>
                </c:pt>
                <c:pt idx="1174">
                  <c:v>308.1341246217653</c:v>
                </c:pt>
                <c:pt idx="1175">
                  <c:v>315.7283220934051</c:v>
                </c:pt>
                <c:pt idx="1176">
                  <c:v>312.5</c:v>
                </c:pt>
                <c:pt idx="1177">
                  <c:v>301.7975059454099</c:v>
                </c:pt>
                <c:pt idx="1178">
                  <c:v>316.2055335968378</c:v>
                </c:pt>
                <c:pt idx="1179">
                  <c:v>319.8239688875242</c:v>
                </c:pt>
                <c:pt idx="1180">
                  <c:v>312.9557417989946</c:v>
                </c:pt>
                <c:pt idx="1181">
                  <c:v>317.7690073531746</c:v>
                </c:pt>
                <c:pt idx="1182">
                  <c:v>320.6289457399635</c:v>
                </c:pt>
                <c:pt idx="1183">
                  <c:v>307.5295535901</c:v>
                </c:pt>
                <c:pt idx="1184">
                  <c:v>324.6985174265689</c:v>
                </c:pt>
                <c:pt idx="1185">
                  <c:v>314.80298055462</c:v>
                </c:pt>
                <c:pt idx="1186">
                  <c:v>314.4990344879639</c:v>
                </c:pt>
                <c:pt idx="1187">
                  <c:v>328.7537929968867</c:v>
                </c:pt>
                <c:pt idx="1188">
                  <c:v>310.9752494798938</c:v>
                </c:pt>
                <c:pt idx="1189">
                  <c:v>319.3490389190675</c:v>
                </c:pt>
                <c:pt idx="1190">
                  <c:v>315.5699034671665</c:v>
                </c:pt>
                <c:pt idx="1191">
                  <c:v>313.7136797987213</c:v>
                </c:pt>
                <c:pt idx="1192">
                  <c:v>323.2197862224334</c:v>
                </c:pt>
                <c:pt idx="1193">
                  <c:v>307.0904104877517</c:v>
                </c:pt>
                <c:pt idx="1194">
                  <c:v>312.6436206632421</c:v>
                </c:pt>
                <c:pt idx="1195">
                  <c:v>312.7991141529077</c:v>
                </c:pt>
                <c:pt idx="1196">
                  <c:v>313.4246025776038</c:v>
                </c:pt>
                <c:pt idx="1197">
                  <c:v>310.136180796988</c:v>
                </c:pt>
                <c:pt idx="1198">
                  <c:v>307.240427924468</c:v>
                </c:pt>
                <c:pt idx="1199">
                  <c:v>310.0775193798449</c:v>
                </c:pt>
                <c:pt idx="1200">
                  <c:v>307.0904104877517</c:v>
                </c:pt>
                <c:pt idx="1201">
                  <c:v>306.8011682988489</c:v>
                </c:pt>
                <c:pt idx="1202">
                  <c:v>313.7254901960785</c:v>
                </c:pt>
                <c:pt idx="1203">
                  <c:v>312.0338993628267</c:v>
                </c:pt>
                <c:pt idx="1204">
                  <c:v>310.668029463756</c:v>
                </c:pt>
                <c:pt idx="1205">
                  <c:v>318.56366016903</c:v>
                </c:pt>
                <c:pt idx="1206">
                  <c:v>308.880308880309</c:v>
                </c:pt>
                <c:pt idx="1207">
                  <c:v>315.0211536704689</c:v>
                </c:pt>
                <c:pt idx="1208">
                  <c:v>308.5762599940135</c:v>
                </c:pt>
                <c:pt idx="1209">
                  <c:v>310.0659820409783</c:v>
                </c:pt>
                <c:pt idx="1210">
                  <c:v>312.9557417989946</c:v>
                </c:pt>
                <c:pt idx="1211">
                  <c:v>312.9557417989946</c:v>
                </c:pt>
                <c:pt idx="1212">
                  <c:v>314.9487263473507</c:v>
                </c:pt>
                <c:pt idx="1213">
                  <c:v>317.7690073531746</c:v>
                </c:pt>
                <c:pt idx="1214">
                  <c:v>321.7668863261944</c:v>
                </c:pt>
                <c:pt idx="1215">
                  <c:v>334.0158390310867</c:v>
                </c:pt>
                <c:pt idx="1216">
                  <c:v>329.3905287047376</c:v>
                </c:pt>
                <c:pt idx="1217">
                  <c:v>310.2660841938046</c:v>
                </c:pt>
                <c:pt idx="1218">
                  <c:v>318.0793098951293</c:v>
                </c:pt>
                <c:pt idx="1219">
                  <c:v>314.9487263473507</c:v>
                </c:pt>
                <c:pt idx="1220">
                  <c:v>306.5021363198902</c:v>
                </c:pt>
                <c:pt idx="1221">
                  <c:v>311.5808365322299</c:v>
                </c:pt>
                <c:pt idx="1222">
                  <c:v>311.1174717349776</c:v>
                </c:pt>
                <c:pt idx="1223">
                  <c:v>312.6436206632421</c:v>
                </c:pt>
                <c:pt idx="1224">
                  <c:v>312.9557417989946</c:v>
                </c:pt>
                <c:pt idx="1225">
                  <c:v>309.7711101267274</c:v>
                </c:pt>
                <c:pt idx="1226">
                  <c:v>312.045583618855</c:v>
                </c:pt>
                <c:pt idx="1227">
                  <c:v>313.6408686597507</c:v>
                </c:pt>
                <c:pt idx="1228">
                  <c:v>300.4636153584971</c:v>
                </c:pt>
                <c:pt idx="1229">
                  <c:v>302.0208213154214</c:v>
                </c:pt>
                <c:pt idx="1230">
                  <c:v>323.2323232323232</c:v>
                </c:pt>
                <c:pt idx="1231">
                  <c:v>316.0466358415838</c:v>
                </c:pt>
                <c:pt idx="1232">
                  <c:v>316.0466358415838</c:v>
                </c:pt>
                <c:pt idx="1233">
                  <c:v>307.5295535901</c:v>
                </c:pt>
                <c:pt idx="1234">
                  <c:v>311.4381904195382</c:v>
                </c:pt>
                <c:pt idx="1235">
                  <c:v>319.6736771104057</c:v>
                </c:pt>
                <c:pt idx="1236">
                  <c:v>319.036255280049</c:v>
                </c:pt>
                <c:pt idx="1237">
                  <c:v>309.3724380094977</c:v>
                </c:pt>
                <c:pt idx="1238">
                  <c:v>321.7668863261944</c:v>
                </c:pt>
                <c:pt idx="1239">
                  <c:v>308.7162958983951</c:v>
                </c:pt>
                <c:pt idx="1240">
                  <c:v>317.4603174603166</c:v>
                </c:pt>
                <c:pt idx="1241">
                  <c:v>312.4882816894366</c:v>
                </c:pt>
                <c:pt idx="1242">
                  <c:v>304.7619047619038</c:v>
                </c:pt>
                <c:pt idx="1243">
                  <c:v>306.2140007165407</c:v>
                </c:pt>
                <c:pt idx="1244">
                  <c:v>305.7786040595167</c:v>
                </c:pt>
                <c:pt idx="1245">
                  <c:v>305.3323237011163</c:v>
                </c:pt>
                <c:pt idx="1246">
                  <c:v>311.7362461968177</c:v>
                </c:pt>
                <c:pt idx="1247">
                  <c:v>309.2318063466726</c:v>
                </c:pt>
                <c:pt idx="1248">
                  <c:v>322.733683391802</c:v>
                </c:pt>
                <c:pt idx="1249">
                  <c:v>313.7136797987213</c:v>
                </c:pt>
                <c:pt idx="1250">
                  <c:v>313.2557294472905</c:v>
                </c:pt>
                <c:pt idx="1251">
                  <c:v>304.7619047619038</c:v>
                </c:pt>
                <c:pt idx="1252">
                  <c:v>315.5699034671665</c:v>
                </c:pt>
                <c:pt idx="1253">
                  <c:v>304.0354626963688</c:v>
                </c:pt>
                <c:pt idx="1254">
                  <c:v>301.7301205110101</c:v>
                </c:pt>
                <c:pt idx="1255">
                  <c:v>318.56366016903</c:v>
                </c:pt>
                <c:pt idx="1256">
                  <c:v>316.3645912094935</c:v>
                </c:pt>
                <c:pt idx="1257">
                  <c:v>313.0037403946977</c:v>
                </c:pt>
                <c:pt idx="1258">
                  <c:v>313.5690745635903</c:v>
                </c:pt>
                <c:pt idx="1259">
                  <c:v>313.7254901960785</c:v>
                </c:pt>
                <c:pt idx="1260">
                  <c:v>305.3323237011163</c:v>
                </c:pt>
                <c:pt idx="1261">
                  <c:v>316.672155650698</c:v>
                </c:pt>
                <c:pt idx="1262">
                  <c:v>308.2851637764932</c:v>
                </c:pt>
                <c:pt idx="1263">
                  <c:v>305.0463823024291</c:v>
                </c:pt>
                <c:pt idx="1264">
                  <c:v>305.0463823024291</c:v>
                </c:pt>
                <c:pt idx="1265">
                  <c:v>306.9518453944945</c:v>
                </c:pt>
                <c:pt idx="1266">
                  <c:v>308.2851637764932</c:v>
                </c:pt>
                <c:pt idx="1267">
                  <c:v>307.0093300135391</c:v>
                </c:pt>
                <c:pt idx="1268">
                  <c:v>304.7507595912683</c:v>
                </c:pt>
                <c:pt idx="1269">
                  <c:v>314.4871657787646</c:v>
                </c:pt>
                <c:pt idx="1270">
                  <c:v>304.7507595912683</c:v>
                </c:pt>
                <c:pt idx="1271">
                  <c:v>303.4588236722159</c:v>
                </c:pt>
                <c:pt idx="1272">
                  <c:v>312.3448036756736</c:v>
                </c:pt>
                <c:pt idx="1273">
                  <c:v>311.7362461968177</c:v>
                </c:pt>
                <c:pt idx="1274">
                  <c:v>307.240427924468</c:v>
                </c:pt>
                <c:pt idx="1275">
                  <c:v>312.6436206632421</c:v>
                </c:pt>
                <c:pt idx="1276">
                  <c:v>308.2851637764932</c:v>
                </c:pt>
                <c:pt idx="1277">
                  <c:v>313.9303451350216</c:v>
                </c:pt>
                <c:pt idx="1278">
                  <c:v>314.9487263473507</c:v>
                </c:pt>
                <c:pt idx="1279">
                  <c:v>327.198364008179</c:v>
                </c:pt>
                <c:pt idx="1280">
                  <c:v>309.1725306389977</c:v>
                </c:pt>
                <c:pt idx="1281">
                  <c:v>311.272419396007</c:v>
                </c:pt>
                <c:pt idx="1282">
                  <c:v>304.8984992895864</c:v>
                </c:pt>
                <c:pt idx="1283">
                  <c:v>307.8315422668092</c:v>
                </c:pt>
                <c:pt idx="1284">
                  <c:v>304.6142973766617</c:v>
                </c:pt>
                <c:pt idx="1285">
                  <c:v>318.8745005628135</c:v>
                </c:pt>
                <c:pt idx="1286">
                  <c:v>310.8331571945442</c:v>
                </c:pt>
                <c:pt idx="1287">
                  <c:v>309.078883112548</c:v>
                </c:pt>
                <c:pt idx="1288">
                  <c:v>314.4871657787646</c:v>
                </c:pt>
                <c:pt idx="1289">
                  <c:v>305.7786040595167</c:v>
                </c:pt>
                <c:pt idx="1290">
                  <c:v>305.4806279459778</c:v>
                </c:pt>
                <c:pt idx="1291">
                  <c:v>306.8011682988489</c:v>
                </c:pt>
                <c:pt idx="1292">
                  <c:v>302.4574669187145</c:v>
                </c:pt>
                <c:pt idx="1293">
                  <c:v>305.1953402775445</c:v>
                </c:pt>
                <c:pt idx="1294">
                  <c:v>305.4806279459778</c:v>
                </c:pt>
                <c:pt idx="1295">
                  <c:v>303.4588236722159</c:v>
                </c:pt>
                <c:pt idx="1296">
                  <c:v>306.5134099616849</c:v>
                </c:pt>
                <c:pt idx="1297">
                  <c:v>303.9449008683706</c:v>
                </c:pt>
                <c:pt idx="1298">
                  <c:v>302.0208213154214</c:v>
                </c:pt>
                <c:pt idx="1299">
                  <c:v>307.8315422668092</c:v>
                </c:pt>
                <c:pt idx="1300">
                  <c:v>295.3311104745075</c:v>
                </c:pt>
                <c:pt idx="1301">
                  <c:v>293.303299075508</c:v>
                </c:pt>
                <c:pt idx="1302">
                  <c:v>308.2737594293237</c:v>
                </c:pt>
                <c:pt idx="1303">
                  <c:v>299.625468164794</c:v>
                </c:pt>
                <c:pt idx="1304">
                  <c:v>300.7410258877875</c:v>
                </c:pt>
                <c:pt idx="1305">
                  <c:v>299.3393580368128</c:v>
                </c:pt>
                <c:pt idx="1306">
                  <c:v>301.173976159068</c:v>
                </c:pt>
                <c:pt idx="1307">
                  <c:v>303.0863280788266</c:v>
                </c:pt>
                <c:pt idx="1308">
                  <c:v>303.1653494132235</c:v>
                </c:pt>
                <c:pt idx="1309">
                  <c:v>309.4662635352805</c:v>
                </c:pt>
                <c:pt idx="1310">
                  <c:v>309.313108380219</c:v>
                </c:pt>
                <c:pt idx="1311">
                  <c:v>309.4777562862669</c:v>
                </c:pt>
                <c:pt idx="1312">
                  <c:v>307.6809471650278</c:v>
                </c:pt>
                <c:pt idx="1313">
                  <c:v>316.8316831683168</c:v>
                </c:pt>
                <c:pt idx="1314">
                  <c:v>306.0649837173428</c:v>
                </c:pt>
                <c:pt idx="1315">
                  <c:v>306.5134099616849</c:v>
                </c:pt>
                <c:pt idx="1316">
                  <c:v>300.7518796992481</c:v>
                </c:pt>
                <c:pt idx="1317">
                  <c:v>303.515007299536</c:v>
                </c:pt>
                <c:pt idx="1318">
                  <c:v>306.2140007165407</c:v>
                </c:pt>
                <c:pt idx="1319">
                  <c:v>299.1969553717821</c:v>
                </c:pt>
                <c:pt idx="1320">
                  <c:v>298.9232783513773</c:v>
                </c:pt>
                <c:pt idx="1321">
                  <c:v>307.5418487570696</c:v>
                </c:pt>
                <c:pt idx="1322">
                  <c:v>298.4967702649456</c:v>
                </c:pt>
                <c:pt idx="1323">
                  <c:v>297.3871564434866</c:v>
                </c:pt>
                <c:pt idx="1324">
                  <c:v>309.9247192856845</c:v>
                </c:pt>
                <c:pt idx="1325">
                  <c:v>317.9306529659741</c:v>
                </c:pt>
                <c:pt idx="1326">
                  <c:v>315.8998723764516</c:v>
                </c:pt>
                <c:pt idx="1327">
                  <c:v>308.6353072618791</c:v>
                </c:pt>
                <c:pt idx="1328">
                  <c:v>315.5699034671665</c:v>
                </c:pt>
                <c:pt idx="1329">
                  <c:v>303.0192841472432</c:v>
                </c:pt>
                <c:pt idx="1330">
                  <c:v>308.2851637764932</c:v>
                </c:pt>
                <c:pt idx="1331">
                  <c:v>302.446489654818</c:v>
                </c:pt>
                <c:pt idx="1332">
                  <c:v>319.6736771104057</c:v>
                </c:pt>
                <c:pt idx="1333">
                  <c:v>303.6053130929789</c:v>
                </c:pt>
                <c:pt idx="1334">
                  <c:v>304.6142973766617</c:v>
                </c:pt>
                <c:pt idx="1335">
                  <c:v>322.4152773255008</c:v>
                </c:pt>
                <c:pt idx="1336">
                  <c:v>308.1341246217653</c:v>
                </c:pt>
                <c:pt idx="1337">
                  <c:v>307.750070013141</c:v>
                </c:pt>
                <c:pt idx="1338">
                  <c:v>307.9822848589739</c:v>
                </c:pt>
                <c:pt idx="1339">
                  <c:v>306.2140007165407</c:v>
                </c:pt>
                <c:pt idx="1340">
                  <c:v>300.8849024982472</c:v>
                </c:pt>
                <c:pt idx="1341">
                  <c:v>303.0192841472432</c:v>
                </c:pt>
                <c:pt idx="1342">
                  <c:v>303.8876345082642</c:v>
                </c:pt>
                <c:pt idx="1343">
                  <c:v>304.0354626963688</c:v>
                </c:pt>
                <c:pt idx="1344">
                  <c:v>305.6290763278055</c:v>
                </c:pt>
                <c:pt idx="1345">
                  <c:v>297.8104972244061</c:v>
                </c:pt>
                <c:pt idx="1346">
                  <c:v>298.5074626865671</c:v>
                </c:pt>
                <c:pt idx="1347">
                  <c:v>296.8997725747743</c:v>
                </c:pt>
                <c:pt idx="1348">
                  <c:v>307.8315422668092</c:v>
                </c:pt>
                <c:pt idx="1349">
                  <c:v>307.8315422668092</c:v>
                </c:pt>
                <c:pt idx="1350">
                  <c:v>299.3393580368128</c:v>
                </c:pt>
                <c:pt idx="1351">
                  <c:v>305.6290763278055</c:v>
                </c:pt>
                <c:pt idx="1352">
                  <c:v>302.1659253529297</c:v>
                </c:pt>
                <c:pt idx="1353">
                  <c:v>304.8984992895864</c:v>
                </c:pt>
                <c:pt idx="1354">
                  <c:v>308.4249355391884</c:v>
                </c:pt>
                <c:pt idx="1355">
                  <c:v>301.5963494777849</c:v>
                </c:pt>
                <c:pt idx="1356">
                  <c:v>303.6053130929789</c:v>
                </c:pt>
                <c:pt idx="1357">
                  <c:v>297.9950890409326</c:v>
                </c:pt>
                <c:pt idx="1358">
                  <c:v>301.3182674199624</c:v>
                </c:pt>
                <c:pt idx="1359">
                  <c:v>301.4517918294506</c:v>
                </c:pt>
                <c:pt idx="1360">
                  <c:v>303.7408725867787</c:v>
                </c:pt>
                <c:pt idx="1361">
                  <c:v>299.614695501585</c:v>
                </c:pt>
                <c:pt idx="1362">
                  <c:v>305.9273422562132</c:v>
                </c:pt>
                <c:pt idx="1363">
                  <c:v>305.0463823024291</c:v>
                </c:pt>
                <c:pt idx="1364">
                  <c:v>299.1969553717821</c:v>
                </c:pt>
                <c:pt idx="1365">
                  <c:v>300.4636153584971</c:v>
                </c:pt>
                <c:pt idx="1366">
                  <c:v>304.1825095057034</c:v>
                </c:pt>
                <c:pt idx="1367">
                  <c:v>305.2409877598364</c:v>
                </c:pt>
                <c:pt idx="1368">
                  <c:v>304.7507595912683</c:v>
                </c:pt>
                <c:pt idx="1369">
                  <c:v>297.2572077441448</c:v>
                </c:pt>
                <c:pt idx="1370">
                  <c:v>295.0644568305946</c:v>
                </c:pt>
                <c:pt idx="1371">
                  <c:v>302.8843678348916</c:v>
                </c:pt>
                <c:pt idx="1372">
                  <c:v>303.5942523536144</c:v>
                </c:pt>
                <c:pt idx="1373">
                  <c:v>309.0206209460356</c:v>
                </c:pt>
                <c:pt idx="1374">
                  <c:v>311.5808365322299</c:v>
                </c:pt>
                <c:pt idx="1375">
                  <c:v>318.56366016903</c:v>
                </c:pt>
                <c:pt idx="1376">
                  <c:v>312.3448036756736</c:v>
                </c:pt>
                <c:pt idx="1377">
                  <c:v>310.4433130510369</c:v>
                </c:pt>
                <c:pt idx="1378">
                  <c:v>301.875856572743</c:v>
                </c:pt>
                <c:pt idx="1379">
                  <c:v>307.6809471650278</c:v>
                </c:pt>
                <c:pt idx="1380">
                  <c:v>305.1953402775445</c:v>
                </c:pt>
                <c:pt idx="1381">
                  <c:v>300.7518796992481</c:v>
                </c:pt>
                <c:pt idx="1382">
                  <c:v>305.0352163157237</c:v>
                </c:pt>
                <c:pt idx="1383">
                  <c:v>298.5074626865671</c:v>
                </c:pt>
                <c:pt idx="1384">
                  <c:v>302.737656628895</c:v>
                </c:pt>
                <c:pt idx="1385">
                  <c:v>298.7803784949832</c:v>
                </c:pt>
                <c:pt idx="1386">
                  <c:v>303.030303030303</c:v>
                </c:pt>
                <c:pt idx="1387">
                  <c:v>298.5618276760842</c:v>
                </c:pt>
                <c:pt idx="1388">
                  <c:v>293.303299075508</c:v>
                </c:pt>
                <c:pt idx="1389">
                  <c:v>300.3201412705939</c:v>
                </c:pt>
                <c:pt idx="1390">
                  <c:v>296.8354374018588</c:v>
                </c:pt>
                <c:pt idx="1391">
                  <c:v>301.173976159068</c:v>
                </c:pt>
                <c:pt idx="1392">
                  <c:v>294.6488816601697</c:v>
                </c:pt>
                <c:pt idx="1393">
                  <c:v>298.0821395143644</c:v>
                </c:pt>
                <c:pt idx="1394">
                  <c:v>293.1665801825255</c:v>
                </c:pt>
                <c:pt idx="1395">
                  <c:v>301.4626970058725</c:v>
                </c:pt>
                <c:pt idx="1396">
                  <c:v>309.3724380094977</c:v>
                </c:pt>
                <c:pt idx="1397">
                  <c:v>304.0354626963688</c:v>
                </c:pt>
                <c:pt idx="1398">
                  <c:v>312.3448036756736</c:v>
                </c:pt>
                <c:pt idx="1399">
                  <c:v>293.7047327580636</c:v>
                </c:pt>
                <c:pt idx="1400">
                  <c:v>299.757496185586</c:v>
                </c:pt>
                <c:pt idx="1401">
                  <c:v>297.1158959975518</c:v>
                </c:pt>
                <c:pt idx="1402">
                  <c:v>304.7507595912683</c:v>
                </c:pt>
                <c:pt idx="1403">
                  <c:v>305.7786040595167</c:v>
                </c:pt>
                <c:pt idx="1404">
                  <c:v>304.7507595912683</c:v>
                </c:pt>
                <c:pt idx="1405">
                  <c:v>295.8877520223928</c:v>
                </c:pt>
                <c:pt idx="1406">
                  <c:v>292.8197665055182</c:v>
                </c:pt>
                <c:pt idx="1407">
                  <c:v>298.3658502382451</c:v>
                </c:pt>
                <c:pt idx="1408">
                  <c:v>294.9252217100353</c:v>
                </c:pt>
                <c:pt idx="1409">
                  <c:v>287.111287206034</c:v>
                </c:pt>
                <c:pt idx="1410">
                  <c:v>303.8876345082642</c:v>
                </c:pt>
                <c:pt idx="1411">
                  <c:v>298.0821395143644</c:v>
                </c:pt>
                <c:pt idx="1412">
                  <c:v>298.2234827134758</c:v>
                </c:pt>
                <c:pt idx="1413">
                  <c:v>293.303299075508</c:v>
                </c:pt>
                <c:pt idx="1414">
                  <c:v>302.1777953712405</c:v>
                </c:pt>
                <c:pt idx="1415">
                  <c:v>300.3751685855634</c:v>
                </c:pt>
                <c:pt idx="1416">
                  <c:v>303.7408725867787</c:v>
                </c:pt>
                <c:pt idx="1417">
                  <c:v>302.737656628895</c:v>
                </c:pt>
                <c:pt idx="1418">
                  <c:v>300.8849024982472</c:v>
                </c:pt>
                <c:pt idx="1419">
                  <c:v>301.5963494777849</c:v>
                </c:pt>
                <c:pt idx="1420">
                  <c:v>306.2140007165407</c:v>
                </c:pt>
                <c:pt idx="1421">
                  <c:v>298.9232783513773</c:v>
                </c:pt>
                <c:pt idx="1422">
                  <c:v>307.8315422668092</c:v>
                </c:pt>
                <c:pt idx="1423">
                  <c:v>294.5213145075299</c:v>
                </c:pt>
                <c:pt idx="1424">
                  <c:v>304.4779573182788</c:v>
                </c:pt>
                <c:pt idx="1425">
                  <c:v>302.3678425752064</c:v>
                </c:pt>
                <c:pt idx="1426">
                  <c:v>293.4410066200291</c:v>
                </c:pt>
                <c:pt idx="1427">
                  <c:v>301.5963494777849</c:v>
                </c:pt>
                <c:pt idx="1428">
                  <c:v>293.7047327580636</c:v>
                </c:pt>
                <c:pt idx="1429">
                  <c:v>301.173976159068</c:v>
                </c:pt>
                <c:pt idx="1430">
                  <c:v>301.5963494777849</c:v>
                </c:pt>
                <c:pt idx="1431">
                  <c:v>302.592003098542</c:v>
                </c:pt>
                <c:pt idx="1432">
                  <c:v>299.3393580368128</c:v>
                </c:pt>
                <c:pt idx="1433">
                  <c:v>298.0928022511968</c:v>
                </c:pt>
                <c:pt idx="1434">
                  <c:v>302.3568718158041</c:v>
                </c:pt>
                <c:pt idx="1435">
                  <c:v>295.609606129761</c:v>
                </c:pt>
                <c:pt idx="1436">
                  <c:v>301.4517918294506</c:v>
                </c:pt>
                <c:pt idx="1437">
                  <c:v>298.0821395143644</c:v>
                </c:pt>
                <c:pt idx="1438">
                  <c:v>292.5045703839122</c:v>
                </c:pt>
                <c:pt idx="1439">
                  <c:v>299.3393580368128</c:v>
                </c:pt>
                <c:pt idx="1440">
                  <c:v>308.1217820531386</c:v>
                </c:pt>
                <c:pt idx="1441">
                  <c:v>300.4636153584971</c:v>
                </c:pt>
                <c:pt idx="1442">
                  <c:v>295.609606129761</c:v>
                </c:pt>
                <c:pt idx="1443">
                  <c:v>288.7169419101513</c:v>
                </c:pt>
                <c:pt idx="1444">
                  <c:v>293.9801680978601</c:v>
                </c:pt>
                <c:pt idx="1445">
                  <c:v>302.8724422422252</c:v>
                </c:pt>
                <c:pt idx="1446">
                  <c:v>298.9232783513773</c:v>
                </c:pt>
                <c:pt idx="1447">
                  <c:v>309.6186117939922</c:v>
                </c:pt>
                <c:pt idx="1448">
                  <c:v>300.4636153584971</c:v>
                </c:pt>
                <c:pt idx="1449">
                  <c:v>310.5262177285618</c:v>
                </c:pt>
                <c:pt idx="1450">
                  <c:v>306.0649837173428</c:v>
                </c:pt>
                <c:pt idx="1451">
                  <c:v>296.8460111317254</c:v>
                </c:pt>
                <c:pt idx="1452">
                  <c:v>307.842913917886</c:v>
                </c:pt>
                <c:pt idx="1453">
                  <c:v>303.0863280788266</c:v>
                </c:pt>
                <c:pt idx="1454">
                  <c:v>301.173976159068</c:v>
                </c:pt>
                <c:pt idx="1455">
                  <c:v>290.1123895397076</c:v>
                </c:pt>
                <c:pt idx="1456">
                  <c:v>299.625468164794</c:v>
                </c:pt>
                <c:pt idx="1457">
                  <c:v>296.6945262826839</c:v>
                </c:pt>
                <c:pt idx="1458">
                  <c:v>300.6081302474896</c:v>
                </c:pt>
                <c:pt idx="1459">
                  <c:v>313.4118325503261</c:v>
                </c:pt>
                <c:pt idx="1460">
                  <c:v>287.3744891918454</c:v>
                </c:pt>
                <c:pt idx="1461">
                  <c:v>296.9861842027099</c:v>
                </c:pt>
                <c:pt idx="1462">
                  <c:v>299.526747738572</c:v>
                </c:pt>
                <c:pt idx="1463">
                  <c:v>306.8011682988489</c:v>
                </c:pt>
                <c:pt idx="1464">
                  <c:v>305.0463823024291</c:v>
                </c:pt>
                <c:pt idx="1465">
                  <c:v>300.4636153584971</c:v>
                </c:pt>
                <c:pt idx="1466">
                  <c:v>309.7711101267274</c:v>
                </c:pt>
                <c:pt idx="1467">
                  <c:v>293.4410066200291</c:v>
                </c:pt>
                <c:pt idx="1468">
                  <c:v>296.5651820613652</c:v>
                </c:pt>
                <c:pt idx="1469">
                  <c:v>301.1621848714188</c:v>
                </c:pt>
                <c:pt idx="1470">
                  <c:v>295.4698561652738</c:v>
                </c:pt>
                <c:pt idx="1471">
                  <c:v>294.9252217100353</c:v>
                </c:pt>
                <c:pt idx="1472">
                  <c:v>295.2561199212244</c:v>
                </c:pt>
                <c:pt idx="1473">
                  <c:v>297.6686590622242</c:v>
                </c:pt>
                <c:pt idx="1474">
                  <c:v>314.6444989129032</c:v>
                </c:pt>
                <c:pt idx="1475">
                  <c:v>304.7619047619038</c:v>
                </c:pt>
                <c:pt idx="1476">
                  <c:v>301.0289168377514</c:v>
                </c:pt>
                <c:pt idx="1477">
                  <c:v>309.1725306389977</c:v>
                </c:pt>
                <c:pt idx="1478">
                  <c:v>306.0649837173428</c:v>
                </c:pt>
                <c:pt idx="1479">
                  <c:v>304.318585040307</c:v>
                </c:pt>
                <c:pt idx="1480">
                  <c:v>306.8011682988489</c:v>
                </c:pt>
                <c:pt idx="1481">
                  <c:v>297.3977695167286</c:v>
                </c:pt>
                <c:pt idx="1482">
                  <c:v>298.2786340031677</c:v>
                </c:pt>
                <c:pt idx="1483">
                  <c:v>293.841954166532</c:v>
                </c:pt>
                <c:pt idx="1484">
                  <c:v>303.5942523536144</c:v>
                </c:pt>
                <c:pt idx="1485">
                  <c:v>300.4636153584971</c:v>
                </c:pt>
                <c:pt idx="1486">
                  <c:v>288.9313296908716</c:v>
                </c:pt>
                <c:pt idx="1487">
                  <c:v>295.1924950260065</c:v>
                </c:pt>
                <c:pt idx="1488">
                  <c:v>291.4287879185272</c:v>
                </c:pt>
                <c:pt idx="1489">
                  <c:v>294.244864691499</c:v>
                </c:pt>
                <c:pt idx="1490">
                  <c:v>283.0583892845416</c:v>
                </c:pt>
                <c:pt idx="1491">
                  <c:v>291.6157554160336</c:v>
                </c:pt>
                <c:pt idx="1492">
                  <c:v>301.5963494777849</c:v>
                </c:pt>
                <c:pt idx="1493">
                  <c:v>296.1567735496462</c:v>
                </c:pt>
                <c:pt idx="1494">
                  <c:v>293.7047327580636</c:v>
                </c:pt>
                <c:pt idx="1495">
                  <c:v>294.9252217100353</c:v>
                </c:pt>
                <c:pt idx="1496">
                  <c:v>296.2962962962953</c:v>
                </c:pt>
                <c:pt idx="1497">
                  <c:v>290.639377566709</c:v>
                </c:pt>
                <c:pt idx="1498">
                  <c:v>288.2783154168361</c:v>
                </c:pt>
                <c:pt idx="1499">
                  <c:v>292.7777582592606</c:v>
                </c:pt>
                <c:pt idx="1500">
                  <c:v>289.8962461335088</c:v>
                </c:pt>
                <c:pt idx="1501">
                  <c:v>291.1682836212016</c:v>
                </c:pt>
                <c:pt idx="1502">
                  <c:v>300.6081302474896</c:v>
                </c:pt>
                <c:pt idx="1503">
                  <c:v>294.7869869232491</c:v>
                </c:pt>
                <c:pt idx="1504">
                  <c:v>296.016505880368</c:v>
                </c:pt>
                <c:pt idx="1505">
                  <c:v>287.3744891918454</c:v>
                </c:pt>
                <c:pt idx="1506">
                  <c:v>288.5328393651124</c:v>
                </c:pt>
                <c:pt idx="1507">
                  <c:v>282.0603947717285</c:v>
                </c:pt>
                <c:pt idx="1508">
                  <c:v>280.0853700207822</c:v>
                </c:pt>
                <c:pt idx="1509">
                  <c:v>282.0993836128468</c:v>
                </c:pt>
                <c:pt idx="1510">
                  <c:v>283.6782861292667</c:v>
                </c:pt>
                <c:pt idx="1511">
                  <c:v>282.6855123674912</c:v>
                </c:pt>
                <c:pt idx="1512">
                  <c:v>282.9302520342685</c:v>
                </c:pt>
                <c:pt idx="1513">
                  <c:v>280.9430696963567</c:v>
                </c:pt>
                <c:pt idx="1514">
                  <c:v>288.2783154168361</c:v>
                </c:pt>
                <c:pt idx="1515">
                  <c:v>290.2471163948987</c:v>
                </c:pt>
                <c:pt idx="1516">
                  <c:v>281.1855909255787</c:v>
                </c:pt>
                <c:pt idx="1517">
                  <c:v>287.3843996252508</c:v>
                </c:pt>
                <c:pt idx="1518">
                  <c:v>280.8657405586981</c:v>
                </c:pt>
                <c:pt idx="1519">
                  <c:v>287.5058579318554</c:v>
                </c:pt>
                <c:pt idx="1520">
                  <c:v>285.7044901317673</c:v>
                </c:pt>
                <c:pt idx="1521">
                  <c:v>287.5058579318554</c:v>
                </c:pt>
                <c:pt idx="1522">
                  <c:v>295.8772464479936</c:v>
                </c:pt>
                <c:pt idx="1523">
                  <c:v>287.8915685196328</c:v>
                </c:pt>
                <c:pt idx="1524">
                  <c:v>288.0234105428086</c:v>
                </c:pt>
                <c:pt idx="1525">
                  <c:v>288.2783154168361</c:v>
                </c:pt>
                <c:pt idx="1526">
                  <c:v>288.5536536663627</c:v>
                </c:pt>
                <c:pt idx="1527">
                  <c:v>291.4806048805512</c:v>
                </c:pt>
                <c:pt idx="1528">
                  <c:v>289.3208771051711</c:v>
                </c:pt>
                <c:pt idx="1529">
                  <c:v>289.3208771051711</c:v>
                </c:pt>
                <c:pt idx="1530">
                  <c:v>285.7044901317673</c:v>
                </c:pt>
                <c:pt idx="1531">
                  <c:v>293.5676394519679</c:v>
                </c:pt>
                <c:pt idx="1532">
                  <c:v>290.2361651675959</c:v>
                </c:pt>
                <c:pt idx="1533">
                  <c:v>289.4640861908263</c:v>
                </c:pt>
                <c:pt idx="1534">
                  <c:v>281.933159286595</c:v>
                </c:pt>
                <c:pt idx="1535">
                  <c:v>285.204991087344</c:v>
                </c:pt>
                <c:pt idx="1536">
                  <c:v>289.3819958097487</c:v>
                </c:pt>
                <c:pt idx="1537">
                  <c:v>289.0641259857086</c:v>
                </c:pt>
                <c:pt idx="1538">
                  <c:v>283.0583892845416</c:v>
                </c:pt>
                <c:pt idx="1539">
                  <c:v>284.8167062087192</c:v>
                </c:pt>
                <c:pt idx="1540">
                  <c:v>288.2783154168361</c:v>
                </c:pt>
                <c:pt idx="1541">
                  <c:v>294.5213145075299</c:v>
                </c:pt>
                <c:pt idx="1542">
                  <c:v>289.0641259857086</c:v>
                </c:pt>
                <c:pt idx="1543">
                  <c:v>286.0845608745032</c:v>
                </c:pt>
                <c:pt idx="1544">
                  <c:v>292.1064085224966</c:v>
                </c:pt>
                <c:pt idx="1545">
                  <c:v>284.8661983466366</c:v>
                </c:pt>
                <c:pt idx="1546">
                  <c:v>296.1567735496462</c:v>
                </c:pt>
                <c:pt idx="1547">
                  <c:v>298.7803784949832</c:v>
                </c:pt>
                <c:pt idx="1548">
                  <c:v>298.2234827134758</c:v>
                </c:pt>
                <c:pt idx="1549">
                  <c:v>300.6081302474896</c:v>
                </c:pt>
                <c:pt idx="1550">
                  <c:v>297.5278411677372</c:v>
                </c:pt>
                <c:pt idx="1551">
                  <c:v>304.8984992895864</c:v>
                </c:pt>
                <c:pt idx="1552">
                  <c:v>296.8354374018588</c:v>
                </c:pt>
                <c:pt idx="1553">
                  <c:v>293.3144829892265</c:v>
                </c:pt>
                <c:pt idx="1554">
                  <c:v>281.1081282415271</c:v>
                </c:pt>
                <c:pt idx="1555">
                  <c:v>289.7106370157486</c:v>
                </c:pt>
                <c:pt idx="1556">
                  <c:v>293.5779816513761</c:v>
                </c:pt>
                <c:pt idx="1557">
                  <c:v>290.8989358916916</c:v>
                </c:pt>
                <c:pt idx="1558">
                  <c:v>296.1567735496462</c:v>
                </c:pt>
                <c:pt idx="1559">
                  <c:v>293.1665801825255</c:v>
                </c:pt>
                <c:pt idx="1560">
                  <c:v>291.6991181935657</c:v>
                </c:pt>
                <c:pt idx="1561">
                  <c:v>296.2857616914361</c:v>
                </c:pt>
                <c:pt idx="1562">
                  <c:v>306.0762252231296</c:v>
                </c:pt>
                <c:pt idx="1563">
                  <c:v>289.6393121645615</c:v>
                </c:pt>
                <c:pt idx="1564">
                  <c:v>293.0299886890424</c:v>
                </c:pt>
                <c:pt idx="1565">
                  <c:v>287.5058579318554</c:v>
                </c:pt>
                <c:pt idx="1566">
                  <c:v>291.3039931951386</c:v>
                </c:pt>
                <c:pt idx="1567">
                  <c:v>286.6076828055453</c:v>
                </c:pt>
                <c:pt idx="1568">
                  <c:v>287.3744891918454</c:v>
                </c:pt>
                <c:pt idx="1569">
                  <c:v>285.4541146783361</c:v>
                </c:pt>
                <c:pt idx="1570">
                  <c:v>281.6901408450702</c:v>
                </c:pt>
                <c:pt idx="1571">
                  <c:v>301.7419563137996</c:v>
                </c:pt>
                <c:pt idx="1572">
                  <c:v>283.9844149353083</c:v>
                </c:pt>
                <c:pt idx="1573">
                  <c:v>282.0500526023348</c:v>
                </c:pt>
                <c:pt idx="1574">
                  <c:v>293.7047327580636</c:v>
                </c:pt>
                <c:pt idx="1575">
                  <c:v>289.9786285750739</c:v>
                </c:pt>
                <c:pt idx="1576">
                  <c:v>291.8353231638451</c:v>
                </c:pt>
                <c:pt idx="1577">
                  <c:v>279.9599097409251</c:v>
                </c:pt>
                <c:pt idx="1578">
                  <c:v>297.3871564434866</c:v>
                </c:pt>
                <c:pt idx="1579">
                  <c:v>290.7636033751839</c:v>
                </c:pt>
                <c:pt idx="1580">
                  <c:v>283.9449033309576</c:v>
                </c:pt>
                <c:pt idx="1581">
                  <c:v>285.8841825999451</c:v>
                </c:pt>
                <c:pt idx="1582">
                  <c:v>297.5278411677372</c:v>
                </c:pt>
                <c:pt idx="1583">
                  <c:v>288.4105119863409</c:v>
                </c:pt>
                <c:pt idx="1584">
                  <c:v>293.0299886890424</c:v>
                </c:pt>
                <c:pt idx="1585">
                  <c:v>288.5428298549495</c:v>
                </c:pt>
                <c:pt idx="1586">
                  <c:v>294.1072668023481</c:v>
                </c:pt>
                <c:pt idx="1587">
                  <c:v>287.5058579318554</c:v>
                </c:pt>
                <c:pt idx="1588">
                  <c:v>286.7284853281033</c:v>
                </c:pt>
                <c:pt idx="1589">
                  <c:v>290.3811252268603</c:v>
                </c:pt>
                <c:pt idx="1590">
                  <c:v>298.4201636536175</c:v>
                </c:pt>
                <c:pt idx="1591">
                  <c:v>294.9252217100353</c:v>
                </c:pt>
                <c:pt idx="1592">
                  <c:v>287.7598471419692</c:v>
                </c:pt>
                <c:pt idx="1593">
                  <c:v>287.5058579318554</c:v>
                </c:pt>
                <c:pt idx="1594">
                  <c:v>292.7666152373313</c:v>
                </c:pt>
                <c:pt idx="1595">
                  <c:v>292.3574830359573</c:v>
                </c:pt>
                <c:pt idx="1596">
                  <c:v>282.6855123674912</c:v>
                </c:pt>
                <c:pt idx="1597">
                  <c:v>291.5638903953022</c:v>
                </c:pt>
                <c:pt idx="1598">
                  <c:v>294.7974152162632</c:v>
                </c:pt>
                <c:pt idx="1599">
                  <c:v>282.0993836128468</c:v>
                </c:pt>
                <c:pt idx="1600">
                  <c:v>286.4763127060826</c:v>
                </c:pt>
                <c:pt idx="1601">
                  <c:v>285.964300216761</c:v>
                </c:pt>
                <c:pt idx="1602">
                  <c:v>283.4314478528651</c:v>
                </c:pt>
                <c:pt idx="1603">
                  <c:v>291.1682836212016</c:v>
                </c:pt>
                <c:pt idx="1604">
                  <c:v>291.960573644135</c:v>
                </c:pt>
                <c:pt idx="1605">
                  <c:v>290.9090909090908</c:v>
                </c:pt>
                <c:pt idx="1606">
                  <c:v>292.3685949350065</c:v>
                </c:pt>
                <c:pt idx="1607">
                  <c:v>284.1918294849023</c:v>
                </c:pt>
                <c:pt idx="1608">
                  <c:v>285.2546182722699</c:v>
                </c:pt>
                <c:pt idx="1609">
                  <c:v>291.5638903953022</c:v>
                </c:pt>
                <c:pt idx="1610">
                  <c:v>283.5600395849815</c:v>
                </c:pt>
                <c:pt idx="1611">
                  <c:v>282.9302520342685</c:v>
                </c:pt>
                <c:pt idx="1612">
                  <c:v>284.9457463298988</c:v>
                </c:pt>
                <c:pt idx="1613">
                  <c:v>289.8449908988673</c:v>
                </c:pt>
                <c:pt idx="1614">
                  <c:v>288.6761025262039</c:v>
                </c:pt>
                <c:pt idx="1615">
                  <c:v>288.5428298549495</c:v>
                </c:pt>
                <c:pt idx="1616">
                  <c:v>280.3350564594794</c:v>
                </c:pt>
                <c:pt idx="1617">
                  <c:v>282.0993836128468</c:v>
                </c:pt>
                <c:pt idx="1618">
                  <c:v>289.3208771051711</c:v>
                </c:pt>
                <c:pt idx="1619">
                  <c:v>276.6948249766883</c:v>
                </c:pt>
                <c:pt idx="1620">
                  <c:v>277.4094396884137</c:v>
                </c:pt>
                <c:pt idx="1621">
                  <c:v>289.3309222423146</c:v>
                </c:pt>
                <c:pt idx="1622">
                  <c:v>280.9430696963567</c:v>
                </c:pt>
                <c:pt idx="1623">
                  <c:v>290.7745944421334</c:v>
                </c:pt>
                <c:pt idx="1624">
                  <c:v>293.4298130558661</c:v>
                </c:pt>
                <c:pt idx="1625">
                  <c:v>274.6830157997671</c:v>
                </c:pt>
                <c:pt idx="1626">
                  <c:v>279.8831208087503</c:v>
                </c:pt>
                <c:pt idx="1627">
                  <c:v>286.6076828055453</c:v>
                </c:pt>
                <c:pt idx="1628">
                  <c:v>283.0583892845416</c:v>
                </c:pt>
                <c:pt idx="1629">
                  <c:v>285.3246138131351</c:v>
                </c:pt>
                <c:pt idx="1630">
                  <c:v>281.1950790861159</c:v>
                </c:pt>
                <c:pt idx="1631">
                  <c:v>280.4506280691816</c:v>
                </c:pt>
                <c:pt idx="1632">
                  <c:v>288.7986553534607</c:v>
                </c:pt>
                <c:pt idx="1633">
                  <c:v>282.1773936402859</c:v>
                </c:pt>
                <c:pt idx="1634">
                  <c:v>276.9385002672446</c:v>
                </c:pt>
                <c:pt idx="1635">
                  <c:v>278.5360147067016</c:v>
                </c:pt>
                <c:pt idx="1636">
                  <c:v>280.4506280691816</c:v>
                </c:pt>
                <c:pt idx="1637">
                  <c:v>286.8592639765005</c:v>
                </c:pt>
                <c:pt idx="1638">
                  <c:v>279.5959279649051</c:v>
                </c:pt>
                <c:pt idx="1639">
                  <c:v>274.905020315481</c:v>
                </c:pt>
                <c:pt idx="1640">
                  <c:v>283.1762177285302</c:v>
                </c:pt>
                <c:pt idx="1641">
                  <c:v>281.8068326884654</c:v>
                </c:pt>
                <c:pt idx="1642">
                  <c:v>285.3246138131351</c:v>
                </c:pt>
                <c:pt idx="1643">
                  <c:v>280.7017543859648</c:v>
                </c:pt>
                <c:pt idx="1644">
                  <c:v>282.4802899377696</c:v>
                </c:pt>
                <c:pt idx="1645">
                  <c:v>286.8592639765005</c:v>
                </c:pt>
                <c:pt idx="1646">
                  <c:v>280.8176286074534</c:v>
                </c:pt>
                <c:pt idx="1647">
                  <c:v>282.803030517274</c:v>
                </c:pt>
                <c:pt idx="1648">
                  <c:v>284.1821380158971</c:v>
                </c:pt>
                <c:pt idx="1649">
                  <c:v>281.4372437162089</c:v>
                </c:pt>
                <c:pt idx="1650">
                  <c:v>280.325626247449</c:v>
                </c:pt>
                <c:pt idx="1651">
                  <c:v>272.7999367104146</c:v>
                </c:pt>
                <c:pt idx="1652">
                  <c:v>287.6381741879254</c:v>
                </c:pt>
                <c:pt idx="1653">
                  <c:v>281.1176111749873</c:v>
                </c:pt>
                <c:pt idx="1654">
                  <c:v>278.2608695652173</c:v>
                </c:pt>
                <c:pt idx="1655">
                  <c:v>276.5723831412538</c:v>
                </c:pt>
                <c:pt idx="1656">
                  <c:v>276.4508138711959</c:v>
                </c:pt>
                <c:pt idx="1657">
                  <c:v>278.0140897540687</c:v>
                </c:pt>
                <c:pt idx="1658">
                  <c:v>269.0139026384883</c:v>
                </c:pt>
                <c:pt idx="1659">
                  <c:v>279.4709056813641</c:v>
                </c:pt>
                <c:pt idx="1660">
                  <c:v>277.0512877343855</c:v>
                </c:pt>
                <c:pt idx="1661">
                  <c:v>278.7456445993033</c:v>
                </c:pt>
                <c:pt idx="1662">
                  <c:v>269.1739321197178</c:v>
                </c:pt>
                <c:pt idx="1663">
                  <c:v>275.6195237845868</c:v>
                </c:pt>
                <c:pt idx="1664">
                  <c:v>289.8449908988673</c:v>
                </c:pt>
                <c:pt idx="1665">
                  <c:v>287.1220038818895</c:v>
                </c:pt>
                <c:pt idx="1666">
                  <c:v>280.5765286510716</c:v>
                </c:pt>
                <c:pt idx="1667">
                  <c:v>273.7333672762697</c:v>
                </c:pt>
                <c:pt idx="1668">
                  <c:v>285.4541146783361</c:v>
                </c:pt>
                <c:pt idx="1669">
                  <c:v>275.0252335651786</c:v>
                </c:pt>
                <c:pt idx="1670">
                  <c:v>278.4980045617966</c:v>
                </c:pt>
                <c:pt idx="1671">
                  <c:v>279.7586242589886</c:v>
                </c:pt>
                <c:pt idx="1672">
                  <c:v>281.3113610406268</c:v>
                </c:pt>
                <c:pt idx="1673">
                  <c:v>280.2007358071322</c:v>
                </c:pt>
                <c:pt idx="1674">
                  <c:v>278.2515783820782</c:v>
                </c:pt>
                <c:pt idx="1675">
                  <c:v>288.0234105428086</c:v>
                </c:pt>
                <c:pt idx="1676">
                  <c:v>286.3458829188955</c:v>
                </c:pt>
                <c:pt idx="1677">
                  <c:v>279.9599097409251</c:v>
                </c:pt>
                <c:pt idx="1678">
                  <c:v>276.9292971811367</c:v>
                </c:pt>
                <c:pt idx="1679">
                  <c:v>283.9449033309576</c:v>
                </c:pt>
                <c:pt idx="1680">
                  <c:v>278.3081093416888</c:v>
                </c:pt>
                <c:pt idx="1681">
                  <c:v>288.0234105428086</c:v>
                </c:pt>
                <c:pt idx="1682">
                  <c:v>275.2568834865137</c:v>
                </c:pt>
                <c:pt idx="1683">
                  <c:v>286.2155718444017</c:v>
                </c:pt>
                <c:pt idx="1684">
                  <c:v>273.9635957174011</c:v>
                </c:pt>
                <c:pt idx="1685">
                  <c:v>275.4987905603089</c:v>
                </c:pt>
                <c:pt idx="1686">
                  <c:v>276.9292971811367</c:v>
                </c:pt>
                <c:pt idx="1687">
                  <c:v>277.6451251068934</c:v>
                </c:pt>
                <c:pt idx="1688">
                  <c:v>278.8692410015868</c:v>
                </c:pt>
                <c:pt idx="1689">
                  <c:v>282.4898656760688</c:v>
                </c:pt>
                <c:pt idx="1690">
                  <c:v>275.973981173055</c:v>
                </c:pt>
                <c:pt idx="1691">
                  <c:v>274.5533017780072</c:v>
                </c:pt>
                <c:pt idx="1692">
                  <c:v>272.4543230327435</c:v>
                </c:pt>
                <c:pt idx="1693">
                  <c:v>278.7363210150462</c:v>
                </c:pt>
                <c:pt idx="1694">
                  <c:v>277.287133599714</c:v>
                </c:pt>
                <c:pt idx="1695">
                  <c:v>280.9430696963567</c:v>
                </c:pt>
                <c:pt idx="1696">
                  <c:v>280.2007358071322</c:v>
                </c:pt>
                <c:pt idx="1697">
                  <c:v>284.6975088967972</c:v>
                </c:pt>
                <c:pt idx="1698">
                  <c:v>276.7323444764222</c:v>
                </c:pt>
                <c:pt idx="1699">
                  <c:v>292.096169742925</c:v>
                </c:pt>
                <c:pt idx="1700">
                  <c:v>279.5959279649051</c:v>
                </c:pt>
                <c:pt idx="1701">
                  <c:v>280.4506280691816</c:v>
                </c:pt>
                <c:pt idx="1702">
                  <c:v>280.0853700207822</c:v>
                </c:pt>
                <c:pt idx="1703">
                  <c:v>268.2266729968161</c:v>
                </c:pt>
                <c:pt idx="1704">
                  <c:v>276.8074140097768</c:v>
                </c:pt>
                <c:pt idx="1705">
                  <c:v>281.0694129022102</c:v>
                </c:pt>
                <c:pt idx="1706">
                  <c:v>280.2101576182127</c:v>
                </c:pt>
                <c:pt idx="1707">
                  <c:v>280.0085122587716</c:v>
                </c:pt>
                <c:pt idx="1708">
                  <c:v>273.0375426621159</c:v>
                </c:pt>
                <c:pt idx="1709">
                  <c:v>270.9520441976973</c:v>
                </c:pt>
                <c:pt idx="1710">
                  <c:v>279.9599097409251</c:v>
                </c:pt>
                <c:pt idx="1711">
                  <c:v>282.3040527569813</c:v>
                </c:pt>
                <c:pt idx="1712">
                  <c:v>269.8057668284602</c:v>
                </c:pt>
                <c:pt idx="1713">
                  <c:v>279.2227555376843</c:v>
                </c:pt>
                <c:pt idx="1714">
                  <c:v>281.5537260820108</c:v>
                </c:pt>
                <c:pt idx="1715">
                  <c:v>268.686472442171</c:v>
                </c:pt>
                <c:pt idx="1716">
                  <c:v>278.1850097225661</c:v>
                </c:pt>
                <c:pt idx="1717">
                  <c:v>277.7685188271502</c:v>
                </c:pt>
                <c:pt idx="1718">
                  <c:v>273.8435586518134</c:v>
                </c:pt>
                <c:pt idx="1719">
                  <c:v>273.2658548849004</c:v>
                </c:pt>
                <c:pt idx="1720">
                  <c:v>282.6759233609036</c:v>
                </c:pt>
                <c:pt idx="1721">
                  <c:v>275.7411232038912</c:v>
                </c:pt>
                <c:pt idx="1722">
                  <c:v>283.6782861292667</c:v>
                </c:pt>
                <c:pt idx="1723">
                  <c:v>278.4980045617966</c:v>
                </c:pt>
                <c:pt idx="1724">
                  <c:v>280.0853700207822</c:v>
                </c:pt>
                <c:pt idx="1725">
                  <c:v>281.7385522582734</c:v>
                </c:pt>
                <c:pt idx="1726">
                  <c:v>276.5723831412538</c:v>
                </c:pt>
                <c:pt idx="1727">
                  <c:v>280.5765286510716</c:v>
                </c:pt>
                <c:pt idx="1728">
                  <c:v>278.2515783820782</c:v>
                </c:pt>
                <c:pt idx="1729">
                  <c:v>273.1471744290541</c:v>
                </c:pt>
                <c:pt idx="1730">
                  <c:v>284.1821380158971</c:v>
                </c:pt>
                <c:pt idx="1731">
                  <c:v>272.4543230327435</c:v>
                </c:pt>
                <c:pt idx="1732">
                  <c:v>276.4508138711959</c:v>
                </c:pt>
                <c:pt idx="1733">
                  <c:v>282.1869488536155</c:v>
                </c:pt>
                <c:pt idx="1734">
                  <c:v>268.1561848883264</c:v>
                </c:pt>
                <c:pt idx="1735">
                  <c:v>277.287133599714</c:v>
                </c:pt>
                <c:pt idx="1736">
                  <c:v>275.973981173055</c:v>
                </c:pt>
                <c:pt idx="1737">
                  <c:v>278.1378117229524</c:v>
                </c:pt>
                <c:pt idx="1738">
                  <c:v>279.4709056813641</c:v>
                </c:pt>
                <c:pt idx="1739">
                  <c:v>272.7999367104146</c:v>
                </c:pt>
                <c:pt idx="1740">
                  <c:v>277.1641671078196</c:v>
                </c:pt>
                <c:pt idx="1741">
                  <c:v>280.3350564594794</c:v>
                </c:pt>
                <c:pt idx="1742">
                  <c:v>280.9430696963567</c:v>
                </c:pt>
                <c:pt idx="1743">
                  <c:v>278.5461007724084</c:v>
                </c:pt>
                <c:pt idx="1744">
                  <c:v>282.4308256300326</c:v>
                </c:pt>
                <c:pt idx="1745">
                  <c:v>281.933159286595</c:v>
                </c:pt>
                <c:pt idx="1746">
                  <c:v>283.0583892845416</c:v>
                </c:pt>
                <c:pt idx="1747">
                  <c:v>280.6922994874559</c:v>
                </c:pt>
                <c:pt idx="1748">
                  <c:v>276.8074140097768</c:v>
                </c:pt>
                <c:pt idx="1749">
                  <c:v>277.5318537185095</c:v>
                </c:pt>
                <c:pt idx="1750">
                  <c:v>270.71878544724</c:v>
                </c:pt>
                <c:pt idx="1751">
                  <c:v>277.9005171728625</c:v>
                </c:pt>
                <c:pt idx="1752">
                  <c:v>276.986059291635</c:v>
                </c:pt>
                <c:pt idx="1753">
                  <c:v>269.2449563688548</c:v>
                </c:pt>
                <c:pt idx="1754">
                  <c:v>277.287133599714</c:v>
                </c:pt>
                <c:pt idx="1755">
                  <c:v>288.0234105428086</c:v>
                </c:pt>
                <c:pt idx="1756">
                  <c:v>273.3756701121113</c:v>
                </c:pt>
                <c:pt idx="1757">
                  <c:v>269.129017759824</c:v>
                </c:pt>
                <c:pt idx="1758">
                  <c:v>279.4709056813641</c:v>
                </c:pt>
                <c:pt idx="1759">
                  <c:v>267.8925429431739</c:v>
                </c:pt>
                <c:pt idx="1760">
                  <c:v>280.0853700207822</c:v>
                </c:pt>
                <c:pt idx="1761">
                  <c:v>268.3857669660063</c:v>
                </c:pt>
                <c:pt idx="1762">
                  <c:v>278.127755203075</c:v>
                </c:pt>
                <c:pt idx="1763">
                  <c:v>276.5723831412538</c:v>
                </c:pt>
                <c:pt idx="1764">
                  <c:v>275.8529372820762</c:v>
                </c:pt>
                <c:pt idx="1765">
                  <c:v>276.5723831412538</c:v>
                </c:pt>
                <c:pt idx="1766">
                  <c:v>267.6638035561813</c:v>
                </c:pt>
                <c:pt idx="1767">
                  <c:v>280.4506280691816</c:v>
                </c:pt>
                <c:pt idx="1768">
                  <c:v>274.5533017780072</c:v>
                </c:pt>
                <c:pt idx="1769">
                  <c:v>275.7502474858472</c:v>
                </c:pt>
                <c:pt idx="1770">
                  <c:v>267.3653815303994</c:v>
                </c:pt>
                <c:pt idx="1771">
                  <c:v>266.9891896077127</c:v>
                </c:pt>
                <c:pt idx="1772">
                  <c:v>270.8353645985678</c:v>
                </c:pt>
                <c:pt idx="1773">
                  <c:v>277.891250038209</c:v>
                </c:pt>
                <c:pt idx="1774">
                  <c:v>275.973981173055</c:v>
                </c:pt>
                <c:pt idx="1775">
                  <c:v>274.2024820808678</c:v>
                </c:pt>
                <c:pt idx="1776">
                  <c:v>268.6770877553104</c:v>
                </c:pt>
                <c:pt idx="1777">
                  <c:v>281.3113610406268</c:v>
                </c:pt>
                <c:pt idx="1778">
                  <c:v>272.9190603942588</c:v>
                </c:pt>
                <c:pt idx="1779">
                  <c:v>263.4129894213343</c:v>
                </c:pt>
                <c:pt idx="1780">
                  <c:v>268.0067001675042</c:v>
                </c:pt>
                <c:pt idx="1781">
                  <c:v>267.8925429431739</c:v>
                </c:pt>
                <c:pt idx="1782">
                  <c:v>269.3515630471204</c:v>
                </c:pt>
                <c:pt idx="1783">
                  <c:v>266.6666666666666</c:v>
                </c:pt>
                <c:pt idx="1784">
                  <c:v>276.4508138711959</c:v>
                </c:pt>
                <c:pt idx="1785">
                  <c:v>277.0512877343855</c:v>
                </c:pt>
                <c:pt idx="1786">
                  <c:v>281.3113610406268</c:v>
                </c:pt>
                <c:pt idx="1787">
                  <c:v>283.5600395849815</c:v>
                </c:pt>
                <c:pt idx="1788">
                  <c:v>279.7680163608336</c:v>
                </c:pt>
                <c:pt idx="1789">
                  <c:v>280.325626247449</c:v>
                </c:pt>
                <c:pt idx="1790">
                  <c:v>280.8270919512139</c:v>
                </c:pt>
                <c:pt idx="1791">
                  <c:v>279.5857657294952</c:v>
                </c:pt>
                <c:pt idx="1792">
                  <c:v>286.7284853281033</c:v>
                </c:pt>
                <c:pt idx="1793">
                  <c:v>275.0252335651786</c:v>
                </c:pt>
                <c:pt idx="1794">
                  <c:v>274.3130515406782</c:v>
                </c:pt>
                <c:pt idx="1795">
                  <c:v>273.3853859108107</c:v>
                </c:pt>
                <c:pt idx="1796">
                  <c:v>271.646859083192</c:v>
                </c:pt>
                <c:pt idx="1797">
                  <c:v>279.7680163608336</c:v>
                </c:pt>
                <c:pt idx="1798">
                  <c:v>272.9093777120369</c:v>
                </c:pt>
                <c:pt idx="1799">
                  <c:v>274.0829868467574</c:v>
                </c:pt>
                <c:pt idx="1800">
                  <c:v>279.4709056813641</c:v>
                </c:pt>
                <c:pt idx="1801">
                  <c:v>274.6641544052009</c:v>
                </c:pt>
                <c:pt idx="1802">
                  <c:v>273.2658548849004</c:v>
                </c:pt>
                <c:pt idx="1803">
                  <c:v>275.8529372820762</c:v>
                </c:pt>
                <c:pt idx="1804">
                  <c:v>277.6551467546278</c:v>
                </c:pt>
                <c:pt idx="1805">
                  <c:v>281.564031884311</c:v>
                </c:pt>
                <c:pt idx="1806">
                  <c:v>278.6602017499861</c:v>
                </c:pt>
                <c:pt idx="1807">
                  <c:v>270.0374541948968</c:v>
                </c:pt>
                <c:pt idx="1808">
                  <c:v>280.5765286510716</c:v>
                </c:pt>
                <c:pt idx="1809">
                  <c:v>272.2177306296668</c:v>
                </c:pt>
                <c:pt idx="1810">
                  <c:v>278.8599091474415</c:v>
                </c:pt>
                <c:pt idx="1811">
                  <c:v>271.8728505052757</c:v>
                </c:pt>
                <c:pt idx="1812">
                  <c:v>273.3853859108107</c:v>
                </c:pt>
                <c:pt idx="1813">
                  <c:v>273.1471744290541</c:v>
                </c:pt>
                <c:pt idx="1814">
                  <c:v>276.2171508753322</c:v>
                </c:pt>
                <c:pt idx="1815">
                  <c:v>275.6666308300046</c:v>
                </c:pt>
                <c:pt idx="1816">
                  <c:v>285.4541146783361</c:v>
                </c:pt>
                <c:pt idx="1817">
                  <c:v>271.0695591595758</c:v>
                </c:pt>
                <c:pt idx="1818">
                  <c:v>273.0285970152514</c:v>
                </c:pt>
                <c:pt idx="1819">
                  <c:v>271.7553766801276</c:v>
                </c:pt>
                <c:pt idx="1820">
                  <c:v>266.6581336063913</c:v>
                </c:pt>
                <c:pt idx="1821">
                  <c:v>269.814502529511</c:v>
                </c:pt>
                <c:pt idx="1822">
                  <c:v>274.5533017780072</c:v>
                </c:pt>
                <c:pt idx="1823">
                  <c:v>271.0695591595758</c:v>
                </c:pt>
                <c:pt idx="1824">
                  <c:v>281.7385522582734</c:v>
                </c:pt>
                <c:pt idx="1825">
                  <c:v>274.7939732185782</c:v>
                </c:pt>
                <c:pt idx="1826">
                  <c:v>267.2167769381222</c:v>
                </c:pt>
                <c:pt idx="1827">
                  <c:v>273.2658548849004</c:v>
                </c:pt>
                <c:pt idx="1828">
                  <c:v>272.6816605222399</c:v>
                </c:pt>
                <c:pt idx="1829">
                  <c:v>271.411666359067</c:v>
                </c:pt>
                <c:pt idx="1830">
                  <c:v>278.0140897540687</c:v>
                </c:pt>
                <c:pt idx="1831">
                  <c:v>285.8343361354626</c:v>
                </c:pt>
                <c:pt idx="1832">
                  <c:v>273.9726027397261</c:v>
                </c:pt>
                <c:pt idx="1833">
                  <c:v>275.0713810233756</c:v>
                </c:pt>
                <c:pt idx="1834">
                  <c:v>272.2177306296668</c:v>
                </c:pt>
                <c:pt idx="1835">
                  <c:v>278.1378117229524</c:v>
                </c:pt>
                <c:pt idx="1836">
                  <c:v>282.3040527569813</c:v>
                </c:pt>
                <c:pt idx="1837">
                  <c:v>280.8176286074534</c:v>
                </c:pt>
                <c:pt idx="1838">
                  <c:v>280.325626247449</c:v>
                </c:pt>
                <c:pt idx="1839">
                  <c:v>272.2177306296668</c:v>
                </c:pt>
                <c:pt idx="1840">
                  <c:v>276.3293514273792</c:v>
                </c:pt>
                <c:pt idx="1841">
                  <c:v>281.0694129022102</c:v>
                </c:pt>
                <c:pt idx="1842">
                  <c:v>279.2703225013684</c:v>
                </c:pt>
                <c:pt idx="1843">
                  <c:v>277.6551467546278</c:v>
                </c:pt>
                <c:pt idx="1844">
                  <c:v>276.2072327625966</c:v>
                </c:pt>
                <c:pt idx="1845">
                  <c:v>268.7926372320806</c:v>
                </c:pt>
                <c:pt idx="1846">
                  <c:v>274.0829868467574</c:v>
                </c:pt>
                <c:pt idx="1847">
                  <c:v>279.4709056813641</c:v>
                </c:pt>
                <c:pt idx="1848">
                  <c:v>277.5318537185095</c:v>
                </c:pt>
                <c:pt idx="1849">
                  <c:v>263.9156103444362</c:v>
                </c:pt>
                <c:pt idx="1850">
                  <c:v>271.4212430550089</c:v>
                </c:pt>
                <c:pt idx="1851">
                  <c:v>264.7288514738779</c:v>
                </c:pt>
                <c:pt idx="1852">
                  <c:v>271.6380043299098</c:v>
                </c:pt>
                <c:pt idx="1853">
                  <c:v>273.6142804765266</c:v>
                </c:pt>
                <c:pt idx="1854">
                  <c:v>278.0140897540687</c:v>
                </c:pt>
                <c:pt idx="1855">
                  <c:v>271.6380043299098</c:v>
                </c:pt>
                <c:pt idx="1856">
                  <c:v>273.6142804765266</c:v>
                </c:pt>
                <c:pt idx="1857">
                  <c:v>278.4980045617966</c:v>
                </c:pt>
                <c:pt idx="1858">
                  <c:v>274.0829868467574</c:v>
                </c:pt>
                <c:pt idx="1859">
                  <c:v>275.2758263780308</c:v>
                </c:pt>
                <c:pt idx="1860">
                  <c:v>273.6599556123551</c:v>
                </c:pt>
                <c:pt idx="1861">
                  <c:v>268.3418352971483</c:v>
                </c:pt>
                <c:pt idx="1862">
                  <c:v>267.9980811337391</c:v>
                </c:pt>
                <c:pt idx="1863">
                  <c:v>274.5533017780072</c:v>
                </c:pt>
                <c:pt idx="1864">
                  <c:v>273.8533077371769</c:v>
                </c:pt>
                <c:pt idx="1865">
                  <c:v>270.1446894956938</c:v>
                </c:pt>
                <c:pt idx="1866">
                  <c:v>269.5824706694272</c:v>
                </c:pt>
                <c:pt idx="1867">
                  <c:v>274.0829868467574</c:v>
                </c:pt>
                <c:pt idx="1868">
                  <c:v>278.1378117229524</c:v>
                </c:pt>
                <c:pt idx="1869">
                  <c:v>266.5969959850489</c:v>
                </c:pt>
                <c:pt idx="1870">
                  <c:v>267.5499381959642</c:v>
                </c:pt>
                <c:pt idx="1871">
                  <c:v>273.7333672762697</c:v>
                </c:pt>
                <c:pt idx="1872">
                  <c:v>271.411666359067</c:v>
                </c:pt>
                <c:pt idx="1873">
                  <c:v>279.4709056813641</c:v>
                </c:pt>
                <c:pt idx="1874">
                  <c:v>282.0500526023348</c:v>
                </c:pt>
                <c:pt idx="1875">
                  <c:v>275.8529372820762</c:v>
                </c:pt>
                <c:pt idx="1876">
                  <c:v>274.7939732185782</c:v>
                </c:pt>
                <c:pt idx="1877">
                  <c:v>269.9303039955082</c:v>
                </c:pt>
                <c:pt idx="1878">
                  <c:v>278.7837223760179</c:v>
                </c:pt>
                <c:pt idx="1879">
                  <c:v>273.2658548849004</c:v>
                </c:pt>
                <c:pt idx="1880">
                  <c:v>276.0951313384538</c:v>
                </c:pt>
                <c:pt idx="1881">
                  <c:v>272.6816605222399</c:v>
                </c:pt>
                <c:pt idx="1882">
                  <c:v>268.8988859519154</c:v>
                </c:pt>
                <c:pt idx="1883">
                  <c:v>277.5318537185095</c:v>
                </c:pt>
                <c:pt idx="1884">
                  <c:v>267.3303588375406</c:v>
                </c:pt>
                <c:pt idx="1885">
                  <c:v>273.2658548849004</c:v>
                </c:pt>
                <c:pt idx="1886">
                  <c:v>274.5623476178971</c:v>
                </c:pt>
                <c:pt idx="1887">
                  <c:v>281.9824494123486</c:v>
                </c:pt>
                <c:pt idx="1888">
                  <c:v>277.1741540644818</c:v>
                </c:pt>
                <c:pt idx="1889">
                  <c:v>273.3853859108107</c:v>
                </c:pt>
                <c:pt idx="1890">
                  <c:v>267.4447526002316</c:v>
                </c:pt>
                <c:pt idx="1891">
                  <c:v>282.4308256300326</c:v>
                </c:pt>
                <c:pt idx="1892">
                  <c:v>272.0999586408063</c:v>
                </c:pt>
                <c:pt idx="1893">
                  <c:v>265.8846113963463</c:v>
                </c:pt>
                <c:pt idx="1894">
                  <c:v>269.6988003797358</c:v>
                </c:pt>
                <c:pt idx="1895">
                  <c:v>274.3228340840634</c:v>
                </c:pt>
                <c:pt idx="1896">
                  <c:v>278.8031538212752</c:v>
                </c:pt>
                <c:pt idx="1897">
                  <c:v>274.7939732185782</c:v>
                </c:pt>
                <c:pt idx="1898">
                  <c:v>266.3271882773425</c:v>
                </c:pt>
                <c:pt idx="1899">
                  <c:v>268.3418352971483</c:v>
                </c:pt>
                <c:pt idx="1900">
                  <c:v>267.7777658765438</c:v>
                </c:pt>
                <c:pt idx="1901">
                  <c:v>273.8533077371769</c:v>
                </c:pt>
                <c:pt idx="1902">
                  <c:v>271.8728505052757</c:v>
                </c:pt>
                <c:pt idx="1903">
                  <c:v>266.1011131009562</c:v>
                </c:pt>
                <c:pt idx="1904">
                  <c:v>266.7797812939352</c:v>
                </c:pt>
                <c:pt idx="1905">
                  <c:v>262.9800371853772</c:v>
                </c:pt>
                <c:pt idx="1906">
                  <c:v>270.6015743599596</c:v>
                </c:pt>
                <c:pt idx="1907">
                  <c:v>264.9006622516556</c:v>
                </c:pt>
                <c:pt idx="1908">
                  <c:v>273.0285970152514</c:v>
                </c:pt>
                <c:pt idx="1909">
                  <c:v>276.2171508753322</c:v>
                </c:pt>
                <c:pt idx="1910">
                  <c:v>279.1081935001283</c:v>
                </c:pt>
                <c:pt idx="1911">
                  <c:v>282.9206464170922</c:v>
                </c:pt>
                <c:pt idx="1912">
                  <c:v>287.2531418312388</c:v>
                </c:pt>
                <c:pt idx="1913">
                  <c:v>283.9344225057781</c:v>
                </c:pt>
                <c:pt idx="1914">
                  <c:v>284.1127018265605</c:v>
                </c:pt>
                <c:pt idx="1915">
                  <c:v>273.6142804765266</c:v>
                </c:pt>
                <c:pt idx="1916">
                  <c:v>280.0853700207822</c:v>
                </c:pt>
                <c:pt idx="1917">
                  <c:v>265.1155638742927</c:v>
                </c:pt>
                <c:pt idx="1918">
                  <c:v>280.2007358071322</c:v>
                </c:pt>
                <c:pt idx="1919">
                  <c:v>276.6848725312792</c:v>
                </c:pt>
                <c:pt idx="1920">
                  <c:v>272.4543230327435</c:v>
                </c:pt>
                <c:pt idx="1921">
                  <c:v>262.0757975621699</c:v>
                </c:pt>
                <c:pt idx="1922">
                  <c:v>266.4492440834945</c:v>
                </c:pt>
                <c:pt idx="1923">
                  <c:v>277.6929271611452</c:v>
                </c:pt>
                <c:pt idx="1924">
                  <c:v>273.1471744290541</c:v>
                </c:pt>
                <c:pt idx="1925">
                  <c:v>272.9190603942588</c:v>
                </c:pt>
                <c:pt idx="1926">
                  <c:v>277.6451251068934</c:v>
                </c:pt>
                <c:pt idx="1927">
                  <c:v>274.5533017780072</c:v>
                </c:pt>
                <c:pt idx="1928">
                  <c:v>284.4391854799483</c:v>
                </c:pt>
                <c:pt idx="1929">
                  <c:v>267.8925429431739</c:v>
                </c:pt>
                <c:pt idx="1930">
                  <c:v>273.6142804765266</c:v>
                </c:pt>
                <c:pt idx="1931">
                  <c:v>270.6110939724085</c:v>
                </c:pt>
                <c:pt idx="1932">
                  <c:v>267.4969772841566</c:v>
                </c:pt>
                <c:pt idx="1933">
                  <c:v>266.3271882773425</c:v>
                </c:pt>
                <c:pt idx="1934">
                  <c:v>273.3853859108107</c:v>
                </c:pt>
                <c:pt idx="1935">
                  <c:v>275.7312392464805</c:v>
                </c:pt>
                <c:pt idx="1936">
                  <c:v>277.1741540644818</c:v>
                </c:pt>
                <c:pt idx="1937">
                  <c:v>280.8081659014642</c:v>
                </c:pt>
                <c:pt idx="1938">
                  <c:v>268.6770877553104</c:v>
                </c:pt>
                <c:pt idx="1939">
                  <c:v>287.2432404484442</c:v>
                </c:pt>
                <c:pt idx="1940">
                  <c:v>281.320857691031</c:v>
                </c:pt>
                <c:pt idx="1941">
                  <c:v>277.9290947293526</c:v>
                </c:pt>
                <c:pt idx="1942">
                  <c:v>284.3106036482736</c:v>
                </c:pt>
                <c:pt idx="1943">
                  <c:v>285.1952303949668</c:v>
                </c:pt>
                <c:pt idx="1944">
                  <c:v>279.2227555376843</c:v>
                </c:pt>
                <c:pt idx="1945">
                  <c:v>288.1562037149097</c:v>
                </c:pt>
                <c:pt idx="1946">
                  <c:v>284.1821380158971</c:v>
                </c:pt>
                <c:pt idx="1947">
                  <c:v>293.1665801825255</c:v>
                </c:pt>
                <c:pt idx="1948">
                  <c:v>280.9430696963567</c:v>
                </c:pt>
                <c:pt idx="1949">
                  <c:v>265.4519585045499</c:v>
                </c:pt>
                <c:pt idx="1950">
                  <c:v>284.6180994341792</c:v>
                </c:pt>
                <c:pt idx="1951">
                  <c:v>284.5686934597577</c:v>
                </c:pt>
                <c:pt idx="1952">
                  <c:v>282.803030517274</c:v>
                </c:pt>
                <c:pt idx="1953">
                  <c:v>277.891250038209</c:v>
                </c:pt>
                <c:pt idx="1954">
                  <c:v>275.4987905603089</c:v>
                </c:pt>
                <c:pt idx="1955">
                  <c:v>275.2667334647272</c:v>
                </c:pt>
                <c:pt idx="1956">
                  <c:v>278.1378117229524</c:v>
                </c:pt>
                <c:pt idx="1957">
                  <c:v>281.1855909255787</c:v>
                </c:pt>
                <c:pt idx="1958">
                  <c:v>279.5959279649051</c:v>
                </c:pt>
                <c:pt idx="1959">
                  <c:v>279.6436221679092</c:v>
                </c:pt>
                <c:pt idx="1960">
                  <c:v>274.5533017780072</c:v>
                </c:pt>
                <c:pt idx="1961">
                  <c:v>277.891250038209</c:v>
                </c:pt>
                <c:pt idx="1962">
                  <c:v>277.1741540644818</c:v>
                </c:pt>
                <c:pt idx="1963">
                  <c:v>268.7926372320806</c:v>
                </c:pt>
                <c:pt idx="1964">
                  <c:v>273.7333672762697</c:v>
                </c:pt>
                <c:pt idx="1965">
                  <c:v>277.1741540644818</c:v>
                </c:pt>
                <c:pt idx="1966">
                  <c:v>264.2398875395038</c:v>
                </c:pt>
                <c:pt idx="1967">
                  <c:v>268.2266729968161</c:v>
                </c:pt>
                <c:pt idx="1968">
                  <c:v>271.2224810890125</c:v>
                </c:pt>
                <c:pt idx="1969">
                  <c:v>269.5824706694272</c:v>
                </c:pt>
                <c:pt idx="1970">
                  <c:v>266.5536479199486</c:v>
                </c:pt>
                <c:pt idx="1971">
                  <c:v>270.4939760991521</c:v>
                </c:pt>
                <c:pt idx="1972">
                  <c:v>264.5656625517887</c:v>
                </c:pt>
                <c:pt idx="1973">
                  <c:v>265.1155638742927</c:v>
                </c:pt>
                <c:pt idx="1974">
                  <c:v>263.8042150637483</c:v>
                </c:pt>
                <c:pt idx="1975">
                  <c:v>279.2321116928446</c:v>
                </c:pt>
                <c:pt idx="1976">
                  <c:v>274.5623476178971</c:v>
                </c:pt>
                <c:pt idx="1977">
                  <c:v>278.0620189527069</c:v>
                </c:pt>
                <c:pt idx="1978">
                  <c:v>270.71878544724</c:v>
                </c:pt>
                <c:pt idx="1979">
                  <c:v>274.3228340840634</c:v>
                </c:pt>
                <c:pt idx="1980">
                  <c:v>273.2658548849004</c:v>
                </c:pt>
                <c:pt idx="1981">
                  <c:v>273.0285970152514</c:v>
                </c:pt>
                <c:pt idx="1982">
                  <c:v>264.5656625517887</c:v>
                </c:pt>
                <c:pt idx="1983">
                  <c:v>279.5959279649051</c:v>
                </c:pt>
                <c:pt idx="1984">
                  <c:v>282.0500526023348</c:v>
                </c:pt>
                <c:pt idx="1985">
                  <c:v>290.5152578613429</c:v>
                </c:pt>
                <c:pt idx="1986">
                  <c:v>268.2619309493786</c:v>
                </c:pt>
                <c:pt idx="1987">
                  <c:v>267.8925429431739</c:v>
                </c:pt>
                <c:pt idx="1988">
                  <c:v>267.3303588375406</c:v>
                </c:pt>
                <c:pt idx="1989">
                  <c:v>268.7832451276317</c:v>
                </c:pt>
                <c:pt idx="1990">
                  <c:v>271.1864406779661</c:v>
                </c:pt>
                <c:pt idx="1991">
                  <c:v>278.3747369358736</c:v>
                </c:pt>
                <c:pt idx="1992">
                  <c:v>268.1123283410818</c:v>
                </c:pt>
                <c:pt idx="1993">
                  <c:v>269.6988003797358</c:v>
                </c:pt>
                <c:pt idx="1994">
                  <c:v>268.9075630252101</c:v>
                </c:pt>
                <c:pt idx="1995">
                  <c:v>259.0478953653741</c:v>
                </c:pt>
                <c:pt idx="1996">
                  <c:v>263.7958642084409</c:v>
                </c:pt>
                <c:pt idx="1997">
                  <c:v>276.5723831412538</c:v>
                </c:pt>
                <c:pt idx="1998">
                  <c:v>269.129017759824</c:v>
                </c:pt>
                <c:pt idx="1999">
                  <c:v>278.4980045617966</c:v>
                </c:pt>
                <c:pt idx="2000">
                  <c:v>276.5723831412538</c:v>
                </c:pt>
                <c:pt idx="2001">
                  <c:v>272.44467329797</c:v>
                </c:pt>
                <c:pt idx="2002">
                  <c:v>268.1123283410818</c:v>
                </c:pt>
                <c:pt idx="2003">
                  <c:v>279.9700991934061</c:v>
                </c:pt>
                <c:pt idx="2004">
                  <c:v>273.6696916289914</c:v>
                </c:pt>
                <c:pt idx="2005">
                  <c:v>272.4543230327435</c:v>
                </c:pt>
                <c:pt idx="2006">
                  <c:v>266.544411629866</c:v>
                </c:pt>
                <c:pt idx="2007">
                  <c:v>272.4543230327435</c:v>
                </c:pt>
                <c:pt idx="2008">
                  <c:v>265.003855806102</c:v>
                </c:pt>
                <c:pt idx="2009">
                  <c:v>273.2658548849004</c:v>
                </c:pt>
                <c:pt idx="2010">
                  <c:v>271.5295804324923</c:v>
                </c:pt>
                <c:pt idx="2011">
                  <c:v>273.9635957174011</c:v>
                </c:pt>
                <c:pt idx="2012">
                  <c:v>270.2702702702699</c:v>
                </c:pt>
                <c:pt idx="2013">
                  <c:v>268.9516801411461</c:v>
                </c:pt>
                <c:pt idx="2014">
                  <c:v>264.8922418360212</c:v>
                </c:pt>
                <c:pt idx="2015">
                  <c:v>276.0951313384538</c:v>
                </c:pt>
                <c:pt idx="2016">
                  <c:v>266.6581336063913</c:v>
                </c:pt>
                <c:pt idx="2017">
                  <c:v>263.0478299869265</c:v>
                </c:pt>
                <c:pt idx="2018">
                  <c:v>264.7800207587536</c:v>
                </c:pt>
                <c:pt idx="2019">
                  <c:v>268.2266729968161</c:v>
                </c:pt>
                <c:pt idx="2020">
                  <c:v>270.6110939724085</c:v>
                </c:pt>
                <c:pt idx="2021">
                  <c:v>271.411666359067</c:v>
                </c:pt>
                <c:pt idx="2022">
                  <c:v>259.7733217993978</c:v>
                </c:pt>
                <c:pt idx="2023">
                  <c:v>262.2868263818582</c:v>
                </c:pt>
                <c:pt idx="2024">
                  <c:v>259.2124090164443</c:v>
                </c:pt>
                <c:pt idx="2025">
                  <c:v>264.8922418360212</c:v>
                </c:pt>
                <c:pt idx="2026">
                  <c:v>267.7777658765438</c:v>
                </c:pt>
                <c:pt idx="2027">
                  <c:v>266.1103186937176</c:v>
                </c:pt>
                <c:pt idx="2028">
                  <c:v>275.4987905603089</c:v>
                </c:pt>
                <c:pt idx="2029">
                  <c:v>280.9430696963567</c:v>
                </c:pt>
                <c:pt idx="2030">
                  <c:v>261.2289253564469</c:v>
                </c:pt>
                <c:pt idx="2031">
                  <c:v>261.262367507322</c:v>
                </c:pt>
                <c:pt idx="2032">
                  <c:v>263.2597346868394</c:v>
                </c:pt>
                <c:pt idx="2033">
                  <c:v>275.0252335651786</c:v>
                </c:pt>
                <c:pt idx="2034">
                  <c:v>275.2667334647272</c:v>
                </c:pt>
                <c:pt idx="2035">
                  <c:v>272.0999586408063</c:v>
                </c:pt>
                <c:pt idx="2036">
                  <c:v>262.8272856774899</c:v>
                </c:pt>
                <c:pt idx="2037">
                  <c:v>264.0180377123364</c:v>
                </c:pt>
                <c:pt idx="2038">
                  <c:v>268.3418352971483</c:v>
                </c:pt>
                <c:pt idx="2039">
                  <c:v>272.572402044293</c:v>
                </c:pt>
                <c:pt idx="2040">
                  <c:v>269.289184269203</c:v>
                </c:pt>
                <c:pt idx="2041">
                  <c:v>261.1116043219193</c:v>
                </c:pt>
                <c:pt idx="2042">
                  <c:v>270.71878544724</c:v>
                </c:pt>
                <c:pt idx="2043">
                  <c:v>273.6142804765266</c:v>
                </c:pt>
                <c:pt idx="2044">
                  <c:v>266.1103186937176</c:v>
                </c:pt>
                <c:pt idx="2045">
                  <c:v>268.3418352971483</c:v>
                </c:pt>
                <c:pt idx="2046">
                  <c:v>276.0951313384538</c:v>
                </c:pt>
                <c:pt idx="2047">
                  <c:v>263.5830958888939</c:v>
                </c:pt>
                <c:pt idx="2048">
                  <c:v>267.4447526002316</c:v>
                </c:pt>
                <c:pt idx="2049">
                  <c:v>265.2709875773597</c:v>
                </c:pt>
                <c:pt idx="2050">
                  <c:v>267.2167769381222</c:v>
                </c:pt>
                <c:pt idx="2051">
                  <c:v>267.883213634184</c:v>
                </c:pt>
                <c:pt idx="2052">
                  <c:v>262.1857376202448</c:v>
                </c:pt>
                <c:pt idx="2053">
                  <c:v>268.5623588369101</c:v>
                </c:pt>
                <c:pt idx="2054">
                  <c:v>264.4544173143596</c:v>
                </c:pt>
                <c:pt idx="2055">
                  <c:v>266.8844443732752</c:v>
                </c:pt>
                <c:pt idx="2056">
                  <c:v>267.1118530884808</c:v>
                </c:pt>
                <c:pt idx="2057">
                  <c:v>258.9325247733693</c:v>
                </c:pt>
                <c:pt idx="2058">
                  <c:v>265.6684616999067</c:v>
                </c:pt>
                <c:pt idx="2059">
                  <c:v>274.5533017780072</c:v>
                </c:pt>
                <c:pt idx="2060">
                  <c:v>273.8533077371769</c:v>
                </c:pt>
                <c:pt idx="2061">
                  <c:v>266.2144570423042</c:v>
                </c:pt>
                <c:pt idx="2062">
                  <c:v>266.4400150272168</c:v>
                </c:pt>
                <c:pt idx="2063">
                  <c:v>261.2200543860152</c:v>
                </c:pt>
                <c:pt idx="2064">
                  <c:v>267.1118530884808</c:v>
                </c:pt>
                <c:pt idx="2065">
                  <c:v>261.0448057304557</c:v>
                </c:pt>
                <c:pt idx="2066">
                  <c:v>261.3203997156832</c:v>
                </c:pt>
                <c:pt idx="2067">
                  <c:v>272.2177306296668</c:v>
                </c:pt>
                <c:pt idx="2068">
                  <c:v>269.6988003797358</c:v>
                </c:pt>
                <c:pt idx="2069">
                  <c:v>265.003855806102</c:v>
                </c:pt>
                <c:pt idx="2070">
                  <c:v>266.1103186937176</c:v>
                </c:pt>
                <c:pt idx="2071">
                  <c:v>261.966635929248</c:v>
                </c:pt>
                <c:pt idx="2072">
                  <c:v>270.8441671000173</c:v>
                </c:pt>
                <c:pt idx="2073">
                  <c:v>261.0448057304557</c:v>
                </c:pt>
                <c:pt idx="2074">
                  <c:v>262.8272856774899</c:v>
                </c:pt>
                <c:pt idx="2075">
                  <c:v>264.2398875395038</c:v>
                </c:pt>
                <c:pt idx="2076">
                  <c:v>264.6770014213155</c:v>
                </c:pt>
                <c:pt idx="2077">
                  <c:v>265.8846113963463</c:v>
                </c:pt>
                <c:pt idx="2078">
                  <c:v>261.4297067804408</c:v>
                </c:pt>
                <c:pt idx="2079">
                  <c:v>263.6936091216891</c:v>
                </c:pt>
                <c:pt idx="2080">
                  <c:v>270.9520441976973</c:v>
                </c:pt>
                <c:pt idx="2081">
                  <c:v>263.4129894213343</c:v>
                </c:pt>
                <c:pt idx="2082">
                  <c:v>271.2945906571568</c:v>
                </c:pt>
                <c:pt idx="2083">
                  <c:v>262.1857376202448</c:v>
                </c:pt>
                <c:pt idx="2084">
                  <c:v>265.3315184657469</c:v>
                </c:pt>
                <c:pt idx="2085">
                  <c:v>258.4734043790564</c:v>
                </c:pt>
                <c:pt idx="2086">
                  <c:v>273.0285970152514</c:v>
                </c:pt>
                <c:pt idx="2087">
                  <c:v>266.1103186937176</c:v>
                </c:pt>
                <c:pt idx="2088">
                  <c:v>272.2266232192976</c:v>
                </c:pt>
                <c:pt idx="2089">
                  <c:v>273.1926937345988</c:v>
                </c:pt>
                <c:pt idx="2090">
                  <c:v>268.3418352971483</c:v>
                </c:pt>
                <c:pt idx="2091">
                  <c:v>269.6893448436745</c:v>
                </c:pt>
                <c:pt idx="2092">
                  <c:v>260.2621360234027</c:v>
                </c:pt>
                <c:pt idx="2093">
                  <c:v>265.2280696170637</c:v>
                </c:pt>
                <c:pt idx="2094">
                  <c:v>262.8272856774899</c:v>
                </c:pt>
                <c:pt idx="2095">
                  <c:v>270.8353645985678</c:v>
                </c:pt>
                <c:pt idx="2096">
                  <c:v>261.7568069857656</c:v>
                </c:pt>
                <c:pt idx="2097">
                  <c:v>267.8129059039355</c:v>
                </c:pt>
                <c:pt idx="2098">
                  <c:v>268.6770877553104</c:v>
                </c:pt>
                <c:pt idx="2099">
                  <c:v>271.0695591595758</c:v>
                </c:pt>
                <c:pt idx="2100">
                  <c:v>275.8529372820762</c:v>
                </c:pt>
                <c:pt idx="2101">
                  <c:v>261.966635929248</c:v>
                </c:pt>
                <c:pt idx="2102">
                  <c:v>267.6638035561813</c:v>
                </c:pt>
                <c:pt idx="2103">
                  <c:v>264.5656625517887</c:v>
                </c:pt>
                <c:pt idx="2104">
                  <c:v>267.6638035561813</c:v>
                </c:pt>
                <c:pt idx="2105">
                  <c:v>264.2398875395038</c:v>
                </c:pt>
                <c:pt idx="2106">
                  <c:v>267.4969772841566</c:v>
                </c:pt>
                <c:pt idx="2107">
                  <c:v>267.5499381959642</c:v>
                </c:pt>
                <c:pt idx="2108">
                  <c:v>273.4952972483636</c:v>
                </c:pt>
                <c:pt idx="2109">
                  <c:v>269.4669673918023</c:v>
                </c:pt>
                <c:pt idx="2110">
                  <c:v>262.8272856774899</c:v>
                </c:pt>
                <c:pt idx="2111">
                  <c:v>267.3303588375406</c:v>
                </c:pt>
                <c:pt idx="2112">
                  <c:v>265.5555821111138</c:v>
                </c:pt>
                <c:pt idx="2113">
                  <c:v>271.0600072644083</c:v>
                </c:pt>
                <c:pt idx="2114">
                  <c:v>262.4045175561731</c:v>
                </c:pt>
                <c:pt idx="2115">
                  <c:v>265.8153487098652</c:v>
                </c:pt>
                <c:pt idx="2116">
                  <c:v>270.8353645985678</c:v>
                </c:pt>
                <c:pt idx="2117">
                  <c:v>263.5830958888939</c:v>
                </c:pt>
                <c:pt idx="2118">
                  <c:v>261.3203997156832</c:v>
                </c:pt>
                <c:pt idx="2119">
                  <c:v>261.966635929248</c:v>
                </c:pt>
                <c:pt idx="2120">
                  <c:v>264.7891351722046</c:v>
                </c:pt>
                <c:pt idx="2121">
                  <c:v>263.0388350536072</c:v>
                </c:pt>
                <c:pt idx="2122">
                  <c:v>260.8031171188558</c:v>
                </c:pt>
                <c:pt idx="2123">
                  <c:v>264.7204419772492</c:v>
                </c:pt>
                <c:pt idx="2124">
                  <c:v>268.3418352971483</c:v>
                </c:pt>
                <c:pt idx="2125">
                  <c:v>270.1446894956938</c:v>
                </c:pt>
                <c:pt idx="2126">
                  <c:v>266.4400150272168</c:v>
                </c:pt>
                <c:pt idx="2127">
                  <c:v>257.0238183972509</c:v>
                </c:pt>
                <c:pt idx="2128">
                  <c:v>268.7926372320806</c:v>
                </c:pt>
                <c:pt idx="2129">
                  <c:v>261.6472262777542</c:v>
                </c:pt>
                <c:pt idx="2130">
                  <c:v>264.5656625517887</c:v>
                </c:pt>
                <c:pt idx="2131">
                  <c:v>263.1918326310498</c:v>
                </c:pt>
                <c:pt idx="2132">
                  <c:v>262.3962550806472</c:v>
                </c:pt>
                <c:pt idx="2133">
                  <c:v>256.611597817775</c:v>
                </c:pt>
                <c:pt idx="2134">
                  <c:v>260.0462362207999</c:v>
                </c:pt>
                <c:pt idx="2135">
                  <c:v>268.1123283410818</c:v>
                </c:pt>
                <c:pt idx="2136">
                  <c:v>261.8575651959873</c:v>
                </c:pt>
                <c:pt idx="2137">
                  <c:v>262.1857376202448</c:v>
                </c:pt>
                <c:pt idx="2138">
                  <c:v>268.5710142047208</c:v>
                </c:pt>
                <c:pt idx="2139">
                  <c:v>272.9555628343705</c:v>
                </c:pt>
                <c:pt idx="2140">
                  <c:v>263.157894736842</c:v>
                </c:pt>
                <c:pt idx="2141">
                  <c:v>261.966635929248</c:v>
                </c:pt>
                <c:pt idx="2142">
                  <c:v>268.2266729968161</c:v>
                </c:pt>
                <c:pt idx="2143">
                  <c:v>260.7942750440739</c:v>
                </c:pt>
                <c:pt idx="2144">
                  <c:v>261.966635929248</c:v>
                </c:pt>
                <c:pt idx="2145">
                  <c:v>268.6770877553104</c:v>
                </c:pt>
                <c:pt idx="2146">
                  <c:v>268.1209547250956</c:v>
                </c:pt>
                <c:pt idx="2147">
                  <c:v>256.4424761059723</c:v>
                </c:pt>
                <c:pt idx="2148">
                  <c:v>266.8844443732752</c:v>
                </c:pt>
                <c:pt idx="2149">
                  <c:v>266.4400150272168</c:v>
                </c:pt>
                <c:pt idx="2150">
                  <c:v>258.375233183648</c:v>
                </c:pt>
                <c:pt idx="2151">
                  <c:v>266.5536479199486</c:v>
                </c:pt>
                <c:pt idx="2152">
                  <c:v>266.6581336063913</c:v>
                </c:pt>
                <c:pt idx="2153">
                  <c:v>268.5623588369101</c:v>
                </c:pt>
                <c:pt idx="2154">
                  <c:v>255.1834130781499</c:v>
                </c:pt>
                <c:pt idx="2155">
                  <c:v>262.2194252150199</c:v>
                </c:pt>
                <c:pt idx="2156">
                  <c:v>254.9758537866464</c:v>
                </c:pt>
                <c:pt idx="2157">
                  <c:v>261.7568069857656</c:v>
                </c:pt>
                <c:pt idx="2158">
                  <c:v>265.003855806102</c:v>
                </c:pt>
                <c:pt idx="2159">
                  <c:v>268.6770877553104</c:v>
                </c:pt>
                <c:pt idx="2160">
                  <c:v>271.8728505052757</c:v>
                </c:pt>
                <c:pt idx="2161">
                  <c:v>260.7942750440739</c:v>
                </c:pt>
                <c:pt idx="2162">
                  <c:v>266.2229617304492</c:v>
                </c:pt>
                <c:pt idx="2163">
                  <c:v>267.3746748055517</c:v>
                </c:pt>
                <c:pt idx="2164">
                  <c:v>265.2280696170637</c:v>
                </c:pt>
                <c:pt idx="2165">
                  <c:v>260.1544797300637</c:v>
                </c:pt>
                <c:pt idx="2166">
                  <c:v>256.7170003131947</c:v>
                </c:pt>
                <c:pt idx="2167">
                  <c:v>256.7170003131947</c:v>
                </c:pt>
                <c:pt idx="2168">
                  <c:v>259.2124090164443</c:v>
                </c:pt>
                <c:pt idx="2169">
                  <c:v>258.678000212116</c:v>
                </c:pt>
                <c:pt idx="2170">
                  <c:v>257.8608892074903</c:v>
                </c:pt>
                <c:pt idx="2171">
                  <c:v>259.245336824504</c:v>
                </c:pt>
                <c:pt idx="2172">
                  <c:v>261.8575651959873</c:v>
                </c:pt>
                <c:pt idx="2173">
                  <c:v>263.1495847499552</c:v>
                </c:pt>
                <c:pt idx="2174">
                  <c:v>262.5057751270528</c:v>
                </c:pt>
                <c:pt idx="2175">
                  <c:v>261.3292775029465</c:v>
                </c:pt>
                <c:pt idx="2176">
                  <c:v>262.9371659054636</c:v>
                </c:pt>
                <c:pt idx="2177">
                  <c:v>261.2200543860152</c:v>
                </c:pt>
                <c:pt idx="2178">
                  <c:v>262.2950819672121</c:v>
                </c:pt>
                <c:pt idx="2179">
                  <c:v>264.385897656219</c:v>
                </c:pt>
                <c:pt idx="2180">
                  <c:v>276.4508138711959</c:v>
                </c:pt>
                <c:pt idx="2181">
                  <c:v>262.7174972480339</c:v>
                </c:pt>
                <c:pt idx="2182">
                  <c:v>267.5499381959642</c:v>
                </c:pt>
                <c:pt idx="2183">
                  <c:v>263.0478299869265</c:v>
                </c:pt>
                <c:pt idx="2184">
                  <c:v>262.6071108753482</c:v>
                </c:pt>
                <c:pt idx="2185">
                  <c:v>264.5656625517887</c:v>
                </c:pt>
                <c:pt idx="2186">
                  <c:v>263.9156103444362</c:v>
                </c:pt>
                <c:pt idx="2187">
                  <c:v>268.37712353399</c:v>
                </c:pt>
                <c:pt idx="2188">
                  <c:v>258.2684649038983</c:v>
                </c:pt>
                <c:pt idx="2189">
                  <c:v>264.9006622516556</c:v>
                </c:pt>
                <c:pt idx="2190">
                  <c:v>261.3203997156832</c:v>
                </c:pt>
                <c:pt idx="2191">
                  <c:v>264.2398875395038</c:v>
                </c:pt>
                <c:pt idx="2192">
                  <c:v>269.2449563688548</c:v>
                </c:pt>
                <c:pt idx="2193">
                  <c:v>270.2615050322692</c:v>
                </c:pt>
                <c:pt idx="2194">
                  <c:v>260.1626016260163</c:v>
                </c:pt>
                <c:pt idx="2195">
                  <c:v>265.382921016735</c:v>
                </c:pt>
                <c:pt idx="2196">
                  <c:v>259.4181769128187</c:v>
                </c:pt>
                <c:pt idx="2197">
                  <c:v>264.7891351722046</c:v>
                </c:pt>
                <c:pt idx="2198">
                  <c:v>259.2036744712883</c:v>
                </c:pt>
                <c:pt idx="2199">
                  <c:v>261.2200543860152</c:v>
                </c:pt>
                <c:pt idx="2200">
                  <c:v>265.8846113963463</c:v>
                </c:pt>
                <c:pt idx="2201">
                  <c:v>268.7926372320806</c:v>
                </c:pt>
                <c:pt idx="2202">
                  <c:v>268.2266729968161</c:v>
                </c:pt>
                <c:pt idx="2203">
                  <c:v>254.7056875780036</c:v>
                </c:pt>
                <c:pt idx="2204">
                  <c:v>259.5252245542005</c:v>
                </c:pt>
                <c:pt idx="2205">
                  <c:v>260.7861136610188</c:v>
                </c:pt>
                <c:pt idx="2206">
                  <c:v>265.003855806102</c:v>
                </c:pt>
                <c:pt idx="2207">
                  <c:v>266.8844443732752</c:v>
                </c:pt>
                <c:pt idx="2208">
                  <c:v>263.0478299869265</c:v>
                </c:pt>
                <c:pt idx="2209">
                  <c:v>259.4181769128187</c:v>
                </c:pt>
                <c:pt idx="2210">
                  <c:v>260.6943332872763</c:v>
                </c:pt>
                <c:pt idx="2211">
                  <c:v>263.8383198775778</c:v>
                </c:pt>
                <c:pt idx="2212">
                  <c:v>254.3642547000155</c:v>
                </c:pt>
                <c:pt idx="2213">
                  <c:v>256.4102564102564</c:v>
                </c:pt>
                <c:pt idx="2214">
                  <c:v>255.5832153390823</c:v>
                </c:pt>
                <c:pt idx="2215">
                  <c:v>260.369881453593</c:v>
                </c:pt>
                <c:pt idx="2216">
                  <c:v>255.9921359215845</c:v>
                </c:pt>
                <c:pt idx="2217">
                  <c:v>257.3320329487928</c:v>
                </c:pt>
                <c:pt idx="2218">
                  <c:v>258.4814216478188</c:v>
                </c:pt>
                <c:pt idx="2219">
                  <c:v>261.1532003018931</c:v>
                </c:pt>
                <c:pt idx="2220">
                  <c:v>261.1197860906712</c:v>
                </c:pt>
                <c:pt idx="2221">
                  <c:v>258.8916331402002</c:v>
                </c:pt>
                <c:pt idx="2222">
                  <c:v>260.6861781581469</c:v>
                </c:pt>
                <c:pt idx="2223">
                  <c:v>261.8575651959873</c:v>
                </c:pt>
                <c:pt idx="2224">
                  <c:v>263.1495847499552</c:v>
                </c:pt>
                <c:pt idx="2225">
                  <c:v>259.5252245542005</c:v>
                </c:pt>
                <c:pt idx="2226">
                  <c:v>253.0703763409567</c:v>
                </c:pt>
                <c:pt idx="2227">
                  <c:v>259.9799815414213</c:v>
                </c:pt>
                <c:pt idx="2228">
                  <c:v>261.6472262777542</c:v>
                </c:pt>
                <c:pt idx="2229">
                  <c:v>262.0757975621699</c:v>
                </c:pt>
                <c:pt idx="2230">
                  <c:v>263.6936091216891</c:v>
                </c:pt>
                <c:pt idx="2231">
                  <c:v>261.3292775029465</c:v>
                </c:pt>
                <c:pt idx="2232">
                  <c:v>257.9586698619146</c:v>
                </c:pt>
                <c:pt idx="2233">
                  <c:v>259.6242717539177</c:v>
                </c:pt>
                <c:pt idx="2234">
                  <c:v>260.8031171188558</c:v>
                </c:pt>
                <c:pt idx="2235">
                  <c:v>260.9446719012168</c:v>
                </c:pt>
                <c:pt idx="2236">
                  <c:v>266.3271882773425</c:v>
                </c:pt>
                <c:pt idx="2237">
                  <c:v>263.0478299869265</c:v>
                </c:pt>
                <c:pt idx="2238">
                  <c:v>259.7321641922839</c:v>
                </c:pt>
                <c:pt idx="2239">
                  <c:v>268.1123283410818</c:v>
                </c:pt>
                <c:pt idx="2240">
                  <c:v>258.4734043790564</c:v>
                </c:pt>
                <c:pt idx="2241">
                  <c:v>253.9605142192492</c:v>
                </c:pt>
                <c:pt idx="2242">
                  <c:v>261.3292775029465</c:v>
                </c:pt>
                <c:pt idx="2243">
                  <c:v>267.1468185485379</c:v>
                </c:pt>
                <c:pt idx="2244">
                  <c:v>263.0478299869265</c:v>
                </c:pt>
                <c:pt idx="2245">
                  <c:v>264.1289160413414</c:v>
                </c:pt>
                <c:pt idx="2246">
                  <c:v>261.7568069857656</c:v>
                </c:pt>
                <c:pt idx="2247">
                  <c:v>259.1049478680844</c:v>
                </c:pt>
                <c:pt idx="2248">
                  <c:v>253.7626659290632</c:v>
                </c:pt>
                <c:pt idx="2249">
                  <c:v>255.7911107473193</c:v>
                </c:pt>
                <c:pt idx="2250">
                  <c:v>253.463579818216</c:v>
                </c:pt>
                <c:pt idx="2251">
                  <c:v>266.3704627121308</c:v>
                </c:pt>
                <c:pt idx="2252">
                  <c:v>264.3425668191923</c:v>
                </c:pt>
                <c:pt idx="2253">
                  <c:v>259.7321641922839</c:v>
                </c:pt>
                <c:pt idx="2254">
                  <c:v>254.9758537866464</c:v>
                </c:pt>
                <c:pt idx="2255">
                  <c:v>256.611597817775</c:v>
                </c:pt>
                <c:pt idx="2256">
                  <c:v>257.5434475796066</c:v>
                </c:pt>
                <c:pt idx="2257">
                  <c:v>259.5252245542005</c:v>
                </c:pt>
                <c:pt idx="2258">
                  <c:v>260.9031423174461</c:v>
                </c:pt>
                <c:pt idx="2259">
                  <c:v>259.6741608629492</c:v>
                </c:pt>
                <c:pt idx="2260">
                  <c:v>253.7549387054946</c:v>
                </c:pt>
                <c:pt idx="2261">
                  <c:v>264.1289160413414</c:v>
                </c:pt>
                <c:pt idx="2262">
                  <c:v>261.1116043219193</c:v>
                </c:pt>
                <c:pt idx="2263">
                  <c:v>257.7465732593085</c:v>
                </c:pt>
                <c:pt idx="2264">
                  <c:v>260.5781708454716</c:v>
                </c:pt>
                <c:pt idx="2265">
                  <c:v>264.6770014213155</c:v>
                </c:pt>
                <c:pt idx="2266">
                  <c:v>258.6860301783123</c:v>
                </c:pt>
                <c:pt idx="2267">
                  <c:v>256.749297148799</c:v>
                </c:pt>
                <c:pt idx="2268">
                  <c:v>261.7479001274712</c:v>
                </c:pt>
                <c:pt idx="2269">
                  <c:v>263.6936091216891</c:v>
                </c:pt>
                <c:pt idx="2270">
                  <c:v>267.5499381959642</c:v>
                </c:pt>
                <c:pt idx="2271">
                  <c:v>260.9031423174461</c:v>
                </c:pt>
                <c:pt idx="2272">
                  <c:v>254.4671711902447</c:v>
                </c:pt>
                <c:pt idx="2273">
                  <c:v>260.5863192182393</c:v>
                </c:pt>
                <c:pt idx="2274">
                  <c:v>261.4379084967319</c:v>
                </c:pt>
                <c:pt idx="2275">
                  <c:v>259.7733217993978</c:v>
                </c:pt>
                <c:pt idx="2276">
                  <c:v>261.5384213017813</c:v>
                </c:pt>
                <c:pt idx="2277">
                  <c:v>261.5384213017813</c:v>
                </c:pt>
                <c:pt idx="2278">
                  <c:v>261.966635929248</c:v>
                </c:pt>
                <c:pt idx="2279">
                  <c:v>263.8042150637483</c:v>
                </c:pt>
                <c:pt idx="2280">
                  <c:v>258.1624513041076</c:v>
                </c:pt>
                <c:pt idx="2281">
                  <c:v>262.7174972480339</c:v>
                </c:pt>
                <c:pt idx="2282">
                  <c:v>259.1049478680844</c:v>
                </c:pt>
                <c:pt idx="2283">
                  <c:v>259.9887684852004</c:v>
                </c:pt>
                <c:pt idx="2284">
                  <c:v>264.3425668191923</c:v>
                </c:pt>
                <c:pt idx="2285">
                  <c:v>259.9468668604137</c:v>
                </c:pt>
                <c:pt idx="2286">
                  <c:v>264.0180377123364</c:v>
                </c:pt>
                <c:pt idx="2287">
                  <c:v>258.2684649038983</c:v>
                </c:pt>
                <c:pt idx="2288">
                  <c:v>263.5914332784182</c:v>
                </c:pt>
                <c:pt idx="2289">
                  <c:v>263.9065559666623</c:v>
                </c:pt>
                <c:pt idx="2290">
                  <c:v>256.506939795256</c:v>
                </c:pt>
                <c:pt idx="2291">
                  <c:v>262.3370558961566</c:v>
                </c:pt>
                <c:pt idx="2292">
                  <c:v>257.2267865686451</c:v>
                </c:pt>
                <c:pt idx="2293">
                  <c:v>259.3192868719611</c:v>
                </c:pt>
                <c:pt idx="2294">
                  <c:v>261.1116043219193</c:v>
                </c:pt>
                <c:pt idx="2295">
                  <c:v>261.3292775029465</c:v>
                </c:pt>
                <c:pt idx="2296">
                  <c:v>253.6603183944316</c:v>
                </c:pt>
                <c:pt idx="2297">
                  <c:v>257.5348251467304</c:v>
                </c:pt>
                <c:pt idx="2298">
                  <c:v>256.3057625224588</c:v>
                </c:pt>
                <c:pt idx="2299">
                  <c:v>255.4147936248457</c:v>
                </c:pt>
                <c:pt idx="2300">
                  <c:v>261.966635929248</c:v>
                </c:pt>
                <c:pt idx="2301">
                  <c:v>260.8942934591191</c:v>
                </c:pt>
                <c:pt idx="2302">
                  <c:v>261.7479001274712</c:v>
                </c:pt>
                <c:pt idx="2303">
                  <c:v>262.8272856774899</c:v>
                </c:pt>
                <c:pt idx="2304">
                  <c:v>256.506939795256</c:v>
                </c:pt>
                <c:pt idx="2305">
                  <c:v>260.1544797300637</c:v>
                </c:pt>
                <c:pt idx="2306">
                  <c:v>260.2702646428051</c:v>
                </c:pt>
                <c:pt idx="2307">
                  <c:v>253.297939167967</c:v>
                </c:pt>
                <c:pt idx="2308">
                  <c:v>261.8575651959873</c:v>
                </c:pt>
                <c:pt idx="2309">
                  <c:v>257.7465732593085</c:v>
                </c:pt>
                <c:pt idx="2310">
                  <c:v>262.0757975621699</c:v>
                </c:pt>
                <c:pt idx="2311">
                  <c:v>271.0695591595758</c:v>
                </c:pt>
                <c:pt idx="2312">
                  <c:v>257.2267865686451</c:v>
                </c:pt>
                <c:pt idx="2313">
                  <c:v>257.6489533011272</c:v>
                </c:pt>
                <c:pt idx="2314">
                  <c:v>268.3418352971483</c:v>
                </c:pt>
                <c:pt idx="2315">
                  <c:v>262.6581530403992</c:v>
                </c:pt>
                <c:pt idx="2316">
                  <c:v>258.9982465818699</c:v>
                </c:pt>
                <c:pt idx="2317">
                  <c:v>262.3962550806472</c:v>
                </c:pt>
                <c:pt idx="2318">
                  <c:v>262.7174972480339</c:v>
                </c:pt>
                <c:pt idx="2319">
                  <c:v>262.6160763057271</c:v>
                </c:pt>
                <c:pt idx="2320">
                  <c:v>263.2597346868394</c:v>
                </c:pt>
                <c:pt idx="2321">
                  <c:v>258.793144052027</c:v>
                </c:pt>
                <c:pt idx="2322">
                  <c:v>261.2200543860152</c:v>
                </c:pt>
                <c:pt idx="2323">
                  <c:v>262.7596064912133</c:v>
                </c:pt>
                <c:pt idx="2324">
                  <c:v>265.1155638742927</c:v>
                </c:pt>
                <c:pt idx="2325">
                  <c:v>266.771240993136</c:v>
                </c:pt>
                <c:pt idx="2326">
                  <c:v>266.8844443732752</c:v>
                </c:pt>
                <c:pt idx="2327">
                  <c:v>262.8272856774899</c:v>
                </c:pt>
                <c:pt idx="2328">
                  <c:v>260.0462362207999</c:v>
                </c:pt>
                <c:pt idx="2329">
                  <c:v>260.6861781581469</c:v>
                </c:pt>
                <c:pt idx="2330">
                  <c:v>260.6943332872763</c:v>
                </c:pt>
                <c:pt idx="2331">
                  <c:v>262.6581530403992</c:v>
                </c:pt>
                <c:pt idx="2332">
                  <c:v>263.6936091216891</c:v>
                </c:pt>
                <c:pt idx="2333">
                  <c:v>264.3516511404131</c:v>
                </c:pt>
                <c:pt idx="2334">
                  <c:v>253.8657405644451</c:v>
                </c:pt>
                <c:pt idx="2335">
                  <c:v>261.3203997156832</c:v>
                </c:pt>
                <c:pt idx="2336">
                  <c:v>257.6409875894337</c:v>
                </c:pt>
                <c:pt idx="2337">
                  <c:v>254.5701709947839</c:v>
                </c:pt>
                <c:pt idx="2338">
                  <c:v>254.7770700636943</c:v>
                </c:pt>
                <c:pt idx="2339">
                  <c:v>259.245336824504</c:v>
                </c:pt>
                <c:pt idx="2340">
                  <c:v>257.3320329487928</c:v>
                </c:pt>
                <c:pt idx="2341">
                  <c:v>256.506939795256</c:v>
                </c:pt>
                <c:pt idx="2342">
                  <c:v>266.8844443732752</c:v>
                </c:pt>
                <c:pt idx="2343">
                  <c:v>254.7692809391815</c:v>
                </c:pt>
                <c:pt idx="2344">
                  <c:v>258.6860301783123</c:v>
                </c:pt>
                <c:pt idx="2345">
                  <c:v>250.1838851555894</c:v>
                </c:pt>
                <c:pt idx="2346">
                  <c:v>258.8011811685909</c:v>
                </c:pt>
                <c:pt idx="2347">
                  <c:v>255.9279306947163</c:v>
                </c:pt>
                <c:pt idx="2348">
                  <c:v>260.1544797300637</c:v>
                </c:pt>
                <c:pt idx="2349">
                  <c:v>260.8942934591191</c:v>
                </c:pt>
                <c:pt idx="2350">
                  <c:v>254.9758537866464</c:v>
                </c:pt>
                <c:pt idx="2351">
                  <c:v>265.8846113963463</c:v>
                </c:pt>
                <c:pt idx="2352">
                  <c:v>260.9031423174461</c:v>
                </c:pt>
                <c:pt idx="2353">
                  <c:v>260.8942934591191</c:v>
                </c:pt>
                <c:pt idx="2354">
                  <c:v>260.7942750440739</c:v>
                </c:pt>
                <c:pt idx="2355">
                  <c:v>262.438261399006</c:v>
                </c:pt>
                <c:pt idx="2356">
                  <c:v>252.7569463927793</c:v>
                </c:pt>
                <c:pt idx="2357">
                  <c:v>256.0963741875339</c:v>
                </c:pt>
                <c:pt idx="2358">
                  <c:v>253.6603183944316</c:v>
                </c:pt>
                <c:pt idx="2359">
                  <c:v>259.6330346687989</c:v>
                </c:pt>
                <c:pt idx="2360">
                  <c:v>259.8394711747083</c:v>
                </c:pt>
                <c:pt idx="2361">
                  <c:v>249.8925462051318</c:v>
                </c:pt>
                <c:pt idx="2362">
                  <c:v>253.968253968254</c:v>
                </c:pt>
                <c:pt idx="2363">
                  <c:v>265.2709875773597</c:v>
                </c:pt>
                <c:pt idx="2364">
                  <c:v>264.8922418360212</c:v>
                </c:pt>
                <c:pt idx="2365">
                  <c:v>253.6603183944316</c:v>
                </c:pt>
                <c:pt idx="2366">
                  <c:v>256.4023671066532</c:v>
                </c:pt>
                <c:pt idx="2367">
                  <c:v>250.4834330257397</c:v>
                </c:pt>
                <c:pt idx="2368">
                  <c:v>263.5830958888939</c:v>
                </c:pt>
                <c:pt idx="2369">
                  <c:v>251.0689259522416</c:v>
                </c:pt>
                <c:pt idx="2370">
                  <c:v>261.4379084967319</c:v>
                </c:pt>
                <c:pt idx="2371">
                  <c:v>255.3189316434624</c:v>
                </c:pt>
                <c:pt idx="2372">
                  <c:v>258.9982465818699</c:v>
                </c:pt>
                <c:pt idx="2373">
                  <c:v>263.8042150637483</c:v>
                </c:pt>
                <c:pt idx="2374">
                  <c:v>260.7942750440739</c:v>
                </c:pt>
                <c:pt idx="2375">
                  <c:v>257.4373654889755</c:v>
                </c:pt>
                <c:pt idx="2376">
                  <c:v>263.8042150637483</c:v>
                </c:pt>
                <c:pt idx="2377">
                  <c:v>253.463579818216</c:v>
                </c:pt>
                <c:pt idx="2378">
                  <c:v>254.7770700636943</c:v>
                </c:pt>
                <c:pt idx="2379">
                  <c:v>252.69435354467</c:v>
                </c:pt>
                <c:pt idx="2380">
                  <c:v>258.9982465818699</c:v>
                </c:pt>
                <c:pt idx="2381">
                  <c:v>259.3192868719611</c:v>
                </c:pt>
                <c:pt idx="2382">
                  <c:v>255.7911107473193</c:v>
                </c:pt>
                <c:pt idx="2383">
                  <c:v>254.5701709947839</c:v>
                </c:pt>
                <c:pt idx="2384">
                  <c:v>248.5379753599451</c:v>
                </c:pt>
                <c:pt idx="2385">
                  <c:v>260.7942750440739</c:v>
                </c:pt>
                <c:pt idx="2386">
                  <c:v>261.5466298409012</c:v>
                </c:pt>
                <c:pt idx="2387">
                  <c:v>254.6103570401037</c:v>
                </c:pt>
                <c:pt idx="2388">
                  <c:v>259.6330346687989</c:v>
                </c:pt>
                <c:pt idx="2389">
                  <c:v>258.793144052027</c:v>
                </c:pt>
                <c:pt idx="2390">
                  <c:v>249.8925462051318</c:v>
                </c:pt>
                <c:pt idx="2391">
                  <c:v>259.2124090164443</c:v>
                </c:pt>
                <c:pt idx="2392">
                  <c:v>249.4113891216728</c:v>
                </c:pt>
                <c:pt idx="2393">
                  <c:v>254.6739028011581</c:v>
                </c:pt>
                <c:pt idx="2394">
                  <c:v>250.8837379669887</c:v>
                </c:pt>
                <c:pt idx="2395">
                  <c:v>257.5839143997136</c:v>
                </c:pt>
                <c:pt idx="2396">
                  <c:v>255.687120784039</c:v>
                </c:pt>
                <c:pt idx="2397">
                  <c:v>254.5701709947839</c:v>
                </c:pt>
                <c:pt idx="2398">
                  <c:v>262.6071108753482</c:v>
                </c:pt>
                <c:pt idx="2399">
                  <c:v>259.5252245542005</c:v>
                </c:pt>
                <c:pt idx="2400">
                  <c:v>269.0139026384883</c:v>
                </c:pt>
                <c:pt idx="2401">
                  <c:v>259.8394711747083</c:v>
                </c:pt>
                <c:pt idx="2402">
                  <c:v>256.2006973782981</c:v>
                </c:pt>
                <c:pt idx="2403">
                  <c:v>265.3744699144963</c:v>
                </c:pt>
                <c:pt idx="2404">
                  <c:v>269.2449563688548</c:v>
                </c:pt>
                <c:pt idx="2405">
                  <c:v>263.4810056543024</c:v>
                </c:pt>
                <c:pt idx="2406">
                  <c:v>263.5830958888939</c:v>
                </c:pt>
                <c:pt idx="2407">
                  <c:v>257.8522455062799</c:v>
                </c:pt>
                <c:pt idx="2408">
                  <c:v>261.8575651959873</c:v>
                </c:pt>
                <c:pt idx="2409">
                  <c:v>254.6739028011581</c:v>
                </c:pt>
                <c:pt idx="2410">
                  <c:v>249.6099843993755</c:v>
                </c:pt>
                <c:pt idx="2411">
                  <c:v>253.1017620944673</c:v>
                </c:pt>
                <c:pt idx="2412">
                  <c:v>252.4595875315259</c:v>
                </c:pt>
                <c:pt idx="2413">
                  <c:v>252.2647064017214</c:v>
                </c:pt>
                <c:pt idx="2414">
                  <c:v>260.5781708454716</c:v>
                </c:pt>
                <c:pt idx="2415">
                  <c:v>245.8645581322161</c:v>
                </c:pt>
                <c:pt idx="2416">
                  <c:v>246.6225047968069</c:v>
                </c:pt>
                <c:pt idx="2417">
                  <c:v>253.062691220496</c:v>
                </c:pt>
                <c:pt idx="2418">
                  <c:v>257.5434475796066</c:v>
                </c:pt>
                <c:pt idx="2419">
                  <c:v>248.4700456936414</c:v>
                </c:pt>
                <c:pt idx="2420">
                  <c:v>253.5580533841126</c:v>
                </c:pt>
                <c:pt idx="2421">
                  <c:v>253.463579818216</c:v>
                </c:pt>
                <c:pt idx="2422">
                  <c:v>254.45940100257</c:v>
                </c:pt>
                <c:pt idx="2423">
                  <c:v>260.369881453593</c:v>
                </c:pt>
                <c:pt idx="2424">
                  <c:v>251.9608855921207</c:v>
                </c:pt>
                <c:pt idx="2425">
                  <c:v>244.9275504305826</c:v>
                </c:pt>
                <c:pt idx="2426">
                  <c:v>257.1295598713323</c:v>
                </c:pt>
                <c:pt idx="2427">
                  <c:v>260.627747993818</c:v>
                </c:pt>
                <c:pt idx="2428">
                  <c:v>259.3112175439595</c:v>
                </c:pt>
                <c:pt idx="2429">
                  <c:v>251.8593516636569</c:v>
                </c:pt>
                <c:pt idx="2430">
                  <c:v>263.5914332784182</c:v>
                </c:pt>
                <c:pt idx="2431">
                  <c:v>251.1698234527311</c:v>
                </c:pt>
                <c:pt idx="2432">
                  <c:v>257.5348251467304</c:v>
                </c:pt>
                <c:pt idx="2433">
                  <c:v>253.8573626250882</c:v>
                </c:pt>
                <c:pt idx="2434">
                  <c:v>252.960267530779</c:v>
                </c:pt>
                <c:pt idx="2435">
                  <c:v>255.9921359215845</c:v>
                </c:pt>
                <c:pt idx="2436">
                  <c:v>256.8218298555377</c:v>
                </c:pt>
                <c:pt idx="2437">
                  <c:v>255.3750054267189</c:v>
                </c:pt>
                <c:pt idx="2438">
                  <c:v>257.75454550141</c:v>
                </c:pt>
                <c:pt idx="2439">
                  <c:v>257.3320329487928</c:v>
                </c:pt>
                <c:pt idx="2440">
                  <c:v>259.4181769128187</c:v>
                </c:pt>
                <c:pt idx="2441">
                  <c:v>258.375233183648</c:v>
                </c:pt>
                <c:pt idx="2442">
                  <c:v>252.5609682177277</c:v>
                </c:pt>
                <c:pt idx="2443">
                  <c:v>257.1698967205695</c:v>
                </c:pt>
                <c:pt idx="2444">
                  <c:v>267.9980811337391</c:v>
                </c:pt>
                <c:pt idx="2445">
                  <c:v>260.369881453593</c:v>
                </c:pt>
                <c:pt idx="2446">
                  <c:v>265.1155638742927</c:v>
                </c:pt>
                <c:pt idx="2447">
                  <c:v>260.4695745489959</c:v>
                </c:pt>
                <c:pt idx="2448">
                  <c:v>249.9006644858669</c:v>
                </c:pt>
                <c:pt idx="2449">
                  <c:v>255.7911107473193</c:v>
                </c:pt>
                <c:pt idx="2450">
                  <c:v>257.8608892074903</c:v>
                </c:pt>
                <c:pt idx="2451">
                  <c:v>258.1951128829031</c:v>
                </c:pt>
                <c:pt idx="2452">
                  <c:v>255.3828316337606</c:v>
                </c:pt>
                <c:pt idx="2453">
                  <c:v>257.8522455062799</c:v>
                </c:pt>
                <c:pt idx="2454">
                  <c:v>248.4472049689441</c:v>
                </c:pt>
                <c:pt idx="2455">
                  <c:v>253.463579818216</c:v>
                </c:pt>
                <c:pt idx="2456">
                  <c:v>258.6860301783123</c:v>
                </c:pt>
                <c:pt idx="2457">
                  <c:v>255.9921359215845</c:v>
                </c:pt>
                <c:pt idx="2458">
                  <c:v>266.9984567489186</c:v>
                </c:pt>
                <c:pt idx="2459">
                  <c:v>263.311030889017</c:v>
                </c:pt>
                <c:pt idx="2460">
                  <c:v>258.7844377390521</c:v>
                </c:pt>
                <c:pt idx="2461">
                  <c:v>252.1629275107232</c:v>
                </c:pt>
                <c:pt idx="2462">
                  <c:v>253.6603183944316</c:v>
                </c:pt>
                <c:pt idx="2463">
                  <c:v>260.7942750440739</c:v>
                </c:pt>
                <c:pt idx="2464">
                  <c:v>261.966635929248</c:v>
                </c:pt>
                <c:pt idx="2465">
                  <c:v>264.1289160413414</c:v>
                </c:pt>
                <c:pt idx="2466">
                  <c:v>252.3659305993691</c:v>
                </c:pt>
                <c:pt idx="2467">
                  <c:v>262.9710468877377</c:v>
                </c:pt>
                <c:pt idx="2468">
                  <c:v>258.1624513041076</c:v>
                </c:pt>
                <c:pt idx="2469">
                  <c:v>256.2006973782981</c:v>
                </c:pt>
                <c:pt idx="2470">
                  <c:v>256.2006973782981</c:v>
                </c:pt>
                <c:pt idx="2471">
                  <c:v>261.8575651959873</c:v>
                </c:pt>
                <c:pt idx="2472">
                  <c:v>255.0799165378513</c:v>
                </c:pt>
                <c:pt idx="2473">
                  <c:v>255.7911107473193</c:v>
                </c:pt>
                <c:pt idx="2474">
                  <c:v>257.3399795672047</c:v>
                </c:pt>
                <c:pt idx="2475">
                  <c:v>260.7364762508171</c:v>
                </c:pt>
                <c:pt idx="2476">
                  <c:v>264.2398875395038</c:v>
                </c:pt>
                <c:pt idx="2477">
                  <c:v>256.0963741875339</c:v>
                </c:pt>
                <c:pt idx="2478">
                  <c:v>253.2588077081851</c:v>
                </c:pt>
                <c:pt idx="2479">
                  <c:v>260.5781708454716</c:v>
                </c:pt>
                <c:pt idx="2480">
                  <c:v>257.9586698619146</c:v>
                </c:pt>
                <c:pt idx="2481">
                  <c:v>251.6653957564181</c:v>
                </c:pt>
                <c:pt idx="2482">
                  <c:v>260.8031171188558</c:v>
                </c:pt>
                <c:pt idx="2483">
                  <c:v>259.0311199987557</c:v>
                </c:pt>
                <c:pt idx="2484">
                  <c:v>252.7569463927793</c:v>
                </c:pt>
                <c:pt idx="2485">
                  <c:v>251.5647326370022</c:v>
                </c:pt>
                <c:pt idx="2486">
                  <c:v>251.1698234527311</c:v>
                </c:pt>
                <c:pt idx="2487">
                  <c:v>258.8996763754045</c:v>
                </c:pt>
                <c:pt idx="2488">
                  <c:v>255.7911107473193</c:v>
                </c:pt>
                <c:pt idx="2489">
                  <c:v>254.9758537866464</c:v>
                </c:pt>
                <c:pt idx="2490">
                  <c:v>257.0238183972509</c:v>
                </c:pt>
                <c:pt idx="2491">
                  <c:v>249.3504420983338</c:v>
                </c:pt>
                <c:pt idx="2492">
                  <c:v>253.2588077081851</c:v>
                </c:pt>
                <c:pt idx="2493">
                  <c:v>253.0543662000344</c:v>
                </c:pt>
                <c:pt idx="2494">
                  <c:v>254.5701709947839</c:v>
                </c:pt>
                <c:pt idx="2495">
                  <c:v>256.611597817775</c:v>
                </c:pt>
                <c:pt idx="2496">
                  <c:v>259.2124090164443</c:v>
                </c:pt>
                <c:pt idx="2497">
                  <c:v>253.6603183944316</c:v>
                </c:pt>
                <c:pt idx="2498">
                  <c:v>255.0799165378513</c:v>
                </c:pt>
                <c:pt idx="2499">
                  <c:v>253.3062802226056</c:v>
                </c:pt>
                <c:pt idx="2500">
                  <c:v>255.7911107473193</c:v>
                </c:pt>
                <c:pt idx="2501">
                  <c:v>255.5832153390823</c:v>
                </c:pt>
                <c:pt idx="2502">
                  <c:v>244.8316048222033</c:v>
                </c:pt>
                <c:pt idx="2503">
                  <c:v>250.4834330257397</c:v>
                </c:pt>
                <c:pt idx="2504">
                  <c:v>258.6860301783123</c:v>
                </c:pt>
                <c:pt idx="2505">
                  <c:v>260.4783946195583</c:v>
                </c:pt>
                <c:pt idx="2506">
                  <c:v>256.4102564102564</c:v>
                </c:pt>
                <c:pt idx="2507">
                  <c:v>257.8934745214142</c:v>
                </c:pt>
                <c:pt idx="2508">
                  <c:v>251.5647326370022</c:v>
                </c:pt>
                <c:pt idx="2509">
                  <c:v>255.1755990885128</c:v>
                </c:pt>
                <c:pt idx="2510">
                  <c:v>257.7465732593085</c:v>
                </c:pt>
                <c:pt idx="2511">
                  <c:v>244.6411359177223</c:v>
                </c:pt>
                <c:pt idx="2512">
                  <c:v>251.9608855921207</c:v>
                </c:pt>
                <c:pt idx="2513">
                  <c:v>252.4595875315259</c:v>
                </c:pt>
                <c:pt idx="2514">
                  <c:v>256.104244671752</c:v>
                </c:pt>
                <c:pt idx="2515">
                  <c:v>258.8420442309285</c:v>
                </c:pt>
                <c:pt idx="2516">
                  <c:v>252.0618660644068</c:v>
                </c:pt>
                <c:pt idx="2517">
                  <c:v>243.0671181233274</c:v>
                </c:pt>
                <c:pt idx="2518">
                  <c:v>248.5379753599451</c:v>
                </c:pt>
                <c:pt idx="2519">
                  <c:v>259.8394711747083</c:v>
                </c:pt>
                <c:pt idx="2520">
                  <c:v>254.9758537866464</c:v>
                </c:pt>
                <c:pt idx="2521">
                  <c:v>253.6603183944316</c:v>
                </c:pt>
                <c:pt idx="2522">
                  <c:v>250.19139641826</c:v>
                </c:pt>
                <c:pt idx="2523">
                  <c:v>253.297939167967</c:v>
                </c:pt>
                <c:pt idx="2524">
                  <c:v>247.5805193744135</c:v>
                </c:pt>
                <c:pt idx="2525">
                  <c:v>251.6653957564181</c:v>
                </c:pt>
                <c:pt idx="2526">
                  <c:v>261.0032442703263</c:v>
                </c:pt>
                <c:pt idx="2527">
                  <c:v>253.4552284011791</c:v>
                </c:pt>
                <c:pt idx="2528">
                  <c:v>257.4294128549951</c:v>
                </c:pt>
                <c:pt idx="2529">
                  <c:v>247.5805193744135</c:v>
                </c:pt>
                <c:pt idx="2530">
                  <c:v>260.2702646428051</c:v>
                </c:pt>
                <c:pt idx="2531">
                  <c:v>265.7030502710169</c:v>
                </c:pt>
                <c:pt idx="2532">
                  <c:v>256.4023671066532</c:v>
                </c:pt>
                <c:pt idx="2533">
                  <c:v>259.7321641922839</c:v>
                </c:pt>
                <c:pt idx="2534">
                  <c:v>251.0689259522416</c:v>
                </c:pt>
                <c:pt idx="2535">
                  <c:v>257.8522455062799</c:v>
                </c:pt>
                <c:pt idx="2536">
                  <c:v>256.3057625224588</c:v>
                </c:pt>
                <c:pt idx="2537">
                  <c:v>252.6547699957301</c:v>
                </c:pt>
                <c:pt idx="2538">
                  <c:v>259.6330346687989</c:v>
                </c:pt>
                <c:pt idx="2539">
                  <c:v>262.7596064912133</c:v>
                </c:pt>
                <c:pt idx="2540">
                  <c:v>261.2200543860152</c:v>
                </c:pt>
                <c:pt idx="2541">
                  <c:v>252.960267530779</c:v>
                </c:pt>
                <c:pt idx="2542">
                  <c:v>259.7321641922839</c:v>
                </c:pt>
                <c:pt idx="2543">
                  <c:v>266.1103186937176</c:v>
                </c:pt>
                <c:pt idx="2544">
                  <c:v>251.7661394683706</c:v>
                </c:pt>
                <c:pt idx="2545">
                  <c:v>256.506939795256</c:v>
                </c:pt>
                <c:pt idx="2546">
                  <c:v>254.070850197286</c:v>
                </c:pt>
                <c:pt idx="2547">
                  <c:v>256.4424761059723</c:v>
                </c:pt>
                <c:pt idx="2548">
                  <c:v>253.6603183944316</c:v>
                </c:pt>
                <c:pt idx="2549">
                  <c:v>256.0963741875339</c:v>
                </c:pt>
                <c:pt idx="2550">
                  <c:v>251.1698234527311</c:v>
                </c:pt>
                <c:pt idx="2551">
                  <c:v>254.872525506368</c:v>
                </c:pt>
                <c:pt idx="2552">
                  <c:v>261.3203997156832</c:v>
                </c:pt>
                <c:pt idx="2553">
                  <c:v>255.7832594972324</c:v>
                </c:pt>
                <c:pt idx="2554">
                  <c:v>258.8011811685909</c:v>
                </c:pt>
                <c:pt idx="2555">
                  <c:v>262.1183883913008</c:v>
                </c:pt>
                <c:pt idx="2556">
                  <c:v>255.4872269160903</c:v>
                </c:pt>
                <c:pt idx="2557">
                  <c:v>257.3320329487928</c:v>
                </c:pt>
                <c:pt idx="2558">
                  <c:v>255.3828316337606</c:v>
                </c:pt>
                <c:pt idx="2559">
                  <c:v>249.1143983139937</c:v>
                </c:pt>
                <c:pt idx="2560">
                  <c:v>248.636230276931</c:v>
                </c:pt>
                <c:pt idx="2561">
                  <c:v>251.3705981866125</c:v>
                </c:pt>
                <c:pt idx="2562">
                  <c:v>249.5109585212982</c:v>
                </c:pt>
                <c:pt idx="2563">
                  <c:v>258.4159618371308</c:v>
                </c:pt>
                <c:pt idx="2564">
                  <c:v>250.8761850763792</c:v>
                </c:pt>
                <c:pt idx="2565">
                  <c:v>262.3962550806472</c:v>
                </c:pt>
                <c:pt idx="2566">
                  <c:v>255.9921359215845</c:v>
                </c:pt>
                <c:pt idx="2567">
                  <c:v>246.05754301701</c:v>
                </c:pt>
                <c:pt idx="2568">
                  <c:v>251.3705981866125</c:v>
                </c:pt>
                <c:pt idx="2569">
                  <c:v>251.8593516636569</c:v>
                </c:pt>
                <c:pt idx="2570">
                  <c:v>261.0114192495912</c:v>
                </c:pt>
                <c:pt idx="2571">
                  <c:v>244.6848336999523</c:v>
                </c:pt>
                <c:pt idx="2572">
                  <c:v>252.7569463927793</c:v>
                </c:pt>
                <c:pt idx="2573">
                  <c:v>256.4023671066532</c:v>
                </c:pt>
                <c:pt idx="2574">
                  <c:v>258.5796735690201</c:v>
                </c:pt>
                <c:pt idx="2575">
                  <c:v>252.3659305993691</c:v>
                </c:pt>
                <c:pt idx="2576">
                  <c:v>258.375233183648</c:v>
                </c:pt>
                <c:pt idx="2577">
                  <c:v>252.3582882032595</c:v>
                </c:pt>
                <c:pt idx="2578">
                  <c:v>260.8031171188558</c:v>
                </c:pt>
                <c:pt idx="2579">
                  <c:v>251.4015637177263</c:v>
                </c:pt>
                <c:pt idx="2580">
                  <c:v>253.8657405644451</c:v>
                </c:pt>
                <c:pt idx="2581">
                  <c:v>257.2267865686451</c:v>
                </c:pt>
                <c:pt idx="2582">
                  <c:v>246.7192507629793</c:v>
                </c:pt>
                <c:pt idx="2583">
                  <c:v>249.0232064726112</c:v>
                </c:pt>
                <c:pt idx="2584">
                  <c:v>254.7770700636943</c:v>
                </c:pt>
                <c:pt idx="2585">
                  <c:v>258.1624513041076</c:v>
                </c:pt>
                <c:pt idx="2586">
                  <c:v>259.1049478680844</c:v>
                </c:pt>
                <c:pt idx="2587">
                  <c:v>264.6174689868326</c:v>
                </c:pt>
                <c:pt idx="2588">
                  <c:v>265.2189249616086</c:v>
                </c:pt>
                <c:pt idx="2589">
                  <c:v>248.1525046032289</c:v>
                </c:pt>
                <c:pt idx="2590">
                  <c:v>254.4671711902447</c:v>
                </c:pt>
                <c:pt idx="2591">
                  <c:v>250.7761521910309</c:v>
                </c:pt>
                <c:pt idx="2592">
                  <c:v>255.3750054267189</c:v>
                </c:pt>
                <c:pt idx="2593">
                  <c:v>252.3659305993691</c:v>
                </c:pt>
                <c:pt idx="2594">
                  <c:v>251.8675982409567</c:v>
                </c:pt>
                <c:pt idx="2595">
                  <c:v>252.0930021503533</c:v>
                </c:pt>
                <c:pt idx="2596">
                  <c:v>254.872525506368</c:v>
                </c:pt>
                <c:pt idx="2597">
                  <c:v>256.611597817775</c:v>
                </c:pt>
                <c:pt idx="2598">
                  <c:v>254.5701709947839</c:v>
                </c:pt>
                <c:pt idx="2599">
                  <c:v>255.0714582690341</c:v>
                </c:pt>
                <c:pt idx="2600">
                  <c:v>253.062691220496</c:v>
                </c:pt>
                <c:pt idx="2601">
                  <c:v>253.5580533841126</c:v>
                </c:pt>
                <c:pt idx="2602">
                  <c:v>251.2777473452506</c:v>
                </c:pt>
                <c:pt idx="2603">
                  <c:v>251.8986863483507</c:v>
                </c:pt>
                <c:pt idx="2604">
                  <c:v>261.2200543860152</c:v>
                </c:pt>
                <c:pt idx="2605">
                  <c:v>254.872525506368</c:v>
                </c:pt>
                <c:pt idx="2606">
                  <c:v>252.6547699957301</c:v>
                </c:pt>
                <c:pt idx="2607">
                  <c:v>250.19139641826</c:v>
                </c:pt>
                <c:pt idx="2608">
                  <c:v>251.5647326370022</c:v>
                </c:pt>
                <c:pt idx="2609">
                  <c:v>248.0546315520531</c:v>
                </c:pt>
                <c:pt idx="2610">
                  <c:v>253.968253968254</c:v>
                </c:pt>
                <c:pt idx="2611">
                  <c:v>257.3724333534084</c:v>
                </c:pt>
                <c:pt idx="2612">
                  <c:v>254.7692809391815</c:v>
                </c:pt>
                <c:pt idx="2613">
                  <c:v>252.7646129541864</c:v>
                </c:pt>
                <c:pt idx="2614">
                  <c:v>254.9680525030214</c:v>
                </c:pt>
                <c:pt idx="2615">
                  <c:v>249.5109585212982</c:v>
                </c:pt>
                <c:pt idx="2616">
                  <c:v>249.9006644858669</c:v>
                </c:pt>
                <c:pt idx="2617">
                  <c:v>247.4751349358174</c:v>
                </c:pt>
                <c:pt idx="2618">
                  <c:v>260.2702646428051</c:v>
                </c:pt>
                <c:pt idx="2619">
                  <c:v>255.1196128304756</c:v>
                </c:pt>
                <c:pt idx="2620">
                  <c:v>249.2137306797052</c:v>
                </c:pt>
                <c:pt idx="2621">
                  <c:v>246.5258346748448</c:v>
                </c:pt>
                <c:pt idx="2622">
                  <c:v>259.3192868719611</c:v>
                </c:pt>
                <c:pt idx="2623">
                  <c:v>257.3320329487928</c:v>
                </c:pt>
                <c:pt idx="2624">
                  <c:v>257.7465732593085</c:v>
                </c:pt>
                <c:pt idx="2625">
                  <c:v>259.2124090164443</c:v>
                </c:pt>
                <c:pt idx="2626">
                  <c:v>260.4783946195583</c:v>
                </c:pt>
                <c:pt idx="2627">
                  <c:v>248.6745645708367</c:v>
                </c:pt>
                <c:pt idx="2628">
                  <c:v>256.0963741875339</c:v>
                </c:pt>
                <c:pt idx="2629">
                  <c:v>266.8844443732752</c:v>
                </c:pt>
                <c:pt idx="2630">
                  <c:v>270.3776905959935</c:v>
                </c:pt>
                <c:pt idx="2631">
                  <c:v>263.2597346868394</c:v>
                </c:pt>
                <c:pt idx="2632">
                  <c:v>261.8575651959873</c:v>
                </c:pt>
                <c:pt idx="2633">
                  <c:v>255.7911107473193</c:v>
                </c:pt>
                <c:pt idx="2634">
                  <c:v>253.3608314289044</c:v>
                </c:pt>
                <c:pt idx="2635">
                  <c:v>254.4989043822166</c:v>
                </c:pt>
                <c:pt idx="2636">
                  <c:v>250.8761850763792</c:v>
                </c:pt>
                <c:pt idx="2637">
                  <c:v>257.2267865686451</c:v>
                </c:pt>
                <c:pt idx="2638">
                  <c:v>252.4595875315259</c:v>
                </c:pt>
                <c:pt idx="2639">
                  <c:v>256.2006973782981</c:v>
                </c:pt>
                <c:pt idx="2640">
                  <c:v>249.3125207241033</c:v>
                </c:pt>
                <c:pt idx="2641">
                  <c:v>251.6653957564181</c:v>
                </c:pt>
                <c:pt idx="2642">
                  <c:v>257.75454550141</c:v>
                </c:pt>
                <c:pt idx="2643">
                  <c:v>255.0161680250528</c:v>
                </c:pt>
                <c:pt idx="2644">
                  <c:v>250.2684128728061</c:v>
                </c:pt>
                <c:pt idx="2645">
                  <c:v>259.9718710435531</c:v>
                </c:pt>
                <c:pt idx="2646">
                  <c:v>259.096891873685</c:v>
                </c:pt>
                <c:pt idx="2647">
                  <c:v>257.0238183972509</c:v>
                </c:pt>
                <c:pt idx="2648">
                  <c:v>263.157894736842</c:v>
                </c:pt>
                <c:pt idx="2649">
                  <c:v>260.8942934591191</c:v>
                </c:pt>
                <c:pt idx="2650">
                  <c:v>254.7770700636943</c:v>
                </c:pt>
                <c:pt idx="2651">
                  <c:v>260.2038957727275</c:v>
                </c:pt>
                <c:pt idx="2652">
                  <c:v>261.6472262777542</c:v>
                </c:pt>
                <c:pt idx="2653">
                  <c:v>257.5434475796066</c:v>
                </c:pt>
                <c:pt idx="2654">
                  <c:v>251.5565058801333</c:v>
                </c:pt>
                <c:pt idx="2655">
                  <c:v>252.8745514637644</c:v>
                </c:pt>
                <c:pt idx="2656">
                  <c:v>255.4872269160903</c:v>
                </c:pt>
                <c:pt idx="2657">
                  <c:v>256.4990445410589</c:v>
                </c:pt>
                <c:pt idx="2658">
                  <c:v>252.9685863609457</c:v>
                </c:pt>
                <c:pt idx="2659">
                  <c:v>253.297939167967</c:v>
                </c:pt>
                <c:pt idx="2660">
                  <c:v>254.6654714367207</c:v>
                </c:pt>
                <c:pt idx="2661">
                  <c:v>258.5796735690201</c:v>
                </c:pt>
                <c:pt idx="2662">
                  <c:v>261.966635929248</c:v>
                </c:pt>
                <c:pt idx="2663">
                  <c:v>258.2684649038983</c:v>
                </c:pt>
                <c:pt idx="2664">
                  <c:v>255.2791733039251</c:v>
                </c:pt>
                <c:pt idx="2665">
                  <c:v>242.050457838441</c:v>
                </c:pt>
                <c:pt idx="2666">
                  <c:v>252.7646129541864</c:v>
                </c:pt>
                <c:pt idx="2667">
                  <c:v>257.0647828959376</c:v>
                </c:pt>
                <c:pt idx="2668">
                  <c:v>261.1116043219193</c:v>
                </c:pt>
                <c:pt idx="2669">
                  <c:v>258.375233183648</c:v>
                </c:pt>
                <c:pt idx="2670">
                  <c:v>263.8042150637483</c:v>
                </c:pt>
                <c:pt idx="2671">
                  <c:v>256.4023671066532</c:v>
                </c:pt>
                <c:pt idx="2672">
                  <c:v>258.1624513041076</c:v>
                </c:pt>
                <c:pt idx="2673">
                  <c:v>251.8593516636569</c:v>
                </c:pt>
                <c:pt idx="2674">
                  <c:v>257.4373654889755</c:v>
                </c:pt>
                <c:pt idx="2675">
                  <c:v>269.2804825506245</c:v>
                </c:pt>
                <c:pt idx="2676">
                  <c:v>258.7844377390521</c:v>
                </c:pt>
                <c:pt idx="2677">
                  <c:v>251.3705981866125</c:v>
                </c:pt>
                <c:pt idx="2678">
                  <c:v>251.7585333554881</c:v>
                </c:pt>
                <c:pt idx="2679">
                  <c:v>251.9608855921207</c:v>
                </c:pt>
                <c:pt idx="2680">
                  <c:v>251.270170712954</c:v>
                </c:pt>
                <c:pt idx="2681">
                  <c:v>252.1629275107232</c:v>
                </c:pt>
                <c:pt idx="2682">
                  <c:v>250.3912363067292</c:v>
                </c:pt>
                <c:pt idx="2683">
                  <c:v>258.2031128967291</c:v>
                </c:pt>
                <c:pt idx="2684">
                  <c:v>251.5647326370022</c:v>
                </c:pt>
                <c:pt idx="2685">
                  <c:v>247.5805193744135</c:v>
                </c:pt>
                <c:pt idx="2686">
                  <c:v>252.6547699957301</c:v>
                </c:pt>
                <c:pt idx="2687">
                  <c:v>249.8007838748598</c:v>
                </c:pt>
                <c:pt idx="2688">
                  <c:v>249.5028655404107</c:v>
                </c:pt>
                <c:pt idx="2689">
                  <c:v>252.0618660644068</c:v>
                </c:pt>
                <c:pt idx="2690">
                  <c:v>253.062691220496</c:v>
                </c:pt>
                <c:pt idx="2691">
                  <c:v>258.825965420851</c:v>
                </c:pt>
                <c:pt idx="2692">
                  <c:v>249.3125207241033</c:v>
                </c:pt>
                <c:pt idx="2693">
                  <c:v>254.0631041938196</c:v>
                </c:pt>
                <c:pt idx="2694">
                  <c:v>250.4834330257397</c:v>
                </c:pt>
                <c:pt idx="2695">
                  <c:v>254.9758537866464</c:v>
                </c:pt>
                <c:pt idx="2696">
                  <c:v>257.8522455062799</c:v>
                </c:pt>
                <c:pt idx="2697">
                  <c:v>245.7684811753632</c:v>
                </c:pt>
                <c:pt idx="2698">
                  <c:v>249.1299137761368</c:v>
                </c:pt>
                <c:pt idx="2699">
                  <c:v>254.8166721452251</c:v>
                </c:pt>
                <c:pt idx="2700">
                  <c:v>256.4102564102564</c:v>
                </c:pt>
                <c:pt idx="2701">
                  <c:v>249.4039246201579</c:v>
                </c:pt>
                <c:pt idx="2702">
                  <c:v>258.2684649038983</c:v>
                </c:pt>
                <c:pt idx="2703">
                  <c:v>259.1049478680844</c:v>
                </c:pt>
                <c:pt idx="2704">
                  <c:v>262.3962550806472</c:v>
                </c:pt>
                <c:pt idx="2705">
                  <c:v>257.9500196042015</c:v>
                </c:pt>
                <c:pt idx="2706">
                  <c:v>250.976297798436</c:v>
                </c:pt>
                <c:pt idx="2707">
                  <c:v>251.2158848828329</c:v>
                </c:pt>
                <c:pt idx="2708">
                  <c:v>254.3642547000155</c:v>
                </c:pt>
                <c:pt idx="2709">
                  <c:v>257.8522455062799</c:v>
                </c:pt>
                <c:pt idx="2710">
                  <c:v>258.9982465818699</c:v>
                </c:pt>
                <c:pt idx="2711">
                  <c:v>251.7585333554881</c:v>
                </c:pt>
                <c:pt idx="2712">
                  <c:v>256.0963741875339</c:v>
                </c:pt>
                <c:pt idx="2713">
                  <c:v>257.5434475796066</c:v>
                </c:pt>
                <c:pt idx="2714">
                  <c:v>245.6797220870984</c:v>
                </c:pt>
                <c:pt idx="2715">
                  <c:v>261.2534942654858</c:v>
                </c:pt>
                <c:pt idx="2716">
                  <c:v>254.4671711902447</c:v>
                </c:pt>
                <c:pt idx="2717">
                  <c:v>251.5723270440251</c:v>
                </c:pt>
                <c:pt idx="2718">
                  <c:v>248.9172101359088</c:v>
                </c:pt>
                <c:pt idx="2719">
                  <c:v>252.2647064017214</c:v>
                </c:pt>
                <c:pt idx="2720">
                  <c:v>251.4717383486857</c:v>
                </c:pt>
                <c:pt idx="2721">
                  <c:v>257.9500196042015</c:v>
                </c:pt>
                <c:pt idx="2722">
                  <c:v>249.1224661131165</c:v>
                </c:pt>
                <c:pt idx="2723">
                  <c:v>251.5103194684078</c:v>
                </c:pt>
                <c:pt idx="2724">
                  <c:v>261.7479001274712</c:v>
                </c:pt>
                <c:pt idx="2725">
                  <c:v>0.0</c:v>
                </c:pt>
                <c:pt idx="2726">
                  <c:v>0.0</c:v>
                </c:pt>
                <c:pt idx="2727">
                  <c:v>0.0</c:v>
                </c:pt>
                <c:pt idx="2728">
                  <c:v>0.0</c:v>
                </c:pt>
                <c:pt idx="2729">
                  <c:v>0.0</c:v>
                </c:pt>
                <c:pt idx="2730">
                  <c:v>0.0</c:v>
                </c:pt>
                <c:pt idx="2731">
                  <c:v>0.0</c:v>
                </c:pt>
                <c:pt idx="2732">
                  <c:v>0.0</c:v>
                </c:pt>
                <c:pt idx="2733">
                  <c:v>0.0</c:v>
                </c:pt>
                <c:pt idx="2734">
                  <c:v>0.0</c:v>
                </c:pt>
                <c:pt idx="2735">
                  <c:v>0.0</c:v>
                </c:pt>
                <c:pt idx="2736">
                  <c:v>0.0</c:v>
                </c:pt>
                <c:pt idx="2737">
                  <c:v>0.0</c:v>
                </c:pt>
                <c:pt idx="2738">
                  <c:v>0.0</c:v>
                </c:pt>
                <c:pt idx="2739">
                  <c:v>0.0</c:v>
                </c:pt>
                <c:pt idx="2740">
                  <c:v>0.0</c:v>
                </c:pt>
                <c:pt idx="2741">
                  <c:v>0.0</c:v>
                </c:pt>
                <c:pt idx="2742">
                  <c:v>0.0</c:v>
                </c:pt>
                <c:pt idx="2743">
                  <c:v>0.0</c:v>
                </c:pt>
                <c:pt idx="2744">
                  <c:v>0.0</c:v>
                </c:pt>
                <c:pt idx="2745">
                  <c:v>0.0</c:v>
                </c:pt>
                <c:pt idx="2746">
                  <c:v>0.0</c:v>
                </c:pt>
                <c:pt idx="2747">
                  <c:v>0.0</c:v>
                </c:pt>
                <c:pt idx="2748">
                  <c:v>0.0</c:v>
                </c:pt>
                <c:pt idx="2749">
                  <c:v>0.0</c:v>
                </c:pt>
                <c:pt idx="2750">
                  <c:v>0.0</c:v>
                </c:pt>
                <c:pt idx="2751">
                  <c:v>0.0</c:v>
                </c:pt>
                <c:pt idx="2752">
                  <c:v>0.0</c:v>
                </c:pt>
                <c:pt idx="2753">
                  <c:v>0.0</c:v>
                </c:pt>
                <c:pt idx="2754">
                  <c:v>0.0</c:v>
                </c:pt>
                <c:pt idx="2755">
                  <c:v>0.0</c:v>
                </c:pt>
                <c:pt idx="2756">
                  <c:v>0.0</c:v>
                </c:pt>
                <c:pt idx="2757">
                  <c:v>0.0</c:v>
                </c:pt>
                <c:pt idx="2758">
                  <c:v>0.0</c:v>
                </c:pt>
                <c:pt idx="2759">
                  <c:v>0.0</c:v>
                </c:pt>
                <c:pt idx="2760">
                  <c:v>0.0</c:v>
                </c:pt>
                <c:pt idx="2761">
                  <c:v>0.0</c:v>
                </c:pt>
                <c:pt idx="2762">
                  <c:v>0.0</c:v>
                </c:pt>
                <c:pt idx="2763">
                  <c:v>0.0</c:v>
                </c:pt>
                <c:pt idx="2764">
                  <c:v>0.0</c:v>
                </c:pt>
                <c:pt idx="2765">
                  <c:v>0.0</c:v>
                </c:pt>
                <c:pt idx="2766">
                  <c:v>0.0</c:v>
                </c:pt>
                <c:pt idx="2767">
                  <c:v>0.0</c:v>
                </c:pt>
                <c:pt idx="2768">
                  <c:v>0.0</c:v>
                </c:pt>
                <c:pt idx="2769">
                  <c:v>0.0</c:v>
                </c:pt>
                <c:pt idx="2770">
                  <c:v>0.0</c:v>
                </c:pt>
                <c:pt idx="2771">
                  <c:v>0.0</c:v>
                </c:pt>
                <c:pt idx="2772">
                  <c:v>0.0</c:v>
                </c:pt>
                <c:pt idx="2773">
                  <c:v>0.0</c:v>
                </c:pt>
                <c:pt idx="2774">
                  <c:v>0.0</c:v>
                </c:pt>
                <c:pt idx="2775">
                  <c:v>0.0</c:v>
                </c:pt>
                <c:pt idx="2776">
                  <c:v>0.0</c:v>
                </c:pt>
                <c:pt idx="2777">
                  <c:v>0.0</c:v>
                </c:pt>
                <c:pt idx="2778">
                  <c:v>0.0</c:v>
                </c:pt>
                <c:pt idx="2779">
                  <c:v>0.0</c:v>
                </c:pt>
                <c:pt idx="2780">
                  <c:v>0.0</c:v>
                </c:pt>
                <c:pt idx="2781">
                  <c:v>0.0</c:v>
                </c:pt>
                <c:pt idx="2782">
                  <c:v>0.0</c:v>
                </c:pt>
                <c:pt idx="2783">
                  <c:v>0.0</c:v>
                </c:pt>
                <c:pt idx="2784">
                  <c:v>0.0</c:v>
                </c:pt>
                <c:pt idx="2785">
                  <c:v>0.0</c:v>
                </c:pt>
                <c:pt idx="2786">
                  <c:v>0.0</c:v>
                </c:pt>
                <c:pt idx="2787">
                  <c:v>0.0</c:v>
                </c:pt>
                <c:pt idx="2788">
                  <c:v>0.0</c:v>
                </c:pt>
                <c:pt idx="2789">
                  <c:v>0.0</c:v>
                </c:pt>
                <c:pt idx="2790">
                  <c:v>0.0</c:v>
                </c:pt>
                <c:pt idx="2791">
                  <c:v>0.0</c:v>
                </c:pt>
                <c:pt idx="2792">
                  <c:v>0.0</c:v>
                </c:pt>
                <c:pt idx="2793">
                  <c:v>0.0</c:v>
                </c:pt>
                <c:pt idx="2794">
                  <c:v>0.0</c:v>
                </c:pt>
                <c:pt idx="2795">
                  <c:v>0.0</c:v>
                </c:pt>
                <c:pt idx="2796">
                  <c:v>0.0</c:v>
                </c:pt>
                <c:pt idx="2797">
                  <c:v>0.0</c:v>
                </c:pt>
                <c:pt idx="2798">
                  <c:v>0.0</c:v>
                </c:pt>
                <c:pt idx="2799">
                  <c:v>0.0</c:v>
                </c:pt>
                <c:pt idx="2800">
                  <c:v>0.0</c:v>
                </c:pt>
                <c:pt idx="2801">
                  <c:v>0.0</c:v>
                </c:pt>
                <c:pt idx="2802">
                  <c:v>0.0</c:v>
                </c:pt>
                <c:pt idx="2803">
                  <c:v>0.0</c:v>
                </c:pt>
                <c:pt idx="2804">
                  <c:v>0.0</c:v>
                </c:pt>
                <c:pt idx="2805">
                  <c:v>0.0</c:v>
                </c:pt>
                <c:pt idx="2806">
                  <c:v>0.0</c:v>
                </c:pt>
                <c:pt idx="2807">
                  <c:v>0.0</c:v>
                </c:pt>
                <c:pt idx="2808">
                  <c:v>0.0</c:v>
                </c:pt>
                <c:pt idx="2809">
                  <c:v>0.0</c:v>
                </c:pt>
                <c:pt idx="2810">
                  <c:v>0.0</c:v>
                </c:pt>
                <c:pt idx="2811">
                  <c:v>0.0</c:v>
                </c:pt>
                <c:pt idx="2812">
                  <c:v>0.0</c:v>
                </c:pt>
                <c:pt idx="2813">
                  <c:v>0.0</c:v>
                </c:pt>
                <c:pt idx="2814">
                  <c:v>0.0</c:v>
                </c:pt>
                <c:pt idx="2815">
                  <c:v>0.0</c:v>
                </c:pt>
                <c:pt idx="2816">
                  <c:v>0.0</c:v>
                </c:pt>
                <c:pt idx="2817">
                  <c:v>0.0</c:v>
                </c:pt>
                <c:pt idx="2818">
                  <c:v>0.0</c:v>
                </c:pt>
                <c:pt idx="2819">
                  <c:v>0.0</c:v>
                </c:pt>
                <c:pt idx="2820">
                  <c:v>0.0</c:v>
                </c:pt>
                <c:pt idx="2821">
                  <c:v>0.0</c:v>
                </c:pt>
                <c:pt idx="2822">
                  <c:v>0.0</c:v>
                </c:pt>
                <c:pt idx="2823">
                  <c:v>0.0</c:v>
                </c:pt>
                <c:pt idx="2824">
                  <c:v>0.0</c:v>
                </c:pt>
                <c:pt idx="2825">
                  <c:v>0.0</c:v>
                </c:pt>
                <c:pt idx="2826">
                  <c:v>0.0</c:v>
                </c:pt>
                <c:pt idx="2827">
                  <c:v>0.0</c:v>
                </c:pt>
                <c:pt idx="2828">
                  <c:v>0.0</c:v>
                </c:pt>
                <c:pt idx="2829">
                  <c:v>0.0</c:v>
                </c:pt>
                <c:pt idx="2830">
                  <c:v>0.0</c:v>
                </c:pt>
                <c:pt idx="2831">
                  <c:v>0.0</c:v>
                </c:pt>
                <c:pt idx="2832">
                  <c:v>0.0</c:v>
                </c:pt>
                <c:pt idx="2833">
                  <c:v>0.0</c:v>
                </c:pt>
                <c:pt idx="2834">
                  <c:v>0.0</c:v>
                </c:pt>
                <c:pt idx="2835">
                  <c:v>0.0</c:v>
                </c:pt>
                <c:pt idx="2836">
                  <c:v>0.0</c:v>
                </c:pt>
                <c:pt idx="2837">
                  <c:v>0.0</c:v>
                </c:pt>
                <c:pt idx="2838">
                  <c:v>0.0</c:v>
                </c:pt>
                <c:pt idx="2839">
                  <c:v>0.0</c:v>
                </c:pt>
                <c:pt idx="2840">
                  <c:v>0.0</c:v>
                </c:pt>
                <c:pt idx="2841">
                  <c:v>0.0</c:v>
                </c:pt>
                <c:pt idx="2842">
                  <c:v>0.0</c:v>
                </c:pt>
                <c:pt idx="2843">
                  <c:v>0.0</c:v>
                </c:pt>
                <c:pt idx="2844">
                  <c:v>0.0</c:v>
                </c:pt>
                <c:pt idx="2845">
                  <c:v>0.0</c:v>
                </c:pt>
                <c:pt idx="2846">
                  <c:v>0.0</c:v>
                </c:pt>
                <c:pt idx="2847">
                  <c:v>0.0</c:v>
                </c:pt>
                <c:pt idx="2848">
                  <c:v>0.0</c:v>
                </c:pt>
                <c:pt idx="2849">
                  <c:v>0.0</c:v>
                </c:pt>
                <c:pt idx="2850">
                  <c:v>0.0</c:v>
                </c:pt>
                <c:pt idx="2851">
                  <c:v>0.0</c:v>
                </c:pt>
                <c:pt idx="2852">
                  <c:v>0.0</c:v>
                </c:pt>
                <c:pt idx="2853">
                  <c:v>0.0</c:v>
                </c:pt>
                <c:pt idx="2854">
                  <c:v>0.0</c:v>
                </c:pt>
                <c:pt idx="2855">
                  <c:v>0.0</c:v>
                </c:pt>
                <c:pt idx="2856">
                  <c:v>0.0</c:v>
                </c:pt>
                <c:pt idx="2857">
                  <c:v>0.0</c:v>
                </c:pt>
                <c:pt idx="2858">
                  <c:v>0.0</c:v>
                </c:pt>
                <c:pt idx="2859">
                  <c:v>0.0</c:v>
                </c:pt>
                <c:pt idx="2860">
                  <c:v>0.0</c:v>
                </c:pt>
                <c:pt idx="2861">
                  <c:v>0.0</c:v>
                </c:pt>
                <c:pt idx="2862">
                  <c:v>0.0</c:v>
                </c:pt>
                <c:pt idx="2863">
                  <c:v>0.0</c:v>
                </c:pt>
                <c:pt idx="2864">
                  <c:v>0.0</c:v>
                </c:pt>
                <c:pt idx="2865">
                  <c:v>0.0</c:v>
                </c:pt>
                <c:pt idx="2866">
                  <c:v>0.0</c:v>
                </c:pt>
                <c:pt idx="2867">
                  <c:v>0.0</c:v>
                </c:pt>
                <c:pt idx="2868">
                  <c:v>0.0</c:v>
                </c:pt>
                <c:pt idx="2869">
                  <c:v>0.0</c:v>
                </c:pt>
                <c:pt idx="2870">
                  <c:v>0.0</c:v>
                </c:pt>
                <c:pt idx="2871">
                  <c:v>0.0</c:v>
                </c:pt>
                <c:pt idx="2872">
                  <c:v>0.0</c:v>
                </c:pt>
                <c:pt idx="2873">
                  <c:v>0.0</c:v>
                </c:pt>
                <c:pt idx="2874">
                  <c:v>0.0</c:v>
                </c:pt>
                <c:pt idx="2875">
                  <c:v>0.0</c:v>
                </c:pt>
                <c:pt idx="2876">
                  <c:v>0.0</c:v>
                </c:pt>
                <c:pt idx="2877">
                  <c:v>0.0</c:v>
                </c:pt>
                <c:pt idx="2878">
                  <c:v>0.0</c:v>
                </c:pt>
                <c:pt idx="2879">
                  <c:v>0.0</c:v>
                </c:pt>
                <c:pt idx="2880">
                  <c:v>0.0</c:v>
                </c:pt>
                <c:pt idx="2881">
                  <c:v>0.0</c:v>
                </c:pt>
                <c:pt idx="2882">
                  <c:v>0.0</c:v>
                </c:pt>
                <c:pt idx="2883">
                  <c:v>0.0</c:v>
                </c:pt>
                <c:pt idx="2884">
                  <c:v>0.0</c:v>
                </c:pt>
                <c:pt idx="2885">
                  <c:v>0.0</c:v>
                </c:pt>
                <c:pt idx="2886">
                  <c:v>0.0</c:v>
                </c:pt>
                <c:pt idx="2887">
                  <c:v>0.0</c:v>
                </c:pt>
                <c:pt idx="2888">
                  <c:v>0.0</c:v>
                </c:pt>
                <c:pt idx="2889">
                  <c:v>0.0</c:v>
                </c:pt>
                <c:pt idx="2890">
                  <c:v>0.0</c:v>
                </c:pt>
                <c:pt idx="2891">
                  <c:v>0.0</c:v>
                </c:pt>
                <c:pt idx="2892">
                  <c:v>0.0</c:v>
                </c:pt>
                <c:pt idx="2893">
                  <c:v>0.0</c:v>
                </c:pt>
                <c:pt idx="2894">
                  <c:v>0.0</c:v>
                </c:pt>
                <c:pt idx="2895">
                  <c:v>0.0</c:v>
                </c:pt>
                <c:pt idx="2896">
                  <c:v>0.0</c:v>
                </c:pt>
                <c:pt idx="2897">
                  <c:v>0.0</c:v>
                </c:pt>
                <c:pt idx="2898">
                  <c:v>0.0</c:v>
                </c:pt>
                <c:pt idx="2899">
                  <c:v>0.0</c:v>
                </c:pt>
                <c:pt idx="2900">
                  <c:v>0.0</c:v>
                </c:pt>
                <c:pt idx="2901">
                  <c:v>0.0</c:v>
                </c:pt>
                <c:pt idx="2902">
                  <c:v>0.0</c:v>
                </c:pt>
                <c:pt idx="2903">
                  <c:v>0.0</c:v>
                </c:pt>
                <c:pt idx="2904">
                  <c:v>0.0</c:v>
                </c:pt>
                <c:pt idx="2905">
                  <c:v>0.0</c:v>
                </c:pt>
                <c:pt idx="2906">
                  <c:v>0.0</c:v>
                </c:pt>
                <c:pt idx="2907">
                  <c:v>0.0</c:v>
                </c:pt>
                <c:pt idx="2908">
                  <c:v>0.0</c:v>
                </c:pt>
                <c:pt idx="2909">
                  <c:v>0.0</c:v>
                </c:pt>
                <c:pt idx="2910">
                  <c:v>0.0</c:v>
                </c:pt>
                <c:pt idx="2911">
                  <c:v>0.0</c:v>
                </c:pt>
                <c:pt idx="2912">
                  <c:v>0.0</c:v>
                </c:pt>
                <c:pt idx="2913">
                  <c:v>0.0</c:v>
                </c:pt>
                <c:pt idx="2914">
                  <c:v>0.0</c:v>
                </c:pt>
                <c:pt idx="2915">
                  <c:v>0.0</c:v>
                </c:pt>
                <c:pt idx="2916">
                  <c:v>0.0</c:v>
                </c:pt>
                <c:pt idx="2917">
                  <c:v>0.0</c:v>
                </c:pt>
                <c:pt idx="2918">
                  <c:v>0.0</c:v>
                </c:pt>
                <c:pt idx="2919">
                  <c:v>0.0</c:v>
                </c:pt>
                <c:pt idx="2920">
                  <c:v>0.0</c:v>
                </c:pt>
                <c:pt idx="2921">
                  <c:v>0.0</c:v>
                </c:pt>
                <c:pt idx="2922">
                  <c:v>0.0</c:v>
                </c:pt>
                <c:pt idx="2923">
                  <c:v>0.0</c:v>
                </c:pt>
                <c:pt idx="2924">
                  <c:v>0.0</c:v>
                </c:pt>
                <c:pt idx="2925">
                  <c:v>0.0</c:v>
                </c:pt>
                <c:pt idx="2926">
                  <c:v>0.0</c:v>
                </c:pt>
                <c:pt idx="2927">
                  <c:v>0.0</c:v>
                </c:pt>
                <c:pt idx="2928">
                  <c:v>0.0</c:v>
                </c:pt>
                <c:pt idx="2929">
                  <c:v>0.0</c:v>
                </c:pt>
                <c:pt idx="2930">
                  <c:v>0.0</c:v>
                </c:pt>
                <c:pt idx="2931">
                  <c:v>0.0</c:v>
                </c:pt>
                <c:pt idx="2932">
                  <c:v>0.0</c:v>
                </c:pt>
                <c:pt idx="2933">
                  <c:v>0.0</c:v>
                </c:pt>
                <c:pt idx="2934">
                  <c:v>0.0</c:v>
                </c:pt>
                <c:pt idx="2935">
                  <c:v>0.0</c:v>
                </c:pt>
                <c:pt idx="2936">
                  <c:v>0.0</c:v>
                </c:pt>
                <c:pt idx="2937">
                  <c:v>0.0</c:v>
                </c:pt>
                <c:pt idx="2938">
                  <c:v>0.0</c:v>
                </c:pt>
                <c:pt idx="2939">
                  <c:v>0.0</c:v>
                </c:pt>
                <c:pt idx="2940">
                  <c:v>0.0</c:v>
                </c:pt>
                <c:pt idx="2941">
                  <c:v>0.0</c:v>
                </c:pt>
                <c:pt idx="2942">
                  <c:v>0.0</c:v>
                </c:pt>
                <c:pt idx="2943">
                  <c:v>0.0</c:v>
                </c:pt>
                <c:pt idx="2944">
                  <c:v>0.0</c:v>
                </c:pt>
                <c:pt idx="2945">
                  <c:v>0.0</c:v>
                </c:pt>
                <c:pt idx="2946">
                  <c:v>0.0</c:v>
                </c:pt>
                <c:pt idx="2947">
                  <c:v>0.0</c:v>
                </c:pt>
                <c:pt idx="2948">
                  <c:v>0.0</c:v>
                </c:pt>
                <c:pt idx="2949">
                  <c:v>0.0</c:v>
                </c:pt>
                <c:pt idx="2950">
                  <c:v>0.0</c:v>
                </c:pt>
                <c:pt idx="2951">
                  <c:v>0.0</c:v>
                </c:pt>
                <c:pt idx="2952">
                  <c:v>0.0</c:v>
                </c:pt>
                <c:pt idx="2953">
                  <c:v>0.0</c:v>
                </c:pt>
                <c:pt idx="2954">
                  <c:v>0.0</c:v>
                </c:pt>
                <c:pt idx="2955">
                  <c:v>0.0</c:v>
                </c:pt>
                <c:pt idx="2956">
                  <c:v>0.0</c:v>
                </c:pt>
                <c:pt idx="2957">
                  <c:v>0.0</c:v>
                </c:pt>
                <c:pt idx="2958">
                  <c:v>0.0</c:v>
                </c:pt>
                <c:pt idx="2959">
                  <c:v>0.0</c:v>
                </c:pt>
                <c:pt idx="2960">
                  <c:v>0.0</c:v>
                </c:pt>
                <c:pt idx="2961">
                  <c:v>0.0</c:v>
                </c:pt>
                <c:pt idx="2962">
                  <c:v>0.0</c:v>
                </c:pt>
                <c:pt idx="2963">
                  <c:v>0.0</c:v>
                </c:pt>
                <c:pt idx="2964">
                  <c:v>0.0</c:v>
                </c:pt>
                <c:pt idx="2965">
                  <c:v>0.0</c:v>
                </c:pt>
                <c:pt idx="2966">
                  <c:v>0.0</c:v>
                </c:pt>
                <c:pt idx="2967">
                  <c:v>0.0</c:v>
                </c:pt>
                <c:pt idx="2968">
                  <c:v>0.0</c:v>
                </c:pt>
                <c:pt idx="2969">
                  <c:v>0.0</c:v>
                </c:pt>
                <c:pt idx="2970">
                  <c:v>0.0</c:v>
                </c:pt>
                <c:pt idx="2971">
                  <c:v>0.0</c:v>
                </c:pt>
                <c:pt idx="2972">
                  <c:v>0.0</c:v>
                </c:pt>
                <c:pt idx="2973">
                  <c:v>0.0</c:v>
                </c:pt>
                <c:pt idx="2974">
                  <c:v>0.0</c:v>
                </c:pt>
                <c:pt idx="2975">
                  <c:v>0.0</c:v>
                </c:pt>
                <c:pt idx="2976">
                  <c:v>0.0</c:v>
                </c:pt>
                <c:pt idx="2977">
                  <c:v>0.0</c:v>
                </c:pt>
                <c:pt idx="2978">
                  <c:v>0.0</c:v>
                </c:pt>
                <c:pt idx="2979">
                  <c:v>0.0</c:v>
                </c:pt>
                <c:pt idx="2980">
                  <c:v>0.0</c:v>
                </c:pt>
                <c:pt idx="2981">
                  <c:v>0.0</c:v>
                </c:pt>
                <c:pt idx="2982">
                  <c:v>0.0</c:v>
                </c:pt>
                <c:pt idx="2983">
                  <c:v>0.0</c:v>
                </c:pt>
                <c:pt idx="2984">
                  <c:v>0.0</c:v>
                </c:pt>
                <c:pt idx="2985">
                  <c:v>0.0</c:v>
                </c:pt>
                <c:pt idx="2986">
                  <c:v>0.0</c:v>
                </c:pt>
                <c:pt idx="2987">
                  <c:v>0.0</c:v>
                </c:pt>
                <c:pt idx="2988">
                  <c:v>0.0</c:v>
                </c:pt>
                <c:pt idx="2989">
                  <c:v>0.0</c:v>
                </c:pt>
                <c:pt idx="2990">
                  <c:v>0.0</c:v>
                </c:pt>
                <c:pt idx="2991">
                  <c:v>0.0</c:v>
                </c:pt>
                <c:pt idx="2992">
                  <c:v>0.0</c:v>
                </c:pt>
                <c:pt idx="2993">
                  <c:v>0.0</c:v>
                </c:pt>
                <c:pt idx="2994">
                  <c:v>0.0</c:v>
                </c:pt>
                <c:pt idx="2995">
                  <c:v>0.0</c:v>
                </c:pt>
                <c:pt idx="2996">
                  <c:v>0.0</c:v>
                </c:pt>
                <c:pt idx="2997">
                  <c:v>0.0</c:v>
                </c:pt>
                <c:pt idx="2998">
                  <c:v>0.0</c:v>
                </c:pt>
                <c:pt idx="2999">
                  <c:v>0.0</c:v>
                </c:pt>
                <c:pt idx="3000">
                  <c:v>0.0</c:v>
                </c:pt>
                <c:pt idx="3001">
                  <c:v>0.0</c:v>
                </c:pt>
                <c:pt idx="3002">
                  <c:v>0.0</c:v>
                </c:pt>
                <c:pt idx="3003">
                  <c:v>0.0</c:v>
                </c:pt>
                <c:pt idx="3004">
                  <c:v>0.0</c:v>
                </c:pt>
                <c:pt idx="3005">
                  <c:v>0.0</c:v>
                </c:pt>
                <c:pt idx="3006">
                  <c:v>0.0</c:v>
                </c:pt>
                <c:pt idx="3007">
                  <c:v>0.0</c:v>
                </c:pt>
                <c:pt idx="3008">
                  <c:v>0.0</c:v>
                </c:pt>
                <c:pt idx="3009">
                  <c:v>0.0</c:v>
                </c:pt>
                <c:pt idx="3010">
                  <c:v>0.0</c:v>
                </c:pt>
                <c:pt idx="3011">
                  <c:v>0.0</c:v>
                </c:pt>
                <c:pt idx="3012">
                  <c:v>0.0</c:v>
                </c:pt>
                <c:pt idx="3013">
                  <c:v>0.0</c:v>
                </c:pt>
                <c:pt idx="3014">
                  <c:v>0.0</c:v>
                </c:pt>
                <c:pt idx="3015">
                  <c:v>0.0</c:v>
                </c:pt>
                <c:pt idx="3016">
                  <c:v>0.0</c:v>
                </c:pt>
                <c:pt idx="3017">
                  <c:v>0.0</c:v>
                </c:pt>
                <c:pt idx="3018">
                  <c:v>0.0</c:v>
                </c:pt>
                <c:pt idx="3019">
                  <c:v>0.0</c:v>
                </c:pt>
                <c:pt idx="3020">
                  <c:v>0.0</c:v>
                </c:pt>
                <c:pt idx="3021">
                  <c:v>0.0</c:v>
                </c:pt>
                <c:pt idx="3022">
                  <c:v>0.0</c:v>
                </c:pt>
                <c:pt idx="3023">
                  <c:v>0.0</c:v>
                </c:pt>
                <c:pt idx="3024">
                  <c:v>0.0</c:v>
                </c:pt>
                <c:pt idx="3025">
                  <c:v>0.0</c:v>
                </c:pt>
                <c:pt idx="3026">
                  <c:v>0.0</c:v>
                </c:pt>
                <c:pt idx="3027">
                  <c:v>0.0</c:v>
                </c:pt>
                <c:pt idx="3028">
                  <c:v>0.0</c:v>
                </c:pt>
                <c:pt idx="3029">
                  <c:v>0.0</c:v>
                </c:pt>
                <c:pt idx="3030">
                  <c:v>0.0</c:v>
                </c:pt>
                <c:pt idx="3031">
                  <c:v>0.0</c:v>
                </c:pt>
                <c:pt idx="3032">
                  <c:v>0.0</c:v>
                </c:pt>
                <c:pt idx="3033">
                  <c:v>0.0</c:v>
                </c:pt>
                <c:pt idx="3034">
                  <c:v>0.0</c:v>
                </c:pt>
                <c:pt idx="3035">
                  <c:v>0.0</c:v>
                </c:pt>
                <c:pt idx="3036">
                  <c:v>0.0</c:v>
                </c:pt>
                <c:pt idx="3037">
                  <c:v>0.0</c:v>
                </c:pt>
                <c:pt idx="3038">
                  <c:v>0.0</c:v>
                </c:pt>
                <c:pt idx="3039">
                  <c:v>0.0</c:v>
                </c:pt>
                <c:pt idx="3040">
                  <c:v>0.0</c:v>
                </c:pt>
                <c:pt idx="3041">
                  <c:v>0.0</c:v>
                </c:pt>
                <c:pt idx="3042">
                  <c:v>0.0</c:v>
                </c:pt>
                <c:pt idx="3043">
                  <c:v>0.0</c:v>
                </c:pt>
                <c:pt idx="3044">
                  <c:v>0.0</c:v>
                </c:pt>
                <c:pt idx="3045">
                  <c:v>0.0</c:v>
                </c:pt>
                <c:pt idx="3046">
                  <c:v>0.0</c:v>
                </c:pt>
                <c:pt idx="3047">
                  <c:v>0.0</c:v>
                </c:pt>
                <c:pt idx="3048">
                  <c:v>0.0</c:v>
                </c:pt>
                <c:pt idx="3049">
                  <c:v>0.0</c:v>
                </c:pt>
                <c:pt idx="3050">
                  <c:v>0.0</c:v>
                </c:pt>
                <c:pt idx="3051">
                  <c:v>0.0</c:v>
                </c:pt>
                <c:pt idx="3052">
                  <c:v>0.0</c:v>
                </c:pt>
                <c:pt idx="3053">
                  <c:v>0.0</c:v>
                </c:pt>
                <c:pt idx="3054">
                  <c:v>0.0</c:v>
                </c:pt>
                <c:pt idx="3055">
                  <c:v>0.0</c:v>
                </c:pt>
                <c:pt idx="3056">
                  <c:v>0.0</c:v>
                </c:pt>
                <c:pt idx="3057">
                  <c:v>0.0</c:v>
                </c:pt>
                <c:pt idx="3058">
                  <c:v>0.0</c:v>
                </c:pt>
                <c:pt idx="3059">
                  <c:v>0.0</c:v>
                </c:pt>
                <c:pt idx="3060">
                  <c:v>0.0</c:v>
                </c:pt>
                <c:pt idx="3061">
                  <c:v>0.0</c:v>
                </c:pt>
                <c:pt idx="3062">
                  <c:v>0.0</c:v>
                </c:pt>
                <c:pt idx="3063">
                  <c:v>0.0</c:v>
                </c:pt>
                <c:pt idx="3064">
                  <c:v>0.0</c:v>
                </c:pt>
                <c:pt idx="3065">
                  <c:v>0.0</c:v>
                </c:pt>
                <c:pt idx="3066">
                  <c:v>0.0</c:v>
                </c:pt>
                <c:pt idx="3067">
                  <c:v>0.0</c:v>
                </c:pt>
                <c:pt idx="3068">
                  <c:v>0.0</c:v>
                </c:pt>
                <c:pt idx="3069">
                  <c:v>0.0</c:v>
                </c:pt>
                <c:pt idx="3070">
                  <c:v>0.0</c:v>
                </c:pt>
                <c:pt idx="3071">
                  <c:v>0.0</c:v>
                </c:pt>
                <c:pt idx="3072">
                  <c:v>0.0</c:v>
                </c:pt>
                <c:pt idx="3073">
                  <c:v>0.0</c:v>
                </c:pt>
                <c:pt idx="3074">
                  <c:v>0.0</c:v>
                </c:pt>
                <c:pt idx="3075">
                  <c:v>0.0</c:v>
                </c:pt>
                <c:pt idx="3076">
                  <c:v>0.0</c:v>
                </c:pt>
                <c:pt idx="3077">
                  <c:v>0.0</c:v>
                </c:pt>
                <c:pt idx="3078">
                  <c:v>0.0</c:v>
                </c:pt>
                <c:pt idx="3079">
                  <c:v>0.0</c:v>
                </c:pt>
                <c:pt idx="3080">
                  <c:v>0.0</c:v>
                </c:pt>
                <c:pt idx="3081">
                  <c:v>0.0</c:v>
                </c:pt>
                <c:pt idx="3082">
                  <c:v>0.0</c:v>
                </c:pt>
                <c:pt idx="3083">
                  <c:v>0.0</c:v>
                </c:pt>
                <c:pt idx="3084">
                  <c:v>0.0</c:v>
                </c:pt>
                <c:pt idx="3085">
                  <c:v>0.0</c:v>
                </c:pt>
                <c:pt idx="3086">
                  <c:v>0.0</c:v>
                </c:pt>
                <c:pt idx="3087">
                  <c:v>0.0</c:v>
                </c:pt>
                <c:pt idx="3088">
                  <c:v>0.0</c:v>
                </c:pt>
                <c:pt idx="3089">
                  <c:v>0.0</c:v>
                </c:pt>
                <c:pt idx="3090">
                  <c:v>0.0</c:v>
                </c:pt>
                <c:pt idx="3091">
                  <c:v>0.0</c:v>
                </c:pt>
                <c:pt idx="3092">
                  <c:v>0.0</c:v>
                </c:pt>
                <c:pt idx="3093">
                  <c:v>0.0</c:v>
                </c:pt>
                <c:pt idx="3094">
                  <c:v>0.0</c:v>
                </c:pt>
                <c:pt idx="3095">
                  <c:v>0.0</c:v>
                </c:pt>
                <c:pt idx="3096">
                  <c:v>0.0</c:v>
                </c:pt>
                <c:pt idx="3097">
                  <c:v>0.0</c:v>
                </c:pt>
                <c:pt idx="3098">
                  <c:v>0.0</c:v>
                </c:pt>
                <c:pt idx="3099">
                  <c:v>0.0</c:v>
                </c:pt>
                <c:pt idx="3100">
                  <c:v>0.0</c:v>
                </c:pt>
                <c:pt idx="3101">
                  <c:v>0.0</c:v>
                </c:pt>
                <c:pt idx="3102">
                  <c:v>0.0</c:v>
                </c:pt>
                <c:pt idx="3103">
                  <c:v>0.0</c:v>
                </c:pt>
                <c:pt idx="3104">
                  <c:v>0.0</c:v>
                </c:pt>
                <c:pt idx="3105">
                  <c:v>0.0</c:v>
                </c:pt>
                <c:pt idx="3106">
                  <c:v>0.0</c:v>
                </c:pt>
                <c:pt idx="3107">
                  <c:v>0.0</c:v>
                </c:pt>
                <c:pt idx="3108">
                  <c:v>0.0</c:v>
                </c:pt>
                <c:pt idx="3109">
                  <c:v>0.0</c:v>
                </c:pt>
                <c:pt idx="3110">
                  <c:v>0.0</c:v>
                </c:pt>
                <c:pt idx="3111">
                  <c:v>0.0</c:v>
                </c:pt>
                <c:pt idx="3112">
                  <c:v>0.0</c:v>
                </c:pt>
                <c:pt idx="3113">
                  <c:v>0.0</c:v>
                </c:pt>
                <c:pt idx="3114">
                  <c:v>0.0</c:v>
                </c:pt>
                <c:pt idx="3115">
                  <c:v>0.0</c:v>
                </c:pt>
                <c:pt idx="3116">
                  <c:v>0.0</c:v>
                </c:pt>
                <c:pt idx="3117">
                  <c:v>0.0</c:v>
                </c:pt>
                <c:pt idx="3118">
                  <c:v>0.0</c:v>
                </c:pt>
                <c:pt idx="3119">
                  <c:v>0.0</c:v>
                </c:pt>
                <c:pt idx="3120">
                  <c:v>0.0</c:v>
                </c:pt>
                <c:pt idx="3121">
                  <c:v>0.0</c:v>
                </c:pt>
                <c:pt idx="3122">
                  <c:v>0.0</c:v>
                </c:pt>
                <c:pt idx="3123">
                  <c:v>0.0</c:v>
                </c:pt>
                <c:pt idx="3124">
                  <c:v>0.0</c:v>
                </c:pt>
                <c:pt idx="3125">
                  <c:v>0.0</c:v>
                </c:pt>
                <c:pt idx="3126">
                  <c:v>0.0</c:v>
                </c:pt>
                <c:pt idx="3127">
                  <c:v>0.0</c:v>
                </c:pt>
                <c:pt idx="3128">
                  <c:v>0.0</c:v>
                </c:pt>
                <c:pt idx="3129">
                  <c:v>0.0</c:v>
                </c:pt>
                <c:pt idx="3130">
                  <c:v>0.0</c:v>
                </c:pt>
                <c:pt idx="3131">
                  <c:v>0.0</c:v>
                </c:pt>
                <c:pt idx="3132">
                  <c:v>0.0</c:v>
                </c:pt>
                <c:pt idx="3133">
                  <c:v>0.0</c:v>
                </c:pt>
                <c:pt idx="3134">
                  <c:v>0.0</c:v>
                </c:pt>
                <c:pt idx="3135">
                  <c:v>0.0</c:v>
                </c:pt>
                <c:pt idx="3136">
                  <c:v>0.0</c:v>
                </c:pt>
                <c:pt idx="3137">
                  <c:v>0.0</c:v>
                </c:pt>
                <c:pt idx="3138">
                  <c:v>0.0</c:v>
                </c:pt>
                <c:pt idx="3139">
                  <c:v>0.0</c:v>
                </c:pt>
                <c:pt idx="3140">
                  <c:v>0.0</c:v>
                </c:pt>
                <c:pt idx="3141">
                  <c:v>0.0</c:v>
                </c:pt>
                <c:pt idx="3142">
                  <c:v>0.0</c:v>
                </c:pt>
                <c:pt idx="3143">
                  <c:v>0.0</c:v>
                </c:pt>
                <c:pt idx="3144">
                  <c:v>0.0</c:v>
                </c:pt>
                <c:pt idx="3145">
                  <c:v>0.0</c:v>
                </c:pt>
                <c:pt idx="3146">
                  <c:v>0.0</c:v>
                </c:pt>
                <c:pt idx="3147">
                  <c:v>0.0</c:v>
                </c:pt>
                <c:pt idx="3148">
                  <c:v>0.0</c:v>
                </c:pt>
                <c:pt idx="3149">
                  <c:v>0.0</c:v>
                </c:pt>
                <c:pt idx="3150">
                  <c:v>0.0</c:v>
                </c:pt>
                <c:pt idx="3151">
                  <c:v>0.0</c:v>
                </c:pt>
                <c:pt idx="3152">
                  <c:v>0.0</c:v>
                </c:pt>
                <c:pt idx="3153">
                  <c:v>0.0</c:v>
                </c:pt>
                <c:pt idx="3154">
                  <c:v>0.0</c:v>
                </c:pt>
                <c:pt idx="3155">
                  <c:v>0.0</c:v>
                </c:pt>
                <c:pt idx="3156">
                  <c:v>0.0</c:v>
                </c:pt>
                <c:pt idx="3157">
                  <c:v>0.0</c:v>
                </c:pt>
                <c:pt idx="3158">
                  <c:v>0.0</c:v>
                </c:pt>
                <c:pt idx="3159">
                  <c:v>0.0</c:v>
                </c:pt>
                <c:pt idx="3160">
                  <c:v>0.0</c:v>
                </c:pt>
                <c:pt idx="3161">
                  <c:v>0.0</c:v>
                </c:pt>
                <c:pt idx="3162">
                  <c:v>0.0</c:v>
                </c:pt>
                <c:pt idx="3163">
                  <c:v>0.0</c:v>
                </c:pt>
                <c:pt idx="3164">
                  <c:v>0.0</c:v>
                </c:pt>
                <c:pt idx="3165">
                  <c:v>0.0</c:v>
                </c:pt>
                <c:pt idx="3166">
                  <c:v>0.0</c:v>
                </c:pt>
                <c:pt idx="3167">
                  <c:v>0.0</c:v>
                </c:pt>
                <c:pt idx="3168">
                  <c:v>0.0</c:v>
                </c:pt>
                <c:pt idx="3169">
                  <c:v>0.0</c:v>
                </c:pt>
                <c:pt idx="3170">
                  <c:v>0.0</c:v>
                </c:pt>
                <c:pt idx="3171">
                  <c:v>0.0</c:v>
                </c:pt>
                <c:pt idx="3172">
                  <c:v>0.0</c:v>
                </c:pt>
                <c:pt idx="3173">
                  <c:v>0.0</c:v>
                </c:pt>
                <c:pt idx="3174">
                  <c:v>0.0</c:v>
                </c:pt>
                <c:pt idx="3175">
                  <c:v>0.0</c:v>
                </c:pt>
                <c:pt idx="3176">
                  <c:v>0.0</c:v>
                </c:pt>
                <c:pt idx="3177">
                  <c:v>0.0</c:v>
                </c:pt>
                <c:pt idx="3178">
                  <c:v>0.0</c:v>
                </c:pt>
                <c:pt idx="3179">
                  <c:v>0.0</c:v>
                </c:pt>
                <c:pt idx="3180">
                  <c:v>0.0</c:v>
                </c:pt>
                <c:pt idx="3181">
                  <c:v>0.0</c:v>
                </c:pt>
                <c:pt idx="3182">
                  <c:v>0.0</c:v>
                </c:pt>
                <c:pt idx="3183">
                  <c:v>0.0</c:v>
                </c:pt>
                <c:pt idx="3184">
                  <c:v>0.0</c:v>
                </c:pt>
                <c:pt idx="3185">
                  <c:v>0.0</c:v>
                </c:pt>
                <c:pt idx="3186">
                  <c:v>0.0</c:v>
                </c:pt>
                <c:pt idx="3187">
                  <c:v>0.0</c:v>
                </c:pt>
                <c:pt idx="3188">
                  <c:v>0.0</c:v>
                </c:pt>
                <c:pt idx="3189">
                  <c:v>0.0</c:v>
                </c:pt>
                <c:pt idx="3190">
                  <c:v>0.0</c:v>
                </c:pt>
                <c:pt idx="3191">
                  <c:v>0.0</c:v>
                </c:pt>
                <c:pt idx="3192">
                  <c:v>0.0</c:v>
                </c:pt>
                <c:pt idx="3193">
                  <c:v>0.0</c:v>
                </c:pt>
                <c:pt idx="3194">
                  <c:v>0.0</c:v>
                </c:pt>
                <c:pt idx="3195">
                  <c:v>0.0</c:v>
                </c:pt>
                <c:pt idx="3196">
                  <c:v>0.0</c:v>
                </c:pt>
                <c:pt idx="3197">
                  <c:v>0.0</c:v>
                </c:pt>
                <c:pt idx="3198">
                  <c:v>0.0</c:v>
                </c:pt>
                <c:pt idx="3199">
                  <c:v>0.0</c:v>
                </c:pt>
                <c:pt idx="3200">
                  <c:v>0.0</c:v>
                </c:pt>
                <c:pt idx="3201">
                  <c:v>0.0</c:v>
                </c:pt>
                <c:pt idx="3202">
                  <c:v>0.0</c:v>
                </c:pt>
                <c:pt idx="3203">
                  <c:v>0.0</c:v>
                </c:pt>
                <c:pt idx="3204">
                  <c:v>0.0</c:v>
                </c:pt>
                <c:pt idx="3205">
                  <c:v>0.0</c:v>
                </c:pt>
                <c:pt idx="3206">
                  <c:v>0.0</c:v>
                </c:pt>
                <c:pt idx="3207">
                  <c:v>0.0</c:v>
                </c:pt>
                <c:pt idx="3208">
                  <c:v>0.0</c:v>
                </c:pt>
                <c:pt idx="3209">
                  <c:v>0.0</c:v>
                </c:pt>
                <c:pt idx="3210">
                  <c:v>0.0</c:v>
                </c:pt>
                <c:pt idx="3211">
                  <c:v>0.0</c:v>
                </c:pt>
                <c:pt idx="3212">
                  <c:v>0.0</c:v>
                </c:pt>
                <c:pt idx="3213">
                  <c:v>0.0</c:v>
                </c:pt>
                <c:pt idx="3214">
                  <c:v>0.0</c:v>
                </c:pt>
                <c:pt idx="3215">
                  <c:v>0.0</c:v>
                </c:pt>
                <c:pt idx="3216">
                  <c:v>0.0</c:v>
                </c:pt>
                <c:pt idx="3217">
                  <c:v>0.0</c:v>
                </c:pt>
                <c:pt idx="3218">
                  <c:v>0.0</c:v>
                </c:pt>
                <c:pt idx="3219">
                  <c:v>0.0</c:v>
                </c:pt>
                <c:pt idx="3220">
                  <c:v>0.0</c:v>
                </c:pt>
                <c:pt idx="3221">
                  <c:v>0.0</c:v>
                </c:pt>
                <c:pt idx="3222">
                  <c:v>0.0</c:v>
                </c:pt>
                <c:pt idx="3223">
                  <c:v>0.0</c:v>
                </c:pt>
                <c:pt idx="3224">
                  <c:v>0.0</c:v>
                </c:pt>
                <c:pt idx="3225">
                  <c:v>0.0</c:v>
                </c:pt>
                <c:pt idx="3226">
                  <c:v>0.0</c:v>
                </c:pt>
                <c:pt idx="3227">
                  <c:v>0.0</c:v>
                </c:pt>
                <c:pt idx="3228">
                  <c:v>0.0</c:v>
                </c:pt>
                <c:pt idx="3229">
                  <c:v>0.0</c:v>
                </c:pt>
                <c:pt idx="3230">
                  <c:v>0.0</c:v>
                </c:pt>
                <c:pt idx="3231">
                  <c:v>0.0</c:v>
                </c:pt>
                <c:pt idx="3232">
                  <c:v>0.0</c:v>
                </c:pt>
                <c:pt idx="3233">
                  <c:v>0.0</c:v>
                </c:pt>
                <c:pt idx="3234">
                  <c:v>0.0</c:v>
                </c:pt>
                <c:pt idx="3235">
                  <c:v>0.0</c:v>
                </c:pt>
                <c:pt idx="3236">
                  <c:v>0.0</c:v>
                </c:pt>
                <c:pt idx="3237">
                  <c:v>0.0</c:v>
                </c:pt>
                <c:pt idx="3238">
                  <c:v>0.0</c:v>
                </c:pt>
                <c:pt idx="3239">
                  <c:v>0.0</c:v>
                </c:pt>
                <c:pt idx="3240">
                  <c:v>0.0</c:v>
                </c:pt>
                <c:pt idx="3241">
                  <c:v>0.0</c:v>
                </c:pt>
                <c:pt idx="3242">
                  <c:v>0.0</c:v>
                </c:pt>
                <c:pt idx="3243">
                  <c:v>0.0</c:v>
                </c:pt>
                <c:pt idx="3244">
                  <c:v>0.0</c:v>
                </c:pt>
                <c:pt idx="3245">
                  <c:v>0.0</c:v>
                </c:pt>
                <c:pt idx="3246">
                  <c:v>0.0</c:v>
                </c:pt>
                <c:pt idx="3247">
                  <c:v>0.0</c:v>
                </c:pt>
                <c:pt idx="3248">
                  <c:v>0.0</c:v>
                </c:pt>
                <c:pt idx="3249">
                  <c:v>0.0</c:v>
                </c:pt>
                <c:pt idx="3250">
                  <c:v>0.0</c:v>
                </c:pt>
                <c:pt idx="3251">
                  <c:v>0.0</c:v>
                </c:pt>
                <c:pt idx="3252">
                  <c:v>0.0</c:v>
                </c:pt>
                <c:pt idx="3253">
                  <c:v>0.0</c:v>
                </c:pt>
                <c:pt idx="3254">
                  <c:v>0.0</c:v>
                </c:pt>
                <c:pt idx="3255">
                  <c:v>0.0</c:v>
                </c:pt>
                <c:pt idx="3256">
                  <c:v>0.0</c:v>
                </c:pt>
                <c:pt idx="3257">
                  <c:v>0.0</c:v>
                </c:pt>
                <c:pt idx="3258">
                  <c:v>0.0</c:v>
                </c:pt>
                <c:pt idx="3259">
                  <c:v>0.0</c:v>
                </c:pt>
                <c:pt idx="3260">
                  <c:v>0.0</c:v>
                </c:pt>
                <c:pt idx="3261">
                  <c:v>0.0</c:v>
                </c:pt>
                <c:pt idx="3262">
                  <c:v>0.0</c:v>
                </c:pt>
                <c:pt idx="3263">
                  <c:v>0.0</c:v>
                </c:pt>
                <c:pt idx="3264">
                  <c:v>0.0</c:v>
                </c:pt>
                <c:pt idx="3265">
                  <c:v>0.0</c:v>
                </c:pt>
                <c:pt idx="3266">
                  <c:v>0.0</c:v>
                </c:pt>
                <c:pt idx="3267">
                  <c:v>0.0</c:v>
                </c:pt>
                <c:pt idx="3268">
                  <c:v>0.0</c:v>
                </c:pt>
                <c:pt idx="3269">
                  <c:v>0.0</c:v>
                </c:pt>
                <c:pt idx="3270">
                  <c:v>0.0</c:v>
                </c:pt>
                <c:pt idx="3271">
                  <c:v>0.0</c:v>
                </c:pt>
                <c:pt idx="3272">
                  <c:v>0.0</c:v>
                </c:pt>
                <c:pt idx="3273">
                  <c:v>0.0</c:v>
                </c:pt>
                <c:pt idx="3274">
                  <c:v>0.0</c:v>
                </c:pt>
                <c:pt idx="3275">
                  <c:v>0.0</c:v>
                </c:pt>
                <c:pt idx="3276">
                  <c:v>0.0</c:v>
                </c:pt>
                <c:pt idx="3277">
                  <c:v>0.0</c:v>
                </c:pt>
                <c:pt idx="3278">
                  <c:v>0.0</c:v>
                </c:pt>
                <c:pt idx="3279">
                  <c:v>0.0</c:v>
                </c:pt>
                <c:pt idx="3280">
                  <c:v>0.0</c:v>
                </c:pt>
                <c:pt idx="3281">
                  <c:v>0.0</c:v>
                </c:pt>
                <c:pt idx="3282">
                  <c:v>0.0</c:v>
                </c:pt>
                <c:pt idx="3283">
                  <c:v>0.0</c:v>
                </c:pt>
                <c:pt idx="3284">
                  <c:v>0.0</c:v>
                </c:pt>
                <c:pt idx="3285">
                  <c:v>0.0</c:v>
                </c:pt>
                <c:pt idx="3286">
                  <c:v>0.0</c:v>
                </c:pt>
                <c:pt idx="3287">
                  <c:v>0.0</c:v>
                </c:pt>
                <c:pt idx="3288">
                  <c:v>0.0</c:v>
                </c:pt>
                <c:pt idx="3289">
                  <c:v>0.0</c:v>
                </c:pt>
                <c:pt idx="3290">
                  <c:v>0.0</c:v>
                </c:pt>
                <c:pt idx="3291">
                  <c:v>0.0</c:v>
                </c:pt>
                <c:pt idx="3292">
                  <c:v>0.0</c:v>
                </c:pt>
                <c:pt idx="3293">
                  <c:v>0.0</c:v>
                </c:pt>
                <c:pt idx="3294">
                  <c:v>0.0</c:v>
                </c:pt>
                <c:pt idx="3295">
                  <c:v>0.0</c:v>
                </c:pt>
                <c:pt idx="3296">
                  <c:v>0.0</c:v>
                </c:pt>
                <c:pt idx="3297">
                  <c:v>0.0</c:v>
                </c:pt>
                <c:pt idx="3298">
                  <c:v>0.0</c:v>
                </c:pt>
                <c:pt idx="3299">
                  <c:v>0.0</c:v>
                </c:pt>
                <c:pt idx="3300">
                  <c:v>0.0</c:v>
                </c:pt>
                <c:pt idx="3301">
                  <c:v>0.0</c:v>
                </c:pt>
                <c:pt idx="3302">
                  <c:v>0.0</c:v>
                </c:pt>
                <c:pt idx="3303">
                  <c:v>0.0</c:v>
                </c:pt>
                <c:pt idx="3304">
                  <c:v>0.0</c:v>
                </c:pt>
                <c:pt idx="3305">
                  <c:v>0.0</c:v>
                </c:pt>
                <c:pt idx="3306">
                  <c:v>0.0</c:v>
                </c:pt>
                <c:pt idx="3307">
                  <c:v>0.0</c:v>
                </c:pt>
                <c:pt idx="3308">
                  <c:v>0.0</c:v>
                </c:pt>
                <c:pt idx="3309">
                  <c:v>0.0</c:v>
                </c:pt>
                <c:pt idx="3310">
                  <c:v>0.0</c:v>
                </c:pt>
                <c:pt idx="3311">
                  <c:v>0.0</c:v>
                </c:pt>
                <c:pt idx="3312">
                  <c:v>0.0</c:v>
                </c:pt>
                <c:pt idx="3313">
                  <c:v>0.0</c:v>
                </c:pt>
                <c:pt idx="3314">
                  <c:v>0.0</c:v>
                </c:pt>
                <c:pt idx="3315">
                  <c:v>0.0</c:v>
                </c:pt>
                <c:pt idx="3316">
                  <c:v>0.0</c:v>
                </c:pt>
                <c:pt idx="3317">
                  <c:v>0.0</c:v>
                </c:pt>
                <c:pt idx="3318">
                  <c:v>0.0</c:v>
                </c:pt>
                <c:pt idx="3319">
                  <c:v>0.0</c:v>
                </c:pt>
                <c:pt idx="3320">
                  <c:v>0.0</c:v>
                </c:pt>
                <c:pt idx="3321">
                  <c:v>0.0</c:v>
                </c:pt>
                <c:pt idx="3322">
                  <c:v>0.0</c:v>
                </c:pt>
                <c:pt idx="3323">
                  <c:v>0.0</c:v>
                </c:pt>
                <c:pt idx="3324">
                  <c:v>0.0</c:v>
                </c:pt>
                <c:pt idx="3325">
                  <c:v>0.0</c:v>
                </c:pt>
                <c:pt idx="3326">
                  <c:v>0.0</c:v>
                </c:pt>
                <c:pt idx="3327">
                  <c:v>0.0</c:v>
                </c:pt>
                <c:pt idx="3328">
                  <c:v>0.0</c:v>
                </c:pt>
                <c:pt idx="3329">
                  <c:v>0.0</c:v>
                </c:pt>
                <c:pt idx="3330">
                  <c:v>0.0</c:v>
                </c:pt>
                <c:pt idx="3331">
                  <c:v>0.0</c:v>
                </c:pt>
                <c:pt idx="3332">
                  <c:v>0.0</c:v>
                </c:pt>
                <c:pt idx="3333">
                  <c:v>0.0</c:v>
                </c:pt>
                <c:pt idx="3334">
                  <c:v>0.0</c:v>
                </c:pt>
                <c:pt idx="3335">
                  <c:v>0.0</c:v>
                </c:pt>
                <c:pt idx="3336">
                  <c:v>0.0</c:v>
                </c:pt>
                <c:pt idx="3337">
                  <c:v>0.0</c:v>
                </c:pt>
                <c:pt idx="3338">
                  <c:v>0.0</c:v>
                </c:pt>
                <c:pt idx="3339">
                  <c:v>0.0</c:v>
                </c:pt>
                <c:pt idx="3340">
                  <c:v>0.0</c:v>
                </c:pt>
                <c:pt idx="3341">
                  <c:v>0.0</c:v>
                </c:pt>
                <c:pt idx="3342">
                  <c:v>0.0</c:v>
                </c:pt>
                <c:pt idx="3343">
                  <c:v>0.0</c:v>
                </c:pt>
                <c:pt idx="3344">
                  <c:v>0.0</c:v>
                </c:pt>
                <c:pt idx="3345">
                  <c:v>0.0</c:v>
                </c:pt>
                <c:pt idx="3346">
                  <c:v>0.0</c:v>
                </c:pt>
                <c:pt idx="3347">
                  <c:v>0.0</c:v>
                </c:pt>
                <c:pt idx="3348">
                  <c:v>0.0</c:v>
                </c:pt>
                <c:pt idx="3349">
                  <c:v>0.0</c:v>
                </c:pt>
                <c:pt idx="3350">
                  <c:v>0.0</c:v>
                </c:pt>
                <c:pt idx="3351">
                  <c:v>0.0</c:v>
                </c:pt>
                <c:pt idx="3352">
                  <c:v>0.0</c:v>
                </c:pt>
                <c:pt idx="3353">
                  <c:v>0.0</c:v>
                </c:pt>
                <c:pt idx="3354">
                  <c:v>0.0</c:v>
                </c:pt>
                <c:pt idx="3355">
                  <c:v>0.0</c:v>
                </c:pt>
                <c:pt idx="3356">
                  <c:v>0.0</c:v>
                </c:pt>
                <c:pt idx="3357">
                  <c:v>0.0</c:v>
                </c:pt>
                <c:pt idx="3358">
                  <c:v>0.0</c:v>
                </c:pt>
                <c:pt idx="3359">
                  <c:v>0.0</c:v>
                </c:pt>
                <c:pt idx="3360">
                  <c:v>0.0</c:v>
                </c:pt>
                <c:pt idx="3361">
                  <c:v>0.0</c:v>
                </c:pt>
                <c:pt idx="3362">
                  <c:v>0.0</c:v>
                </c:pt>
                <c:pt idx="3363">
                  <c:v>0.0</c:v>
                </c:pt>
                <c:pt idx="3364">
                  <c:v>0.0</c:v>
                </c:pt>
                <c:pt idx="3365">
                  <c:v>0.0</c:v>
                </c:pt>
                <c:pt idx="3366">
                  <c:v>0.0</c:v>
                </c:pt>
                <c:pt idx="3367">
                  <c:v>0.0</c:v>
                </c:pt>
                <c:pt idx="3368">
                  <c:v>0.0</c:v>
                </c:pt>
                <c:pt idx="3369">
                  <c:v>0.0</c:v>
                </c:pt>
                <c:pt idx="3370">
                  <c:v>0.0</c:v>
                </c:pt>
                <c:pt idx="3371">
                  <c:v>0.0</c:v>
                </c:pt>
                <c:pt idx="3372">
                  <c:v>0.0</c:v>
                </c:pt>
                <c:pt idx="3373">
                  <c:v>0.0</c:v>
                </c:pt>
                <c:pt idx="3374">
                  <c:v>0.0</c:v>
                </c:pt>
                <c:pt idx="3375">
                  <c:v>0.0</c:v>
                </c:pt>
                <c:pt idx="3376">
                  <c:v>0.0</c:v>
                </c:pt>
                <c:pt idx="3377">
                  <c:v>0.0</c:v>
                </c:pt>
                <c:pt idx="3378">
                  <c:v>0.0</c:v>
                </c:pt>
                <c:pt idx="3379">
                  <c:v>0.0</c:v>
                </c:pt>
                <c:pt idx="3380">
                  <c:v>0.0</c:v>
                </c:pt>
                <c:pt idx="3381">
                  <c:v>0.0</c:v>
                </c:pt>
                <c:pt idx="3382">
                  <c:v>0.0</c:v>
                </c:pt>
                <c:pt idx="3383">
                  <c:v>0.0</c:v>
                </c:pt>
                <c:pt idx="3384">
                  <c:v>0.0</c:v>
                </c:pt>
                <c:pt idx="3385">
                  <c:v>0.0</c:v>
                </c:pt>
                <c:pt idx="3386">
                  <c:v>0.0</c:v>
                </c:pt>
                <c:pt idx="3387">
                  <c:v>0.0</c:v>
                </c:pt>
                <c:pt idx="3388">
                  <c:v>0.0</c:v>
                </c:pt>
                <c:pt idx="3389">
                  <c:v>0.0</c:v>
                </c:pt>
                <c:pt idx="3390">
                  <c:v>0.0</c:v>
                </c:pt>
                <c:pt idx="3391">
                  <c:v>0.0</c:v>
                </c:pt>
                <c:pt idx="3392">
                  <c:v>0.0</c:v>
                </c:pt>
                <c:pt idx="3393">
                  <c:v>0.0</c:v>
                </c:pt>
                <c:pt idx="3394">
                  <c:v>0.0</c:v>
                </c:pt>
                <c:pt idx="3395">
                  <c:v>0.0</c:v>
                </c:pt>
                <c:pt idx="3396">
                  <c:v>0.0</c:v>
                </c:pt>
                <c:pt idx="3397">
                  <c:v>0.0</c:v>
                </c:pt>
                <c:pt idx="3398">
                  <c:v>0.0</c:v>
                </c:pt>
                <c:pt idx="3399">
                  <c:v>0.0</c:v>
                </c:pt>
                <c:pt idx="3400">
                  <c:v>0.0</c:v>
                </c:pt>
                <c:pt idx="3401">
                  <c:v>0.0</c:v>
                </c:pt>
                <c:pt idx="3402">
                  <c:v>0.0</c:v>
                </c:pt>
                <c:pt idx="3403">
                  <c:v>0.0</c:v>
                </c:pt>
                <c:pt idx="3404">
                  <c:v>0.0</c:v>
                </c:pt>
                <c:pt idx="3405">
                  <c:v>0.0</c:v>
                </c:pt>
                <c:pt idx="3406">
                  <c:v>0.0</c:v>
                </c:pt>
                <c:pt idx="3407">
                  <c:v>0.0</c:v>
                </c:pt>
                <c:pt idx="3408">
                  <c:v>0.0</c:v>
                </c:pt>
                <c:pt idx="3409">
                  <c:v>0.0</c:v>
                </c:pt>
                <c:pt idx="3410">
                  <c:v>0.0</c:v>
                </c:pt>
                <c:pt idx="3411">
                  <c:v>0.0</c:v>
                </c:pt>
                <c:pt idx="3412">
                  <c:v>0.0</c:v>
                </c:pt>
                <c:pt idx="3413">
                  <c:v>0.0</c:v>
                </c:pt>
                <c:pt idx="3414">
                  <c:v>0.0</c:v>
                </c:pt>
                <c:pt idx="3415">
                  <c:v>0.0</c:v>
                </c:pt>
                <c:pt idx="3416">
                  <c:v>0.0</c:v>
                </c:pt>
                <c:pt idx="3417">
                  <c:v>0.0</c:v>
                </c:pt>
                <c:pt idx="3418">
                  <c:v>0.0</c:v>
                </c:pt>
                <c:pt idx="3419">
                  <c:v>0.0</c:v>
                </c:pt>
                <c:pt idx="3420">
                  <c:v>0.0</c:v>
                </c:pt>
                <c:pt idx="3421">
                  <c:v>0.0</c:v>
                </c:pt>
                <c:pt idx="3422">
                  <c:v>0.0</c:v>
                </c:pt>
                <c:pt idx="3423">
                  <c:v>0.0</c:v>
                </c:pt>
                <c:pt idx="3424">
                  <c:v>0.0</c:v>
                </c:pt>
                <c:pt idx="3425">
                  <c:v>0.0</c:v>
                </c:pt>
                <c:pt idx="3426">
                  <c:v>0.0</c:v>
                </c:pt>
                <c:pt idx="3427">
                  <c:v>0.0</c:v>
                </c:pt>
                <c:pt idx="3428">
                  <c:v>0.0</c:v>
                </c:pt>
                <c:pt idx="3429">
                  <c:v>0.0</c:v>
                </c:pt>
                <c:pt idx="3430">
                  <c:v>0.0</c:v>
                </c:pt>
                <c:pt idx="3431">
                  <c:v>0.0</c:v>
                </c:pt>
                <c:pt idx="3432">
                  <c:v>0.0</c:v>
                </c:pt>
                <c:pt idx="3433">
                  <c:v>0.0</c:v>
                </c:pt>
                <c:pt idx="3434">
                  <c:v>0.0</c:v>
                </c:pt>
                <c:pt idx="3435">
                  <c:v>0.0</c:v>
                </c:pt>
                <c:pt idx="3436">
                  <c:v>0.0</c:v>
                </c:pt>
                <c:pt idx="3437">
                  <c:v>0.0</c:v>
                </c:pt>
                <c:pt idx="3438">
                  <c:v>0.0</c:v>
                </c:pt>
                <c:pt idx="3439">
                  <c:v>0.0</c:v>
                </c:pt>
                <c:pt idx="3440">
                  <c:v>0.0</c:v>
                </c:pt>
                <c:pt idx="3441">
                  <c:v>0.0</c:v>
                </c:pt>
                <c:pt idx="3442">
                  <c:v>0.0</c:v>
                </c:pt>
                <c:pt idx="3443">
                  <c:v>0.0</c:v>
                </c:pt>
                <c:pt idx="3444">
                  <c:v>0.0</c:v>
                </c:pt>
                <c:pt idx="3445">
                  <c:v>0.0</c:v>
                </c:pt>
                <c:pt idx="3446">
                  <c:v>0.0</c:v>
                </c:pt>
                <c:pt idx="3447">
                  <c:v>0.0</c:v>
                </c:pt>
                <c:pt idx="3448">
                  <c:v>0.0</c:v>
                </c:pt>
                <c:pt idx="3449">
                  <c:v>0.0</c:v>
                </c:pt>
                <c:pt idx="3450">
                  <c:v>0.0</c:v>
                </c:pt>
                <c:pt idx="3451">
                  <c:v>0.0</c:v>
                </c:pt>
                <c:pt idx="3452">
                  <c:v>0.0</c:v>
                </c:pt>
                <c:pt idx="3453">
                  <c:v>0.0</c:v>
                </c:pt>
                <c:pt idx="3454">
                  <c:v>0.0</c:v>
                </c:pt>
                <c:pt idx="3455">
                  <c:v>0.0</c:v>
                </c:pt>
                <c:pt idx="3456">
                  <c:v>0.0</c:v>
                </c:pt>
                <c:pt idx="3457">
                  <c:v>0.0</c:v>
                </c:pt>
                <c:pt idx="3458">
                  <c:v>0.0</c:v>
                </c:pt>
                <c:pt idx="3459">
                  <c:v>0.0</c:v>
                </c:pt>
                <c:pt idx="3460">
                  <c:v>0.0</c:v>
                </c:pt>
                <c:pt idx="3461">
                  <c:v>0.0</c:v>
                </c:pt>
                <c:pt idx="3462">
                  <c:v>0.0</c:v>
                </c:pt>
                <c:pt idx="3463">
                  <c:v>0.0</c:v>
                </c:pt>
                <c:pt idx="3464">
                  <c:v>0.0</c:v>
                </c:pt>
                <c:pt idx="3465">
                  <c:v>0.0</c:v>
                </c:pt>
                <c:pt idx="3466">
                  <c:v>0.0</c:v>
                </c:pt>
                <c:pt idx="3467">
                  <c:v>0.0</c:v>
                </c:pt>
                <c:pt idx="3468">
                  <c:v>0.0</c:v>
                </c:pt>
                <c:pt idx="3469">
                  <c:v>0.0</c:v>
                </c:pt>
                <c:pt idx="3470">
                  <c:v>0.0</c:v>
                </c:pt>
                <c:pt idx="3471">
                  <c:v>0.0</c:v>
                </c:pt>
                <c:pt idx="3472">
                  <c:v>0.0</c:v>
                </c:pt>
                <c:pt idx="3473">
                  <c:v>0.0</c:v>
                </c:pt>
                <c:pt idx="3474">
                  <c:v>0.0</c:v>
                </c:pt>
                <c:pt idx="3475">
                  <c:v>0.0</c:v>
                </c:pt>
                <c:pt idx="3476">
                  <c:v>0.0</c:v>
                </c:pt>
                <c:pt idx="3477">
                  <c:v>0.0</c:v>
                </c:pt>
                <c:pt idx="3478">
                  <c:v>0.0</c:v>
                </c:pt>
                <c:pt idx="3479">
                  <c:v>0.0</c:v>
                </c:pt>
                <c:pt idx="3480">
                  <c:v>0.0</c:v>
                </c:pt>
                <c:pt idx="3481">
                  <c:v>0.0</c:v>
                </c:pt>
                <c:pt idx="3482">
                  <c:v>0.0</c:v>
                </c:pt>
                <c:pt idx="3483">
                  <c:v>0.0</c:v>
                </c:pt>
                <c:pt idx="3484">
                  <c:v>0.0</c:v>
                </c:pt>
                <c:pt idx="3485">
                  <c:v>0.0</c:v>
                </c:pt>
                <c:pt idx="3486">
                  <c:v>0.0</c:v>
                </c:pt>
                <c:pt idx="3487">
                  <c:v>0.0</c:v>
                </c:pt>
                <c:pt idx="3488">
                  <c:v>0.0</c:v>
                </c:pt>
                <c:pt idx="3489">
                  <c:v>0.0</c:v>
                </c:pt>
                <c:pt idx="3490">
                  <c:v>0.0</c:v>
                </c:pt>
                <c:pt idx="3491">
                  <c:v>0.0</c:v>
                </c:pt>
                <c:pt idx="3492">
                  <c:v>0.0</c:v>
                </c:pt>
                <c:pt idx="3493">
                  <c:v>0.0</c:v>
                </c:pt>
                <c:pt idx="3494">
                  <c:v>0.0</c:v>
                </c:pt>
                <c:pt idx="3495">
                  <c:v>0.0</c:v>
                </c:pt>
                <c:pt idx="3496">
                  <c:v>0.0</c:v>
                </c:pt>
                <c:pt idx="3497">
                  <c:v>0.0</c:v>
                </c:pt>
                <c:pt idx="3498">
                  <c:v>0.0</c:v>
                </c:pt>
                <c:pt idx="3499">
                  <c:v>0.0</c:v>
                </c:pt>
                <c:pt idx="3500">
                  <c:v>0.0</c:v>
                </c:pt>
                <c:pt idx="3501">
                  <c:v>0.0</c:v>
                </c:pt>
                <c:pt idx="3502">
                  <c:v>0.0</c:v>
                </c:pt>
                <c:pt idx="3503">
                  <c:v>0.0</c:v>
                </c:pt>
                <c:pt idx="3504">
                  <c:v>0.0</c:v>
                </c:pt>
                <c:pt idx="3505">
                  <c:v>0.0</c:v>
                </c:pt>
                <c:pt idx="3506">
                  <c:v>0.0</c:v>
                </c:pt>
                <c:pt idx="3507">
                  <c:v>0.0</c:v>
                </c:pt>
                <c:pt idx="3508">
                  <c:v>0.0</c:v>
                </c:pt>
                <c:pt idx="3509">
                  <c:v>0.0</c:v>
                </c:pt>
                <c:pt idx="3510">
                  <c:v>0.0</c:v>
                </c:pt>
                <c:pt idx="3511">
                  <c:v>0.0</c:v>
                </c:pt>
                <c:pt idx="3512">
                  <c:v>0.0</c:v>
                </c:pt>
                <c:pt idx="3513">
                  <c:v>0.0</c:v>
                </c:pt>
                <c:pt idx="3514">
                  <c:v>0.0</c:v>
                </c:pt>
                <c:pt idx="3515">
                  <c:v>0.0</c:v>
                </c:pt>
                <c:pt idx="3516">
                  <c:v>0.0</c:v>
                </c:pt>
                <c:pt idx="3517">
                  <c:v>0.0</c:v>
                </c:pt>
                <c:pt idx="3518">
                  <c:v>0.0</c:v>
                </c:pt>
                <c:pt idx="3519">
                  <c:v>0.0</c:v>
                </c:pt>
                <c:pt idx="3520">
                  <c:v>0.0</c:v>
                </c:pt>
                <c:pt idx="3521">
                  <c:v>0.0</c:v>
                </c:pt>
                <c:pt idx="3522">
                  <c:v>0.0</c:v>
                </c:pt>
                <c:pt idx="3523">
                  <c:v>0.0</c:v>
                </c:pt>
                <c:pt idx="3524">
                  <c:v>0.0</c:v>
                </c:pt>
                <c:pt idx="3525">
                  <c:v>0.0</c:v>
                </c:pt>
                <c:pt idx="3526">
                  <c:v>0.0</c:v>
                </c:pt>
                <c:pt idx="3527">
                  <c:v>0.0</c:v>
                </c:pt>
                <c:pt idx="3528">
                  <c:v>0.0</c:v>
                </c:pt>
                <c:pt idx="3529">
                  <c:v>0.0</c:v>
                </c:pt>
                <c:pt idx="3530">
                  <c:v>0.0</c:v>
                </c:pt>
                <c:pt idx="3531">
                  <c:v>0.0</c:v>
                </c:pt>
                <c:pt idx="3532">
                  <c:v>0.0</c:v>
                </c:pt>
                <c:pt idx="3533">
                  <c:v>0.0</c:v>
                </c:pt>
                <c:pt idx="3534">
                  <c:v>0.0</c:v>
                </c:pt>
                <c:pt idx="3535">
                  <c:v>0.0</c:v>
                </c:pt>
                <c:pt idx="3536">
                  <c:v>0.0</c:v>
                </c:pt>
                <c:pt idx="3537">
                  <c:v>0.0</c:v>
                </c:pt>
                <c:pt idx="3538">
                  <c:v>0.0</c:v>
                </c:pt>
                <c:pt idx="3539">
                  <c:v>0.0</c:v>
                </c:pt>
                <c:pt idx="3540">
                  <c:v>0.0</c:v>
                </c:pt>
                <c:pt idx="3541">
                  <c:v>0.0</c:v>
                </c:pt>
                <c:pt idx="3542">
                  <c:v>0.0</c:v>
                </c:pt>
                <c:pt idx="3543">
                  <c:v>0.0</c:v>
                </c:pt>
                <c:pt idx="3544">
                  <c:v>0.0</c:v>
                </c:pt>
                <c:pt idx="3545">
                  <c:v>0.0</c:v>
                </c:pt>
                <c:pt idx="3546">
                  <c:v>0.0</c:v>
                </c:pt>
                <c:pt idx="3547">
                  <c:v>0.0</c:v>
                </c:pt>
                <c:pt idx="3548">
                  <c:v>0.0</c:v>
                </c:pt>
                <c:pt idx="3549">
                  <c:v>0.0</c:v>
                </c:pt>
                <c:pt idx="3550">
                  <c:v>0.0</c:v>
                </c:pt>
                <c:pt idx="3551">
                  <c:v>0.0</c:v>
                </c:pt>
                <c:pt idx="3552">
                  <c:v>0.0</c:v>
                </c:pt>
                <c:pt idx="3553">
                  <c:v>0.0</c:v>
                </c:pt>
                <c:pt idx="3554">
                  <c:v>0.0</c:v>
                </c:pt>
                <c:pt idx="3555">
                  <c:v>0.0</c:v>
                </c:pt>
                <c:pt idx="3556">
                  <c:v>0.0</c:v>
                </c:pt>
                <c:pt idx="3557">
                  <c:v>0.0</c:v>
                </c:pt>
                <c:pt idx="3558">
                  <c:v>0.0</c:v>
                </c:pt>
                <c:pt idx="3559">
                  <c:v>0.0</c:v>
                </c:pt>
                <c:pt idx="3560">
                  <c:v>0.0</c:v>
                </c:pt>
                <c:pt idx="3561">
                  <c:v>0.0</c:v>
                </c:pt>
                <c:pt idx="3562">
                  <c:v>0.0</c:v>
                </c:pt>
                <c:pt idx="3563">
                  <c:v>0.0</c:v>
                </c:pt>
                <c:pt idx="3564">
                  <c:v>0.0</c:v>
                </c:pt>
                <c:pt idx="3565">
                  <c:v>0.0</c:v>
                </c:pt>
                <c:pt idx="3566">
                  <c:v>0.0</c:v>
                </c:pt>
                <c:pt idx="3567">
                  <c:v>0.0</c:v>
                </c:pt>
                <c:pt idx="3568">
                  <c:v>0.0</c:v>
                </c:pt>
                <c:pt idx="3569">
                  <c:v>0.0</c:v>
                </c:pt>
                <c:pt idx="3570">
                  <c:v>0.0</c:v>
                </c:pt>
                <c:pt idx="3571">
                  <c:v>0.0</c:v>
                </c:pt>
                <c:pt idx="3572">
                  <c:v>0.0</c:v>
                </c:pt>
                <c:pt idx="3573">
                  <c:v>0.0</c:v>
                </c:pt>
                <c:pt idx="3574">
                  <c:v>0.0</c:v>
                </c:pt>
                <c:pt idx="3575">
                  <c:v>0.0</c:v>
                </c:pt>
                <c:pt idx="3576">
                  <c:v>0.0</c:v>
                </c:pt>
                <c:pt idx="3577">
                  <c:v>0.0</c:v>
                </c:pt>
                <c:pt idx="3578">
                  <c:v>0.0</c:v>
                </c:pt>
                <c:pt idx="3579">
                  <c:v>0.0</c:v>
                </c:pt>
                <c:pt idx="3580">
                  <c:v>0.0</c:v>
                </c:pt>
                <c:pt idx="3581">
                  <c:v>0.0</c:v>
                </c:pt>
                <c:pt idx="3582">
                  <c:v>0.0</c:v>
                </c:pt>
                <c:pt idx="3583">
                  <c:v>0.0</c:v>
                </c:pt>
                <c:pt idx="3584">
                  <c:v>0.0</c:v>
                </c:pt>
                <c:pt idx="3585">
                  <c:v>0.0</c:v>
                </c:pt>
                <c:pt idx="3586">
                  <c:v>0.0</c:v>
                </c:pt>
                <c:pt idx="3587">
                  <c:v>0.0</c:v>
                </c:pt>
                <c:pt idx="3588">
                  <c:v>0.0</c:v>
                </c:pt>
                <c:pt idx="3589">
                  <c:v>0.0</c:v>
                </c:pt>
                <c:pt idx="3590">
                  <c:v>0.0</c:v>
                </c:pt>
                <c:pt idx="3591">
                  <c:v>0.0</c:v>
                </c:pt>
                <c:pt idx="3592">
                  <c:v>0.0</c:v>
                </c:pt>
                <c:pt idx="3593">
                  <c:v>0.0</c:v>
                </c:pt>
                <c:pt idx="3594">
                  <c:v>0.0</c:v>
                </c:pt>
                <c:pt idx="3595">
                  <c:v>0.0</c:v>
                </c:pt>
                <c:pt idx="3596">
                  <c:v>0.0</c:v>
                </c:pt>
                <c:pt idx="3597">
                  <c:v>0.0</c:v>
                </c:pt>
                <c:pt idx="3598">
                  <c:v>0.0</c:v>
                </c:pt>
                <c:pt idx="3599">
                  <c:v>0.0</c:v>
                </c:pt>
                <c:pt idx="3600">
                  <c:v>0.0</c:v>
                </c:pt>
                <c:pt idx="3601">
                  <c:v>0.0</c:v>
                </c:pt>
                <c:pt idx="3602">
                  <c:v>0.0</c:v>
                </c:pt>
                <c:pt idx="3603">
                  <c:v>0.0</c:v>
                </c:pt>
                <c:pt idx="3604">
                  <c:v>0.0</c:v>
                </c:pt>
                <c:pt idx="3605">
                  <c:v>0.0</c:v>
                </c:pt>
                <c:pt idx="3606">
                  <c:v>0.0</c:v>
                </c:pt>
                <c:pt idx="3607">
                  <c:v>0.0</c:v>
                </c:pt>
                <c:pt idx="3608">
                  <c:v>0.0</c:v>
                </c:pt>
                <c:pt idx="3609">
                  <c:v>0.0</c:v>
                </c:pt>
                <c:pt idx="3610">
                  <c:v>0.0</c:v>
                </c:pt>
                <c:pt idx="3611">
                  <c:v>0.0</c:v>
                </c:pt>
                <c:pt idx="3612">
                  <c:v>0.0</c:v>
                </c:pt>
                <c:pt idx="3613">
                  <c:v>0.0</c:v>
                </c:pt>
                <c:pt idx="3614">
                  <c:v>0.0</c:v>
                </c:pt>
                <c:pt idx="3615">
                  <c:v>0.0</c:v>
                </c:pt>
                <c:pt idx="3616">
                  <c:v>0.0</c:v>
                </c:pt>
                <c:pt idx="3617">
                  <c:v>0.0</c:v>
                </c:pt>
                <c:pt idx="3618">
                  <c:v>0.0</c:v>
                </c:pt>
                <c:pt idx="3619">
                  <c:v>0.0</c:v>
                </c:pt>
                <c:pt idx="3620">
                  <c:v>0.0</c:v>
                </c:pt>
                <c:pt idx="3621">
                  <c:v>0.0</c:v>
                </c:pt>
                <c:pt idx="3622">
                  <c:v>0.0</c:v>
                </c:pt>
                <c:pt idx="3623">
                  <c:v>0.0</c:v>
                </c:pt>
                <c:pt idx="3624">
                  <c:v>0.0</c:v>
                </c:pt>
                <c:pt idx="3625">
                  <c:v>0.0</c:v>
                </c:pt>
                <c:pt idx="3626">
                  <c:v>0.0</c:v>
                </c:pt>
                <c:pt idx="3627">
                  <c:v>0.0</c:v>
                </c:pt>
                <c:pt idx="3628">
                  <c:v>0.0</c:v>
                </c:pt>
                <c:pt idx="3629">
                  <c:v>0.0</c:v>
                </c:pt>
                <c:pt idx="3630">
                  <c:v>0.0</c:v>
                </c:pt>
                <c:pt idx="3631">
                  <c:v>0.0</c:v>
                </c:pt>
                <c:pt idx="3632">
                  <c:v>0.0</c:v>
                </c:pt>
                <c:pt idx="3633">
                  <c:v>0.0</c:v>
                </c:pt>
                <c:pt idx="3634">
                  <c:v>0.0</c:v>
                </c:pt>
                <c:pt idx="3635">
                  <c:v>0.0</c:v>
                </c:pt>
                <c:pt idx="3636">
                  <c:v>0.0</c:v>
                </c:pt>
                <c:pt idx="3637">
                  <c:v>0.0</c:v>
                </c:pt>
                <c:pt idx="3638">
                  <c:v>0.0</c:v>
                </c:pt>
                <c:pt idx="3639">
                  <c:v>0.0</c:v>
                </c:pt>
                <c:pt idx="3640">
                  <c:v>0.0</c:v>
                </c:pt>
                <c:pt idx="3641">
                  <c:v>0.0</c:v>
                </c:pt>
                <c:pt idx="3642">
                  <c:v>0.0</c:v>
                </c:pt>
                <c:pt idx="3643">
                  <c:v>0.0</c:v>
                </c:pt>
                <c:pt idx="3644">
                  <c:v>0.0</c:v>
                </c:pt>
                <c:pt idx="3645">
                  <c:v>0.0</c:v>
                </c:pt>
                <c:pt idx="3646">
                  <c:v>0.0</c:v>
                </c:pt>
                <c:pt idx="3647">
                  <c:v>0.0</c:v>
                </c:pt>
                <c:pt idx="3648">
                  <c:v>0.0</c:v>
                </c:pt>
                <c:pt idx="3649">
                  <c:v>0.0</c:v>
                </c:pt>
                <c:pt idx="3650">
                  <c:v>0.0</c:v>
                </c:pt>
                <c:pt idx="3651">
                  <c:v>0.0</c:v>
                </c:pt>
                <c:pt idx="3652">
                  <c:v>0.0</c:v>
                </c:pt>
                <c:pt idx="3653">
                  <c:v>0.0</c:v>
                </c:pt>
                <c:pt idx="3654">
                  <c:v>0.0</c:v>
                </c:pt>
                <c:pt idx="3655">
                  <c:v>0.0</c:v>
                </c:pt>
                <c:pt idx="3656">
                  <c:v>0.0</c:v>
                </c:pt>
                <c:pt idx="3657">
                  <c:v>0.0</c:v>
                </c:pt>
                <c:pt idx="3658">
                  <c:v>0.0</c:v>
                </c:pt>
                <c:pt idx="3659">
                  <c:v>0.0</c:v>
                </c:pt>
                <c:pt idx="3660">
                  <c:v>0.0</c:v>
                </c:pt>
                <c:pt idx="3661">
                  <c:v>0.0</c:v>
                </c:pt>
                <c:pt idx="3662">
                  <c:v>0.0</c:v>
                </c:pt>
                <c:pt idx="3663">
                  <c:v>0.0</c:v>
                </c:pt>
                <c:pt idx="3664">
                  <c:v>0.0</c:v>
                </c:pt>
                <c:pt idx="3665">
                  <c:v>0.0</c:v>
                </c:pt>
                <c:pt idx="3666">
                  <c:v>0.0</c:v>
                </c:pt>
                <c:pt idx="3667">
                  <c:v>0.0</c:v>
                </c:pt>
                <c:pt idx="3668">
                  <c:v>0.0</c:v>
                </c:pt>
                <c:pt idx="3669">
                  <c:v>0.0</c:v>
                </c:pt>
                <c:pt idx="3670">
                  <c:v>0.0</c:v>
                </c:pt>
                <c:pt idx="3671">
                  <c:v>0.0</c:v>
                </c:pt>
                <c:pt idx="3672">
                  <c:v>0.0</c:v>
                </c:pt>
                <c:pt idx="3673">
                  <c:v>0.0</c:v>
                </c:pt>
                <c:pt idx="3674">
                  <c:v>0.0</c:v>
                </c:pt>
                <c:pt idx="3675">
                  <c:v>0.0</c:v>
                </c:pt>
                <c:pt idx="3676">
                  <c:v>0.0</c:v>
                </c:pt>
                <c:pt idx="3677">
                  <c:v>0.0</c:v>
                </c:pt>
                <c:pt idx="3678">
                  <c:v>0.0</c:v>
                </c:pt>
                <c:pt idx="3679">
                  <c:v>0.0</c:v>
                </c:pt>
                <c:pt idx="3680">
                  <c:v>0.0</c:v>
                </c:pt>
                <c:pt idx="3681">
                  <c:v>0.0</c:v>
                </c:pt>
                <c:pt idx="3682">
                  <c:v>0.0</c:v>
                </c:pt>
                <c:pt idx="3683">
                  <c:v>0.0</c:v>
                </c:pt>
                <c:pt idx="3684">
                  <c:v>0.0</c:v>
                </c:pt>
                <c:pt idx="3685">
                  <c:v>0.0</c:v>
                </c:pt>
                <c:pt idx="3686">
                  <c:v>0.0</c:v>
                </c:pt>
                <c:pt idx="3687">
                  <c:v>0.0</c:v>
                </c:pt>
                <c:pt idx="3688">
                  <c:v>0.0</c:v>
                </c:pt>
                <c:pt idx="3689">
                  <c:v>0.0</c:v>
                </c:pt>
                <c:pt idx="3690">
                  <c:v>0.0</c:v>
                </c:pt>
                <c:pt idx="3691">
                  <c:v>0.0</c:v>
                </c:pt>
                <c:pt idx="3692">
                  <c:v>0.0</c:v>
                </c:pt>
                <c:pt idx="3693">
                  <c:v>0.0</c:v>
                </c:pt>
                <c:pt idx="3694">
                  <c:v>0.0</c:v>
                </c:pt>
                <c:pt idx="3695">
                  <c:v>0.0</c:v>
                </c:pt>
                <c:pt idx="3696">
                  <c:v>0.0</c:v>
                </c:pt>
                <c:pt idx="3697">
                  <c:v>0.0</c:v>
                </c:pt>
                <c:pt idx="3698">
                  <c:v>0.0</c:v>
                </c:pt>
                <c:pt idx="3699">
                  <c:v>0.0</c:v>
                </c:pt>
                <c:pt idx="3700">
                  <c:v>0.0</c:v>
                </c:pt>
                <c:pt idx="3701">
                  <c:v>0.0</c:v>
                </c:pt>
                <c:pt idx="3702">
                  <c:v>0.0</c:v>
                </c:pt>
                <c:pt idx="3703">
                  <c:v>0.0</c:v>
                </c:pt>
                <c:pt idx="3704">
                  <c:v>0.0</c:v>
                </c:pt>
                <c:pt idx="3705">
                  <c:v>0.0</c:v>
                </c:pt>
                <c:pt idx="3706">
                  <c:v>0.0</c:v>
                </c:pt>
                <c:pt idx="3707">
                  <c:v>0.0</c:v>
                </c:pt>
                <c:pt idx="3708">
                  <c:v>0.0</c:v>
                </c:pt>
                <c:pt idx="3709">
                  <c:v>0.0</c:v>
                </c:pt>
                <c:pt idx="3710">
                  <c:v>0.0</c:v>
                </c:pt>
                <c:pt idx="3711">
                  <c:v>0.0</c:v>
                </c:pt>
                <c:pt idx="3712">
                  <c:v>0.0</c:v>
                </c:pt>
                <c:pt idx="3713">
                  <c:v>0.0</c:v>
                </c:pt>
                <c:pt idx="3714">
                  <c:v>0.0</c:v>
                </c:pt>
                <c:pt idx="3715">
                  <c:v>0.0</c:v>
                </c:pt>
                <c:pt idx="3716">
                  <c:v>0.0</c:v>
                </c:pt>
                <c:pt idx="3717">
                  <c:v>0.0</c:v>
                </c:pt>
                <c:pt idx="3718">
                  <c:v>0.0</c:v>
                </c:pt>
                <c:pt idx="3719">
                  <c:v>0.0</c:v>
                </c:pt>
                <c:pt idx="3720">
                  <c:v>0.0</c:v>
                </c:pt>
                <c:pt idx="3721">
                  <c:v>0.0</c:v>
                </c:pt>
                <c:pt idx="3722">
                  <c:v>0.0</c:v>
                </c:pt>
                <c:pt idx="3723">
                  <c:v>0.0</c:v>
                </c:pt>
                <c:pt idx="3724">
                  <c:v>0.0</c:v>
                </c:pt>
                <c:pt idx="3725">
                  <c:v>0.0</c:v>
                </c:pt>
                <c:pt idx="3726">
                  <c:v>0.0</c:v>
                </c:pt>
                <c:pt idx="3727">
                  <c:v>0.0</c:v>
                </c:pt>
                <c:pt idx="3728">
                  <c:v>0.0</c:v>
                </c:pt>
                <c:pt idx="3729">
                  <c:v>0.0</c:v>
                </c:pt>
                <c:pt idx="3730">
                  <c:v>0.0</c:v>
                </c:pt>
                <c:pt idx="3731">
                  <c:v>0.0</c:v>
                </c:pt>
                <c:pt idx="3732">
                  <c:v>0.0</c:v>
                </c:pt>
                <c:pt idx="3733">
                  <c:v>0.0</c:v>
                </c:pt>
                <c:pt idx="3734">
                  <c:v>0.0</c:v>
                </c:pt>
                <c:pt idx="3735">
                  <c:v>0.0</c:v>
                </c:pt>
                <c:pt idx="3736">
                  <c:v>0.0</c:v>
                </c:pt>
                <c:pt idx="3737">
                  <c:v>0.0</c:v>
                </c:pt>
                <c:pt idx="3738">
                  <c:v>0.0</c:v>
                </c:pt>
                <c:pt idx="3739">
                  <c:v>0.0</c:v>
                </c:pt>
                <c:pt idx="3740">
                  <c:v>0.0</c:v>
                </c:pt>
                <c:pt idx="3741">
                  <c:v>0.0</c:v>
                </c:pt>
                <c:pt idx="3742">
                  <c:v>0.0</c:v>
                </c:pt>
                <c:pt idx="3743">
                  <c:v>0.0</c:v>
                </c:pt>
                <c:pt idx="3744">
                  <c:v>0.0</c:v>
                </c:pt>
                <c:pt idx="3745">
                  <c:v>0.0</c:v>
                </c:pt>
                <c:pt idx="3746">
                  <c:v>0.0</c:v>
                </c:pt>
                <c:pt idx="3747">
                  <c:v>0.0</c:v>
                </c:pt>
                <c:pt idx="3748">
                  <c:v>0.0</c:v>
                </c:pt>
                <c:pt idx="3749">
                  <c:v>0.0</c:v>
                </c:pt>
                <c:pt idx="3750">
                  <c:v>0.0</c:v>
                </c:pt>
                <c:pt idx="3751">
                  <c:v>0.0</c:v>
                </c:pt>
                <c:pt idx="3752">
                  <c:v>0.0</c:v>
                </c:pt>
                <c:pt idx="3753">
                  <c:v>0.0</c:v>
                </c:pt>
                <c:pt idx="3754">
                  <c:v>0.0</c:v>
                </c:pt>
                <c:pt idx="3755">
                  <c:v>0.0</c:v>
                </c:pt>
                <c:pt idx="3756">
                  <c:v>0.0</c:v>
                </c:pt>
                <c:pt idx="3757">
                  <c:v>0.0</c:v>
                </c:pt>
                <c:pt idx="3758">
                  <c:v>0.0</c:v>
                </c:pt>
                <c:pt idx="3759">
                  <c:v>0.0</c:v>
                </c:pt>
                <c:pt idx="3760">
                  <c:v>0.0</c:v>
                </c:pt>
                <c:pt idx="3761">
                  <c:v>0.0</c:v>
                </c:pt>
                <c:pt idx="3762">
                  <c:v>0.0</c:v>
                </c:pt>
                <c:pt idx="3763">
                  <c:v>0.0</c:v>
                </c:pt>
                <c:pt idx="3764">
                  <c:v>0.0</c:v>
                </c:pt>
                <c:pt idx="3765">
                  <c:v>0.0</c:v>
                </c:pt>
                <c:pt idx="3766">
                  <c:v>0.0</c:v>
                </c:pt>
                <c:pt idx="3767">
                  <c:v>0.0</c:v>
                </c:pt>
                <c:pt idx="3768">
                  <c:v>0.0</c:v>
                </c:pt>
                <c:pt idx="3769">
                  <c:v>0.0</c:v>
                </c:pt>
                <c:pt idx="3770">
                  <c:v>0.0</c:v>
                </c:pt>
                <c:pt idx="3771">
                  <c:v>0.0</c:v>
                </c:pt>
                <c:pt idx="3772">
                  <c:v>0.0</c:v>
                </c:pt>
                <c:pt idx="3773">
                  <c:v>0.0</c:v>
                </c:pt>
                <c:pt idx="3774">
                  <c:v>0.0</c:v>
                </c:pt>
                <c:pt idx="3775">
                  <c:v>0.0</c:v>
                </c:pt>
                <c:pt idx="3776">
                  <c:v>0.0</c:v>
                </c:pt>
                <c:pt idx="3777">
                  <c:v>0.0</c:v>
                </c:pt>
                <c:pt idx="3778">
                  <c:v>0.0</c:v>
                </c:pt>
                <c:pt idx="3779">
                  <c:v>0.0</c:v>
                </c:pt>
                <c:pt idx="3780">
                  <c:v>0.0</c:v>
                </c:pt>
                <c:pt idx="3781">
                  <c:v>0.0</c:v>
                </c:pt>
                <c:pt idx="3782">
                  <c:v>0.0</c:v>
                </c:pt>
                <c:pt idx="3783">
                  <c:v>0.0</c:v>
                </c:pt>
                <c:pt idx="3784">
                  <c:v>0.0</c:v>
                </c:pt>
                <c:pt idx="3785">
                  <c:v>0.0</c:v>
                </c:pt>
                <c:pt idx="3786">
                  <c:v>0.0</c:v>
                </c:pt>
                <c:pt idx="3787">
                  <c:v>0.0</c:v>
                </c:pt>
                <c:pt idx="3788">
                  <c:v>0.0</c:v>
                </c:pt>
                <c:pt idx="3789">
                  <c:v>0.0</c:v>
                </c:pt>
                <c:pt idx="3790">
                  <c:v>0.0</c:v>
                </c:pt>
                <c:pt idx="3791">
                  <c:v>0.0</c:v>
                </c:pt>
                <c:pt idx="3792">
                  <c:v>0.0</c:v>
                </c:pt>
                <c:pt idx="3793">
                  <c:v>0.0</c:v>
                </c:pt>
                <c:pt idx="3794">
                  <c:v>0.0</c:v>
                </c:pt>
                <c:pt idx="3795">
                  <c:v>0.0</c:v>
                </c:pt>
                <c:pt idx="3796">
                  <c:v>0.0</c:v>
                </c:pt>
                <c:pt idx="3797">
                  <c:v>0.0</c:v>
                </c:pt>
                <c:pt idx="3798">
                  <c:v>0.0</c:v>
                </c:pt>
                <c:pt idx="3799">
                  <c:v>0.0</c:v>
                </c:pt>
                <c:pt idx="3800">
                  <c:v>0.0</c:v>
                </c:pt>
                <c:pt idx="3801">
                  <c:v>0.0</c:v>
                </c:pt>
                <c:pt idx="3802">
                  <c:v>0.0</c:v>
                </c:pt>
                <c:pt idx="3803">
                  <c:v>0.0</c:v>
                </c:pt>
                <c:pt idx="3804">
                  <c:v>0.0</c:v>
                </c:pt>
                <c:pt idx="3805">
                  <c:v>0.0</c:v>
                </c:pt>
                <c:pt idx="3806">
                  <c:v>0.0</c:v>
                </c:pt>
                <c:pt idx="3807">
                  <c:v>0.0</c:v>
                </c:pt>
                <c:pt idx="3808">
                  <c:v>0.0</c:v>
                </c:pt>
                <c:pt idx="3809">
                  <c:v>0.0</c:v>
                </c:pt>
                <c:pt idx="3810">
                  <c:v>0.0</c:v>
                </c:pt>
                <c:pt idx="3811">
                  <c:v>0.0</c:v>
                </c:pt>
                <c:pt idx="3812">
                  <c:v>0.0</c:v>
                </c:pt>
                <c:pt idx="3813">
                  <c:v>0.0</c:v>
                </c:pt>
                <c:pt idx="3814">
                  <c:v>0.0</c:v>
                </c:pt>
                <c:pt idx="3815">
                  <c:v>0.0</c:v>
                </c:pt>
                <c:pt idx="3816">
                  <c:v>0.0</c:v>
                </c:pt>
                <c:pt idx="3817">
                  <c:v>0.0</c:v>
                </c:pt>
                <c:pt idx="3818">
                  <c:v>0.0</c:v>
                </c:pt>
                <c:pt idx="3819">
                  <c:v>0.0</c:v>
                </c:pt>
                <c:pt idx="3820">
                  <c:v>0.0</c:v>
                </c:pt>
                <c:pt idx="3821">
                  <c:v>0.0</c:v>
                </c:pt>
                <c:pt idx="3822">
                  <c:v>0.0</c:v>
                </c:pt>
                <c:pt idx="3823">
                  <c:v>0.0</c:v>
                </c:pt>
                <c:pt idx="3824">
                  <c:v>0.0</c:v>
                </c:pt>
                <c:pt idx="3825">
                  <c:v>0.0</c:v>
                </c:pt>
                <c:pt idx="3826">
                  <c:v>0.0</c:v>
                </c:pt>
                <c:pt idx="3827">
                  <c:v>0.0</c:v>
                </c:pt>
                <c:pt idx="3828">
                  <c:v>0.0</c:v>
                </c:pt>
                <c:pt idx="3829">
                  <c:v>0.0</c:v>
                </c:pt>
                <c:pt idx="3830">
                  <c:v>0.0</c:v>
                </c:pt>
                <c:pt idx="3831">
                  <c:v>0.0</c:v>
                </c:pt>
                <c:pt idx="3832">
                  <c:v>0.0</c:v>
                </c:pt>
                <c:pt idx="3833">
                  <c:v>0.0</c:v>
                </c:pt>
                <c:pt idx="3834">
                  <c:v>0.0</c:v>
                </c:pt>
                <c:pt idx="3835">
                  <c:v>0.0</c:v>
                </c:pt>
                <c:pt idx="3836">
                  <c:v>0.0</c:v>
                </c:pt>
                <c:pt idx="3837">
                  <c:v>0.0</c:v>
                </c:pt>
                <c:pt idx="3838">
                  <c:v>0.0</c:v>
                </c:pt>
                <c:pt idx="3839">
                  <c:v>0.0</c:v>
                </c:pt>
                <c:pt idx="3840">
                  <c:v>0.0</c:v>
                </c:pt>
                <c:pt idx="3841">
                  <c:v>0.0</c:v>
                </c:pt>
                <c:pt idx="3842">
                  <c:v>0.0</c:v>
                </c:pt>
                <c:pt idx="3843">
                  <c:v>0.0</c:v>
                </c:pt>
                <c:pt idx="3844">
                  <c:v>0.0</c:v>
                </c:pt>
                <c:pt idx="3845">
                  <c:v>0.0</c:v>
                </c:pt>
                <c:pt idx="3846">
                  <c:v>0.0</c:v>
                </c:pt>
                <c:pt idx="3847">
                  <c:v>0.0</c:v>
                </c:pt>
                <c:pt idx="3848">
                  <c:v>0.0</c:v>
                </c:pt>
                <c:pt idx="3849">
                  <c:v>0.0</c:v>
                </c:pt>
                <c:pt idx="3850">
                  <c:v>0.0</c:v>
                </c:pt>
                <c:pt idx="3851">
                  <c:v>0.0</c:v>
                </c:pt>
                <c:pt idx="3852">
                  <c:v>0.0</c:v>
                </c:pt>
                <c:pt idx="3853">
                  <c:v>0.0</c:v>
                </c:pt>
                <c:pt idx="3854">
                  <c:v>0.0</c:v>
                </c:pt>
                <c:pt idx="3855">
                  <c:v>0.0</c:v>
                </c:pt>
                <c:pt idx="3856">
                  <c:v>0.0</c:v>
                </c:pt>
                <c:pt idx="3857">
                  <c:v>0.0</c:v>
                </c:pt>
                <c:pt idx="3858">
                  <c:v>0.0</c:v>
                </c:pt>
                <c:pt idx="3859">
                  <c:v>0.0</c:v>
                </c:pt>
                <c:pt idx="3860">
                  <c:v>0.0</c:v>
                </c:pt>
                <c:pt idx="3861">
                  <c:v>0.0</c:v>
                </c:pt>
                <c:pt idx="3862">
                  <c:v>0.0</c:v>
                </c:pt>
                <c:pt idx="3863">
                  <c:v>0.0</c:v>
                </c:pt>
                <c:pt idx="3864">
                  <c:v>0.0</c:v>
                </c:pt>
                <c:pt idx="3865">
                  <c:v>0.0</c:v>
                </c:pt>
                <c:pt idx="3866">
                  <c:v>0.0</c:v>
                </c:pt>
                <c:pt idx="3867">
                  <c:v>0.0</c:v>
                </c:pt>
                <c:pt idx="3868">
                  <c:v>0.0</c:v>
                </c:pt>
                <c:pt idx="3869">
                  <c:v>0.0</c:v>
                </c:pt>
                <c:pt idx="3870">
                  <c:v>0.0</c:v>
                </c:pt>
                <c:pt idx="3871">
                  <c:v>0.0</c:v>
                </c:pt>
                <c:pt idx="3872">
                  <c:v>0.0</c:v>
                </c:pt>
                <c:pt idx="3873">
                  <c:v>0.0</c:v>
                </c:pt>
                <c:pt idx="3874">
                  <c:v>0.0</c:v>
                </c:pt>
                <c:pt idx="3875">
                  <c:v>0.0</c:v>
                </c:pt>
                <c:pt idx="3876">
                  <c:v>0.0</c:v>
                </c:pt>
                <c:pt idx="3877">
                  <c:v>0.0</c:v>
                </c:pt>
                <c:pt idx="3878">
                  <c:v>0.0</c:v>
                </c:pt>
                <c:pt idx="3879">
                  <c:v>0.0</c:v>
                </c:pt>
                <c:pt idx="3880">
                  <c:v>0.0</c:v>
                </c:pt>
                <c:pt idx="3881">
                  <c:v>0.0</c:v>
                </c:pt>
                <c:pt idx="3882">
                  <c:v>0.0</c:v>
                </c:pt>
                <c:pt idx="3883">
                  <c:v>0.0</c:v>
                </c:pt>
                <c:pt idx="3884">
                  <c:v>0.0</c:v>
                </c:pt>
                <c:pt idx="3885">
                  <c:v>0.0</c:v>
                </c:pt>
                <c:pt idx="3886">
                  <c:v>0.0</c:v>
                </c:pt>
                <c:pt idx="3887">
                  <c:v>0.0</c:v>
                </c:pt>
                <c:pt idx="3888">
                  <c:v>0.0</c:v>
                </c:pt>
                <c:pt idx="3889">
                  <c:v>0.0</c:v>
                </c:pt>
                <c:pt idx="3890">
                  <c:v>0.0</c:v>
                </c:pt>
                <c:pt idx="3891">
                  <c:v>0.0</c:v>
                </c:pt>
                <c:pt idx="3892">
                  <c:v>0.0</c:v>
                </c:pt>
                <c:pt idx="3893">
                  <c:v>0.0</c:v>
                </c:pt>
                <c:pt idx="3894">
                  <c:v>0.0</c:v>
                </c:pt>
                <c:pt idx="3895">
                  <c:v>0.0</c:v>
                </c:pt>
                <c:pt idx="3896">
                  <c:v>0.0</c:v>
                </c:pt>
                <c:pt idx="3897">
                  <c:v>0.0</c:v>
                </c:pt>
                <c:pt idx="3898">
                  <c:v>0.0</c:v>
                </c:pt>
                <c:pt idx="3899">
                  <c:v>0.0</c:v>
                </c:pt>
                <c:pt idx="3900">
                  <c:v>0.0</c:v>
                </c:pt>
                <c:pt idx="3901">
                  <c:v>0.0</c:v>
                </c:pt>
                <c:pt idx="3902">
                  <c:v>0.0</c:v>
                </c:pt>
                <c:pt idx="3903">
                  <c:v>0.0</c:v>
                </c:pt>
                <c:pt idx="3904">
                  <c:v>0.0</c:v>
                </c:pt>
                <c:pt idx="3905">
                  <c:v>0.0</c:v>
                </c:pt>
                <c:pt idx="3906">
                  <c:v>0.0</c:v>
                </c:pt>
                <c:pt idx="3907">
                  <c:v>0.0</c:v>
                </c:pt>
                <c:pt idx="3908">
                  <c:v>0.0</c:v>
                </c:pt>
                <c:pt idx="3909">
                  <c:v>0.0</c:v>
                </c:pt>
                <c:pt idx="3910">
                  <c:v>0.0</c:v>
                </c:pt>
                <c:pt idx="3911">
                  <c:v>0.0</c:v>
                </c:pt>
                <c:pt idx="3912">
                  <c:v>0.0</c:v>
                </c:pt>
                <c:pt idx="3913">
                  <c:v>0.0</c:v>
                </c:pt>
                <c:pt idx="3914">
                  <c:v>0.0</c:v>
                </c:pt>
                <c:pt idx="3915">
                  <c:v>0.0</c:v>
                </c:pt>
                <c:pt idx="3916">
                  <c:v>0.0</c:v>
                </c:pt>
                <c:pt idx="3917">
                  <c:v>0.0</c:v>
                </c:pt>
                <c:pt idx="3918">
                  <c:v>0.0</c:v>
                </c:pt>
                <c:pt idx="3919">
                  <c:v>0.0</c:v>
                </c:pt>
                <c:pt idx="3920">
                  <c:v>0.0</c:v>
                </c:pt>
                <c:pt idx="3921">
                  <c:v>0.0</c:v>
                </c:pt>
                <c:pt idx="3922">
                  <c:v>0.0</c:v>
                </c:pt>
                <c:pt idx="3923">
                  <c:v>0.0</c:v>
                </c:pt>
                <c:pt idx="3924">
                  <c:v>0.0</c:v>
                </c:pt>
                <c:pt idx="3925">
                  <c:v>0.0</c:v>
                </c:pt>
                <c:pt idx="3926">
                  <c:v>0.0</c:v>
                </c:pt>
                <c:pt idx="3927">
                  <c:v>0.0</c:v>
                </c:pt>
                <c:pt idx="3928">
                  <c:v>0.0</c:v>
                </c:pt>
                <c:pt idx="3929">
                  <c:v>0.0</c:v>
                </c:pt>
                <c:pt idx="3930">
                  <c:v>0.0</c:v>
                </c:pt>
                <c:pt idx="3931">
                  <c:v>0.0</c:v>
                </c:pt>
                <c:pt idx="3932">
                  <c:v>0.0</c:v>
                </c:pt>
                <c:pt idx="3933">
                  <c:v>0.0</c:v>
                </c:pt>
                <c:pt idx="3934">
                  <c:v>0.0</c:v>
                </c:pt>
                <c:pt idx="3935">
                  <c:v>0.0</c:v>
                </c:pt>
                <c:pt idx="3936">
                  <c:v>0.0</c:v>
                </c:pt>
                <c:pt idx="3937">
                  <c:v>0.0</c:v>
                </c:pt>
                <c:pt idx="3938">
                  <c:v>0.0</c:v>
                </c:pt>
                <c:pt idx="3939">
                  <c:v>0.0</c:v>
                </c:pt>
                <c:pt idx="3940">
                  <c:v>0.0</c:v>
                </c:pt>
                <c:pt idx="3941">
                  <c:v>0.0</c:v>
                </c:pt>
                <c:pt idx="3942">
                  <c:v>0.0</c:v>
                </c:pt>
                <c:pt idx="3943">
                  <c:v>0.0</c:v>
                </c:pt>
                <c:pt idx="3944">
                  <c:v>0.0</c:v>
                </c:pt>
                <c:pt idx="3945">
                  <c:v>0.0</c:v>
                </c:pt>
                <c:pt idx="3946">
                  <c:v>0.0</c:v>
                </c:pt>
                <c:pt idx="3947">
                  <c:v>0.0</c:v>
                </c:pt>
                <c:pt idx="3948">
                  <c:v>0.0</c:v>
                </c:pt>
                <c:pt idx="3949">
                  <c:v>0.0</c:v>
                </c:pt>
                <c:pt idx="3950">
                  <c:v>0.0</c:v>
                </c:pt>
                <c:pt idx="3951">
                  <c:v>0.0</c:v>
                </c:pt>
                <c:pt idx="3952">
                  <c:v>0.0</c:v>
                </c:pt>
                <c:pt idx="3953">
                  <c:v>0.0</c:v>
                </c:pt>
                <c:pt idx="3954">
                  <c:v>0.0</c:v>
                </c:pt>
                <c:pt idx="3955">
                  <c:v>0.0</c:v>
                </c:pt>
                <c:pt idx="3956">
                  <c:v>0.0</c:v>
                </c:pt>
                <c:pt idx="3957">
                  <c:v>0.0</c:v>
                </c:pt>
                <c:pt idx="3958">
                  <c:v>0.0</c:v>
                </c:pt>
                <c:pt idx="3959">
                  <c:v>0.0</c:v>
                </c:pt>
                <c:pt idx="3960">
                  <c:v>0.0</c:v>
                </c:pt>
                <c:pt idx="3961">
                  <c:v>0.0</c:v>
                </c:pt>
                <c:pt idx="3962">
                  <c:v>0.0</c:v>
                </c:pt>
                <c:pt idx="3963">
                  <c:v>0.0</c:v>
                </c:pt>
                <c:pt idx="3964">
                  <c:v>0.0</c:v>
                </c:pt>
                <c:pt idx="3965">
                  <c:v>0.0</c:v>
                </c:pt>
                <c:pt idx="3966">
                  <c:v>0.0</c:v>
                </c:pt>
                <c:pt idx="3967">
                  <c:v>0.0</c:v>
                </c:pt>
                <c:pt idx="3968">
                  <c:v>0.0</c:v>
                </c:pt>
                <c:pt idx="3969">
                  <c:v>0.0</c:v>
                </c:pt>
                <c:pt idx="3970">
                  <c:v>0.0</c:v>
                </c:pt>
                <c:pt idx="3971">
                  <c:v>0.0</c:v>
                </c:pt>
                <c:pt idx="3972">
                  <c:v>0.0</c:v>
                </c:pt>
                <c:pt idx="3973">
                  <c:v>0.0</c:v>
                </c:pt>
                <c:pt idx="3974">
                  <c:v>0.0</c:v>
                </c:pt>
                <c:pt idx="3975">
                  <c:v>0.0</c:v>
                </c:pt>
                <c:pt idx="3976">
                  <c:v>0.0</c:v>
                </c:pt>
                <c:pt idx="3977">
                  <c:v>0.0</c:v>
                </c:pt>
                <c:pt idx="3978">
                  <c:v>0.0</c:v>
                </c:pt>
                <c:pt idx="3979">
                  <c:v>0.0</c:v>
                </c:pt>
                <c:pt idx="3980">
                  <c:v>0.0</c:v>
                </c:pt>
                <c:pt idx="3981">
                  <c:v>0.0</c:v>
                </c:pt>
                <c:pt idx="3982">
                  <c:v>0.0</c:v>
                </c:pt>
                <c:pt idx="3983">
                  <c:v>0.0</c:v>
                </c:pt>
                <c:pt idx="3984">
                  <c:v>0.0</c:v>
                </c:pt>
                <c:pt idx="3985">
                  <c:v>0.0</c:v>
                </c:pt>
                <c:pt idx="3986">
                  <c:v>0.0</c:v>
                </c:pt>
                <c:pt idx="3987">
                  <c:v>0.0</c:v>
                </c:pt>
                <c:pt idx="3988">
                  <c:v>0.0</c:v>
                </c:pt>
                <c:pt idx="3989">
                  <c:v>0.0</c:v>
                </c:pt>
                <c:pt idx="3990">
                  <c:v>0.0</c:v>
                </c:pt>
                <c:pt idx="3991">
                  <c:v>0.0</c:v>
                </c:pt>
                <c:pt idx="3992">
                  <c:v>0.0</c:v>
                </c:pt>
                <c:pt idx="3993">
                  <c:v>0.0</c:v>
                </c:pt>
                <c:pt idx="3994">
                  <c:v>0.0</c:v>
                </c:pt>
                <c:pt idx="3995">
                  <c:v>0.0</c:v>
                </c:pt>
                <c:pt idx="3996">
                  <c:v>0.0</c:v>
                </c:pt>
                <c:pt idx="3997">
                  <c:v>0.0</c:v>
                </c:pt>
                <c:pt idx="3998">
                  <c:v>0.0</c:v>
                </c:pt>
                <c:pt idx="3999">
                  <c:v>0.0</c:v>
                </c:pt>
                <c:pt idx="4000">
                  <c:v>0.0</c:v>
                </c:pt>
                <c:pt idx="4001">
                  <c:v>0.0</c:v>
                </c:pt>
                <c:pt idx="4002">
                  <c:v>0.0</c:v>
                </c:pt>
                <c:pt idx="4003">
                  <c:v>0.0</c:v>
                </c:pt>
                <c:pt idx="4004">
                  <c:v>0.0</c:v>
                </c:pt>
                <c:pt idx="4005">
                  <c:v>0.0</c:v>
                </c:pt>
                <c:pt idx="4006">
                  <c:v>0.0</c:v>
                </c:pt>
                <c:pt idx="4007">
                  <c:v>0.0</c:v>
                </c:pt>
                <c:pt idx="4008">
                  <c:v>0.0</c:v>
                </c:pt>
                <c:pt idx="4009">
                  <c:v>0.0</c:v>
                </c:pt>
                <c:pt idx="4010">
                  <c:v>0.0</c:v>
                </c:pt>
                <c:pt idx="4011">
                  <c:v>0.0</c:v>
                </c:pt>
                <c:pt idx="4012">
                  <c:v>0.0</c:v>
                </c:pt>
                <c:pt idx="4013">
                  <c:v>0.0</c:v>
                </c:pt>
                <c:pt idx="4014">
                  <c:v>0.0</c:v>
                </c:pt>
                <c:pt idx="4015">
                  <c:v>0.0</c:v>
                </c:pt>
                <c:pt idx="4016">
                  <c:v>0.0</c:v>
                </c:pt>
                <c:pt idx="4017">
                  <c:v>0.0</c:v>
                </c:pt>
                <c:pt idx="4018">
                  <c:v>0.0</c:v>
                </c:pt>
                <c:pt idx="4019">
                  <c:v>0.0</c:v>
                </c:pt>
                <c:pt idx="4020">
                  <c:v>0.0</c:v>
                </c:pt>
                <c:pt idx="4021">
                  <c:v>0.0</c:v>
                </c:pt>
                <c:pt idx="4022">
                  <c:v>0.0</c:v>
                </c:pt>
                <c:pt idx="4023">
                  <c:v>0.0</c:v>
                </c:pt>
                <c:pt idx="4024">
                  <c:v>0.0</c:v>
                </c:pt>
                <c:pt idx="4025">
                  <c:v>0.0</c:v>
                </c:pt>
                <c:pt idx="4026">
                  <c:v>0.0</c:v>
                </c:pt>
                <c:pt idx="4027">
                  <c:v>0.0</c:v>
                </c:pt>
                <c:pt idx="4028">
                  <c:v>0.0</c:v>
                </c:pt>
                <c:pt idx="4029">
                  <c:v>0.0</c:v>
                </c:pt>
                <c:pt idx="4030">
                  <c:v>0.0</c:v>
                </c:pt>
                <c:pt idx="4031">
                  <c:v>0.0</c:v>
                </c:pt>
                <c:pt idx="4032">
                  <c:v>0.0</c:v>
                </c:pt>
                <c:pt idx="4033">
                  <c:v>0.0</c:v>
                </c:pt>
                <c:pt idx="4034">
                  <c:v>0.0</c:v>
                </c:pt>
                <c:pt idx="4035">
                  <c:v>0.0</c:v>
                </c:pt>
                <c:pt idx="4036">
                  <c:v>0.0</c:v>
                </c:pt>
                <c:pt idx="4037">
                  <c:v>0.0</c:v>
                </c:pt>
                <c:pt idx="4038">
                  <c:v>0.0</c:v>
                </c:pt>
                <c:pt idx="4039">
                  <c:v>0.0</c:v>
                </c:pt>
                <c:pt idx="4040">
                  <c:v>0.0</c:v>
                </c:pt>
                <c:pt idx="4041">
                  <c:v>0.0</c:v>
                </c:pt>
                <c:pt idx="4042">
                  <c:v>0.0</c:v>
                </c:pt>
                <c:pt idx="4043">
                  <c:v>0.0</c:v>
                </c:pt>
                <c:pt idx="4044">
                  <c:v>0.0</c:v>
                </c:pt>
                <c:pt idx="4045">
                  <c:v>0.0</c:v>
                </c:pt>
                <c:pt idx="4046">
                  <c:v>0.0</c:v>
                </c:pt>
                <c:pt idx="4047">
                  <c:v>0.0</c:v>
                </c:pt>
                <c:pt idx="4048">
                  <c:v>0.0</c:v>
                </c:pt>
                <c:pt idx="4049">
                  <c:v>0.0</c:v>
                </c:pt>
                <c:pt idx="4050">
                  <c:v>0.0</c:v>
                </c:pt>
                <c:pt idx="4051">
                  <c:v>0.0</c:v>
                </c:pt>
                <c:pt idx="4052">
                  <c:v>0.0</c:v>
                </c:pt>
                <c:pt idx="4053">
                  <c:v>0.0</c:v>
                </c:pt>
                <c:pt idx="4054">
                  <c:v>0.0</c:v>
                </c:pt>
                <c:pt idx="4055">
                  <c:v>0.0</c:v>
                </c:pt>
                <c:pt idx="4056">
                  <c:v>0.0</c:v>
                </c:pt>
                <c:pt idx="4057">
                  <c:v>0.0</c:v>
                </c:pt>
                <c:pt idx="4058">
                  <c:v>0.0</c:v>
                </c:pt>
                <c:pt idx="4059">
                  <c:v>0.0</c:v>
                </c:pt>
                <c:pt idx="4060">
                  <c:v>0.0</c:v>
                </c:pt>
                <c:pt idx="4061">
                  <c:v>0.0</c:v>
                </c:pt>
                <c:pt idx="4062">
                  <c:v>0.0</c:v>
                </c:pt>
                <c:pt idx="4063">
                  <c:v>0.0</c:v>
                </c:pt>
                <c:pt idx="4064">
                  <c:v>0.0</c:v>
                </c:pt>
                <c:pt idx="4065">
                  <c:v>0.0</c:v>
                </c:pt>
                <c:pt idx="4066">
                  <c:v>0.0</c:v>
                </c:pt>
                <c:pt idx="4067">
                  <c:v>0.0</c:v>
                </c:pt>
                <c:pt idx="4068">
                  <c:v>0.0</c:v>
                </c:pt>
                <c:pt idx="4069">
                  <c:v>0.0</c:v>
                </c:pt>
                <c:pt idx="4070">
                  <c:v>0.0</c:v>
                </c:pt>
                <c:pt idx="4071">
                  <c:v>0.0</c:v>
                </c:pt>
                <c:pt idx="4072">
                  <c:v>0.0</c:v>
                </c:pt>
                <c:pt idx="4073">
                  <c:v>0.0</c:v>
                </c:pt>
                <c:pt idx="4074">
                  <c:v>0.0</c:v>
                </c:pt>
                <c:pt idx="4075">
                  <c:v>0.0</c:v>
                </c:pt>
                <c:pt idx="4076">
                  <c:v>0.0</c:v>
                </c:pt>
                <c:pt idx="4077">
                  <c:v>0.0</c:v>
                </c:pt>
                <c:pt idx="4078">
                  <c:v>0.0</c:v>
                </c:pt>
                <c:pt idx="4079">
                  <c:v>0.0</c:v>
                </c:pt>
                <c:pt idx="4080">
                  <c:v>0.0</c:v>
                </c:pt>
                <c:pt idx="4081">
                  <c:v>0.0</c:v>
                </c:pt>
                <c:pt idx="4082">
                  <c:v>0.0</c:v>
                </c:pt>
                <c:pt idx="4083">
                  <c:v>0.0</c:v>
                </c:pt>
                <c:pt idx="4084">
                  <c:v>0.0</c:v>
                </c:pt>
                <c:pt idx="4085">
                  <c:v>0.0</c:v>
                </c:pt>
                <c:pt idx="4086">
                  <c:v>0.0</c:v>
                </c:pt>
                <c:pt idx="4087">
                  <c:v>0.0</c:v>
                </c:pt>
                <c:pt idx="4088">
                  <c:v>0.0</c:v>
                </c:pt>
                <c:pt idx="4089">
                  <c:v>0.0</c:v>
                </c:pt>
                <c:pt idx="4090">
                  <c:v>0.0</c:v>
                </c:pt>
                <c:pt idx="4091">
                  <c:v>0.0</c:v>
                </c:pt>
                <c:pt idx="4092">
                  <c:v>0.0</c:v>
                </c:pt>
                <c:pt idx="4093">
                  <c:v>0.0</c:v>
                </c:pt>
                <c:pt idx="4094">
                  <c:v>0.0</c:v>
                </c:pt>
                <c:pt idx="4095">
                  <c:v>0.0</c:v>
                </c:pt>
                <c:pt idx="4096">
                  <c:v>0.0</c:v>
                </c:pt>
                <c:pt idx="4097">
                  <c:v>0.0</c:v>
                </c:pt>
                <c:pt idx="4098">
                  <c:v>0.0</c:v>
                </c:pt>
                <c:pt idx="4099">
                  <c:v>0.0</c:v>
                </c:pt>
                <c:pt idx="4100">
                  <c:v>0.0</c:v>
                </c:pt>
                <c:pt idx="4101">
                  <c:v>0.0</c:v>
                </c:pt>
                <c:pt idx="4102">
                  <c:v>0.0</c:v>
                </c:pt>
                <c:pt idx="4103">
                  <c:v>0.0</c:v>
                </c:pt>
                <c:pt idx="4104">
                  <c:v>0.0</c:v>
                </c:pt>
                <c:pt idx="4105">
                  <c:v>0.0</c:v>
                </c:pt>
                <c:pt idx="4106">
                  <c:v>0.0</c:v>
                </c:pt>
                <c:pt idx="4107">
                  <c:v>0.0</c:v>
                </c:pt>
                <c:pt idx="4108">
                  <c:v>0.0</c:v>
                </c:pt>
                <c:pt idx="4109">
                  <c:v>0.0</c:v>
                </c:pt>
                <c:pt idx="4110">
                  <c:v>0.0</c:v>
                </c:pt>
                <c:pt idx="4111">
                  <c:v>0.0</c:v>
                </c:pt>
                <c:pt idx="4112">
                  <c:v>0.0</c:v>
                </c:pt>
                <c:pt idx="4113">
                  <c:v>0.0</c:v>
                </c:pt>
                <c:pt idx="4114">
                  <c:v>0.0</c:v>
                </c:pt>
                <c:pt idx="4115">
                  <c:v>0.0</c:v>
                </c:pt>
                <c:pt idx="4116">
                  <c:v>0.0</c:v>
                </c:pt>
                <c:pt idx="4117">
                  <c:v>0.0</c:v>
                </c:pt>
                <c:pt idx="4118">
                  <c:v>0.0</c:v>
                </c:pt>
                <c:pt idx="4119">
                  <c:v>0.0</c:v>
                </c:pt>
                <c:pt idx="4120">
                  <c:v>0.0</c:v>
                </c:pt>
                <c:pt idx="4121">
                  <c:v>0.0</c:v>
                </c:pt>
                <c:pt idx="4122">
                  <c:v>0.0</c:v>
                </c:pt>
                <c:pt idx="4123">
                  <c:v>0.0</c:v>
                </c:pt>
                <c:pt idx="4124">
                  <c:v>0.0</c:v>
                </c:pt>
                <c:pt idx="4125">
                  <c:v>0.0</c:v>
                </c:pt>
                <c:pt idx="4126">
                  <c:v>0.0</c:v>
                </c:pt>
                <c:pt idx="4127">
                  <c:v>0.0</c:v>
                </c:pt>
                <c:pt idx="4128">
                  <c:v>0.0</c:v>
                </c:pt>
                <c:pt idx="4129">
                  <c:v>0.0</c:v>
                </c:pt>
                <c:pt idx="4130">
                  <c:v>0.0</c:v>
                </c:pt>
                <c:pt idx="4131">
                  <c:v>0.0</c:v>
                </c:pt>
                <c:pt idx="4132">
                  <c:v>0.0</c:v>
                </c:pt>
                <c:pt idx="4133">
                  <c:v>0.0</c:v>
                </c:pt>
                <c:pt idx="4134">
                  <c:v>0.0</c:v>
                </c:pt>
                <c:pt idx="4135">
                  <c:v>0.0</c:v>
                </c:pt>
                <c:pt idx="4136">
                  <c:v>0.0</c:v>
                </c:pt>
                <c:pt idx="4137">
                  <c:v>0.0</c:v>
                </c:pt>
                <c:pt idx="4138">
                  <c:v>0.0</c:v>
                </c:pt>
                <c:pt idx="4139">
                  <c:v>0.0</c:v>
                </c:pt>
                <c:pt idx="4140">
                  <c:v>0.0</c:v>
                </c:pt>
                <c:pt idx="4141">
                  <c:v>0.0</c:v>
                </c:pt>
                <c:pt idx="4142">
                  <c:v>0.0</c:v>
                </c:pt>
                <c:pt idx="4143">
                  <c:v>0.0</c:v>
                </c:pt>
                <c:pt idx="4144">
                  <c:v>0.0</c:v>
                </c:pt>
                <c:pt idx="4145">
                  <c:v>0.0</c:v>
                </c:pt>
                <c:pt idx="4146">
                  <c:v>0.0</c:v>
                </c:pt>
                <c:pt idx="4147">
                  <c:v>0.0</c:v>
                </c:pt>
                <c:pt idx="4148">
                  <c:v>0.0</c:v>
                </c:pt>
                <c:pt idx="4149">
                  <c:v>0.0</c:v>
                </c:pt>
                <c:pt idx="4150">
                  <c:v>0.0</c:v>
                </c:pt>
                <c:pt idx="4151">
                  <c:v>0.0</c:v>
                </c:pt>
                <c:pt idx="4152">
                  <c:v>0.0</c:v>
                </c:pt>
                <c:pt idx="4153">
                  <c:v>0.0</c:v>
                </c:pt>
                <c:pt idx="4154">
                  <c:v>0.0</c:v>
                </c:pt>
                <c:pt idx="4155">
                  <c:v>0.0</c:v>
                </c:pt>
                <c:pt idx="4156">
                  <c:v>0.0</c:v>
                </c:pt>
                <c:pt idx="4157">
                  <c:v>0.0</c:v>
                </c:pt>
                <c:pt idx="4158">
                  <c:v>0.0</c:v>
                </c:pt>
                <c:pt idx="4159">
                  <c:v>0.0</c:v>
                </c:pt>
                <c:pt idx="4160">
                  <c:v>0.0</c:v>
                </c:pt>
                <c:pt idx="4161">
                  <c:v>0.0</c:v>
                </c:pt>
                <c:pt idx="4162">
                  <c:v>0.0</c:v>
                </c:pt>
                <c:pt idx="4163">
                  <c:v>0.0</c:v>
                </c:pt>
                <c:pt idx="4164">
                  <c:v>0.0</c:v>
                </c:pt>
                <c:pt idx="4165">
                  <c:v>0.0</c:v>
                </c:pt>
                <c:pt idx="4166">
                  <c:v>0.0</c:v>
                </c:pt>
                <c:pt idx="4167">
                  <c:v>0.0</c:v>
                </c:pt>
                <c:pt idx="4168">
                  <c:v>0.0</c:v>
                </c:pt>
                <c:pt idx="4169">
                  <c:v>0.0</c:v>
                </c:pt>
                <c:pt idx="4170">
                  <c:v>0.0</c:v>
                </c:pt>
                <c:pt idx="4171">
                  <c:v>0.0</c:v>
                </c:pt>
                <c:pt idx="4172">
                  <c:v>0.0</c:v>
                </c:pt>
                <c:pt idx="4173">
                  <c:v>0.0</c:v>
                </c:pt>
                <c:pt idx="4174">
                  <c:v>0.0</c:v>
                </c:pt>
                <c:pt idx="4175">
                  <c:v>0.0</c:v>
                </c:pt>
                <c:pt idx="4176">
                  <c:v>0.0</c:v>
                </c:pt>
                <c:pt idx="4177">
                  <c:v>0.0</c:v>
                </c:pt>
                <c:pt idx="4178">
                  <c:v>0.0</c:v>
                </c:pt>
                <c:pt idx="4179">
                  <c:v>0.0</c:v>
                </c:pt>
                <c:pt idx="4180">
                  <c:v>0.0</c:v>
                </c:pt>
                <c:pt idx="4181">
                  <c:v>0.0</c:v>
                </c:pt>
                <c:pt idx="4182">
                  <c:v>0.0</c:v>
                </c:pt>
                <c:pt idx="4183">
                  <c:v>0.0</c:v>
                </c:pt>
                <c:pt idx="4184">
                  <c:v>0.0</c:v>
                </c:pt>
                <c:pt idx="4185">
                  <c:v>0.0</c:v>
                </c:pt>
                <c:pt idx="4186">
                  <c:v>0.0</c:v>
                </c:pt>
                <c:pt idx="4187">
                  <c:v>0.0</c:v>
                </c:pt>
                <c:pt idx="4188">
                  <c:v>0.0</c:v>
                </c:pt>
                <c:pt idx="4189">
                  <c:v>0.0</c:v>
                </c:pt>
                <c:pt idx="4190">
                  <c:v>0.0</c:v>
                </c:pt>
                <c:pt idx="4191">
                  <c:v>0.0</c:v>
                </c:pt>
                <c:pt idx="4192">
                  <c:v>0.0</c:v>
                </c:pt>
                <c:pt idx="4193">
                  <c:v>0.0</c:v>
                </c:pt>
                <c:pt idx="4194">
                  <c:v>0.0</c:v>
                </c:pt>
                <c:pt idx="4195">
                  <c:v>0.0</c:v>
                </c:pt>
                <c:pt idx="4196">
                  <c:v>0.0</c:v>
                </c:pt>
                <c:pt idx="4197">
                  <c:v>0.0</c:v>
                </c:pt>
                <c:pt idx="4198">
                  <c:v>0.0</c:v>
                </c:pt>
                <c:pt idx="4199">
                  <c:v>0.0</c:v>
                </c:pt>
                <c:pt idx="4200">
                  <c:v>0.0</c:v>
                </c:pt>
                <c:pt idx="4201">
                  <c:v>0.0</c:v>
                </c:pt>
                <c:pt idx="4202">
                  <c:v>0.0</c:v>
                </c:pt>
                <c:pt idx="4203">
                  <c:v>0.0</c:v>
                </c:pt>
                <c:pt idx="4204">
                  <c:v>0.0</c:v>
                </c:pt>
                <c:pt idx="4205">
                  <c:v>0.0</c:v>
                </c:pt>
                <c:pt idx="4206">
                  <c:v>0.0</c:v>
                </c:pt>
                <c:pt idx="4207">
                  <c:v>0.0</c:v>
                </c:pt>
                <c:pt idx="4208">
                  <c:v>0.0</c:v>
                </c:pt>
                <c:pt idx="4209">
                  <c:v>0.0</c:v>
                </c:pt>
                <c:pt idx="4210">
                  <c:v>0.0</c:v>
                </c:pt>
                <c:pt idx="4211">
                  <c:v>0.0</c:v>
                </c:pt>
                <c:pt idx="4212">
                  <c:v>0.0</c:v>
                </c:pt>
                <c:pt idx="4213">
                  <c:v>0.0</c:v>
                </c:pt>
                <c:pt idx="4214">
                  <c:v>0.0</c:v>
                </c:pt>
                <c:pt idx="4215">
                  <c:v>0.0</c:v>
                </c:pt>
                <c:pt idx="4216">
                  <c:v>0.0</c:v>
                </c:pt>
                <c:pt idx="4217">
                  <c:v>0.0</c:v>
                </c:pt>
                <c:pt idx="4218">
                  <c:v>0.0</c:v>
                </c:pt>
                <c:pt idx="4219">
                  <c:v>0.0</c:v>
                </c:pt>
                <c:pt idx="4220">
                  <c:v>0.0</c:v>
                </c:pt>
                <c:pt idx="4221">
                  <c:v>0.0</c:v>
                </c:pt>
                <c:pt idx="4222">
                  <c:v>0.0</c:v>
                </c:pt>
                <c:pt idx="4223">
                  <c:v>0.0</c:v>
                </c:pt>
                <c:pt idx="4224">
                  <c:v>0.0</c:v>
                </c:pt>
                <c:pt idx="4225">
                  <c:v>0.0</c:v>
                </c:pt>
                <c:pt idx="4226">
                  <c:v>0.0</c:v>
                </c:pt>
                <c:pt idx="4227">
                  <c:v>0.0</c:v>
                </c:pt>
                <c:pt idx="4228">
                  <c:v>0.0</c:v>
                </c:pt>
                <c:pt idx="4229">
                  <c:v>0.0</c:v>
                </c:pt>
                <c:pt idx="4230">
                  <c:v>0.0</c:v>
                </c:pt>
                <c:pt idx="4231">
                  <c:v>0.0</c:v>
                </c:pt>
                <c:pt idx="4232">
                  <c:v>0.0</c:v>
                </c:pt>
                <c:pt idx="4233">
                  <c:v>0.0</c:v>
                </c:pt>
                <c:pt idx="4234">
                  <c:v>0.0</c:v>
                </c:pt>
                <c:pt idx="4235">
                  <c:v>0.0</c:v>
                </c:pt>
                <c:pt idx="4236">
                  <c:v>0.0</c:v>
                </c:pt>
                <c:pt idx="4237">
                  <c:v>0.0</c:v>
                </c:pt>
                <c:pt idx="4238">
                  <c:v>0.0</c:v>
                </c:pt>
                <c:pt idx="4239">
                  <c:v>0.0</c:v>
                </c:pt>
                <c:pt idx="4240">
                  <c:v>0.0</c:v>
                </c:pt>
                <c:pt idx="4241">
                  <c:v>0.0</c:v>
                </c:pt>
                <c:pt idx="4242">
                  <c:v>0.0</c:v>
                </c:pt>
                <c:pt idx="4243">
                  <c:v>0.0</c:v>
                </c:pt>
                <c:pt idx="4244">
                  <c:v>0.0</c:v>
                </c:pt>
                <c:pt idx="4245">
                  <c:v>0.0</c:v>
                </c:pt>
                <c:pt idx="4246">
                  <c:v>0.0</c:v>
                </c:pt>
                <c:pt idx="4247">
                  <c:v>0.0</c:v>
                </c:pt>
                <c:pt idx="4248">
                  <c:v>0.0</c:v>
                </c:pt>
                <c:pt idx="4249">
                  <c:v>0.0</c:v>
                </c:pt>
                <c:pt idx="4250">
                  <c:v>0.0</c:v>
                </c:pt>
                <c:pt idx="4251">
                  <c:v>0.0</c:v>
                </c:pt>
                <c:pt idx="4252">
                  <c:v>0.0</c:v>
                </c:pt>
                <c:pt idx="4253">
                  <c:v>0.0</c:v>
                </c:pt>
                <c:pt idx="4254">
                  <c:v>0.0</c:v>
                </c:pt>
                <c:pt idx="4255">
                  <c:v>0.0</c:v>
                </c:pt>
                <c:pt idx="4256">
                  <c:v>0.0</c:v>
                </c:pt>
                <c:pt idx="4257">
                  <c:v>0.0</c:v>
                </c:pt>
                <c:pt idx="4258">
                  <c:v>0.0</c:v>
                </c:pt>
                <c:pt idx="4259">
                  <c:v>0.0</c:v>
                </c:pt>
                <c:pt idx="4260">
                  <c:v>0.0</c:v>
                </c:pt>
                <c:pt idx="4261">
                  <c:v>0.0</c:v>
                </c:pt>
                <c:pt idx="4262">
                  <c:v>0.0</c:v>
                </c:pt>
                <c:pt idx="4263">
                  <c:v>0.0</c:v>
                </c:pt>
                <c:pt idx="4264">
                  <c:v>0.0</c:v>
                </c:pt>
                <c:pt idx="4265">
                  <c:v>0.0</c:v>
                </c:pt>
                <c:pt idx="4266">
                  <c:v>0.0</c:v>
                </c:pt>
                <c:pt idx="4267">
                  <c:v>0.0</c:v>
                </c:pt>
                <c:pt idx="4268">
                  <c:v>0.0</c:v>
                </c:pt>
                <c:pt idx="4269">
                  <c:v>0.0</c:v>
                </c:pt>
                <c:pt idx="4270">
                  <c:v>0.0</c:v>
                </c:pt>
                <c:pt idx="4271">
                  <c:v>0.0</c:v>
                </c:pt>
                <c:pt idx="4272">
                  <c:v>0.0</c:v>
                </c:pt>
                <c:pt idx="4273">
                  <c:v>0.0</c:v>
                </c:pt>
                <c:pt idx="4274">
                  <c:v>0.0</c:v>
                </c:pt>
                <c:pt idx="4275">
                  <c:v>0.0</c:v>
                </c:pt>
                <c:pt idx="4276">
                  <c:v>0.0</c:v>
                </c:pt>
                <c:pt idx="4277">
                  <c:v>0.0</c:v>
                </c:pt>
                <c:pt idx="4278">
                  <c:v>0.0</c:v>
                </c:pt>
                <c:pt idx="4279">
                  <c:v>0.0</c:v>
                </c:pt>
                <c:pt idx="4280">
                  <c:v>0.0</c:v>
                </c:pt>
                <c:pt idx="4281">
                  <c:v>0.0</c:v>
                </c:pt>
                <c:pt idx="4282">
                  <c:v>0.0</c:v>
                </c:pt>
                <c:pt idx="4283">
                  <c:v>0.0</c:v>
                </c:pt>
                <c:pt idx="4284">
                  <c:v>0.0</c:v>
                </c:pt>
                <c:pt idx="4285">
                  <c:v>0.0</c:v>
                </c:pt>
                <c:pt idx="4286">
                  <c:v>0.0</c:v>
                </c:pt>
                <c:pt idx="4287">
                  <c:v>0.0</c:v>
                </c:pt>
                <c:pt idx="4288">
                  <c:v>0.0</c:v>
                </c:pt>
                <c:pt idx="4289">
                  <c:v>0.0</c:v>
                </c:pt>
                <c:pt idx="4290">
                  <c:v>0.0</c:v>
                </c:pt>
                <c:pt idx="4291">
                  <c:v>0.0</c:v>
                </c:pt>
                <c:pt idx="4292">
                  <c:v>0.0</c:v>
                </c:pt>
                <c:pt idx="4293">
                  <c:v>0.0</c:v>
                </c:pt>
                <c:pt idx="4294">
                  <c:v>0.0</c:v>
                </c:pt>
                <c:pt idx="4295">
                  <c:v>0.0</c:v>
                </c:pt>
                <c:pt idx="4296">
                  <c:v>0.0</c:v>
                </c:pt>
                <c:pt idx="4297">
                  <c:v>0.0</c:v>
                </c:pt>
                <c:pt idx="4298">
                  <c:v>0.0</c:v>
                </c:pt>
                <c:pt idx="4299">
                  <c:v>0.0</c:v>
                </c:pt>
                <c:pt idx="4300">
                  <c:v>0.0</c:v>
                </c:pt>
                <c:pt idx="4301">
                  <c:v>0.0</c:v>
                </c:pt>
                <c:pt idx="4302">
                  <c:v>0.0</c:v>
                </c:pt>
                <c:pt idx="4303">
                  <c:v>0.0</c:v>
                </c:pt>
                <c:pt idx="4304">
                  <c:v>0.0</c:v>
                </c:pt>
                <c:pt idx="4305">
                  <c:v>0.0</c:v>
                </c:pt>
                <c:pt idx="4306">
                  <c:v>0.0</c:v>
                </c:pt>
                <c:pt idx="4307">
                  <c:v>0.0</c:v>
                </c:pt>
                <c:pt idx="4308">
                  <c:v>0.0</c:v>
                </c:pt>
                <c:pt idx="4309">
                  <c:v>0.0</c:v>
                </c:pt>
                <c:pt idx="4310">
                  <c:v>0.0</c:v>
                </c:pt>
                <c:pt idx="4311">
                  <c:v>0.0</c:v>
                </c:pt>
                <c:pt idx="4312">
                  <c:v>0.0</c:v>
                </c:pt>
                <c:pt idx="4313">
                  <c:v>0.0</c:v>
                </c:pt>
                <c:pt idx="4314">
                  <c:v>0.0</c:v>
                </c:pt>
                <c:pt idx="4315">
                  <c:v>0.0</c:v>
                </c:pt>
                <c:pt idx="4316">
                  <c:v>0.0</c:v>
                </c:pt>
                <c:pt idx="4317">
                  <c:v>0.0</c:v>
                </c:pt>
                <c:pt idx="4318">
                  <c:v>0.0</c:v>
                </c:pt>
                <c:pt idx="4319">
                  <c:v>0.0</c:v>
                </c:pt>
                <c:pt idx="4320">
                  <c:v>0.0</c:v>
                </c:pt>
                <c:pt idx="4321">
                  <c:v>0.0</c:v>
                </c:pt>
                <c:pt idx="4322">
                  <c:v>0.0</c:v>
                </c:pt>
                <c:pt idx="4323">
                  <c:v>0.0</c:v>
                </c:pt>
                <c:pt idx="4324">
                  <c:v>0.0</c:v>
                </c:pt>
                <c:pt idx="4325">
                  <c:v>0.0</c:v>
                </c:pt>
                <c:pt idx="4326">
                  <c:v>0.0</c:v>
                </c:pt>
                <c:pt idx="4327">
                  <c:v>0.0</c:v>
                </c:pt>
                <c:pt idx="4328">
                  <c:v>0.0</c:v>
                </c:pt>
                <c:pt idx="4329">
                  <c:v>0.0</c:v>
                </c:pt>
                <c:pt idx="4330">
                  <c:v>0.0</c:v>
                </c:pt>
                <c:pt idx="4331">
                  <c:v>0.0</c:v>
                </c:pt>
                <c:pt idx="4332">
                  <c:v>0.0</c:v>
                </c:pt>
                <c:pt idx="4333">
                  <c:v>0.0</c:v>
                </c:pt>
                <c:pt idx="4334">
                  <c:v>0.0</c:v>
                </c:pt>
                <c:pt idx="4335">
                  <c:v>0.0</c:v>
                </c:pt>
                <c:pt idx="4336">
                  <c:v>0.0</c:v>
                </c:pt>
                <c:pt idx="4337">
                  <c:v>0.0</c:v>
                </c:pt>
                <c:pt idx="4338">
                  <c:v>0.0</c:v>
                </c:pt>
                <c:pt idx="4339">
                  <c:v>0.0</c:v>
                </c:pt>
                <c:pt idx="4340">
                  <c:v>0.0</c:v>
                </c:pt>
                <c:pt idx="4341">
                  <c:v>0.0</c:v>
                </c:pt>
                <c:pt idx="4342">
                  <c:v>0.0</c:v>
                </c:pt>
                <c:pt idx="4343">
                  <c:v>0.0</c:v>
                </c:pt>
                <c:pt idx="4344">
                  <c:v>0.0</c:v>
                </c:pt>
                <c:pt idx="4345">
                  <c:v>0.0</c:v>
                </c:pt>
                <c:pt idx="4346">
                  <c:v>0.0</c:v>
                </c:pt>
                <c:pt idx="4347">
                  <c:v>0.0</c:v>
                </c:pt>
                <c:pt idx="4348">
                  <c:v>0.0</c:v>
                </c:pt>
                <c:pt idx="4349">
                  <c:v>0.0</c:v>
                </c:pt>
                <c:pt idx="4350">
                  <c:v>0.0</c:v>
                </c:pt>
                <c:pt idx="4351">
                  <c:v>0.0</c:v>
                </c:pt>
                <c:pt idx="4352">
                  <c:v>0.0</c:v>
                </c:pt>
                <c:pt idx="4353">
                  <c:v>0.0</c:v>
                </c:pt>
                <c:pt idx="4354">
                  <c:v>0.0</c:v>
                </c:pt>
                <c:pt idx="4355">
                  <c:v>0.0</c:v>
                </c:pt>
                <c:pt idx="4356">
                  <c:v>0.0</c:v>
                </c:pt>
                <c:pt idx="4357">
                  <c:v>0.0</c:v>
                </c:pt>
                <c:pt idx="4358">
                  <c:v>0.0</c:v>
                </c:pt>
                <c:pt idx="4359">
                  <c:v>0.0</c:v>
                </c:pt>
                <c:pt idx="4360">
                  <c:v>0.0</c:v>
                </c:pt>
                <c:pt idx="4361">
                  <c:v>0.0</c:v>
                </c:pt>
                <c:pt idx="4362">
                  <c:v>0.0</c:v>
                </c:pt>
                <c:pt idx="4363">
                  <c:v>0.0</c:v>
                </c:pt>
                <c:pt idx="4364">
                  <c:v>0.0</c:v>
                </c:pt>
                <c:pt idx="4365">
                  <c:v>0.0</c:v>
                </c:pt>
                <c:pt idx="4366">
                  <c:v>0.0</c:v>
                </c:pt>
                <c:pt idx="4367">
                  <c:v>0.0</c:v>
                </c:pt>
                <c:pt idx="4368">
                  <c:v>0.0</c:v>
                </c:pt>
                <c:pt idx="4369">
                  <c:v>0.0</c:v>
                </c:pt>
                <c:pt idx="4370">
                  <c:v>0.0</c:v>
                </c:pt>
                <c:pt idx="4371">
                  <c:v>0.0</c:v>
                </c:pt>
                <c:pt idx="4372">
                  <c:v>0.0</c:v>
                </c:pt>
                <c:pt idx="4373">
                  <c:v>0.0</c:v>
                </c:pt>
                <c:pt idx="4374">
                  <c:v>0.0</c:v>
                </c:pt>
                <c:pt idx="4375">
                  <c:v>0.0</c:v>
                </c:pt>
                <c:pt idx="4376">
                  <c:v>0.0</c:v>
                </c:pt>
                <c:pt idx="4377">
                  <c:v>0.0</c:v>
                </c:pt>
                <c:pt idx="4378">
                  <c:v>0.0</c:v>
                </c:pt>
                <c:pt idx="4379">
                  <c:v>0.0</c:v>
                </c:pt>
                <c:pt idx="4380">
                  <c:v>0.0</c:v>
                </c:pt>
                <c:pt idx="4381">
                  <c:v>0.0</c:v>
                </c:pt>
                <c:pt idx="4382">
                  <c:v>0.0</c:v>
                </c:pt>
                <c:pt idx="4383">
                  <c:v>0.0</c:v>
                </c:pt>
                <c:pt idx="4384">
                  <c:v>0.0</c:v>
                </c:pt>
                <c:pt idx="4385">
                  <c:v>0.0</c:v>
                </c:pt>
                <c:pt idx="4386">
                  <c:v>0.0</c:v>
                </c:pt>
                <c:pt idx="4387">
                  <c:v>0.0</c:v>
                </c:pt>
                <c:pt idx="4388">
                  <c:v>0.0</c:v>
                </c:pt>
                <c:pt idx="4389">
                  <c:v>0.0</c:v>
                </c:pt>
                <c:pt idx="4390">
                  <c:v>0.0</c:v>
                </c:pt>
                <c:pt idx="4391">
                  <c:v>0.0</c:v>
                </c:pt>
                <c:pt idx="4392">
                  <c:v>0.0</c:v>
                </c:pt>
                <c:pt idx="4393">
                  <c:v>0.0</c:v>
                </c:pt>
                <c:pt idx="4394">
                  <c:v>0.0</c:v>
                </c:pt>
                <c:pt idx="4395">
                  <c:v>0.0</c:v>
                </c:pt>
                <c:pt idx="4396">
                  <c:v>0.0</c:v>
                </c:pt>
                <c:pt idx="4397">
                  <c:v>0.0</c:v>
                </c:pt>
                <c:pt idx="4398">
                  <c:v>0.0</c:v>
                </c:pt>
                <c:pt idx="4399">
                  <c:v>0.0</c:v>
                </c:pt>
                <c:pt idx="4400">
                  <c:v>0.0</c:v>
                </c:pt>
                <c:pt idx="4401">
                  <c:v>0.0</c:v>
                </c:pt>
                <c:pt idx="4402">
                  <c:v>0.0</c:v>
                </c:pt>
                <c:pt idx="4403">
                  <c:v>0.0</c:v>
                </c:pt>
                <c:pt idx="4404">
                  <c:v>0.0</c:v>
                </c:pt>
                <c:pt idx="4405">
                  <c:v>0.0</c:v>
                </c:pt>
                <c:pt idx="4406">
                  <c:v>0.0</c:v>
                </c:pt>
                <c:pt idx="4407">
                  <c:v>0.0</c:v>
                </c:pt>
                <c:pt idx="4408">
                  <c:v>0.0</c:v>
                </c:pt>
                <c:pt idx="4409">
                  <c:v>0.0</c:v>
                </c:pt>
                <c:pt idx="4410">
                  <c:v>0.0</c:v>
                </c:pt>
                <c:pt idx="4411">
                  <c:v>0.0</c:v>
                </c:pt>
                <c:pt idx="4412">
                  <c:v>0.0</c:v>
                </c:pt>
                <c:pt idx="4413">
                  <c:v>0.0</c:v>
                </c:pt>
                <c:pt idx="4414">
                  <c:v>0.0</c:v>
                </c:pt>
                <c:pt idx="4415">
                  <c:v>0.0</c:v>
                </c:pt>
                <c:pt idx="4416">
                  <c:v>0.0</c:v>
                </c:pt>
                <c:pt idx="4417">
                  <c:v>0.0</c:v>
                </c:pt>
                <c:pt idx="4418">
                  <c:v>0.0</c:v>
                </c:pt>
                <c:pt idx="4419">
                  <c:v>0.0</c:v>
                </c:pt>
                <c:pt idx="4420">
                  <c:v>0.0</c:v>
                </c:pt>
                <c:pt idx="4421">
                  <c:v>0.0</c:v>
                </c:pt>
                <c:pt idx="4422">
                  <c:v>0.0</c:v>
                </c:pt>
                <c:pt idx="4423">
                  <c:v>0.0</c:v>
                </c:pt>
                <c:pt idx="4424">
                  <c:v>0.0</c:v>
                </c:pt>
                <c:pt idx="4425">
                  <c:v>0.0</c:v>
                </c:pt>
                <c:pt idx="4426">
                  <c:v>0.0</c:v>
                </c:pt>
                <c:pt idx="4427">
                  <c:v>0.0</c:v>
                </c:pt>
                <c:pt idx="4428">
                  <c:v>0.0</c:v>
                </c:pt>
                <c:pt idx="4429">
                  <c:v>0.0</c:v>
                </c:pt>
                <c:pt idx="4430">
                  <c:v>0.0</c:v>
                </c:pt>
                <c:pt idx="4431">
                  <c:v>0.0</c:v>
                </c:pt>
                <c:pt idx="4432">
                  <c:v>0.0</c:v>
                </c:pt>
                <c:pt idx="4433">
                  <c:v>0.0</c:v>
                </c:pt>
                <c:pt idx="4434">
                  <c:v>0.0</c:v>
                </c:pt>
                <c:pt idx="4435">
                  <c:v>0.0</c:v>
                </c:pt>
                <c:pt idx="4436">
                  <c:v>0.0</c:v>
                </c:pt>
                <c:pt idx="4437">
                  <c:v>0.0</c:v>
                </c:pt>
                <c:pt idx="4438">
                  <c:v>0.0</c:v>
                </c:pt>
                <c:pt idx="4439">
                  <c:v>0.0</c:v>
                </c:pt>
                <c:pt idx="4440">
                  <c:v>0.0</c:v>
                </c:pt>
                <c:pt idx="4441">
                  <c:v>0.0</c:v>
                </c:pt>
                <c:pt idx="4442">
                  <c:v>0.0</c:v>
                </c:pt>
                <c:pt idx="4443">
                  <c:v>0.0</c:v>
                </c:pt>
                <c:pt idx="4444">
                  <c:v>0.0</c:v>
                </c:pt>
                <c:pt idx="4445">
                  <c:v>0.0</c:v>
                </c:pt>
                <c:pt idx="4446">
                  <c:v>0.0</c:v>
                </c:pt>
                <c:pt idx="4447">
                  <c:v>0.0</c:v>
                </c:pt>
                <c:pt idx="4448">
                  <c:v>0.0</c:v>
                </c:pt>
                <c:pt idx="4449">
                  <c:v>0.0</c:v>
                </c:pt>
                <c:pt idx="4450">
                  <c:v>0.0</c:v>
                </c:pt>
                <c:pt idx="4451">
                  <c:v>0.0</c:v>
                </c:pt>
                <c:pt idx="4452">
                  <c:v>0.0</c:v>
                </c:pt>
                <c:pt idx="4453">
                  <c:v>0.0</c:v>
                </c:pt>
                <c:pt idx="4454">
                  <c:v>0.0</c:v>
                </c:pt>
                <c:pt idx="4455">
                  <c:v>0.0</c:v>
                </c:pt>
                <c:pt idx="4456">
                  <c:v>0.0</c:v>
                </c:pt>
                <c:pt idx="4457">
                  <c:v>0.0</c:v>
                </c:pt>
                <c:pt idx="4458">
                  <c:v>0.0</c:v>
                </c:pt>
                <c:pt idx="4459">
                  <c:v>0.0</c:v>
                </c:pt>
                <c:pt idx="4460">
                  <c:v>0.0</c:v>
                </c:pt>
                <c:pt idx="4461">
                  <c:v>0.0</c:v>
                </c:pt>
                <c:pt idx="4462">
                  <c:v>0.0</c:v>
                </c:pt>
                <c:pt idx="4463">
                  <c:v>0.0</c:v>
                </c:pt>
                <c:pt idx="4464">
                  <c:v>0.0</c:v>
                </c:pt>
                <c:pt idx="4465">
                  <c:v>0.0</c:v>
                </c:pt>
                <c:pt idx="4466">
                  <c:v>0.0</c:v>
                </c:pt>
                <c:pt idx="4467">
                  <c:v>0.0</c:v>
                </c:pt>
                <c:pt idx="4468">
                  <c:v>0.0</c:v>
                </c:pt>
                <c:pt idx="4469">
                  <c:v>0.0</c:v>
                </c:pt>
                <c:pt idx="4470">
                  <c:v>0.0</c:v>
                </c:pt>
                <c:pt idx="4471">
                  <c:v>0.0</c:v>
                </c:pt>
                <c:pt idx="4472">
                  <c:v>0.0</c:v>
                </c:pt>
                <c:pt idx="4473">
                  <c:v>0.0</c:v>
                </c:pt>
                <c:pt idx="4474">
                  <c:v>0.0</c:v>
                </c:pt>
                <c:pt idx="4475">
                  <c:v>0.0</c:v>
                </c:pt>
                <c:pt idx="4476">
                  <c:v>0.0</c:v>
                </c:pt>
                <c:pt idx="4477">
                  <c:v>0.0</c:v>
                </c:pt>
                <c:pt idx="4478">
                  <c:v>0.0</c:v>
                </c:pt>
                <c:pt idx="4479">
                  <c:v>0.0</c:v>
                </c:pt>
                <c:pt idx="4480">
                  <c:v>0.0</c:v>
                </c:pt>
                <c:pt idx="4481">
                  <c:v>0.0</c:v>
                </c:pt>
                <c:pt idx="4482">
                  <c:v>0.0</c:v>
                </c:pt>
                <c:pt idx="4483">
                  <c:v>0.0</c:v>
                </c:pt>
                <c:pt idx="4484">
                  <c:v>0.0</c:v>
                </c:pt>
                <c:pt idx="4485">
                  <c:v>0.0</c:v>
                </c:pt>
                <c:pt idx="4486">
                  <c:v>0.0</c:v>
                </c:pt>
                <c:pt idx="4487">
                  <c:v>0.0</c:v>
                </c:pt>
                <c:pt idx="4488">
                  <c:v>0.0</c:v>
                </c:pt>
                <c:pt idx="4489">
                  <c:v>0.0</c:v>
                </c:pt>
                <c:pt idx="4490">
                  <c:v>0.0</c:v>
                </c:pt>
                <c:pt idx="4491">
                  <c:v>0.0</c:v>
                </c:pt>
                <c:pt idx="4492">
                  <c:v>0.0</c:v>
                </c:pt>
                <c:pt idx="4493">
                  <c:v>0.0</c:v>
                </c:pt>
                <c:pt idx="4494">
                  <c:v>0.0</c:v>
                </c:pt>
                <c:pt idx="4495">
                  <c:v>0.0</c:v>
                </c:pt>
                <c:pt idx="4496">
                  <c:v>0.0</c:v>
                </c:pt>
                <c:pt idx="4497">
                  <c:v>0.0</c:v>
                </c:pt>
                <c:pt idx="4498">
                  <c:v>0.0</c:v>
                </c:pt>
                <c:pt idx="4499">
                  <c:v>0.0</c:v>
                </c:pt>
                <c:pt idx="4500">
                  <c:v>0.0</c:v>
                </c:pt>
                <c:pt idx="4501">
                  <c:v>0.0</c:v>
                </c:pt>
                <c:pt idx="4502">
                  <c:v>0.0</c:v>
                </c:pt>
                <c:pt idx="4503">
                  <c:v>0.0</c:v>
                </c:pt>
                <c:pt idx="4504">
                  <c:v>0.0</c:v>
                </c:pt>
                <c:pt idx="4505">
                  <c:v>0.0</c:v>
                </c:pt>
                <c:pt idx="4506">
                  <c:v>0.0</c:v>
                </c:pt>
                <c:pt idx="4507">
                  <c:v>0.0</c:v>
                </c:pt>
                <c:pt idx="4508">
                  <c:v>0.0</c:v>
                </c:pt>
                <c:pt idx="4509">
                  <c:v>0.0</c:v>
                </c:pt>
                <c:pt idx="4510">
                  <c:v>0.0</c:v>
                </c:pt>
                <c:pt idx="4511">
                  <c:v>0.0</c:v>
                </c:pt>
                <c:pt idx="4512">
                  <c:v>0.0</c:v>
                </c:pt>
                <c:pt idx="4513">
                  <c:v>0.0</c:v>
                </c:pt>
                <c:pt idx="4514">
                  <c:v>0.0</c:v>
                </c:pt>
                <c:pt idx="4515">
                  <c:v>0.0</c:v>
                </c:pt>
                <c:pt idx="4516">
                  <c:v>0.0</c:v>
                </c:pt>
                <c:pt idx="4517">
                  <c:v>0.0</c:v>
                </c:pt>
                <c:pt idx="4518">
                  <c:v>0.0</c:v>
                </c:pt>
                <c:pt idx="4519">
                  <c:v>0.0</c:v>
                </c:pt>
                <c:pt idx="4520">
                  <c:v>0.0</c:v>
                </c:pt>
                <c:pt idx="4521">
                  <c:v>0.0</c:v>
                </c:pt>
                <c:pt idx="4522">
                  <c:v>0.0</c:v>
                </c:pt>
                <c:pt idx="4523">
                  <c:v>0.0</c:v>
                </c:pt>
                <c:pt idx="4524">
                  <c:v>0.0</c:v>
                </c:pt>
                <c:pt idx="4525">
                  <c:v>0.0</c:v>
                </c:pt>
                <c:pt idx="4526">
                  <c:v>0.0</c:v>
                </c:pt>
                <c:pt idx="4527">
                  <c:v>0.0</c:v>
                </c:pt>
                <c:pt idx="4528">
                  <c:v>0.0</c:v>
                </c:pt>
                <c:pt idx="4529">
                  <c:v>0.0</c:v>
                </c:pt>
                <c:pt idx="4530">
                  <c:v>0.0</c:v>
                </c:pt>
                <c:pt idx="4531">
                  <c:v>0.0</c:v>
                </c:pt>
                <c:pt idx="4532">
                  <c:v>0.0</c:v>
                </c:pt>
                <c:pt idx="4533">
                  <c:v>0.0</c:v>
                </c:pt>
                <c:pt idx="4534">
                  <c:v>0.0</c:v>
                </c:pt>
                <c:pt idx="4535">
                  <c:v>0.0</c:v>
                </c:pt>
                <c:pt idx="4536">
                  <c:v>0.0</c:v>
                </c:pt>
                <c:pt idx="4537">
                  <c:v>0.0</c:v>
                </c:pt>
                <c:pt idx="4538">
                  <c:v>0.0</c:v>
                </c:pt>
                <c:pt idx="4539">
                  <c:v>0.0</c:v>
                </c:pt>
                <c:pt idx="4540">
                  <c:v>0.0</c:v>
                </c:pt>
                <c:pt idx="4541">
                  <c:v>0.0</c:v>
                </c:pt>
                <c:pt idx="4542">
                  <c:v>0.0</c:v>
                </c:pt>
                <c:pt idx="4543">
                  <c:v>0.0</c:v>
                </c:pt>
                <c:pt idx="4544">
                  <c:v>0.0</c:v>
                </c:pt>
                <c:pt idx="4545">
                  <c:v>0.0</c:v>
                </c:pt>
                <c:pt idx="4546">
                  <c:v>0.0</c:v>
                </c:pt>
                <c:pt idx="4547">
                  <c:v>0.0</c:v>
                </c:pt>
                <c:pt idx="4548">
                  <c:v>0.0</c:v>
                </c:pt>
                <c:pt idx="4549">
                  <c:v>0.0</c:v>
                </c:pt>
                <c:pt idx="4550">
                  <c:v>0.0</c:v>
                </c:pt>
                <c:pt idx="4551">
                  <c:v>0.0</c:v>
                </c:pt>
                <c:pt idx="4552">
                  <c:v>0.0</c:v>
                </c:pt>
                <c:pt idx="4553">
                  <c:v>0.0</c:v>
                </c:pt>
                <c:pt idx="4554">
                  <c:v>0.0</c:v>
                </c:pt>
                <c:pt idx="4555">
                  <c:v>0.0</c:v>
                </c:pt>
                <c:pt idx="4556">
                  <c:v>0.0</c:v>
                </c:pt>
                <c:pt idx="4557">
                  <c:v>0.0</c:v>
                </c:pt>
                <c:pt idx="4558">
                  <c:v>0.0</c:v>
                </c:pt>
                <c:pt idx="4559">
                  <c:v>0.0</c:v>
                </c:pt>
                <c:pt idx="4560">
                  <c:v>0.0</c:v>
                </c:pt>
                <c:pt idx="4561">
                  <c:v>0.0</c:v>
                </c:pt>
                <c:pt idx="4562">
                  <c:v>0.0</c:v>
                </c:pt>
                <c:pt idx="4563">
                  <c:v>0.0</c:v>
                </c:pt>
                <c:pt idx="4564">
                  <c:v>0.0</c:v>
                </c:pt>
                <c:pt idx="4565">
                  <c:v>0.0</c:v>
                </c:pt>
                <c:pt idx="4566">
                  <c:v>0.0</c:v>
                </c:pt>
                <c:pt idx="4567">
                  <c:v>0.0</c:v>
                </c:pt>
                <c:pt idx="4568">
                  <c:v>0.0</c:v>
                </c:pt>
                <c:pt idx="4569">
                  <c:v>0.0</c:v>
                </c:pt>
                <c:pt idx="4570">
                  <c:v>0.0</c:v>
                </c:pt>
                <c:pt idx="4571">
                  <c:v>0.0</c:v>
                </c:pt>
                <c:pt idx="4572">
                  <c:v>0.0</c:v>
                </c:pt>
                <c:pt idx="4573">
                  <c:v>0.0</c:v>
                </c:pt>
                <c:pt idx="4574">
                  <c:v>0.0</c:v>
                </c:pt>
                <c:pt idx="4575">
                  <c:v>0.0</c:v>
                </c:pt>
                <c:pt idx="4576">
                  <c:v>0.0</c:v>
                </c:pt>
                <c:pt idx="4577">
                  <c:v>0.0</c:v>
                </c:pt>
                <c:pt idx="4578">
                  <c:v>0.0</c:v>
                </c:pt>
                <c:pt idx="4579">
                  <c:v>0.0</c:v>
                </c:pt>
                <c:pt idx="4580">
                  <c:v>0.0</c:v>
                </c:pt>
                <c:pt idx="4581">
                  <c:v>0.0</c:v>
                </c:pt>
                <c:pt idx="4582">
                  <c:v>0.0</c:v>
                </c:pt>
                <c:pt idx="4583">
                  <c:v>0.0</c:v>
                </c:pt>
                <c:pt idx="4584">
                  <c:v>0.0</c:v>
                </c:pt>
                <c:pt idx="4585">
                  <c:v>0.0</c:v>
                </c:pt>
                <c:pt idx="4586">
                  <c:v>0.0</c:v>
                </c:pt>
                <c:pt idx="4587">
                  <c:v>0.0</c:v>
                </c:pt>
                <c:pt idx="4588">
                  <c:v>0.0</c:v>
                </c:pt>
                <c:pt idx="4589">
                  <c:v>0.0</c:v>
                </c:pt>
                <c:pt idx="4590">
                  <c:v>0.0</c:v>
                </c:pt>
                <c:pt idx="4591">
                  <c:v>0.0</c:v>
                </c:pt>
                <c:pt idx="4592">
                  <c:v>0.0</c:v>
                </c:pt>
                <c:pt idx="4593">
                  <c:v>0.0</c:v>
                </c:pt>
                <c:pt idx="4594">
                  <c:v>0.0</c:v>
                </c:pt>
                <c:pt idx="4595">
                  <c:v>0.0</c:v>
                </c:pt>
                <c:pt idx="4596">
                  <c:v>0.0</c:v>
                </c:pt>
                <c:pt idx="4597">
                  <c:v>0.0</c:v>
                </c:pt>
                <c:pt idx="4598">
                  <c:v>0.0</c:v>
                </c:pt>
                <c:pt idx="4599">
                  <c:v>0.0</c:v>
                </c:pt>
                <c:pt idx="4600">
                  <c:v>0.0</c:v>
                </c:pt>
                <c:pt idx="4601">
                  <c:v>0.0</c:v>
                </c:pt>
                <c:pt idx="4602">
                  <c:v>0.0</c:v>
                </c:pt>
                <c:pt idx="4603">
                  <c:v>0.0</c:v>
                </c:pt>
                <c:pt idx="4604">
                  <c:v>0.0</c:v>
                </c:pt>
                <c:pt idx="4605">
                  <c:v>0.0</c:v>
                </c:pt>
                <c:pt idx="4606">
                  <c:v>0.0</c:v>
                </c:pt>
                <c:pt idx="4607">
                  <c:v>0.0</c:v>
                </c:pt>
                <c:pt idx="4608">
                  <c:v>0.0</c:v>
                </c:pt>
                <c:pt idx="4609">
                  <c:v>0.0</c:v>
                </c:pt>
                <c:pt idx="4610">
                  <c:v>0.0</c:v>
                </c:pt>
                <c:pt idx="4611">
                  <c:v>0.0</c:v>
                </c:pt>
                <c:pt idx="4612">
                  <c:v>0.0</c:v>
                </c:pt>
                <c:pt idx="4613">
                  <c:v>0.0</c:v>
                </c:pt>
                <c:pt idx="4614">
                  <c:v>0.0</c:v>
                </c:pt>
                <c:pt idx="4615">
                  <c:v>0.0</c:v>
                </c:pt>
                <c:pt idx="4616">
                  <c:v>0.0</c:v>
                </c:pt>
                <c:pt idx="4617">
                  <c:v>0.0</c:v>
                </c:pt>
                <c:pt idx="4618">
                  <c:v>0.0</c:v>
                </c:pt>
                <c:pt idx="4619">
                  <c:v>0.0</c:v>
                </c:pt>
                <c:pt idx="4620">
                  <c:v>0.0</c:v>
                </c:pt>
                <c:pt idx="4621">
                  <c:v>0.0</c:v>
                </c:pt>
                <c:pt idx="4622">
                  <c:v>0.0</c:v>
                </c:pt>
                <c:pt idx="4623">
                  <c:v>0.0</c:v>
                </c:pt>
                <c:pt idx="4624">
                  <c:v>0.0</c:v>
                </c:pt>
                <c:pt idx="4625">
                  <c:v>0.0</c:v>
                </c:pt>
                <c:pt idx="4626">
                  <c:v>0.0</c:v>
                </c:pt>
                <c:pt idx="4627">
                  <c:v>0.0</c:v>
                </c:pt>
                <c:pt idx="4628">
                  <c:v>0.0</c:v>
                </c:pt>
                <c:pt idx="4629">
                  <c:v>0.0</c:v>
                </c:pt>
                <c:pt idx="4630">
                  <c:v>0.0</c:v>
                </c:pt>
                <c:pt idx="4631">
                  <c:v>0.0</c:v>
                </c:pt>
                <c:pt idx="4632">
                  <c:v>0.0</c:v>
                </c:pt>
                <c:pt idx="4633">
                  <c:v>0.0</c:v>
                </c:pt>
                <c:pt idx="4634">
                  <c:v>0.0</c:v>
                </c:pt>
                <c:pt idx="4635">
                  <c:v>0.0</c:v>
                </c:pt>
                <c:pt idx="4636">
                  <c:v>0.0</c:v>
                </c:pt>
                <c:pt idx="4637">
                  <c:v>0.0</c:v>
                </c:pt>
                <c:pt idx="4638">
                  <c:v>0.0</c:v>
                </c:pt>
                <c:pt idx="4639">
                  <c:v>0.0</c:v>
                </c:pt>
                <c:pt idx="4640">
                  <c:v>0.0</c:v>
                </c:pt>
                <c:pt idx="4641">
                  <c:v>0.0</c:v>
                </c:pt>
                <c:pt idx="4642">
                  <c:v>0.0</c:v>
                </c:pt>
                <c:pt idx="4643">
                  <c:v>0.0</c:v>
                </c:pt>
                <c:pt idx="4644">
                  <c:v>0.0</c:v>
                </c:pt>
                <c:pt idx="4645">
                  <c:v>0.0</c:v>
                </c:pt>
                <c:pt idx="4646">
                  <c:v>0.0</c:v>
                </c:pt>
                <c:pt idx="4647">
                  <c:v>0.0</c:v>
                </c:pt>
                <c:pt idx="4648">
                  <c:v>0.0</c:v>
                </c:pt>
                <c:pt idx="4649">
                  <c:v>0.0</c:v>
                </c:pt>
                <c:pt idx="4650">
                  <c:v>0.0</c:v>
                </c:pt>
                <c:pt idx="4651">
                  <c:v>0.0</c:v>
                </c:pt>
                <c:pt idx="4652">
                  <c:v>0.0</c:v>
                </c:pt>
                <c:pt idx="4653">
                  <c:v>0.0</c:v>
                </c:pt>
                <c:pt idx="4654">
                  <c:v>0.0</c:v>
                </c:pt>
                <c:pt idx="4655">
                  <c:v>0.0</c:v>
                </c:pt>
                <c:pt idx="4656">
                  <c:v>0.0</c:v>
                </c:pt>
                <c:pt idx="4657">
                  <c:v>0.0</c:v>
                </c:pt>
                <c:pt idx="4658">
                  <c:v>0.0</c:v>
                </c:pt>
                <c:pt idx="4659">
                  <c:v>0.0</c:v>
                </c:pt>
                <c:pt idx="4660">
                  <c:v>0.0</c:v>
                </c:pt>
                <c:pt idx="4661">
                  <c:v>0.0</c:v>
                </c:pt>
                <c:pt idx="4662">
                  <c:v>0.0</c:v>
                </c:pt>
                <c:pt idx="4663">
                  <c:v>0.0</c:v>
                </c:pt>
                <c:pt idx="4664">
                  <c:v>0.0</c:v>
                </c:pt>
                <c:pt idx="4665">
                  <c:v>0.0</c:v>
                </c:pt>
                <c:pt idx="4666">
                  <c:v>0.0</c:v>
                </c:pt>
                <c:pt idx="4667">
                  <c:v>0.0</c:v>
                </c:pt>
                <c:pt idx="4668">
                  <c:v>0.0</c:v>
                </c:pt>
                <c:pt idx="4669">
                  <c:v>0.0</c:v>
                </c:pt>
                <c:pt idx="4670">
                  <c:v>0.0</c:v>
                </c:pt>
                <c:pt idx="4671">
                  <c:v>0.0</c:v>
                </c:pt>
                <c:pt idx="4672">
                  <c:v>0.0</c:v>
                </c:pt>
                <c:pt idx="4673">
                  <c:v>0.0</c:v>
                </c:pt>
                <c:pt idx="4674">
                  <c:v>0.0</c:v>
                </c:pt>
                <c:pt idx="4675">
                  <c:v>0.0</c:v>
                </c:pt>
                <c:pt idx="4676">
                  <c:v>0.0</c:v>
                </c:pt>
                <c:pt idx="4677">
                  <c:v>0.0</c:v>
                </c:pt>
                <c:pt idx="4678">
                  <c:v>0.0</c:v>
                </c:pt>
                <c:pt idx="4679">
                  <c:v>0.0</c:v>
                </c:pt>
                <c:pt idx="4680">
                  <c:v>0.0</c:v>
                </c:pt>
                <c:pt idx="4681">
                  <c:v>0.0</c:v>
                </c:pt>
                <c:pt idx="4682">
                  <c:v>0.0</c:v>
                </c:pt>
                <c:pt idx="4683">
                  <c:v>0.0</c:v>
                </c:pt>
                <c:pt idx="4684">
                  <c:v>0.0</c:v>
                </c:pt>
                <c:pt idx="4685">
                  <c:v>0.0</c:v>
                </c:pt>
                <c:pt idx="4686">
                  <c:v>0.0</c:v>
                </c:pt>
                <c:pt idx="4687">
                  <c:v>0.0</c:v>
                </c:pt>
                <c:pt idx="4688">
                  <c:v>0.0</c:v>
                </c:pt>
                <c:pt idx="4689">
                  <c:v>0.0</c:v>
                </c:pt>
                <c:pt idx="4690">
                  <c:v>0.0</c:v>
                </c:pt>
                <c:pt idx="4691">
                  <c:v>0.0</c:v>
                </c:pt>
                <c:pt idx="4692">
                  <c:v>0.0</c:v>
                </c:pt>
                <c:pt idx="4693">
                  <c:v>0.0</c:v>
                </c:pt>
                <c:pt idx="4694">
                  <c:v>0.0</c:v>
                </c:pt>
                <c:pt idx="4695">
                  <c:v>0.0</c:v>
                </c:pt>
                <c:pt idx="4696">
                  <c:v>0.0</c:v>
                </c:pt>
                <c:pt idx="4697">
                  <c:v>0.0</c:v>
                </c:pt>
                <c:pt idx="4698">
                  <c:v>0.0</c:v>
                </c:pt>
                <c:pt idx="4699">
                  <c:v>0.0</c:v>
                </c:pt>
                <c:pt idx="4700">
                  <c:v>0.0</c:v>
                </c:pt>
                <c:pt idx="4701">
                  <c:v>0.0</c:v>
                </c:pt>
                <c:pt idx="4702">
                  <c:v>0.0</c:v>
                </c:pt>
                <c:pt idx="4703">
                  <c:v>0.0</c:v>
                </c:pt>
                <c:pt idx="4704">
                  <c:v>0.0</c:v>
                </c:pt>
                <c:pt idx="4705">
                  <c:v>0.0</c:v>
                </c:pt>
                <c:pt idx="4706">
                  <c:v>0.0</c:v>
                </c:pt>
                <c:pt idx="4707">
                  <c:v>0.0</c:v>
                </c:pt>
                <c:pt idx="4708">
                  <c:v>0.0</c:v>
                </c:pt>
                <c:pt idx="4709">
                  <c:v>0.0</c:v>
                </c:pt>
                <c:pt idx="4710">
                  <c:v>0.0</c:v>
                </c:pt>
                <c:pt idx="4711">
                  <c:v>0.0</c:v>
                </c:pt>
                <c:pt idx="4712">
                  <c:v>0.0</c:v>
                </c:pt>
                <c:pt idx="4713">
                  <c:v>0.0</c:v>
                </c:pt>
                <c:pt idx="4714">
                  <c:v>0.0</c:v>
                </c:pt>
                <c:pt idx="4715">
                  <c:v>0.0</c:v>
                </c:pt>
                <c:pt idx="4716">
                  <c:v>0.0</c:v>
                </c:pt>
                <c:pt idx="4717">
                  <c:v>0.0</c:v>
                </c:pt>
                <c:pt idx="4718">
                  <c:v>0.0</c:v>
                </c:pt>
                <c:pt idx="4719">
                  <c:v>0.0</c:v>
                </c:pt>
                <c:pt idx="4720">
                  <c:v>0.0</c:v>
                </c:pt>
                <c:pt idx="4721">
                  <c:v>0.0</c:v>
                </c:pt>
                <c:pt idx="4722">
                  <c:v>0.0</c:v>
                </c:pt>
                <c:pt idx="4723">
                  <c:v>0.0</c:v>
                </c:pt>
                <c:pt idx="4724">
                  <c:v>0.0</c:v>
                </c:pt>
                <c:pt idx="4725">
                  <c:v>0.0</c:v>
                </c:pt>
                <c:pt idx="4726">
                  <c:v>0.0</c:v>
                </c:pt>
                <c:pt idx="4727">
                  <c:v>0.0</c:v>
                </c:pt>
                <c:pt idx="4728">
                  <c:v>0.0</c:v>
                </c:pt>
                <c:pt idx="4729">
                  <c:v>0.0</c:v>
                </c:pt>
                <c:pt idx="4730">
                  <c:v>0.0</c:v>
                </c:pt>
                <c:pt idx="4731">
                  <c:v>0.0</c:v>
                </c:pt>
                <c:pt idx="4732">
                  <c:v>0.0</c:v>
                </c:pt>
                <c:pt idx="4733">
                  <c:v>0.0</c:v>
                </c:pt>
                <c:pt idx="4734">
                  <c:v>0.0</c:v>
                </c:pt>
                <c:pt idx="4735">
                  <c:v>0.0</c:v>
                </c:pt>
                <c:pt idx="4736">
                  <c:v>0.0</c:v>
                </c:pt>
                <c:pt idx="4737">
                  <c:v>0.0</c:v>
                </c:pt>
                <c:pt idx="4738">
                  <c:v>0.0</c:v>
                </c:pt>
                <c:pt idx="4739">
                  <c:v>0.0</c:v>
                </c:pt>
                <c:pt idx="4740">
                  <c:v>0.0</c:v>
                </c:pt>
                <c:pt idx="4741">
                  <c:v>0.0</c:v>
                </c:pt>
                <c:pt idx="4742">
                  <c:v>0.0</c:v>
                </c:pt>
                <c:pt idx="4743">
                  <c:v>0.0</c:v>
                </c:pt>
                <c:pt idx="4744">
                  <c:v>0.0</c:v>
                </c:pt>
                <c:pt idx="4745">
                  <c:v>0.0</c:v>
                </c:pt>
                <c:pt idx="4746">
                  <c:v>0.0</c:v>
                </c:pt>
                <c:pt idx="4747">
                  <c:v>0.0</c:v>
                </c:pt>
                <c:pt idx="4748">
                  <c:v>0.0</c:v>
                </c:pt>
                <c:pt idx="4749">
                  <c:v>0.0</c:v>
                </c:pt>
                <c:pt idx="4750">
                  <c:v>0.0</c:v>
                </c:pt>
                <c:pt idx="4751">
                  <c:v>0.0</c:v>
                </c:pt>
                <c:pt idx="4752">
                  <c:v>0.0</c:v>
                </c:pt>
                <c:pt idx="4753">
                  <c:v>0.0</c:v>
                </c:pt>
                <c:pt idx="4754">
                  <c:v>0.0</c:v>
                </c:pt>
                <c:pt idx="4755">
                  <c:v>0.0</c:v>
                </c:pt>
                <c:pt idx="4756">
                  <c:v>0.0</c:v>
                </c:pt>
                <c:pt idx="4757">
                  <c:v>0.0</c:v>
                </c:pt>
                <c:pt idx="4758">
                  <c:v>0.0</c:v>
                </c:pt>
                <c:pt idx="4759">
                  <c:v>0.0</c:v>
                </c:pt>
                <c:pt idx="4760">
                  <c:v>0.0</c:v>
                </c:pt>
                <c:pt idx="4761">
                  <c:v>0.0</c:v>
                </c:pt>
                <c:pt idx="4762">
                  <c:v>0.0</c:v>
                </c:pt>
                <c:pt idx="4763">
                  <c:v>0.0</c:v>
                </c:pt>
                <c:pt idx="4764">
                  <c:v>0.0</c:v>
                </c:pt>
                <c:pt idx="4765">
                  <c:v>0.0</c:v>
                </c:pt>
                <c:pt idx="4766">
                  <c:v>0.0</c:v>
                </c:pt>
                <c:pt idx="4767">
                  <c:v>0.0</c:v>
                </c:pt>
                <c:pt idx="4768">
                  <c:v>0.0</c:v>
                </c:pt>
                <c:pt idx="4769">
                  <c:v>0.0</c:v>
                </c:pt>
                <c:pt idx="4770">
                  <c:v>0.0</c:v>
                </c:pt>
                <c:pt idx="4771">
                  <c:v>0.0</c:v>
                </c:pt>
                <c:pt idx="4772">
                  <c:v>0.0</c:v>
                </c:pt>
                <c:pt idx="4773">
                  <c:v>0.0</c:v>
                </c:pt>
                <c:pt idx="4774">
                  <c:v>0.0</c:v>
                </c:pt>
                <c:pt idx="4775">
                  <c:v>0.0</c:v>
                </c:pt>
                <c:pt idx="4776">
                  <c:v>0.0</c:v>
                </c:pt>
                <c:pt idx="4777">
                  <c:v>0.0</c:v>
                </c:pt>
                <c:pt idx="4778">
                  <c:v>0.0</c:v>
                </c:pt>
                <c:pt idx="4779">
                  <c:v>0.0</c:v>
                </c:pt>
                <c:pt idx="4780">
                  <c:v>0.0</c:v>
                </c:pt>
                <c:pt idx="4781">
                  <c:v>0.0</c:v>
                </c:pt>
                <c:pt idx="4782">
                  <c:v>0.0</c:v>
                </c:pt>
                <c:pt idx="4783">
                  <c:v>0.0</c:v>
                </c:pt>
                <c:pt idx="4784">
                  <c:v>0.0</c:v>
                </c:pt>
                <c:pt idx="4785">
                  <c:v>0.0</c:v>
                </c:pt>
                <c:pt idx="4786">
                  <c:v>0.0</c:v>
                </c:pt>
                <c:pt idx="4787">
                  <c:v>0.0</c:v>
                </c:pt>
                <c:pt idx="4788">
                  <c:v>0.0</c:v>
                </c:pt>
                <c:pt idx="4789">
                  <c:v>0.0</c:v>
                </c:pt>
                <c:pt idx="4790">
                  <c:v>0.0</c:v>
                </c:pt>
                <c:pt idx="4791">
                  <c:v>0.0</c:v>
                </c:pt>
                <c:pt idx="4792">
                  <c:v>0.0</c:v>
                </c:pt>
                <c:pt idx="4793">
                  <c:v>0.0</c:v>
                </c:pt>
                <c:pt idx="4794">
                  <c:v>0.0</c:v>
                </c:pt>
                <c:pt idx="4795">
                  <c:v>0.0</c:v>
                </c:pt>
                <c:pt idx="4796">
                  <c:v>0.0</c:v>
                </c:pt>
                <c:pt idx="4797">
                  <c:v>0.0</c:v>
                </c:pt>
                <c:pt idx="4798">
                  <c:v>0.0</c:v>
                </c:pt>
                <c:pt idx="4799">
                  <c:v>0.0</c:v>
                </c:pt>
                <c:pt idx="4800">
                  <c:v>0.0</c:v>
                </c:pt>
                <c:pt idx="4801">
                  <c:v>0.0</c:v>
                </c:pt>
                <c:pt idx="4802">
                  <c:v>0.0</c:v>
                </c:pt>
                <c:pt idx="4803">
                  <c:v>0.0</c:v>
                </c:pt>
                <c:pt idx="4804">
                  <c:v>0.0</c:v>
                </c:pt>
                <c:pt idx="4805">
                  <c:v>0.0</c:v>
                </c:pt>
                <c:pt idx="4806">
                  <c:v>0.0</c:v>
                </c:pt>
                <c:pt idx="4807">
                  <c:v>0.0</c:v>
                </c:pt>
                <c:pt idx="4808">
                  <c:v>0.0</c:v>
                </c:pt>
                <c:pt idx="4809">
                  <c:v>0.0</c:v>
                </c:pt>
                <c:pt idx="4810">
                  <c:v>0.0</c:v>
                </c:pt>
                <c:pt idx="4811">
                  <c:v>0.0</c:v>
                </c:pt>
                <c:pt idx="4812">
                  <c:v>0.0</c:v>
                </c:pt>
                <c:pt idx="4813">
                  <c:v>0.0</c:v>
                </c:pt>
                <c:pt idx="4814">
                  <c:v>0.0</c:v>
                </c:pt>
                <c:pt idx="4815">
                  <c:v>0.0</c:v>
                </c:pt>
                <c:pt idx="4816">
                  <c:v>0.0</c:v>
                </c:pt>
                <c:pt idx="4817">
                  <c:v>0.0</c:v>
                </c:pt>
                <c:pt idx="4818">
                  <c:v>0.0</c:v>
                </c:pt>
                <c:pt idx="4819">
                  <c:v>0.0</c:v>
                </c:pt>
                <c:pt idx="4820">
                  <c:v>0.0</c:v>
                </c:pt>
                <c:pt idx="4821">
                  <c:v>0.0</c:v>
                </c:pt>
                <c:pt idx="4822">
                  <c:v>0.0</c:v>
                </c:pt>
                <c:pt idx="4823">
                  <c:v>0.0</c:v>
                </c:pt>
                <c:pt idx="4824">
                  <c:v>0.0</c:v>
                </c:pt>
                <c:pt idx="4825">
                  <c:v>0.0</c:v>
                </c:pt>
                <c:pt idx="4826">
                  <c:v>0.0</c:v>
                </c:pt>
                <c:pt idx="4827">
                  <c:v>0.0</c:v>
                </c:pt>
                <c:pt idx="4828">
                  <c:v>0.0</c:v>
                </c:pt>
                <c:pt idx="4829">
                  <c:v>0.0</c:v>
                </c:pt>
                <c:pt idx="4830">
                  <c:v>0.0</c:v>
                </c:pt>
                <c:pt idx="4831">
                  <c:v>0.0</c:v>
                </c:pt>
                <c:pt idx="4832">
                  <c:v>0.0</c:v>
                </c:pt>
                <c:pt idx="4833">
                  <c:v>0.0</c:v>
                </c:pt>
                <c:pt idx="4834">
                  <c:v>0.0</c:v>
                </c:pt>
                <c:pt idx="4835">
                  <c:v>0.0</c:v>
                </c:pt>
                <c:pt idx="4836">
                  <c:v>0.0</c:v>
                </c:pt>
                <c:pt idx="4837">
                  <c:v>0.0</c:v>
                </c:pt>
                <c:pt idx="4838">
                  <c:v>0.0</c:v>
                </c:pt>
                <c:pt idx="4839">
                  <c:v>0.0</c:v>
                </c:pt>
                <c:pt idx="4840">
                  <c:v>0.0</c:v>
                </c:pt>
                <c:pt idx="4841">
                  <c:v>0.0</c:v>
                </c:pt>
                <c:pt idx="4842">
                  <c:v>0.0</c:v>
                </c:pt>
                <c:pt idx="4843">
                  <c:v>0.0</c:v>
                </c:pt>
                <c:pt idx="4844">
                  <c:v>0.0</c:v>
                </c:pt>
                <c:pt idx="4845">
                  <c:v>0.0</c:v>
                </c:pt>
                <c:pt idx="4846">
                  <c:v>0.0</c:v>
                </c:pt>
                <c:pt idx="4847">
                  <c:v>0.0</c:v>
                </c:pt>
                <c:pt idx="4848">
                  <c:v>0.0</c:v>
                </c:pt>
                <c:pt idx="4849">
                  <c:v>0.0</c:v>
                </c:pt>
                <c:pt idx="4850">
                  <c:v>0.0</c:v>
                </c:pt>
                <c:pt idx="4851">
                  <c:v>0.0</c:v>
                </c:pt>
                <c:pt idx="4852">
                  <c:v>0.0</c:v>
                </c:pt>
                <c:pt idx="4853">
                  <c:v>0.0</c:v>
                </c:pt>
                <c:pt idx="4854">
                  <c:v>0.0</c:v>
                </c:pt>
                <c:pt idx="4855">
                  <c:v>0.0</c:v>
                </c:pt>
                <c:pt idx="4856">
                  <c:v>0.0</c:v>
                </c:pt>
                <c:pt idx="4857">
                  <c:v>0.0</c:v>
                </c:pt>
                <c:pt idx="4858">
                  <c:v>0.0</c:v>
                </c:pt>
                <c:pt idx="4859">
                  <c:v>0.0</c:v>
                </c:pt>
                <c:pt idx="4860">
                  <c:v>0.0</c:v>
                </c:pt>
                <c:pt idx="4861">
                  <c:v>0.0</c:v>
                </c:pt>
                <c:pt idx="4862">
                  <c:v>0.0</c:v>
                </c:pt>
                <c:pt idx="4863">
                  <c:v>0.0</c:v>
                </c:pt>
                <c:pt idx="4864">
                  <c:v>0.0</c:v>
                </c:pt>
                <c:pt idx="4865">
                  <c:v>0.0</c:v>
                </c:pt>
                <c:pt idx="4866">
                  <c:v>0.0</c:v>
                </c:pt>
                <c:pt idx="4867">
                  <c:v>0.0</c:v>
                </c:pt>
                <c:pt idx="4868">
                  <c:v>0.0</c:v>
                </c:pt>
                <c:pt idx="4869">
                  <c:v>0.0</c:v>
                </c:pt>
                <c:pt idx="4870">
                  <c:v>0.0</c:v>
                </c:pt>
                <c:pt idx="4871">
                  <c:v>0.0</c:v>
                </c:pt>
                <c:pt idx="4872">
                  <c:v>0.0</c:v>
                </c:pt>
                <c:pt idx="4873">
                  <c:v>0.0</c:v>
                </c:pt>
                <c:pt idx="4874">
                  <c:v>0.0</c:v>
                </c:pt>
                <c:pt idx="4875">
                  <c:v>0.0</c:v>
                </c:pt>
                <c:pt idx="4876">
                  <c:v>0.0</c:v>
                </c:pt>
                <c:pt idx="4877">
                  <c:v>0.0</c:v>
                </c:pt>
                <c:pt idx="4878">
                  <c:v>0.0</c:v>
                </c:pt>
                <c:pt idx="4879">
                  <c:v>0.0</c:v>
                </c:pt>
                <c:pt idx="4880">
                  <c:v>0.0</c:v>
                </c:pt>
                <c:pt idx="4881">
                  <c:v>0.0</c:v>
                </c:pt>
                <c:pt idx="4882">
                  <c:v>0.0</c:v>
                </c:pt>
                <c:pt idx="4883">
                  <c:v>0.0</c:v>
                </c:pt>
                <c:pt idx="4884">
                  <c:v>0.0</c:v>
                </c:pt>
                <c:pt idx="4885">
                  <c:v>0.0</c:v>
                </c:pt>
                <c:pt idx="4886">
                  <c:v>0.0</c:v>
                </c:pt>
                <c:pt idx="4887">
                  <c:v>0.0</c:v>
                </c:pt>
                <c:pt idx="4888">
                  <c:v>0.0</c:v>
                </c:pt>
                <c:pt idx="4889">
                  <c:v>0.0</c:v>
                </c:pt>
                <c:pt idx="4890">
                  <c:v>0.0</c:v>
                </c:pt>
                <c:pt idx="4891">
                  <c:v>0.0</c:v>
                </c:pt>
                <c:pt idx="4892">
                  <c:v>0.0</c:v>
                </c:pt>
                <c:pt idx="4893">
                  <c:v>0.0</c:v>
                </c:pt>
                <c:pt idx="4894">
                  <c:v>0.0</c:v>
                </c:pt>
                <c:pt idx="4895">
                  <c:v>0.0</c:v>
                </c:pt>
                <c:pt idx="4896">
                  <c:v>0.0</c:v>
                </c:pt>
                <c:pt idx="4897">
                  <c:v>0.0</c:v>
                </c:pt>
                <c:pt idx="4898">
                  <c:v>0.0</c:v>
                </c:pt>
                <c:pt idx="4899">
                  <c:v>0.0</c:v>
                </c:pt>
                <c:pt idx="4900">
                  <c:v>0.0</c:v>
                </c:pt>
                <c:pt idx="4901">
                  <c:v>0.0</c:v>
                </c:pt>
                <c:pt idx="4902">
                  <c:v>0.0</c:v>
                </c:pt>
                <c:pt idx="4903">
                  <c:v>0.0</c:v>
                </c:pt>
                <c:pt idx="4904">
                  <c:v>0.0</c:v>
                </c:pt>
                <c:pt idx="4905">
                  <c:v>0.0</c:v>
                </c:pt>
                <c:pt idx="4906">
                  <c:v>0.0</c:v>
                </c:pt>
                <c:pt idx="4907">
                  <c:v>0.0</c:v>
                </c:pt>
                <c:pt idx="4908">
                  <c:v>0.0</c:v>
                </c:pt>
                <c:pt idx="4909">
                  <c:v>0.0</c:v>
                </c:pt>
                <c:pt idx="4910">
                  <c:v>0.0</c:v>
                </c:pt>
                <c:pt idx="4911">
                  <c:v>0.0</c:v>
                </c:pt>
                <c:pt idx="4912">
                  <c:v>0.0</c:v>
                </c:pt>
                <c:pt idx="4913">
                  <c:v>0.0</c:v>
                </c:pt>
                <c:pt idx="4914">
                  <c:v>0.0</c:v>
                </c:pt>
                <c:pt idx="4915">
                  <c:v>0.0</c:v>
                </c:pt>
                <c:pt idx="4916">
                  <c:v>0.0</c:v>
                </c:pt>
                <c:pt idx="4917">
                  <c:v>0.0</c:v>
                </c:pt>
                <c:pt idx="4918">
                  <c:v>0.0</c:v>
                </c:pt>
                <c:pt idx="4919">
                  <c:v>0.0</c:v>
                </c:pt>
                <c:pt idx="4920">
                  <c:v>0.0</c:v>
                </c:pt>
                <c:pt idx="4921">
                  <c:v>0.0</c:v>
                </c:pt>
                <c:pt idx="4922">
                  <c:v>0.0</c:v>
                </c:pt>
                <c:pt idx="4923">
                  <c:v>0.0</c:v>
                </c:pt>
                <c:pt idx="4924">
                  <c:v>0.0</c:v>
                </c:pt>
                <c:pt idx="4925">
                  <c:v>0.0</c:v>
                </c:pt>
                <c:pt idx="4926">
                  <c:v>0.0</c:v>
                </c:pt>
                <c:pt idx="4927">
                  <c:v>0.0</c:v>
                </c:pt>
                <c:pt idx="4928">
                  <c:v>0.0</c:v>
                </c:pt>
                <c:pt idx="4929">
                  <c:v>0.0</c:v>
                </c:pt>
                <c:pt idx="4930">
                  <c:v>0.0</c:v>
                </c:pt>
                <c:pt idx="4931">
                  <c:v>0.0</c:v>
                </c:pt>
                <c:pt idx="4932">
                  <c:v>0.0</c:v>
                </c:pt>
                <c:pt idx="4933">
                  <c:v>0.0</c:v>
                </c:pt>
                <c:pt idx="4934">
                  <c:v>0.0</c:v>
                </c:pt>
                <c:pt idx="4935">
                  <c:v>0.0</c:v>
                </c:pt>
                <c:pt idx="4936">
                  <c:v>0.0</c:v>
                </c:pt>
                <c:pt idx="4937">
                  <c:v>0.0</c:v>
                </c:pt>
                <c:pt idx="4938">
                  <c:v>0.0</c:v>
                </c:pt>
                <c:pt idx="4939">
                  <c:v>0.0</c:v>
                </c:pt>
                <c:pt idx="4940">
                  <c:v>0.0</c:v>
                </c:pt>
                <c:pt idx="4941">
                  <c:v>0.0</c:v>
                </c:pt>
                <c:pt idx="4942">
                  <c:v>0.0</c:v>
                </c:pt>
                <c:pt idx="4943">
                  <c:v>0.0</c:v>
                </c:pt>
                <c:pt idx="4944">
                  <c:v>0.0</c:v>
                </c:pt>
                <c:pt idx="4945">
                  <c:v>0.0</c:v>
                </c:pt>
                <c:pt idx="4946">
                  <c:v>0.0</c:v>
                </c:pt>
                <c:pt idx="4947">
                  <c:v>0.0</c:v>
                </c:pt>
                <c:pt idx="4948">
                  <c:v>0.0</c:v>
                </c:pt>
                <c:pt idx="4949">
                  <c:v>0.0</c:v>
                </c:pt>
                <c:pt idx="4950">
                  <c:v>0.0</c:v>
                </c:pt>
                <c:pt idx="4951">
                  <c:v>0.0</c:v>
                </c:pt>
                <c:pt idx="4952">
                  <c:v>0.0</c:v>
                </c:pt>
                <c:pt idx="4953">
                  <c:v>0.0</c:v>
                </c:pt>
                <c:pt idx="4954">
                  <c:v>0.0</c:v>
                </c:pt>
                <c:pt idx="4955">
                  <c:v>0.0</c:v>
                </c:pt>
                <c:pt idx="4956">
                  <c:v>0.0</c:v>
                </c:pt>
                <c:pt idx="4957">
                  <c:v>0.0</c:v>
                </c:pt>
                <c:pt idx="4958">
                  <c:v>0.0</c:v>
                </c:pt>
                <c:pt idx="4959">
                  <c:v>0.0</c:v>
                </c:pt>
                <c:pt idx="4960">
                  <c:v>0.0</c:v>
                </c:pt>
                <c:pt idx="4961">
                  <c:v>0.0</c:v>
                </c:pt>
                <c:pt idx="4962">
                  <c:v>0.0</c:v>
                </c:pt>
                <c:pt idx="4963">
                  <c:v>0.0</c:v>
                </c:pt>
                <c:pt idx="4964">
                  <c:v>0.0</c:v>
                </c:pt>
                <c:pt idx="4965">
                  <c:v>0.0</c:v>
                </c:pt>
                <c:pt idx="4966">
                  <c:v>0.0</c:v>
                </c:pt>
                <c:pt idx="4967">
                  <c:v>0.0</c:v>
                </c:pt>
                <c:pt idx="4968">
                  <c:v>0.0</c:v>
                </c:pt>
                <c:pt idx="4969">
                  <c:v>0.0</c:v>
                </c:pt>
                <c:pt idx="4970">
                  <c:v>0.0</c:v>
                </c:pt>
                <c:pt idx="4971">
                  <c:v>0.0</c:v>
                </c:pt>
                <c:pt idx="4972">
                  <c:v>0.0</c:v>
                </c:pt>
                <c:pt idx="4973">
                  <c:v>0.0</c:v>
                </c:pt>
                <c:pt idx="4974">
                  <c:v>0.0</c:v>
                </c:pt>
                <c:pt idx="4975">
                  <c:v>0.0</c:v>
                </c:pt>
                <c:pt idx="4976">
                  <c:v>0.0</c:v>
                </c:pt>
                <c:pt idx="4977">
                  <c:v>0.0</c:v>
                </c:pt>
                <c:pt idx="4978">
                  <c:v>0.0</c:v>
                </c:pt>
                <c:pt idx="4979">
                  <c:v>0.0</c:v>
                </c:pt>
                <c:pt idx="4980">
                  <c:v>0.0</c:v>
                </c:pt>
                <c:pt idx="4981">
                  <c:v>0.0</c:v>
                </c:pt>
                <c:pt idx="4982">
                  <c:v>0.0</c:v>
                </c:pt>
                <c:pt idx="4983">
                  <c:v>0.0</c:v>
                </c:pt>
                <c:pt idx="4984">
                  <c:v>0.0</c:v>
                </c:pt>
                <c:pt idx="4985">
                  <c:v>0.0</c:v>
                </c:pt>
                <c:pt idx="4986">
                  <c:v>0.0</c:v>
                </c:pt>
                <c:pt idx="4987">
                  <c:v>0.0</c:v>
                </c:pt>
                <c:pt idx="4988">
                  <c:v>0.0</c:v>
                </c:pt>
                <c:pt idx="4989">
                  <c:v>0.0</c:v>
                </c:pt>
                <c:pt idx="4990">
                  <c:v>0.0</c:v>
                </c:pt>
                <c:pt idx="4991">
                  <c:v>0.0</c:v>
                </c:pt>
                <c:pt idx="4992">
                  <c:v>0.0</c:v>
                </c:pt>
                <c:pt idx="4993">
                  <c:v>0.0</c:v>
                </c:pt>
                <c:pt idx="4994">
                  <c:v>0.0</c:v>
                </c:pt>
                <c:pt idx="4995">
                  <c:v>0.0</c:v>
                </c:pt>
                <c:pt idx="4996">
                  <c:v>0.0</c:v>
                </c:pt>
                <c:pt idx="4997">
                  <c:v>0.0</c:v>
                </c:pt>
                <c:pt idx="4998">
                  <c:v>0.0</c:v>
                </c:pt>
                <c:pt idx="4999">
                  <c:v>0.0</c:v>
                </c:pt>
                <c:pt idx="5000">
                  <c:v>0.0</c:v>
                </c:pt>
                <c:pt idx="5001">
                  <c:v>0.0</c:v>
                </c:pt>
                <c:pt idx="5002">
                  <c:v>0.0</c:v>
                </c:pt>
                <c:pt idx="5003">
                  <c:v>0.0</c:v>
                </c:pt>
                <c:pt idx="5004">
                  <c:v>0.0</c:v>
                </c:pt>
                <c:pt idx="5005">
                  <c:v>0.0</c:v>
                </c:pt>
                <c:pt idx="5006">
                  <c:v>0.0</c:v>
                </c:pt>
                <c:pt idx="5007">
                  <c:v>0.0</c:v>
                </c:pt>
                <c:pt idx="5008">
                  <c:v>0.0</c:v>
                </c:pt>
                <c:pt idx="5009">
                  <c:v>0.0</c:v>
                </c:pt>
                <c:pt idx="5010">
                  <c:v>0.0</c:v>
                </c:pt>
                <c:pt idx="5011">
                  <c:v>0.0</c:v>
                </c:pt>
                <c:pt idx="5012">
                  <c:v>0.0</c:v>
                </c:pt>
                <c:pt idx="5013">
                  <c:v>0.0</c:v>
                </c:pt>
                <c:pt idx="5014">
                  <c:v>0.0</c:v>
                </c:pt>
                <c:pt idx="5015">
                  <c:v>0.0</c:v>
                </c:pt>
                <c:pt idx="5016">
                  <c:v>0.0</c:v>
                </c:pt>
                <c:pt idx="5017">
                  <c:v>0.0</c:v>
                </c:pt>
                <c:pt idx="5018">
                  <c:v>0.0</c:v>
                </c:pt>
                <c:pt idx="5019">
                  <c:v>0.0</c:v>
                </c:pt>
                <c:pt idx="5020">
                  <c:v>0.0</c:v>
                </c:pt>
                <c:pt idx="5021">
                  <c:v>0.0</c:v>
                </c:pt>
                <c:pt idx="5022">
                  <c:v>0.0</c:v>
                </c:pt>
                <c:pt idx="5023">
                  <c:v>0.0</c:v>
                </c:pt>
                <c:pt idx="5024">
                  <c:v>0.0</c:v>
                </c:pt>
                <c:pt idx="5025">
                  <c:v>0.0</c:v>
                </c:pt>
                <c:pt idx="5026">
                  <c:v>0.0</c:v>
                </c:pt>
                <c:pt idx="5027">
                  <c:v>0.0</c:v>
                </c:pt>
                <c:pt idx="5028">
                  <c:v>0.0</c:v>
                </c:pt>
                <c:pt idx="5029">
                  <c:v>0.0</c:v>
                </c:pt>
                <c:pt idx="5030">
                  <c:v>0.0</c:v>
                </c:pt>
                <c:pt idx="5031">
                  <c:v>0.0</c:v>
                </c:pt>
                <c:pt idx="5032">
                  <c:v>0.0</c:v>
                </c:pt>
                <c:pt idx="5033">
                  <c:v>0.0</c:v>
                </c:pt>
                <c:pt idx="5034">
                  <c:v>0.0</c:v>
                </c:pt>
                <c:pt idx="5035">
                  <c:v>0.0</c:v>
                </c:pt>
                <c:pt idx="5036">
                  <c:v>0.0</c:v>
                </c:pt>
                <c:pt idx="5037">
                  <c:v>0.0</c:v>
                </c:pt>
                <c:pt idx="5038">
                  <c:v>0.0</c:v>
                </c:pt>
                <c:pt idx="5039">
                  <c:v>0.0</c:v>
                </c:pt>
                <c:pt idx="5040">
                  <c:v>0.0</c:v>
                </c:pt>
                <c:pt idx="5041">
                  <c:v>0.0</c:v>
                </c:pt>
                <c:pt idx="5042">
                  <c:v>0.0</c:v>
                </c:pt>
                <c:pt idx="5043">
                  <c:v>0.0</c:v>
                </c:pt>
                <c:pt idx="5044">
                  <c:v>0.0</c:v>
                </c:pt>
                <c:pt idx="5045">
                  <c:v>0.0</c:v>
                </c:pt>
                <c:pt idx="5046">
                  <c:v>0.0</c:v>
                </c:pt>
                <c:pt idx="5047">
                  <c:v>0.0</c:v>
                </c:pt>
                <c:pt idx="5048">
                  <c:v>0.0</c:v>
                </c:pt>
                <c:pt idx="5049">
                  <c:v>0.0</c:v>
                </c:pt>
                <c:pt idx="5050">
                  <c:v>0.0</c:v>
                </c:pt>
                <c:pt idx="5051">
                  <c:v>0.0</c:v>
                </c:pt>
                <c:pt idx="5052">
                  <c:v>0.0</c:v>
                </c:pt>
                <c:pt idx="5053">
                  <c:v>0.0</c:v>
                </c:pt>
                <c:pt idx="5054">
                  <c:v>0.0</c:v>
                </c:pt>
                <c:pt idx="5055">
                  <c:v>0.0</c:v>
                </c:pt>
                <c:pt idx="5056">
                  <c:v>0.0</c:v>
                </c:pt>
                <c:pt idx="5057">
                  <c:v>0.0</c:v>
                </c:pt>
                <c:pt idx="5058">
                  <c:v>0.0</c:v>
                </c:pt>
                <c:pt idx="5059">
                  <c:v>0.0</c:v>
                </c:pt>
                <c:pt idx="5060">
                  <c:v>0.0</c:v>
                </c:pt>
                <c:pt idx="5061">
                  <c:v>0.0</c:v>
                </c:pt>
                <c:pt idx="5062">
                  <c:v>0.0</c:v>
                </c:pt>
                <c:pt idx="5063">
                  <c:v>0.0</c:v>
                </c:pt>
                <c:pt idx="5064">
                  <c:v>0.0</c:v>
                </c:pt>
                <c:pt idx="5065">
                  <c:v>0.0</c:v>
                </c:pt>
                <c:pt idx="5066">
                  <c:v>0.0</c:v>
                </c:pt>
                <c:pt idx="5067">
                  <c:v>0.0</c:v>
                </c:pt>
                <c:pt idx="5068">
                  <c:v>0.0</c:v>
                </c:pt>
                <c:pt idx="5069">
                  <c:v>0.0</c:v>
                </c:pt>
                <c:pt idx="5070">
                  <c:v>0.0</c:v>
                </c:pt>
                <c:pt idx="5071">
                  <c:v>0.0</c:v>
                </c:pt>
                <c:pt idx="5072">
                  <c:v>0.0</c:v>
                </c:pt>
                <c:pt idx="5073">
                  <c:v>0.0</c:v>
                </c:pt>
                <c:pt idx="5074">
                  <c:v>0.0</c:v>
                </c:pt>
                <c:pt idx="5075">
                  <c:v>0.0</c:v>
                </c:pt>
                <c:pt idx="5076">
                  <c:v>0.0</c:v>
                </c:pt>
                <c:pt idx="5077">
                  <c:v>0.0</c:v>
                </c:pt>
                <c:pt idx="5078">
                  <c:v>0.0</c:v>
                </c:pt>
                <c:pt idx="5079">
                  <c:v>0.0</c:v>
                </c:pt>
                <c:pt idx="5080">
                  <c:v>0.0</c:v>
                </c:pt>
                <c:pt idx="5081">
                  <c:v>0.0</c:v>
                </c:pt>
                <c:pt idx="5082">
                  <c:v>0.0</c:v>
                </c:pt>
                <c:pt idx="5083">
                  <c:v>0.0</c:v>
                </c:pt>
                <c:pt idx="5084">
                  <c:v>0.0</c:v>
                </c:pt>
                <c:pt idx="5085">
                  <c:v>0.0</c:v>
                </c:pt>
                <c:pt idx="5086">
                  <c:v>0.0</c:v>
                </c:pt>
                <c:pt idx="5087">
                  <c:v>0.0</c:v>
                </c:pt>
                <c:pt idx="5088">
                  <c:v>0.0</c:v>
                </c:pt>
                <c:pt idx="5089">
                  <c:v>0.0</c:v>
                </c:pt>
                <c:pt idx="5090">
                  <c:v>0.0</c:v>
                </c:pt>
                <c:pt idx="5091">
                  <c:v>0.0</c:v>
                </c:pt>
                <c:pt idx="5092">
                  <c:v>0.0</c:v>
                </c:pt>
                <c:pt idx="5093">
                  <c:v>0.0</c:v>
                </c:pt>
                <c:pt idx="5094">
                  <c:v>0.0</c:v>
                </c:pt>
                <c:pt idx="5095">
                  <c:v>0.0</c:v>
                </c:pt>
                <c:pt idx="5096">
                  <c:v>0.0</c:v>
                </c:pt>
                <c:pt idx="5097">
                  <c:v>0.0</c:v>
                </c:pt>
                <c:pt idx="5098">
                  <c:v>0.0</c:v>
                </c:pt>
                <c:pt idx="5099">
                  <c:v>0.0</c:v>
                </c:pt>
                <c:pt idx="5100">
                  <c:v>0.0</c:v>
                </c:pt>
                <c:pt idx="5101">
                  <c:v>0.0</c:v>
                </c:pt>
                <c:pt idx="5102">
                  <c:v>0.0</c:v>
                </c:pt>
                <c:pt idx="5103">
                  <c:v>0.0</c:v>
                </c:pt>
                <c:pt idx="5104">
                  <c:v>0.0</c:v>
                </c:pt>
                <c:pt idx="5105">
                  <c:v>0.0</c:v>
                </c:pt>
                <c:pt idx="5106">
                  <c:v>0.0</c:v>
                </c:pt>
                <c:pt idx="5107">
                  <c:v>0.0</c:v>
                </c:pt>
                <c:pt idx="5108">
                  <c:v>0.0</c:v>
                </c:pt>
                <c:pt idx="5109">
                  <c:v>0.0</c:v>
                </c:pt>
                <c:pt idx="5110">
                  <c:v>0.0</c:v>
                </c:pt>
                <c:pt idx="5111">
                  <c:v>0.0</c:v>
                </c:pt>
                <c:pt idx="5112">
                  <c:v>0.0</c:v>
                </c:pt>
                <c:pt idx="5113">
                  <c:v>0.0</c:v>
                </c:pt>
                <c:pt idx="5114">
                  <c:v>0.0</c:v>
                </c:pt>
                <c:pt idx="5115">
                  <c:v>0.0</c:v>
                </c:pt>
                <c:pt idx="5116">
                  <c:v>0.0</c:v>
                </c:pt>
                <c:pt idx="5117">
                  <c:v>0.0</c:v>
                </c:pt>
                <c:pt idx="5118">
                  <c:v>0.0</c:v>
                </c:pt>
                <c:pt idx="5119">
                  <c:v>0.0</c:v>
                </c:pt>
                <c:pt idx="5120">
                  <c:v>0.0</c:v>
                </c:pt>
                <c:pt idx="5121">
                  <c:v>0.0</c:v>
                </c:pt>
                <c:pt idx="5122">
                  <c:v>0.0</c:v>
                </c:pt>
                <c:pt idx="5123">
                  <c:v>0.0</c:v>
                </c:pt>
                <c:pt idx="5124">
                  <c:v>0.0</c:v>
                </c:pt>
                <c:pt idx="5125">
                  <c:v>0.0</c:v>
                </c:pt>
                <c:pt idx="5126">
                  <c:v>0.0</c:v>
                </c:pt>
                <c:pt idx="5127">
                  <c:v>0.0</c:v>
                </c:pt>
                <c:pt idx="5128">
                  <c:v>0.0</c:v>
                </c:pt>
                <c:pt idx="5129">
                  <c:v>0.0</c:v>
                </c:pt>
                <c:pt idx="5130">
                  <c:v>0.0</c:v>
                </c:pt>
                <c:pt idx="5131">
                  <c:v>0.0</c:v>
                </c:pt>
                <c:pt idx="5132">
                  <c:v>0.0</c:v>
                </c:pt>
                <c:pt idx="5133">
                  <c:v>0.0</c:v>
                </c:pt>
                <c:pt idx="5134">
                  <c:v>0.0</c:v>
                </c:pt>
                <c:pt idx="5135">
                  <c:v>0.0</c:v>
                </c:pt>
                <c:pt idx="5136">
                  <c:v>0.0</c:v>
                </c:pt>
                <c:pt idx="5137">
                  <c:v>0.0</c:v>
                </c:pt>
                <c:pt idx="5138">
                  <c:v>0.0</c:v>
                </c:pt>
                <c:pt idx="5139">
                  <c:v>0.0</c:v>
                </c:pt>
                <c:pt idx="5140">
                  <c:v>0.0</c:v>
                </c:pt>
                <c:pt idx="5141">
                  <c:v>0.0</c:v>
                </c:pt>
                <c:pt idx="5142">
                  <c:v>0.0</c:v>
                </c:pt>
                <c:pt idx="5143">
                  <c:v>0.0</c:v>
                </c:pt>
                <c:pt idx="5144">
                  <c:v>0.0</c:v>
                </c:pt>
                <c:pt idx="5145">
                  <c:v>0.0</c:v>
                </c:pt>
                <c:pt idx="5146">
                  <c:v>0.0</c:v>
                </c:pt>
                <c:pt idx="5147">
                  <c:v>0.0</c:v>
                </c:pt>
                <c:pt idx="5148">
                  <c:v>0.0</c:v>
                </c:pt>
                <c:pt idx="5149">
                  <c:v>0.0</c:v>
                </c:pt>
                <c:pt idx="5150">
                  <c:v>0.0</c:v>
                </c:pt>
                <c:pt idx="5151">
                  <c:v>0.0</c:v>
                </c:pt>
                <c:pt idx="5152">
                  <c:v>0.0</c:v>
                </c:pt>
                <c:pt idx="5153">
                  <c:v>0.0</c:v>
                </c:pt>
                <c:pt idx="5154">
                  <c:v>0.0</c:v>
                </c:pt>
                <c:pt idx="5155">
                  <c:v>0.0</c:v>
                </c:pt>
                <c:pt idx="5156">
                  <c:v>0.0</c:v>
                </c:pt>
                <c:pt idx="5157">
                  <c:v>0.0</c:v>
                </c:pt>
                <c:pt idx="5158">
                  <c:v>0.0</c:v>
                </c:pt>
                <c:pt idx="5159">
                  <c:v>0.0</c:v>
                </c:pt>
                <c:pt idx="5160">
                  <c:v>0.0</c:v>
                </c:pt>
                <c:pt idx="5161">
                  <c:v>0.0</c:v>
                </c:pt>
                <c:pt idx="5162">
                  <c:v>0.0</c:v>
                </c:pt>
                <c:pt idx="5163">
                  <c:v>0.0</c:v>
                </c:pt>
                <c:pt idx="5164">
                  <c:v>0.0</c:v>
                </c:pt>
                <c:pt idx="5165">
                  <c:v>0.0</c:v>
                </c:pt>
                <c:pt idx="5166">
                  <c:v>0.0</c:v>
                </c:pt>
                <c:pt idx="5167">
                  <c:v>0.0</c:v>
                </c:pt>
                <c:pt idx="5168">
                  <c:v>0.0</c:v>
                </c:pt>
                <c:pt idx="5169">
                  <c:v>0.0</c:v>
                </c:pt>
                <c:pt idx="5170">
                  <c:v>0.0</c:v>
                </c:pt>
                <c:pt idx="5171">
                  <c:v>0.0</c:v>
                </c:pt>
                <c:pt idx="5172">
                  <c:v>0.0</c:v>
                </c:pt>
                <c:pt idx="5173">
                  <c:v>0.0</c:v>
                </c:pt>
                <c:pt idx="5174">
                  <c:v>0.0</c:v>
                </c:pt>
                <c:pt idx="5175">
                  <c:v>0.0</c:v>
                </c:pt>
                <c:pt idx="5176">
                  <c:v>0.0</c:v>
                </c:pt>
                <c:pt idx="5177">
                  <c:v>0.0</c:v>
                </c:pt>
                <c:pt idx="5178">
                  <c:v>0.0</c:v>
                </c:pt>
                <c:pt idx="5179">
                  <c:v>0.0</c:v>
                </c:pt>
                <c:pt idx="5180">
                  <c:v>0.0</c:v>
                </c:pt>
                <c:pt idx="5181">
                  <c:v>0.0</c:v>
                </c:pt>
                <c:pt idx="5182">
                  <c:v>0.0</c:v>
                </c:pt>
                <c:pt idx="5183">
                  <c:v>0.0</c:v>
                </c:pt>
                <c:pt idx="5184">
                  <c:v>0.0</c:v>
                </c:pt>
                <c:pt idx="5185">
                  <c:v>0.0</c:v>
                </c:pt>
                <c:pt idx="5186">
                  <c:v>0.0</c:v>
                </c:pt>
                <c:pt idx="5187">
                  <c:v>0.0</c:v>
                </c:pt>
                <c:pt idx="5188">
                  <c:v>0.0</c:v>
                </c:pt>
                <c:pt idx="5189">
                  <c:v>0.0</c:v>
                </c:pt>
                <c:pt idx="5190">
                  <c:v>0.0</c:v>
                </c:pt>
                <c:pt idx="5191">
                  <c:v>0.0</c:v>
                </c:pt>
                <c:pt idx="5192">
                  <c:v>0.0</c:v>
                </c:pt>
                <c:pt idx="5193">
                  <c:v>0.0</c:v>
                </c:pt>
                <c:pt idx="5194">
                  <c:v>0.0</c:v>
                </c:pt>
                <c:pt idx="5195">
                  <c:v>0.0</c:v>
                </c:pt>
                <c:pt idx="5196">
                  <c:v>0.0</c:v>
                </c:pt>
                <c:pt idx="5197">
                  <c:v>0.0</c:v>
                </c:pt>
                <c:pt idx="5198">
                  <c:v>0.0</c:v>
                </c:pt>
                <c:pt idx="5199">
                  <c:v>0.0</c:v>
                </c:pt>
                <c:pt idx="5200">
                  <c:v>0.0</c:v>
                </c:pt>
                <c:pt idx="5201">
                  <c:v>0.0</c:v>
                </c:pt>
                <c:pt idx="5202">
                  <c:v>0.0</c:v>
                </c:pt>
                <c:pt idx="5203">
                  <c:v>0.0</c:v>
                </c:pt>
                <c:pt idx="5204">
                  <c:v>0.0</c:v>
                </c:pt>
                <c:pt idx="5205">
                  <c:v>0.0</c:v>
                </c:pt>
                <c:pt idx="5206">
                  <c:v>0.0</c:v>
                </c:pt>
                <c:pt idx="5207">
                  <c:v>0.0</c:v>
                </c:pt>
                <c:pt idx="5208">
                  <c:v>0.0</c:v>
                </c:pt>
                <c:pt idx="5209">
                  <c:v>0.0</c:v>
                </c:pt>
                <c:pt idx="5210">
                  <c:v>0.0</c:v>
                </c:pt>
                <c:pt idx="5211">
                  <c:v>0.0</c:v>
                </c:pt>
                <c:pt idx="5212">
                  <c:v>0.0</c:v>
                </c:pt>
                <c:pt idx="5213">
                  <c:v>0.0</c:v>
                </c:pt>
                <c:pt idx="5214">
                  <c:v>0.0</c:v>
                </c:pt>
                <c:pt idx="5215">
                  <c:v>0.0</c:v>
                </c:pt>
                <c:pt idx="5216">
                  <c:v>0.0</c:v>
                </c:pt>
                <c:pt idx="5217">
                  <c:v>0.0</c:v>
                </c:pt>
                <c:pt idx="5218">
                  <c:v>0.0</c:v>
                </c:pt>
                <c:pt idx="5219">
                  <c:v>0.0</c:v>
                </c:pt>
                <c:pt idx="5220">
                  <c:v>0.0</c:v>
                </c:pt>
                <c:pt idx="5221">
                  <c:v>0.0</c:v>
                </c:pt>
                <c:pt idx="5222">
                  <c:v>0.0</c:v>
                </c:pt>
                <c:pt idx="5223">
                  <c:v>0.0</c:v>
                </c:pt>
                <c:pt idx="5224">
                  <c:v>0.0</c:v>
                </c:pt>
                <c:pt idx="5225">
                  <c:v>0.0</c:v>
                </c:pt>
                <c:pt idx="5226">
                  <c:v>0.0</c:v>
                </c:pt>
                <c:pt idx="5227">
                  <c:v>0.0</c:v>
                </c:pt>
                <c:pt idx="5228">
                  <c:v>0.0</c:v>
                </c:pt>
                <c:pt idx="5229">
                  <c:v>0.0</c:v>
                </c:pt>
                <c:pt idx="5230">
                  <c:v>0.0</c:v>
                </c:pt>
                <c:pt idx="5231">
                  <c:v>0.0</c:v>
                </c:pt>
                <c:pt idx="5232">
                  <c:v>0.0</c:v>
                </c:pt>
                <c:pt idx="5233">
                  <c:v>0.0</c:v>
                </c:pt>
                <c:pt idx="5234">
                  <c:v>0.0</c:v>
                </c:pt>
                <c:pt idx="5235">
                  <c:v>0.0</c:v>
                </c:pt>
                <c:pt idx="5236">
                  <c:v>0.0</c:v>
                </c:pt>
                <c:pt idx="5237">
                  <c:v>0.0</c:v>
                </c:pt>
                <c:pt idx="5238">
                  <c:v>0.0</c:v>
                </c:pt>
                <c:pt idx="5239">
                  <c:v>0.0</c:v>
                </c:pt>
                <c:pt idx="5240">
                  <c:v>0.0</c:v>
                </c:pt>
                <c:pt idx="5241">
                  <c:v>0.0</c:v>
                </c:pt>
                <c:pt idx="5242">
                  <c:v>0.0</c:v>
                </c:pt>
                <c:pt idx="5243">
                  <c:v>0.0</c:v>
                </c:pt>
                <c:pt idx="5244">
                  <c:v>0.0</c:v>
                </c:pt>
                <c:pt idx="5245">
                  <c:v>0.0</c:v>
                </c:pt>
                <c:pt idx="5246">
                  <c:v>0.0</c:v>
                </c:pt>
                <c:pt idx="5247">
                  <c:v>0.0</c:v>
                </c:pt>
                <c:pt idx="5248">
                  <c:v>0.0</c:v>
                </c:pt>
                <c:pt idx="5249">
                  <c:v>0.0</c:v>
                </c:pt>
                <c:pt idx="5250">
                  <c:v>0.0</c:v>
                </c:pt>
                <c:pt idx="5251">
                  <c:v>0.0</c:v>
                </c:pt>
                <c:pt idx="5252">
                  <c:v>0.0</c:v>
                </c:pt>
                <c:pt idx="5253">
                  <c:v>0.0</c:v>
                </c:pt>
                <c:pt idx="5254">
                  <c:v>0.0</c:v>
                </c:pt>
                <c:pt idx="5255">
                  <c:v>0.0</c:v>
                </c:pt>
                <c:pt idx="5256">
                  <c:v>0.0</c:v>
                </c:pt>
                <c:pt idx="5257">
                  <c:v>0.0</c:v>
                </c:pt>
                <c:pt idx="5258">
                  <c:v>0.0</c:v>
                </c:pt>
                <c:pt idx="5259">
                  <c:v>0.0</c:v>
                </c:pt>
                <c:pt idx="5260">
                  <c:v>0.0</c:v>
                </c:pt>
                <c:pt idx="5261">
                  <c:v>0.0</c:v>
                </c:pt>
                <c:pt idx="5262">
                  <c:v>0.0</c:v>
                </c:pt>
                <c:pt idx="5263">
                  <c:v>0.0</c:v>
                </c:pt>
                <c:pt idx="5264">
                  <c:v>0.0</c:v>
                </c:pt>
                <c:pt idx="5265">
                  <c:v>0.0</c:v>
                </c:pt>
                <c:pt idx="5266">
                  <c:v>0.0</c:v>
                </c:pt>
                <c:pt idx="5267">
                  <c:v>0.0</c:v>
                </c:pt>
                <c:pt idx="5268">
                  <c:v>0.0</c:v>
                </c:pt>
                <c:pt idx="5269">
                  <c:v>0.0</c:v>
                </c:pt>
                <c:pt idx="5270">
                  <c:v>0.0</c:v>
                </c:pt>
                <c:pt idx="5271">
                  <c:v>0.0</c:v>
                </c:pt>
                <c:pt idx="5272">
                  <c:v>0.0</c:v>
                </c:pt>
                <c:pt idx="5273">
                  <c:v>0.0</c:v>
                </c:pt>
                <c:pt idx="5274">
                  <c:v>0.0</c:v>
                </c:pt>
                <c:pt idx="5275">
                  <c:v>0.0</c:v>
                </c:pt>
                <c:pt idx="5276">
                  <c:v>0.0</c:v>
                </c:pt>
                <c:pt idx="5277">
                  <c:v>0.0</c:v>
                </c:pt>
                <c:pt idx="5278">
                  <c:v>0.0</c:v>
                </c:pt>
                <c:pt idx="5279">
                  <c:v>0.0</c:v>
                </c:pt>
                <c:pt idx="5280">
                  <c:v>0.0</c:v>
                </c:pt>
                <c:pt idx="5281">
                  <c:v>0.0</c:v>
                </c:pt>
                <c:pt idx="5282">
                  <c:v>0.0</c:v>
                </c:pt>
                <c:pt idx="5283">
                  <c:v>0.0</c:v>
                </c:pt>
                <c:pt idx="5284">
                  <c:v>0.0</c:v>
                </c:pt>
                <c:pt idx="5285">
                  <c:v>0.0</c:v>
                </c:pt>
                <c:pt idx="5286">
                  <c:v>0.0</c:v>
                </c:pt>
                <c:pt idx="5287">
                  <c:v>0.0</c:v>
                </c:pt>
                <c:pt idx="5288">
                  <c:v>0.0</c:v>
                </c:pt>
                <c:pt idx="5289">
                  <c:v>0.0</c:v>
                </c:pt>
                <c:pt idx="5290">
                  <c:v>0.0</c:v>
                </c:pt>
                <c:pt idx="5291">
                  <c:v>0.0</c:v>
                </c:pt>
                <c:pt idx="5292">
                  <c:v>0.0</c:v>
                </c:pt>
                <c:pt idx="5293">
                  <c:v>0.0</c:v>
                </c:pt>
                <c:pt idx="5294">
                  <c:v>0.0</c:v>
                </c:pt>
                <c:pt idx="5295">
                  <c:v>0.0</c:v>
                </c:pt>
                <c:pt idx="5296">
                  <c:v>0.0</c:v>
                </c:pt>
                <c:pt idx="5297">
                  <c:v>0.0</c:v>
                </c:pt>
                <c:pt idx="5298">
                  <c:v>0.0</c:v>
                </c:pt>
                <c:pt idx="5299">
                  <c:v>0.0</c:v>
                </c:pt>
                <c:pt idx="5300">
                  <c:v>0.0</c:v>
                </c:pt>
                <c:pt idx="5301">
                  <c:v>0.0</c:v>
                </c:pt>
                <c:pt idx="5302">
                  <c:v>0.0</c:v>
                </c:pt>
                <c:pt idx="5303">
                  <c:v>0.0</c:v>
                </c:pt>
                <c:pt idx="5304">
                  <c:v>0.0</c:v>
                </c:pt>
                <c:pt idx="5305">
                  <c:v>0.0</c:v>
                </c:pt>
                <c:pt idx="5306">
                  <c:v>0.0</c:v>
                </c:pt>
                <c:pt idx="5307">
                  <c:v>0.0</c:v>
                </c:pt>
                <c:pt idx="5308">
                  <c:v>0.0</c:v>
                </c:pt>
                <c:pt idx="5309">
                  <c:v>0.0</c:v>
                </c:pt>
                <c:pt idx="5310">
                  <c:v>0.0</c:v>
                </c:pt>
                <c:pt idx="5311">
                  <c:v>0.0</c:v>
                </c:pt>
                <c:pt idx="5312">
                  <c:v>0.0</c:v>
                </c:pt>
                <c:pt idx="5313">
                  <c:v>0.0</c:v>
                </c:pt>
                <c:pt idx="5314">
                  <c:v>0.0</c:v>
                </c:pt>
                <c:pt idx="5315">
                  <c:v>0.0</c:v>
                </c:pt>
                <c:pt idx="5316">
                  <c:v>0.0</c:v>
                </c:pt>
                <c:pt idx="5317">
                  <c:v>0.0</c:v>
                </c:pt>
                <c:pt idx="5318">
                  <c:v>0.0</c:v>
                </c:pt>
                <c:pt idx="5319">
                  <c:v>0.0</c:v>
                </c:pt>
                <c:pt idx="5320">
                  <c:v>0.0</c:v>
                </c:pt>
                <c:pt idx="5321">
                  <c:v>0.0</c:v>
                </c:pt>
                <c:pt idx="5322">
                  <c:v>0.0</c:v>
                </c:pt>
                <c:pt idx="5323">
                  <c:v>0.0</c:v>
                </c:pt>
                <c:pt idx="5324">
                  <c:v>0.0</c:v>
                </c:pt>
                <c:pt idx="5325">
                  <c:v>0.0</c:v>
                </c:pt>
                <c:pt idx="5326">
                  <c:v>0.0</c:v>
                </c:pt>
                <c:pt idx="5327">
                  <c:v>0.0</c:v>
                </c:pt>
                <c:pt idx="5328">
                  <c:v>0.0</c:v>
                </c:pt>
                <c:pt idx="5329">
                  <c:v>0.0</c:v>
                </c:pt>
                <c:pt idx="5330">
                  <c:v>0.0</c:v>
                </c:pt>
                <c:pt idx="5331">
                  <c:v>0.0</c:v>
                </c:pt>
                <c:pt idx="5332">
                  <c:v>0.0</c:v>
                </c:pt>
                <c:pt idx="5333">
                  <c:v>0.0</c:v>
                </c:pt>
                <c:pt idx="5334">
                  <c:v>0.0</c:v>
                </c:pt>
                <c:pt idx="5335">
                  <c:v>0.0</c:v>
                </c:pt>
                <c:pt idx="5336">
                  <c:v>0.0</c:v>
                </c:pt>
                <c:pt idx="5337">
                  <c:v>0.0</c:v>
                </c:pt>
                <c:pt idx="5338">
                  <c:v>0.0</c:v>
                </c:pt>
                <c:pt idx="5339">
                  <c:v>0.0</c:v>
                </c:pt>
                <c:pt idx="5340">
                  <c:v>0.0</c:v>
                </c:pt>
                <c:pt idx="5341">
                  <c:v>0.0</c:v>
                </c:pt>
                <c:pt idx="5342">
                  <c:v>0.0</c:v>
                </c:pt>
                <c:pt idx="5343">
                  <c:v>0.0</c:v>
                </c:pt>
                <c:pt idx="5344">
                  <c:v>0.0</c:v>
                </c:pt>
                <c:pt idx="5345">
                  <c:v>0.0</c:v>
                </c:pt>
                <c:pt idx="5346">
                  <c:v>0.0</c:v>
                </c:pt>
                <c:pt idx="5347">
                  <c:v>0.0</c:v>
                </c:pt>
                <c:pt idx="5348">
                  <c:v>0.0</c:v>
                </c:pt>
                <c:pt idx="5349">
                  <c:v>0.0</c:v>
                </c:pt>
                <c:pt idx="5350">
                  <c:v>0.0</c:v>
                </c:pt>
                <c:pt idx="5351">
                  <c:v>0.0</c:v>
                </c:pt>
                <c:pt idx="5352">
                  <c:v>0.0</c:v>
                </c:pt>
                <c:pt idx="5353">
                  <c:v>0.0</c:v>
                </c:pt>
                <c:pt idx="5354">
                  <c:v>0.0</c:v>
                </c:pt>
                <c:pt idx="5355">
                  <c:v>0.0</c:v>
                </c:pt>
                <c:pt idx="5356">
                  <c:v>0.0</c:v>
                </c:pt>
                <c:pt idx="5357">
                  <c:v>0.0</c:v>
                </c:pt>
                <c:pt idx="5358">
                  <c:v>0.0</c:v>
                </c:pt>
                <c:pt idx="5359">
                  <c:v>0.0</c:v>
                </c:pt>
                <c:pt idx="5360">
                  <c:v>0.0</c:v>
                </c:pt>
                <c:pt idx="5361">
                  <c:v>0.0</c:v>
                </c:pt>
                <c:pt idx="5362">
                  <c:v>0.0</c:v>
                </c:pt>
                <c:pt idx="5363">
                  <c:v>0.0</c:v>
                </c:pt>
                <c:pt idx="5364">
                  <c:v>0.0</c:v>
                </c:pt>
                <c:pt idx="5365">
                  <c:v>0.0</c:v>
                </c:pt>
                <c:pt idx="5366">
                  <c:v>0.0</c:v>
                </c:pt>
                <c:pt idx="5367">
                  <c:v>0.0</c:v>
                </c:pt>
                <c:pt idx="5368">
                  <c:v>0.0</c:v>
                </c:pt>
                <c:pt idx="5369">
                  <c:v>0.0</c:v>
                </c:pt>
                <c:pt idx="5370">
                  <c:v>0.0</c:v>
                </c:pt>
                <c:pt idx="5371">
                  <c:v>0.0</c:v>
                </c:pt>
                <c:pt idx="5372">
                  <c:v>0.0</c:v>
                </c:pt>
                <c:pt idx="5373">
                  <c:v>0.0</c:v>
                </c:pt>
                <c:pt idx="5374">
                  <c:v>0.0</c:v>
                </c:pt>
                <c:pt idx="5375">
                  <c:v>0.0</c:v>
                </c:pt>
                <c:pt idx="5376">
                  <c:v>0.0</c:v>
                </c:pt>
                <c:pt idx="5377">
                  <c:v>0.0</c:v>
                </c:pt>
                <c:pt idx="5378">
                  <c:v>0.0</c:v>
                </c:pt>
                <c:pt idx="5379">
                  <c:v>0.0</c:v>
                </c:pt>
                <c:pt idx="5380">
                  <c:v>0.0</c:v>
                </c:pt>
                <c:pt idx="5381">
                  <c:v>0.0</c:v>
                </c:pt>
                <c:pt idx="5382">
                  <c:v>0.0</c:v>
                </c:pt>
                <c:pt idx="5383">
                  <c:v>0.0</c:v>
                </c:pt>
                <c:pt idx="5384">
                  <c:v>0.0</c:v>
                </c:pt>
                <c:pt idx="5385">
                  <c:v>0.0</c:v>
                </c:pt>
                <c:pt idx="5386">
                  <c:v>0.0</c:v>
                </c:pt>
                <c:pt idx="5387">
                  <c:v>0.0</c:v>
                </c:pt>
                <c:pt idx="5388">
                  <c:v>0.0</c:v>
                </c:pt>
                <c:pt idx="5389">
                  <c:v>0.0</c:v>
                </c:pt>
                <c:pt idx="5390">
                  <c:v>0.0</c:v>
                </c:pt>
                <c:pt idx="5391">
                  <c:v>0.0</c:v>
                </c:pt>
                <c:pt idx="5392">
                  <c:v>0.0</c:v>
                </c:pt>
                <c:pt idx="5393">
                  <c:v>0.0</c:v>
                </c:pt>
                <c:pt idx="5394">
                  <c:v>0.0</c:v>
                </c:pt>
                <c:pt idx="5395">
                  <c:v>0.0</c:v>
                </c:pt>
                <c:pt idx="5396">
                  <c:v>0.0</c:v>
                </c:pt>
                <c:pt idx="5397">
                  <c:v>0.0</c:v>
                </c:pt>
                <c:pt idx="5398">
                  <c:v>0.0</c:v>
                </c:pt>
                <c:pt idx="5399">
                  <c:v>0.0</c:v>
                </c:pt>
                <c:pt idx="5400">
                  <c:v>0.0</c:v>
                </c:pt>
                <c:pt idx="5401">
                  <c:v>0.0</c:v>
                </c:pt>
                <c:pt idx="5402">
                  <c:v>0.0</c:v>
                </c:pt>
                <c:pt idx="5403">
                  <c:v>0.0</c:v>
                </c:pt>
                <c:pt idx="5404">
                  <c:v>0.0</c:v>
                </c:pt>
                <c:pt idx="5405">
                  <c:v>0.0</c:v>
                </c:pt>
                <c:pt idx="5406">
                  <c:v>0.0</c:v>
                </c:pt>
                <c:pt idx="5407">
                  <c:v>0.0</c:v>
                </c:pt>
                <c:pt idx="5408">
                  <c:v>0.0</c:v>
                </c:pt>
                <c:pt idx="5409">
                  <c:v>0.0</c:v>
                </c:pt>
                <c:pt idx="5410">
                  <c:v>0.0</c:v>
                </c:pt>
                <c:pt idx="5411">
                  <c:v>0.0</c:v>
                </c:pt>
                <c:pt idx="5412">
                  <c:v>0.0</c:v>
                </c:pt>
                <c:pt idx="5413">
                  <c:v>0.0</c:v>
                </c:pt>
                <c:pt idx="5414">
                  <c:v>0.0</c:v>
                </c:pt>
                <c:pt idx="5415">
                  <c:v>0.0</c:v>
                </c:pt>
                <c:pt idx="5416">
                  <c:v>0.0</c:v>
                </c:pt>
                <c:pt idx="5417">
                  <c:v>0.0</c:v>
                </c:pt>
                <c:pt idx="5418">
                  <c:v>0.0</c:v>
                </c:pt>
                <c:pt idx="5419">
                  <c:v>0.0</c:v>
                </c:pt>
                <c:pt idx="5420">
                  <c:v>0.0</c:v>
                </c:pt>
                <c:pt idx="5421">
                  <c:v>0.0</c:v>
                </c:pt>
                <c:pt idx="5422">
                  <c:v>0.0</c:v>
                </c:pt>
                <c:pt idx="5423">
                  <c:v>0.0</c:v>
                </c:pt>
                <c:pt idx="5424">
                  <c:v>0.0</c:v>
                </c:pt>
                <c:pt idx="5425">
                  <c:v>0.0</c:v>
                </c:pt>
                <c:pt idx="5426">
                  <c:v>0.0</c:v>
                </c:pt>
                <c:pt idx="5427">
                  <c:v>0.0</c:v>
                </c:pt>
                <c:pt idx="5428">
                  <c:v>0.0</c:v>
                </c:pt>
                <c:pt idx="5429">
                  <c:v>0.0</c:v>
                </c:pt>
                <c:pt idx="5430">
                  <c:v>0.0</c:v>
                </c:pt>
                <c:pt idx="5431">
                  <c:v>0.0</c:v>
                </c:pt>
                <c:pt idx="5432">
                  <c:v>0.0</c:v>
                </c:pt>
                <c:pt idx="5433">
                  <c:v>0.0</c:v>
                </c:pt>
                <c:pt idx="5434">
                  <c:v>0.0</c:v>
                </c:pt>
                <c:pt idx="5435">
                  <c:v>0.0</c:v>
                </c:pt>
                <c:pt idx="5436">
                  <c:v>0.0</c:v>
                </c:pt>
                <c:pt idx="5437">
                  <c:v>0.0</c:v>
                </c:pt>
                <c:pt idx="5438">
                  <c:v>0.0</c:v>
                </c:pt>
                <c:pt idx="5439">
                  <c:v>0.0</c:v>
                </c:pt>
                <c:pt idx="5440">
                  <c:v>0.0</c:v>
                </c:pt>
                <c:pt idx="5441">
                  <c:v>0.0</c:v>
                </c:pt>
                <c:pt idx="5442">
                  <c:v>0.0</c:v>
                </c:pt>
                <c:pt idx="5443">
                  <c:v>0.0</c:v>
                </c:pt>
                <c:pt idx="5444">
                  <c:v>0.0</c:v>
                </c:pt>
                <c:pt idx="5445">
                  <c:v>0.0</c:v>
                </c:pt>
                <c:pt idx="5446">
                  <c:v>0.0</c:v>
                </c:pt>
                <c:pt idx="5447">
                  <c:v>0.0</c:v>
                </c:pt>
                <c:pt idx="5448">
                  <c:v>0.0</c:v>
                </c:pt>
                <c:pt idx="5449">
                  <c:v>0.0</c:v>
                </c:pt>
                <c:pt idx="5450">
                  <c:v>0.0</c:v>
                </c:pt>
                <c:pt idx="5451">
                  <c:v>0.0</c:v>
                </c:pt>
                <c:pt idx="5452">
                  <c:v>0.0</c:v>
                </c:pt>
                <c:pt idx="5453">
                  <c:v>0.0</c:v>
                </c:pt>
                <c:pt idx="5454">
                  <c:v>0.0</c:v>
                </c:pt>
                <c:pt idx="5455">
                  <c:v>0.0</c:v>
                </c:pt>
                <c:pt idx="5456">
                  <c:v>0.0</c:v>
                </c:pt>
                <c:pt idx="5457">
                  <c:v>0.0</c:v>
                </c:pt>
                <c:pt idx="5458">
                  <c:v>0.0</c:v>
                </c:pt>
                <c:pt idx="5459">
                  <c:v>0.0</c:v>
                </c:pt>
                <c:pt idx="5460">
                  <c:v>0.0</c:v>
                </c:pt>
                <c:pt idx="5461">
                  <c:v>0.0</c:v>
                </c:pt>
                <c:pt idx="5462">
                  <c:v>0.0</c:v>
                </c:pt>
                <c:pt idx="5463">
                  <c:v>0.0</c:v>
                </c:pt>
                <c:pt idx="5464">
                  <c:v>0.0</c:v>
                </c:pt>
                <c:pt idx="5465">
                  <c:v>0.0</c:v>
                </c:pt>
                <c:pt idx="5466">
                  <c:v>0.0</c:v>
                </c:pt>
                <c:pt idx="5467">
                  <c:v>0.0</c:v>
                </c:pt>
                <c:pt idx="5468">
                  <c:v>0.0</c:v>
                </c:pt>
                <c:pt idx="5469">
                  <c:v>0.0</c:v>
                </c:pt>
                <c:pt idx="5470">
                  <c:v>0.0</c:v>
                </c:pt>
                <c:pt idx="5471">
                  <c:v>0.0</c:v>
                </c:pt>
                <c:pt idx="5472">
                  <c:v>0.0</c:v>
                </c:pt>
                <c:pt idx="5473">
                  <c:v>0.0</c:v>
                </c:pt>
                <c:pt idx="5474">
                  <c:v>0.0</c:v>
                </c:pt>
                <c:pt idx="5475">
                  <c:v>0.0</c:v>
                </c:pt>
                <c:pt idx="5476">
                  <c:v>0.0</c:v>
                </c:pt>
                <c:pt idx="5477">
                  <c:v>0.0</c:v>
                </c:pt>
                <c:pt idx="5478">
                  <c:v>0.0</c:v>
                </c:pt>
                <c:pt idx="5479">
                  <c:v>0.0</c:v>
                </c:pt>
                <c:pt idx="5480">
                  <c:v>0.0</c:v>
                </c:pt>
                <c:pt idx="5481">
                  <c:v>0.0</c:v>
                </c:pt>
                <c:pt idx="5482">
                  <c:v>0.0</c:v>
                </c:pt>
                <c:pt idx="5483">
                  <c:v>0.0</c:v>
                </c:pt>
                <c:pt idx="5484">
                  <c:v>0.0</c:v>
                </c:pt>
                <c:pt idx="5485">
                  <c:v>0.0</c:v>
                </c:pt>
                <c:pt idx="5486">
                  <c:v>0.0</c:v>
                </c:pt>
                <c:pt idx="5487">
                  <c:v>0.0</c:v>
                </c:pt>
                <c:pt idx="5488">
                  <c:v>0.0</c:v>
                </c:pt>
                <c:pt idx="5489">
                  <c:v>0.0</c:v>
                </c:pt>
                <c:pt idx="5490">
                  <c:v>0.0</c:v>
                </c:pt>
                <c:pt idx="5491">
                  <c:v>0.0</c:v>
                </c:pt>
                <c:pt idx="5492">
                  <c:v>0.0</c:v>
                </c:pt>
                <c:pt idx="5493">
                  <c:v>0.0</c:v>
                </c:pt>
                <c:pt idx="5494">
                  <c:v>0.0</c:v>
                </c:pt>
                <c:pt idx="5495">
                  <c:v>0.0</c:v>
                </c:pt>
                <c:pt idx="5496">
                  <c:v>0.0</c:v>
                </c:pt>
                <c:pt idx="5497">
                  <c:v>0.0</c:v>
                </c:pt>
                <c:pt idx="5498">
                  <c:v>0.0</c:v>
                </c:pt>
                <c:pt idx="5499">
                  <c:v>0.0</c:v>
                </c:pt>
                <c:pt idx="5500">
                  <c:v>0.0</c:v>
                </c:pt>
                <c:pt idx="5501">
                  <c:v>0.0</c:v>
                </c:pt>
                <c:pt idx="5502">
                  <c:v>0.0</c:v>
                </c:pt>
                <c:pt idx="5503">
                  <c:v>0.0</c:v>
                </c:pt>
                <c:pt idx="5504">
                  <c:v>0.0</c:v>
                </c:pt>
                <c:pt idx="5505">
                  <c:v>0.0</c:v>
                </c:pt>
                <c:pt idx="5506">
                  <c:v>0.0</c:v>
                </c:pt>
                <c:pt idx="5507">
                  <c:v>0.0</c:v>
                </c:pt>
                <c:pt idx="5508">
                  <c:v>0.0</c:v>
                </c:pt>
                <c:pt idx="5509">
                  <c:v>0.0</c:v>
                </c:pt>
                <c:pt idx="5510">
                  <c:v>0.0</c:v>
                </c:pt>
                <c:pt idx="5511">
                  <c:v>0.0</c:v>
                </c:pt>
                <c:pt idx="5512">
                  <c:v>0.0</c:v>
                </c:pt>
                <c:pt idx="5513">
                  <c:v>0.0</c:v>
                </c:pt>
                <c:pt idx="5514">
                  <c:v>0.0</c:v>
                </c:pt>
                <c:pt idx="5515">
                  <c:v>0.0</c:v>
                </c:pt>
                <c:pt idx="5516">
                  <c:v>0.0</c:v>
                </c:pt>
                <c:pt idx="5517">
                  <c:v>0.0</c:v>
                </c:pt>
                <c:pt idx="5518">
                  <c:v>0.0</c:v>
                </c:pt>
                <c:pt idx="5519">
                  <c:v>0.0</c:v>
                </c:pt>
                <c:pt idx="5520">
                  <c:v>0.0</c:v>
                </c:pt>
                <c:pt idx="5521">
                  <c:v>0.0</c:v>
                </c:pt>
                <c:pt idx="5522">
                  <c:v>0.0</c:v>
                </c:pt>
                <c:pt idx="5523">
                  <c:v>0.0</c:v>
                </c:pt>
                <c:pt idx="5524">
                  <c:v>0.0</c:v>
                </c:pt>
                <c:pt idx="5525">
                  <c:v>0.0</c:v>
                </c:pt>
                <c:pt idx="5526">
                  <c:v>0.0</c:v>
                </c:pt>
                <c:pt idx="5527">
                  <c:v>0.0</c:v>
                </c:pt>
                <c:pt idx="5528">
                  <c:v>0.0</c:v>
                </c:pt>
                <c:pt idx="5529">
                  <c:v>0.0</c:v>
                </c:pt>
                <c:pt idx="5530">
                  <c:v>0.0</c:v>
                </c:pt>
                <c:pt idx="5531">
                  <c:v>0.0</c:v>
                </c:pt>
                <c:pt idx="5532">
                  <c:v>0.0</c:v>
                </c:pt>
                <c:pt idx="5533">
                  <c:v>0.0</c:v>
                </c:pt>
                <c:pt idx="5534">
                  <c:v>0.0</c:v>
                </c:pt>
                <c:pt idx="5535">
                  <c:v>0.0</c:v>
                </c:pt>
                <c:pt idx="5536">
                  <c:v>0.0</c:v>
                </c:pt>
                <c:pt idx="5537">
                  <c:v>0.0</c:v>
                </c:pt>
                <c:pt idx="5538">
                  <c:v>0.0</c:v>
                </c:pt>
                <c:pt idx="5539">
                  <c:v>0.0</c:v>
                </c:pt>
                <c:pt idx="5540">
                  <c:v>0.0</c:v>
                </c:pt>
                <c:pt idx="5541">
                  <c:v>0.0</c:v>
                </c:pt>
                <c:pt idx="5542">
                  <c:v>0.0</c:v>
                </c:pt>
                <c:pt idx="5543">
                  <c:v>0.0</c:v>
                </c:pt>
                <c:pt idx="5544">
                  <c:v>0.0</c:v>
                </c:pt>
                <c:pt idx="5545">
                  <c:v>0.0</c:v>
                </c:pt>
                <c:pt idx="5546">
                  <c:v>0.0</c:v>
                </c:pt>
                <c:pt idx="5547">
                  <c:v>0.0</c:v>
                </c:pt>
                <c:pt idx="5548">
                  <c:v>0.0</c:v>
                </c:pt>
                <c:pt idx="5549">
                  <c:v>0.0</c:v>
                </c:pt>
                <c:pt idx="5550">
                  <c:v>0.0</c:v>
                </c:pt>
                <c:pt idx="5551">
                  <c:v>0.0</c:v>
                </c:pt>
                <c:pt idx="5552">
                  <c:v>0.0</c:v>
                </c:pt>
                <c:pt idx="5553">
                  <c:v>0.0</c:v>
                </c:pt>
                <c:pt idx="5554">
                  <c:v>0.0</c:v>
                </c:pt>
                <c:pt idx="5555">
                  <c:v>0.0</c:v>
                </c:pt>
                <c:pt idx="5556">
                  <c:v>0.0</c:v>
                </c:pt>
                <c:pt idx="5557">
                  <c:v>0.0</c:v>
                </c:pt>
                <c:pt idx="5558">
                  <c:v>0.0</c:v>
                </c:pt>
                <c:pt idx="5559">
                  <c:v>0.0</c:v>
                </c:pt>
                <c:pt idx="5560">
                  <c:v>0.0</c:v>
                </c:pt>
                <c:pt idx="5561">
                  <c:v>0.0</c:v>
                </c:pt>
                <c:pt idx="5562">
                  <c:v>0.0</c:v>
                </c:pt>
                <c:pt idx="5563">
                  <c:v>0.0</c:v>
                </c:pt>
                <c:pt idx="5564">
                  <c:v>0.0</c:v>
                </c:pt>
                <c:pt idx="5565">
                  <c:v>0.0</c:v>
                </c:pt>
                <c:pt idx="5566">
                  <c:v>0.0</c:v>
                </c:pt>
                <c:pt idx="5567">
                  <c:v>0.0</c:v>
                </c:pt>
                <c:pt idx="5568">
                  <c:v>0.0</c:v>
                </c:pt>
                <c:pt idx="5569">
                  <c:v>0.0</c:v>
                </c:pt>
                <c:pt idx="5570">
                  <c:v>0.0</c:v>
                </c:pt>
                <c:pt idx="5571">
                  <c:v>0.0</c:v>
                </c:pt>
                <c:pt idx="5572">
                  <c:v>0.0</c:v>
                </c:pt>
                <c:pt idx="5573">
                  <c:v>0.0</c:v>
                </c:pt>
                <c:pt idx="5574">
                  <c:v>0.0</c:v>
                </c:pt>
                <c:pt idx="5575">
                  <c:v>0.0</c:v>
                </c:pt>
                <c:pt idx="5576">
                  <c:v>0.0</c:v>
                </c:pt>
                <c:pt idx="5577">
                  <c:v>0.0</c:v>
                </c:pt>
                <c:pt idx="5578">
                  <c:v>0.0</c:v>
                </c:pt>
                <c:pt idx="5579">
                  <c:v>0.0</c:v>
                </c:pt>
                <c:pt idx="5580">
                  <c:v>0.0</c:v>
                </c:pt>
                <c:pt idx="5581">
                  <c:v>0.0</c:v>
                </c:pt>
                <c:pt idx="5582">
                  <c:v>0.0</c:v>
                </c:pt>
                <c:pt idx="5583">
                  <c:v>0.0</c:v>
                </c:pt>
                <c:pt idx="5584">
                  <c:v>0.0</c:v>
                </c:pt>
                <c:pt idx="5585">
                  <c:v>0.0</c:v>
                </c:pt>
                <c:pt idx="5586">
                  <c:v>0.0</c:v>
                </c:pt>
                <c:pt idx="5587">
                  <c:v>0.0</c:v>
                </c:pt>
                <c:pt idx="5588">
                  <c:v>0.0</c:v>
                </c:pt>
                <c:pt idx="5589">
                  <c:v>0.0</c:v>
                </c:pt>
                <c:pt idx="5590">
                  <c:v>0.0</c:v>
                </c:pt>
                <c:pt idx="5591">
                  <c:v>0.0</c:v>
                </c:pt>
                <c:pt idx="5592">
                  <c:v>0.0</c:v>
                </c:pt>
                <c:pt idx="5593">
                  <c:v>0.0</c:v>
                </c:pt>
                <c:pt idx="5594">
                  <c:v>0.0</c:v>
                </c:pt>
                <c:pt idx="5595">
                  <c:v>0.0</c:v>
                </c:pt>
                <c:pt idx="5596">
                  <c:v>0.0</c:v>
                </c:pt>
                <c:pt idx="5597">
                  <c:v>0.0</c:v>
                </c:pt>
                <c:pt idx="5598">
                  <c:v>0.0</c:v>
                </c:pt>
                <c:pt idx="5599">
                  <c:v>0.0</c:v>
                </c:pt>
                <c:pt idx="5600">
                  <c:v>0.0</c:v>
                </c:pt>
                <c:pt idx="5601">
                  <c:v>0.0</c:v>
                </c:pt>
                <c:pt idx="5602">
                  <c:v>0.0</c:v>
                </c:pt>
                <c:pt idx="5603">
                  <c:v>0.0</c:v>
                </c:pt>
                <c:pt idx="5604">
                  <c:v>0.0</c:v>
                </c:pt>
                <c:pt idx="5605">
                  <c:v>0.0</c:v>
                </c:pt>
                <c:pt idx="5606">
                  <c:v>0.0</c:v>
                </c:pt>
                <c:pt idx="5607">
                  <c:v>0.0</c:v>
                </c:pt>
                <c:pt idx="5608">
                  <c:v>0.0</c:v>
                </c:pt>
                <c:pt idx="5609">
                  <c:v>0.0</c:v>
                </c:pt>
                <c:pt idx="5610">
                  <c:v>0.0</c:v>
                </c:pt>
                <c:pt idx="5611">
                  <c:v>0.0</c:v>
                </c:pt>
                <c:pt idx="5612">
                  <c:v>0.0</c:v>
                </c:pt>
                <c:pt idx="5613">
                  <c:v>0.0</c:v>
                </c:pt>
                <c:pt idx="5614">
                  <c:v>0.0</c:v>
                </c:pt>
                <c:pt idx="5615">
                  <c:v>0.0</c:v>
                </c:pt>
                <c:pt idx="5616">
                  <c:v>0.0</c:v>
                </c:pt>
                <c:pt idx="5617">
                  <c:v>0.0</c:v>
                </c:pt>
                <c:pt idx="5618">
                  <c:v>0.0</c:v>
                </c:pt>
                <c:pt idx="5619">
                  <c:v>0.0</c:v>
                </c:pt>
                <c:pt idx="5620">
                  <c:v>0.0</c:v>
                </c:pt>
                <c:pt idx="5621">
                  <c:v>0.0</c:v>
                </c:pt>
                <c:pt idx="5622">
                  <c:v>0.0</c:v>
                </c:pt>
                <c:pt idx="5623">
                  <c:v>0.0</c:v>
                </c:pt>
                <c:pt idx="5624">
                  <c:v>0.0</c:v>
                </c:pt>
                <c:pt idx="5625">
                  <c:v>0.0</c:v>
                </c:pt>
                <c:pt idx="5626">
                  <c:v>0.0</c:v>
                </c:pt>
                <c:pt idx="5627">
                  <c:v>0.0</c:v>
                </c:pt>
                <c:pt idx="5628">
                  <c:v>0.0</c:v>
                </c:pt>
                <c:pt idx="5629">
                  <c:v>0.0</c:v>
                </c:pt>
                <c:pt idx="5630">
                  <c:v>0.0</c:v>
                </c:pt>
                <c:pt idx="5631">
                  <c:v>0.0</c:v>
                </c:pt>
                <c:pt idx="5632">
                  <c:v>0.0</c:v>
                </c:pt>
                <c:pt idx="5633">
                  <c:v>0.0</c:v>
                </c:pt>
                <c:pt idx="5634">
                  <c:v>0.0</c:v>
                </c:pt>
                <c:pt idx="5635">
                  <c:v>0.0</c:v>
                </c:pt>
                <c:pt idx="5636">
                  <c:v>0.0</c:v>
                </c:pt>
                <c:pt idx="5637">
                  <c:v>0.0</c:v>
                </c:pt>
                <c:pt idx="5638">
                  <c:v>0.0</c:v>
                </c:pt>
                <c:pt idx="5639">
                  <c:v>0.0</c:v>
                </c:pt>
                <c:pt idx="5640">
                  <c:v>0.0</c:v>
                </c:pt>
                <c:pt idx="5641">
                  <c:v>0.0</c:v>
                </c:pt>
                <c:pt idx="5642">
                  <c:v>0.0</c:v>
                </c:pt>
                <c:pt idx="5643">
                  <c:v>0.0</c:v>
                </c:pt>
                <c:pt idx="5644">
                  <c:v>0.0</c:v>
                </c:pt>
                <c:pt idx="5645">
                  <c:v>0.0</c:v>
                </c:pt>
                <c:pt idx="5646">
                  <c:v>0.0</c:v>
                </c:pt>
                <c:pt idx="5647">
                  <c:v>0.0</c:v>
                </c:pt>
                <c:pt idx="5648">
                  <c:v>0.0</c:v>
                </c:pt>
                <c:pt idx="5649">
                  <c:v>0.0</c:v>
                </c:pt>
                <c:pt idx="5650">
                  <c:v>0.0</c:v>
                </c:pt>
                <c:pt idx="5651">
                  <c:v>0.0</c:v>
                </c:pt>
                <c:pt idx="5652">
                  <c:v>0.0</c:v>
                </c:pt>
                <c:pt idx="5653">
                  <c:v>0.0</c:v>
                </c:pt>
                <c:pt idx="5654">
                  <c:v>0.0</c:v>
                </c:pt>
                <c:pt idx="5655">
                  <c:v>0.0</c:v>
                </c:pt>
                <c:pt idx="5656">
                  <c:v>0.0</c:v>
                </c:pt>
                <c:pt idx="5657">
                  <c:v>0.0</c:v>
                </c:pt>
                <c:pt idx="5658">
                  <c:v>0.0</c:v>
                </c:pt>
                <c:pt idx="5659">
                  <c:v>0.0</c:v>
                </c:pt>
                <c:pt idx="5660">
                  <c:v>0.0</c:v>
                </c:pt>
                <c:pt idx="5661">
                  <c:v>0.0</c:v>
                </c:pt>
                <c:pt idx="5662">
                  <c:v>0.0</c:v>
                </c:pt>
                <c:pt idx="5663">
                  <c:v>0.0</c:v>
                </c:pt>
                <c:pt idx="5664">
                  <c:v>0.0</c:v>
                </c:pt>
                <c:pt idx="5665">
                  <c:v>0.0</c:v>
                </c:pt>
                <c:pt idx="5666">
                  <c:v>0.0</c:v>
                </c:pt>
                <c:pt idx="5667">
                  <c:v>0.0</c:v>
                </c:pt>
                <c:pt idx="5668">
                  <c:v>0.0</c:v>
                </c:pt>
                <c:pt idx="5669">
                  <c:v>0.0</c:v>
                </c:pt>
                <c:pt idx="5670">
                  <c:v>0.0</c:v>
                </c:pt>
                <c:pt idx="5671">
                  <c:v>0.0</c:v>
                </c:pt>
                <c:pt idx="5672">
                  <c:v>0.0</c:v>
                </c:pt>
                <c:pt idx="5673">
                  <c:v>0.0</c:v>
                </c:pt>
                <c:pt idx="5674">
                  <c:v>0.0</c:v>
                </c:pt>
                <c:pt idx="5675">
                  <c:v>0.0</c:v>
                </c:pt>
                <c:pt idx="5676">
                  <c:v>0.0</c:v>
                </c:pt>
                <c:pt idx="5677">
                  <c:v>0.0</c:v>
                </c:pt>
                <c:pt idx="5678">
                  <c:v>0.0</c:v>
                </c:pt>
                <c:pt idx="5679">
                  <c:v>0.0</c:v>
                </c:pt>
                <c:pt idx="5680">
                  <c:v>0.0</c:v>
                </c:pt>
                <c:pt idx="5681">
                  <c:v>0.0</c:v>
                </c:pt>
                <c:pt idx="5682">
                  <c:v>0.0</c:v>
                </c:pt>
                <c:pt idx="5683">
                  <c:v>0.0</c:v>
                </c:pt>
                <c:pt idx="5684">
                  <c:v>0.0</c:v>
                </c:pt>
                <c:pt idx="5685">
                  <c:v>0.0</c:v>
                </c:pt>
                <c:pt idx="5686">
                  <c:v>0.0</c:v>
                </c:pt>
                <c:pt idx="5687">
                  <c:v>0.0</c:v>
                </c:pt>
                <c:pt idx="5688">
                  <c:v>0.0</c:v>
                </c:pt>
                <c:pt idx="5689">
                  <c:v>0.0</c:v>
                </c:pt>
                <c:pt idx="5690">
                  <c:v>0.0</c:v>
                </c:pt>
                <c:pt idx="5691">
                  <c:v>0.0</c:v>
                </c:pt>
                <c:pt idx="5692">
                  <c:v>0.0</c:v>
                </c:pt>
                <c:pt idx="5693">
                  <c:v>0.0</c:v>
                </c:pt>
                <c:pt idx="5694">
                  <c:v>0.0</c:v>
                </c:pt>
                <c:pt idx="5695">
                  <c:v>0.0</c:v>
                </c:pt>
                <c:pt idx="5696">
                  <c:v>0.0</c:v>
                </c:pt>
                <c:pt idx="5697">
                  <c:v>0.0</c:v>
                </c:pt>
                <c:pt idx="5698">
                  <c:v>0.0</c:v>
                </c:pt>
                <c:pt idx="5699">
                  <c:v>0.0</c:v>
                </c:pt>
                <c:pt idx="5700">
                  <c:v>0.0</c:v>
                </c:pt>
                <c:pt idx="5701">
                  <c:v>0.0</c:v>
                </c:pt>
                <c:pt idx="5702">
                  <c:v>0.0</c:v>
                </c:pt>
                <c:pt idx="5703">
                  <c:v>0.0</c:v>
                </c:pt>
                <c:pt idx="5704">
                  <c:v>0.0</c:v>
                </c:pt>
                <c:pt idx="5705">
                  <c:v>0.0</c:v>
                </c:pt>
                <c:pt idx="5706">
                  <c:v>0.0</c:v>
                </c:pt>
                <c:pt idx="5707">
                  <c:v>0.0</c:v>
                </c:pt>
                <c:pt idx="5708">
                  <c:v>0.0</c:v>
                </c:pt>
                <c:pt idx="5709">
                  <c:v>0.0</c:v>
                </c:pt>
                <c:pt idx="5710">
                  <c:v>0.0</c:v>
                </c:pt>
                <c:pt idx="5711">
                  <c:v>0.0</c:v>
                </c:pt>
                <c:pt idx="5712">
                  <c:v>0.0</c:v>
                </c:pt>
                <c:pt idx="5713">
                  <c:v>0.0</c:v>
                </c:pt>
                <c:pt idx="5714">
                  <c:v>0.0</c:v>
                </c:pt>
                <c:pt idx="5715">
                  <c:v>0.0</c:v>
                </c:pt>
                <c:pt idx="5716">
                  <c:v>0.0</c:v>
                </c:pt>
                <c:pt idx="5717">
                  <c:v>0.0</c:v>
                </c:pt>
                <c:pt idx="5718">
                  <c:v>0.0</c:v>
                </c:pt>
                <c:pt idx="5719">
                  <c:v>0.0</c:v>
                </c:pt>
                <c:pt idx="5720">
                  <c:v>0.0</c:v>
                </c:pt>
                <c:pt idx="5721">
                  <c:v>0.0</c:v>
                </c:pt>
                <c:pt idx="5722">
                  <c:v>0.0</c:v>
                </c:pt>
                <c:pt idx="5723">
                  <c:v>0.0</c:v>
                </c:pt>
                <c:pt idx="5724">
                  <c:v>0.0</c:v>
                </c:pt>
                <c:pt idx="5725">
                  <c:v>0.0</c:v>
                </c:pt>
                <c:pt idx="5726">
                  <c:v>0.0</c:v>
                </c:pt>
                <c:pt idx="5727">
                  <c:v>0.0</c:v>
                </c:pt>
                <c:pt idx="5728">
                  <c:v>0.0</c:v>
                </c:pt>
                <c:pt idx="5729">
                  <c:v>0.0</c:v>
                </c:pt>
                <c:pt idx="5730">
                  <c:v>0.0</c:v>
                </c:pt>
                <c:pt idx="5731">
                  <c:v>0.0</c:v>
                </c:pt>
                <c:pt idx="5732">
                  <c:v>0.0</c:v>
                </c:pt>
                <c:pt idx="5733">
                  <c:v>0.0</c:v>
                </c:pt>
                <c:pt idx="5734">
                  <c:v>0.0</c:v>
                </c:pt>
                <c:pt idx="5735">
                  <c:v>0.0</c:v>
                </c:pt>
                <c:pt idx="5736">
                  <c:v>0.0</c:v>
                </c:pt>
                <c:pt idx="5737">
                  <c:v>0.0</c:v>
                </c:pt>
                <c:pt idx="5738">
                  <c:v>0.0</c:v>
                </c:pt>
                <c:pt idx="5739">
                  <c:v>0.0</c:v>
                </c:pt>
                <c:pt idx="5740">
                  <c:v>0.0</c:v>
                </c:pt>
                <c:pt idx="5741">
                  <c:v>0.0</c:v>
                </c:pt>
                <c:pt idx="5742">
                  <c:v>0.0</c:v>
                </c:pt>
                <c:pt idx="5743">
                  <c:v>0.0</c:v>
                </c:pt>
                <c:pt idx="5744">
                  <c:v>0.0</c:v>
                </c:pt>
                <c:pt idx="5745">
                  <c:v>0.0</c:v>
                </c:pt>
                <c:pt idx="5746">
                  <c:v>0.0</c:v>
                </c:pt>
                <c:pt idx="5747">
                  <c:v>0.0</c:v>
                </c:pt>
                <c:pt idx="5748">
                  <c:v>0.0</c:v>
                </c:pt>
                <c:pt idx="5749">
                  <c:v>0.0</c:v>
                </c:pt>
                <c:pt idx="5750">
                  <c:v>0.0</c:v>
                </c:pt>
                <c:pt idx="5751">
                  <c:v>0.0</c:v>
                </c:pt>
                <c:pt idx="5752">
                  <c:v>0.0</c:v>
                </c:pt>
                <c:pt idx="5753">
                  <c:v>0.0</c:v>
                </c:pt>
                <c:pt idx="5754">
                  <c:v>0.0</c:v>
                </c:pt>
                <c:pt idx="5755">
                  <c:v>0.0</c:v>
                </c:pt>
                <c:pt idx="5756">
                  <c:v>0.0</c:v>
                </c:pt>
                <c:pt idx="5757">
                  <c:v>0.0</c:v>
                </c:pt>
                <c:pt idx="5758">
                  <c:v>0.0</c:v>
                </c:pt>
                <c:pt idx="5759">
                  <c:v>0.0</c:v>
                </c:pt>
                <c:pt idx="5760">
                  <c:v>0.0</c:v>
                </c:pt>
                <c:pt idx="5761">
                  <c:v>0.0</c:v>
                </c:pt>
                <c:pt idx="5762">
                  <c:v>0.0</c:v>
                </c:pt>
                <c:pt idx="5763">
                  <c:v>0.0</c:v>
                </c:pt>
                <c:pt idx="5764">
                  <c:v>0.0</c:v>
                </c:pt>
                <c:pt idx="5765">
                  <c:v>0.0</c:v>
                </c:pt>
                <c:pt idx="5766">
                  <c:v>0.0</c:v>
                </c:pt>
                <c:pt idx="5767">
                  <c:v>0.0</c:v>
                </c:pt>
                <c:pt idx="5768">
                  <c:v>0.0</c:v>
                </c:pt>
                <c:pt idx="5769">
                  <c:v>0.0</c:v>
                </c:pt>
                <c:pt idx="5770">
                  <c:v>0.0</c:v>
                </c:pt>
                <c:pt idx="5771">
                  <c:v>0.0</c:v>
                </c:pt>
                <c:pt idx="5772">
                  <c:v>0.0</c:v>
                </c:pt>
                <c:pt idx="5773">
                  <c:v>0.0</c:v>
                </c:pt>
                <c:pt idx="5774">
                  <c:v>0.0</c:v>
                </c:pt>
                <c:pt idx="5775">
                  <c:v>0.0</c:v>
                </c:pt>
                <c:pt idx="5776">
                  <c:v>0.0</c:v>
                </c:pt>
                <c:pt idx="5777">
                  <c:v>0.0</c:v>
                </c:pt>
                <c:pt idx="5778">
                  <c:v>0.0</c:v>
                </c:pt>
                <c:pt idx="5779">
                  <c:v>0.0</c:v>
                </c:pt>
                <c:pt idx="5780">
                  <c:v>0.0</c:v>
                </c:pt>
                <c:pt idx="5781">
                  <c:v>0.0</c:v>
                </c:pt>
                <c:pt idx="5782">
                  <c:v>0.0</c:v>
                </c:pt>
                <c:pt idx="5783">
                  <c:v>0.0</c:v>
                </c:pt>
                <c:pt idx="5784">
                  <c:v>0.0</c:v>
                </c:pt>
                <c:pt idx="5785">
                  <c:v>0.0</c:v>
                </c:pt>
                <c:pt idx="5786">
                  <c:v>0.0</c:v>
                </c:pt>
                <c:pt idx="5787">
                  <c:v>0.0</c:v>
                </c:pt>
                <c:pt idx="5788">
                  <c:v>0.0</c:v>
                </c:pt>
                <c:pt idx="5789">
                  <c:v>0.0</c:v>
                </c:pt>
                <c:pt idx="5790">
                  <c:v>0.0</c:v>
                </c:pt>
                <c:pt idx="5791">
                  <c:v>0.0</c:v>
                </c:pt>
                <c:pt idx="5792">
                  <c:v>0.0</c:v>
                </c:pt>
                <c:pt idx="5793">
                  <c:v>0.0</c:v>
                </c:pt>
                <c:pt idx="5794">
                  <c:v>0.0</c:v>
                </c:pt>
                <c:pt idx="5795">
                  <c:v>0.0</c:v>
                </c:pt>
                <c:pt idx="5796">
                  <c:v>0.0</c:v>
                </c:pt>
                <c:pt idx="5797">
                  <c:v>0.0</c:v>
                </c:pt>
                <c:pt idx="5798">
                  <c:v>0.0</c:v>
                </c:pt>
                <c:pt idx="5799">
                  <c:v>0.0</c:v>
                </c:pt>
                <c:pt idx="5800">
                  <c:v>0.0</c:v>
                </c:pt>
                <c:pt idx="5801">
                  <c:v>0.0</c:v>
                </c:pt>
                <c:pt idx="5802">
                  <c:v>0.0</c:v>
                </c:pt>
                <c:pt idx="5803">
                  <c:v>0.0</c:v>
                </c:pt>
                <c:pt idx="5804">
                  <c:v>0.0</c:v>
                </c:pt>
                <c:pt idx="5805">
                  <c:v>0.0</c:v>
                </c:pt>
                <c:pt idx="5806">
                  <c:v>0.0</c:v>
                </c:pt>
                <c:pt idx="5807">
                  <c:v>0.0</c:v>
                </c:pt>
                <c:pt idx="5808">
                  <c:v>0.0</c:v>
                </c:pt>
                <c:pt idx="5809">
                  <c:v>0.0</c:v>
                </c:pt>
                <c:pt idx="5810">
                  <c:v>0.0</c:v>
                </c:pt>
                <c:pt idx="5811">
                  <c:v>0.0</c:v>
                </c:pt>
                <c:pt idx="5812">
                  <c:v>0.0</c:v>
                </c:pt>
                <c:pt idx="5813">
                  <c:v>0.0</c:v>
                </c:pt>
                <c:pt idx="5814">
                  <c:v>0.0</c:v>
                </c:pt>
                <c:pt idx="5815">
                  <c:v>0.0</c:v>
                </c:pt>
                <c:pt idx="5816">
                  <c:v>0.0</c:v>
                </c:pt>
                <c:pt idx="5817">
                  <c:v>0.0</c:v>
                </c:pt>
                <c:pt idx="5818">
                  <c:v>0.0</c:v>
                </c:pt>
                <c:pt idx="5819">
                  <c:v>0.0</c:v>
                </c:pt>
                <c:pt idx="5820">
                  <c:v>0.0</c:v>
                </c:pt>
                <c:pt idx="5821">
                  <c:v>0.0</c:v>
                </c:pt>
                <c:pt idx="5822">
                  <c:v>0.0</c:v>
                </c:pt>
                <c:pt idx="5823">
                  <c:v>0.0</c:v>
                </c:pt>
                <c:pt idx="5824">
                  <c:v>0.0</c:v>
                </c:pt>
                <c:pt idx="5825">
                  <c:v>0.0</c:v>
                </c:pt>
                <c:pt idx="5826">
                  <c:v>0.0</c:v>
                </c:pt>
                <c:pt idx="5827">
                  <c:v>0.0</c:v>
                </c:pt>
                <c:pt idx="5828">
                  <c:v>0.0</c:v>
                </c:pt>
                <c:pt idx="5829">
                  <c:v>0.0</c:v>
                </c:pt>
                <c:pt idx="5830">
                  <c:v>0.0</c:v>
                </c:pt>
                <c:pt idx="5831">
                  <c:v>0.0</c:v>
                </c:pt>
                <c:pt idx="5832">
                  <c:v>0.0</c:v>
                </c:pt>
                <c:pt idx="5833">
                  <c:v>0.0</c:v>
                </c:pt>
                <c:pt idx="5834">
                  <c:v>0.0</c:v>
                </c:pt>
                <c:pt idx="5835">
                  <c:v>0.0</c:v>
                </c:pt>
                <c:pt idx="5836">
                  <c:v>0.0</c:v>
                </c:pt>
                <c:pt idx="5837">
                  <c:v>0.0</c:v>
                </c:pt>
                <c:pt idx="5838">
                  <c:v>0.0</c:v>
                </c:pt>
                <c:pt idx="5839">
                  <c:v>0.0</c:v>
                </c:pt>
                <c:pt idx="5840">
                  <c:v>0.0</c:v>
                </c:pt>
                <c:pt idx="5841">
                  <c:v>0.0</c:v>
                </c:pt>
                <c:pt idx="5842">
                  <c:v>0.0</c:v>
                </c:pt>
                <c:pt idx="5843">
                  <c:v>0.0</c:v>
                </c:pt>
                <c:pt idx="5844">
                  <c:v>0.0</c:v>
                </c:pt>
                <c:pt idx="5845">
                  <c:v>0.0</c:v>
                </c:pt>
                <c:pt idx="5846">
                  <c:v>0.0</c:v>
                </c:pt>
                <c:pt idx="5847">
                  <c:v>0.0</c:v>
                </c:pt>
                <c:pt idx="5848">
                  <c:v>0.0</c:v>
                </c:pt>
                <c:pt idx="5849">
                  <c:v>0.0</c:v>
                </c:pt>
                <c:pt idx="5850">
                  <c:v>0.0</c:v>
                </c:pt>
                <c:pt idx="5851">
                  <c:v>0.0</c:v>
                </c:pt>
                <c:pt idx="5852">
                  <c:v>0.0</c:v>
                </c:pt>
                <c:pt idx="5853">
                  <c:v>0.0</c:v>
                </c:pt>
                <c:pt idx="5854">
                  <c:v>0.0</c:v>
                </c:pt>
                <c:pt idx="5855">
                  <c:v>0.0</c:v>
                </c:pt>
                <c:pt idx="5856">
                  <c:v>0.0</c:v>
                </c:pt>
                <c:pt idx="5857">
                  <c:v>0.0</c:v>
                </c:pt>
                <c:pt idx="5858">
                  <c:v>0.0</c:v>
                </c:pt>
                <c:pt idx="5859">
                  <c:v>0.0</c:v>
                </c:pt>
                <c:pt idx="5860">
                  <c:v>0.0</c:v>
                </c:pt>
                <c:pt idx="5861">
                  <c:v>0.0</c:v>
                </c:pt>
                <c:pt idx="5862">
                  <c:v>0.0</c:v>
                </c:pt>
                <c:pt idx="5863">
                  <c:v>0.0</c:v>
                </c:pt>
                <c:pt idx="5864">
                  <c:v>0.0</c:v>
                </c:pt>
                <c:pt idx="5865">
                  <c:v>0.0</c:v>
                </c:pt>
                <c:pt idx="5866">
                  <c:v>0.0</c:v>
                </c:pt>
                <c:pt idx="5867">
                  <c:v>0.0</c:v>
                </c:pt>
                <c:pt idx="5868">
                  <c:v>0.0</c:v>
                </c:pt>
                <c:pt idx="5869">
                  <c:v>0.0</c:v>
                </c:pt>
                <c:pt idx="5870">
                  <c:v>0.0</c:v>
                </c:pt>
                <c:pt idx="5871">
                  <c:v>0.0</c:v>
                </c:pt>
                <c:pt idx="5872">
                  <c:v>0.0</c:v>
                </c:pt>
                <c:pt idx="5873">
                  <c:v>0.0</c:v>
                </c:pt>
                <c:pt idx="5874">
                  <c:v>0.0</c:v>
                </c:pt>
                <c:pt idx="5875">
                  <c:v>0.0</c:v>
                </c:pt>
                <c:pt idx="5876">
                  <c:v>0.0</c:v>
                </c:pt>
                <c:pt idx="5877">
                  <c:v>0.0</c:v>
                </c:pt>
                <c:pt idx="5878">
                  <c:v>0.0</c:v>
                </c:pt>
                <c:pt idx="5879">
                  <c:v>0.0</c:v>
                </c:pt>
                <c:pt idx="5880">
                  <c:v>0.0</c:v>
                </c:pt>
                <c:pt idx="5881">
                  <c:v>0.0</c:v>
                </c:pt>
                <c:pt idx="5882">
                  <c:v>0.0</c:v>
                </c:pt>
                <c:pt idx="5883">
                  <c:v>0.0</c:v>
                </c:pt>
                <c:pt idx="5884">
                  <c:v>0.0</c:v>
                </c:pt>
                <c:pt idx="5885">
                  <c:v>0.0</c:v>
                </c:pt>
                <c:pt idx="5886">
                  <c:v>0.0</c:v>
                </c:pt>
                <c:pt idx="5887">
                  <c:v>0.0</c:v>
                </c:pt>
                <c:pt idx="5888">
                  <c:v>0.0</c:v>
                </c:pt>
                <c:pt idx="5889">
                  <c:v>0.0</c:v>
                </c:pt>
                <c:pt idx="5890">
                  <c:v>0.0</c:v>
                </c:pt>
                <c:pt idx="5891">
                  <c:v>0.0</c:v>
                </c:pt>
                <c:pt idx="5892">
                  <c:v>0.0</c:v>
                </c:pt>
                <c:pt idx="5893">
                  <c:v>0.0</c:v>
                </c:pt>
                <c:pt idx="5894">
                  <c:v>0.0</c:v>
                </c:pt>
                <c:pt idx="5895">
                  <c:v>0.0</c:v>
                </c:pt>
                <c:pt idx="5896">
                  <c:v>0.0</c:v>
                </c:pt>
                <c:pt idx="5897">
                  <c:v>0.0</c:v>
                </c:pt>
                <c:pt idx="5898">
                  <c:v>0.0</c:v>
                </c:pt>
                <c:pt idx="5899">
                  <c:v>0.0</c:v>
                </c:pt>
                <c:pt idx="5900">
                  <c:v>0.0</c:v>
                </c:pt>
                <c:pt idx="5901">
                  <c:v>0.0</c:v>
                </c:pt>
                <c:pt idx="5902">
                  <c:v>0.0</c:v>
                </c:pt>
                <c:pt idx="5903">
                  <c:v>0.0</c:v>
                </c:pt>
                <c:pt idx="5904">
                  <c:v>0.0</c:v>
                </c:pt>
                <c:pt idx="5905">
                  <c:v>0.0</c:v>
                </c:pt>
                <c:pt idx="5906">
                  <c:v>0.0</c:v>
                </c:pt>
                <c:pt idx="5907">
                  <c:v>0.0</c:v>
                </c:pt>
                <c:pt idx="5908">
                  <c:v>0.0</c:v>
                </c:pt>
                <c:pt idx="5909">
                  <c:v>0.0</c:v>
                </c:pt>
                <c:pt idx="5910">
                  <c:v>0.0</c:v>
                </c:pt>
                <c:pt idx="5911">
                  <c:v>0.0</c:v>
                </c:pt>
                <c:pt idx="5912">
                  <c:v>0.0</c:v>
                </c:pt>
                <c:pt idx="5913">
                  <c:v>0.0</c:v>
                </c:pt>
                <c:pt idx="5914">
                  <c:v>0.0</c:v>
                </c:pt>
                <c:pt idx="5915">
                  <c:v>0.0</c:v>
                </c:pt>
                <c:pt idx="5916">
                  <c:v>0.0</c:v>
                </c:pt>
                <c:pt idx="5917">
                  <c:v>0.0</c:v>
                </c:pt>
                <c:pt idx="5918">
                  <c:v>0.0</c:v>
                </c:pt>
                <c:pt idx="5919">
                  <c:v>0.0</c:v>
                </c:pt>
                <c:pt idx="5920">
                  <c:v>0.0</c:v>
                </c:pt>
                <c:pt idx="5921">
                  <c:v>0.0</c:v>
                </c:pt>
                <c:pt idx="5922">
                  <c:v>0.0</c:v>
                </c:pt>
                <c:pt idx="5923">
                  <c:v>0.0</c:v>
                </c:pt>
                <c:pt idx="5924">
                  <c:v>0.0</c:v>
                </c:pt>
                <c:pt idx="5925">
                  <c:v>0.0</c:v>
                </c:pt>
                <c:pt idx="5926">
                  <c:v>0.0</c:v>
                </c:pt>
                <c:pt idx="5927">
                  <c:v>0.0</c:v>
                </c:pt>
                <c:pt idx="5928">
                  <c:v>0.0</c:v>
                </c:pt>
                <c:pt idx="5929">
                  <c:v>0.0</c:v>
                </c:pt>
                <c:pt idx="5930">
                  <c:v>0.0</c:v>
                </c:pt>
                <c:pt idx="5931">
                  <c:v>0.0</c:v>
                </c:pt>
                <c:pt idx="5932">
                  <c:v>0.0</c:v>
                </c:pt>
                <c:pt idx="5933">
                  <c:v>0.0</c:v>
                </c:pt>
                <c:pt idx="5934">
                  <c:v>0.0</c:v>
                </c:pt>
                <c:pt idx="5935">
                  <c:v>0.0</c:v>
                </c:pt>
                <c:pt idx="5936">
                  <c:v>0.0</c:v>
                </c:pt>
                <c:pt idx="5937">
                  <c:v>0.0</c:v>
                </c:pt>
                <c:pt idx="5938">
                  <c:v>0.0</c:v>
                </c:pt>
                <c:pt idx="5939">
                  <c:v>0.0</c:v>
                </c:pt>
                <c:pt idx="5940">
                  <c:v>0.0</c:v>
                </c:pt>
                <c:pt idx="5941">
                  <c:v>0.0</c:v>
                </c:pt>
                <c:pt idx="5942">
                  <c:v>0.0</c:v>
                </c:pt>
                <c:pt idx="5943">
                  <c:v>0.0</c:v>
                </c:pt>
                <c:pt idx="5944">
                  <c:v>0.0</c:v>
                </c:pt>
                <c:pt idx="5945">
                  <c:v>0.0</c:v>
                </c:pt>
                <c:pt idx="5946">
                  <c:v>0.0</c:v>
                </c:pt>
                <c:pt idx="5947">
                  <c:v>0.0</c:v>
                </c:pt>
                <c:pt idx="5948">
                  <c:v>0.0</c:v>
                </c:pt>
                <c:pt idx="5949">
                  <c:v>0.0</c:v>
                </c:pt>
                <c:pt idx="5950">
                  <c:v>0.0</c:v>
                </c:pt>
                <c:pt idx="5951">
                  <c:v>0.0</c:v>
                </c:pt>
                <c:pt idx="5952">
                  <c:v>0.0</c:v>
                </c:pt>
                <c:pt idx="5953">
                  <c:v>0.0</c:v>
                </c:pt>
                <c:pt idx="5954">
                  <c:v>0.0</c:v>
                </c:pt>
                <c:pt idx="5955">
                  <c:v>0.0</c:v>
                </c:pt>
                <c:pt idx="5956">
                  <c:v>0.0</c:v>
                </c:pt>
                <c:pt idx="5957">
                  <c:v>0.0</c:v>
                </c:pt>
                <c:pt idx="5958">
                  <c:v>0.0</c:v>
                </c:pt>
                <c:pt idx="5959">
                  <c:v>0.0</c:v>
                </c:pt>
                <c:pt idx="5960">
                  <c:v>0.0</c:v>
                </c:pt>
                <c:pt idx="5961">
                  <c:v>0.0</c:v>
                </c:pt>
                <c:pt idx="5962">
                  <c:v>0.0</c:v>
                </c:pt>
                <c:pt idx="5963">
                  <c:v>0.0</c:v>
                </c:pt>
                <c:pt idx="5964">
                  <c:v>0.0</c:v>
                </c:pt>
                <c:pt idx="5965">
                  <c:v>0.0</c:v>
                </c:pt>
                <c:pt idx="5966">
                  <c:v>0.0</c:v>
                </c:pt>
                <c:pt idx="5967">
                  <c:v>0.0</c:v>
                </c:pt>
                <c:pt idx="5968">
                  <c:v>0.0</c:v>
                </c:pt>
                <c:pt idx="5969">
                  <c:v>0.0</c:v>
                </c:pt>
                <c:pt idx="5970">
                  <c:v>0.0</c:v>
                </c:pt>
                <c:pt idx="5971">
                  <c:v>0.0</c:v>
                </c:pt>
                <c:pt idx="5972">
                  <c:v>0.0</c:v>
                </c:pt>
                <c:pt idx="5973">
                  <c:v>0.0</c:v>
                </c:pt>
                <c:pt idx="5974">
                  <c:v>0.0</c:v>
                </c:pt>
                <c:pt idx="5975">
                  <c:v>0.0</c:v>
                </c:pt>
                <c:pt idx="5976">
                  <c:v>0.0</c:v>
                </c:pt>
                <c:pt idx="5977">
                  <c:v>0.0</c:v>
                </c:pt>
                <c:pt idx="5978">
                  <c:v>0.0</c:v>
                </c:pt>
                <c:pt idx="5979">
                  <c:v>0.0</c:v>
                </c:pt>
                <c:pt idx="5980">
                  <c:v>0.0</c:v>
                </c:pt>
                <c:pt idx="5981">
                  <c:v>0.0</c:v>
                </c:pt>
                <c:pt idx="5982">
                  <c:v>0.0</c:v>
                </c:pt>
                <c:pt idx="5983">
                  <c:v>0.0</c:v>
                </c:pt>
                <c:pt idx="5984">
                  <c:v>0.0</c:v>
                </c:pt>
                <c:pt idx="5985">
                  <c:v>0.0</c:v>
                </c:pt>
                <c:pt idx="5986">
                  <c:v>0.0</c:v>
                </c:pt>
                <c:pt idx="5987">
                  <c:v>0.0</c:v>
                </c:pt>
                <c:pt idx="5988">
                  <c:v>0.0</c:v>
                </c:pt>
                <c:pt idx="5989">
                  <c:v>0.0</c:v>
                </c:pt>
                <c:pt idx="5990">
                  <c:v>0.0</c:v>
                </c:pt>
                <c:pt idx="5991">
                  <c:v>0.0</c:v>
                </c:pt>
                <c:pt idx="5992">
                  <c:v>0.0</c:v>
                </c:pt>
                <c:pt idx="5993">
                  <c:v>0.0</c:v>
                </c:pt>
                <c:pt idx="5994">
                  <c:v>0.0</c:v>
                </c:pt>
                <c:pt idx="5995">
                  <c:v>0.0</c:v>
                </c:pt>
                <c:pt idx="5996">
                  <c:v>0.0</c:v>
                </c:pt>
                <c:pt idx="5997">
                  <c:v>0.0</c:v>
                </c:pt>
                <c:pt idx="5998">
                  <c:v>0.0</c:v>
                </c:pt>
                <c:pt idx="5999">
                  <c:v>0.0</c:v>
                </c:pt>
                <c:pt idx="6000">
                  <c:v>0.0</c:v>
                </c:pt>
                <c:pt idx="6001">
                  <c:v>0.0</c:v>
                </c:pt>
                <c:pt idx="6002">
                  <c:v>0.0</c:v>
                </c:pt>
                <c:pt idx="6003">
                  <c:v>0.0</c:v>
                </c:pt>
                <c:pt idx="6004">
                  <c:v>0.0</c:v>
                </c:pt>
                <c:pt idx="6005">
                  <c:v>0.0</c:v>
                </c:pt>
                <c:pt idx="6006">
                  <c:v>0.0</c:v>
                </c:pt>
                <c:pt idx="6007">
                  <c:v>0.0</c:v>
                </c:pt>
                <c:pt idx="6008">
                  <c:v>0.0</c:v>
                </c:pt>
                <c:pt idx="6009">
                  <c:v>0.0</c:v>
                </c:pt>
                <c:pt idx="6010">
                  <c:v>0.0</c:v>
                </c:pt>
                <c:pt idx="6011">
                  <c:v>0.0</c:v>
                </c:pt>
                <c:pt idx="6012">
                  <c:v>0.0</c:v>
                </c:pt>
                <c:pt idx="6013">
                  <c:v>0.0</c:v>
                </c:pt>
                <c:pt idx="6014">
                  <c:v>0.0</c:v>
                </c:pt>
                <c:pt idx="6015">
                  <c:v>0.0</c:v>
                </c:pt>
                <c:pt idx="6016">
                  <c:v>0.0</c:v>
                </c:pt>
                <c:pt idx="6017">
                  <c:v>0.0</c:v>
                </c:pt>
                <c:pt idx="6018">
                  <c:v>0.0</c:v>
                </c:pt>
                <c:pt idx="6019">
                  <c:v>0.0</c:v>
                </c:pt>
                <c:pt idx="6020">
                  <c:v>0.0</c:v>
                </c:pt>
                <c:pt idx="6021">
                  <c:v>0.0</c:v>
                </c:pt>
                <c:pt idx="6022">
                  <c:v>0.0</c:v>
                </c:pt>
                <c:pt idx="6023">
                  <c:v>0.0</c:v>
                </c:pt>
                <c:pt idx="6024">
                  <c:v>0.0</c:v>
                </c:pt>
                <c:pt idx="6025">
                  <c:v>0.0</c:v>
                </c:pt>
                <c:pt idx="6026">
                  <c:v>0.0</c:v>
                </c:pt>
                <c:pt idx="6027">
                  <c:v>0.0</c:v>
                </c:pt>
                <c:pt idx="6028">
                  <c:v>0.0</c:v>
                </c:pt>
                <c:pt idx="6029">
                  <c:v>0.0</c:v>
                </c:pt>
                <c:pt idx="6030">
                  <c:v>0.0</c:v>
                </c:pt>
                <c:pt idx="6031">
                  <c:v>0.0</c:v>
                </c:pt>
                <c:pt idx="6032">
                  <c:v>0.0</c:v>
                </c:pt>
                <c:pt idx="6033">
                  <c:v>0.0</c:v>
                </c:pt>
                <c:pt idx="6034">
                  <c:v>0.0</c:v>
                </c:pt>
                <c:pt idx="6035">
                  <c:v>0.0</c:v>
                </c:pt>
                <c:pt idx="6036">
                  <c:v>0.0</c:v>
                </c:pt>
                <c:pt idx="6037">
                  <c:v>0.0</c:v>
                </c:pt>
                <c:pt idx="6038">
                  <c:v>0.0</c:v>
                </c:pt>
                <c:pt idx="6039">
                  <c:v>0.0</c:v>
                </c:pt>
                <c:pt idx="6040">
                  <c:v>0.0</c:v>
                </c:pt>
                <c:pt idx="6041">
                  <c:v>0.0</c:v>
                </c:pt>
                <c:pt idx="6042">
                  <c:v>0.0</c:v>
                </c:pt>
                <c:pt idx="6043">
                  <c:v>0.0</c:v>
                </c:pt>
                <c:pt idx="6044">
                  <c:v>0.0</c:v>
                </c:pt>
                <c:pt idx="6045">
                  <c:v>0.0</c:v>
                </c:pt>
                <c:pt idx="6046">
                  <c:v>0.0</c:v>
                </c:pt>
                <c:pt idx="6047">
                  <c:v>0.0</c:v>
                </c:pt>
                <c:pt idx="6048">
                  <c:v>0.0</c:v>
                </c:pt>
                <c:pt idx="6049">
                  <c:v>0.0</c:v>
                </c:pt>
                <c:pt idx="6050">
                  <c:v>0.0</c:v>
                </c:pt>
                <c:pt idx="6051">
                  <c:v>0.0</c:v>
                </c:pt>
                <c:pt idx="6052">
                  <c:v>0.0</c:v>
                </c:pt>
                <c:pt idx="6053">
                  <c:v>0.0</c:v>
                </c:pt>
                <c:pt idx="6054">
                  <c:v>0.0</c:v>
                </c:pt>
                <c:pt idx="6055">
                  <c:v>0.0</c:v>
                </c:pt>
                <c:pt idx="6056">
                  <c:v>0.0</c:v>
                </c:pt>
                <c:pt idx="6057">
                  <c:v>0.0</c:v>
                </c:pt>
                <c:pt idx="6058">
                  <c:v>0.0</c:v>
                </c:pt>
                <c:pt idx="6059">
                  <c:v>0.0</c:v>
                </c:pt>
                <c:pt idx="6060">
                  <c:v>0.0</c:v>
                </c:pt>
                <c:pt idx="6061">
                  <c:v>0.0</c:v>
                </c:pt>
                <c:pt idx="6062">
                  <c:v>0.0</c:v>
                </c:pt>
                <c:pt idx="6063">
                  <c:v>0.0</c:v>
                </c:pt>
                <c:pt idx="6064">
                  <c:v>0.0</c:v>
                </c:pt>
                <c:pt idx="6065">
                  <c:v>0.0</c:v>
                </c:pt>
                <c:pt idx="6066">
                  <c:v>0.0</c:v>
                </c:pt>
                <c:pt idx="6067">
                  <c:v>0.0</c:v>
                </c:pt>
                <c:pt idx="6068">
                  <c:v>0.0</c:v>
                </c:pt>
                <c:pt idx="6069">
                  <c:v>0.0</c:v>
                </c:pt>
                <c:pt idx="6070">
                  <c:v>0.0</c:v>
                </c:pt>
                <c:pt idx="6071">
                  <c:v>0.0</c:v>
                </c:pt>
                <c:pt idx="6072">
                  <c:v>0.0</c:v>
                </c:pt>
                <c:pt idx="6073">
                  <c:v>0.0</c:v>
                </c:pt>
                <c:pt idx="6074">
                  <c:v>0.0</c:v>
                </c:pt>
                <c:pt idx="6075">
                  <c:v>0.0</c:v>
                </c:pt>
                <c:pt idx="6076">
                  <c:v>0.0</c:v>
                </c:pt>
                <c:pt idx="6077">
                  <c:v>0.0</c:v>
                </c:pt>
                <c:pt idx="6078">
                  <c:v>0.0</c:v>
                </c:pt>
                <c:pt idx="6079">
                  <c:v>0.0</c:v>
                </c:pt>
                <c:pt idx="6080">
                  <c:v>0.0</c:v>
                </c:pt>
                <c:pt idx="6081">
                  <c:v>0.0</c:v>
                </c:pt>
                <c:pt idx="6082">
                  <c:v>0.0</c:v>
                </c:pt>
                <c:pt idx="6083">
                  <c:v>0.0</c:v>
                </c:pt>
                <c:pt idx="6084">
                  <c:v>0.0</c:v>
                </c:pt>
                <c:pt idx="6085">
                  <c:v>0.0</c:v>
                </c:pt>
                <c:pt idx="6086">
                  <c:v>0.0</c:v>
                </c:pt>
                <c:pt idx="6087">
                  <c:v>0.0</c:v>
                </c:pt>
                <c:pt idx="6088">
                  <c:v>0.0</c:v>
                </c:pt>
                <c:pt idx="6089">
                  <c:v>0.0</c:v>
                </c:pt>
                <c:pt idx="6090">
                  <c:v>0.0</c:v>
                </c:pt>
                <c:pt idx="6091">
                  <c:v>0.0</c:v>
                </c:pt>
                <c:pt idx="6092">
                  <c:v>0.0</c:v>
                </c:pt>
                <c:pt idx="6093">
                  <c:v>0.0</c:v>
                </c:pt>
                <c:pt idx="6094">
                  <c:v>0.0</c:v>
                </c:pt>
                <c:pt idx="6095">
                  <c:v>0.0</c:v>
                </c:pt>
                <c:pt idx="6096">
                  <c:v>0.0</c:v>
                </c:pt>
                <c:pt idx="6097">
                  <c:v>0.0</c:v>
                </c:pt>
                <c:pt idx="6098">
                  <c:v>0.0</c:v>
                </c:pt>
                <c:pt idx="6099">
                  <c:v>0.0</c:v>
                </c:pt>
                <c:pt idx="6100">
                  <c:v>0.0</c:v>
                </c:pt>
                <c:pt idx="6101">
                  <c:v>0.0</c:v>
                </c:pt>
                <c:pt idx="6102">
                  <c:v>0.0</c:v>
                </c:pt>
                <c:pt idx="6103">
                  <c:v>0.0</c:v>
                </c:pt>
                <c:pt idx="6104">
                  <c:v>0.0</c:v>
                </c:pt>
                <c:pt idx="6105">
                  <c:v>0.0</c:v>
                </c:pt>
                <c:pt idx="6106">
                  <c:v>0.0</c:v>
                </c:pt>
                <c:pt idx="6107">
                  <c:v>0.0</c:v>
                </c:pt>
                <c:pt idx="6108">
                  <c:v>0.0</c:v>
                </c:pt>
                <c:pt idx="6109">
                  <c:v>0.0</c:v>
                </c:pt>
                <c:pt idx="6110">
                  <c:v>0.0</c:v>
                </c:pt>
                <c:pt idx="6111">
                  <c:v>0.0</c:v>
                </c:pt>
                <c:pt idx="6112">
                  <c:v>0.0</c:v>
                </c:pt>
                <c:pt idx="6113">
                  <c:v>0.0</c:v>
                </c:pt>
                <c:pt idx="6114">
                  <c:v>0.0</c:v>
                </c:pt>
                <c:pt idx="6115">
                  <c:v>0.0</c:v>
                </c:pt>
                <c:pt idx="6116">
                  <c:v>0.0</c:v>
                </c:pt>
                <c:pt idx="6117">
                  <c:v>0.0</c:v>
                </c:pt>
                <c:pt idx="6118">
                  <c:v>0.0</c:v>
                </c:pt>
                <c:pt idx="6119">
                  <c:v>0.0</c:v>
                </c:pt>
                <c:pt idx="6120">
                  <c:v>0.0</c:v>
                </c:pt>
                <c:pt idx="6121">
                  <c:v>0.0</c:v>
                </c:pt>
                <c:pt idx="6122">
                  <c:v>0.0</c:v>
                </c:pt>
                <c:pt idx="6123">
                  <c:v>0.0</c:v>
                </c:pt>
                <c:pt idx="6124">
                  <c:v>0.0</c:v>
                </c:pt>
                <c:pt idx="6125">
                  <c:v>0.0</c:v>
                </c:pt>
                <c:pt idx="6126">
                  <c:v>0.0</c:v>
                </c:pt>
                <c:pt idx="6127">
                  <c:v>0.0</c:v>
                </c:pt>
                <c:pt idx="6128">
                  <c:v>0.0</c:v>
                </c:pt>
                <c:pt idx="6129">
                  <c:v>0.0</c:v>
                </c:pt>
                <c:pt idx="6130">
                  <c:v>0.0</c:v>
                </c:pt>
                <c:pt idx="6131">
                  <c:v>0.0</c:v>
                </c:pt>
                <c:pt idx="6132">
                  <c:v>0.0</c:v>
                </c:pt>
                <c:pt idx="6133">
                  <c:v>0.0</c:v>
                </c:pt>
                <c:pt idx="6134">
                  <c:v>0.0</c:v>
                </c:pt>
                <c:pt idx="6135">
                  <c:v>0.0</c:v>
                </c:pt>
                <c:pt idx="6136">
                  <c:v>0.0</c:v>
                </c:pt>
                <c:pt idx="6137">
                  <c:v>0.0</c:v>
                </c:pt>
                <c:pt idx="6138">
                  <c:v>0.0</c:v>
                </c:pt>
                <c:pt idx="6139">
                  <c:v>0.0</c:v>
                </c:pt>
                <c:pt idx="6140">
                  <c:v>0.0</c:v>
                </c:pt>
                <c:pt idx="6141">
                  <c:v>0.0</c:v>
                </c:pt>
                <c:pt idx="6142">
                  <c:v>0.0</c:v>
                </c:pt>
                <c:pt idx="6143">
                  <c:v>0.0</c:v>
                </c:pt>
                <c:pt idx="6144">
                  <c:v>0.0</c:v>
                </c:pt>
                <c:pt idx="6145">
                  <c:v>0.0</c:v>
                </c:pt>
                <c:pt idx="6146">
                  <c:v>0.0</c:v>
                </c:pt>
                <c:pt idx="6147">
                  <c:v>0.0</c:v>
                </c:pt>
                <c:pt idx="6148">
                  <c:v>0.0</c:v>
                </c:pt>
                <c:pt idx="6149">
                  <c:v>0.0</c:v>
                </c:pt>
                <c:pt idx="6150">
                  <c:v>0.0</c:v>
                </c:pt>
                <c:pt idx="6151">
                  <c:v>0.0</c:v>
                </c:pt>
                <c:pt idx="6152">
                  <c:v>0.0</c:v>
                </c:pt>
                <c:pt idx="6153">
                  <c:v>0.0</c:v>
                </c:pt>
                <c:pt idx="6154">
                  <c:v>0.0</c:v>
                </c:pt>
                <c:pt idx="6155">
                  <c:v>0.0</c:v>
                </c:pt>
                <c:pt idx="6156">
                  <c:v>0.0</c:v>
                </c:pt>
                <c:pt idx="6157">
                  <c:v>0.0</c:v>
                </c:pt>
                <c:pt idx="6158">
                  <c:v>0.0</c:v>
                </c:pt>
                <c:pt idx="6159">
                  <c:v>0.0</c:v>
                </c:pt>
                <c:pt idx="6160">
                  <c:v>0.0</c:v>
                </c:pt>
                <c:pt idx="6161">
                  <c:v>0.0</c:v>
                </c:pt>
                <c:pt idx="6162">
                  <c:v>0.0</c:v>
                </c:pt>
                <c:pt idx="6163">
                  <c:v>0.0</c:v>
                </c:pt>
                <c:pt idx="6164">
                  <c:v>0.0</c:v>
                </c:pt>
                <c:pt idx="6165">
                  <c:v>0.0</c:v>
                </c:pt>
                <c:pt idx="6166">
                  <c:v>0.0</c:v>
                </c:pt>
                <c:pt idx="6167">
                  <c:v>0.0</c:v>
                </c:pt>
                <c:pt idx="6168">
                  <c:v>0.0</c:v>
                </c:pt>
                <c:pt idx="6169">
                  <c:v>0.0</c:v>
                </c:pt>
                <c:pt idx="6170">
                  <c:v>0.0</c:v>
                </c:pt>
                <c:pt idx="6171">
                  <c:v>0.0</c:v>
                </c:pt>
                <c:pt idx="6172">
                  <c:v>0.0</c:v>
                </c:pt>
                <c:pt idx="6173">
                  <c:v>0.0</c:v>
                </c:pt>
                <c:pt idx="6174">
                  <c:v>0.0</c:v>
                </c:pt>
                <c:pt idx="6175">
                  <c:v>0.0</c:v>
                </c:pt>
                <c:pt idx="6176">
                  <c:v>0.0</c:v>
                </c:pt>
                <c:pt idx="6177">
                  <c:v>0.0</c:v>
                </c:pt>
                <c:pt idx="6178">
                  <c:v>0.0</c:v>
                </c:pt>
                <c:pt idx="6179">
                  <c:v>0.0</c:v>
                </c:pt>
                <c:pt idx="6180">
                  <c:v>0.0</c:v>
                </c:pt>
                <c:pt idx="6181">
                  <c:v>0.0</c:v>
                </c:pt>
                <c:pt idx="6182">
                  <c:v>0.0</c:v>
                </c:pt>
                <c:pt idx="6183">
                  <c:v>0.0</c:v>
                </c:pt>
                <c:pt idx="6184">
                  <c:v>0.0</c:v>
                </c:pt>
                <c:pt idx="6185">
                  <c:v>0.0</c:v>
                </c:pt>
                <c:pt idx="6186">
                  <c:v>0.0</c:v>
                </c:pt>
                <c:pt idx="6187">
                  <c:v>0.0</c:v>
                </c:pt>
                <c:pt idx="6188">
                  <c:v>0.0</c:v>
                </c:pt>
                <c:pt idx="6189">
                  <c:v>0.0</c:v>
                </c:pt>
                <c:pt idx="6190">
                  <c:v>0.0</c:v>
                </c:pt>
                <c:pt idx="6191">
                  <c:v>0.0</c:v>
                </c:pt>
                <c:pt idx="6192">
                  <c:v>0.0</c:v>
                </c:pt>
                <c:pt idx="6193">
                  <c:v>0.0</c:v>
                </c:pt>
                <c:pt idx="6194">
                  <c:v>0.0</c:v>
                </c:pt>
                <c:pt idx="6195">
                  <c:v>0.0</c:v>
                </c:pt>
                <c:pt idx="6196">
                  <c:v>0.0</c:v>
                </c:pt>
                <c:pt idx="6197">
                  <c:v>0.0</c:v>
                </c:pt>
                <c:pt idx="6198">
                  <c:v>0.0</c:v>
                </c:pt>
                <c:pt idx="6199">
                  <c:v>0.0</c:v>
                </c:pt>
                <c:pt idx="6200">
                  <c:v>0.0</c:v>
                </c:pt>
                <c:pt idx="6201">
                  <c:v>0.0</c:v>
                </c:pt>
                <c:pt idx="6202">
                  <c:v>0.0</c:v>
                </c:pt>
                <c:pt idx="6203">
                  <c:v>0.0</c:v>
                </c:pt>
                <c:pt idx="6204">
                  <c:v>0.0</c:v>
                </c:pt>
                <c:pt idx="6205">
                  <c:v>0.0</c:v>
                </c:pt>
                <c:pt idx="6206">
                  <c:v>0.0</c:v>
                </c:pt>
                <c:pt idx="6207">
                  <c:v>0.0</c:v>
                </c:pt>
                <c:pt idx="6208">
                  <c:v>0.0</c:v>
                </c:pt>
                <c:pt idx="6209">
                  <c:v>0.0</c:v>
                </c:pt>
                <c:pt idx="6210">
                  <c:v>0.0</c:v>
                </c:pt>
                <c:pt idx="6211">
                  <c:v>0.0</c:v>
                </c:pt>
                <c:pt idx="6212">
                  <c:v>0.0</c:v>
                </c:pt>
                <c:pt idx="6213">
                  <c:v>0.0</c:v>
                </c:pt>
                <c:pt idx="6214">
                  <c:v>0.0</c:v>
                </c:pt>
                <c:pt idx="6215">
                  <c:v>0.0</c:v>
                </c:pt>
                <c:pt idx="6216">
                  <c:v>0.0</c:v>
                </c:pt>
                <c:pt idx="6217">
                  <c:v>0.0</c:v>
                </c:pt>
                <c:pt idx="6218">
                  <c:v>0.0</c:v>
                </c:pt>
                <c:pt idx="6219">
                  <c:v>0.0</c:v>
                </c:pt>
                <c:pt idx="6220">
                  <c:v>0.0</c:v>
                </c:pt>
                <c:pt idx="6221">
                  <c:v>0.0</c:v>
                </c:pt>
                <c:pt idx="6222">
                  <c:v>0.0</c:v>
                </c:pt>
                <c:pt idx="6223">
                  <c:v>0.0</c:v>
                </c:pt>
                <c:pt idx="6224">
                  <c:v>0.0</c:v>
                </c:pt>
                <c:pt idx="6225">
                  <c:v>0.0</c:v>
                </c:pt>
                <c:pt idx="6226">
                  <c:v>0.0</c:v>
                </c:pt>
                <c:pt idx="6227">
                  <c:v>0.0</c:v>
                </c:pt>
                <c:pt idx="6228">
                  <c:v>0.0</c:v>
                </c:pt>
                <c:pt idx="6229">
                  <c:v>0.0</c:v>
                </c:pt>
                <c:pt idx="6230">
                  <c:v>0.0</c:v>
                </c:pt>
                <c:pt idx="6231">
                  <c:v>0.0</c:v>
                </c:pt>
                <c:pt idx="6232">
                  <c:v>0.0</c:v>
                </c:pt>
                <c:pt idx="6233">
                  <c:v>0.0</c:v>
                </c:pt>
                <c:pt idx="6234">
                  <c:v>0.0</c:v>
                </c:pt>
                <c:pt idx="6235">
                  <c:v>0.0</c:v>
                </c:pt>
                <c:pt idx="6236">
                  <c:v>0.0</c:v>
                </c:pt>
                <c:pt idx="6237">
                  <c:v>0.0</c:v>
                </c:pt>
                <c:pt idx="6238">
                  <c:v>0.0</c:v>
                </c:pt>
                <c:pt idx="6239">
                  <c:v>0.0</c:v>
                </c:pt>
                <c:pt idx="6240">
                  <c:v>0.0</c:v>
                </c:pt>
                <c:pt idx="6241">
                  <c:v>0.0</c:v>
                </c:pt>
                <c:pt idx="6242">
                  <c:v>0.0</c:v>
                </c:pt>
                <c:pt idx="6243">
                  <c:v>0.0</c:v>
                </c:pt>
                <c:pt idx="6244">
                  <c:v>0.0</c:v>
                </c:pt>
                <c:pt idx="6245">
                  <c:v>0.0</c:v>
                </c:pt>
                <c:pt idx="6246">
                  <c:v>0.0</c:v>
                </c:pt>
                <c:pt idx="6247">
                  <c:v>0.0</c:v>
                </c:pt>
                <c:pt idx="6248">
                  <c:v>0.0</c:v>
                </c:pt>
                <c:pt idx="6249">
                  <c:v>0.0</c:v>
                </c:pt>
                <c:pt idx="6250">
                  <c:v>0.0</c:v>
                </c:pt>
                <c:pt idx="6251">
                  <c:v>0.0</c:v>
                </c:pt>
                <c:pt idx="6252">
                  <c:v>0.0</c:v>
                </c:pt>
                <c:pt idx="6253">
                  <c:v>0.0</c:v>
                </c:pt>
                <c:pt idx="6254">
                  <c:v>0.0</c:v>
                </c:pt>
                <c:pt idx="6255">
                  <c:v>0.0</c:v>
                </c:pt>
                <c:pt idx="6256">
                  <c:v>0.0</c:v>
                </c:pt>
                <c:pt idx="6257">
                  <c:v>0.0</c:v>
                </c:pt>
                <c:pt idx="6258">
                  <c:v>0.0</c:v>
                </c:pt>
                <c:pt idx="6259">
                  <c:v>0.0</c:v>
                </c:pt>
                <c:pt idx="6260">
                  <c:v>0.0</c:v>
                </c:pt>
                <c:pt idx="6261">
                  <c:v>0.0</c:v>
                </c:pt>
                <c:pt idx="6262">
                  <c:v>0.0</c:v>
                </c:pt>
                <c:pt idx="6263">
                  <c:v>0.0</c:v>
                </c:pt>
                <c:pt idx="6264">
                  <c:v>0.0</c:v>
                </c:pt>
                <c:pt idx="6265">
                  <c:v>0.0</c:v>
                </c:pt>
                <c:pt idx="6266">
                  <c:v>0.0</c:v>
                </c:pt>
                <c:pt idx="6267">
                  <c:v>0.0</c:v>
                </c:pt>
                <c:pt idx="6268">
                  <c:v>0.0</c:v>
                </c:pt>
                <c:pt idx="6269">
                  <c:v>0.0</c:v>
                </c:pt>
                <c:pt idx="6270">
                  <c:v>0.0</c:v>
                </c:pt>
                <c:pt idx="6271">
                  <c:v>0.0</c:v>
                </c:pt>
                <c:pt idx="6272">
                  <c:v>0.0</c:v>
                </c:pt>
                <c:pt idx="6273">
                  <c:v>0.0</c:v>
                </c:pt>
                <c:pt idx="6274">
                  <c:v>0.0</c:v>
                </c:pt>
                <c:pt idx="6275">
                  <c:v>0.0</c:v>
                </c:pt>
                <c:pt idx="6276">
                  <c:v>0.0</c:v>
                </c:pt>
                <c:pt idx="6277">
                  <c:v>0.0</c:v>
                </c:pt>
                <c:pt idx="6278">
                  <c:v>0.0</c:v>
                </c:pt>
                <c:pt idx="6279">
                  <c:v>0.0</c:v>
                </c:pt>
                <c:pt idx="6280">
                  <c:v>0.0</c:v>
                </c:pt>
                <c:pt idx="6281">
                  <c:v>0.0</c:v>
                </c:pt>
                <c:pt idx="6282">
                  <c:v>0.0</c:v>
                </c:pt>
                <c:pt idx="6283">
                  <c:v>0.0</c:v>
                </c:pt>
                <c:pt idx="6284">
                  <c:v>0.0</c:v>
                </c:pt>
                <c:pt idx="6285">
                  <c:v>0.0</c:v>
                </c:pt>
                <c:pt idx="6286">
                  <c:v>0.0</c:v>
                </c:pt>
                <c:pt idx="6287">
                  <c:v>0.0</c:v>
                </c:pt>
                <c:pt idx="6288">
                  <c:v>0.0</c:v>
                </c:pt>
                <c:pt idx="6289">
                  <c:v>0.0</c:v>
                </c:pt>
                <c:pt idx="6290">
                  <c:v>0.0</c:v>
                </c:pt>
                <c:pt idx="6291">
                  <c:v>0.0</c:v>
                </c:pt>
                <c:pt idx="6292">
                  <c:v>0.0</c:v>
                </c:pt>
                <c:pt idx="6293">
                  <c:v>0.0</c:v>
                </c:pt>
                <c:pt idx="6294">
                  <c:v>0.0</c:v>
                </c:pt>
                <c:pt idx="6295">
                  <c:v>0.0</c:v>
                </c:pt>
                <c:pt idx="6296">
                  <c:v>0.0</c:v>
                </c:pt>
                <c:pt idx="6297">
                  <c:v>0.0</c:v>
                </c:pt>
                <c:pt idx="6298">
                  <c:v>0.0</c:v>
                </c:pt>
                <c:pt idx="6299">
                  <c:v>0.0</c:v>
                </c:pt>
                <c:pt idx="6300">
                  <c:v>0.0</c:v>
                </c:pt>
                <c:pt idx="6301">
                  <c:v>0.0</c:v>
                </c:pt>
                <c:pt idx="6302">
                  <c:v>0.0</c:v>
                </c:pt>
                <c:pt idx="6303">
                  <c:v>0.0</c:v>
                </c:pt>
                <c:pt idx="6304">
                  <c:v>0.0</c:v>
                </c:pt>
                <c:pt idx="6305">
                  <c:v>0.0</c:v>
                </c:pt>
                <c:pt idx="6306">
                  <c:v>0.0</c:v>
                </c:pt>
                <c:pt idx="6307">
                  <c:v>0.0</c:v>
                </c:pt>
                <c:pt idx="6308">
                  <c:v>0.0</c:v>
                </c:pt>
                <c:pt idx="6309">
                  <c:v>0.0</c:v>
                </c:pt>
                <c:pt idx="6310">
                  <c:v>0.0</c:v>
                </c:pt>
                <c:pt idx="6311">
                  <c:v>0.0</c:v>
                </c:pt>
                <c:pt idx="6312">
                  <c:v>0.0</c:v>
                </c:pt>
                <c:pt idx="6313">
                  <c:v>0.0</c:v>
                </c:pt>
                <c:pt idx="6314">
                  <c:v>0.0</c:v>
                </c:pt>
                <c:pt idx="6315">
                  <c:v>0.0</c:v>
                </c:pt>
                <c:pt idx="6316">
                  <c:v>0.0</c:v>
                </c:pt>
                <c:pt idx="6317">
                  <c:v>0.0</c:v>
                </c:pt>
                <c:pt idx="6318">
                  <c:v>0.0</c:v>
                </c:pt>
                <c:pt idx="6319">
                  <c:v>0.0</c:v>
                </c:pt>
                <c:pt idx="6320">
                  <c:v>0.0</c:v>
                </c:pt>
                <c:pt idx="6321">
                  <c:v>0.0</c:v>
                </c:pt>
                <c:pt idx="6322">
                  <c:v>0.0</c:v>
                </c:pt>
                <c:pt idx="6323">
                  <c:v>0.0</c:v>
                </c:pt>
                <c:pt idx="6324">
                  <c:v>0.0</c:v>
                </c:pt>
                <c:pt idx="6325">
                  <c:v>0.0</c:v>
                </c:pt>
                <c:pt idx="6326">
                  <c:v>0.0</c:v>
                </c:pt>
                <c:pt idx="6327">
                  <c:v>0.0</c:v>
                </c:pt>
                <c:pt idx="6328">
                  <c:v>0.0</c:v>
                </c:pt>
                <c:pt idx="6329">
                  <c:v>0.0</c:v>
                </c:pt>
                <c:pt idx="6330">
                  <c:v>0.0</c:v>
                </c:pt>
                <c:pt idx="6331">
                  <c:v>0.0</c:v>
                </c:pt>
                <c:pt idx="6332">
                  <c:v>0.0</c:v>
                </c:pt>
                <c:pt idx="6333">
                  <c:v>0.0</c:v>
                </c:pt>
                <c:pt idx="6334">
                  <c:v>0.0</c:v>
                </c:pt>
                <c:pt idx="6335">
                  <c:v>0.0</c:v>
                </c:pt>
                <c:pt idx="6336">
                  <c:v>0.0</c:v>
                </c:pt>
                <c:pt idx="6337">
                  <c:v>0.0</c:v>
                </c:pt>
                <c:pt idx="6338">
                  <c:v>0.0</c:v>
                </c:pt>
                <c:pt idx="6339">
                  <c:v>0.0</c:v>
                </c:pt>
                <c:pt idx="6340">
                  <c:v>0.0</c:v>
                </c:pt>
                <c:pt idx="6341">
                  <c:v>0.0</c:v>
                </c:pt>
                <c:pt idx="6342">
                  <c:v>0.0</c:v>
                </c:pt>
                <c:pt idx="6343">
                  <c:v>0.0</c:v>
                </c:pt>
                <c:pt idx="6344">
                  <c:v>0.0</c:v>
                </c:pt>
                <c:pt idx="6345">
                  <c:v>0.0</c:v>
                </c:pt>
                <c:pt idx="6346">
                  <c:v>0.0</c:v>
                </c:pt>
                <c:pt idx="6347">
                  <c:v>0.0</c:v>
                </c:pt>
                <c:pt idx="6348">
                  <c:v>0.0</c:v>
                </c:pt>
                <c:pt idx="6349">
                  <c:v>0.0</c:v>
                </c:pt>
                <c:pt idx="6350">
                  <c:v>0.0</c:v>
                </c:pt>
                <c:pt idx="6351">
                  <c:v>0.0</c:v>
                </c:pt>
                <c:pt idx="6352">
                  <c:v>0.0</c:v>
                </c:pt>
                <c:pt idx="6353">
                  <c:v>0.0</c:v>
                </c:pt>
                <c:pt idx="6354">
                  <c:v>0.0</c:v>
                </c:pt>
                <c:pt idx="6355">
                  <c:v>0.0</c:v>
                </c:pt>
                <c:pt idx="6356">
                  <c:v>0.0</c:v>
                </c:pt>
                <c:pt idx="6357">
                  <c:v>0.0</c:v>
                </c:pt>
                <c:pt idx="6358">
                  <c:v>0.0</c:v>
                </c:pt>
                <c:pt idx="6359">
                  <c:v>0.0</c:v>
                </c:pt>
                <c:pt idx="6360">
                  <c:v>0.0</c:v>
                </c:pt>
                <c:pt idx="6361">
                  <c:v>0.0</c:v>
                </c:pt>
                <c:pt idx="6362">
                  <c:v>0.0</c:v>
                </c:pt>
                <c:pt idx="6363">
                  <c:v>0.0</c:v>
                </c:pt>
                <c:pt idx="6364">
                  <c:v>0.0</c:v>
                </c:pt>
                <c:pt idx="6365">
                  <c:v>0.0</c:v>
                </c:pt>
                <c:pt idx="6366">
                  <c:v>0.0</c:v>
                </c:pt>
                <c:pt idx="6367">
                  <c:v>0.0</c:v>
                </c:pt>
                <c:pt idx="6368">
                  <c:v>0.0</c:v>
                </c:pt>
                <c:pt idx="6369">
                  <c:v>0.0</c:v>
                </c:pt>
                <c:pt idx="6370">
                  <c:v>0.0</c:v>
                </c:pt>
                <c:pt idx="6371">
                  <c:v>0.0</c:v>
                </c:pt>
                <c:pt idx="6372">
                  <c:v>0.0</c:v>
                </c:pt>
                <c:pt idx="6373">
                  <c:v>0.0</c:v>
                </c:pt>
                <c:pt idx="6374">
                  <c:v>0.0</c:v>
                </c:pt>
                <c:pt idx="6375">
                  <c:v>0.0</c:v>
                </c:pt>
                <c:pt idx="6376">
                  <c:v>0.0</c:v>
                </c:pt>
                <c:pt idx="6377">
                  <c:v>0.0</c:v>
                </c:pt>
                <c:pt idx="6378">
                  <c:v>0.0</c:v>
                </c:pt>
                <c:pt idx="6379">
                  <c:v>0.0</c:v>
                </c:pt>
                <c:pt idx="6380">
                  <c:v>0.0</c:v>
                </c:pt>
                <c:pt idx="6381">
                  <c:v>0.0</c:v>
                </c:pt>
                <c:pt idx="6382">
                  <c:v>0.0</c:v>
                </c:pt>
                <c:pt idx="6383">
                  <c:v>0.0</c:v>
                </c:pt>
                <c:pt idx="6384">
                  <c:v>0.0</c:v>
                </c:pt>
                <c:pt idx="6385">
                  <c:v>0.0</c:v>
                </c:pt>
                <c:pt idx="6386">
                  <c:v>0.0</c:v>
                </c:pt>
                <c:pt idx="6387">
                  <c:v>0.0</c:v>
                </c:pt>
                <c:pt idx="6388">
                  <c:v>0.0</c:v>
                </c:pt>
                <c:pt idx="6389">
                  <c:v>0.0</c:v>
                </c:pt>
                <c:pt idx="6390">
                  <c:v>0.0</c:v>
                </c:pt>
                <c:pt idx="6391">
                  <c:v>0.0</c:v>
                </c:pt>
                <c:pt idx="6392">
                  <c:v>0.0</c:v>
                </c:pt>
                <c:pt idx="6393">
                  <c:v>0.0</c:v>
                </c:pt>
                <c:pt idx="6394">
                  <c:v>0.0</c:v>
                </c:pt>
                <c:pt idx="6395">
                  <c:v>0.0</c:v>
                </c:pt>
                <c:pt idx="6396">
                  <c:v>0.0</c:v>
                </c:pt>
                <c:pt idx="6397">
                  <c:v>0.0</c:v>
                </c:pt>
                <c:pt idx="6398">
                  <c:v>0.0</c:v>
                </c:pt>
                <c:pt idx="6399">
                  <c:v>0.0</c:v>
                </c:pt>
                <c:pt idx="6400">
                  <c:v>0.0</c:v>
                </c:pt>
                <c:pt idx="6401">
                  <c:v>0.0</c:v>
                </c:pt>
                <c:pt idx="6402">
                  <c:v>0.0</c:v>
                </c:pt>
                <c:pt idx="6403">
                  <c:v>0.0</c:v>
                </c:pt>
                <c:pt idx="6404">
                  <c:v>0.0</c:v>
                </c:pt>
                <c:pt idx="6405">
                  <c:v>0.0</c:v>
                </c:pt>
                <c:pt idx="6406">
                  <c:v>0.0</c:v>
                </c:pt>
                <c:pt idx="6407">
                  <c:v>0.0</c:v>
                </c:pt>
                <c:pt idx="6408">
                  <c:v>0.0</c:v>
                </c:pt>
                <c:pt idx="6409">
                  <c:v>0.0</c:v>
                </c:pt>
                <c:pt idx="6410">
                  <c:v>0.0</c:v>
                </c:pt>
                <c:pt idx="6411">
                  <c:v>0.0</c:v>
                </c:pt>
                <c:pt idx="6412">
                  <c:v>0.0</c:v>
                </c:pt>
                <c:pt idx="6413">
                  <c:v>0.0</c:v>
                </c:pt>
                <c:pt idx="6414">
                  <c:v>0.0</c:v>
                </c:pt>
                <c:pt idx="6415">
                  <c:v>0.0</c:v>
                </c:pt>
                <c:pt idx="6416">
                  <c:v>0.0</c:v>
                </c:pt>
                <c:pt idx="6417">
                  <c:v>0.0</c:v>
                </c:pt>
                <c:pt idx="6418">
                  <c:v>0.0</c:v>
                </c:pt>
                <c:pt idx="6419">
                  <c:v>0.0</c:v>
                </c:pt>
                <c:pt idx="6420">
                  <c:v>0.0</c:v>
                </c:pt>
                <c:pt idx="6421">
                  <c:v>0.0</c:v>
                </c:pt>
                <c:pt idx="6422">
                  <c:v>0.0</c:v>
                </c:pt>
                <c:pt idx="6423">
                  <c:v>0.0</c:v>
                </c:pt>
                <c:pt idx="6424">
                  <c:v>0.0</c:v>
                </c:pt>
                <c:pt idx="6425">
                  <c:v>0.0</c:v>
                </c:pt>
                <c:pt idx="6426">
                  <c:v>0.0</c:v>
                </c:pt>
                <c:pt idx="6427">
                  <c:v>0.0</c:v>
                </c:pt>
                <c:pt idx="6428">
                  <c:v>0.0</c:v>
                </c:pt>
                <c:pt idx="6429">
                  <c:v>0.0</c:v>
                </c:pt>
                <c:pt idx="6430">
                  <c:v>0.0</c:v>
                </c:pt>
                <c:pt idx="6431">
                  <c:v>0.0</c:v>
                </c:pt>
                <c:pt idx="6432">
                  <c:v>0.0</c:v>
                </c:pt>
                <c:pt idx="6433">
                  <c:v>0.0</c:v>
                </c:pt>
                <c:pt idx="6434">
                  <c:v>0.0</c:v>
                </c:pt>
                <c:pt idx="6435">
                  <c:v>0.0</c:v>
                </c:pt>
                <c:pt idx="6436">
                  <c:v>0.0</c:v>
                </c:pt>
                <c:pt idx="6437">
                  <c:v>0.0</c:v>
                </c:pt>
                <c:pt idx="6438">
                  <c:v>0.0</c:v>
                </c:pt>
                <c:pt idx="6439">
                  <c:v>0.0</c:v>
                </c:pt>
                <c:pt idx="6440">
                  <c:v>0.0</c:v>
                </c:pt>
                <c:pt idx="6441">
                  <c:v>0.0</c:v>
                </c:pt>
                <c:pt idx="6442">
                  <c:v>0.0</c:v>
                </c:pt>
                <c:pt idx="6443">
                  <c:v>0.0</c:v>
                </c:pt>
                <c:pt idx="6444">
                  <c:v>0.0</c:v>
                </c:pt>
                <c:pt idx="6445">
                  <c:v>0.0</c:v>
                </c:pt>
                <c:pt idx="6446">
                  <c:v>0.0</c:v>
                </c:pt>
                <c:pt idx="6447">
                  <c:v>0.0</c:v>
                </c:pt>
                <c:pt idx="6448">
                  <c:v>0.0</c:v>
                </c:pt>
                <c:pt idx="6449">
                  <c:v>0.0</c:v>
                </c:pt>
                <c:pt idx="6450">
                  <c:v>0.0</c:v>
                </c:pt>
                <c:pt idx="6451">
                  <c:v>0.0</c:v>
                </c:pt>
                <c:pt idx="6452">
                  <c:v>0.0</c:v>
                </c:pt>
                <c:pt idx="6453">
                  <c:v>0.0</c:v>
                </c:pt>
                <c:pt idx="6454">
                  <c:v>0.0</c:v>
                </c:pt>
                <c:pt idx="6455">
                  <c:v>0.0</c:v>
                </c:pt>
                <c:pt idx="6456">
                  <c:v>0.0</c:v>
                </c:pt>
                <c:pt idx="6457">
                  <c:v>0.0</c:v>
                </c:pt>
                <c:pt idx="6458">
                  <c:v>0.0</c:v>
                </c:pt>
                <c:pt idx="6459">
                  <c:v>0.0</c:v>
                </c:pt>
                <c:pt idx="6460">
                  <c:v>0.0</c:v>
                </c:pt>
                <c:pt idx="6461">
                  <c:v>0.0</c:v>
                </c:pt>
                <c:pt idx="6462">
                  <c:v>0.0</c:v>
                </c:pt>
                <c:pt idx="6463">
                  <c:v>0.0</c:v>
                </c:pt>
                <c:pt idx="6464">
                  <c:v>0.0</c:v>
                </c:pt>
                <c:pt idx="6465">
                  <c:v>0.0</c:v>
                </c:pt>
                <c:pt idx="6466">
                  <c:v>0.0</c:v>
                </c:pt>
                <c:pt idx="6467">
                  <c:v>0.0</c:v>
                </c:pt>
                <c:pt idx="6468">
                  <c:v>0.0</c:v>
                </c:pt>
                <c:pt idx="6469">
                  <c:v>0.0</c:v>
                </c:pt>
                <c:pt idx="6470">
                  <c:v>0.0</c:v>
                </c:pt>
                <c:pt idx="6471">
                  <c:v>0.0</c:v>
                </c:pt>
                <c:pt idx="6472">
                  <c:v>0.0</c:v>
                </c:pt>
                <c:pt idx="6473">
                  <c:v>0.0</c:v>
                </c:pt>
                <c:pt idx="6474">
                  <c:v>0.0</c:v>
                </c:pt>
                <c:pt idx="6475">
                  <c:v>0.0</c:v>
                </c:pt>
                <c:pt idx="6476">
                  <c:v>0.0</c:v>
                </c:pt>
                <c:pt idx="6477">
                  <c:v>0.0</c:v>
                </c:pt>
                <c:pt idx="6478">
                  <c:v>0.0</c:v>
                </c:pt>
                <c:pt idx="6479">
                  <c:v>0.0</c:v>
                </c:pt>
                <c:pt idx="6480">
                  <c:v>0.0</c:v>
                </c:pt>
                <c:pt idx="6481">
                  <c:v>0.0</c:v>
                </c:pt>
                <c:pt idx="6482">
                  <c:v>0.0</c:v>
                </c:pt>
                <c:pt idx="6483">
                  <c:v>0.0</c:v>
                </c:pt>
                <c:pt idx="6484">
                  <c:v>0.0</c:v>
                </c:pt>
                <c:pt idx="6485">
                  <c:v>0.0</c:v>
                </c:pt>
                <c:pt idx="6486">
                  <c:v>0.0</c:v>
                </c:pt>
                <c:pt idx="6487">
                  <c:v>0.0</c:v>
                </c:pt>
                <c:pt idx="6488">
                  <c:v>0.0</c:v>
                </c:pt>
                <c:pt idx="6489">
                  <c:v>0.0</c:v>
                </c:pt>
                <c:pt idx="6490">
                  <c:v>0.0</c:v>
                </c:pt>
                <c:pt idx="6491">
                  <c:v>0.0</c:v>
                </c:pt>
                <c:pt idx="6492">
                  <c:v>0.0</c:v>
                </c:pt>
                <c:pt idx="6493">
                  <c:v>0.0</c:v>
                </c:pt>
                <c:pt idx="6494">
                  <c:v>0.0</c:v>
                </c:pt>
                <c:pt idx="6495">
                  <c:v>0.0</c:v>
                </c:pt>
                <c:pt idx="6496">
                  <c:v>0.0</c:v>
                </c:pt>
                <c:pt idx="6497">
                  <c:v>0.0</c:v>
                </c:pt>
                <c:pt idx="6498">
                  <c:v>0.0</c:v>
                </c:pt>
                <c:pt idx="6499">
                  <c:v>0.0</c:v>
                </c:pt>
                <c:pt idx="6500">
                  <c:v>0.0</c:v>
                </c:pt>
                <c:pt idx="6501">
                  <c:v>0.0</c:v>
                </c:pt>
                <c:pt idx="6502">
                  <c:v>0.0</c:v>
                </c:pt>
                <c:pt idx="6503">
                  <c:v>0.0</c:v>
                </c:pt>
                <c:pt idx="6504">
                  <c:v>0.0</c:v>
                </c:pt>
                <c:pt idx="6505">
                  <c:v>0.0</c:v>
                </c:pt>
                <c:pt idx="6506">
                  <c:v>0.0</c:v>
                </c:pt>
                <c:pt idx="6507">
                  <c:v>0.0</c:v>
                </c:pt>
                <c:pt idx="6508">
                  <c:v>0.0</c:v>
                </c:pt>
                <c:pt idx="6509">
                  <c:v>0.0</c:v>
                </c:pt>
                <c:pt idx="6510">
                  <c:v>0.0</c:v>
                </c:pt>
                <c:pt idx="6511">
                  <c:v>0.0</c:v>
                </c:pt>
                <c:pt idx="6512">
                  <c:v>0.0</c:v>
                </c:pt>
                <c:pt idx="6513">
                  <c:v>0.0</c:v>
                </c:pt>
                <c:pt idx="6514">
                  <c:v>0.0</c:v>
                </c:pt>
                <c:pt idx="6515">
                  <c:v>0.0</c:v>
                </c:pt>
                <c:pt idx="6516">
                  <c:v>0.0</c:v>
                </c:pt>
                <c:pt idx="6517">
                  <c:v>0.0</c:v>
                </c:pt>
                <c:pt idx="6518">
                  <c:v>0.0</c:v>
                </c:pt>
                <c:pt idx="6519">
                  <c:v>0.0</c:v>
                </c:pt>
                <c:pt idx="6520">
                  <c:v>0.0</c:v>
                </c:pt>
                <c:pt idx="6521">
                  <c:v>0.0</c:v>
                </c:pt>
                <c:pt idx="6522">
                  <c:v>0.0</c:v>
                </c:pt>
                <c:pt idx="6523">
                  <c:v>0.0</c:v>
                </c:pt>
                <c:pt idx="6524">
                  <c:v>0.0</c:v>
                </c:pt>
                <c:pt idx="6525">
                  <c:v>0.0</c:v>
                </c:pt>
                <c:pt idx="6526">
                  <c:v>0.0</c:v>
                </c:pt>
                <c:pt idx="6527">
                  <c:v>0.0</c:v>
                </c:pt>
                <c:pt idx="6528">
                  <c:v>0.0</c:v>
                </c:pt>
                <c:pt idx="6529">
                  <c:v>0.0</c:v>
                </c:pt>
                <c:pt idx="6530">
                  <c:v>0.0</c:v>
                </c:pt>
                <c:pt idx="6531">
                  <c:v>0.0</c:v>
                </c:pt>
                <c:pt idx="6532">
                  <c:v>0.0</c:v>
                </c:pt>
                <c:pt idx="6533">
                  <c:v>0.0</c:v>
                </c:pt>
                <c:pt idx="6534">
                  <c:v>0.0</c:v>
                </c:pt>
                <c:pt idx="6535">
                  <c:v>0.0</c:v>
                </c:pt>
                <c:pt idx="6536">
                  <c:v>0.0</c:v>
                </c:pt>
                <c:pt idx="6537">
                  <c:v>0.0</c:v>
                </c:pt>
                <c:pt idx="6538">
                  <c:v>0.0</c:v>
                </c:pt>
                <c:pt idx="6539">
                  <c:v>0.0</c:v>
                </c:pt>
                <c:pt idx="6540">
                  <c:v>0.0</c:v>
                </c:pt>
                <c:pt idx="6541">
                  <c:v>0.0</c:v>
                </c:pt>
                <c:pt idx="6542">
                  <c:v>0.0</c:v>
                </c:pt>
                <c:pt idx="6543">
                  <c:v>0.0</c:v>
                </c:pt>
                <c:pt idx="6544">
                  <c:v>0.0</c:v>
                </c:pt>
                <c:pt idx="6545">
                  <c:v>0.0</c:v>
                </c:pt>
                <c:pt idx="6546">
                  <c:v>0.0</c:v>
                </c:pt>
                <c:pt idx="6547">
                  <c:v>0.0</c:v>
                </c:pt>
                <c:pt idx="6548">
                  <c:v>0.0</c:v>
                </c:pt>
                <c:pt idx="6549">
                  <c:v>0.0</c:v>
                </c:pt>
                <c:pt idx="6550">
                  <c:v>0.0</c:v>
                </c:pt>
                <c:pt idx="6551">
                  <c:v>0.0</c:v>
                </c:pt>
                <c:pt idx="6552">
                  <c:v>0.0</c:v>
                </c:pt>
                <c:pt idx="6553">
                  <c:v>0.0</c:v>
                </c:pt>
                <c:pt idx="6554">
                  <c:v>0.0</c:v>
                </c:pt>
                <c:pt idx="6555">
                  <c:v>0.0</c:v>
                </c:pt>
                <c:pt idx="6556">
                  <c:v>0.0</c:v>
                </c:pt>
                <c:pt idx="6557">
                  <c:v>0.0</c:v>
                </c:pt>
                <c:pt idx="6558">
                  <c:v>0.0</c:v>
                </c:pt>
                <c:pt idx="6559">
                  <c:v>0.0</c:v>
                </c:pt>
                <c:pt idx="6560">
                  <c:v>0.0</c:v>
                </c:pt>
                <c:pt idx="6561">
                  <c:v>0.0</c:v>
                </c:pt>
                <c:pt idx="6562">
                  <c:v>0.0</c:v>
                </c:pt>
                <c:pt idx="6563">
                  <c:v>0.0</c:v>
                </c:pt>
                <c:pt idx="6564">
                  <c:v>0.0</c:v>
                </c:pt>
                <c:pt idx="6565">
                  <c:v>0.0</c:v>
                </c:pt>
                <c:pt idx="6566">
                  <c:v>0.0</c:v>
                </c:pt>
                <c:pt idx="6567">
                  <c:v>0.0</c:v>
                </c:pt>
                <c:pt idx="6568">
                  <c:v>0.0</c:v>
                </c:pt>
                <c:pt idx="6569">
                  <c:v>0.0</c:v>
                </c:pt>
                <c:pt idx="6570">
                  <c:v>0.0</c:v>
                </c:pt>
                <c:pt idx="6571">
                  <c:v>0.0</c:v>
                </c:pt>
                <c:pt idx="6572">
                  <c:v>0.0</c:v>
                </c:pt>
                <c:pt idx="6573">
                  <c:v>0.0</c:v>
                </c:pt>
                <c:pt idx="6574">
                  <c:v>0.0</c:v>
                </c:pt>
                <c:pt idx="6575">
                  <c:v>0.0</c:v>
                </c:pt>
                <c:pt idx="6576">
                  <c:v>0.0</c:v>
                </c:pt>
                <c:pt idx="6577">
                  <c:v>0.0</c:v>
                </c:pt>
                <c:pt idx="6578">
                  <c:v>0.0</c:v>
                </c:pt>
                <c:pt idx="6579">
                  <c:v>0.0</c:v>
                </c:pt>
                <c:pt idx="6580">
                  <c:v>0.0</c:v>
                </c:pt>
                <c:pt idx="6581">
                  <c:v>0.0</c:v>
                </c:pt>
                <c:pt idx="6582">
                  <c:v>0.0</c:v>
                </c:pt>
                <c:pt idx="6583">
                  <c:v>0.0</c:v>
                </c:pt>
                <c:pt idx="6584">
                  <c:v>0.0</c:v>
                </c:pt>
                <c:pt idx="6585">
                  <c:v>0.0</c:v>
                </c:pt>
                <c:pt idx="6586">
                  <c:v>0.0</c:v>
                </c:pt>
                <c:pt idx="6587">
                  <c:v>0.0</c:v>
                </c:pt>
                <c:pt idx="6588">
                  <c:v>0.0</c:v>
                </c:pt>
                <c:pt idx="6589">
                  <c:v>0.0</c:v>
                </c:pt>
                <c:pt idx="6590">
                  <c:v>0.0</c:v>
                </c:pt>
                <c:pt idx="6591">
                  <c:v>0.0</c:v>
                </c:pt>
                <c:pt idx="6592">
                  <c:v>0.0</c:v>
                </c:pt>
                <c:pt idx="6593">
                  <c:v>0.0</c:v>
                </c:pt>
                <c:pt idx="6594">
                  <c:v>0.0</c:v>
                </c:pt>
                <c:pt idx="6595">
                  <c:v>0.0</c:v>
                </c:pt>
                <c:pt idx="6596">
                  <c:v>0.0</c:v>
                </c:pt>
                <c:pt idx="6597">
                  <c:v>0.0</c:v>
                </c:pt>
                <c:pt idx="6598">
                  <c:v>0.0</c:v>
                </c:pt>
                <c:pt idx="6599">
                  <c:v>0.0</c:v>
                </c:pt>
                <c:pt idx="6600">
                  <c:v>0.0</c:v>
                </c:pt>
                <c:pt idx="6601">
                  <c:v>0.0</c:v>
                </c:pt>
                <c:pt idx="6602">
                  <c:v>0.0</c:v>
                </c:pt>
                <c:pt idx="6603">
                  <c:v>0.0</c:v>
                </c:pt>
                <c:pt idx="6604">
                  <c:v>0.0</c:v>
                </c:pt>
                <c:pt idx="6605">
                  <c:v>0.0</c:v>
                </c:pt>
                <c:pt idx="6606">
                  <c:v>0.0</c:v>
                </c:pt>
                <c:pt idx="6607">
                  <c:v>0.0</c:v>
                </c:pt>
                <c:pt idx="6608">
                  <c:v>0.0</c:v>
                </c:pt>
                <c:pt idx="6609">
                  <c:v>0.0</c:v>
                </c:pt>
                <c:pt idx="6610">
                  <c:v>0.0</c:v>
                </c:pt>
                <c:pt idx="6611">
                  <c:v>0.0</c:v>
                </c:pt>
                <c:pt idx="6612">
                  <c:v>0.0</c:v>
                </c:pt>
                <c:pt idx="6613">
                  <c:v>0.0</c:v>
                </c:pt>
                <c:pt idx="6614">
                  <c:v>0.0</c:v>
                </c:pt>
                <c:pt idx="6615">
                  <c:v>0.0</c:v>
                </c:pt>
                <c:pt idx="6616">
                  <c:v>0.0</c:v>
                </c:pt>
                <c:pt idx="6617">
                  <c:v>0.0</c:v>
                </c:pt>
                <c:pt idx="6618">
                  <c:v>0.0</c:v>
                </c:pt>
                <c:pt idx="6619">
                  <c:v>0.0</c:v>
                </c:pt>
                <c:pt idx="6620">
                  <c:v>0.0</c:v>
                </c:pt>
                <c:pt idx="6621">
                  <c:v>0.0</c:v>
                </c:pt>
                <c:pt idx="6622">
                  <c:v>0.0</c:v>
                </c:pt>
                <c:pt idx="6623">
                  <c:v>0.0</c:v>
                </c:pt>
                <c:pt idx="6624">
                  <c:v>0.0</c:v>
                </c:pt>
                <c:pt idx="6625">
                  <c:v>0.0</c:v>
                </c:pt>
                <c:pt idx="6626">
                  <c:v>0.0</c:v>
                </c:pt>
                <c:pt idx="6627">
                  <c:v>0.0</c:v>
                </c:pt>
                <c:pt idx="6628">
                  <c:v>0.0</c:v>
                </c:pt>
                <c:pt idx="6629">
                  <c:v>0.0</c:v>
                </c:pt>
                <c:pt idx="6630">
                  <c:v>0.0</c:v>
                </c:pt>
                <c:pt idx="6631">
                  <c:v>0.0</c:v>
                </c:pt>
                <c:pt idx="6632">
                  <c:v>0.0</c:v>
                </c:pt>
                <c:pt idx="6633">
                  <c:v>0.0</c:v>
                </c:pt>
                <c:pt idx="6634">
                  <c:v>0.0</c:v>
                </c:pt>
                <c:pt idx="6635">
                  <c:v>0.0</c:v>
                </c:pt>
                <c:pt idx="6636">
                  <c:v>0.0</c:v>
                </c:pt>
                <c:pt idx="6637">
                  <c:v>0.0</c:v>
                </c:pt>
                <c:pt idx="6638">
                  <c:v>0.0</c:v>
                </c:pt>
                <c:pt idx="6639">
                  <c:v>0.0</c:v>
                </c:pt>
                <c:pt idx="6640">
                  <c:v>0.0</c:v>
                </c:pt>
                <c:pt idx="6641">
                  <c:v>0.0</c:v>
                </c:pt>
                <c:pt idx="6642">
                  <c:v>0.0</c:v>
                </c:pt>
                <c:pt idx="6643">
                  <c:v>0.0</c:v>
                </c:pt>
                <c:pt idx="6644">
                  <c:v>0.0</c:v>
                </c:pt>
                <c:pt idx="6645">
                  <c:v>0.0</c:v>
                </c:pt>
                <c:pt idx="6646">
                  <c:v>0.0</c:v>
                </c:pt>
                <c:pt idx="6647">
                  <c:v>0.0</c:v>
                </c:pt>
                <c:pt idx="6648">
                  <c:v>0.0</c:v>
                </c:pt>
                <c:pt idx="6649">
                  <c:v>0.0</c:v>
                </c:pt>
                <c:pt idx="6650">
                  <c:v>0.0</c:v>
                </c:pt>
                <c:pt idx="6651">
                  <c:v>0.0</c:v>
                </c:pt>
                <c:pt idx="6652">
                  <c:v>0.0</c:v>
                </c:pt>
                <c:pt idx="6653">
                  <c:v>0.0</c:v>
                </c:pt>
                <c:pt idx="6654">
                  <c:v>0.0</c:v>
                </c:pt>
                <c:pt idx="6655">
                  <c:v>0.0</c:v>
                </c:pt>
                <c:pt idx="6656">
                  <c:v>0.0</c:v>
                </c:pt>
                <c:pt idx="6657">
                  <c:v>0.0</c:v>
                </c:pt>
                <c:pt idx="6658">
                  <c:v>0.0</c:v>
                </c:pt>
                <c:pt idx="6659">
                  <c:v>0.0</c:v>
                </c:pt>
                <c:pt idx="6660">
                  <c:v>0.0</c:v>
                </c:pt>
                <c:pt idx="6661">
                  <c:v>0.0</c:v>
                </c:pt>
                <c:pt idx="6662">
                  <c:v>0.0</c:v>
                </c:pt>
                <c:pt idx="6663">
                  <c:v>0.0</c:v>
                </c:pt>
                <c:pt idx="6664">
                  <c:v>0.0</c:v>
                </c:pt>
                <c:pt idx="6665">
                  <c:v>0.0</c:v>
                </c:pt>
                <c:pt idx="6666">
                  <c:v>0.0</c:v>
                </c:pt>
                <c:pt idx="6667">
                  <c:v>0.0</c:v>
                </c:pt>
                <c:pt idx="6668">
                  <c:v>0.0</c:v>
                </c:pt>
                <c:pt idx="6669">
                  <c:v>0.0</c:v>
                </c:pt>
                <c:pt idx="6670">
                  <c:v>0.0</c:v>
                </c:pt>
                <c:pt idx="6671">
                  <c:v>0.0</c:v>
                </c:pt>
                <c:pt idx="6672">
                  <c:v>0.0</c:v>
                </c:pt>
                <c:pt idx="6673">
                  <c:v>0.0</c:v>
                </c:pt>
                <c:pt idx="6674">
                  <c:v>0.0</c:v>
                </c:pt>
                <c:pt idx="6675">
                  <c:v>0.0</c:v>
                </c:pt>
                <c:pt idx="6676">
                  <c:v>0.0</c:v>
                </c:pt>
                <c:pt idx="6677">
                  <c:v>0.0</c:v>
                </c:pt>
                <c:pt idx="6678">
                  <c:v>0.0</c:v>
                </c:pt>
                <c:pt idx="6679">
                  <c:v>0.0</c:v>
                </c:pt>
                <c:pt idx="6680">
                  <c:v>0.0</c:v>
                </c:pt>
                <c:pt idx="6681">
                  <c:v>0.0</c:v>
                </c:pt>
                <c:pt idx="6682">
                  <c:v>0.0</c:v>
                </c:pt>
                <c:pt idx="6683">
                  <c:v>0.0</c:v>
                </c:pt>
                <c:pt idx="6684">
                  <c:v>0.0</c:v>
                </c:pt>
                <c:pt idx="6685">
                  <c:v>0.0</c:v>
                </c:pt>
                <c:pt idx="6686">
                  <c:v>0.0</c:v>
                </c:pt>
                <c:pt idx="6687">
                  <c:v>0.0</c:v>
                </c:pt>
                <c:pt idx="6688">
                  <c:v>0.0</c:v>
                </c:pt>
                <c:pt idx="6689">
                  <c:v>0.0</c:v>
                </c:pt>
                <c:pt idx="6690">
                  <c:v>0.0</c:v>
                </c:pt>
                <c:pt idx="6691">
                  <c:v>0.0</c:v>
                </c:pt>
                <c:pt idx="6692">
                  <c:v>0.0</c:v>
                </c:pt>
                <c:pt idx="6693">
                  <c:v>0.0</c:v>
                </c:pt>
                <c:pt idx="6694">
                  <c:v>0.0</c:v>
                </c:pt>
                <c:pt idx="6695">
                  <c:v>0.0</c:v>
                </c:pt>
                <c:pt idx="6696">
                  <c:v>0.0</c:v>
                </c:pt>
                <c:pt idx="6697">
                  <c:v>0.0</c:v>
                </c:pt>
                <c:pt idx="6698">
                  <c:v>0.0</c:v>
                </c:pt>
                <c:pt idx="6699">
                  <c:v>0.0</c:v>
                </c:pt>
                <c:pt idx="6700">
                  <c:v>0.0</c:v>
                </c:pt>
                <c:pt idx="6701">
                  <c:v>0.0</c:v>
                </c:pt>
                <c:pt idx="6702">
                  <c:v>0.0</c:v>
                </c:pt>
                <c:pt idx="6703">
                  <c:v>0.0</c:v>
                </c:pt>
                <c:pt idx="6704">
                  <c:v>0.0</c:v>
                </c:pt>
                <c:pt idx="6705">
                  <c:v>0.0</c:v>
                </c:pt>
                <c:pt idx="6706">
                  <c:v>0.0</c:v>
                </c:pt>
                <c:pt idx="6707">
                  <c:v>0.0</c:v>
                </c:pt>
                <c:pt idx="6708">
                  <c:v>0.0</c:v>
                </c:pt>
                <c:pt idx="6709">
                  <c:v>0.0</c:v>
                </c:pt>
                <c:pt idx="6710">
                  <c:v>0.0</c:v>
                </c:pt>
                <c:pt idx="6711">
                  <c:v>0.0</c:v>
                </c:pt>
                <c:pt idx="6712">
                  <c:v>0.0</c:v>
                </c:pt>
                <c:pt idx="6713">
                  <c:v>0.0</c:v>
                </c:pt>
                <c:pt idx="6714">
                  <c:v>0.0</c:v>
                </c:pt>
                <c:pt idx="6715">
                  <c:v>0.0</c:v>
                </c:pt>
                <c:pt idx="6716">
                  <c:v>0.0</c:v>
                </c:pt>
                <c:pt idx="6717">
                  <c:v>0.0</c:v>
                </c:pt>
                <c:pt idx="6718">
                  <c:v>0.0</c:v>
                </c:pt>
                <c:pt idx="6719">
                  <c:v>0.0</c:v>
                </c:pt>
                <c:pt idx="6720">
                  <c:v>0.0</c:v>
                </c:pt>
                <c:pt idx="6721">
                  <c:v>0.0</c:v>
                </c:pt>
                <c:pt idx="6722">
                  <c:v>0.0</c:v>
                </c:pt>
                <c:pt idx="6723">
                  <c:v>0.0</c:v>
                </c:pt>
                <c:pt idx="6724">
                  <c:v>0.0</c:v>
                </c:pt>
                <c:pt idx="6725">
                  <c:v>0.0</c:v>
                </c:pt>
                <c:pt idx="6726">
                  <c:v>0.0</c:v>
                </c:pt>
                <c:pt idx="6727">
                  <c:v>0.0</c:v>
                </c:pt>
                <c:pt idx="6728">
                  <c:v>0.0</c:v>
                </c:pt>
                <c:pt idx="6729">
                  <c:v>0.0</c:v>
                </c:pt>
                <c:pt idx="6730">
                  <c:v>0.0</c:v>
                </c:pt>
                <c:pt idx="6731">
                  <c:v>0.0</c:v>
                </c:pt>
                <c:pt idx="6732">
                  <c:v>0.0</c:v>
                </c:pt>
                <c:pt idx="6733">
                  <c:v>0.0</c:v>
                </c:pt>
                <c:pt idx="6734">
                  <c:v>0.0</c:v>
                </c:pt>
                <c:pt idx="6735">
                  <c:v>0.0</c:v>
                </c:pt>
                <c:pt idx="6736">
                  <c:v>0.0</c:v>
                </c:pt>
                <c:pt idx="6737">
                  <c:v>0.0</c:v>
                </c:pt>
                <c:pt idx="6738">
                  <c:v>0.0</c:v>
                </c:pt>
                <c:pt idx="6739">
                  <c:v>0.0</c:v>
                </c:pt>
                <c:pt idx="6740">
                  <c:v>0.0</c:v>
                </c:pt>
                <c:pt idx="6741">
                  <c:v>0.0</c:v>
                </c:pt>
                <c:pt idx="6742">
                  <c:v>0.0</c:v>
                </c:pt>
                <c:pt idx="6743">
                  <c:v>0.0</c:v>
                </c:pt>
                <c:pt idx="6744">
                  <c:v>0.0</c:v>
                </c:pt>
                <c:pt idx="6745">
                  <c:v>0.0</c:v>
                </c:pt>
                <c:pt idx="6746">
                  <c:v>0.0</c:v>
                </c:pt>
                <c:pt idx="6747">
                  <c:v>0.0</c:v>
                </c:pt>
                <c:pt idx="6748">
                  <c:v>0.0</c:v>
                </c:pt>
                <c:pt idx="6749">
                  <c:v>0.0</c:v>
                </c:pt>
                <c:pt idx="6750">
                  <c:v>0.0</c:v>
                </c:pt>
                <c:pt idx="6751">
                  <c:v>0.0</c:v>
                </c:pt>
                <c:pt idx="6752">
                  <c:v>0.0</c:v>
                </c:pt>
                <c:pt idx="6753">
                  <c:v>0.0</c:v>
                </c:pt>
                <c:pt idx="6754">
                  <c:v>0.0</c:v>
                </c:pt>
                <c:pt idx="6755">
                  <c:v>0.0</c:v>
                </c:pt>
                <c:pt idx="6756">
                  <c:v>0.0</c:v>
                </c:pt>
                <c:pt idx="6757">
                  <c:v>0.0</c:v>
                </c:pt>
                <c:pt idx="6758">
                  <c:v>0.0</c:v>
                </c:pt>
                <c:pt idx="6759">
                  <c:v>0.0</c:v>
                </c:pt>
                <c:pt idx="6760">
                  <c:v>0.0</c:v>
                </c:pt>
                <c:pt idx="6761">
                  <c:v>0.0</c:v>
                </c:pt>
                <c:pt idx="6762">
                  <c:v>0.0</c:v>
                </c:pt>
                <c:pt idx="6763">
                  <c:v>0.0</c:v>
                </c:pt>
                <c:pt idx="6764">
                  <c:v>0.0</c:v>
                </c:pt>
                <c:pt idx="6765">
                  <c:v>0.0</c:v>
                </c:pt>
                <c:pt idx="6766">
                  <c:v>0.0</c:v>
                </c:pt>
                <c:pt idx="6767">
                  <c:v>0.0</c:v>
                </c:pt>
                <c:pt idx="6768">
                  <c:v>0.0</c:v>
                </c:pt>
                <c:pt idx="6769">
                  <c:v>0.0</c:v>
                </c:pt>
                <c:pt idx="6770">
                  <c:v>0.0</c:v>
                </c:pt>
                <c:pt idx="6771">
                  <c:v>0.0</c:v>
                </c:pt>
                <c:pt idx="6772">
                  <c:v>0.0</c:v>
                </c:pt>
                <c:pt idx="6773">
                  <c:v>0.0</c:v>
                </c:pt>
                <c:pt idx="6774">
                  <c:v>0.0</c:v>
                </c:pt>
                <c:pt idx="6775">
                  <c:v>0.0</c:v>
                </c:pt>
                <c:pt idx="6776">
                  <c:v>0.0</c:v>
                </c:pt>
                <c:pt idx="6777">
                  <c:v>0.0</c:v>
                </c:pt>
                <c:pt idx="6778">
                  <c:v>0.0</c:v>
                </c:pt>
                <c:pt idx="6779">
                  <c:v>0.0</c:v>
                </c:pt>
                <c:pt idx="6780">
                  <c:v>0.0</c:v>
                </c:pt>
                <c:pt idx="6781">
                  <c:v>0.0</c:v>
                </c:pt>
                <c:pt idx="6782">
                  <c:v>0.0</c:v>
                </c:pt>
                <c:pt idx="6783">
                  <c:v>0.0</c:v>
                </c:pt>
                <c:pt idx="6784">
                  <c:v>0.0</c:v>
                </c:pt>
                <c:pt idx="6785">
                  <c:v>0.0</c:v>
                </c:pt>
                <c:pt idx="6786">
                  <c:v>0.0</c:v>
                </c:pt>
                <c:pt idx="6787">
                  <c:v>0.0</c:v>
                </c:pt>
                <c:pt idx="6788">
                  <c:v>0.0</c:v>
                </c:pt>
                <c:pt idx="6789">
                  <c:v>0.0</c:v>
                </c:pt>
                <c:pt idx="6790">
                  <c:v>0.0</c:v>
                </c:pt>
                <c:pt idx="6791">
                  <c:v>0.0</c:v>
                </c:pt>
                <c:pt idx="6792">
                  <c:v>0.0</c:v>
                </c:pt>
                <c:pt idx="6793">
                  <c:v>0.0</c:v>
                </c:pt>
                <c:pt idx="6794">
                  <c:v>0.0</c:v>
                </c:pt>
                <c:pt idx="6795">
                  <c:v>0.0</c:v>
                </c:pt>
                <c:pt idx="6796">
                  <c:v>0.0</c:v>
                </c:pt>
                <c:pt idx="6797">
                  <c:v>0.0</c:v>
                </c:pt>
                <c:pt idx="6798">
                  <c:v>0.0</c:v>
                </c:pt>
                <c:pt idx="6799">
                  <c:v>0.0</c:v>
                </c:pt>
                <c:pt idx="6800">
                  <c:v>0.0</c:v>
                </c:pt>
                <c:pt idx="6801">
                  <c:v>0.0</c:v>
                </c:pt>
                <c:pt idx="6802">
                  <c:v>0.0</c:v>
                </c:pt>
                <c:pt idx="6803">
                  <c:v>0.0</c:v>
                </c:pt>
                <c:pt idx="6804">
                  <c:v>0.0</c:v>
                </c:pt>
                <c:pt idx="6805">
                  <c:v>0.0</c:v>
                </c:pt>
                <c:pt idx="6806">
                  <c:v>0.0</c:v>
                </c:pt>
                <c:pt idx="6807">
                  <c:v>0.0</c:v>
                </c:pt>
                <c:pt idx="6808">
                  <c:v>0.0</c:v>
                </c:pt>
                <c:pt idx="6809">
                  <c:v>0.0</c:v>
                </c:pt>
                <c:pt idx="6810">
                  <c:v>0.0</c:v>
                </c:pt>
                <c:pt idx="6811">
                  <c:v>0.0</c:v>
                </c:pt>
                <c:pt idx="6812">
                  <c:v>0.0</c:v>
                </c:pt>
                <c:pt idx="6813">
                  <c:v>0.0</c:v>
                </c:pt>
                <c:pt idx="6814">
                  <c:v>0.0</c:v>
                </c:pt>
                <c:pt idx="6815">
                  <c:v>0.0</c:v>
                </c:pt>
                <c:pt idx="6816">
                  <c:v>0.0</c:v>
                </c:pt>
                <c:pt idx="6817">
                  <c:v>0.0</c:v>
                </c:pt>
                <c:pt idx="6818">
                  <c:v>0.0</c:v>
                </c:pt>
                <c:pt idx="6819">
                  <c:v>0.0</c:v>
                </c:pt>
                <c:pt idx="6820">
                  <c:v>0.0</c:v>
                </c:pt>
                <c:pt idx="6821">
                  <c:v>0.0</c:v>
                </c:pt>
                <c:pt idx="6822">
                  <c:v>0.0</c:v>
                </c:pt>
                <c:pt idx="6823">
                  <c:v>0.0</c:v>
                </c:pt>
                <c:pt idx="6824">
                  <c:v>0.0</c:v>
                </c:pt>
                <c:pt idx="6825">
                  <c:v>0.0</c:v>
                </c:pt>
                <c:pt idx="6826">
                  <c:v>0.0</c:v>
                </c:pt>
                <c:pt idx="6827">
                  <c:v>0.0</c:v>
                </c:pt>
                <c:pt idx="6828">
                  <c:v>0.0</c:v>
                </c:pt>
                <c:pt idx="6829">
                  <c:v>0.0</c:v>
                </c:pt>
                <c:pt idx="6830">
                  <c:v>0.0</c:v>
                </c:pt>
                <c:pt idx="6831">
                  <c:v>0.0</c:v>
                </c:pt>
                <c:pt idx="6832">
                  <c:v>0.0</c:v>
                </c:pt>
                <c:pt idx="6833">
                  <c:v>0.0</c:v>
                </c:pt>
                <c:pt idx="6834">
                  <c:v>0.0</c:v>
                </c:pt>
                <c:pt idx="6835">
                  <c:v>0.0</c:v>
                </c:pt>
                <c:pt idx="6836">
                  <c:v>0.0</c:v>
                </c:pt>
                <c:pt idx="6837">
                  <c:v>0.0</c:v>
                </c:pt>
                <c:pt idx="6838">
                  <c:v>0.0</c:v>
                </c:pt>
                <c:pt idx="6839">
                  <c:v>0.0</c:v>
                </c:pt>
                <c:pt idx="6840">
                  <c:v>0.0</c:v>
                </c:pt>
                <c:pt idx="6841">
                  <c:v>0.0</c:v>
                </c:pt>
                <c:pt idx="6842">
                  <c:v>0.0</c:v>
                </c:pt>
                <c:pt idx="6843">
                  <c:v>0.0</c:v>
                </c:pt>
                <c:pt idx="6844">
                  <c:v>0.0</c:v>
                </c:pt>
                <c:pt idx="6845">
                  <c:v>0.0</c:v>
                </c:pt>
                <c:pt idx="6846">
                  <c:v>0.0</c:v>
                </c:pt>
                <c:pt idx="6847">
                  <c:v>0.0</c:v>
                </c:pt>
                <c:pt idx="6848">
                  <c:v>0.0</c:v>
                </c:pt>
                <c:pt idx="6849">
                  <c:v>0.0</c:v>
                </c:pt>
                <c:pt idx="6850">
                  <c:v>0.0</c:v>
                </c:pt>
                <c:pt idx="6851">
                  <c:v>0.0</c:v>
                </c:pt>
                <c:pt idx="6852">
                  <c:v>0.0</c:v>
                </c:pt>
                <c:pt idx="6853">
                  <c:v>0.0</c:v>
                </c:pt>
                <c:pt idx="6854">
                  <c:v>0.0</c:v>
                </c:pt>
                <c:pt idx="6855">
                  <c:v>0.0</c:v>
                </c:pt>
                <c:pt idx="6856">
                  <c:v>0.0</c:v>
                </c:pt>
                <c:pt idx="6857">
                  <c:v>0.0</c:v>
                </c:pt>
                <c:pt idx="6858">
                  <c:v>0.0</c:v>
                </c:pt>
                <c:pt idx="6859">
                  <c:v>0.0</c:v>
                </c:pt>
                <c:pt idx="6860">
                  <c:v>0.0</c:v>
                </c:pt>
                <c:pt idx="6861">
                  <c:v>0.0</c:v>
                </c:pt>
                <c:pt idx="6862">
                  <c:v>0.0</c:v>
                </c:pt>
                <c:pt idx="6863">
                  <c:v>0.0</c:v>
                </c:pt>
                <c:pt idx="6864">
                  <c:v>0.0</c:v>
                </c:pt>
                <c:pt idx="6865">
                  <c:v>0.0</c:v>
                </c:pt>
                <c:pt idx="6866">
                  <c:v>0.0</c:v>
                </c:pt>
                <c:pt idx="6867">
                  <c:v>0.0</c:v>
                </c:pt>
                <c:pt idx="6868">
                  <c:v>0.0</c:v>
                </c:pt>
                <c:pt idx="6869">
                  <c:v>0.0</c:v>
                </c:pt>
                <c:pt idx="6870">
                  <c:v>0.0</c:v>
                </c:pt>
                <c:pt idx="6871">
                  <c:v>0.0</c:v>
                </c:pt>
                <c:pt idx="6872">
                  <c:v>0.0</c:v>
                </c:pt>
                <c:pt idx="6873">
                  <c:v>0.0</c:v>
                </c:pt>
                <c:pt idx="6874">
                  <c:v>0.0</c:v>
                </c:pt>
                <c:pt idx="6875">
                  <c:v>0.0</c:v>
                </c:pt>
                <c:pt idx="6876">
                  <c:v>0.0</c:v>
                </c:pt>
                <c:pt idx="6877">
                  <c:v>0.0</c:v>
                </c:pt>
                <c:pt idx="6878">
                  <c:v>0.0</c:v>
                </c:pt>
                <c:pt idx="6879">
                  <c:v>0.0</c:v>
                </c:pt>
                <c:pt idx="6880">
                  <c:v>0.0</c:v>
                </c:pt>
                <c:pt idx="6881">
                  <c:v>0.0</c:v>
                </c:pt>
                <c:pt idx="6882">
                  <c:v>0.0</c:v>
                </c:pt>
                <c:pt idx="6883">
                  <c:v>0.0</c:v>
                </c:pt>
                <c:pt idx="6884">
                  <c:v>0.0</c:v>
                </c:pt>
                <c:pt idx="6885">
                  <c:v>0.0</c:v>
                </c:pt>
                <c:pt idx="6886">
                  <c:v>0.0</c:v>
                </c:pt>
                <c:pt idx="6887">
                  <c:v>0.0</c:v>
                </c:pt>
                <c:pt idx="6888">
                  <c:v>0.0</c:v>
                </c:pt>
                <c:pt idx="6889">
                  <c:v>0.0</c:v>
                </c:pt>
                <c:pt idx="6890">
                  <c:v>0.0</c:v>
                </c:pt>
                <c:pt idx="6891">
                  <c:v>0.0</c:v>
                </c:pt>
                <c:pt idx="6892">
                  <c:v>0.0</c:v>
                </c:pt>
                <c:pt idx="6893">
                  <c:v>0.0</c:v>
                </c:pt>
                <c:pt idx="6894">
                  <c:v>0.0</c:v>
                </c:pt>
                <c:pt idx="6895">
                  <c:v>0.0</c:v>
                </c:pt>
                <c:pt idx="6896">
                  <c:v>0.0</c:v>
                </c:pt>
                <c:pt idx="6897">
                  <c:v>0.0</c:v>
                </c:pt>
                <c:pt idx="6898">
                  <c:v>0.0</c:v>
                </c:pt>
                <c:pt idx="6899">
                  <c:v>0.0</c:v>
                </c:pt>
                <c:pt idx="6900">
                  <c:v>0.0</c:v>
                </c:pt>
                <c:pt idx="6901">
                  <c:v>0.0</c:v>
                </c:pt>
                <c:pt idx="6902">
                  <c:v>0.0</c:v>
                </c:pt>
                <c:pt idx="6903">
                  <c:v>0.0</c:v>
                </c:pt>
                <c:pt idx="6904">
                  <c:v>0.0</c:v>
                </c:pt>
                <c:pt idx="6905">
                  <c:v>0.0</c:v>
                </c:pt>
                <c:pt idx="6906">
                  <c:v>0.0</c:v>
                </c:pt>
                <c:pt idx="6907">
                  <c:v>0.0</c:v>
                </c:pt>
                <c:pt idx="6908">
                  <c:v>0.0</c:v>
                </c:pt>
                <c:pt idx="6909">
                  <c:v>0.0</c:v>
                </c:pt>
                <c:pt idx="6910">
                  <c:v>0.0</c:v>
                </c:pt>
                <c:pt idx="6911">
                  <c:v>0.0</c:v>
                </c:pt>
                <c:pt idx="6912">
                  <c:v>0.0</c:v>
                </c:pt>
                <c:pt idx="6913">
                  <c:v>0.0</c:v>
                </c:pt>
                <c:pt idx="6914">
                  <c:v>0.0</c:v>
                </c:pt>
                <c:pt idx="6915">
                  <c:v>0.0</c:v>
                </c:pt>
                <c:pt idx="6916">
                  <c:v>0.0</c:v>
                </c:pt>
                <c:pt idx="6917">
                  <c:v>0.0</c:v>
                </c:pt>
                <c:pt idx="6918">
                  <c:v>0.0</c:v>
                </c:pt>
                <c:pt idx="6919">
                  <c:v>0.0</c:v>
                </c:pt>
                <c:pt idx="6920">
                  <c:v>0.0</c:v>
                </c:pt>
                <c:pt idx="6921">
                  <c:v>0.0</c:v>
                </c:pt>
                <c:pt idx="6922">
                  <c:v>0.0</c:v>
                </c:pt>
                <c:pt idx="6923">
                  <c:v>0.0</c:v>
                </c:pt>
                <c:pt idx="6924">
                  <c:v>0.0</c:v>
                </c:pt>
                <c:pt idx="6925">
                  <c:v>0.0</c:v>
                </c:pt>
                <c:pt idx="6926">
                  <c:v>0.0</c:v>
                </c:pt>
                <c:pt idx="6927">
                  <c:v>0.0</c:v>
                </c:pt>
                <c:pt idx="6928">
                  <c:v>0.0</c:v>
                </c:pt>
                <c:pt idx="6929">
                  <c:v>0.0</c:v>
                </c:pt>
                <c:pt idx="6930">
                  <c:v>0.0</c:v>
                </c:pt>
                <c:pt idx="6931">
                  <c:v>0.0</c:v>
                </c:pt>
                <c:pt idx="6932">
                  <c:v>0.0</c:v>
                </c:pt>
                <c:pt idx="6933">
                  <c:v>0.0</c:v>
                </c:pt>
                <c:pt idx="6934">
                  <c:v>0.0</c:v>
                </c:pt>
                <c:pt idx="6935">
                  <c:v>0.0</c:v>
                </c:pt>
                <c:pt idx="6936">
                  <c:v>0.0</c:v>
                </c:pt>
                <c:pt idx="6937">
                  <c:v>0.0</c:v>
                </c:pt>
                <c:pt idx="6938">
                  <c:v>0.0</c:v>
                </c:pt>
                <c:pt idx="6939">
                  <c:v>0.0</c:v>
                </c:pt>
                <c:pt idx="6940">
                  <c:v>0.0</c:v>
                </c:pt>
                <c:pt idx="6941">
                  <c:v>0.0</c:v>
                </c:pt>
                <c:pt idx="6942">
                  <c:v>0.0</c:v>
                </c:pt>
                <c:pt idx="6943">
                  <c:v>0.0</c:v>
                </c:pt>
                <c:pt idx="6944">
                  <c:v>0.0</c:v>
                </c:pt>
                <c:pt idx="6945">
                  <c:v>0.0</c:v>
                </c:pt>
                <c:pt idx="6946">
                  <c:v>0.0</c:v>
                </c:pt>
                <c:pt idx="6947">
                  <c:v>0.0</c:v>
                </c:pt>
                <c:pt idx="6948">
                  <c:v>0.0</c:v>
                </c:pt>
                <c:pt idx="6949">
                  <c:v>0.0</c:v>
                </c:pt>
                <c:pt idx="6950">
                  <c:v>0.0</c:v>
                </c:pt>
                <c:pt idx="6951">
                  <c:v>0.0</c:v>
                </c:pt>
                <c:pt idx="6952">
                  <c:v>0.0</c:v>
                </c:pt>
                <c:pt idx="6953">
                  <c:v>0.0</c:v>
                </c:pt>
                <c:pt idx="6954">
                  <c:v>0.0</c:v>
                </c:pt>
                <c:pt idx="6955">
                  <c:v>0.0</c:v>
                </c:pt>
                <c:pt idx="6956">
                  <c:v>0.0</c:v>
                </c:pt>
                <c:pt idx="6957">
                  <c:v>0.0</c:v>
                </c:pt>
                <c:pt idx="6958">
                  <c:v>0.0</c:v>
                </c:pt>
                <c:pt idx="6959">
                  <c:v>0.0</c:v>
                </c:pt>
                <c:pt idx="6960">
                  <c:v>0.0</c:v>
                </c:pt>
                <c:pt idx="6961">
                  <c:v>0.0</c:v>
                </c:pt>
                <c:pt idx="6962">
                  <c:v>0.0</c:v>
                </c:pt>
                <c:pt idx="6963">
                  <c:v>0.0</c:v>
                </c:pt>
                <c:pt idx="6964">
                  <c:v>0.0</c:v>
                </c:pt>
                <c:pt idx="6965">
                  <c:v>0.0</c:v>
                </c:pt>
                <c:pt idx="6966">
                  <c:v>0.0</c:v>
                </c:pt>
                <c:pt idx="6967">
                  <c:v>0.0</c:v>
                </c:pt>
                <c:pt idx="6968">
                  <c:v>0.0</c:v>
                </c:pt>
                <c:pt idx="6969">
                  <c:v>0.0</c:v>
                </c:pt>
                <c:pt idx="6970">
                  <c:v>0.0</c:v>
                </c:pt>
                <c:pt idx="6971">
                  <c:v>0.0</c:v>
                </c:pt>
                <c:pt idx="6972">
                  <c:v>0.0</c:v>
                </c:pt>
                <c:pt idx="6973">
                  <c:v>0.0</c:v>
                </c:pt>
                <c:pt idx="6974">
                  <c:v>0.0</c:v>
                </c:pt>
                <c:pt idx="6975">
                  <c:v>0.0</c:v>
                </c:pt>
                <c:pt idx="6976">
                  <c:v>0.0</c:v>
                </c:pt>
                <c:pt idx="6977">
                  <c:v>0.0</c:v>
                </c:pt>
                <c:pt idx="6978">
                  <c:v>0.0</c:v>
                </c:pt>
                <c:pt idx="6979">
                  <c:v>0.0</c:v>
                </c:pt>
                <c:pt idx="6980">
                  <c:v>0.0</c:v>
                </c:pt>
                <c:pt idx="6981">
                  <c:v>0.0</c:v>
                </c:pt>
                <c:pt idx="6982">
                  <c:v>0.0</c:v>
                </c:pt>
                <c:pt idx="6983">
                  <c:v>0.0</c:v>
                </c:pt>
                <c:pt idx="6984">
                  <c:v>0.0</c:v>
                </c:pt>
                <c:pt idx="6985">
                  <c:v>0.0</c:v>
                </c:pt>
                <c:pt idx="6986">
                  <c:v>0.0</c:v>
                </c:pt>
                <c:pt idx="6987">
                  <c:v>0.0</c:v>
                </c:pt>
                <c:pt idx="6988">
                  <c:v>0.0</c:v>
                </c:pt>
                <c:pt idx="6989">
                  <c:v>0.0</c:v>
                </c:pt>
                <c:pt idx="6990">
                  <c:v>0.0</c:v>
                </c:pt>
                <c:pt idx="6991">
                  <c:v>0.0</c:v>
                </c:pt>
                <c:pt idx="6992">
                  <c:v>0.0</c:v>
                </c:pt>
                <c:pt idx="6993">
                  <c:v>0.0</c:v>
                </c:pt>
                <c:pt idx="6994">
                  <c:v>0.0</c:v>
                </c:pt>
                <c:pt idx="6995">
                  <c:v>0.0</c:v>
                </c:pt>
                <c:pt idx="6996">
                  <c:v>0.0</c:v>
                </c:pt>
                <c:pt idx="6997">
                  <c:v>0.0</c:v>
                </c:pt>
                <c:pt idx="6998">
                  <c:v>0.0</c:v>
                </c:pt>
                <c:pt idx="6999">
                  <c:v>0.0</c:v>
                </c:pt>
                <c:pt idx="7000">
                  <c:v>0.0</c:v>
                </c:pt>
                <c:pt idx="7001">
                  <c:v>0.0</c:v>
                </c:pt>
                <c:pt idx="7002">
                  <c:v>0.0</c:v>
                </c:pt>
                <c:pt idx="7003">
                  <c:v>0.0</c:v>
                </c:pt>
                <c:pt idx="7004">
                  <c:v>0.0</c:v>
                </c:pt>
                <c:pt idx="7005">
                  <c:v>0.0</c:v>
                </c:pt>
                <c:pt idx="7006">
                  <c:v>0.0</c:v>
                </c:pt>
                <c:pt idx="7007">
                  <c:v>0.0</c:v>
                </c:pt>
                <c:pt idx="7008">
                  <c:v>0.0</c:v>
                </c:pt>
                <c:pt idx="7009">
                  <c:v>0.0</c:v>
                </c:pt>
                <c:pt idx="7010">
                  <c:v>0.0</c:v>
                </c:pt>
                <c:pt idx="7011">
                  <c:v>0.0</c:v>
                </c:pt>
                <c:pt idx="7012">
                  <c:v>0.0</c:v>
                </c:pt>
                <c:pt idx="7013">
                  <c:v>0.0</c:v>
                </c:pt>
                <c:pt idx="7014">
                  <c:v>0.0</c:v>
                </c:pt>
                <c:pt idx="7015">
                  <c:v>0.0</c:v>
                </c:pt>
                <c:pt idx="7016">
                  <c:v>0.0</c:v>
                </c:pt>
                <c:pt idx="7017">
                  <c:v>0.0</c:v>
                </c:pt>
                <c:pt idx="7018">
                  <c:v>0.0</c:v>
                </c:pt>
                <c:pt idx="7019">
                  <c:v>0.0</c:v>
                </c:pt>
                <c:pt idx="7020">
                  <c:v>0.0</c:v>
                </c:pt>
                <c:pt idx="7021">
                  <c:v>0.0</c:v>
                </c:pt>
                <c:pt idx="7022">
                  <c:v>0.0</c:v>
                </c:pt>
                <c:pt idx="7023">
                  <c:v>0.0</c:v>
                </c:pt>
                <c:pt idx="7024">
                  <c:v>0.0</c:v>
                </c:pt>
                <c:pt idx="7025">
                  <c:v>0.0</c:v>
                </c:pt>
                <c:pt idx="7026">
                  <c:v>0.0</c:v>
                </c:pt>
                <c:pt idx="7027">
                  <c:v>0.0</c:v>
                </c:pt>
                <c:pt idx="7028">
                  <c:v>0.0</c:v>
                </c:pt>
                <c:pt idx="7029">
                  <c:v>0.0</c:v>
                </c:pt>
                <c:pt idx="7030">
                  <c:v>0.0</c:v>
                </c:pt>
                <c:pt idx="7031">
                  <c:v>0.0</c:v>
                </c:pt>
                <c:pt idx="7032">
                  <c:v>0.0</c:v>
                </c:pt>
                <c:pt idx="7033">
                  <c:v>0.0</c:v>
                </c:pt>
                <c:pt idx="7034">
                  <c:v>0.0</c:v>
                </c:pt>
                <c:pt idx="7035">
                  <c:v>0.0</c:v>
                </c:pt>
                <c:pt idx="7036">
                  <c:v>0.0</c:v>
                </c:pt>
                <c:pt idx="7037">
                  <c:v>0.0</c:v>
                </c:pt>
                <c:pt idx="7038">
                  <c:v>0.0</c:v>
                </c:pt>
                <c:pt idx="7039">
                  <c:v>0.0</c:v>
                </c:pt>
                <c:pt idx="7040">
                  <c:v>0.0</c:v>
                </c:pt>
                <c:pt idx="7041">
                  <c:v>0.0</c:v>
                </c:pt>
                <c:pt idx="7042">
                  <c:v>0.0</c:v>
                </c:pt>
                <c:pt idx="7043">
                  <c:v>0.0</c:v>
                </c:pt>
                <c:pt idx="7044">
                  <c:v>0.0</c:v>
                </c:pt>
                <c:pt idx="7045">
                  <c:v>0.0</c:v>
                </c:pt>
                <c:pt idx="7046">
                  <c:v>0.0</c:v>
                </c:pt>
                <c:pt idx="7047">
                  <c:v>0.0</c:v>
                </c:pt>
                <c:pt idx="7048">
                  <c:v>0.0</c:v>
                </c:pt>
                <c:pt idx="7049">
                  <c:v>0.0</c:v>
                </c:pt>
                <c:pt idx="7050">
                  <c:v>0.0</c:v>
                </c:pt>
                <c:pt idx="7051">
                  <c:v>0.0</c:v>
                </c:pt>
                <c:pt idx="7052">
                  <c:v>0.0</c:v>
                </c:pt>
                <c:pt idx="7053">
                  <c:v>0.0</c:v>
                </c:pt>
                <c:pt idx="7054">
                  <c:v>0.0</c:v>
                </c:pt>
                <c:pt idx="7055">
                  <c:v>0.0</c:v>
                </c:pt>
                <c:pt idx="7056">
                  <c:v>0.0</c:v>
                </c:pt>
                <c:pt idx="7057">
                  <c:v>0.0</c:v>
                </c:pt>
                <c:pt idx="7058">
                  <c:v>0.0</c:v>
                </c:pt>
                <c:pt idx="7059">
                  <c:v>0.0</c:v>
                </c:pt>
                <c:pt idx="7060">
                  <c:v>0.0</c:v>
                </c:pt>
                <c:pt idx="7061">
                  <c:v>0.0</c:v>
                </c:pt>
                <c:pt idx="7062">
                  <c:v>0.0</c:v>
                </c:pt>
                <c:pt idx="7063">
                  <c:v>0.0</c:v>
                </c:pt>
                <c:pt idx="7064">
                  <c:v>0.0</c:v>
                </c:pt>
                <c:pt idx="7065">
                  <c:v>0.0</c:v>
                </c:pt>
                <c:pt idx="7066">
                  <c:v>0.0</c:v>
                </c:pt>
                <c:pt idx="7067">
                  <c:v>0.0</c:v>
                </c:pt>
                <c:pt idx="7068">
                  <c:v>0.0</c:v>
                </c:pt>
                <c:pt idx="7069">
                  <c:v>0.0</c:v>
                </c:pt>
                <c:pt idx="7070">
                  <c:v>0.0</c:v>
                </c:pt>
                <c:pt idx="7071">
                  <c:v>0.0</c:v>
                </c:pt>
                <c:pt idx="7072">
                  <c:v>0.0</c:v>
                </c:pt>
                <c:pt idx="7073">
                  <c:v>0.0</c:v>
                </c:pt>
                <c:pt idx="7074">
                  <c:v>0.0</c:v>
                </c:pt>
                <c:pt idx="7075">
                  <c:v>0.0</c:v>
                </c:pt>
                <c:pt idx="7076">
                  <c:v>0.0</c:v>
                </c:pt>
                <c:pt idx="7077">
                  <c:v>0.0</c:v>
                </c:pt>
                <c:pt idx="7078">
                  <c:v>0.0</c:v>
                </c:pt>
                <c:pt idx="7079">
                  <c:v>0.0</c:v>
                </c:pt>
                <c:pt idx="7080">
                  <c:v>0.0</c:v>
                </c:pt>
                <c:pt idx="7081">
                  <c:v>0.0</c:v>
                </c:pt>
                <c:pt idx="7082">
                  <c:v>0.0</c:v>
                </c:pt>
                <c:pt idx="7083">
                  <c:v>0.0</c:v>
                </c:pt>
                <c:pt idx="7084">
                  <c:v>0.0</c:v>
                </c:pt>
                <c:pt idx="7085">
                  <c:v>0.0</c:v>
                </c:pt>
                <c:pt idx="7086">
                  <c:v>0.0</c:v>
                </c:pt>
                <c:pt idx="7087">
                  <c:v>0.0</c:v>
                </c:pt>
                <c:pt idx="7088">
                  <c:v>0.0</c:v>
                </c:pt>
                <c:pt idx="7089">
                  <c:v>0.0</c:v>
                </c:pt>
                <c:pt idx="7090">
                  <c:v>0.0</c:v>
                </c:pt>
                <c:pt idx="7091">
                  <c:v>0.0</c:v>
                </c:pt>
                <c:pt idx="7092">
                  <c:v>0.0</c:v>
                </c:pt>
                <c:pt idx="7093">
                  <c:v>0.0</c:v>
                </c:pt>
                <c:pt idx="7094">
                  <c:v>0.0</c:v>
                </c:pt>
                <c:pt idx="7095">
                  <c:v>0.0</c:v>
                </c:pt>
                <c:pt idx="7096">
                  <c:v>0.0</c:v>
                </c:pt>
                <c:pt idx="7097">
                  <c:v>0.0</c:v>
                </c:pt>
                <c:pt idx="7098">
                  <c:v>0.0</c:v>
                </c:pt>
                <c:pt idx="7099">
                  <c:v>0.0</c:v>
                </c:pt>
                <c:pt idx="7100">
                  <c:v>0.0</c:v>
                </c:pt>
                <c:pt idx="7101">
                  <c:v>0.0</c:v>
                </c:pt>
                <c:pt idx="7102">
                  <c:v>0.0</c:v>
                </c:pt>
                <c:pt idx="7103">
                  <c:v>0.0</c:v>
                </c:pt>
                <c:pt idx="7104">
                  <c:v>0.0</c:v>
                </c:pt>
                <c:pt idx="7105">
                  <c:v>0.0</c:v>
                </c:pt>
                <c:pt idx="7106">
                  <c:v>0.0</c:v>
                </c:pt>
                <c:pt idx="7107">
                  <c:v>0.0</c:v>
                </c:pt>
                <c:pt idx="7108">
                  <c:v>0.0</c:v>
                </c:pt>
                <c:pt idx="7109">
                  <c:v>0.0</c:v>
                </c:pt>
                <c:pt idx="7110">
                  <c:v>0.0</c:v>
                </c:pt>
                <c:pt idx="7111">
                  <c:v>0.0</c:v>
                </c:pt>
                <c:pt idx="7112">
                  <c:v>0.0</c:v>
                </c:pt>
                <c:pt idx="7113">
                  <c:v>0.0</c:v>
                </c:pt>
                <c:pt idx="7114">
                  <c:v>0.0</c:v>
                </c:pt>
                <c:pt idx="7115">
                  <c:v>0.0</c:v>
                </c:pt>
                <c:pt idx="7116">
                  <c:v>0.0</c:v>
                </c:pt>
                <c:pt idx="7117">
                  <c:v>0.0</c:v>
                </c:pt>
                <c:pt idx="7118">
                  <c:v>0.0</c:v>
                </c:pt>
                <c:pt idx="7119">
                  <c:v>0.0</c:v>
                </c:pt>
                <c:pt idx="7120">
                  <c:v>0.0</c:v>
                </c:pt>
                <c:pt idx="7121">
                  <c:v>0.0</c:v>
                </c:pt>
                <c:pt idx="7122">
                  <c:v>0.0</c:v>
                </c:pt>
                <c:pt idx="7123">
                  <c:v>0.0</c:v>
                </c:pt>
                <c:pt idx="7124">
                  <c:v>0.0</c:v>
                </c:pt>
                <c:pt idx="7125">
                  <c:v>0.0</c:v>
                </c:pt>
                <c:pt idx="7126">
                  <c:v>0.0</c:v>
                </c:pt>
                <c:pt idx="7127">
                  <c:v>0.0</c:v>
                </c:pt>
                <c:pt idx="7128">
                  <c:v>0.0</c:v>
                </c:pt>
                <c:pt idx="7129">
                  <c:v>0.0</c:v>
                </c:pt>
                <c:pt idx="7130">
                  <c:v>0.0</c:v>
                </c:pt>
                <c:pt idx="7131">
                  <c:v>0.0</c:v>
                </c:pt>
                <c:pt idx="7132">
                  <c:v>0.0</c:v>
                </c:pt>
                <c:pt idx="7133">
                  <c:v>0.0</c:v>
                </c:pt>
                <c:pt idx="7134">
                  <c:v>0.0</c:v>
                </c:pt>
                <c:pt idx="7135">
                  <c:v>0.0</c:v>
                </c:pt>
                <c:pt idx="7136">
                  <c:v>0.0</c:v>
                </c:pt>
                <c:pt idx="7137">
                  <c:v>0.0</c:v>
                </c:pt>
                <c:pt idx="7138">
                  <c:v>0.0</c:v>
                </c:pt>
                <c:pt idx="7139">
                  <c:v>0.0</c:v>
                </c:pt>
                <c:pt idx="7140">
                  <c:v>0.0</c:v>
                </c:pt>
                <c:pt idx="7141">
                  <c:v>0.0</c:v>
                </c:pt>
                <c:pt idx="7142">
                  <c:v>0.0</c:v>
                </c:pt>
                <c:pt idx="7143">
                  <c:v>0.0</c:v>
                </c:pt>
                <c:pt idx="7144">
                  <c:v>0.0</c:v>
                </c:pt>
                <c:pt idx="7145">
                  <c:v>0.0</c:v>
                </c:pt>
                <c:pt idx="7146">
                  <c:v>0.0</c:v>
                </c:pt>
                <c:pt idx="7147">
                  <c:v>0.0</c:v>
                </c:pt>
                <c:pt idx="7148">
                  <c:v>0.0</c:v>
                </c:pt>
                <c:pt idx="7149">
                  <c:v>0.0</c:v>
                </c:pt>
                <c:pt idx="7150">
                  <c:v>0.0</c:v>
                </c:pt>
                <c:pt idx="7151">
                  <c:v>0.0</c:v>
                </c:pt>
                <c:pt idx="7152">
                  <c:v>0.0</c:v>
                </c:pt>
                <c:pt idx="7153">
                  <c:v>0.0</c:v>
                </c:pt>
                <c:pt idx="7154">
                  <c:v>0.0</c:v>
                </c:pt>
                <c:pt idx="7155">
                  <c:v>0.0</c:v>
                </c:pt>
                <c:pt idx="7156">
                  <c:v>0.0</c:v>
                </c:pt>
                <c:pt idx="7157">
                  <c:v>0.0</c:v>
                </c:pt>
                <c:pt idx="7158">
                  <c:v>0.0</c:v>
                </c:pt>
                <c:pt idx="7159">
                  <c:v>0.0</c:v>
                </c:pt>
                <c:pt idx="7160">
                  <c:v>0.0</c:v>
                </c:pt>
                <c:pt idx="7161">
                  <c:v>0.0</c:v>
                </c:pt>
                <c:pt idx="7162">
                  <c:v>0.0</c:v>
                </c:pt>
                <c:pt idx="7163">
                  <c:v>0.0</c:v>
                </c:pt>
                <c:pt idx="7164">
                  <c:v>0.0</c:v>
                </c:pt>
                <c:pt idx="7165">
                  <c:v>0.0</c:v>
                </c:pt>
                <c:pt idx="7166">
                  <c:v>0.0</c:v>
                </c:pt>
                <c:pt idx="7167">
                  <c:v>0.0</c:v>
                </c:pt>
                <c:pt idx="7168">
                  <c:v>0.0</c:v>
                </c:pt>
                <c:pt idx="7169">
                  <c:v>0.0</c:v>
                </c:pt>
                <c:pt idx="7170">
                  <c:v>0.0</c:v>
                </c:pt>
                <c:pt idx="7171">
                  <c:v>0.0</c:v>
                </c:pt>
                <c:pt idx="7172">
                  <c:v>0.0</c:v>
                </c:pt>
                <c:pt idx="7173">
                  <c:v>0.0</c:v>
                </c:pt>
                <c:pt idx="7174">
                  <c:v>0.0</c:v>
                </c:pt>
                <c:pt idx="7175">
                  <c:v>0.0</c:v>
                </c:pt>
                <c:pt idx="7176">
                  <c:v>0.0</c:v>
                </c:pt>
                <c:pt idx="7177">
                  <c:v>0.0</c:v>
                </c:pt>
                <c:pt idx="7178">
                  <c:v>0.0</c:v>
                </c:pt>
                <c:pt idx="7179">
                  <c:v>0.0</c:v>
                </c:pt>
                <c:pt idx="7180">
                  <c:v>0.0</c:v>
                </c:pt>
                <c:pt idx="7181">
                  <c:v>0.0</c:v>
                </c:pt>
                <c:pt idx="7182">
                  <c:v>0.0</c:v>
                </c:pt>
                <c:pt idx="7183">
                  <c:v>0.0</c:v>
                </c:pt>
                <c:pt idx="7184">
                  <c:v>0.0</c:v>
                </c:pt>
                <c:pt idx="7185">
                  <c:v>0.0</c:v>
                </c:pt>
                <c:pt idx="7186">
                  <c:v>0.0</c:v>
                </c:pt>
                <c:pt idx="7187">
                  <c:v>0.0</c:v>
                </c:pt>
                <c:pt idx="7188">
                  <c:v>0.0</c:v>
                </c:pt>
                <c:pt idx="7189">
                  <c:v>0.0</c:v>
                </c:pt>
                <c:pt idx="7190">
                  <c:v>0.0</c:v>
                </c:pt>
                <c:pt idx="7191">
                  <c:v>0.0</c:v>
                </c:pt>
                <c:pt idx="7192">
                  <c:v>0.0</c:v>
                </c:pt>
                <c:pt idx="7193">
                  <c:v>0.0</c:v>
                </c:pt>
                <c:pt idx="7194">
                  <c:v>0.0</c:v>
                </c:pt>
                <c:pt idx="7195">
                  <c:v>0.0</c:v>
                </c:pt>
                <c:pt idx="7196">
                  <c:v>0.0</c:v>
                </c:pt>
                <c:pt idx="7197">
                  <c:v>0.0</c:v>
                </c:pt>
                <c:pt idx="7198">
                  <c:v>0.0</c:v>
                </c:pt>
                <c:pt idx="7199">
                  <c:v>0.0</c:v>
                </c:pt>
                <c:pt idx="7200">
                  <c:v>0.0</c:v>
                </c:pt>
                <c:pt idx="7201">
                  <c:v>0.0</c:v>
                </c:pt>
                <c:pt idx="7202">
                  <c:v>0.0</c:v>
                </c:pt>
                <c:pt idx="7203">
                  <c:v>0.0</c:v>
                </c:pt>
                <c:pt idx="7204">
                  <c:v>0.0</c:v>
                </c:pt>
                <c:pt idx="7205">
                  <c:v>0.0</c:v>
                </c:pt>
                <c:pt idx="7206">
                  <c:v>0.0</c:v>
                </c:pt>
                <c:pt idx="7207">
                  <c:v>0.0</c:v>
                </c:pt>
                <c:pt idx="7208">
                  <c:v>0.0</c:v>
                </c:pt>
                <c:pt idx="7209">
                  <c:v>0.0</c:v>
                </c:pt>
                <c:pt idx="7210">
                  <c:v>0.0</c:v>
                </c:pt>
                <c:pt idx="7211">
                  <c:v>0.0</c:v>
                </c:pt>
                <c:pt idx="7212">
                  <c:v>0.0</c:v>
                </c:pt>
                <c:pt idx="7213">
                  <c:v>0.0</c:v>
                </c:pt>
                <c:pt idx="7214">
                  <c:v>0.0</c:v>
                </c:pt>
                <c:pt idx="7215">
                  <c:v>0.0</c:v>
                </c:pt>
                <c:pt idx="7216">
                  <c:v>0.0</c:v>
                </c:pt>
                <c:pt idx="7217">
                  <c:v>0.0</c:v>
                </c:pt>
                <c:pt idx="7218">
                  <c:v>0.0</c:v>
                </c:pt>
                <c:pt idx="7219">
                  <c:v>0.0</c:v>
                </c:pt>
                <c:pt idx="7220">
                  <c:v>0.0</c:v>
                </c:pt>
                <c:pt idx="7221">
                  <c:v>0.0</c:v>
                </c:pt>
                <c:pt idx="7222">
                  <c:v>0.0</c:v>
                </c:pt>
                <c:pt idx="7223">
                  <c:v>0.0</c:v>
                </c:pt>
                <c:pt idx="7224">
                  <c:v>0.0</c:v>
                </c:pt>
                <c:pt idx="7225">
                  <c:v>0.0</c:v>
                </c:pt>
                <c:pt idx="7226">
                  <c:v>0.0</c:v>
                </c:pt>
                <c:pt idx="7227">
                  <c:v>0.0</c:v>
                </c:pt>
                <c:pt idx="7228">
                  <c:v>0.0</c:v>
                </c:pt>
                <c:pt idx="7229">
                  <c:v>0.0</c:v>
                </c:pt>
                <c:pt idx="7230">
                  <c:v>0.0</c:v>
                </c:pt>
                <c:pt idx="7231">
                  <c:v>0.0</c:v>
                </c:pt>
                <c:pt idx="7232">
                  <c:v>0.0</c:v>
                </c:pt>
                <c:pt idx="7233">
                  <c:v>0.0</c:v>
                </c:pt>
                <c:pt idx="7234">
                  <c:v>0.0</c:v>
                </c:pt>
                <c:pt idx="7235">
                  <c:v>0.0</c:v>
                </c:pt>
                <c:pt idx="7236">
                  <c:v>0.0</c:v>
                </c:pt>
                <c:pt idx="7237">
                  <c:v>0.0</c:v>
                </c:pt>
                <c:pt idx="7238">
                  <c:v>0.0</c:v>
                </c:pt>
                <c:pt idx="7239">
                  <c:v>0.0</c:v>
                </c:pt>
                <c:pt idx="7240">
                  <c:v>0.0</c:v>
                </c:pt>
                <c:pt idx="7241">
                  <c:v>0.0</c:v>
                </c:pt>
                <c:pt idx="7242">
                  <c:v>0.0</c:v>
                </c:pt>
                <c:pt idx="7243">
                  <c:v>0.0</c:v>
                </c:pt>
                <c:pt idx="7244">
                  <c:v>0.0</c:v>
                </c:pt>
                <c:pt idx="7245">
                  <c:v>0.0</c:v>
                </c:pt>
                <c:pt idx="7246">
                  <c:v>0.0</c:v>
                </c:pt>
                <c:pt idx="7247">
                  <c:v>0.0</c:v>
                </c:pt>
                <c:pt idx="7248">
                  <c:v>0.0</c:v>
                </c:pt>
                <c:pt idx="7249">
                  <c:v>0.0</c:v>
                </c:pt>
                <c:pt idx="7250">
                  <c:v>0.0</c:v>
                </c:pt>
                <c:pt idx="7251">
                  <c:v>0.0</c:v>
                </c:pt>
                <c:pt idx="7252">
                  <c:v>0.0</c:v>
                </c:pt>
                <c:pt idx="7253">
                  <c:v>0.0</c:v>
                </c:pt>
                <c:pt idx="7254">
                  <c:v>0.0</c:v>
                </c:pt>
                <c:pt idx="7255">
                  <c:v>0.0</c:v>
                </c:pt>
                <c:pt idx="7256">
                  <c:v>0.0</c:v>
                </c:pt>
                <c:pt idx="7257">
                  <c:v>0.0</c:v>
                </c:pt>
                <c:pt idx="7258">
                  <c:v>0.0</c:v>
                </c:pt>
                <c:pt idx="7259">
                  <c:v>0.0</c:v>
                </c:pt>
                <c:pt idx="7260">
                  <c:v>0.0</c:v>
                </c:pt>
                <c:pt idx="7261">
                  <c:v>0.0</c:v>
                </c:pt>
                <c:pt idx="7262">
                  <c:v>0.0</c:v>
                </c:pt>
                <c:pt idx="7263">
                  <c:v>0.0</c:v>
                </c:pt>
                <c:pt idx="7264">
                  <c:v>0.0</c:v>
                </c:pt>
                <c:pt idx="7265">
                  <c:v>0.0</c:v>
                </c:pt>
                <c:pt idx="7266">
                  <c:v>0.0</c:v>
                </c:pt>
                <c:pt idx="7267">
                  <c:v>0.0</c:v>
                </c:pt>
                <c:pt idx="7268">
                  <c:v>0.0</c:v>
                </c:pt>
                <c:pt idx="7269">
                  <c:v>0.0</c:v>
                </c:pt>
                <c:pt idx="7270">
                  <c:v>0.0</c:v>
                </c:pt>
                <c:pt idx="7271">
                  <c:v>0.0</c:v>
                </c:pt>
                <c:pt idx="7272">
                  <c:v>0.0</c:v>
                </c:pt>
                <c:pt idx="7273">
                  <c:v>0.0</c:v>
                </c:pt>
                <c:pt idx="7274">
                  <c:v>0.0</c:v>
                </c:pt>
                <c:pt idx="7275">
                  <c:v>0.0</c:v>
                </c:pt>
                <c:pt idx="7276">
                  <c:v>0.0</c:v>
                </c:pt>
                <c:pt idx="7277">
                  <c:v>0.0</c:v>
                </c:pt>
                <c:pt idx="7278">
                  <c:v>0.0</c:v>
                </c:pt>
                <c:pt idx="7279">
                  <c:v>0.0</c:v>
                </c:pt>
                <c:pt idx="7280">
                  <c:v>0.0</c:v>
                </c:pt>
                <c:pt idx="7281">
                  <c:v>0.0</c:v>
                </c:pt>
                <c:pt idx="7282">
                  <c:v>0.0</c:v>
                </c:pt>
                <c:pt idx="7283">
                  <c:v>0.0</c:v>
                </c:pt>
                <c:pt idx="7284">
                  <c:v>0.0</c:v>
                </c:pt>
                <c:pt idx="7285">
                  <c:v>0.0</c:v>
                </c:pt>
                <c:pt idx="7286">
                  <c:v>0.0</c:v>
                </c:pt>
                <c:pt idx="7287">
                  <c:v>0.0</c:v>
                </c:pt>
                <c:pt idx="7288">
                  <c:v>0.0</c:v>
                </c:pt>
                <c:pt idx="7289">
                  <c:v>0.0</c:v>
                </c:pt>
                <c:pt idx="7290">
                  <c:v>0.0</c:v>
                </c:pt>
                <c:pt idx="7291">
                  <c:v>0.0</c:v>
                </c:pt>
                <c:pt idx="7292">
                  <c:v>0.0</c:v>
                </c:pt>
                <c:pt idx="7293">
                  <c:v>0.0</c:v>
                </c:pt>
                <c:pt idx="7294">
                  <c:v>0.0</c:v>
                </c:pt>
                <c:pt idx="7295">
                  <c:v>0.0</c:v>
                </c:pt>
                <c:pt idx="7296">
                  <c:v>0.0</c:v>
                </c:pt>
                <c:pt idx="7297">
                  <c:v>0.0</c:v>
                </c:pt>
                <c:pt idx="7298">
                  <c:v>0.0</c:v>
                </c:pt>
                <c:pt idx="7299">
                  <c:v>0.0</c:v>
                </c:pt>
                <c:pt idx="7300">
                  <c:v>0.0</c:v>
                </c:pt>
                <c:pt idx="7301">
                  <c:v>0.0</c:v>
                </c:pt>
                <c:pt idx="7302">
                  <c:v>0.0</c:v>
                </c:pt>
                <c:pt idx="7303">
                  <c:v>0.0</c:v>
                </c:pt>
                <c:pt idx="7304">
                  <c:v>0.0</c:v>
                </c:pt>
                <c:pt idx="7305">
                  <c:v>0.0</c:v>
                </c:pt>
                <c:pt idx="7306">
                  <c:v>0.0</c:v>
                </c:pt>
                <c:pt idx="7307">
                  <c:v>0.0</c:v>
                </c:pt>
                <c:pt idx="7308">
                  <c:v>0.0</c:v>
                </c:pt>
                <c:pt idx="7309">
                  <c:v>0.0</c:v>
                </c:pt>
                <c:pt idx="7310">
                  <c:v>0.0</c:v>
                </c:pt>
                <c:pt idx="7311">
                  <c:v>0.0</c:v>
                </c:pt>
                <c:pt idx="7312">
                  <c:v>0.0</c:v>
                </c:pt>
                <c:pt idx="7313">
                  <c:v>0.0</c:v>
                </c:pt>
                <c:pt idx="7314">
                  <c:v>0.0</c:v>
                </c:pt>
                <c:pt idx="7315">
                  <c:v>0.0</c:v>
                </c:pt>
                <c:pt idx="7316">
                  <c:v>0.0</c:v>
                </c:pt>
                <c:pt idx="7317">
                  <c:v>0.0</c:v>
                </c:pt>
                <c:pt idx="7318">
                  <c:v>0.0</c:v>
                </c:pt>
                <c:pt idx="7319">
                  <c:v>0.0</c:v>
                </c:pt>
                <c:pt idx="7320">
                  <c:v>0.0</c:v>
                </c:pt>
                <c:pt idx="7321">
                  <c:v>0.0</c:v>
                </c:pt>
                <c:pt idx="7322">
                  <c:v>0.0</c:v>
                </c:pt>
                <c:pt idx="7323">
                  <c:v>0.0</c:v>
                </c:pt>
                <c:pt idx="7324">
                  <c:v>0.0</c:v>
                </c:pt>
                <c:pt idx="7325">
                  <c:v>0.0</c:v>
                </c:pt>
                <c:pt idx="7326">
                  <c:v>0.0</c:v>
                </c:pt>
                <c:pt idx="7327">
                  <c:v>0.0</c:v>
                </c:pt>
                <c:pt idx="7328">
                  <c:v>0.0</c:v>
                </c:pt>
                <c:pt idx="7329">
                  <c:v>0.0</c:v>
                </c:pt>
                <c:pt idx="7330">
                  <c:v>0.0</c:v>
                </c:pt>
                <c:pt idx="7331">
                  <c:v>0.0</c:v>
                </c:pt>
                <c:pt idx="7332">
                  <c:v>0.0</c:v>
                </c:pt>
                <c:pt idx="7333">
                  <c:v>0.0</c:v>
                </c:pt>
                <c:pt idx="7334">
                  <c:v>0.0</c:v>
                </c:pt>
                <c:pt idx="7335">
                  <c:v>0.0</c:v>
                </c:pt>
                <c:pt idx="7336">
                  <c:v>0.0</c:v>
                </c:pt>
                <c:pt idx="7337">
                  <c:v>0.0</c:v>
                </c:pt>
                <c:pt idx="7338">
                  <c:v>0.0</c:v>
                </c:pt>
                <c:pt idx="7339">
                  <c:v>0.0</c:v>
                </c:pt>
                <c:pt idx="7340">
                  <c:v>0.0</c:v>
                </c:pt>
                <c:pt idx="7341">
                  <c:v>0.0</c:v>
                </c:pt>
                <c:pt idx="7342">
                  <c:v>0.0</c:v>
                </c:pt>
                <c:pt idx="7343">
                  <c:v>0.0</c:v>
                </c:pt>
                <c:pt idx="7344">
                  <c:v>0.0</c:v>
                </c:pt>
                <c:pt idx="7345">
                  <c:v>0.0</c:v>
                </c:pt>
                <c:pt idx="7346">
                  <c:v>0.0</c:v>
                </c:pt>
                <c:pt idx="7347">
                  <c:v>0.0</c:v>
                </c:pt>
                <c:pt idx="7348">
                  <c:v>0.0</c:v>
                </c:pt>
                <c:pt idx="7349">
                  <c:v>0.0</c:v>
                </c:pt>
                <c:pt idx="7350">
                  <c:v>0.0</c:v>
                </c:pt>
                <c:pt idx="7351">
                  <c:v>0.0</c:v>
                </c:pt>
                <c:pt idx="7352">
                  <c:v>0.0</c:v>
                </c:pt>
                <c:pt idx="7353">
                  <c:v>0.0</c:v>
                </c:pt>
                <c:pt idx="7354">
                  <c:v>0.0</c:v>
                </c:pt>
                <c:pt idx="7355">
                  <c:v>0.0</c:v>
                </c:pt>
                <c:pt idx="7356">
                  <c:v>0.0</c:v>
                </c:pt>
                <c:pt idx="7357">
                  <c:v>0.0</c:v>
                </c:pt>
                <c:pt idx="7358">
                  <c:v>0.0</c:v>
                </c:pt>
                <c:pt idx="7359">
                  <c:v>0.0</c:v>
                </c:pt>
                <c:pt idx="7360">
                  <c:v>0.0</c:v>
                </c:pt>
                <c:pt idx="7361">
                  <c:v>0.0</c:v>
                </c:pt>
                <c:pt idx="7362">
                  <c:v>0.0</c:v>
                </c:pt>
                <c:pt idx="7363">
                  <c:v>0.0</c:v>
                </c:pt>
                <c:pt idx="7364">
                  <c:v>0.0</c:v>
                </c:pt>
                <c:pt idx="7365">
                  <c:v>0.0</c:v>
                </c:pt>
                <c:pt idx="7366">
                  <c:v>0.0</c:v>
                </c:pt>
                <c:pt idx="7367">
                  <c:v>0.0</c:v>
                </c:pt>
                <c:pt idx="7368">
                  <c:v>0.0</c:v>
                </c:pt>
                <c:pt idx="7369">
                  <c:v>0.0</c:v>
                </c:pt>
                <c:pt idx="7370">
                  <c:v>0.0</c:v>
                </c:pt>
                <c:pt idx="7371">
                  <c:v>0.0</c:v>
                </c:pt>
                <c:pt idx="7372">
                  <c:v>0.0</c:v>
                </c:pt>
                <c:pt idx="7373">
                  <c:v>0.0</c:v>
                </c:pt>
                <c:pt idx="7374">
                  <c:v>0.0</c:v>
                </c:pt>
                <c:pt idx="7375">
                  <c:v>0.0</c:v>
                </c:pt>
                <c:pt idx="7376">
                  <c:v>0.0</c:v>
                </c:pt>
                <c:pt idx="7377">
                  <c:v>0.0</c:v>
                </c:pt>
                <c:pt idx="7378">
                  <c:v>0.0</c:v>
                </c:pt>
                <c:pt idx="7379">
                  <c:v>0.0</c:v>
                </c:pt>
                <c:pt idx="7380">
                  <c:v>0.0</c:v>
                </c:pt>
                <c:pt idx="7381">
                  <c:v>0.0</c:v>
                </c:pt>
                <c:pt idx="7382">
                  <c:v>0.0</c:v>
                </c:pt>
                <c:pt idx="7383">
                  <c:v>0.0</c:v>
                </c:pt>
                <c:pt idx="7384">
                  <c:v>0.0</c:v>
                </c:pt>
                <c:pt idx="7385">
                  <c:v>0.0</c:v>
                </c:pt>
                <c:pt idx="7386">
                  <c:v>0.0</c:v>
                </c:pt>
                <c:pt idx="7387">
                  <c:v>0.0</c:v>
                </c:pt>
                <c:pt idx="7388">
                  <c:v>0.0</c:v>
                </c:pt>
                <c:pt idx="7389">
                  <c:v>0.0</c:v>
                </c:pt>
                <c:pt idx="7390">
                  <c:v>0.0</c:v>
                </c:pt>
                <c:pt idx="7391">
                  <c:v>0.0</c:v>
                </c:pt>
                <c:pt idx="7392">
                  <c:v>0.0</c:v>
                </c:pt>
                <c:pt idx="7393">
                  <c:v>0.0</c:v>
                </c:pt>
                <c:pt idx="7394">
                  <c:v>0.0</c:v>
                </c:pt>
                <c:pt idx="7395">
                  <c:v>0.0</c:v>
                </c:pt>
                <c:pt idx="7396">
                  <c:v>0.0</c:v>
                </c:pt>
                <c:pt idx="7397">
                  <c:v>0.0</c:v>
                </c:pt>
                <c:pt idx="7398">
                  <c:v>0.0</c:v>
                </c:pt>
                <c:pt idx="7399">
                  <c:v>0.0</c:v>
                </c:pt>
                <c:pt idx="7400">
                  <c:v>0.0</c:v>
                </c:pt>
                <c:pt idx="7401">
                  <c:v>0.0</c:v>
                </c:pt>
                <c:pt idx="7402">
                  <c:v>0.0</c:v>
                </c:pt>
                <c:pt idx="7403">
                  <c:v>0.0</c:v>
                </c:pt>
                <c:pt idx="7404">
                  <c:v>0.0</c:v>
                </c:pt>
                <c:pt idx="7405">
                  <c:v>0.0</c:v>
                </c:pt>
                <c:pt idx="7406">
                  <c:v>0.0</c:v>
                </c:pt>
                <c:pt idx="7407">
                  <c:v>0.0</c:v>
                </c:pt>
                <c:pt idx="7408">
                  <c:v>0.0</c:v>
                </c:pt>
                <c:pt idx="7409">
                  <c:v>0.0</c:v>
                </c:pt>
                <c:pt idx="7410">
                  <c:v>0.0</c:v>
                </c:pt>
                <c:pt idx="7411">
                  <c:v>0.0</c:v>
                </c:pt>
                <c:pt idx="7412">
                  <c:v>0.0</c:v>
                </c:pt>
                <c:pt idx="7413">
                  <c:v>0.0</c:v>
                </c:pt>
                <c:pt idx="7414">
                  <c:v>0.0</c:v>
                </c:pt>
                <c:pt idx="7415">
                  <c:v>0.0</c:v>
                </c:pt>
                <c:pt idx="7416">
                  <c:v>0.0</c:v>
                </c:pt>
                <c:pt idx="7417">
                  <c:v>0.0</c:v>
                </c:pt>
                <c:pt idx="7418">
                  <c:v>0.0</c:v>
                </c:pt>
                <c:pt idx="7419">
                  <c:v>0.0</c:v>
                </c:pt>
                <c:pt idx="7420">
                  <c:v>0.0</c:v>
                </c:pt>
                <c:pt idx="7421">
                  <c:v>0.0</c:v>
                </c:pt>
                <c:pt idx="7422">
                  <c:v>0.0</c:v>
                </c:pt>
                <c:pt idx="7423">
                  <c:v>0.0</c:v>
                </c:pt>
                <c:pt idx="7424">
                  <c:v>0.0</c:v>
                </c:pt>
                <c:pt idx="7425">
                  <c:v>0.0</c:v>
                </c:pt>
                <c:pt idx="7426">
                  <c:v>0.0</c:v>
                </c:pt>
                <c:pt idx="7427">
                  <c:v>0.0</c:v>
                </c:pt>
                <c:pt idx="7428">
                  <c:v>0.0</c:v>
                </c:pt>
                <c:pt idx="7429">
                  <c:v>0.0</c:v>
                </c:pt>
                <c:pt idx="7430">
                  <c:v>0.0</c:v>
                </c:pt>
                <c:pt idx="7431">
                  <c:v>0.0</c:v>
                </c:pt>
                <c:pt idx="7432">
                  <c:v>0.0</c:v>
                </c:pt>
                <c:pt idx="7433">
                  <c:v>0.0</c:v>
                </c:pt>
                <c:pt idx="7434">
                  <c:v>0.0</c:v>
                </c:pt>
                <c:pt idx="7435">
                  <c:v>0.0</c:v>
                </c:pt>
                <c:pt idx="7436">
                  <c:v>0.0</c:v>
                </c:pt>
                <c:pt idx="7437">
                  <c:v>0.0</c:v>
                </c:pt>
                <c:pt idx="7438">
                  <c:v>0.0</c:v>
                </c:pt>
                <c:pt idx="7439">
                  <c:v>0.0</c:v>
                </c:pt>
                <c:pt idx="7440">
                  <c:v>0.0</c:v>
                </c:pt>
                <c:pt idx="7441">
                  <c:v>0.0</c:v>
                </c:pt>
                <c:pt idx="7442">
                  <c:v>0.0</c:v>
                </c:pt>
                <c:pt idx="7443">
                  <c:v>0.0</c:v>
                </c:pt>
                <c:pt idx="7444">
                  <c:v>0.0</c:v>
                </c:pt>
                <c:pt idx="7445">
                  <c:v>0.0</c:v>
                </c:pt>
                <c:pt idx="7446">
                  <c:v>0.0</c:v>
                </c:pt>
                <c:pt idx="7447">
                  <c:v>0.0</c:v>
                </c:pt>
                <c:pt idx="7448">
                  <c:v>0.0</c:v>
                </c:pt>
                <c:pt idx="7449">
                  <c:v>0.0</c:v>
                </c:pt>
                <c:pt idx="7450">
                  <c:v>0.0</c:v>
                </c:pt>
                <c:pt idx="7451">
                  <c:v>0.0</c:v>
                </c:pt>
                <c:pt idx="7452">
                  <c:v>0.0</c:v>
                </c:pt>
                <c:pt idx="7453">
                  <c:v>0.0</c:v>
                </c:pt>
                <c:pt idx="7454">
                  <c:v>0.0</c:v>
                </c:pt>
                <c:pt idx="7455">
                  <c:v>0.0</c:v>
                </c:pt>
                <c:pt idx="7456">
                  <c:v>0.0</c:v>
                </c:pt>
                <c:pt idx="7457">
                  <c:v>0.0</c:v>
                </c:pt>
                <c:pt idx="7458">
                  <c:v>0.0</c:v>
                </c:pt>
                <c:pt idx="7459">
                  <c:v>0.0</c:v>
                </c:pt>
                <c:pt idx="7460">
                  <c:v>0.0</c:v>
                </c:pt>
                <c:pt idx="7461">
                  <c:v>0.0</c:v>
                </c:pt>
                <c:pt idx="7462">
                  <c:v>0.0</c:v>
                </c:pt>
                <c:pt idx="7463">
                  <c:v>0.0</c:v>
                </c:pt>
                <c:pt idx="7464">
                  <c:v>0.0</c:v>
                </c:pt>
                <c:pt idx="7465">
                  <c:v>0.0</c:v>
                </c:pt>
                <c:pt idx="7466">
                  <c:v>0.0</c:v>
                </c:pt>
                <c:pt idx="7467">
                  <c:v>0.0</c:v>
                </c:pt>
                <c:pt idx="7468">
                  <c:v>0.0</c:v>
                </c:pt>
                <c:pt idx="7469">
                  <c:v>0.0</c:v>
                </c:pt>
                <c:pt idx="7470">
                  <c:v>0.0</c:v>
                </c:pt>
                <c:pt idx="7471">
                  <c:v>0.0</c:v>
                </c:pt>
                <c:pt idx="7472">
                  <c:v>0.0</c:v>
                </c:pt>
                <c:pt idx="7473">
                  <c:v>0.0</c:v>
                </c:pt>
                <c:pt idx="7474">
                  <c:v>0.0</c:v>
                </c:pt>
                <c:pt idx="7475">
                  <c:v>0.0</c:v>
                </c:pt>
                <c:pt idx="7476">
                  <c:v>0.0</c:v>
                </c:pt>
                <c:pt idx="7477">
                  <c:v>0.0</c:v>
                </c:pt>
                <c:pt idx="7478">
                  <c:v>0.0</c:v>
                </c:pt>
                <c:pt idx="7479">
                  <c:v>0.0</c:v>
                </c:pt>
                <c:pt idx="7480">
                  <c:v>0.0</c:v>
                </c:pt>
                <c:pt idx="7481">
                  <c:v>0.0</c:v>
                </c:pt>
                <c:pt idx="7482">
                  <c:v>0.0</c:v>
                </c:pt>
                <c:pt idx="7483">
                  <c:v>0.0</c:v>
                </c:pt>
                <c:pt idx="7484">
                  <c:v>0.0</c:v>
                </c:pt>
                <c:pt idx="7485">
                  <c:v>0.0</c:v>
                </c:pt>
                <c:pt idx="7486">
                  <c:v>0.0</c:v>
                </c:pt>
                <c:pt idx="7487">
                  <c:v>0.0</c:v>
                </c:pt>
                <c:pt idx="7488">
                  <c:v>0.0</c:v>
                </c:pt>
                <c:pt idx="7489">
                  <c:v>0.0</c:v>
                </c:pt>
                <c:pt idx="7490">
                  <c:v>0.0</c:v>
                </c:pt>
                <c:pt idx="7491">
                  <c:v>0.0</c:v>
                </c:pt>
                <c:pt idx="7492">
                  <c:v>0.0</c:v>
                </c:pt>
                <c:pt idx="7493">
                  <c:v>0.0</c:v>
                </c:pt>
                <c:pt idx="7494">
                  <c:v>0.0</c:v>
                </c:pt>
                <c:pt idx="7495">
                  <c:v>0.0</c:v>
                </c:pt>
                <c:pt idx="7496">
                  <c:v>0.0</c:v>
                </c:pt>
                <c:pt idx="7497">
                  <c:v>0.0</c:v>
                </c:pt>
                <c:pt idx="7498">
                  <c:v>0.0</c:v>
                </c:pt>
                <c:pt idx="7499">
                  <c:v>0.0</c:v>
                </c:pt>
                <c:pt idx="7500">
                  <c:v>0.0</c:v>
                </c:pt>
                <c:pt idx="7501">
                  <c:v>0.0</c:v>
                </c:pt>
                <c:pt idx="7502">
                  <c:v>0.0</c:v>
                </c:pt>
                <c:pt idx="7503">
                  <c:v>0.0</c:v>
                </c:pt>
                <c:pt idx="7504">
                  <c:v>0.0</c:v>
                </c:pt>
                <c:pt idx="7505">
                  <c:v>0.0</c:v>
                </c:pt>
                <c:pt idx="7506">
                  <c:v>0.0</c:v>
                </c:pt>
                <c:pt idx="7507">
                  <c:v>0.0</c:v>
                </c:pt>
                <c:pt idx="7508">
                  <c:v>0.0</c:v>
                </c:pt>
                <c:pt idx="7509">
                  <c:v>0.0</c:v>
                </c:pt>
                <c:pt idx="7510">
                  <c:v>0.0</c:v>
                </c:pt>
                <c:pt idx="7511">
                  <c:v>0.0</c:v>
                </c:pt>
                <c:pt idx="7512">
                  <c:v>0.0</c:v>
                </c:pt>
                <c:pt idx="7513">
                  <c:v>0.0</c:v>
                </c:pt>
                <c:pt idx="7514">
                  <c:v>0.0</c:v>
                </c:pt>
                <c:pt idx="7515">
                  <c:v>0.0</c:v>
                </c:pt>
                <c:pt idx="7516">
                  <c:v>0.0</c:v>
                </c:pt>
                <c:pt idx="7517">
                  <c:v>0.0</c:v>
                </c:pt>
                <c:pt idx="7518">
                  <c:v>0.0</c:v>
                </c:pt>
                <c:pt idx="7519">
                  <c:v>0.0</c:v>
                </c:pt>
                <c:pt idx="7520">
                  <c:v>0.0</c:v>
                </c:pt>
                <c:pt idx="7521">
                  <c:v>0.0</c:v>
                </c:pt>
                <c:pt idx="7522">
                  <c:v>0.0</c:v>
                </c:pt>
                <c:pt idx="7523">
                  <c:v>0.0</c:v>
                </c:pt>
                <c:pt idx="7524">
                  <c:v>0.0</c:v>
                </c:pt>
                <c:pt idx="7525">
                  <c:v>0.0</c:v>
                </c:pt>
                <c:pt idx="7526">
                  <c:v>0.0</c:v>
                </c:pt>
                <c:pt idx="7527">
                  <c:v>0.0</c:v>
                </c:pt>
                <c:pt idx="7528">
                  <c:v>0.0</c:v>
                </c:pt>
                <c:pt idx="7529">
                  <c:v>0.0</c:v>
                </c:pt>
                <c:pt idx="7530">
                  <c:v>0.0</c:v>
                </c:pt>
                <c:pt idx="7531">
                  <c:v>0.0</c:v>
                </c:pt>
                <c:pt idx="7532">
                  <c:v>0.0</c:v>
                </c:pt>
                <c:pt idx="7533">
                  <c:v>0.0</c:v>
                </c:pt>
                <c:pt idx="7534">
                  <c:v>0.0</c:v>
                </c:pt>
                <c:pt idx="7535">
                  <c:v>0.0</c:v>
                </c:pt>
                <c:pt idx="7536">
                  <c:v>0.0</c:v>
                </c:pt>
                <c:pt idx="7537">
                  <c:v>0.0</c:v>
                </c:pt>
                <c:pt idx="7538">
                  <c:v>0.0</c:v>
                </c:pt>
                <c:pt idx="7539">
                  <c:v>0.0</c:v>
                </c:pt>
                <c:pt idx="7540">
                  <c:v>0.0</c:v>
                </c:pt>
                <c:pt idx="7541">
                  <c:v>0.0</c:v>
                </c:pt>
                <c:pt idx="7542">
                  <c:v>0.0</c:v>
                </c:pt>
                <c:pt idx="7543">
                  <c:v>0.0</c:v>
                </c:pt>
                <c:pt idx="7544">
                  <c:v>0.0</c:v>
                </c:pt>
                <c:pt idx="7545">
                  <c:v>0.0</c:v>
                </c:pt>
                <c:pt idx="7546">
                  <c:v>0.0</c:v>
                </c:pt>
                <c:pt idx="7547">
                  <c:v>0.0</c:v>
                </c:pt>
                <c:pt idx="7548">
                  <c:v>0.0</c:v>
                </c:pt>
                <c:pt idx="7549">
                  <c:v>0.0</c:v>
                </c:pt>
                <c:pt idx="7550">
                  <c:v>0.0</c:v>
                </c:pt>
                <c:pt idx="7551">
                  <c:v>0.0</c:v>
                </c:pt>
                <c:pt idx="7552">
                  <c:v>0.0</c:v>
                </c:pt>
                <c:pt idx="7553">
                  <c:v>0.0</c:v>
                </c:pt>
                <c:pt idx="7554">
                  <c:v>0.0</c:v>
                </c:pt>
                <c:pt idx="7555">
                  <c:v>0.0</c:v>
                </c:pt>
                <c:pt idx="7556">
                  <c:v>0.0</c:v>
                </c:pt>
                <c:pt idx="7557">
                  <c:v>0.0</c:v>
                </c:pt>
                <c:pt idx="7558">
                  <c:v>0.0</c:v>
                </c:pt>
                <c:pt idx="7559">
                  <c:v>0.0</c:v>
                </c:pt>
                <c:pt idx="7560">
                  <c:v>0.0</c:v>
                </c:pt>
                <c:pt idx="7561">
                  <c:v>0.0</c:v>
                </c:pt>
                <c:pt idx="7562">
                  <c:v>0.0</c:v>
                </c:pt>
                <c:pt idx="7563">
                  <c:v>0.0</c:v>
                </c:pt>
                <c:pt idx="7564">
                  <c:v>0.0</c:v>
                </c:pt>
                <c:pt idx="7565">
                  <c:v>0.0</c:v>
                </c:pt>
                <c:pt idx="7566">
                  <c:v>0.0</c:v>
                </c:pt>
                <c:pt idx="7567">
                  <c:v>0.0</c:v>
                </c:pt>
                <c:pt idx="7568">
                  <c:v>0.0</c:v>
                </c:pt>
                <c:pt idx="7569">
                  <c:v>0.0</c:v>
                </c:pt>
                <c:pt idx="7570">
                  <c:v>0.0</c:v>
                </c:pt>
                <c:pt idx="7571">
                  <c:v>0.0</c:v>
                </c:pt>
                <c:pt idx="7572">
                  <c:v>0.0</c:v>
                </c:pt>
                <c:pt idx="7573">
                  <c:v>0.0</c:v>
                </c:pt>
                <c:pt idx="7574">
                  <c:v>0.0</c:v>
                </c:pt>
                <c:pt idx="7575">
                  <c:v>0.0</c:v>
                </c:pt>
                <c:pt idx="7576">
                  <c:v>0.0</c:v>
                </c:pt>
                <c:pt idx="7577">
                  <c:v>0.0</c:v>
                </c:pt>
                <c:pt idx="7578">
                  <c:v>0.0</c:v>
                </c:pt>
                <c:pt idx="7579">
                  <c:v>0.0</c:v>
                </c:pt>
                <c:pt idx="7580">
                  <c:v>0.0</c:v>
                </c:pt>
                <c:pt idx="7581">
                  <c:v>0.0</c:v>
                </c:pt>
                <c:pt idx="7582">
                  <c:v>0.0</c:v>
                </c:pt>
                <c:pt idx="7583">
                  <c:v>0.0</c:v>
                </c:pt>
                <c:pt idx="7584">
                  <c:v>0.0</c:v>
                </c:pt>
                <c:pt idx="7585">
                  <c:v>0.0</c:v>
                </c:pt>
                <c:pt idx="7586">
                  <c:v>0.0</c:v>
                </c:pt>
                <c:pt idx="7587">
                  <c:v>0.0</c:v>
                </c:pt>
                <c:pt idx="7588">
                  <c:v>0.0</c:v>
                </c:pt>
                <c:pt idx="7589">
                  <c:v>0.0</c:v>
                </c:pt>
                <c:pt idx="7590">
                  <c:v>0.0</c:v>
                </c:pt>
                <c:pt idx="7591">
                  <c:v>0.0</c:v>
                </c:pt>
                <c:pt idx="7592">
                  <c:v>0.0</c:v>
                </c:pt>
                <c:pt idx="7593">
                  <c:v>0.0</c:v>
                </c:pt>
                <c:pt idx="7594">
                  <c:v>0.0</c:v>
                </c:pt>
                <c:pt idx="7595">
                  <c:v>0.0</c:v>
                </c:pt>
                <c:pt idx="7596">
                  <c:v>0.0</c:v>
                </c:pt>
                <c:pt idx="7597">
                  <c:v>0.0</c:v>
                </c:pt>
                <c:pt idx="7598">
                  <c:v>0.0</c:v>
                </c:pt>
                <c:pt idx="7599">
                  <c:v>0.0</c:v>
                </c:pt>
                <c:pt idx="7600">
                  <c:v>0.0</c:v>
                </c:pt>
                <c:pt idx="7601">
                  <c:v>0.0</c:v>
                </c:pt>
                <c:pt idx="7602">
                  <c:v>0.0</c:v>
                </c:pt>
                <c:pt idx="7603">
                  <c:v>0.0</c:v>
                </c:pt>
                <c:pt idx="7604">
                  <c:v>0.0</c:v>
                </c:pt>
                <c:pt idx="7605">
                  <c:v>0.0</c:v>
                </c:pt>
                <c:pt idx="7606">
                  <c:v>0.0</c:v>
                </c:pt>
                <c:pt idx="7607">
                  <c:v>0.0</c:v>
                </c:pt>
                <c:pt idx="7608">
                  <c:v>0.0</c:v>
                </c:pt>
                <c:pt idx="7609">
                  <c:v>0.0</c:v>
                </c:pt>
                <c:pt idx="7610">
                  <c:v>0.0</c:v>
                </c:pt>
                <c:pt idx="7611">
                  <c:v>0.0</c:v>
                </c:pt>
                <c:pt idx="7612">
                  <c:v>0.0</c:v>
                </c:pt>
                <c:pt idx="7613">
                  <c:v>0.0</c:v>
                </c:pt>
                <c:pt idx="7614">
                  <c:v>0.0</c:v>
                </c:pt>
                <c:pt idx="7615">
                  <c:v>0.0</c:v>
                </c:pt>
                <c:pt idx="7616">
                  <c:v>0.0</c:v>
                </c:pt>
                <c:pt idx="7617">
                  <c:v>0.0</c:v>
                </c:pt>
                <c:pt idx="7618">
                  <c:v>0.0</c:v>
                </c:pt>
                <c:pt idx="7619">
                  <c:v>0.0</c:v>
                </c:pt>
                <c:pt idx="7620">
                  <c:v>0.0</c:v>
                </c:pt>
                <c:pt idx="7621">
                  <c:v>0.0</c:v>
                </c:pt>
                <c:pt idx="7622">
                  <c:v>0.0</c:v>
                </c:pt>
                <c:pt idx="7623">
                  <c:v>0.0</c:v>
                </c:pt>
                <c:pt idx="7624">
                  <c:v>0.0</c:v>
                </c:pt>
                <c:pt idx="7625">
                  <c:v>0.0</c:v>
                </c:pt>
                <c:pt idx="7626">
                  <c:v>0.0</c:v>
                </c:pt>
                <c:pt idx="7627">
                  <c:v>0.0</c:v>
                </c:pt>
                <c:pt idx="7628">
                  <c:v>0.0</c:v>
                </c:pt>
                <c:pt idx="7629">
                  <c:v>0.0</c:v>
                </c:pt>
                <c:pt idx="7630">
                  <c:v>0.0</c:v>
                </c:pt>
                <c:pt idx="7631">
                  <c:v>0.0</c:v>
                </c:pt>
                <c:pt idx="7632">
                  <c:v>0.0</c:v>
                </c:pt>
                <c:pt idx="7633">
                  <c:v>0.0</c:v>
                </c:pt>
                <c:pt idx="7634">
                  <c:v>0.0</c:v>
                </c:pt>
                <c:pt idx="7635">
                  <c:v>0.0</c:v>
                </c:pt>
                <c:pt idx="7636">
                  <c:v>0.0</c:v>
                </c:pt>
                <c:pt idx="7637">
                  <c:v>0.0</c:v>
                </c:pt>
                <c:pt idx="7638">
                  <c:v>0.0</c:v>
                </c:pt>
                <c:pt idx="7639">
                  <c:v>0.0</c:v>
                </c:pt>
                <c:pt idx="7640">
                  <c:v>0.0</c:v>
                </c:pt>
                <c:pt idx="7641">
                  <c:v>0.0</c:v>
                </c:pt>
                <c:pt idx="7642">
                  <c:v>0.0</c:v>
                </c:pt>
                <c:pt idx="7643">
                  <c:v>0.0</c:v>
                </c:pt>
                <c:pt idx="7644">
                  <c:v>0.0</c:v>
                </c:pt>
                <c:pt idx="7645">
                  <c:v>0.0</c:v>
                </c:pt>
                <c:pt idx="7646">
                  <c:v>0.0</c:v>
                </c:pt>
                <c:pt idx="7647">
                  <c:v>0.0</c:v>
                </c:pt>
                <c:pt idx="7648">
                  <c:v>0.0</c:v>
                </c:pt>
                <c:pt idx="7649">
                  <c:v>0.0</c:v>
                </c:pt>
                <c:pt idx="7650">
                  <c:v>0.0</c:v>
                </c:pt>
                <c:pt idx="7651">
                  <c:v>0.0</c:v>
                </c:pt>
                <c:pt idx="7652">
                  <c:v>0.0</c:v>
                </c:pt>
                <c:pt idx="7653">
                  <c:v>0.0</c:v>
                </c:pt>
                <c:pt idx="7654">
                  <c:v>0.0</c:v>
                </c:pt>
                <c:pt idx="7655">
                  <c:v>0.0</c:v>
                </c:pt>
                <c:pt idx="7656">
                  <c:v>0.0</c:v>
                </c:pt>
                <c:pt idx="7657">
                  <c:v>0.0</c:v>
                </c:pt>
                <c:pt idx="7658">
                  <c:v>0.0</c:v>
                </c:pt>
                <c:pt idx="7659">
                  <c:v>0.0</c:v>
                </c:pt>
                <c:pt idx="7660">
                  <c:v>0.0</c:v>
                </c:pt>
                <c:pt idx="7661">
                  <c:v>0.0</c:v>
                </c:pt>
                <c:pt idx="7662">
                  <c:v>0.0</c:v>
                </c:pt>
                <c:pt idx="7663">
                  <c:v>0.0</c:v>
                </c:pt>
                <c:pt idx="7664">
                  <c:v>0.0</c:v>
                </c:pt>
                <c:pt idx="7665">
                  <c:v>0.0</c:v>
                </c:pt>
                <c:pt idx="7666">
                  <c:v>0.0</c:v>
                </c:pt>
                <c:pt idx="7667">
                  <c:v>0.0</c:v>
                </c:pt>
                <c:pt idx="7668">
                  <c:v>0.0</c:v>
                </c:pt>
                <c:pt idx="7669">
                  <c:v>0.0</c:v>
                </c:pt>
                <c:pt idx="7670">
                  <c:v>0.0</c:v>
                </c:pt>
                <c:pt idx="7671">
                  <c:v>0.0</c:v>
                </c:pt>
                <c:pt idx="7672">
                  <c:v>0.0</c:v>
                </c:pt>
                <c:pt idx="7673">
                  <c:v>0.0</c:v>
                </c:pt>
                <c:pt idx="7674">
                  <c:v>0.0</c:v>
                </c:pt>
                <c:pt idx="7675">
                  <c:v>0.0</c:v>
                </c:pt>
                <c:pt idx="7676">
                  <c:v>0.0</c:v>
                </c:pt>
                <c:pt idx="7677">
                  <c:v>0.0</c:v>
                </c:pt>
                <c:pt idx="7678">
                  <c:v>0.0</c:v>
                </c:pt>
                <c:pt idx="7679">
                  <c:v>0.0</c:v>
                </c:pt>
                <c:pt idx="7680">
                  <c:v>0.0</c:v>
                </c:pt>
                <c:pt idx="7681">
                  <c:v>0.0</c:v>
                </c:pt>
                <c:pt idx="7682">
                  <c:v>0.0</c:v>
                </c:pt>
                <c:pt idx="7683">
                  <c:v>0.0</c:v>
                </c:pt>
                <c:pt idx="7684">
                  <c:v>0.0</c:v>
                </c:pt>
                <c:pt idx="7685">
                  <c:v>0.0</c:v>
                </c:pt>
                <c:pt idx="7686">
                  <c:v>0.0</c:v>
                </c:pt>
                <c:pt idx="7687">
                  <c:v>0.0</c:v>
                </c:pt>
                <c:pt idx="7688">
                  <c:v>0.0</c:v>
                </c:pt>
                <c:pt idx="7689">
                  <c:v>0.0</c:v>
                </c:pt>
                <c:pt idx="7690">
                  <c:v>0.0</c:v>
                </c:pt>
                <c:pt idx="7691">
                  <c:v>0.0</c:v>
                </c:pt>
                <c:pt idx="7692">
                  <c:v>0.0</c:v>
                </c:pt>
                <c:pt idx="7693">
                  <c:v>0.0</c:v>
                </c:pt>
                <c:pt idx="7694">
                  <c:v>0.0</c:v>
                </c:pt>
                <c:pt idx="7695">
                  <c:v>0.0</c:v>
                </c:pt>
                <c:pt idx="7696">
                  <c:v>0.0</c:v>
                </c:pt>
                <c:pt idx="7697">
                  <c:v>0.0</c:v>
                </c:pt>
                <c:pt idx="7698">
                  <c:v>0.0</c:v>
                </c:pt>
                <c:pt idx="7699">
                  <c:v>0.0</c:v>
                </c:pt>
                <c:pt idx="7700">
                  <c:v>0.0</c:v>
                </c:pt>
                <c:pt idx="7701">
                  <c:v>0.0</c:v>
                </c:pt>
                <c:pt idx="7702">
                  <c:v>0.0</c:v>
                </c:pt>
                <c:pt idx="7703">
                  <c:v>0.0</c:v>
                </c:pt>
                <c:pt idx="7704">
                  <c:v>0.0</c:v>
                </c:pt>
                <c:pt idx="7705">
                  <c:v>0.0</c:v>
                </c:pt>
                <c:pt idx="7706">
                  <c:v>0.0</c:v>
                </c:pt>
                <c:pt idx="7707">
                  <c:v>0.0</c:v>
                </c:pt>
                <c:pt idx="7708">
                  <c:v>0.0</c:v>
                </c:pt>
                <c:pt idx="7709">
                  <c:v>0.0</c:v>
                </c:pt>
                <c:pt idx="7710">
                  <c:v>0.0</c:v>
                </c:pt>
                <c:pt idx="7711">
                  <c:v>0.0</c:v>
                </c:pt>
                <c:pt idx="7712">
                  <c:v>0.0</c:v>
                </c:pt>
                <c:pt idx="7713">
                  <c:v>0.0</c:v>
                </c:pt>
                <c:pt idx="7714">
                  <c:v>0.0</c:v>
                </c:pt>
                <c:pt idx="7715">
                  <c:v>0.0</c:v>
                </c:pt>
                <c:pt idx="7716">
                  <c:v>0.0</c:v>
                </c:pt>
                <c:pt idx="7717">
                  <c:v>0.0</c:v>
                </c:pt>
                <c:pt idx="7718">
                  <c:v>0.0</c:v>
                </c:pt>
                <c:pt idx="7719">
                  <c:v>0.0</c:v>
                </c:pt>
                <c:pt idx="7720">
                  <c:v>0.0</c:v>
                </c:pt>
                <c:pt idx="7721">
                  <c:v>0.0</c:v>
                </c:pt>
                <c:pt idx="7722">
                  <c:v>0.0</c:v>
                </c:pt>
                <c:pt idx="7723">
                  <c:v>0.0</c:v>
                </c:pt>
                <c:pt idx="7724">
                  <c:v>0.0</c:v>
                </c:pt>
                <c:pt idx="7725">
                  <c:v>0.0</c:v>
                </c:pt>
                <c:pt idx="7726">
                  <c:v>0.0</c:v>
                </c:pt>
                <c:pt idx="7727">
                  <c:v>0.0</c:v>
                </c:pt>
                <c:pt idx="7728">
                  <c:v>0.0</c:v>
                </c:pt>
                <c:pt idx="7729">
                  <c:v>0.0</c:v>
                </c:pt>
                <c:pt idx="7730">
                  <c:v>0.0</c:v>
                </c:pt>
                <c:pt idx="7731">
                  <c:v>0.0</c:v>
                </c:pt>
                <c:pt idx="7732">
                  <c:v>0.0</c:v>
                </c:pt>
                <c:pt idx="7733">
                  <c:v>0.0</c:v>
                </c:pt>
                <c:pt idx="7734">
                  <c:v>0.0</c:v>
                </c:pt>
                <c:pt idx="7735">
                  <c:v>0.0</c:v>
                </c:pt>
                <c:pt idx="7736">
                  <c:v>0.0</c:v>
                </c:pt>
                <c:pt idx="7737">
                  <c:v>0.0</c:v>
                </c:pt>
                <c:pt idx="7738">
                  <c:v>0.0</c:v>
                </c:pt>
                <c:pt idx="7739">
                  <c:v>0.0</c:v>
                </c:pt>
                <c:pt idx="7740">
                  <c:v>0.0</c:v>
                </c:pt>
                <c:pt idx="7741">
                  <c:v>0.0</c:v>
                </c:pt>
                <c:pt idx="7742">
                  <c:v>0.0</c:v>
                </c:pt>
                <c:pt idx="7743">
                  <c:v>0.0</c:v>
                </c:pt>
                <c:pt idx="7744">
                  <c:v>0.0</c:v>
                </c:pt>
                <c:pt idx="7745">
                  <c:v>0.0</c:v>
                </c:pt>
                <c:pt idx="7746">
                  <c:v>0.0</c:v>
                </c:pt>
                <c:pt idx="7747">
                  <c:v>0.0</c:v>
                </c:pt>
                <c:pt idx="7748">
                  <c:v>0.0</c:v>
                </c:pt>
                <c:pt idx="7749">
                  <c:v>0.0</c:v>
                </c:pt>
                <c:pt idx="7750">
                  <c:v>0.0</c:v>
                </c:pt>
                <c:pt idx="7751">
                  <c:v>0.0</c:v>
                </c:pt>
                <c:pt idx="7752">
                  <c:v>0.0</c:v>
                </c:pt>
                <c:pt idx="7753">
                  <c:v>0.0</c:v>
                </c:pt>
                <c:pt idx="7754">
                  <c:v>0.0</c:v>
                </c:pt>
                <c:pt idx="7755">
                  <c:v>0.0</c:v>
                </c:pt>
                <c:pt idx="7756">
                  <c:v>0.0</c:v>
                </c:pt>
                <c:pt idx="7757">
                  <c:v>0.0</c:v>
                </c:pt>
                <c:pt idx="7758">
                  <c:v>0.0</c:v>
                </c:pt>
                <c:pt idx="7759">
                  <c:v>0.0</c:v>
                </c:pt>
                <c:pt idx="7760">
                  <c:v>0.0</c:v>
                </c:pt>
                <c:pt idx="7761">
                  <c:v>0.0</c:v>
                </c:pt>
                <c:pt idx="7762">
                  <c:v>0.0</c:v>
                </c:pt>
                <c:pt idx="7763">
                  <c:v>0.0</c:v>
                </c:pt>
                <c:pt idx="7764">
                  <c:v>0.0</c:v>
                </c:pt>
                <c:pt idx="7765">
                  <c:v>0.0</c:v>
                </c:pt>
                <c:pt idx="7766">
                  <c:v>0.0</c:v>
                </c:pt>
                <c:pt idx="7767">
                  <c:v>0.0</c:v>
                </c:pt>
                <c:pt idx="7768">
                  <c:v>0.0</c:v>
                </c:pt>
                <c:pt idx="7769">
                  <c:v>0.0</c:v>
                </c:pt>
                <c:pt idx="7770">
                  <c:v>0.0</c:v>
                </c:pt>
                <c:pt idx="7771">
                  <c:v>0.0</c:v>
                </c:pt>
                <c:pt idx="7772">
                  <c:v>0.0</c:v>
                </c:pt>
                <c:pt idx="7773">
                  <c:v>0.0</c:v>
                </c:pt>
                <c:pt idx="7774">
                  <c:v>0.0</c:v>
                </c:pt>
                <c:pt idx="7775">
                  <c:v>0.0</c:v>
                </c:pt>
                <c:pt idx="7776">
                  <c:v>0.0</c:v>
                </c:pt>
                <c:pt idx="7777">
                  <c:v>0.0</c:v>
                </c:pt>
                <c:pt idx="7778">
                  <c:v>0.0</c:v>
                </c:pt>
                <c:pt idx="7779">
                  <c:v>0.0</c:v>
                </c:pt>
                <c:pt idx="7780">
                  <c:v>0.0</c:v>
                </c:pt>
                <c:pt idx="7781">
                  <c:v>0.0</c:v>
                </c:pt>
                <c:pt idx="7782">
                  <c:v>0.0</c:v>
                </c:pt>
                <c:pt idx="7783">
                  <c:v>0.0</c:v>
                </c:pt>
                <c:pt idx="7784">
                  <c:v>0.0</c:v>
                </c:pt>
                <c:pt idx="7785">
                  <c:v>0.0</c:v>
                </c:pt>
                <c:pt idx="7786">
                  <c:v>0.0</c:v>
                </c:pt>
                <c:pt idx="7787">
                  <c:v>0.0</c:v>
                </c:pt>
                <c:pt idx="7788">
                  <c:v>0.0</c:v>
                </c:pt>
                <c:pt idx="7789">
                  <c:v>0.0</c:v>
                </c:pt>
                <c:pt idx="7790">
                  <c:v>0.0</c:v>
                </c:pt>
                <c:pt idx="7791">
                  <c:v>0.0</c:v>
                </c:pt>
                <c:pt idx="7792">
                  <c:v>0.0</c:v>
                </c:pt>
                <c:pt idx="7793">
                  <c:v>0.0</c:v>
                </c:pt>
                <c:pt idx="7794">
                  <c:v>0.0</c:v>
                </c:pt>
                <c:pt idx="7795">
                  <c:v>0.0</c:v>
                </c:pt>
                <c:pt idx="7796">
                  <c:v>0.0</c:v>
                </c:pt>
                <c:pt idx="7797">
                  <c:v>0.0</c:v>
                </c:pt>
                <c:pt idx="7798">
                  <c:v>0.0</c:v>
                </c:pt>
                <c:pt idx="7799">
                  <c:v>0.0</c:v>
                </c:pt>
                <c:pt idx="7800">
                  <c:v>0.0</c:v>
                </c:pt>
                <c:pt idx="7801">
                  <c:v>0.0</c:v>
                </c:pt>
                <c:pt idx="7802">
                  <c:v>0.0</c:v>
                </c:pt>
                <c:pt idx="7803">
                  <c:v>0.0</c:v>
                </c:pt>
                <c:pt idx="7804">
                  <c:v>0.0</c:v>
                </c:pt>
                <c:pt idx="7805">
                  <c:v>0.0</c:v>
                </c:pt>
                <c:pt idx="7806">
                  <c:v>0.0</c:v>
                </c:pt>
                <c:pt idx="7807">
                  <c:v>0.0</c:v>
                </c:pt>
                <c:pt idx="7808">
                  <c:v>0.0</c:v>
                </c:pt>
                <c:pt idx="7809">
                  <c:v>0.0</c:v>
                </c:pt>
                <c:pt idx="7810">
                  <c:v>0.0</c:v>
                </c:pt>
                <c:pt idx="7811">
                  <c:v>0.0</c:v>
                </c:pt>
                <c:pt idx="7812">
                  <c:v>0.0</c:v>
                </c:pt>
                <c:pt idx="7813">
                  <c:v>0.0</c:v>
                </c:pt>
                <c:pt idx="7814">
                  <c:v>0.0</c:v>
                </c:pt>
                <c:pt idx="7815">
                  <c:v>0.0</c:v>
                </c:pt>
                <c:pt idx="7816">
                  <c:v>0.0</c:v>
                </c:pt>
                <c:pt idx="7817">
                  <c:v>0.0</c:v>
                </c:pt>
                <c:pt idx="7818">
                  <c:v>0.0</c:v>
                </c:pt>
                <c:pt idx="7819">
                  <c:v>0.0</c:v>
                </c:pt>
                <c:pt idx="7820">
                  <c:v>0.0</c:v>
                </c:pt>
                <c:pt idx="7821">
                  <c:v>0.0</c:v>
                </c:pt>
                <c:pt idx="7822">
                  <c:v>0.0</c:v>
                </c:pt>
                <c:pt idx="7823">
                  <c:v>0.0</c:v>
                </c:pt>
                <c:pt idx="7824">
                  <c:v>0.0</c:v>
                </c:pt>
                <c:pt idx="7825">
                  <c:v>0.0</c:v>
                </c:pt>
                <c:pt idx="7826">
                  <c:v>0.0</c:v>
                </c:pt>
                <c:pt idx="7827">
                  <c:v>0.0</c:v>
                </c:pt>
                <c:pt idx="7828">
                  <c:v>0.0</c:v>
                </c:pt>
                <c:pt idx="7829">
                  <c:v>0.0</c:v>
                </c:pt>
                <c:pt idx="7830">
                  <c:v>0.0</c:v>
                </c:pt>
                <c:pt idx="7831">
                  <c:v>0.0</c:v>
                </c:pt>
                <c:pt idx="7832">
                  <c:v>0.0</c:v>
                </c:pt>
                <c:pt idx="7833">
                  <c:v>0.0</c:v>
                </c:pt>
                <c:pt idx="7834">
                  <c:v>0.0</c:v>
                </c:pt>
                <c:pt idx="7835">
                  <c:v>0.0</c:v>
                </c:pt>
                <c:pt idx="7836">
                  <c:v>0.0</c:v>
                </c:pt>
                <c:pt idx="7837">
                  <c:v>0.0</c:v>
                </c:pt>
                <c:pt idx="7838">
                  <c:v>0.0</c:v>
                </c:pt>
                <c:pt idx="7839">
                  <c:v>0.0</c:v>
                </c:pt>
                <c:pt idx="7840">
                  <c:v>0.0</c:v>
                </c:pt>
                <c:pt idx="7841">
                  <c:v>0.0</c:v>
                </c:pt>
                <c:pt idx="7842">
                  <c:v>0.0</c:v>
                </c:pt>
                <c:pt idx="7843">
                  <c:v>0.0</c:v>
                </c:pt>
                <c:pt idx="7844">
                  <c:v>0.0</c:v>
                </c:pt>
                <c:pt idx="7845">
                  <c:v>0.0</c:v>
                </c:pt>
                <c:pt idx="7846">
                  <c:v>0.0</c:v>
                </c:pt>
                <c:pt idx="7847">
                  <c:v>0.0</c:v>
                </c:pt>
                <c:pt idx="7848">
                  <c:v>0.0</c:v>
                </c:pt>
                <c:pt idx="7849">
                  <c:v>0.0</c:v>
                </c:pt>
                <c:pt idx="7850">
                  <c:v>0.0</c:v>
                </c:pt>
                <c:pt idx="7851">
                  <c:v>0.0</c:v>
                </c:pt>
                <c:pt idx="7852">
                  <c:v>0.0</c:v>
                </c:pt>
                <c:pt idx="7853">
                  <c:v>0.0</c:v>
                </c:pt>
                <c:pt idx="7854">
                  <c:v>0.0</c:v>
                </c:pt>
                <c:pt idx="7855">
                  <c:v>0.0</c:v>
                </c:pt>
                <c:pt idx="7856">
                  <c:v>0.0</c:v>
                </c:pt>
                <c:pt idx="7857">
                  <c:v>0.0</c:v>
                </c:pt>
                <c:pt idx="7858">
                  <c:v>0.0</c:v>
                </c:pt>
                <c:pt idx="7859">
                  <c:v>0.0</c:v>
                </c:pt>
                <c:pt idx="7860">
                  <c:v>0.0</c:v>
                </c:pt>
                <c:pt idx="7861">
                  <c:v>0.0</c:v>
                </c:pt>
                <c:pt idx="7862">
                  <c:v>0.0</c:v>
                </c:pt>
                <c:pt idx="7863">
                  <c:v>0.0</c:v>
                </c:pt>
                <c:pt idx="7864">
                  <c:v>0.0</c:v>
                </c:pt>
                <c:pt idx="7865">
                  <c:v>0.0</c:v>
                </c:pt>
                <c:pt idx="7866">
                  <c:v>0.0</c:v>
                </c:pt>
                <c:pt idx="7867">
                  <c:v>0.0</c:v>
                </c:pt>
                <c:pt idx="7868">
                  <c:v>0.0</c:v>
                </c:pt>
                <c:pt idx="7869">
                  <c:v>0.0</c:v>
                </c:pt>
                <c:pt idx="7870">
                  <c:v>0.0</c:v>
                </c:pt>
                <c:pt idx="7871">
                  <c:v>0.0</c:v>
                </c:pt>
                <c:pt idx="7872">
                  <c:v>0.0</c:v>
                </c:pt>
                <c:pt idx="7873">
                  <c:v>0.0</c:v>
                </c:pt>
                <c:pt idx="7874">
                  <c:v>0.0</c:v>
                </c:pt>
                <c:pt idx="7875">
                  <c:v>0.0</c:v>
                </c:pt>
                <c:pt idx="7876">
                  <c:v>0.0</c:v>
                </c:pt>
                <c:pt idx="7877">
                  <c:v>0.0</c:v>
                </c:pt>
                <c:pt idx="7878">
                  <c:v>0.0</c:v>
                </c:pt>
                <c:pt idx="7879">
                  <c:v>0.0</c:v>
                </c:pt>
                <c:pt idx="7880">
                  <c:v>0.0</c:v>
                </c:pt>
                <c:pt idx="7881">
                  <c:v>0.0</c:v>
                </c:pt>
                <c:pt idx="7882">
                  <c:v>0.0</c:v>
                </c:pt>
                <c:pt idx="7883">
                  <c:v>0.0</c:v>
                </c:pt>
                <c:pt idx="7884">
                  <c:v>0.0</c:v>
                </c:pt>
                <c:pt idx="7885">
                  <c:v>0.0</c:v>
                </c:pt>
                <c:pt idx="7886">
                  <c:v>0.0</c:v>
                </c:pt>
                <c:pt idx="7887">
                  <c:v>0.0</c:v>
                </c:pt>
                <c:pt idx="7888">
                  <c:v>0.0</c:v>
                </c:pt>
                <c:pt idx="7889">
                  <c:v>0.0</c:v>
                </c:pt>
                <c:pt idx="7890">
                  <c:v>0.0</c:v>
                </c:pt>
                <c:pt idx="7891">
                  <c:v>0.0</c:v>
                </c:pt>
                <c:pt idx="7892">
                  <c:v>0.0</c:v>
                </c:pt>
                <c:pt idx="7893">
                  <c:v>0.0</c:v>
                </c:pt>
                <c:pt idx="7894">
                  <c:v>0.0</c:v>
                </c:pt>
                <c:pt idx="7895">
                  <c:v>0.0</c:v>
                </c:pt>
                <c:pt idx="7896">
                  <c:v>0.0</c:v>
                </c:pt>
                <c:pt idx="7897">
                  <c:v>0.0</c:v>
                </c:pt>
                <c:pt idx="7898">
                  <c:v>0.0</c:v>
                </c:pt>
                <c:pt idx="7899">
                  <c:v>0.0</c:v>
                </c:pt>
                <c:pt idx="7900">
                  <c:v>0.0</c:v>
                </c:pt>
                <c:pt idx="7901">
                  <c:v>0.0</c:v>
                </c:pt>
                <c:pt idx="7902">
                  <c:v>0.0</c:v>
                </c:pt>
                <c:pt idx="7903">
                  <c:v>0.0</c:v>
                </c:pt>
                <c:pt idx="7904">
                  <c:v>0.0</c:v>
                </c:pt>
                <c:pt idx="7905">
                  <c:v>0.0</c:v>
                </c:pt>
                <c:pt idx="7906">
                  <c:v>0.0</c:v>
                </c:pt>
                <c:pt idx="7907">
                  <c:v>0.0</c:v>
                </c:pt>
                <c:pt idx="7908">
                  <c:v>0.0</c:v>
                </c:pt>
                <c:pt idx="7909">
                  <c:v>0.0</c:v>
                </c:pt>
                <c:pt idx="7910">
                  <c:v>0.0</c:v>
                </c:pt>
                <c:pt idx="7911">
                  <c:v>0.0</c:v>
                </c:pt>
                <c:pt idx="7912">
                  <c:v>0.0</c:v>
                </c:pt>
                <c:pt idx="7913">
                  <c:v>0.0</c:v>
                </c:pt>
                <c:pt idx="7914">
                  <c:v>0.0</c:v>
                </c:pt>
                <c:pt idx="7915">
                  <c:v>0.0</c:v>
                </c:pt>
                <c:pt idx="7916">
                  <c:v>0.0</c:v>
                </c:pt>
                <c:pt idx="7917">
                  <c:v>0.0</c:v>
                </c:pt>
                <c:pt idx="7918">
                  <c:v>0.0</c:v>
                </c:pt>
                <c:pt idx="7919">
                  <c:v>0.0</c:v>
                </c:pt>
                <c:pt idx="7920">
                  <c:v>0.0</c:v>
                </c:pt>
                <c:pt idx="7921">
                  <c:v>0.0</c:v>
                </c:pt>
                <c:pt idx="7922">
                  <c:v>0.0</c:v>
                </c:pt>
                <c:pt idx="7923">
                  <c:v>0.0</c:v>
                </c:pt>
                <c:pt idx="7924">
                  <c:v>0.0</c:v>
                </c:pt>
                <c:pt idx="7925">
                  <c:v>0.0</c:v>
                </c:pt>
                <c:pt idx="7926">
                  <c:v>0.0</c:v>
                </c:pt>
                <c:pt idx="7927">
                  <c:v>0.0</c:v>
                </c:pt>
                <c:pt idx="7928">
                  <c:v>0.0</c:v>
                </c:pt>
                <c:pt idx="7929">
                  <c:v>0.0</c:v>
                </c:pt>
                <c:pt idx="7930">
                  <c:v>0.0</c:v>
                </c:pt>
                <c:pt idx="7931">
                  <c:v>0.0</c:v>
                </c:pt>
                <c:pt idx="7932">
                  <c:v>0.0</c:v>
                </c:pt>
                <c:pt idx="7933">
                  <c:v>0.0</c:v>
                </c:pt>
                <c:pt idx="7934">
                  <c:v>0.0</c:v>
                </c:pt>
                <c:pt idx="7935">
                  <c:v>0.0</c:v>
                </c:pt>
                <c:pt idx="7936">
                  <c:v>0.0</c:v>
                </c:pt>
                <c:pt idx="7937">
                  <c:v>0.0</c:v>
                </c:pt>
                <c:pt idx="7938">
                  <c:v>0.0</c:v>
                </c:pt>
                <c:pt idx="7939">
                  <c:v>0.0</c:v>
                </c:pt>
                <c:pt idx="7940">
                  <c:v>0.0</c:v>
                </c:pt>
                <c:pt idx="7941">
                  <c:v>0.0</c:v>
                </c:pt>
                <c:pt idx="7942">
                  <c:v>0.0</c:v>
                </c:pt>
                <c:pt idx="7943">
                  <c:v>0.0</c:v>
                </c:pt>
                <c:pt idx="7944">
                  <c:v>0.0</c:v>
                </c:pt>
                <c:pt idx="7945">
                  <c:v>0.0</c:v>
                </c:pt>
                <c:pt idx="7946">
                  <c:v>0.0</c:v>
                </c:pt>
                <c:pt idx="7947">
                  <c:v>0.0</c:v>
                </c:pt>
                <c:pt idx="7948">
                  <c:v>0.0</c:v>
                </c:pt>
                <c:pt idx="7949">
                  <c:v>0.0</c:v>
                </c:pt>
                <c:pt idx="7950">
                  <c:v>0.0</c:v>
                </c:pt>
                <c:pt idx="7951">
                  <c:v>0.0</c:v>
                </c:pt>
                <c:pt idx="7952">
                  <c:v>0.0</c:v>
                </c:pt>
                <c:pt idx="7953">
                  <c:v>0.0</c:v>
                </c:pt>
                <c:pt idx="7954">
                  <c:v>0.0</c:v>
                </c:pt>
                <c:pt idx="7955">
                  <c:v>0.0</c:v>
                </c:pt>
                <c:pt idx="7956">
                  <c:v>0.0</c:v>
                </c:pt>
                <c:pt idx="7957">
                  <c:v>0.0</c:v>
                </c:pt>
                <c:pt idx="7958">
                  <c:v>0.0</c:v>
                </c:pt>
                <c:pt idx="7959">
                  <c:v>0.0</c:v>
                </c:pt>
                <c:pt idx="7960">
                  <c:v>0.0</c:v>
                </c:pt>
                <c:pt idx="7961">
                  <c:v>0.0</c:v>
                </c:pt>
                <c:pt idx="7962">
                  <c:v>0.0</c:v>
                </c:pt>
                <c:pt idx="7963">
                  <c:v>0.0</c:v>
                </c:pt>
                <c:pt idx="7964">
                  <c:v>0.0</c:v>
                </c:pt>
                <c:pt idx="7965">
                  <c:v>0.0</c:v>
                </c:pt>
                <c:pt idx="7966">
                  <c:v>0.0</c:v>
                </c:pt>
                <c:pt idx="7967">
                  <c:v>0.0</c:v>
                </c:pt>
                <c:pt idx="7968">
                  <c:v>0.0</c:v>
                </c:pt>
                <c:pt idx="7969">
                  <c:v>0.0</c:v>
                </c:pt>
                <c:pt idx="7970">
                  <c:v>0.0</c:v>
                </c:pt>
                <c:pt idx="7971">
                  <c:v>0.0</c:v>
                </c:pt>
                <c:pt idx="7972">
                  <c:v>0.0</c:v>
                </c:pt>
                <c:pt idx="7973">
                  <c:v>0.0</c:v>
                </c:pt>
                <c:pt idx="7974">
                  <c:v>0.0</c:v>
                </c:pt>
                <c:pt idx="7975">
                  <c:v>0.0</c:v>
                </c:pt>
                <c:pt idx="7976">
                  <c:v>0.0</c:v>
                </c:pt>
                <c:pt idx="7977">
                  <c:v>0.0</c:v>
                </c:pt>
                <c:pt idx="7978">
                  <c:v>0.0</c:v>
                </c:pt>
                <c:pt idx="7979">
                  <c:v>0.0</c:v>
                </c:pt>
                <c:pt idx="7980">
                  <c:v>0.0</c:v>
                </c:pt>
                <c:pt idx="7981">
                  <c:v>0.0</c:v>
                </c:pt>
                <c:pt idx="7982">
                  <c:v>0.0</c:v>
                </c:pt>
                <c:pt idx="7983">
                  <c:v>0.0</c:v>
                </c:pt>
                <c:pt idx="7984">
                  <c:v>0.0</c:v>
                </c:pt>
                <c:pt idx="7985">
                  <c:v>0.0</c:v>
                </c:pt>
                <c:pt idx="7986">
                  <c:v>0.0</c:v>
                </c:pt>
                <c:pt idx="7987">
                  <c:v>0.0</c:v>
                </c:pt>
                <c:pt idx="7988">
                  <c:v>0.0</c:v>
                </c:pt>
                <c:pt idx="7989">
                  <c:v>0.0</c:v>
                </c:pt>
                <c:pt idx="7990">
                  <c:v>0.0</c:v>
                </c:pt>
                <c:pt idx="7991">
                  <c:v>0.0</c:v>
                </c:pt>
                <c:pt idx="7992">
                  <c:v>0.0</c:v>
                </c:pt>
                <c:pt idx="7993">
                  <c:v>0.0</c:v>
                </c:pt>
                <c:pt idx="7994">
                  <c:v>0.0</c:v>
                </c:pt>
                <c:pt idx="7995">
                  <c:v>0.0</c:v>
                </c:pt>
                <c:pt idx="7996">
                  <c:v>0.0</c:v>
                </c:pt>
                <c:pt idx="7997">
                  <c:v>0.0</c:v>
                </c:pt>
                <c:pt idx="7998">
                  <c:v>0.0</c:v>
                </c:pt>
                <c:pt idx="7999">
                  <c:v>0.0</c:v>
                </c:pt>
                <c:pt idx="8000">
                  <c:v>0.0</c:v>
                </c:pt>
                <c:pt idx="8001">
                  <c:v>0.0</c:v>
                </c:pt>
                <c:pt idx="8002">
                  <c:v>0.0</c:v>
                </c:pt>
                <c:pt idx="8003">
                  <c:v>0.0</c:v>
                </c:pt>
                <c:pt idx="8004">
                  <c:v>0.0</c:v>
                </c:pt>
                <c:pt idx="8005">
                  <c:v>0.0</c:v>
                </c:pt>
                <c:pt idx="8006">
                  <c:v>0.0</c:v>
                </c:pt>
                <c:pt idx="8007">
                  <c:v>0.0</c:v>
                </c:pt>
                <c:pt idx="8008">
                  <c:v>0.0</c:v>
                </c:pt>
                <c:pt idx="8009">
                  <c:v>0.0</c:v>
                </c:pt>
                <c:pt idx="8010">
                  <c:v>0.0</c:v>
                </c:pt>
                <c:pt idx="8011">
                  <c:v>0.0</c:v>
                </c:pt>
                <c:pt idx="8012">
                  <c:v>0.0</c:v>
                </c:pt>
                <c:pt idx="8013">
                  <c:v>0.0</c:v>
                </c:pt>
                <c:pt idx="8014">
                  <c:v>0.0</c:v>
                </c:pt>
                <c:pt idx="8015">
                  <c:v>0.0</c:v>
                </c:pt>
                <c:pt idx="8016">
                  <c:v>0.0</c:v>
                </c:pt>
                <c:pt idx="8017">
                  <c:v>0.0</c:v>
                </c:pt>
                <c:pt idx="8018">
                  <c:v>0.0</c:v>
                </c:pt>
                <c:pt idx="8019">
                  <c:v>0.0</c:v>
                </c:pt>
                <c:pt idx="8020">
                  <c:v>0.0</c:v>
                </c:pt>
                <c:pt idx="8021">
                  <c:v>0.0</c:v>
                </c:pt>
                <c:pt idx="8022">
                  <c:v>0.0</c:v>
                </c:pt>
                <c:pt idx="8023">
                  <c:v>0.0</c:v>
                </c:pt>
                <c:pt idx="8024">
                  <c:v>0.0</c:v>
                </c:pt>
                <c:pt idx="8025">
                  <c:v>0.0</c:v>
                </c:pt>
                <c:pt idx="8026">
                  <c:v>0.0</c:v>
                </c:pt>
                <c:pt idx="8027">
                  <c:v>0.0</c:v>
                </c:pt>
                <c:pt idx="8028">
                  <c:v>0.0</c:v>
                </c:pt>
                <c:pt idx="8029">
                  <c:v>0.0</c:v>
                </c:pt>
                <c:pt idx="8030">
                  <c:v>0.0</c:v>
                </c:pt>
                <c:pt idx="8031">
                  <c:v>0.0</c:v>
                </c:pt>
                <c:pt idx="8032">
                  <c:v>0.0</c:v>
                </c:pt>
                <c:pt idx="8033">
                  <c:v>0.0</c:v>
                </c:pt>
                <c:pt idx="8034">
                  <c:v>0.0</c:v>
                </c:pt>
                <c:pt idx="8035">
                  <c:v>0.0</c:v>
                </c:pt>
                <c:pt idx="8036">
                  <c:v>0.0</c:v>
                </c:pt>
                <c:pt idx="8037">
                  <c:v>0.0</c:v>
                </c:pt>
                <c:pt idx="8038">
                  <c:v>0.0</c:v>
                </c:pt>
                <c:pt idx="8039">
                  <c:v>0.0</c:v>
                </c:pt>
                <c:pt idx="8040">
                  <c:v>0.0</c:v>
                </c:pt>
                <c:pt idx="8041">
                  <c:v>0.0</c:v>
                </c:pt>
                <c:pt idx="8042">
                  <c:v>0.0</c:v>
                </c:pt>
                <c:pt idx="8043">
                  <c:v>0.0</c:v>
                </c:pt>
                <c:pt idx="8044">
                  <c:v>0.0</c:v>
                </c:pt>
                <c:pt idx="8045">
                  <c:v>0.0</c:v>
                </c:pt>
                <c:pt idx="8046">
                  <c:v>0.0</c:v>
                </c:pt>
                <c:pt idx="8047">
                  <c:v>0.0</c:v>
                </c:pt>
                <c:pt idx="8048">
                  <c:v>0.0</c:v>
                </c:pt>
                <c:pt idx="8049">
                  <c:v>0.0</c:v>
                </c:pt>
                <c:pt idx="8050">
                  <c:v>0.0</c:v>
                </c:pt>
                <c:pt idx="8051">
                  <c:v>0.0</c:v>
                </c:pt>
                <c:pt idx="8052">
                  <c:v>0.0</c:v>
                </c:pt>
                <c:pt idx="8053">
                  <c:v>0.0</c:v>
                </c:pt>
                <c:pt idx="8054">
                  <c:v>0.0</c:v>
                </c:pt>
                <c:pt idx="8055">
                  <c:v>0.0</c:v>
                </c:pt>
                <c:pt idx="8056">
                  <c:v>0.0</c:v>
                </c:pt>
                <c:pt idx="8057">
                  <c:v>0.0</c:v>
                </c:pt>
                <c:pt idx="8058">
                  <c:v>0.0</c:v>
                </c:pt>
                <c:pt idx="8059">
                  <c:v>0.0</c:v>
                </c:pt>
                <c:pt idx="8060">
                  <c:v>0.0</c:v>
                </c:pt>
                <c:pt idx="8061">
                  <c:v>0.0</c:v>
                </c:pt>
                <c:pt idx="8062">
                  <c:v>0.0</c:v>
                </c:pt>
                <c:pt idx="8063">
                  <c:v>0.0</c:v>
                </c:pt>
                <c:pt idx="8064">
                  <c:v>0.0</c:v>
                </c:pt>
                <c:pt idx="8065">
                  <c:v>0.0</c:v>
                </c:pt>
                <c:pt idx="8066">
                  <c:v>0.0</c:v>
                </c:pt>
                <c:pt idx="8067">
                  <c:v>0.0</c:v>
                </c:pt>
                <c:pt idx="8068">
                  <c:v>0.0</c:v>
                </c:pt>
                <c:pt idx="8069">
                  <c:v>0.0</c:v>
                </c:pt>
                <c:pt idx="8070">
                  <c:v>0.0</c:v>
                </c:pt>
                <c:pt idx="8071">
                  <c:v>0.0</c:v>
                </c:pt>
                <c:pt idx="8072">
                  <c:v>0.0</c:v>
                </c:pt>
                <c:pt idx="8073">
                  <c:v>0.0</c:v>
                </c:pt>
                <c:pt idx="8074">
                  <c:v>0.0</c:v>
                </c:pt>
                <c:pt idx="8075">
                  <c:v>0.0</c:v>
                </c:pt>
                <c:pt idx="8076">
                  <c:v>0.0</c:v>
                </c:pt>
                <c:pt idx="8077">
                  <c:v>0.0</c:v>
                </c:pt>
                <c:pt idx="8078">
                  <c:v>0.0</c:v>
                </c:pt>
                <c:pt idx="8079">
                  <c:v>0.0</c:v>
                </c:pt>
                <c:pt idx="8080">
                  <c:v>0.0</c:v>
                </c:pt>
                <c:pt idx="8081">
                  <c:v>0.0</c:v>
                </c:pt>
                <c:pt idx="8082">
                  <c:v>0.0</c:v>
                </c:pt>
                <c:pt idx="8083">
                  <c:v>0.0</c:v>
                </c:pt>
                <c:pt idx="8084">
                  <c:v>0.0</c:v>
                </c:pt>
                <c:pt idx="8085">
                  <c:v>0.0</c:v>
                </c:pt>
                <c:pt idx="8086">
                  <c:v>0.0</c:v>
                </c:pt>
                <c:pt idx="8087">
                  <c:v>0.0</c:v>
                </c:pt>
                <c:pt idx="8088">
                  <c:v>0.0</c:v>
                </c:pt>
                <c:pt idx="8089">
                  <c:v>0.0</c:v>
                </c:pt>
                <c:pt idx="8090">
                  <c:v>0.0</c:v>
                </c:pt>
                <c:pt idx="8091">
                  <c:v>0.0</c:v>
                </c:pt>
                <c:pt idx="8092">
                  <c:v>0.0</c:v>
                </c:pt>
                <c:pt idx="8093">
                  <c:v>0.0</c:v>
                </c:pt>
                <c:pt idx="8094">
                  <c:v>0.0</c:v>
                </c:pt>
                <c:pt idx="8095">
                  <c:v>0.0</c:v>
                </c:pt>
                <c:pt idx="8096">
                  <c:v>0.0</c:v>
                </c:pt>
                <c:pt idx="8097">
                  <c:v>0.0</c:v>
                </c:pt>
                <c:pt idx="8098">
                  <c:v>0.0</c:v>
                </c:pt>
                <c:pt idx="8099">
                  <c:v>0.0</c:v>
                </c:pt>
                <c:pt idx="8100">
                  <c:v>0.0</c:v>
                </c:pt>
                <c:pt idx="8101">
                  <c:v>0.0</c:v>
                </c:pt>
                <c:pt idx="8102">
                  <c:v>0.0</c:v>
                </c:pt>
                <c:pt idx="8103">
                  <c:v>0.0</c:v>
                </c:pt>
                <c:pt idx="8104">
                  <c:v>0.0</c:v>
                </c:pt>
                <c:pt idx="8105">
                  <c:v>0.0</c:v>
                </c:pt>
                <c:pt idx="8106">
                  <c:v>0.0</c:v>
                </c:pt>
                <c:pt idx="8107">
                  <c:v>0.0</c:v>
                </c:pt>
                <c:pt idx="8108">
                  <c:v>0.0</c:v>
                </c:pt>
                <c:pt idx="8109">
                  <c:v>0.0</c:v>
                </c:pt>
                <c:pt idx="8110">
                  <c:v>0.0</c:v>
                </c:pt>
                <c:pt idx="8111">
                  <c:v>0.0</c:v>
                </c:pt>
                <c:pt idx="8112">
                  <c:v>0.0</c:v>
                </c:pt>
                <c:pt idx="8113">
                  <c:v>0.0</c:v>
                </c:pt>
                <c:pt idx="8114">
                  <c:v>0.0</c:v>
                </c:pt>
                <c:pt idx="8115">
                  <c:v>0.0</c:v>
                </c:pt>
                <c:pt idx="8116">
                  <c:v>0.0</c:v>
                </c:pt>
                <c:pt idx="8117">
                  <c:v>0.0</c:v>
                </c:pt>
                <c:pt idx="8118">
                  <c:v>0.0</c:v>
                </c:pt>
                <c:pt idx="8119">
                  <c:v>0.0</c:v>
                </c:pt>
                <c:pt idx="8120">
                  <c:v>0.0</c:v>
                </c:pt>
                <c:pt idx="8121">
                  <c:v>0.0</c:v>
                </c:pt>
                <c:pt idx="8122">
                  <c:v>0.0</c:v>
                </c:pt>
                <c:pt idx="8123">
                  <c:v>0.0</c:v>
                </c:pt>
                <c:pt idx="8124">
                  <c:v>0.0</c:v>
                </c:pt>
                <c:pt idx="8125">
                  <c:v>0.0</c:v>
                </c:pt>
                <c:pt idx="8126">
                  <c:v>0.0</c:v>
                </c:pt>
                <c:pt idx="8127">
                  <c:v>0.0</c:v>
                </c:pt>
                <c:pt idx="8128">
                  <c:v>0.0</c:v>
                </c:pt>
                <c:pt idx="8129">
                  <c:v>0.0</c:v>
                </c:pt>
                <c:pt idx="8130">
                  <c:v>0.0</c:v>
                </c:pt>
                <c:pt idx="8131">
                  <c:v>0.0</c:v>
                </c:pt>
                <c:pt idx="8132">
                  <c:v>0.0</c:v>
                </c:pt>
                <c:pt idx="8133">
                  <c:v>0.0</c:v>
                </c:pt>
                <c:pt idx="8134">
                  <c:v>0.0</c:v>
                </c:pt>
                <c:pt idx="8135">
                  <c:v>0.0</c:v>
                </c:pt>
                <c:pt idx="8136">
                  <c:v>0.0</c:v>
                </c:pt>
                <c:pt idx="8137">
                  <c:v>0.0</c:v>
                </c:pt>
                <c:pt idx="8138">
                  <c:v>0.0</c:v>
                </c:pt>
                <c:pt idx="8139">
                  <c:v>0.0</c:v>
                </c:pt>
                <c:pt idx="8140">
                  <c:v>0.0</c:v>
                </c:pt>
                <c:pt idx="8141">
                  <c:v>0.0</c:v>
                </c:pt>
                <c:pt idx="8142">
                  <c:v>0.0</c:v>
                </c:pt>
                <c:pt idx="8143">
                  <c:v>0.0</c:v>
                </c:pt>
                <c:pt idx="8144">
                  <c:v>0.0</c:v>
                </c:pt>
                <c:pt idx="8145">
                  <c:v>0.0</c:v>
                </c:pt>
                <c:pt idx="8146">
                  <c:v>0.0</c:v>
                </c:pt>
                <c:pt idx="8147">
                  <c:v>0.0</c:v>
                </c:pt>
                <c:pt idx="8148">
                  <c:v>0.0</c:v>
                </c:pt>
                <c:pt idx="8149">
                  <c:v>0.0</c:v>
                </c:pt>
                <c:pt idx="8150">
                  <c:v>0.0</c:v>
                </c:pt>
                <c:pt idx="8151">
                  <c:v>0.0</c:v>
                </c:pt>
                <c:pt idx="8152">
                  <c:v>0.0</c:v>
                </c:pt>
                <c:pt idx="8153">
                  <c:v>0.0</c:v>
                </c:pt>
                <c:pt idx="8154">
                  <c:v>0.0</c:v>
                </c:pt>
                <c:pt idx="8155">
                  <c:v>0.0</c:v>
                </c:pt>
                <c:pt idx="8156">
                  <c:v>0.0</c:v>
                </c:pt>
                <c:pt idx="8157">
                  <c:v>0.0</c:v>
                </c:pt>
                <c:pt idx="8158">
                  <c:v>0.0</c:v>
                </c:pt>
                <c:pt idx="8159">
                  <c:v>0.0</c:v>
                </c:pt>
                <c:pt idx="8160">
                  <c:v>0.0</c:v>
                </c:pt>
                <c:pt idx="8161">
                  <c:v>0.0</c:v>
                </c:pt>
                <c:pt idx="8162">
                  <c:v>0.0</c:v>
                </c:pt>
                <c:pt idx="8163">
                  <c:v>0.0</c:v>
                </c:pt>
                <c:pt idx="8164">
                  <c:v>0.0</c:v>
                </c:pt>
                <c:pt idx="8165">
                  <c:v>0.0</c:v>
                </c:pt>
                <c:pt idx="8166">
                  <c:v>0.0</c:v>
                </c:pt>
                <c:pt idx="8167">
                  <c:v>0.0</c:v>
                </c:pt>
                <c:pt idx="8168">
                  <c:v>0.0</c:v>
                </c:pt>
                <c:pt idx="8169">
                  <c:v>0.0</c:v>
                </c:pt>
                <c:pt idx="8170">
                  <c:v>0.0</c:v>
                </c:pt>
                <c:pt idx="8171">
                  <c:v>0.0</c:v>
                </c:pt>
                <c:pt idx="8172">
                  <c:v>0.0</c:v>
                </c:pt>
                <c:pt idx="8173">
                  <c:v>0.0</c:v>
                </c:pt>
                <c:pt idx="8174">
                  <c:v>0.0</c:v>
                </c:pt>
                <c:pt idx="8175">
                  <c:v>0.0</c:v>
                </c:pt>
                <c:pt idx="8176">
                  <c:v>0.0</c:v>
                </c:pt>
                <c:pt idx="8177">
                  <c:v>0.0</c:v>
                </c:pt>
                <c:pt idx="8178">
                  <c:v>0.0</c:v>
                </c:pt>
                <c:pt idx="8179">
                  <c:v>0.0</c:v>
                </c:pt>
                <c:pt idx="8180">
                  <c:v>0.0</c:v>
                </c:pt>
                <c:pt idx="8181">
                  <c:v>0.0</c:v>
                </c:pt>
                <c:pt idx="8182">
                  <c:v>0.0</c:v>
                </c:pt>
                <c:pt idx="8183">
                  <c:v>0.0</c:v>
                </c:pt>
                <c:pt idx="8184">
                  <c:v>0.0</c:v>
                </c:pt>
                <c:pt idx="8185">
                  <c:v>0.0</c:v>
                </c:pt>
                <c:pt idx="8186">
                  <c:v>0.0</c:v>
                </c:pt>
                <c:pt idx="8187">
                  <c:v>0.0</c:v>
                </c:pt>
                <c:pt idx="8188">
                  <c:v>0.0</c:v>
                </c:pt>
                <c:pt idx="8189">
                  <c:v>0.0</c:v>
                </c:pt>
                <c:pt idx="8190">
                  <c:v>0.0</c:v>
                </c:pt>
                <c:pt idx="8191">
                  <c:v>0.0</c:v>
                </c:pt>
                <c:pt idx="8192">
                  <c:v>0.0</c:v>
                </c:pt>
                <c:pt idx="8193">
                  <c:v>0.0</c:v>
                </c:pt>
                <c:pt idx="8194">
                  <c:v>0.0</c:v>
                </c:pt>
                <c:pt idx="8195">
                  <c:v>0.0</c:v>
                </c:pt>
                <c:pt idx="8196">
                  <c:v>0.0</c:v>
                </c:pt>
                <c:pt idx="8197">
                  <c:v>0.0</c:v>
                </c:pt>
                <c:pt idx="8198">
                  <c:v>0.0</c:v>
                </c:pt>
                <c:pt idx="8199">
                  <c:v>0.0</c:v>
                </c:pt>
                <c:pt idx="8200">
                  <c:v>0.0</c:v>
                </c:pt>
                <c:pt idx="8201">
                  <c:v>0.0</c:v>
                </c:pt>
                <c:pt idx="8202">
                  <c:v>0.0</c:v>
                </c:pt>
                <c:pt idx="8203">
                  <c:v>0.0</c:v>
                </c:pt>
                <c:pt idx="8204">
                  <c:v>0.0</c:v>
                </c:pt>
                <c:pt idx="8205">
                  <c:v>0.0</c:v>
                </c:pt>
                <c:pt idx="8206">
                  <c:v>0.0</c:v>
                </c:pt>
                <c:pt idx="8207">
                  <c:v>0.0</c:v>
                </c:pt>
                <c:pt idx="8208">
                  <c:v>0.0</c:v>
                </c:pt>
                <c:pt idx="8209">
                  <c:v>0.0</c:v>
                </c:pt>
                <c:pt idx="8210">
                  <c:v>0.0</c:v>
                </c:pt>
                <c:pt idx="8211">
                  <c:v>0.0</c:v>
                </c:pt>
                <c:pt idx="8212">
                  <c:v>0.0</c:v>
                </c:pt>
                <c:pt idx="8213">
                  <c:v>0.0</c:v>
                </c:pt>
                <c:pt idx="8214">
                  <c:v>0.0</c:v>
                </c:pt>
                <c:pt idx="8215">
                  <c:v>0.0</c:v>
                </c:pt>
                <c:pt idx="8216">
                  <c:v>0.0</c:v>
                </c:pt>
                <c:pt idx="8217">
                  <c:v>0.0</c:v>
                </c:pt>
                <c:pt idx="8218">
                  <c:v>0.0</c:v>
                </c:pt>
                <c:pt idx="8219">
                  <c:v>0.0</c:v>
                </c:pt>
                <c:pt idx="8220">
                  <c:v>0.0</c:v>
                </c:pt>
                <c:pt idx="8221">
                  <c:v>0.0</c:v>
                </c:pt>
                <c:pt idx="8222">
                  <c:v>0.0</c:v>
                </c:pt>
                <c:pt idx="8223">
                  <c:v>0.0</c:v>
                </c:pt>
                <c:pt idx="8224">
                  <c:v>0.0</c:v>
                </c:pt>
                <c:pt idx="8225">
                  <c:v>0.0</c:v>
                </c:pt>
                <c:pt idx="8226">
                  <c:v>0.0</c:v>
                </c:pt>
                <c:pt idx="8227">
                  <c:v>0.0</c:v>
                </c:pt>
                <c:pt idx="8228">
                  <c:v>0.0</c:v>
                </c:pt>
                <c:pt idx="8229">
                  <c:v>0.0</c:v>
                </c:pt>
                <c:pt idx="8230">
                  <c:v>0.0</c:v>
                </c:pt>
                <c:pt idx="8231">
                  <c:v>0.0</c:v>
                </c:pt>
                <c:pt idx="8232">
                  <c:v>0.0</c:v>
                </c:pt>
                <c:pt idx="8233">
                  <c:v>0.0</c:v>
                </c:pt>
                <c:pt idx="8234">
                  <c:v>0.0</c:v>
                </c:pt>
                <c:pt idx="8235">
                  <c:v>0.0</c:v>
                </c:pt>
                <c:pt idx="8236">
                  <c:v>0.0</c:v>
                </c:pt>
                <c:pt idx="8237">
                  <c:v>0.0</c:v>
                </c:pt>
                <c:pt idx="8238">
                  <c:v>0.0</c:v>
                </c:pt>
                <c:pt idx="8239">
                  <c:v>0.0</c:v>
                </c:pt>
                <c:pt idx="8240">
                  <c:v>0.0</c:v>
                </c:pt>
                <c:pt idx="8241">
                  <c:v>0.0</c:v>
                </c:pt>
                <c:pt idx="8242">
                  <c:v>0.0</c:v>
                </c:pt>
                <c:pt idx="8243">
                  <c:v>0.0</c:v>
                </c:pt>
                <c:pt idx="8244">
                  <c:v>0.0</c:v>
                </c:pt>
                <c:pt idx="8245">
                  <c:v>0.0</c:v>
                </c:pt>
                <c:pt idx="8246">
                  <c:v>0.0</c:v>
                </c:pt>
                <c:pt idx="8247">
                  <c:v>0.0</c:v>
                </c:pt>
                <c:pt idx="8248">
                  <c:v>0.0</c:v>
                </c:pt>
                <c:pt idx="8249">
                  <c:v>0.0</c:v>
                </c:pt>
                <c:pt idx="8250">
                  <c:v>0.0</c:v>
                </c:pt>
                <c:pt idx="8251">
                  <c:v>0.0</c:v>
                </c:pt>
                <c:pt idx="8252">
                  <c:v>0.0</c:v>
                </c:pt>
                <c:pt idx="8253">
                  <c:v>0.0</c:v>
                </c:pt>
                <c:pt idx="8254">
                  <c:v>0.0</c:v>
                </c:pt>
                <c:pt idx="8255">
                  <c:v>0.0</c:v>
                </c:pt>
                <c:pt idx="8256">
                  <c:v>0.0</c:v>
                </c:pt>
                <c:pt idx="8257">
                  <c:v>0.0</c:v>
                </c:pt>
                <c:pt idx="8258">
                  <c:v>0.0</c:v>
                </c:pt>
                <c:pt idx="8259">
                  <c:v>0.0</c:v>
                </c:pt>
                <c:pt idx="8260">
                  <c:v>0.0</c:v>
                </c:pt>
                <c:pt idx="8261">
                  <c:v>0.0</c:v>
                </c:pt>
                <c:pt idx="8262">
                  <c:v>0.0</c:v>
                </c:pt>
                <c:pt idx="8263">
                  <c:v>0.0</c:v>
                </c:pt>
                <c:pt idx="8264">
                  <c:v>0.0</c:v>
                </c:pt>
                <c:pt idx="8265">
                  <c:v>0.0</c:v>
                </c:pt>
                <c:pt idx="8266">
                  <c:v>0.0</c:v>
                </c:pt>
                <c:pt idx="8267">
                  <c:v>0.0</c:v>
                </c:pt>
                <c:pt idx="8268">
                  <c:v>0.0</c:v>
                </c:pt>
                <c:pt idx="8269">
                  <c:v>0.0</c:v>
                </c:pt>
                <c:pt idx="8270">
                  <c:v>0.0</c:v>
                </c:pt>
                <c:pt idx="8271">
                  <c:v>0.0</c:v>
                </c:pt>
                <c:pt idx="8272">
                  <c:v>0.0</c:v>
                </c:pt>
                <c:pt idx="8273">
                  <c:v>0.0</c:v>
                </c:pt>
                <c:pt idx="8274">
                  <c:v>0.0</c:v>
                </c:pt>
                <c:pt idx="8275">
                  <c:v>0.0</c:v>
                </c:pt>
                <c:pt idx="8276">
                  <c:v>0.0</c:v>
                </c:pt>
                <c:pt idx="8277">
                  <c:v>0.0</c:v>
                </c:pt>
                <c:pt idx="8278">
                  <c:v>0.0</c:v>
                </c:pt>
                <c:pt idx="8279">
                  <c:v>0.0</c:v>
                </c:pt>
                <c:pt idx="8280">
                  <c:v>0.0</c:v>
                </c:pt>
                <c:pt idx="8281">
                  <c:v>0.0</c:v>
                </c:pt>
                <c:pt idx="8282">
                  <c:v>0.0</c:v>
                </c:pt>
                <c:pt idx="8283">
                  <c:v>0.0</c:v>
                </c:pt>
                <c:pt idx="8284">
                  <c:v>0.0</c:v>
                </c:pt>
                <c:pt idx="8285">
                  <c:v>0.0</c:v>
                </c:pt>
                <c:pt idx="8286">
                  <c:v>0.0</c:v>
                </c:pt>
                <c:pt idx="8287">
                  <c:v>0.0</c:v>
                </c:pt>
                <c:pt idx="8288">
                  <c:v>0.0</c:v>
                </c:pt>
                <c:pt idx="8289">
                  <c:v>0.0</c:v>
                </c:pt>
                <c:pt idx="8290">
                  <c:v>0.0</c:v>
                </c:pt>
                <c:pt idx="8291">
                  <c:v>0.0</c:v>
                </c:pt>
                <c:pt idx="8292">
                  <c:v>0.0</c:v>
                </c:pt>
                <c:pt idx="8293">
                  <c:v>0.0</c:v>
                </c:pt>
                <c:pt idx="8294">
                  <c:v>0.0</c:v>
                </c:pt>
                <c:pt idx="8295">
                  <c:v>0.0</c:v>
                </c:pt>
                <c:pt idx="8296">
                  <c:v>0.0</c:v>
                </c:pt>
                <c:pt idx="8297">
                  <c:v>0.0</c:v>
                </c:pt>
                <c:pt idx="8298">
                  <c:v>0.0</c:v>
                </c:pt>
                <c:pt idx="8299">
                  <c:v>0.0</c:v>
                </c:pt>
                <c:pt idx="8300">
                  <c:v>0.0</c:v>
                </c:pt>
                <c:pt idx="8301">
                  <c:v>0.0</c:v>
                </c:pt>
                <c:pt idx="8302">
                  <c:v>0.0</c:v>
                </c:pt>
                <c:pt idx="8303">
                  <c:v>0.0</c:v>
                </c:pt>
                <c:pt idx="8304">
                  <c:v>0.0</c:v>
                </c:pt>
                <c:pt idx="8305">
                  <c:v>0.0</c:v>
                </c:pt>
                <c:pt idx="8306">
                  <c:v>0.0</c:v>
                </c:pt>
                <c:pt idx="8307">
                  <c:v>0.0</c:v>
                </c:pt>
                <c:pt idx="8308">
                  <c:v>0.0</c:v>
                </c:pt>
                <c:pt idx="8309">
                  <c:v>0.0</c:v>
                </c:pt>
                <c:pt idx="8310">
                  <c:v>0.0</c:v>
                </c:pt>
                <c:pt idx="8311">
                  <c:v>0.0</c:v>
                </c:pt>
                <c:pt idx="8312">
                  <c:v>0.0</c:v>
                </c:pt>
                <c:pt idx="8313">
                  <c:v>0.0</c:v>
                </c:pt>
                <c:pt idx="8314">
                  <c:v>0.0</c:v>
                </c:pt>
                <c:pt idx="8315">
                  <c:v>0.0</c:v>
                </c:pt>
                <c:pt idx="8316">
                  <c:v>0.0</c:v>
                </c:pt>
                <c:pt idx="8317">
                  <c:v>0.0</c:v>
                </c:pt>
                <c:pt idx="8318">
                  <c:v>0.0</c:v>
                </c:pt>
                <c:pt idx="8319">
                  <c:v>0.0</c:v>
                </c:pt>
                <c:pt idx="8320">
                  <c:v>0.0</c:v>
                </c:pt>
                <c:pt idx="8321">
                  <c:v>0.0</c:v>
                </c:pt>
                <c:pt idx="8322">
                  <c:v>0.0</c:v>
                </c:pt>
                <c:pt idx="8323">
                  <c:v>0.0</c:v>
                </c:pt>
                <c:pt idx="8324">
                  <c:v>0.0</c:v>
                </c:pt>
                <c:pt idx="8325">
                  <c:v>0.0</c:v>
                </c:pt>
                <c:pt idx="8326">
                  <c:v>0.0</c:v>
                </c:pt>
                <c:pt idx="8327">
                  <c:v>0.0</c:v>
                </c:pt>
                <c:pt idx="8328">
                  <c:v>0.0</c:v>
                </c:pt>
                <c:pt idx="8329">
                  <c:v>0.0</c:v>
                </c:pt>
                <c:pt idx="8330">
                  <c:v>0.0</c:v>
                </c:pt>
                <c:pt idx="8331">
                  <c:v>0.0</c:v>
                </c:pt>
                <c:pt idx="8332">
                  <c:v>0.0</c:v>
                </c:pt>
                <c:pt idx="8333">
                  <c:v>0.0</c:v>
                </c:pt>
                <c:pt idx="8334">
                  <c:v>0.0</c:v>
                </c:pt>
                <c:pt idx="8335">
                  <c:v>0.0</c:v>
                </c:pt>
                <c:pt idx="8336">
                  <c:v>0.0</c:v>
                </c:pt>
                <c:pt idx="8337">
                  <c:v>0.0</c:v>
                </c:pt>
                <c:pt idx="8338">
                  <c:v>0.0</c:v>
                </c:pt>
                <c:pt idx="8339">
                  <c:v>0.0</c:v>
                </c:pt>
                <c:pt idx="8340">
                  <c:v>0.0</c:v>
                </c:pt>
                <c:pt idx="8341">
                  <c:v>0.0</c:v>
                </c:pt>
                <c:pt idx="8342">
                  <c:v>0.0</c:v>
                </c:pt>
                <c:pt idx="8343">
                  <c:v>0.0</c:v>
                </c:pt>
                <c:pt idx="8344">
                  <c:v>0.0</c:v>
                </c:pt>
                <c:pt idx="8345">
                  <c:v>0.0</c:v>
                </c:pt>
                <c:pt idx="8346">
                  <c:v>0.0</c:v>
                </c:pt>
                <c:pt idx="8347">
                  <c:v>0.0</c:v>
                </c:pt>
                <c:pt idx="8348">
                  <c:v>0.0</c:v>
                </c:pt>
                <c:pt idx="8349">
                  <c:v>0.0</c:v>
                </c:pt>
                <c:pt idx="8350">
                  <c:v>0.0</c:v>
                </c:pt>
                <c:pt idx="8351">
                  <c:v>0.0</c:v>
                </c:pt>
                <c:pt idx="8352">
                  <c:v>0.0</c:v>
                </c:pt>
                <c:pt idx="8353">
                  <c:v>0.0</c:v>
                </c:pt>
                <c:pt idx="8354">
                  <c:v>0.0</c:v>
                </c:pt>
                <c:pt idx="8355">
                  <c:v>0.0</c:v>
                </c:pt>
                <c:pt idx="8356">
                  <c:v>0.0</c:v>
                </c:pt>
                <c:pt idx="8357">
                  <c:v>0.0</c:v>
                </c:pt>
                <c:pt idx="8358">
                  <c:v>0.0</c:v>
                </c:pt>
                <c:pt idx="8359">
                  <c:v>0.0</c:v>
                </c:pt>
                <c:pt idx="8360">
                  <c:v>0.0</c:v>
                </c:pt>
                <c:pt idx="8361">
                  <c:v>0.0</c:v>
                </c:pt>
                <c:pt idx="8362">
                  <c:v>0.0</c:v>
                </c:pt>
                <c:pt idx="8363">
                  <c:v>0.0</c:v>
                </c:pt>
                <c:pt idx="8364">
                  <c:v>0.0</c:v>
                </c:pt>
                <c:pt idx="8365">
                  <c:v>0.0</c:v>
                </c:pt>
                <c:pt idx="8366">
                  <c:v>0.0</c:v>
                </c:pt>
                <c:pt idx="8367">
                  <c:v>0.0</c:v>
                </c:pt>
                <c:pt idx="8368">
                  <c:v>0.0</c:v>
                </c:pt>
                <c:pt idx="8369">
                  <c:v>0.0</c:v>
                </c:pt>
                <c:pt idx="8370">
                  <c:v>0.0</c:v>
                </c:pt>
                <c:pt idx="8371">
                  <c:v>0.0</c:v>
                </c:pt>
                <c:pt idx="8372">
                  <c:v>0.0</c:v>
                </c:pt>
                <c:pt idx="8373">
                  <c:v>0.0</c:v>
                </c:pt>
                <c:pt idx="8374">
                  <c:v>0.0</c:v>
                </c:pt>
                <c:pt idx="8375">
                  <c:v>0.0</c:v>
                </c:pt>
                <c:pt idx="8376">
                  <c:v>0.0</c:v>
                </c:pt>
                <c:pt idx="8377">
                  <c:v>0.0</c:v>
                </c:pt>
                <c:pt idx="8378">
                  <c:v>0.0</c:v>
                </c:pt>
                <c:pt idx="8379">
                  <c:v>0.0</c:v>
                </c:pt>
                <c:pt idx="8380">
                  <c:v>0.0</c:v>
                </c:pt>
                <c:pt idx="8381">
                  <c:v>0.0</c:v>
                </c:pt>
                <c:pt idx="8382">
                  <c:v>0.0</c:v>
                </c:pt>
                <c:pt idx="8383">
                  <c:v>0.0</c:v>
                </c:pt>
                <c:pt idx="8384">
                  <c:v>0.0</c:v>
                </c:pt>
                <c:pt idx="8385">
                  <c:v>0.0</c:v>
                </c:pt>
                <c:pt idx="8386">
                  <c:v>0.0</c:v>
                </c:pt>
                <c:pt idx="8387">
                  <c:v>0.0</c:v>
                </c:pt>
                <c:pt idx="8388">
                  <c:v>0.0</c:v>
                </c:pt>
                <c:pt idx="8389">
                  <c:v>0.0</c:v>
                </c:pt>
                <c:pt idx="8390">
                  <c:v>0.0</c:v>
                </c:pt>
                <c:pt idx="8391">
                  <c:v>0.0</c:v>
                </c:pt>
                <c:pt idx="8392">
                  <c:v>0.0</c:v>
                </c:pt>
                <c:pt idx="8393">
                  <c:v>0.0</c:v>
                </c:pt>
                <c:pt idx="8394">
                  <c:v>0.0</c:v>
                </c:pt>
                <c:pt idx="8395">
                  <c:v>0.0</c:v>
                </c:pt>
                <c:pt idx="8396">
                  <c:v>0.0</c:v>
                </c:pt>
                <c:pt idx="8397">
                  <c:v>0.0</c:v>
                </c:pt>
                <c:pt idx="8398">
                  <c:v>0.0</c:v>
                </c:pt>
                <c:pt idx="8399">
                  <c:v>0.0</c:v>
                </c:pt>
                <c:pt idx="8400">
                  <c:v>0.0</c:v>
                </c:pt>
                <c:pt idx="8401">
                  <c:v>0.0</c:v>
                </c:pt>
                <c:pt idx="8402">
                  <c:v>0.0</c:v>
                </c:pt>
                <c:pt idx="8403">
                  <c:v>0.0</c:v>
                </c:pt>
                <c:pt idx="8404">
                  <c:v>0.0</c:v>
                </c:pt>
                <c:pt idx="8405">
                  <c:v>0.0</c:v>
                </c:pt>
                <c:pt idx="8406">
                  <c:v>0.0</c:v>
                </c:pt>
                <c:pt idx="8407">
                  <c:v>0.0</c:v>
                </c:pt>
                <c:pt idx="8408">
                  <c:v>0.0</c:v>
                </c:pt>
                <c:pt idx="8409">
                  <c:v>0.0</c:v>
                </c:pt>
                <c:pt idx="8410">
                  <c:v>0.0</c:v>
                </c:pt>
                <c:pt idx="8411">
                  <c:v>0.0</c:v>
                </c:pt>
                <c:pt idx="8412">
                  <c:v>0.0</c:v>
                </c:pt>
                <c:pt idx="8413">
                  <c:v>0.0</c:v>
                </c:pt>
                <c:pt idx="8414">
                  <c:v>0.0</c:v>
                </c:pt>
                <c:pt idx="8415">
                  <c:v>0.0</c:v>
                </c:pt>
                <c:pt idx="8416">
                  <c:v>0.0</c:v>
                </c:pt>
                <c:pt idx="8417">
                  <c:v>0.0</c:v>
                </c:pt>
                <c:pt idx="8418">
                  <c:v>0.0</c:v>
                </c:pt>
                <c:pt idx="8419">
                  <c:v>0.0</c:v>
                </c:pt>
                <c:pt idx="8420">
                  <c:v>0.0</c:v>
                </c:pt>
                <c:pt idx="8421">
                  <c:v>0.0</c:v>
                </c:pt>
                <c:pt idx="8422">
                  <c:v>0.0</c:v>
                </c:pt>
                <c:pt idx="8423">
                  <c:v>0.0</c:v>
                </c:pt>
                <c:pt idx="8424">
                  <c:v>0.0</c:v>
                </c:pt>
                <c:pt idx="8425">
                  <c:v>0.0</c:v>
                </c:pt>
                <c:pt idx="8426">
                  <c:v>0.0</c:v>
                </c:pt>
                <c:pt idx="8427">
                  <c:v>0.0</c:v>
                </c:pt>
                <c:pt idx="8428">
                  <c:v>0.0</c:v>
                </c:pt>
                <c:pt idx="8429">
                  <c:v>0.0</c:v>
                </c:pt>
                <c:pt idx="8430">
                  <c:v>0.0</c:v>
                </c:pt>
                <c:pt idx="8431">
                  <c:v>0.0</c:v>
                </c:pt>
                <c:pt idx="8432">
                  <c:v>0.0</c:v>
                </c:pt>
                <c:pt idx="8433">
                  <c:v>0.0</c:v>
                </c:pt>
                <c:pt idx="8434">
                  <c:v>0.0</c:v>
                </c:pt>
                <c:pt idx="8435">
                  <c:v>0.0</c:v>
                </c:pt>
                <c:pt idx="8436">
                  <c:v>0.0</c:v>
                </c:pt>
                <c:pt idx="8437">
                  <c:v>0.0</c:v>
                </c:pt>
                <c:pt idx="8438">
                  <c:v>0.0</c:v>
                </c:pt>
                <c:pt idx="8439">
                  <c:v>0.0</c:v>
                </c:pt>
                <c:pt idx="8440">
                  <c:v>0.0</c:v>
                </c:pt>
                <c:pt idx="8441">
                  <c:v>0.0</c:v>
                </c:pt>
                <c:pt idx="8442">
                  <c:v>0.0</c:v>
                </c:pt>
                <c:pt idx="8443">
                  <c:v>0.0</c:v>
                </c:pt>
                <c:pt idx="8444">
                  <c:v>0.0</c:v>
                </c:pt>
                <c:pt idx="8445">
                  <c:v>0.0</c:v>
                </c:pt>
                <c:pt idx="8446">
                  <c:v>0.0</c:v>
                </c:pt>
                <c:pt idx="8447">
                  <c:v>0.0</c:v>
                </c:pt>
                <c:pt idx="8448">
                  <c:v>0.0</c:v>
                </c:pt>
                <c:pt idx="8449">
                  <c:v>0.0</c:v>
                </c:pt>
                <c:pt idx="8450">
                  <c:v>0.0</c:v>
                </c:pt>
                <c:pt idx="8451">
                  <c:v>0.0</c:v>
                </c:pt>
                <c:pt idx="8452">
                  <c:v>0.0</c:v>
                </c:pt>
                <c:pt idx="8453">
                  <c:v>0.0</c:v>
                </c:pt>
                <c:pt idx="8454">
                  <c:v>0.0</c:v>
                </c:pt>
                <c:pt idx="8455">
                  <c:v>0.0</c:v>
                </c:pt>
                <c:pt idx="8456">
                  <c:v>0.0</c:v>
                </c:pt>
                <c:pt idx="8457">
                  <c:v>0.0</c:v>
                </c:pt>
                <c:pt idx="8458">
                  <c:v>0.0</c:v>
                </c:pt>
                <c:pt idx="8459">
                  <c:v>0.0</c:v>
                </c:pt>
                <c:pt idx="8460">
                  <c:v>0.0</c:v>
                </c:pt>
                <c:pt idx="8461">
                  <c:v>0.0</c:v>
                </c:pt>
                <c:pt idx="8462">
                  <c:v>0.0</c:v>
                </c:pt>
                <c:pt idx="8463">
                  <c:v>0.0</c:v>
                </c:pt>
                <c:pt idx="8464">
                  <c:v>0.0</c:v>
                </c:pt>
                <c:pt idx="8465">
                  <c:v>0.0</c:v>
                </c:pt>
                <c:pt idx="8466">
                  <c:v>0.0</c:v>
                </c:pt>
                <c:pt idx="8467">
                  <c:v>0.0</c:v>
                </c:pt>
                <c:pt idx="8468">
                  <c:v>0.0</c:v>
                </c:pt>
                <c:pt idx="8469">
                  <c:v>0.0</c:v>
                </c:pt>
                <c:pt idx="8470">
                  <c:v>0.0</c:v>
                </c:pt>
                <c:pt idx="8471">
                  <c:v>0.0</c:v>
                </c:pt>
                <c:pt idx="8472">
                  <c:v>0.0</c:v>
                </c:pt>
                <c:pt idx="8473">
                  <c:v>0.0</c:v>
                </c:pt>
                <c:pt idx="8474">
                  <c:v>0.0</c:v>
                </c:pt>
                <c:pt idx="8475">
                  <c:v>0.0</c:v>
                </c:pt>
                <c:pt idx="8476">
                  <c:v>0.0</c:v>
                </c:pt>
                <c:pt idx="8477">
                  <c:v>0.0</c:v>
                </c:pt>
                <c:pt idx="8478">
                  <c:v>0.0</c:v>
                </c:pt>
                <c:pt idx="8479">
                  <c:v>0.0</c:v>
                </c:pt>
                <c:pt idx="8480">
                  <c:v>0.0</c:v>
                </c:pt>
                <c:pt idx="8481">
                  <c:v>0.0</c:v>
                </c:pt>
                <c:pt idx="8482">
                  <c:v>0.0</c:v>
                </c:pt>
                <c:pt idx="8483">
                  <c:v>0.0</c:v>
                </c:pt>
                <c:pt idx="8484">
                  <c:v>0.0</c:v>
                </c:pt>
                <c:pt idx="8485">
                  <c:v>0.0</c:v>
                </c:pt>
                <c:pt idx="8486">
                  <c:v>0.0</c:v>
                </c:pt>
                <c:pt idx="8487">
                  <c:v>0.0</c:v>
                </c:pt>
                <c:pt idx="8488">
                  <c:v>0.0</c:v>
                </c:pt>
                <c:pt idx="8489">
                  <c:v>0.0</c:v>
                </c:pt>
                <c:pt idx="8490">
                  <c:v>0.0</c:v>
                </c:pt>
                <c:pt idx="8491">
                  <c:v>0.0</c:v>
                </c:pt>
                <c:pt idx="8492">
                  <c:v>0.0</c:v>
                </c:pt>
                <c:pt idx="8493">
                  <c:v>0.0</c:v>
                </c:pt>
                <c:pt idx="8494">
                  <c:v>0.0</c:v>
                </c:pt>
                <c:pt idx="8495">
                  <c:v>0.0</c:v>
                </c:pt>
                <c:pt idx="8496">
                  <c:v>0.0</c:v>
                </c:pt>
                <c:pt idx="8497">
                  <c:v>0.0</c:v>
                </c:pt>
                <c:pt idx="8498">
                  <c:v>0.0</c:v>
                </c:pt>
                <c:pt idx="8499">
                  <c:v>0.0</c:v>
                </c:pt>
                <c:pt idx="8500">
                  <c:v>0.0</c:v>
                </c:pt>
                <c:pt idx="8501">
                  <c:v>0.0</c:v>
                </c:pt>
                <c:pt idx="8502">
                  <c:v>0.0</c:v>
                </c:pt>
                <c:pt idx="8503">
                  <c:v>0.0</c:v>
                </c:pt>
                <c:pt idx="8504">
                  <c:v>0.0</c:v>
                </c:pt>
                <c:pt idx="8505">
                  <c:v>0.0</c:v>
                </c:pt>
                <c:pt idx="8506">
                  <c:v>0.0</c:v>
                </c:pt>
                <c:pt idx="8507">
                  <c:v>0.0</c:v>
                </c:pt>
                <c:pt idx="8508">
                  <c:v>0.0</c:v>
                </c:pt>
                <c:pt idx="8509">
                  <c:v>0.0</c:v>
                </c:pt>
                <c:pt idx="8510">
                  <c:v>0.0</c:v>
                </c:pt>
                <c:pt idx="8511">
                  <c:v>0.0</c:v>
                </c:pt>
                <c:pt idx="8512">
                  <c:v>0.0</c:v>
                </c:pt>
                <c:pt idx="8513">
                  <c:v>0.0</c:v>
                </c:pt>
                <c:pt idx="8514">
                  <c:v>0.0</c:v>
                </c:pt>
                <c:pt idx="8515">
                  <c:v>0.0</c:v>
                </c:pt>
                <c:pt idx="8516">
                  <c:v>0.0</c:v>
                </c:pt>
                <c:pt idx="8517">
                  <c:v>0.0</c:v>
                </c:pt>
                <c:pt idx="8518">
                  <c:v>0.0</c:v>
                </c:pt>
                <c:pt idx="8519">
                  <c:v>0.0</c:v>
                </c:pt>
                <c:pt idx="8520">
                  <c:v>0.0</c:v>
                </c:pt>
                <c:pt idx="8521">
                  <c:v>0.0</c:v>
                </c:pt>
                <c:pt idx="8522">
                  <c:v>0.0</c:v>
                </c:pt>
                <c:pt idx="8523">
                  <c:v>0.0</c:v>
                </c:pt>
                <c:pt idx="8524">
                  <c:v>0.0</c:v>
                </c:pt>
                <c:pt idx="8525">
                  <c:v>0.0</c:v>
                </c:pt>
                <c:pt idx="8526">
                  <c:v>0.0</c:v>
                </c:pt>
                <c:pt idx="8527">
                  <c:v>0.0</c:v>
                </c:pt>
                <c:pt idx="8528">
                  <c:v>0.0</c:v>
                </c:pt>
                <c:pt idx="8529">
                  <c:v>0.0</c:v>
                </c:pt>
                <c:pt idx="8530">
                  <c:v>0.0</c:v>
                </c:pt>
                <c:pt idx="8531">
                  <c:v>0.0</c:v>
                </c:pt>
                <c:pt idx="8532">
                  <c:v>0.0</c:v>
                </c:pt>
                <c:pt idx="8533">
                  <c:v>0.0</c:v>
                </c:pt>
                <c:pt idx="8534">
                  <c:v>0.0</c:v>
                </c:pt>
                <c:pt idx="8535">
                  <c:v>0.0</c:v>
                </c:pt>
                <c:pt idx="8536">
                  <c:v>0.0</c:v>
                </c:pt>
                <c:pt idx="8537">
                  <c:v>0.0</c:v>
                </c:pt>
                <c:pt idx="8538">
                  <c:v>0.0</c:v>
                </c:pt>
                <c:pt idx="8539">
                  <c:v>0.0</c:v>
                </c:pt>
                <c:pt idx="8540">
                  <c:v>0.0</c:v>
                </c:pt>
                <c:pt idx="8541">
                  <c:v>0.0</c:v>
                </c:pt>
                <c:pt idx="8542">
                  <c:v>0.0</c:v>
                </c:pt>
                <c:pt idx="8543">
                  <c:v>0.0</c:v>
                </c:pt>
                <c:pt idx="8544">
                  <c:v>0.0</c:v>
                </c:pt>
                <c:pt idx="8545">
                  <c:v>0.0</c:v>
                </c:pt>
                <c:pt idx="8546">
                  <c:v>0.0</c:v>
                </c:pt>
                <c:pt idx="8547">
                  <c:v>0.0</c:v>
                </c:pt>
                <c:pt idx="8548">
                  <c:v>0.0</c:v>
                </c:pt>
                <c:pt idx="8549">
                  <c:v>0.0</c:v>
                </c:pt>
                <c:pt idx="8550">
                  <c:v>0.0</c:v>
                </c:pt>
                <c:pt idx="8551">
                  <c:v>0.0</c:v>
                </c:pt>
                <c:pt idx="8552">
                  <c:v>0.0</c:v>
                </c:pt>
                <c:pt idx="8553">
                  <c:v>0.0</c:v>
                </c:pt>
                <c:pt idx="8554">
                  <c:v>0.0</c:v>
                </c:pt>
                <c:pt idx="8555">
                  <c:v>0.0</c:v>
                </c:pt>
                <c:pt idx="8556">
                  <c:v>0.0</c:v>
                </c:pt>
                <c:pt idx="8557">
                  <c:v>0.0</c:v>
                </c:pt>
                <c:pt idx="8558">
                  <c:v>0.0</c:v>
                </c:pt>
                <c:pt idx="8559">
                  <c:v>0.0</c:v>
                </c:pt>
                <c:pt idx="8560">
                  <c:v>0.0</c:v>
                </c:pt>
                <c:pt idx="8561">
                  <c:v>0.0</c:v>
                </c:pt>
                <c:pt idx="8562">
                  <c:v>0.0</c:v>
                </c:pt>
                <c:pt idx="8563">
                  <c:v>0.0</c:v>
                </c:pt>
                <c:pt idx="8564">
                  <c:v>0.0</c:v>
                </c:pt>
                <c:pt idx="8565">
                  <c:v>0.0</c:v>
                </c:pt>
                <c:pt idx="8566">
                  <c:v>0.0</c:v>
                </c:pt>
                <c:pt idx="8567">
                  <c:v>0.0</c:v>
                </c:pt>
                <c:pt idx="8568">
                  <c:v>0.0</c:v>
                </c:pt>
                <c:pt idx="8569">
                  <c:v>0.0</c:v>
                </c:pt>
                <c:pt idx="8570">
                  <c:v>0.0</c:v>
                </c:pt>
                <c:pt idx="8571">
                  <c:v>0.0</c:v>
                </c:pt>
                <c:pt idx="8572">
                  <c:v>0.0</c:v>
                </c:pt>
                <c:pt idx="8573">
                  <c:v>0.0</c:v>
                </c:pt>
                <c:pt idx="8574">
                  <c:v>0.0</c:v>
                </c:pt>
                <c:pt idx="8575">
                  <c:v>0.0</c:v>
                </c:pt>
                <c:pt idx="8576">
                  <c:v>0.0</c:v>
                </c:pt>
                <c:pt idx="8577">
                  <c:v>0.0</c:v>
                </c:pt>
                <c:pt idx="8578">
                  <c:v>0.0</c:v>
                </c:pt>
                <c:pt idx="8579">
                  <c:v>0.0</c:v>
                </c:pt>
                <c:pt idx="8580">
                  <c:v>0.0</c:v>
                </c:pt>
                <c:pt idx="8581">
                  <c:v>0.0</c:v>
                </c:pt>
                <c:pt idx="8582">
                  <c:v>0.0</c:v>
                </c:pt>
                <c:pt idx="8583">
                  <c:v>0.0</c:v>
                </c:pt>
                <c:pt idx="8584">
                  <c:v>0.0</c:v>
                </c:pt>
                <c:pt idx="8585">
                  <c:v>0.0</c:v>
                </c:pt>
                <c:pt idx="8586">
                  <c:v>0.0</c:v>
                </c:pt>
                <c:pt idx="8587">
                  <c:v>0.0</c:v>
                </c:pt>
                <c:pt idx="8588">
                  <c:v>0.0</c:v>
                </c:pt>
                <c:pt idx="8589">
                  <c:v>0.0</c:v>
                </c:pt>
                <c:pt idx="8590">
                  <c:v>0.0</c:v>
                </c:pt>
                <c:pt idx="8591">
                  <c:v>0.0</c:v>
                </c:pt>
                <c:pt idx="8592">
                  <c:v>0.0</c:v>
                </c:pt>
                <c:pt idx="8593">
                  <c:v>0.0</c:v>
                </c:pt>
                <c:pt idx="8594">
                  <c:v>0.0</c:v>
                </c:pt>
                <c:pt idx="8595">
                  <c:v>0.0</c:v>
                </c:pt>
                <c:pt idx="8596">
                  <c:v>0.0</c:v>
                </c:pt>
                <c:pt idx="8597">
                  <c:v>0.0</c:v>
                </c:pt>
                <c:pt idx="8598">
                  <c:v>0.0</c:v>
                </c:pt>
                <c:pt idx="8599">
                  <c:v>0.0</c:v>
                </c:pt>
                <c:pt idx="8600">
                  <c:v>0.0</c:v>
                </c:pt>
                <c:pt idx="8601">
                  <c:v>0.0</c:v>
                </c:pt>
                <c:pt idx="8602">
                  <c:v>0.0</c:v>
                </c:pt>
                <c:pt idx="8603">
                  <c:v>0.0</c:v>
                </c:pt>
                <c:pt idx="8604">
                  <c:v>0.0</c:v>
                </c:pt>
                <c:pt idx="8605">
                  <c:v>0.0</c:v>
                </c:pt>
                <c:pt idx="8606">
                  <c:v>0.0</c:v>
                </c:pt>
                <c:pt idx="8607">
                  <c:v>0.0</c:v>
                </c:pt>
                <c:pt idx="8608">
                  <c:v>0.0</c:v>
                </c:pt>
                <c:pt idx="8609">
                  <c:v>0.0</c:v>
                </c:pt>
                <c:pt idx="8610">
                  <c:v>0.0</c:v>
                </c:pt>
                <c:pt idx="8611">
                  <c:v>0.0</c:v>
                </c:pt>
                <c:pt idx="8612">
                  <c:v>0.0</c:v>
                </c:pt>
                <c:pt idx="8613">
                  <c:v>0.0</c:v>
                </c:pt>
                <c:pt idx="8614">
                  <c:v>0.0</c:v>
                </c:pt>
                <c:pt idx="8615">
                  <c:v>0.0</c:v>
                </c:pt>
                <c:pt idx="8616">
                  <c:v>0.0</c:v>
                </c:pt>
                <c:pt idx="8617">
                  <c:v>0.0</c:v>
                </c:pt>
                <c:pt idx="8618">
                  <c:v>0.0</c:v>
                </c:pt>
                <c:pt idx="8619">
                  <c:v>0.0</c:v>
                </c:pt>
                <c:pt idx="8620">
                  <c:v>0.0</c:v>
                </c:pt>
                <c:pt idx="8621">
                  <c:v>0.0</c:v>
                </c:pt>
                <c:pt idx="8622">
                  <c:v>0.0</c:v>
                </c:pt>
                <c:pt idx="8623">
                  <c:v>0.0</c:v>
                </c:pt>
                <c:pt idx="8624">
                  <c:v>0.0</c:v>
                </c:pt>
                <c:pt idx="8625">
                  <c:v>0.0</c:v>
                </c:pt>
                <c:pt idx="8626">
                  <c:v>0.0</c:v>
                </c:pt>
                <c:pt idx="8627">
                  <c:v>0.0</c:v>
                </c:pt>
                <c:pt idx="8628">
                  <c:v>0.0</c:v>
                </c:pt>
                <c:pt idx="8629">
                  <c:v>0.0</c:v>
                </c:pt>
                <c:pt idx="8630">
                  <c:v>0.0</c:v>
                </c:pt>
                <c:pt idx="8631">
                  <c:v>0.0</c:v>
                </c:pt>
                <c:pt idx="8632">
                  <c:v>0.0</c:v>
                </c:pt>
                <c:pt idx="8633">
                  <c:v>0.0</c:v>
                </c:pt>
                <c:pt idx="8634">
                  <c:v>0.0</c:v>
                </c:pt>
                <c:pt idx="8635">
                  <c:v>0.0</c:v>
                </c:pt>
                <c:pt idx="8636">
                  <c:v>0.0</c:v>
                </c:pt>
                <c:pt idx="8637">
                  <c:v>0.0</c:v>
                </c:pt>
                <c:pt idx="8638">
                  <c:v>0.0</c:v>
                </c:pt>
                <c:pt idx="8639">
                  <c:v>0.0</c:v>
                </c:pt>
                <c:pt idx="8640">
                  <c:v>0.0</c:v>
                </c:pt>
                <c:pt idx="8641">
                  <c:v>0.0</c:v>
                </c:pt>
                <c:pt idx="8642">
                  <c:v>0.0</c:v>
                </c:pt>
                <c:pt idx="8643">
                  <c:v>0.0</c:v>
                </c:pt>
                <c:pt idx="8644">
                  <c:v>0.0</c:v>
                </c:pt>
                <c:pt idx="8645">
                  <c:v>0.0</c:v>
                </c:pt>
                <c:pt idx="8646">
                  <c:v>0.0</c:v>
                </c:pt>
                <c:pt idx="8647">
                  <c:v>0.0</c:v>
                </c:pt>
                <c:pt idx="8648">
                  <c:v>0.0</c:v>
                </c:pt>
                <c:pt idx="8649">
                  <c:v>0.0</c:v>
                </c:pt>
                <c:pt idx="8650">
                  <c:v>0.0</c:v>
                </c:pt>
                <c:pt idx="8651">
                  <c:v>0.0</c:v>
                </c:pt>
                <c:pt idx="8652">
                  <c:v>0.0</c:v>
                </c:pt>
                <c:pt idx="8653">
                  <c:v>0.0</c:v>
                </c:pt>
                <c:pt idx="8654">
                  <c:v>0.0</c:v>
                </c:pt>
                <c:pt idx="8655">
                  <c:v>0.0</c:v>
                </c:pt>
                <c:pt idx="8656">
                  <c:v>0.0</c:v>
                </c:pt>
                <c:pt idx="8657">
                  <c:v>0.0</c:v>
                </c:pt>
                <c:pt idx="8658">
                  <c:v>0.0</c:v>
                </c:pt>
                <c:pt idx="8659">
                  <c:v>0.0</c:v>
                </c:pt>
                <c:pt idx="8660">
                  <c:v>0.0</c:v>
                </c:pt>
                <c:pt idx="8661">
                  <c:v>0.0</c:v>
                </c:pt>
                <c:pt idx="8662">
                  <c:v>0.0</c:v>
                </c:pt>
                <c:pt idx="8663">
                  <c:v>0.0</c:v>
                </c:pt>
                <c:pt idx="8664">
                  <c:v>0.0</c:v>
                </c:pt>
                <c:pt idx="8665">
                  <c:v>0.0</c:v>
                </c:pt>
                <c:pt idx="8666">
                  <c:v>0.0</c:v>
                </c:pt>
                <c:pt idx="8667">
                  <c:v>0.0</c:v>
                </c:pt>
                <c:pt idx="8668">
                  <c:v>0.0</c:v>
                </c:pt>
                <c:pt idx="8669">
                  <c:v>0.0</c:v>
                </c:pt>
                <c:pt idx="8670">
                  <c:v>0.0</c:v>
                </c:pt>
                <c:pt idx="8671">
                  <c:v>0.0</c:v>
                </c:pt>
                <c:pt idx="8672">
                  <c:v>0.0</c:v>
                </c:pt>
                <c:pt idx="8673">
                  <c:v>0.0</c:v>
                </c:pt>
                <c:pt idx="8674">
                  <c:v>0.0</c:v>
                </c:pt>
                <c:pt idx="8675">
                  <c:v>0.0</c:v>
                </c:pt>
                <c:pt idx="8676">
                  <c:v>0.0</c:v>
                </c:pt>
                <c:pt idx="8677">
                  <c:v>0.0</c:v>
                </c:pt>
                <c:pt idx="8678">
                  <c:v>0.0</c:v>
                </c:pt>
                <c:pt idx="8679">
                  <c:v>0.0</c:v>
                </c:pt>
                <c:pt idx="8680">
                  <c:v>0.0</c:v>
                </c:pt>
                <c:pt idx="8681">
                  <c:v>0.0</c:v>
                </c:pt>
                <c:pt idx="8682">
                  <c:v>0.0</c:v>
                </c:pt>
                <c:pt idx="8683">
                  <c:v>0.0</c:v>
                </c:pt>
                <c:pt idx="8684">
                  <c:v>0.0</c:v>
                </c:pt>
                <c:pt idx="8685">
                  <c:v>0.0</c:v>
                </c:pt>
                <c:pt idx="8686">
                  <c:v>0.0</c:v>
                </c:pt>
                <c:pt idx="8687">
                  <c:v>0.0</c:v>
                </c:pt>
                <c:pt idx="8688">
                  <c:v>0.0</c:v>
                </c:pt>
                <c:pt idx="8689">
                  <c:v>0.0</c:v>
                </c:pt>
                <c:pt idx="8690">
                  <c:v>0.0</c:v>
                </c:pt>
                <c:pt idx="8691">
                  <c:v>0.0</c:v>
                </c:pt>
                <c:pt idx="8692">
                  <c:v>0.0</c:v>
                </c:pt>
                <c:pt idx="8693">
                  <c:v>0.0</c:v>
                </c:pt>
                <c:pt idx="8694">
                  <c:v>0.0</c:v>
                </c:pt>
                <c:pt idx="8695">
                  <c:v>0.0</c:v>
                </c:pt>
                <c:pt idx="8696">
                  <c:v>0.0</c:v>
                </c:pt>
                <c:pt idx="8697">
                  <c:v>0.0</c:v>
                </c:pt>
                <c:pt idx="8698">
                  <c:v>0.0</c:v>
                </c:pt>
                <c:pt idx="8699">
                  <c:v>0.0</c:v>
                </c:pt>
                <c:pt idx="8700">
                  <c:v>0.0</c:v>
                </c:pt>
                <c:pt idx="8701">
                  <c:v>0.0</c:v>
                </c:pt>
                <c:pt idx="8702">
                  <c:v>0.0</c:v>
                </c:pt>
                <c:pt idx="8703">
                  <c:v>0.0</c:v>
                </c:pt>
                <c:pt idx="8704">
                  <c:v>0.0</c:v>
                </c:pt>
                <c:pt idx="8705">
                  <c:v>0.0</c:v>
                </c:pt>
                <c:pt idx="8706">
                  <c:v>0.0</c:v>
                </c:pt>
                <c:pt idx="8707">
                  <c:v>0.0</c:v>
                </c:pt>
                <c:pt idx="8708">
                  <c:v>0.0</c:v>
                </c:pt>
                <c:pt idx="8709">
                  <c:v>0.0</c:v>
                </c:pt>
                <c:pt idx="8710">
                  <c:v>0.0</c:v>
                </c:pt>
                <c:pt idx="8711">
                  <c:v>0.0</c:v>
                </c:pt>
                <c:pt idx="8712">
                  <c:v>0.0</c:v>
                </c:pt>
                <c:pt idx="8713">
                  <c:v>0.0</c:v>
                </c:pt>
                <c:pt idx="8714">
                  <c:v>0.0</c:v>
                </c:pt>
                <c:pt idx="8715">
                  <c:v>0.0</c:v>
                </c:pt>
                <c:pt idx="8716">
                  <c:v>0.0</c:v>
                </c:pt>
                <c:pt idx="8717">
                  <c:v>0.0</c:v>
                </c:pt>
                <c:pt idx="8718">
                  <c:v>0.0</c:v>
                </c:pt>
                <c:pt idx="8719">
                  <c:v>0.0</c:v>
                </c:pt>
                <c:pt idx="8720">
                  <c:v>0.0</c:v>
                </c:pt>
                <c:pt idx="8721">
                  <c:v>0.0</c:v>
                </c:pt>
                <c:pt idx="8722">
                  <c:v>0.0</c:v>
                </c:pt>
                <c:pt idx="8723">
                  <c:v>0.0</c:v>
                </c:pt>
                <c:pt idx="8724">
                  <c:v>0.0</c:v>
                </c:pt>
                <c:pt idx="8725">
                  <c:v>0.0</c:v>
                </c:pt>
                <c:pt idx="8726">
                  <c:v>0.0</c:v>
                </c:pt>
                <c:pt idx="8727">
                  <c:v>0.0</c:v>
                </c:pt>
                <c:pt idx="8728">
                  <c:v>0.0</c:v>
                </c:pt>
                <c:pt idx="8729">
                  <c:v>0.0</c:v>
                </c:pt>
                <c:pt idx="8730">
                  <c:v>0.0</c:v>
                </c:pt>
                <c:pt idx="8731">
                  <c:v>0.0</c:v>
                </c:pt>
                <c:pt idx="8732">
                  <c:v>0.0</c:v>
                </c:pt>
                <c:pt idx="8733">
                  <c:v>0.0</c:v>
                </c:pt>
                <c:pt idx="8734">
                  <c:v>0.0</c:v>
                </c:pt>
                <c:pt idx="8735">
                  <c:v>0.0</c:v>
                </c:pt>
                <c:pt idx="8736">
                  <c:v>0.0</c:v>
                </c:pt>
                <c:pt idx="8737">
                  <c:v>0.0</c:v>
                </c:pt>
                <c:pt idx="8738">
                  <c:v>0.0</c:v>
                </c:pt>
                <c:pt idx="8739">
                  <c:v>0.0</c:v>
                </c:pt>
                <c:pt idx="8740">
                  <c:v>0.0</c:v>
                </c:pt>
                <c:pt idx="8741">
                  <c:v>0.0</c:v>
                </c:pt>
                <c:pt idx="8742">
                  <c:v>0.0</c:v>
                </c:pt>
                <c:pt idx="8743">
                  <c:v>0.0</c:v>
                </c:pt>
                <c:pt idx="8744">
                  <c:v>0.0</c:v>
                </c:pt>
                <c:pt idx="8745">
                  <c:v>0.0</c:v>
                </c:pt>
                <c:pt idx="8746">
                  <c:v>0.0</c:v>
                </c:pt>
                <c:pt idx="8747">
                  <c:v>0.0</c:v>
                </c:pt>
                <c:pt idx="8748">
                  <c:v>0.0</c:v>
                </c:pt>
                <c:pt idx="8749">
                  <c:v>0.0</c:v>
                </c:pt>
                <c:pt idx="8750">
                  <c:v>0.0</c:v>
                </c:pt>
                <c:pt idx="8751">
                  <c:v>0.0</c:v>
                </c:pt>
                <c:pt idx="8752">
                  <c:v>0.0</c:v>
                </c:pt>
                <c:pt idx="8753">
                  <c:v>0.0</c:v>
                </c:pt>
                <c:pt idx="8754">
                  <c:v>0.0</c:v>
                </c:pt>
                <c:pt idx="8755">
                  <c:v>0.0</c:v>
                </c:pt>
                <c:pt idx="8756">
                  <c:v>0.0</c:v>
                </c:pt>
                <c:pt idx="8757">
                  <c:v>0.0</c:v>
                </c:pt>
                <c:pt idx="8758">
                  <c:v>0.0</c:v>
                </c:pt>
                <c:pt idx="8759">
                  <c:v>0.0</c:v>
                </c:pt>
                <c:pt idx="8760">
                  <c:v>0.0</c:v>
                </c:pt>
                <c:pt idx="8761">
                  <c:v>0.0</c:v>
                </c:pt>
                <c:pt idx="8762">
                  <c:v>0.0</c:v>
                </c:pt>
                <c:pt idx="8763">
                  <c:v>0.0</c:v>
                </c:pt>
                <c:pt idx="8764">
                  <c:v>0.0</c:v>
                </c:pt>
                <c:pt idx="8765">
                  <c:v>0.0</c:v>
                </c:pt>
                <c:pt idx="8766">
                  <c:v>0.0</c:v>
                </c:pt>
                <c:pt idx="8767">
                  <c:v>0.0</c:v>
                </c:pt>
                <c:pt idx="8768">
                  <c:v>0.0</c:v>
                </c:pt>
                <c:pt idx="8769">
                  <c:v>0.0</c:v>
                </c:pt>
                <c:pt idx="8770">
                  <c:v>0.0</c:v>
                </c:pt>
                <c:pt idx="8771">
                  <c:v>0.0</c:v>
                </c:pt>
                <c:pt idx="8772">
                  <c:v>0.0</c:v>
                </c:pt>
                <c:pt idx="8773">
                  <c:v>0.0</c:v>
                </c:pt>
                <c:pt idx="8774">
                  <c:v>0.0</c:v>
                </c:pt>
                <c:pt idx="8775">
                  <c:v>0.0</c:v>
                </c:pt>
                <c:pt idx="8776">
                  <c:v>0.0</c:v>
                </c:pt>
                <c:pt idx="8777">
                  <c:v>0.0</c:v>
                </c:pt>
                <c:pt idx="8778">
                  <c:v>0.0</c:v>
                </c:pt>
                <c:pt idx="8779">
                  <c:v>0.0</c:v>
                </c:pt>
                <c:pt idx="8780">
                  <c:v>0.0</c:v>
                </c:pt>
                <c:pt idx="8781">
                  <c:v>0.0</c:v>
                </c:pt>
                <c:pt idx="8782">
                  <c:v>0.0</c:v>
                </c:pt>
                <c:pt idx="8783">
                  <c:v>0.0</c:v>
                </c:pt>
                <c:pt idx="8784">
                  <c:v>0.0</c:v>
                </c:pt>
                <c:pt idx="8785">
                  <c:v>0.0</c:v>
                </c:pt>
                <c:pt idx="8786">
                  <c:v>0.0</c:v>
                </c:pt>
                <c:pt idx="8787">
                  <c:v>0.0</c:v>
                </c:pt>
                <c:pt idx="8788">
                  <c:v>0.0</c:v>
                </c:pt>
                <c:pt idx="8789">
                  <c:v>0.0</c:v>
                </c:pt>
                <c:pt idx="8790">
                  <c:v>0.0</c:v>
                </c:pt>
                <c:pt idx="8791">
                  <c:v>0.0</c:v>
                </c:pt>
                <c:pt idx="8792">
                  <c:v>0.0</c:v>
                </c:pt>
                <c:pt idx="8793">
                  <c:v>0.0</c:v>
                </c:pt>
                <c:pt idx="8794">
                  <c:v>0.0</c:v>
                </c:pt>
                <c:pt idx="8795">
                  <c:v>0.0</c:v>
                </c:pt>
                <c:pt idx="8796">
                  <c:v>0.0</c:v>
                </c:pt>
                <c:pt idx="8797">
                  <c:v>0.0</c:v>
                </c:pt>
                <c:pt idx="8798">
                  <c:v>0.0</c:v>
                </c:pt>
                <c:pt idx="8799">
                  <c:v>0.0</c:v>
                </c:pt>
                <c:pt idx="8800">
                  <c:v>0.0</c:v>
                </c:pt>
                <c:pt idx="8801">
                  <c:v>0.0</c:v>
                </c:pt>
                <c:pt idx="8802">
                  <c:v>0.0</c:v>
                </c:pt>
                <c:pt idx="8803">
                  <c:v>0.0</c:v>
                </c:pt>
                <c:pt idx="8804">
                  <c:v>0.0</c:v>
                </c:pt>
                <c:pt idx="8805">
                  <c:v>0.0</c:v>
                </c:pt>
                <c:pt idx="8806">
                  <c:v>0.0</c:v>
                </c:pt>
                <c:pt idx="8807">
                  <c:v>0.0</c:v>
                </c:pt>
                <c:pt idx="8808">
                  <c:v>0.0</c:v>
                </c:pt>
                <c:pt idx="8809">
                  <c:v>0.0</c:v>
                </c:pt>
                <c:pt idx="8810">
                  <c:v>0.0</c:v>
                </c:pt>
                <c:pt idx="8811">
                  <c:v>0.0</c:v>
                </c:pt>
                <c:pt idx="8812">
                  <c:v>0.0</c:v>
                </c:pt>
                <c:pt idx="8813">
                  <c:v>0.0</c:v>
                </c:pt>
                <c:pt idx="8814">
                  <c:v>0.0</c:v>
                </c:pt>
                <c:pt idx="8815">
                  <c:v>0.0</c:v>
                </c:pt>
                <c:pt idx="8816">
                  <c:v>0.0</c:v>
                </c:pt>
                <c:pt idx="8817">
                  <c:v>0.0</c:v>
                </c:pt>
                <c:pt idx="8818">
                  <c:v>0.0</c:v>
                </c:pt>
                <c:pt idx="8819">
                  <c:v>0.0</c:v>
                </c:pt>
                <c:pt idx="8820">
                  <c:v>0.0</c:v>
                </c:pt>
                <c:pt idx="8821">
                  <c:v>0.0</c:v>
                </c:pt>
                <c:pt idx="8822">
                  <c:v>0.0</c:v>
                </c:pt>
                <c:pt idx="8823">
                  <c:v>0.0</c:v>
                </c:pt>
                <c:pt idx="8824">
                  <c:v>0.0</c:v>
                </c:pt>
                <c:pt idx="8825">
                  <c:v>0.0</c:v>
                </c:pt>
                <c:pt idx="8826">
                  <c:v>0.0</c:v>
                </c:pt>
                <c:pt idx="8827">
                  <c:v>0.0</c:v>
                </c:pt>
                <c:pt idx="8828">
                  <c:v>0.0</c:v>
                </c:pt>
                <c:pt idx="8829">
                  <c:v>0.0</c:v>
                </c:pt>
                <c:pt idx="8830">
                  <c:v>0.0</c:v>
                </c:pt>
                <c:pt idx="8831">
                  <c:v>0.0</c:v>
                </c:pt>
                <c:pt idx="8832">
                  <c:v>0.0</c:v>
                </c:pt>
                <c:pt idx="8833">
                  <c:v>0.0</c:v>
                </c:pt>
                <c:pt idx="8834">
                  <c:v>0.0</c:v>
                </c:pt>
                <c:pt idx="8835">
                  <c:v>0.0</c:v>
                </c:pt>
                <c:pt idx="8836">
                  <c:v>0.0</c:v>
                </c:pt>
                <c:pt idx="8837">
                  <c:v>0.0</c:v>
                </c:pt>
                <c:pt idx="8838">
                  <c:v>0.0</c:v>
                </c:pt>
                <c:pt idx="8839">
                  <c:v>0.0</c:v>
                </c:pt>
                <c:pt idx="8840">
                  <c:v>0.0</c:v>
                </c:pt>
                <c:pt idx="8841">
                  <c:v>0.0</c:v>
                </c:pt>
                <c:pt idx="8842">
                  <c:v>0.0</c:v>
                </c:pt>
                <c:pt idx="8843">
                  <c:v>0.0</c:v>
                </c:pt>
                <c:pt idx="8844">
                  <c:v>0.0</c:v>
                </c:pt>
                <c:pt idx="8845">
                  <c:v>0.0</c:v>
                </c:pt>
                <c:pt idx="8846">
                  <c:v>0.0</c:v>
                </c:pt>
                <c:pt idx="8847">
                  <c:v>0.0</c:v>
                </c:pt>
                <c:pt idx="8848">
                  <c:v>0.0</c:v>
                </c:pt>
                <c:pt idx="8849">
                  <c:v>0.0</c:v>
                </c:pt>
                <c:pt idx="8850">
                  <c:v>0.0</c:v>
                </c:pt>
                <c:pt idx="8851">
                  <c:v>0.0</c:v>
                </c:pt>
                <c:pt idx="8852">
                  <c:v>0.0</c:v>
                </c:pt>
                <c:pt idx="8853">
                  <c:v>0.0</c:v>
                </c:pt>
                <c:pt idx="8854">
                  <c:v>0.0</c:v>
                </c:pt>
                <c:pt idx="8855">
                  <c:v>0.0</c:v>
                </c:pt>
                <c:pt idx="8856">
                  <c:v>0.0</c:v>
                </c:pt>
                <c:pt idx="8857">
                  <c:v>0.0</c:v>
                </c:pt>
                <c:pt idx="8858">
                  <c:v>0.0</c:v>
                </c:pt>
                <c:pt idx="8859">
                  <c:v>0.0</c:v>
                </c:pt>
                <c:pt idx="8860">
                  <c:v>0.0</c:v>
                </c:pt>
                <c:pt idx="8861">
                  <c:v>0.0</c:v>
                </c:pt>
                <c:pt idx="8862">
                  <c:v>0.0</c:v>
                </c:pt>
                <c:pt idx="8863">
                  <c:v>0.0</c:v>
                </c:pt>
                <c:pt idx="8864">
                  <c:v>0.0</c:v>
                </c:pt>
                <c:pt idx="8865">
                  <c:v>0.0</c:v>
                </c:pt>
                <c:pt idx="8866">
                  <c:v>0.0</c:v>
                </c:pt>
                <c:pt idx="8867">
                  <c:v>0.0</c:v>
                </c:pt>
                <c:pt idx="8868">
                  <c:v>0.0</c:v>
                </c:pt>
                <c:pt idx="8869">
                  <c:v>0.0</c:v>
                </c:pt>
                <c:pt idx="8870">
                  <c:v>0.0</c:v>
                </c:pt>
                <c:pt idx="8871">
                  <c:v>0.0</c:v>
                </c:pt>
                <c:pt idx="8872">
                  <c:v>0.0</c:v>
                </c:pt>
                <c:pt idx="8873">
                  <c:v>0.0</c:v>
                </c:pt>
                <c:pt idx="8874">
                  <c:v>0.0</c:v>
                </c:pt>
                <c:pt idx="8875">
                  <c:v>0.0</c:v>
                </c:pt>
                <c:pt idx="8876">
                  <c:v>0.0</c:v>
                </c:pt>
                <c:pt idx="8877">
                  <c:v>0.0</c:v>
                </c:pt>
                <c:pt idx="8878">
                  <c:v>0.0</c:v>
                </c:pt>
                <c:pt idx="8879">
                  <c:v>0.0</c:v>
                </c:pt>
                <c:pt idx="8880">
                  <c:v>0.0</c:v>
                </c:pt>
                <c:pt idx="8881">
                  <c:v>0.0</c:v>
                </c:pt>
                <c:pt idx="8882">
                  <c:v>0.0</c:v>
                </c:pt>
                <c:pt idx="8883">
                  <c:v>0.0</c:v>
                </c:pt>
                <c:pt idx="8884">
                  <c:v>0.0</c:v>
                </c:pt>
                <c:pt idx="8885">
                  <c:v>0.0</c:v>
                </c:pt>
                <c:pt idx="8886">
                  <c:v>0.0</c:v>
                </c:pt>
                <c:pt idx="8887">
                  <c:v>0.0</c:v>
                </c:pt>
                <c:pt idx="8888">
                  <c:v>0.0</c:v>
                </c:pt>
                <c:pt idx="8889">
                  <c:v>0.0</c:v>
                </c:pt>
                <c:pt idx="8890">
                  <c:v>0.0</c:v>
                </c:pt>
                <c:pt idx="8891">
                  <c:v>0.0</c:v>
                </c:pt>
                <c:pt idx="8892">
                  <c:v>0.0</c:v>
                </c:pt>
                <c:pt idx="8893">
                  <c:v>0.0</c:v>
                </c:pt>
                <c:pt idx="8894">
                  <c:v>0.0</c:v>
                </c:pt>
                <c:pt idx="8895">
                  <c:v>0.0</c:v>
                </c:pt>
                <c:pt idx="8896">
                  <c:v>0.0</c:v>
                </c:pt>
                <c:pt idx="8897">
                  <c:v>0.0</c:v>
                </c:pt>
                <c:pt idx="8898">
                  <c:v>0.0</c:v>
                </c:pt>
                <c:pt idx="8899">
                  <c:v>0.0</c:v>
                </c:pt>
                <c:pt idx="8900">
                  <c:v>0.0</c:v>
                </c:pt>
                <c:pt idx="8901">
                  <c:v>0.0</c:v>
                </c:pt>
                <c:pt idx="8902">
                  <c:v>0.0</c:v>
                </c:pt>
                <c:pt idx="8903">
                  <c:v>0.0</c:v>
                </c:pt>
                <c:pt idx="8904">
                  <c:v>0.0</c:v>
                </c:pt>
                <c:pt idx="8905">
                  <c:v>0.0</c:v>
                </c:pt>
                <c:pt idx="8906">
                  <c:v>0.0</c:v>
                </c:pt>
                <c:pt idx="8907">
                  <c:v>0.0</c:v>
                </c:pt>
                <c:pt idx="8908">
                  <c:v>0.0</c:v>
                </c:pt>
                <c:pt idx="8909">
                  <c:v>0.0</c:v>
                </c:pt>
                <c:pt idx="8910">
                  <c:v>0.0</c:v>
                </c:pt>
                <c:pt idx="8911">
                  <c:v>0.0</c:v>
                </c:pt>
                <c:pt idx="8912">
                  <c:v>0.0</c:v>
                </c:pt>
                <c:pt idx="8913">
                  <c:v>0.0</c:v>
                </c:pt>
                <c:pt idx="8914">
                  <c:v>0.0</c:v>
                </c:pt>
                <c:pt idx="8915">
                  <c:v>0.0</c:v>
                </c:pt>
                <c:pt idx="8916">
                  <c:v>0.0</c:v>
                </c:pt>
                <c:pt idx="8917">
                  <c:v>0.0</c:v>
                </c:pt>
                <c:pt idx="8918">
                  <c:v>0.0</c:v>
                </c:pt>
                <c:pt idx="8919">
                  <c:v>0.0</c:v>
                </c:pt>
                <c:pt idx="8920">
                  <c:v>0.0</c:v>
                </c:pt>
                <c:pt idx="8921">
                  <c:v>0.0</c:v>
                </c:pt>
                <c:pt idx="8922">
                  <c:v>0.0</c:v>
                </c:pt>
                <c:pt idx="8923">
                  <c:v>0.0</c:v>
                </c:pt>
                <c:pt idx="8924">
                  <c:v>0.0</c:v>
                </c:pt>
                <c:pt idx="8925">
                  <c:v>0.0</c:v>
                </c:pt>
                <c:pt idx="8926">
                  <c:v>0.0</c:v>
                </c:pt>
                <c:pt idx="8927">
                  <c:v>0.0</c:v>
                </c:pt>
                <c:pt idx="8928">
                  <c:v>0.0</c:v>
                </c:pt>
                <c:pt idx="8929">
                  <c:v>0.0</c:v>
                </c:pt>
                <c:pt idx="8930">
                  <c:v>0.0</c:v>
                </c:pt>
                <c:pt idx="8931">
                  <c:v>0.0</c:v>
                </c:pt>
                <c:pt idx="8932">
                  <c:v>0.0</c:v>
                </c:pt>
                <c:pt idx="8933">
                  <c:v>0.0</c:v>
                </c:pt>
                <c:pt idx="8934">
                  <c:v>0.0</c:v>
                </c:pt>
                <c:pt idx="8935">
                  <c:v>0.0</c:v>
                </c:pt>
                <c:pt idx="8936">
                  <c:v>0.0</c:v>
                </c:pt>
                <c:pt idx="8937">
                  <c:v>0.0</c:v>
                </c:pt>
                <c:pt idx="8938">
                  <c:v>0.0</c:v>
                </c:pt>
                <c:pt idx="8939">
                  <c:v>0.0</c:v>
                </c:pt>
                <c:pt idx="8940">
                  <c:v>0.0</c:v>
                </c:pt>
                <c:pt idx="8941">
                  <c:v>0.0</c:v>
                </c:pt>
                <c:pt idx="8942">
                  <c:v>0.0</c:v>
                </c:pt>
                <c:pt idx="8943">
                  <c:v>0.0</c:v>
                </c:pt>
                <c:pt idx="8944">
                  <c:v>0.0</c:v>
                </c:pt>
                <c:pt idx="8945">
                  <c:v>0.0</c:v>
                </c:pt>
                <c:pt idx="8946">
                  <c:v>0.0</c:v>
                </c:pt>
                <c:pt idx="8947">
                  <c:v>0.0</c:v>
                </c:pt>
                <c:pt idx="8948">
                  <c:v>0.0</c:v>
                </c:pt>
                <c:pt idx="8949">
                  <c:v>0.0</c:v>
                </c:pt>
                <c:pt idx="8950">
                  <c:v>0.0</c:v>
                </c:pt>
                <c:pt idx="8951">
                  <c:v>0.0</c:v>
                </c:pt>
                <c:pt idx="8952">
                  <c:v>0.0</c:v>
                </c:pt>
                <c:pt idx="8953">
                  <c:v>0.0</c:v>
                </c:pt>
                <c:pt idx="8954">
                  <c:v>0.0</c:v>
                </c:pt>
                <c:pt idx="8955">
                  <c:v>0.0</c:v>
                </c:pt>
                <c:pt idx="8956">
                  <c:v>0.0</c:v>
                </c:pt>
                <c:pt idx="8957">
                  <c:v>0.0</c:v>
                </c:pt>
                <c:pt idx="8958">
                  <c:v>0.0</c:v>
                </c:pt>
                <c:pt idx="8959">
                  <c:v>0.0</c:v>
                </c:pt>
                <c:pt idx="8960">
                  <c:v>0.0</c:v>
                </c:pt>
                <c:pt idx="8961">
                  <c:v>0.0</c:v>
                </c:pt>
                <c:pt idx="8962">
                  <c:v>0.0</c:v>
                </c:pt>
                <c:pt idx="8963">
                  <c:v>0.0</c:v>
                </c:pt>
                <c:pt idx="8964">
                  <c:v>0.0</c:v>
                </c:pt>
                <c:pt idx="8965">
                  <c:v>0.0</c:v>
                </c:pt>
                <c:pt idx="8966">
                  <c:v>0.0</c:v>
                </c:pt>
                <c:pt idx="8967">
                  <c:v>0.0</c:v>
                </c:pt>
                <c:pt idx="8968">
                  <c:v>0.0</c:v>
                </c:pt>
                <c:pt idx="8969">
                  <c:v>0.0</c:v>
                </c:pt>
                <c:pt idx="8970">
                  <c:v>0.0</c:v>
                </c:pt>
                <c:pt idx="8971">
                  <c:v>0.0</c:v>
                </c:pt>
                <c:pt idx="8972">
                  <c:v>0.0</c:v>
                </c:pt>
                <c:pt idx="8973">
                  <c:v>0.0</c:v>
                </c:pt>
                <c:pt idx="8974">
                  <c:v>0.0</c:v>
                </c:pt>
                <c:pt idx="8975">
                  <c:v>0.0</c:v>
                </c:pt>
                <c:pt idx="8976">
                  <c:v>0.0</c:v>
                </c:pt>
                <c:pt idx="8977">
                  <c:v>0.0</c:v>
                </c:pt>
                <c:pt idx="8978">
                  <c:v>0.0</c:v>
                </c:pt>
                <c:pt idx="8979">
                  <c:v>0.0</c:v>
                </c:pt>
                <c:pt idx="8980">
                  <c:v>0.0</c:v>
                </c:pt>
                <c:pt idx="8981">
                  <c:v>0.0</c:v>
                </c:pt>
                <c:pt idx="8982">
                  <c:v>0.0</c:v>
                </c:pt>
                <c:pt idx="8983">
                  <c:v>0.0</c:v>
                </c:pt>
                <c:pt idx="8984">
                  <c:v>0.0</c:v>
                </c:pt>
                <c:pt idx="8985">
                  <c:v>0.0</c:v>
                </c:pt>
                <c:pt idx="8986">
                  <c:v>0.0</c:v>
                </c:pt>
                <c:pt idx="8987">
                  <c:v>0.0</c:v>
                </c:pt>
                <c:pt idx="8988">
                  <c:v>0.0</c:v>
                </c:pt>
                <c:pt idx="8989">
                  <c:v>0.0</c:v>
                </c:pt>
                <c:pt idx="8990">
                  <c:v>0.0</c:v>
                </c:pt>
                <c:pt idx="8991">
                  <c:v>0.0</c:v>
                </c:pt>
                <c:pt idx="8992">
                  <c:v>0.0</c:v>
                </c:pt>
                <c:pt idx="8993">
                  <c:v>0.0</c:v>
                </c:pt>
                <c:pt idx="8994">
                  <c:v>0.0</c:v>
                </c:pt>
                <c:pt idx="8995">
                  <c:v>0.0</c:v>
                </c:pt>
                <c:pt idx="8996">
                  <c:v>0.0</c:v>
                </c:pt>
                <c:pt idx="8997">
                  <c:v>0.0</c:v>
                </c:pt>
                <c:pt idx="8998">
                  <c:v>0.0</c:v>
                </c:pt>
                <c:pt idx="8999">
                  <c:v>0.0</c:v>
                </c:pt>
                <c:pt idx="9000">
                  <c:v>0.0</c:v>
                </c:pt>
                <c:pt idx="9001">
                  <c:v>0.0</c:v>
                </c:pt>
                <c:pt idx="9002">
                  <c:v>0.0</c:v>
                </c:pt>
                <c:pt idx="9003">
                  <c:v>0.0</c:v>
                </c:pt>
                <c:pt idx="9004">
                  <c:v>0.0</c:v>
                </c:pt>
                <c:pt idx="9005">
                  <c:v>0.0</c:v>
                </c:pt>
                <c:pt idx="9006">
                  <c:v>0.0</c:v>
                </c:pt>
                <c:pt idx="9007">
                  <c:v>0.0</c:v>
                </c:pt>
                <c:pt idx="9008">
                  <c:v>0.0</c:v>
                </c:pt>
                <c:pt idx="9009">
                  <c:v>0.0</c:v>
                </c:pt>
                <c:pt idx="9010">
                  <c:v>0.0</c:v>
                </c:pt>
                <c:pt idx="9011">
                  <c:v>0.0</c:v>
                </c:pt>
                <c:pt idx="9012">
                  <c:v>0.0</c:v>
                </c:pt>
                <c:pt idx="9013">
                  <c:v>0.0</c:v>
                </c:pt>
                <c:pt idx="9014">
                  <c:v>0.0</c:v>
                </c:pt>
                <c:pt idx="9015">
                  <c:v>0.0</c:v>
                </c:pt>
                <c:pt idx="9016">
                  <c:v>0.0</c:v>
                </c:pt>
                <c:pt idx="9017">
                  <c:v>0.0</c:v>
                </c:pt>
                <c:pt idx="9018">
                  <c:v>0.0</c:v>
                </c:pt>
                <c:pt idx="9019">
                  <c:v>0.0</c:v>
                </c:pt>
                <c:pt idx="9020">
                  <c:v>0.0</c:v>
                </c:pt>
                <c:pt idx="9021">
                  <c:v>0.0</c:v>
                </c:pt>
                <c:pt idx="9022">
                  <c:v>0.0</c:v>
                </c:pt>
                <c:pt idx="9023">
                  <c:v>0.0</c:v>
                </c:pt>
                <c:pt idx="9024">
                  <c:v>0.0</c:v>
                </c:pt>
                <c:pt idx="9025">
                  <c:v>0.0</c:v>
                </c:pt>
                <c:pt idx="9026">
                  <c:v>0.0</c:v>
                </c:pt>
                <c:pt idx="9027">
                  <c:v>0.0</c:v>
                </c:pt>
                <c:pt idx="9028">
                  <c:v>0.0</c:v>
                </c:pt>
                <c:pt idx="9029">
                  <c:v>0.0</c:v>
                </c:pt>
                <c:pt idx="9030">
                  <c:v>0.0</c:v>
                </c:pt>
                <c:pt idx="9031">
                  <c:v>0.0</c:v>
                </c:pt>
                <c:pt idx="9032">
                  <c:v>0.0</c:v>
                </c:pt>
                <c:pt idx="9033">
                  <c:v>0.0</c:v>
                </c:pt>
                <c:pt idx="9034">
                  <c:v>0.0</c:v>
                </c:pt>
                <c:pt idx="9035">
                  <c:v>0.0</c:v>
                </c:pt>
                <c:pt idx="9036">
                  <c:v>0.0</c:v>
                </c:pt>
                <c:pt idx="9037">
                  <c:v>0.0</c:v>
                </c:pt>
                <c:pt idx="9038">
                  <c:v>0.0</c:v>
                </c:pt>
                <c:pt idx="9039">
                  <c:v>0.0</c:v>
                </c:pt>
                <c:pt idx="9040">
                  <c:v>0.0</c:v>
                </c:pt>
                <c:pt idx="9041">
                  <c:v>0.0</c:v>
                </c:pt>
                <c:pt idx="9042">
                  <c:v>0.0</c:v>
                </c:pt>
                <c:pt idx="9043">
                  <c:v>0.0</c:v>
                </c:pt>
                <c:pt idx="9044">
                  <c:v>0.0</c:v>
                </c:pt>
                <c:pt idx="9045">
                  <c:v>0.0</c:v>
                </c:pt>
                <c:pt idx="9046">
                  <c:v>0.0</c:v>
                </c:pt>
                <c:pt idx="9047">
                  <c:v>0.0</c:v>
                </c:pt>
                <c:pt idx="9048">
                  <c:v>0.0</c:v>
                </c:pt>
                <c:pt idx="9049">
                  <c:v>0.0</c:v>
                </c:pt>
                <c:pt idx="9050">
                  <c:v>0.0</c:v>
                </c:pt>
                <c:pt idx="9051">
                  <c:v>0.0</c:v>
                </c:pt>
                <c:pt idx="9052">
                  <c:v>0.0</c:v>
                </c:pt>
                <c:pt idx="9053">
                  <c:v>0.0</c:v>
                </c:pt>
                <c:pt idx="9054">
                  <c:v>0.0</c:v>
                </c:pt>
                <c:pt idx="9055">
                  <c:v>0.0</c:v>
                </c:pt>
                <c:pt idx="9056">
                  <c:v>0.0</c:v>
                </c:pt>
                <c:pt idx="9057">
                  <c:v>0.0</c:v>
                </c:pt>
                <c:pt idx="9058">
                  <c:v>0.0</c:v>
                </c:pt>
                <c:pt idx="9059">
                  <c:v>0.0</c:v>
                </c:pt>
                <c:pt idx="9060">
                  <c:v>0.0</c:v>
                </c:pt>
                <c:pt idx="9061">
                  <c:v>0.0</c:v>
                </c:pt>
                <c:pt idx="9062">
                  <c:v>0.0</c:v>
                </c:pt>
                <c:pt idx="9063">
                  <c:v>0.0</c:v>
                </c:pt>
                <c:pt idx="9064">
                  <c:v>0.0</c:v>
                </c:pt>
                <c:pt idx="9065">
                  <c:v>0.0</c:v>
                </c:pt>
                <c:pt idx="9066">
                  <c:v>0.0</c:v>
                </c:pt>
                <c:pt idx="9067">
                  <c:v>0.0</c:v>
                </c:pt>
                <c:pt idx="9068">
                  <c:v>0.0</c:v>
                </c:pt>
                <c:pt idx="9069">
                  <c:v>0.0</c:v>
                </c:pt>
                <c:pt idx="9070">
                  <c:v>0.0</c:v>
                </c:pt>
                <c:pt idx="9071">
                  <c:v>0.0</c:v>
                </c:pt>
                <c:pt idx="9072">
                  <c:v>0.0</c:v>
                </c:pt>
                <c:pt idx="9073">
                  <c:v>0.0</c:v>
                </c:pt>
                <c:pt idx="9074">
                  <c:v>0.0</c:v>
                </c:pt>
                <c:pt idx="9075">
                  <c:v>0.0</c:v>
                </c:pt>
                <c:pt idx="9076">
                  <c:v>0.0</c:v>
                </c:pt>
                <c:pt idx="9077">
                  <c:v>0.0</c:v>
                </c:pt>
                <c:pt idx="9078">
                  <c:v>0.0</c:v>
                </c:pt>
                <c:pt idx="9079">
                  <c:v>0.0</c:v>
                </c:pt>
                <c:pt idx="9080">
                  <c:v>0.0</c:v>
                </c:pt>
                <c:pt idx="9081">
                  <c:v>0.0</c:v>
                </c:pt>
                <c:pt idx="9082">
                  <c:v>0.0</c:v>
                </c:pt>
                <c:pt idx="9083">
                  <c:v>0.0</c:v>
                </c:pt>
                <c:pt idx="9084">
                  <c:v>0.0</c:v>
                </c:pt>
                <c:pt idx="9085">
                  <c:v>0.0</c:v>
                </c:pt>
                <c:pt idx="9086">
                  <c:v>0.0</c:v>
                </c:pt>
                <c:pt idx="9087">
                  <c:v>0.0</c:v>
                </c:pt>
                <c:pt idx="9088">
                  <c:v>0.0</c:v>
                </c:pt>
                <c:pt idx="9089">
                  <c:v>0.0</c:v>
                </c:pt>
                <c:pt idx="9090">
                  <c:v>0.0</c:v>
                </c:pt>
                <c:pt idx="9091">
                  <c:v>0.0</c:v>
                </c:pt>
                <c:pt idx="9092">
                  <c:v>0.0</c:v>
                </c:pt>
                <c:pt idx="9093">
                  <c:v>0.0</c:v>
                </c:pt>
                <c:pt idx="9094">
                  <c:v>0.0</c:v>
                </c:pt>
                <c:pt idx="9095">
                  <c:v>0.0</c:v>
                </c:pt>
                <c:pt idx="9096">
                  <c:v>0.0</c:v>
                </c:pt>
                <c:pt idx="9097">
                  <c:v>0.0</c:v>
                </c:pt>
                <c:pt idx="9098">
                  <c:v>0.0</c:v>
                </c:pt>
                <c:pt idx="9099">
                  <c:v>0.0</c:v>
                </c:pt>
                <c:pt idx="9100">
                  <c:v>0.0</c:v>
                </c:pt>
                <c:pt idx="9101">
                  <c:v>0.0</c:v>
                </c:pt>
                <c:pt idx="9102">
                  <c:v>0.0</c:v>
                </c:pt>
                <c:pt idx="9103">
                  <c:v>0.0</c:v>
                </c:pt>
                <c:pt idx="9104">
                  <c:v>0.0</c:v>
                </c:pt>
                <c:pt idx="9105">
                  <c:v>0.0</c:v>
                </c:pt>
                <c:pt idx="9106">
                  <c:v>0.0</c:v>
                </c:pt>
                <c:pt idx="9107">
                  <c:v>0.0</c:v>
                </c:pt>
                <c:pt idx="9108">
                  <c:v>0.0</c:v>
                </c:pt>
                <c:pt idx="9109">
                  <c:v>0.0</c:v>
                </c:pt>
                <c:pt idx="9110">
                  <c:v>0.0</c:v>
                </c:pt>
                <c:pt idx="9111">
                  <c:v>0.0</c:v>
                </c:pt>
                <c:pt idx="9112">
                  <c:v>0.0</c:v>
                </c:pt>
                <c:pt idx="9113">
                  <c:v>0.0</c:v>
                </c:pt>
                <c:pt idx="9114">
                  <c:v>0.0</c:v>
                </c:pt>
                <c:pt idx="9115">
                  <c:v>0.0</c:v>
                </c:pt>
                <c:pt idx="9116">
                  <c:v>0.0</c:v>
                </c:pt>
                <c:pt idx="9117">
                  <c:v>0.0</c:v>
                </c:pt>
                <c:pt idx="9118">
                  <c:v>0.0</c:v>
                </c:pt>
                <c:pt idx="9119">
                  <c:v>0.0</c:v>
                </c:pt>
                <c:pt idx="9120">
                  <c:v>0.0</c:v>
                </c:pt>
                <c:pt idx="9121">
                  <c:v>0.0</c:v>
                </c:pt>
                <c:pt idx="9122">
                  <c:v>0.0</c:v>
                </c:pt>
                <c:pt idx="9123">
                  <c:v>0.0</c:v>
                </c:pt>
                <c:pt idx="9124">
                  <c:v>0.0</c:v>
                </c:pt>
                <c:pt idx="9125">
                  <c:v>0.0</c:v>
                </c:pt>
                <c:pt idx="9126">
                  <c:v>0.0</c:v>
                </c:pt>
                <c:pt idx="9127">
                  <c:v>0.0</c:v>
                </c:pt>
                <c:pt idx="9128">
                  <c:v>0.0</c:v>
                </c:pt>
                <c:pt idx="9129">
                  <c:v>0.0</c:v>
                </c:pt>
                <c:pt idx="9130">
                  <c:v>0.0</c:v>
                </c:pt>
                <c:pt idx="9131">
                  <c:v>0.0</c:v>
                </c:pt>
                <c:pt idx="9132">
                  <c:v>0.0</c:v>
                </c:pt>
                <c:pt idx="9133">
                  <c:v>0.0</c:v>
                </c:pt>
                <c:pt idx="9134">
                  <c:v>0.0</c:v>
                </c:pt>
                <c:pt idx="9135">
                  <c:v>0.0</c:v>
                </c:pt>
                <c:pt idx="9136">
                  <c:v>0.0</c:v>
                </c:pt>
                <c:pt idx="9137">
                  <c:v>0.0</c:v>
                </c:pt>
                <c:pt idx="9138">
                  <c:v>0.0</c:v>
                </c:pt>
                <c:pt idx="9139">
                  <c:v>0.0</c:v>
                </c:pt>
                <c:pt idx="9140">
                  <c:v>0.0</c:v>
                </c:pt>
                <c:pt idx="9141">
                  <c:v>0.0</c:v>
                </c:pt>
                <c:pt idx="9142">
                  <c:v>0.0</c:v>
                </c:pt>
                <c:pt idx="9143">
                  <c:v>0.0</c:v>
                </c:pt>
                <c:pt idx="9144">
                  <c:v>0.0</c:v>
                </c:pt>
                <c:pt idx="9145">
                  <c:v>0.0</c:v>
                </c:pt>
                <c:pt idx="9146">
                  <c:v>0.0</c:v>
                </c:pt>
                <c:pt idx="9147">
                  <c:v>0.0</c:v>
                </c:pt>
                <c:pt idx="9148">
                  <c:v>0.0</c:v>
                </c:pt>
                <c:pt idx="9149">
                  <c:v>0.0</c:v>
                </c:pt>
                <c:pt idx="9150">
                  <c:v>0.0</c:v>
                </c:pt>
                <c:pt idx="9151">
                  <c:v>0.0</c:v>
                </c:pt>
                <c:pt idx="9152">
                  <c:v>0.0</c:v>
                </c:pt>
                <c:pt idx="9153">
                  <c:v>0.0</c:v>
                </c:pt>
                <c:pt idx="9154">
                  <c:v>0.0</c:v>
                </c:pt>
                <c:pt idx="9155">
                  <c:v>0.0</c:v>
                </c:pt>
                <c:pt idx="9156">
                  <c:v>0.0</c:v>
                </c:pt>
                <c:pt idx="9157">
                  <c:v>0.0</c:v>
                </c:pt>
                <c:pt idx="9158">
                  <c:v>0.0</c:v>
                </c:pt>
                <c:pt idx="9159">
                  <c:v>0.0</c:v>
                </c:pt>
                <c:pt idx="9160">
                  <c:v>0.0</c:v>
                </c:pt>
                <c:pt idx="9161">
                  <c:v>0.0</c:v>
                </c:pt>
                <c:pt idx="9162">
                  <c:v>0.0</c:v>
                </c:pt>
                <c:pt idx="9163">
                  <c:v>0.0</c:v>
                </c:pt>
                <c:pt idx="9164">
                  <c:v>0.0</c:v>
                </c:pt>
                <c:pt idx="9165">
                  <c:v>0.0</c:v>
                </c:pt>
                <c:pt idx="9166">
                  <c:v>0.0</c:v>
                </c:pt>
                <c:pt idx="9167">
                  <c:v>0.0</c:v>
                </c:pt>
                <c:pt idx="9168">
                  <c:v>0.0</c:v>
                </c:pt>
                <c:pt idx="9169">
                  <c:v>0.0</c:v>
                </c:pt>
                <c:pt idx="9170">
                  <c:v>0.0</c:v>
                </c:pt>
                <c:pt idx="9171">
                  <c:v>0.0</c:v>
                </c:pt>
                <c:pt idx="9172">
                  <c:v>0.0</c:v>
                </c:pt>
                <c:pt idx="9173">
                  <c:v>0.0</c:v>
                </c:pt>
                <c:pt idx="9174">
                  <c:v>0.0</c:v>
                </c:pt>
                <c:pt idx="9175">
                  <c:v>0.0</c:v>
                </c:pt>
                <c:pt idx="9176">
                  <c:v>0.0</c:v>
                </c:pt>
                <c:pt idx="9177">
                  <c:v>0.0</c:v>
                </c:pt>
                <c:pt idx="9178">
                  <c:v>0.0</c:v>
                </c:pt>
                <c:pt idx="9179">
                  <c:v>0.0</c:v>
                </c:pt>
                <c:pt idx="9180">
                  <c:v>0.0</c:v>
                </c:pt>
                <c:pt idx="9181">
                  <c:v>0.0</c:v>
                </c:pt>
                <c:pt idx="9182">
                  <c:v>0.0</c:v>
                </c:pt>
                <c:pt idx="9183">
                  <c:v>0.0</c:v>
                </c:pt>
                <c:pt idx="9184">
                  <c:v>0.0</c:v>
                </c:pt>
                <c:pt idx="9185">
                  <c:v>0.0</c:v>
                </c:pt>
                <c:pt idx="9186">
                  <c:v>0.0</c:v>
                </c:pt>
                <c:pt idx="9187">
                  <c:v>0.0</c:v>
                </c:pt>
                <c:pt idx="9188">
                  <c:v>0.0</c:v>
                </c:pt>
                <c:pt idx="9189">
                  <c:v>0.0</c:v>
                </c:pt>
                <c:pt idx="9190">
                  <c:v>0.0</c:v>
                </c:pt>
                <c:pt idx="9191">
                  <c:v>0.0</c:v>
                </c:pt>
                <c:pt idx="9192">
                  <c:v>0.0</c:v>
                </c:pt>
                <c:pt idx="9193">
                  <c:v>0.0</c:v>
                </c:pt>
                <c:pt idx="9194">
                  <c:v>0.0</c:v>
                </c:pt>
                <c:pt idx="9195">
                  <c:v>0.0</c:v>
                </c:pt>
                <c:pt idx="9196">
                  <c:v>0.0</c:v>
                </c:pt>
                <c:pt idx="9197">
                  <c:v>0.0</c:v>
                </c:pt>
                <c:pt idx="9198">
                  <c:v>0.0</c:v>
                </c:pt>
                <c:pt idx="9199">
                  <c:v>0.0</c:v>
                </c:pt>
                <c:pt idx="9200">
                  <c:v>0.0</c:v>
                </c:pt>
                <c:pt idx="9201">
                  <c:v>0.0</c:v>
                </c:pt>
                <c:pt idx="9202">
                  <c:v>0.0</c:v>
                </c:pt>
                <c:pt idx="9203">
                  <c:v>0.0</c:v>
                </c:pt>
                <c:pt idx="9204">
                  <c:v>0.0</c:v>
                </c:pt>
                <c:pt idx="9205">
                  <c:v>0.0</c:v>
                </c:pt>
                <c:pt idx="9206">
                  <c:v>0.0</c:v>
                </c:pt>
                <c:pt idx="9207">
                  <c:v>0.0</c:v>
                </c:pt>
                <c:pt idx="9208">
                  <c:v>0.0</c:v>
                </c:pt>
                <c:pt idx="9209">
                  <c:v>0.0</c:v>
                </c:pt>
                <c:pt idx="9210">
                  <c:v>0.0</c:v>
                </c:pt>
                <c:pt idx="9211">
                  <c:v>0.0</c:v>
                </c:pt>
                <c:pt idx="9212">
                  <c:v>0.0</c:v>
                </c:pt>
                <c:pt idx="9213">
                  <c:v>0.0</c:v>
                </c:pt>
                <c:pt idx="9214">
                  <c:v>0.0</c:v>
                </c:pt>
                <c:pt idx="9215">
                  <c:v>0.0</c:v>
                </c:pt>
                <c:pt idx="9216">
                  <c:v>0.0</c:v>
                </c:pt>
                <c:pt idx="9217">
                  <c:v>0.0</c:v>
                </c:pt>
                <c:pt idx="9218">
                  <c:v>0.0</c:v>
                </c:pt>
                <c:pt idx="9219">
                  <c:v>0.0</c:v>
                </c:pt>
                <c:pt idx="9220">
                  <c:v>0.0</c:v>
                </c:pt>
                <c:pt idx="9221">
                  <c:v>0.0</c:v>
                </c:pt>
                <c:pt idx="9222">
                  <c:v>0.0</c:v>
                </c:pt>
                <c:pt idx="9223">
                  <c:v>0.0</c:v>
                </c:pt>
                <c:pt idx="9224">
                  <c:v>0.0</c:v>
                </c:pt>
                <c:pt idx="9225">
                  <c:v>0.0</c:v>
                </c:pt>
                <c:pt idx="9226">
                  <c:v>0.0</c:v>
                </c:pt>
                <c:pt idx="9227">
                  <c:v>0.0</c:v>
                </c:pt>
                <c:pt idx="9228">
                  <c:v>0.0</c:v>
                </c:pt>
                <c:pt idx="9229">
                  <c:v>0.0</c:v>
                </c:pt>
                <c:pt idx="9230">
                  <c:v>0.0</c:v>
                </c:pt>
                <c:pt idx="9231">
                  <c:v>0.0</c:v>
                </c:pt>
                <c:pt idx="9232">
                  <c:v>0.0</c:v>
                </c:pt>
                <c:pt idx="9233">
                  <c:v>0.0</c:v>
                </c:pt>
                <c:pt idx="9234">
                  <c:v>0.0</c:v>
                </c:pt>
                <c:pt idx="9235">
                  <c:v>0.0</c:v>
                </c:pt>
                <c:pt idx="9236">
                  <c:v>0.0</c:v>
                </c:pt>
                <c:pt idx="9237">
                  <c:v>0.0</c:v>
                </c:pt>
                <c:pt idx="9238">
                  <c:v>0.0</c:v>
                </c:pt>
                <c:pt idx="9239">
                  <c:v>0.0</c:v>
                </c:pt>
                <c:pt idx="9240">
                  <c:v>0.0</c:v>
                </c:pt>
                <c:pt idx="9241">
                  <c:v>0.0</c:v>
                </c:pt>
                <c:pt idx="9242">
                  <c:v>0.0</c:v>
                </c:pt>
                <c:pt idx="9243">
                  <c:v>0.0</c:v>
                </c:pt>
                <c:pt idx="9244">
                  <c:v>0.0</c:v>
                </c:pt>
                <c:pt idx="9245">
                  <c:v>0.0</c:v>
                </c:pt>
                <c:pt idx="9246">
                  <c:v>0.0</c:v>
                </c:pt>
                <c:pt idx="9247">
                  <c:v>0.0</c:v>
                </c:pt>
                <c:pt idx="9248">
                  <c:v>0.0</c:v>
                </c:pt>
                <c:pt idx="9249">
                  <c:v>0.0</c:v>
                </c:pt>
                <c:pt idx="9250">
                  <c:v>0.0</c:v>
                </c:pt>
                <c:pt idx="9251">
                  <c:v>0.0</c:v>
                </c:pt>
                <c:pt idx="9252">
                  <c:v>0.0</c:v>
                </c:pt>
                <c:pt idx="9253">
                  <c:v>0.0</c:v>
                </c:pt>
                <c:pt idx="9254">
                  <c:v>0.0</c:v>
                </c:pt>
                <c:pt idx="9255">
                  <c:v>0.0</c:v>
                </c:pt>
                <c:pt idx="9256">
                  <c:v>0.0</c:v>
                </c:pt>
                <c:pt idx="9257">
                  <c:v>0.0</c:v>
                </c:pt>
                <c:pt idx="9258">
                  <c:v>0.0</c:v>
                </c:pt>
                <c:pt idx="9259">
                  <c:v>0.0</c:v>
                </c:pt>
                <c:pt idx="9260">
                  <c:v>0.0</c:v>
                </c:pt>
                <c:pt idx="9261">
                  <c:v>0.0</c:v>
                </c:pt>
                <c:pt idx="9262">
                  <c:v>0.0</c:v>
                </c:pt>
                <c:pt idx="9263">
                  <c:v>0.0</c:v>
                </c:pt>
                <c:pt idx="9264">
                  <c:v>0.0</c:v>
                </c:pt>
                <c:pt idx="9265">
                  <c:v>0.0</c:v>
                </c:pt>
                <c:pt idx="9266">
                  <c:v>0.0</c:v>
                </c:pt>
                <c:pt idx="9267">
                  <c:v>0.0</c:v>
                </c:pt>
                <c:pt idx="9268">
                  <c:v>0.0</c:v>
                </c:pt>
                <c:pt idx="9269">
                  <c:v>0.0</c:v>
                </c:pt>
                <c:pt idx="9270">
                  <c:v>0.0</c:v>
                </c:pt>
                <c:pt idx="9271">
                  <c:v>0.0</c:v>
                </c:pt>
                <c:pt idx="9272">
                  <c:v>0.0</c:v>
                </c:pt>
                <c:pt idx="9273">
                  <c:v>0.0</c:v>
                </c:pt>
                <c:pt idx="9274">
                  <c:v>0.0</c:v>
                </c:pt>
                <c:pt idx="9275">
                  <c:v>0.0</c:v>
                </c:pt>
                <c:pt idx="9276">
                  <c:v>0.0</c:v>
                </c:pt>
                <c:pt idx="9277">
                  <c:v>0.0</c:v>
                </c:pt>
                <c:pt idx="9278">
                  <c:v>0.0</c:v>
                </c:pt>
                <c:pt idx="9279">
                  <c:v>0.0</c:v>
                </c:pt>
                <c:pt idx="9280">
                  <c:v>0.0</c:v>
                </c:pt>
                <c:pt idx="9281">
                  <c:v>0.0</c:v>
                </c:pt>
                <c:pt idx="9282">
                  <c:v>0.0</c:v>
                </c:pt>
                <c:pt idx="9283">
                  <c:v>0.0</c:v>
                </c:pt>
                <c:pt idx="9284">
                  <c:v>0.0</c:v>
                </c:pt>
                <c:pt idx="9285">
                  <c:v>0.0</c:v>
                </c:pt>
                <c:pt idx="9286">
                  <c:v>0.0</c:v>
                </c:pt>
                <c:pt idx="9287">
                  <c:v>0.0</c:v>
                </c:pt>
                <c:pt idx="9288">
                  <c:v>0.0</c:v>
                </c:pt>
                <c:pt idx="9289">
                  <c:v>0.0</c:v>
                </c:pt>
                <c:pt idx="9290">
                  <c:v>0.0</c:v>
                </c:pt>
                <c:pt idx="9291">
                  <c:v>0.0</c:v>
                </c:pt>
                <c:pt idx="9292">
                  <c:v>0.0</c:v>
                </c:pt>
                <c:pt idx="9293">
                  <c:v>0.0</c:v>
                </c:pt>
                <c:pt idx="9294">
                  <c:v>0.0</c:v>
                </c:pt>
                <c:pt idx="9295">
                  <c:v>0.0</c:v>
                </c:pt>
                <c:pt idx="9296">
                  <c:v>0.0</c:v>
                </c:pt>
                <c:pt idx="9297">
                  <c:v>0.0</c:v>
                </c:pt>
                <c:pt idx="9298">
                  <c:v>0.0</c:v>
                </c:pt>
                <c:pt idx="9299">
                  <c:v>0.0</c:v>
                </c:pt>
                <c:pt idx="9300">
                  <c:v>0.0</c:v>
                </c:pt>
                <c:pt idx="9301">
                  <c:v>0.0</c:v>
                </c:pt>
                <c:pt idx="9302">
                  <c:v>0.0</c:v>
                </c:pt>
                <c:pt idx="9303">
                  <c:v>0.0</c:v>
                </c:pt>
                <c:pt idx="9304">
                  <c:v>0.0</c:v>
                </c:pt>
                <c:pt idx="9305">
                  <c:v>0.0</c:v>
                </c:pt>
                <c:pt idx="9306">
                  <c:v>0.0</c:v>
                </c:pt>
                <c:pt idx="9307">
                  <c:v>0.0</c:v>
                </c:pt>
                <c:pt idx="9308">
                  <c:v>0.0</c:v>
                </c:pt>
                <c:pt idx="9309">
                  <c:v>0.0</c:v>
                </c:pt>
                <c:pt idx="9310">
                  <c:v>0.0</c:v>
                </c:pt>
                <c:pt idx="9311">
                  <c:v>0.0</c:v>
                </c:pt>
                <c:pt idx="9312">
                  <c:v>0.0</c:v>
                </c:pt>
                <c:pt idx="9313">
                  <c:v>0.0</c:v>
                </c:pt>
                <c:pt idx="9314">
                  <c:v>0.0</c:v>
                </c:pt>
                <c:pt idx="9315">
                  <c:v>0.0</c:v>
                </c:pt>
                <c:pt idx="9316">
                  <c:v>0.0</c:v>
                </c:pt>
                <c:pt idx="9317">
                  <c:v>0.0</c:v>
                </c:pt>
                <c:pt idx="9318">
                  <c:v>0.0</c:v>
                </c:pt>
                <c:pt idx="9319">
                  <c:v>0.0</c:v>
                </c:pt>
                <c:pt idx="9320">
                  <c:v>0.0</c:v>
                </c:pt>
                <c:pt idx="9321">
                  <c:v>0.0</c:v>
                </c:pt>
                <c:pt idx="9322">
                  <c:v>0.0</c:v>
                </c:pt>
                <c:pt idx="9323">
                  <c:v>0.0</c:v>
                </c:pt>
                <c:pt idx="9324">
                  <c:v>0.0</c:v>
                </c:pt>
                <c:pt idx="9325">
                  <c:v>0.0</c:v>
                </c:pt>
                <c:pt idx="9326">
                  <c:v>0.0</c:v>
                </c:pt>
                <c:pt idx="9327">
                  <c:v>0.0</c:v>
                </c:pt>
                <c:pt idx="9328">
                  <c:v>0.0</c:v>
                </c:pt>
                <c:pt idx="9329">
                  <c:v>0.0</c:v>
                </c:pt>
                <c:pt idx="9330">
                  <c:v>0.0</c:v>
                </c:pt>
                <c:pt idx="9331">
                  <c:v>0.0</c:v>
                </c:pt>
                <c:pt idx="9332">
                  <c:v>0.0</c:v>
                </c:pt>
                <c:pt idx="9333">
                  <c:v>0.0</c:v>
                </c:pt>
                <c:pt idx="9334">
                  <c:v>0.0</c:v>
                </c:pt>
                <c:pt idx="9335">
                  <c:v>0.0</c:v>
                </c:pt>
                <c:pt idx="9336">
                  <c:v>0.0</c:v>
                </c:pt>
                <c:pt idx="9337">
                  <c:v>0.0</c:v>
                </c:pt>
                <c:pt idx="9338">
                  <c:v>0.0</c:v>
                </c:pt>
                <c:pt idx="9339">
                  <c:v>0.0</c:v>
                </c:pt>
                <c:pt idx="9340">
                  <c:v>0.0</c:v>
                </c:pt>
                <c:pt idx="9341">
                  <c:v>0.0</c:v>
                </c:pt>
                <c:pt idx="9342">
                  <c:v>0.0</c:v>
                </c:pt>
                <c:pt idx="9343">
                  <c:v>0.0</c:v>
                </c:pt>
                <c:pt idx="9344">
                  <c:v>0.0</c:v>
                </c:pt>
                <c:pt idx="9345">
                  <c:v>0.0</c:v>
                </c:pt>
                <c:pt idx="9346">
                  <c:v>0.0</c:v>
                </c:pt>
                <c:pt idx="9347">
                  <c:v>0.0</c:v>
                </c:pt>
                <c:pt idx="9348">
                  <c:v>0.0</c:v>
                </c:pt>
                <c:pt idx="9349">
                  <c:v>0.0</c:v>
                </c:pt>
                <c:pt idx="9350">
                  <c:v>0.0</c:v>
                </c:pt>
                <c:pt idx="9351">
                  <c:v>0.0</c:v>
                </c:pt>
                <c:pt idx="9352">
                  <c:v>0.0</c:v>
                </c:pt>
                <c:pt idx="9353">
                  <c:v>0.0</c:v>
                </c:pt>
                <c:pt idx="9354">
                  <c:v>0.0</c:v>
                </c:pt>
                <c:pt idx="9355">
                  <c:v>0.0</c:v>
                </c:pt>
                <c:pt idx="9356">
                  <c:v>0.0</c:v>
                </c:pt>
                <c:pt idx="9357">
                  <c:v>0.0</c:v>
                </c:pt>
                <c:pt idx="9358">
                  <c:v>0.0</c:v>
                </c:pt>
                <c:pt idx="9359">
                  <c:v>0.0</c:v>
                </c:pt>
                <c:pt idx="9360">
                  <c:v>0.0</c:v>
                </c:pt>
                <c:pt idx="9361">
                  <c:v>0.0</c:v>
                </c:pt>
                <c:pt idx="9362">
                  <c:v>0.0</c:v>
                </c:pt>
                <c:pt idx="9363">
                  <c:v>0.0</c:v>
                </c:pt>
                <c:pt idx="9364">
                  <c:v>0.0</c:v>
                </c:pt>
                <c:pt idx="9365">
                  <c:v>0.0</c:v>
                </c:pt>
                <c:pt idx="9366">
                  <c:v>0.0</c:v>
                </c:pt>
                <c:pt idx="9367">
                  <c:v>0.0</c:v>
                </c:pt>
                <c:pt idx="9368">
                  <c:v>0.0</c:v>
                </c:pt>
                <c:pt idx="9369">
                  <c:v>0.0</c:v>
                </c:pt>
                <c:pt idx="9370">
                  <c:v>0.0</c:v>
                </c:pt>
                <c:pt idx="9371">
                  <c:v>0.0</c:v>
                </c:pt>
                <c:pt idx="9372">
                  <c:v>0.0</c:v>
                </c:pt>
                <c:pt idx="9373">
                  <c:v>0.0</c:v>
                </c:pt>
                <c:pt idx="9374">
                  <c:v>0.0</c:v>
                </c:pt>
                <c:pt idx="9375">
                  <c:v>0.0</c:v>
                </c:pt>
                <c:pt idx="9376">
                  <c:v>0.0</c:v>
                </c:pt>
                <c:pt idx="9377">
                  <c:v>0.0</c:v>
                </c:pt>
                <c:pt idx="9378">
                  <c:v>0.0</c:v>
                </c:pt>
                <c:pt idx="9379">
                  <c:v>0.0</c:v>
                </c:pt>
                <c:pt idx="9380">
                  <c:v>0.0</c:v>
                </c:pt>
                <c:pt idx="9381">
                  <c:v>0.0</c:v>
                </c:pt>
                <c:pt idx="9382">
                  <c:v>0.0</c:v>
                </c:pt>
                <c:pt idx="9383">
                  <c:v>0.0</c:v>
                </c:pt>
                <c:pt idx="9384">
                  <c:v>0.0</c:v>
                </c:pt>
                <c:pt idx="9385">
                  <c:v>0.0</c:v>
                </c:pt>
                <c:pt idx="9386">
                  <c:v>0.0</c:v>
                </c:pt>
                <c:pt idx="9387">
                  <c:v>0.0</c:v>
                </c:pt>
                <c:pt idx="9388">
                  <c:v>0.0</c:v>
                </c:pt>
                <c:pt idx="9389">
                  <c:v>0.0</c:v>
                </c:pt>
                <c:pt idx="9390">
                  <c:v>0.0</c:v>
                </c:pt>
                <c:pt idx="9391">
                  <c:v>0.0</c:v>
                </c:pt>
                <c:pt idx="9392">
                  <c:v>0.0</c:v>
                </c:pt>
                <c:pt idx="9393">
                  <c:v>0.0</c:v>
                </c:pt>
                <c:pt idx="9394">
                  <c:v>0.0</c:v>
                </c:pt>
                <c:pt idx="9395">
                  <c:v>0.0</c:v>
                </c:pt>
                <c:pt idx="9396">
                  <c:v>0.0</c:v>
                </c:pt>
                <c:pt idx="9397">
                  <c:v>0.0</c:v>
                </c:pt>
                <c:pt idx="9398">
                  <c:v>0.0</c:v>
                </c:pt>
                <c:pt idx="9399">
                  <c:v>0.0</c:v>
                </c:pt>
                <c:pt idx="9400">
                  <c:v>0.0</c:v>
                </c:pt>
                <c:pt idx="9401">
                  <c:v>0.0</c:v>
                </c:pt>
                <c:pt idx="9402">
                  <c:v>0.0</c:v>
                </c:pt>
                <c:pt idx="9403">
                  <c:v>0.0</c:v>
                </c:pt>
                <c:pt idx="9404">
                  <c:v>0.0</c:v>
                </c:pt>
                <c:pt idx="9405">
                  <c:v>0.0</c:v>
                </c:pt>
                <c:pt idx="9406">
                  <c:v>0.0</c:v>
                </c:pt>
                <c:pt idx="9407">
                  <c:v>0.0</c:v>
                </c:pt>
                <c:pt idx="9408">
                  <c:v>0.0</c:v>
                </c:pt>
                <c:pt idx="9409">
                  <c:v>0.0</c:v>
                </c:pt>
                <c:pt idx="9410">
                  <c:v>0.0</c:v>
                </c:pt>
                <c:pt idx="9411">
                  <c:v>0.0</c:v>
                </c:pt>
                <c:pt idx="9412">
                  <c:v>0.0</c:v>
                </c:pt>
                <c:pt idx="9413">
                  <c:v>0.0</c:v>
                </c:pt>
                <c:pt idx="9414">
                  <c:v>0.0</c:v>
                </c:pt>
                <c:pt idx="9415">
                  <c:v>0.0</c:v>
                </c:pt>
                <c:pt idx="9416">
                  <c:v>0.0</c:v>
                </c:pt>
                <c:pt idx="9417">
                  <c:v>0.0</c:v>
                </c:pt>
                <c:pt idx="9418">
                  <c:v>0.0</c:v>
                </c:pt>
                <c:pt idx="9419">
                  <c:v>0.0</c:v>
                </c:pt>
                <c:pt idx="9420">
                  <c:v>0.0</c:v>
                </c:pt>
                <c:pt idx="9421">
                  <c:v>0.0</c:v>
                </c:pt>
                <c:pt idx="9422">
                  <c:v>0.0</c:v>
                </c:pt>
                <c:pt idx="9423">
                  <c:v>0.0</c:v>
                </c:pt>
                <c:pt idx="9424">
                  <c:v>0.0</c:v>
                </c:pt>
                <c:pt idx="9425">
                  <c:v>0.0</c:v>
                </c:pt>
                <c:pt idx="9426">
                  <c:v>0.0</c:v>
                </c:pt>
                <c:pt idx="9427">
                  <c:v>0.0</c:v>
                </c:pt>
                <c:pt idx="9428">
                  <c:v>0.0</c:v>
                </c:pt>
                <c:pt idx="9429">
                  <c:v>0.0</c:v>
                </c:pt>
                <c:pt idx="9430">
                  <c:v>0.0</c:v>
                </c:pt>
                <c:pt idx="9431">
                  <c:v>0.0</c:v>
                </c:pt>
                <c:pt idx="9432">
                  <c:v>0.0</c:v>
                </c:pt>
                <c:pt idx="9433">
                  <c:v>0.0</c:v>
                </c:pt>
                <c:pt idx="9434">
                  <c:v>0.0</c:v>
                </c:pt>
                <c:pt idx="9435">
                  <c:v>0.0</c:v>
                </c:pt>
                <c:pt idx="9436">
                  <c:v>0.0</c:v>
                </c:pt>
                <c:pt idx="9437">
                  <c:v>0.0</c:v>
                </c:pt>
                <c:pt idx="9438">
                  <c:v>0.0</c:v>
                </c:pt>
                <c:pt idx="9439">
                  <c:v>0.0</c:v>
                </c:pt>
                <c:pt idx="9440">
                  <c:v>0.0</c:v>
                </c:pt>
                <c:pt idx="9441">
                  <c:v>0.0</c:v>
                </c:pt>
                <c:pt idx="9442">
                  <c:v>0.0</c:v>
                </c:pt>
                <c:pt idx="9443">
                  <c:v>0.0</c:v>
                </c:pt>
                <c:pt idx="9444">
                  <c:v>0.0</c:v>
                </c:pt>
                <c:pt idx="9445">
                  <c:v>0.0</c:v>
                </c:pt>
                <c:pt idx="9446">
                  <c:v>0.0</c:v>
                </c:pt>
                <c:pt idx="9447">
                  <c:v>0.0</c:v>
                </c:pt>
                <c:pt idx="9448">
                  <c:v>0.0</c:v>
                </c:pt>
                <c:pt idx="9449">
                  <c:v>0.0</c:v>
                </c:pt>
                <c:pt idx="9450">
                  <c:v>0.0</c:v>
                </c:pt>
                <c:pt idx="9451">
                  <c:v>0.0</c:v>
                </c:pt>
                <c:pt idx="9452">
                  <c:v>0.0</c:v>
                </c:pt>
                <c:pt idx="9453">
                  <c:v>0.0</c:v>
                </c:pt>
                <c:pt idx="9454">
                  <c:v>0.0</c:v>
                </c:pt>
                <c:pt idx="9455">
                  <c:v>0.0</c:v>
                </c:pt>
                <c:pt idx="9456">
                  <c:v>0.0</c:v>
                </c:pt>
                <c:pt idx="9457">
                  <c:v>0.0</c:v>
                </c:pt>
                <c:pt idx="9458">
                  <c:v>0.0</c:v>
                </c:pt>
                <c:pt idx="9459">
                  <c:v>0.0</c:v>
                </c:pt>
                <c:pt idx="9460">
                  <c:v>0.0</c:v>
                </c:pt>
                <c:pt idx="9461">
                  <c:v>0.0</c:v>
                </c:pt>
                <c:pt idx="9462">
                  <c:v>0.0</c:v>
                </c:pt>
                <c:pt idx="9463">
                  <c:v>0.0</c:v>
                </c:pt>
                <c:pt idx="9464">
                  <c:v>0.0</c:v>
                </c:pt>
                <c:pt idx="9465">
                  <c:v>0.0</c:v>
                </c:pt>
                <c:pt idx="9466">
                  <c:v>0.0</c:v>
                </c:pt>
                <c:pt idx="9467">
                  <c:v>0.0</c:v>
                </c:pt>
                <c:pt idx="9468">
                  <c:v>0.0</c:v>
                </c:pt>
                <c:pt idx="9469">
                  <c:v>0.0</c:v>
                </c:pt>
                <c:pt idx="9470">
                  <c:v>0.0</c:v>
                </c:pt>
                <c:pt idx="9471">
                  <c:v>0.0</c:v>
                </c:pt>
                <c:pt idx="9472">
                  <c:v>0.0</c:v>
                </c:pt>
                <c:pt idx="9473">
                  <c:v>0.0</c:v>
                </c:pt>
                <c:pt idx="9474">
                  <c:v>0.0</c:v>
                </c:pt>
                <c:pt idx="9475">
                  <c:v>0.0</c:v>
                </c:pt>
                <c:pt idx="9476">
                  <c:v>0.0</c:v>
                </c:pt>
                <c:pt idx="9477">
                  <c:v>0.0</c:v>
                </c:pt>
                <c:pt idx="9478">
                  <c:v>0.0</c:v>
                </c:pt>
                <c:pt idx="9479">
                  <c:v>0.0</c:v>
                </c:pt>
                <c:pt idx="9480">
                  <c:v>0.0</c:v>
                </c:pt>
                <c:pt idx="9481">
                  <c:v>0.0</c:v>
                </c:pt>
                <c:pt idx="9482">
                  <c:v>0.0</c:v>
                </c:pt>
                <c:pt idx="9483">
                  <c:v>0.0</c:v>
                </c:pt>
                <c:pt idx="9484">
                  <c:v>0.0</c:v>
                </c:pt>
                <c:pt idx="9485">
                  <c:v>0.0</c:v>
                </c:pt>
                <c:pt idx="9486">
                  <c:v>0.0</c:v>
                </c:pt>
                <c:pt idx="9487">
                  <c:v>0.0</c:v>
                </c:pt>
                <c:pt idx="9488">
                  <c:v>0.0</c:v>
                </c:pt>
                <c:pt idx="9489">
                  <c:v>0.0</c:v>
                </c:pt>
                <c:pt idx="9490">
                  <c:v>0.0</c:v>
                </c:pt>
                <c:pt idx="9491">
                  <c:v>0.0</c:v>
                </c:pt>
                <c:pt idx="9492">
                  <c:v>0.0</c:v>
                </c:pt>
                <c:pt idx="9493">
                  <c:v>0.0</c:v>
                </c:pt>
                <c:pt idx="9494">
                  <c:v>0.0</c:v>
                </c:pt>
                <c:pt idx="9495">
                  <c:v>0.0</c:v>
                </c:pt>
                <c:pt idx="9496">
                  <c:v>0.0</c:v>
                </c:pt>
                <c:pt idx="9497">
                  <c:v>0.0</c:v>
                </c:pt>
                <c:pt idx="9498">
                  <c:v>0.0</c:v>
                </c:pt>
                <c:pt idx="9499">
                  <c:v>0.0</c:v>
                </c:pt>
                <c:pt idx="9500">
                  <c:v>0.0</c:v>
                </c:pt>
                <c:pt idx="9501">
                  <c:v>0.0</c:v>
                </c:pt>
                <c:pt idx="9502">
                  <c:v>0.0</c:v>
                </c:pt>
                <c:pt idx="9503">
                  <c:v>0.0</c:v>
                </c:pt>
                <c:pt idx="9504">
                  <c:v>0.0</c:v>
                </c:pt>
                <c:pt idx="9505">
                  <c:v>0.0</c:v>
                </c:pt>
                <c:pt idx="9506">
                  <c:v>0.0</c:v>
                </c:pt>
                <c:pt idx="9507">
                  <c:v>0.0</c:v>
                </c:pt>
                <c:pt idx="9508">
                  <c:v>0.0</c:v>
                </c:pt>
                <c:pt idx="9509">
                  <c:v>0.0</c:v>
                </c:pt>
                <c:pt idx="9510">
                  <c:v>0.0</c:v>
                </c:pt>
                <c:pt idx="9511">
                  <c:v>0.0</c:v>
                </c:pt>
                <c:pt idx="9512">
                  <c:v>0.0</c:v>
                </c:pt>
                <c:pt idx="9513">
                  <c:v>0.0</c:v>
                </c:pt>
                <c:pt idx="9514">
                  <c:v>0.0</c:v>
                </c:pt>
                <c:pt idx="9515">
                  <c:v>0.0</c:v>
                </c:pt>
                <c:pt idx="9516">
                  <c:v>0.0</c:v>
                </c:pt>
                <c:pt idx="9517">
                  <c:v>0.0</c:v>
                </c:pt>
                <c:pt idx="9518">
                  <c:v>0.0</c:v>
                </c:pt>
                <c:pt idx="9519">
                  <c:v>0.0</c:v>
                </c:pt>
                <c:pt idx="9520">
                  <c:v>0.0</c:v>
                </c:pt>
                <c:pt idx="9521">
                  <c:v>0.0</c:v>
                </c:pt>
                <c:pt idx="9522">
                  <c:v>0.0</c:v>
                </c:pt>
                <c:pt idx="9523">
                  <c:v>0.0</c:v>
                </c:pt>
                <c:pt idx="9524">
                  <c:v>0.0</c:v>
                </c:pt>
                <c:pt idx="9525">
                  <c:v>0.0</c:v>
                </c:pt>
                <c:pt idx="9526">
                  <c:v>0.0</c:v>
                </c:pt>
                <c:pt idx="9527">
                  <c:v>0.0</c:v>
                </c:pt>
                <c:pt idx="9528">
                  <c:v>0.0</c:v>
                </c:pt>
                <c:pt idx="9529">
                  <c:v>0.0</c:v>
                </c:pt>
                <c:pt idx="9530">
                  <c:v>0.0</c:v>
                </c:pt>
                <c:pt idx="9531">
                  <c:v>0.0</c:v>
                </c:pt>
                <c:pt idx="9532">
                  <c:v>0.0</c:v>
                </c:pt>
                <c:pt idx="9533">
                  <c:v>0.0</c:v>
                </c:pt>
                <c:pt idx="9534">
                  <c:v>0.0</c:v>
                </c:pt>
                <c:pt idx="9535">
                  <c:v>0.0</c:v>
                </c:pt>
                <c:pt idx="9536">
                  <c:v>0.0</c:v>
                </c:pt>
                <c:pt idx="9537">
                  <c:v>0.0</c:v>
                </c:pt>
                <c:pt idx="9538">
                  <c:v>0.0</c:v>
                </c:pt>
                <c:pt idx="9539">
                  <c:v>0.0</c:v>
                </c:pt>
                <c:pt idx="9540">
                  <c:v>0.0</c:v>
                </c:pt>
                <c:pt idx="9541">
                  <c:v>0.0</c:v>
                </c:pt>
                <c:pt idx="9542">
                  <c:v>0.0</c:v>
                </c:pt>
                <c:pt idx="9543">
                  <c:v>0.0</c:v>
                </c:pt>
                <c:pt idx="9544">
                  <c:v>0.0</c:v>
                </c:pt>
                <c:pt idx="9545">
                  <c:v>0.0</c:v>
                </c:pt>
                <c:pt idx="9546">
                  <c:v>0.0</c:v>
                </c:pt>
                <c:pt idx="9547">
                  <c:v>0.0</c:v>
                </c:pt>
                <c:pt idx="9548">
                  <c:v>0.0</c:v>
                </c:pt>
                <c:pt idx="9549">
                  <c:v>0.0</c:v>
                </c:pt>
                <c:pt idx="9550">
                  <c:v>0.0</c:v>
                </c:pt>
                <c:pt idx="9551">
                  <c:v>0.0</c:v>
                </c:pt>
                <c:pt idx="9552">
                  <c:v>0.0</c:v>
                </c:pt>
                <c:pt idx="9553">
                  <c:v>0.0</c:v>
                </c:pt>
                <c:pt idx="9554">
                  <c:v>0.0</c:v>
                </c:pt>
                <c:pt idx="9555">
                  <c:v>0.0</c:v>
                </c:pt>
                <c:pt idx="9556">
                  <c:v>0.0</c:v>
                </c:pt>
                <c:pt idx="9557">
                  <c:v>0.0</c:v>
                </c:pt>
                <c:pt idx="9558">
                  <c:v>0.0</c:v>
                </c:pt>
                <c:pt idx="9559">
                  <c:v>0.0</c:v>
                </c:pt>
                <c:pt idx="9560">
                  <c:v>0.0</c:v>
                </c:pt>
                <c:pt idx="9561">
                  <c:v>0.0</c:v>
                </c:pt>
                <c:pt idx="9562">
                  <c:v>0.0</c:v>
                </c:pt>
                <c:pt idx="9563">
                  <c:v>0.0</c:v>
                </c:pt>
                <c:pt idx="9564">
                  <c:v>0.0</c:v>
                </c:pt>
                <c:pt idx="9565">
                  <c:v>0.0</c:v>
                </c:pt>
                <c:pt idx="9566">
                  <c:v>0.0</c:v>
                </c:pt>
                <c:pt idx="9567">
                  <c:v>0.0</c:v>
                </c:pt>
                <c:pt idx="9568">
                  <c:v>0.0</c:v>
                </c:pt>
                <c:pt idx="9569">
                  <c:v>0.0</c:v>
                </c:pt>
                <c:pt idx="9570">
                  <c:v>0.0</c:v>
                </c:pt>
                <c:pt idx="9571">
                  <c:v>0.0</c:v>
                </c:pt>
                <c:pt idx="9572">
                  <c:v>0.0</c:v>
                </c:pt>
                <c:pt idx="9573">
                  <c:v>0.0</c:v>
                </c:pt>
                <c:pt idx="9574">
                  <c:v>0.0</c:v>
                </c:pt>
                <c:pt idx="9575">
                  <c:v>0.0</c:v>
                </c:pt>
                <c:pt idx="9576">
                  <c:v>0.0</c:v>
                </c:pt>
                <c:pt idx="9577">
                  <c:v>0.0</c:v>
                </c:pt>
                <c:pt idx="9578">
                  <c:v>0.0</c:v>
                </c:pt>
                <c:pt idx="9579">
                  <c:v>0.0</c:v>
                </c:pt>
                <c:pt idx="9580">
                  <c:v>0.0</c:v>
                </c:pt>
                <c:pt idx="9581">
                  <c:v>0.0</c:v>
                </c:pt>
                <c:pt idx="9582">
                  <c:v>0.0</c:v>
                </c:pt>
                <c:pt idx="9583">
                  <c:v>0.0</c:v>
                </c:pt>
                <c:pt idx="9584">
                  <c:v>0.0</c:v>
                </c:pt>
                <c:pt idx="9585">
                  <c:v>0.0</c:v>
                </c:pt>
                <c:pt idx="9586">
                  <c:v>0.0</c:v>
                </c:pt>
                <c:pt idx="9587">
                  <c:v>0.0</c:v>
                </c:pt>
                <c:pt idx="9588">
                  <c:v>0.0</c:v>
                </c:pt>
                <c:pt idx="9589">
                  <c:v>0.0</c:v>
                </c:pt>
                <c:pt idx="9590">
                  <c:v>0.0</c:v>
                </c:pt>
                <c:pt idx="9591">
                  <c:v>0.0</c:v>
                </c:pt>
                <c:pt idx="9592">
                  <c:v>0.0</c:v>
                </c:pt>
                <c:pt idx="9593">
                  <c:v>0.0</c:v>
                </c:pt>
                <c:pt idx="9594">
                  <c:v>0.0</c:v>
                </c:pt>
                <c:pt idx="9595">
                  <c:v>0.0</c:v>
                </c:pt>
                <c:pt idx="9596">
                  <c:v>0.0</c:v>
                </c:pt>
                <c:pt idx="9597">
                  <c:v>0.0</c:v>
                </c:pt>
                <c:pt idx="9598">
                  <c:v>0.0</c:v>
                </c:pt>
                <c:pt idx="9599">
                  <c:v>0.0</c:v>
                </c:pt>
                <c:pt idx="9600">
                  <c:v>0.0</c:v>
                </c:pt>
                <c:pt idx="9601">
                  <c:v>0.0</c:v>
                </c:pt>
                <c:pt idx="9602">
                  <c:v>0.0</c:v>
                </c:pt>
                <c:pt idx="9603">
                  <c:v>0.0</c:v>
                </c:pt>
                <c:pt idx="9604">
                  <c:v>0.0</c:v>
                </c:pt>
                <c:pt idx="9605">
                  <c:v>0.0</c:v>
                </c:pt>
                <c:pt idx="9606">
                  <c:v>0.0</c:v>
                </c:pt>
                <c:pt idx="9607">
                  <c:v>0.0</c:v>
                </c:pt>
                <c:pt idx="9608">
                  <c:v>0.0</c:v>
                </c:pt>
                <c:pt idx="9609">
                  <c:v>0.0</c:v>
                </c:pt>
                <c:pt idx="9610">
                  <c:v>0.0</c:v>
                </c:pt>
                <c:pt idx="9611">
                  <c:v>0.0</c:v>
                </c:pt>
                <c:pt idx="9612">
                  <c:v>0.0</c:v>
                </c:pt>
                <c:pt idx="9613">
                  <c:v>0.0</c:v>
                </c:pt>
                <c:pt idx="9614">
                  <c:v>0.0</c:v>
                </c:pt>
                <c:pt idx="9615">
                  <c:v>0.0</c:v>
                </c:pt>
                <c:pt idx="9616">
                  <c:v>0.0</c:v>
                </c:pt>
                <c:pt idx="9617">
                  <c:v>0.0</c:v>
                </c:pt>
                <c:pt idx="9618">
                  <c:v>0.0</c:v>
                </c:pt>
                <c:pt idx="9619">
                  <c:v>0.0</c:v>
                </c:pt>
                <c:pt idx="9620">
                  <c:v>0.0</c:v>
                </c:pt>
                <c:pt idx="9621">
                  <c:v>0.0</c:v>
                </c:pt>
                <c:pt idx="9622">
                  <c:v>0.0</c:v>
                </c:pt>
                <c:pt idx="9623">
                  <c:v>0.0</c:v>
                </c:pt>
                <c:pt idx="9624">
                  <c:v>0.0</c:v>
                </c:pt>
                <c:pt idx="9625">
                  <c:v>0.0</c:v>
                </c:pt>
                <c:pt idx="9626">
                  <c:v>0.0</c:v>
                </c:pt>
                <c:pt idx="9627">
                  <c:v>0.0</c:v>
                </c:pt>
                <c:pt idx="9628">
                  <c:v>0.0</c:v>
                </c:pt>
                <c:pt idx="9629">
                  <c:v>0.0</c:v>
                </c:pt>
                <c:pt idx="9630">
                  <c:v>0.0</c:v>
                </c:pt>
                <c:pt idx="9631">
                  <c:v>0.0</c:v>
                </c:pt>
                <c:pt idx="9632">
                  <c:v>0.0</c:v>
                </c:pt>
                <c:pt idx="9633">
                  <c:v>0.0</c:v>
                </c:pt>
                <c:pt idx="9634">
                  <c:v>0.0</c:v>
                </c:pt>
                <c:pt idx="9635">
                  <c:v>0.0</c:v>
                </c:pt>
                <c:pt idx="9636">
                  <c:v>0.0</c:v>
                </c:pt>
                <c:pt idx="9637">
                  <c:v>0.0</c:v>
                </c:pt>
                <c:pt idx="9638">
                  <c:v>0.0</c:v>
                </c:pt>
                <c:pt idx="9639">
                  <c:v>0.0</c:v>
                </c:pt>
                <c:pt idx="9640">
                  <c:v>0.0</c:v>
                </c:pt>
                <c:pt idx="9641">
                  <c:v>0.0</c:v>
                </c:pt>
                <c:pt idx="9642">
                  <c:v>0.0</c:v>
                </c:pt>
                <c:pt idx="9643">
                  <c:v>0.0</c:v>
                </c:pt>
                <c:pt idx="9644">
                  <c:v>0.0</c:v>
                </c:pt>
                <c:pt idx="9645">
                  <c:v>0.0</c:v>
                </c:pt>
                <c:pt idx="9646">
                  <c:v>0.0</c:v>
                </c:pt>
                <c:pt idx="9647">
                  <c:v>0.0</c:v>
                </c:pt>
                <c:pt idx="9648">
                  <c:v>0.0</c:v>
                </c:pt>
                <c:pt idx="9649">
                  <c:v>0.0</c:v>
                </c:pt>
                <c:pt idx="9650">
                  <c:v>0.0</c:v>
                </c:pt>
                <c:pt idx="9651">
                  <c:v>0.0</c:v>
                </c:pt>
                <c:pt idx="9652">
                  <c:v>0.0</c:v>
                </c:pt>
                <c:pt idx="9653">
                  <c:v>0.0</c:v>
                </c:pt>
                <c:pt idx="9654">
                  <c:v>0.0</c:v>
                </c:pt>
                <c:pt idx="9655">
                  <c:v>0.0</c:v>
                </c:pt>
                <c:pt idx="9656">
                  <c:v>0.0</c:v>
                </c:pt>
                <c:pt idx="9657">
                  <c:v>0.0</c:v>
                </c:pt>
                <c:pt idx="9658">
                  <c:v>0.0</c:v>
                </c:pt>
                <c:pt idx="9659">
                  <c:v>0.0</c:v>
                </c:pt>
                <c:pt idx="9660">
                  <c:v>0.0</c:v>
                </c:pt>
                <c:pt idx="9661">
                  <c:v>0.0</c:v>
                </c:pt>
                <c:pt idx="9662">
                  <c:v>0.0</c:v>
                </c:pt>
                <c:pt idx="9663">
                  <c:v>0.0</c:v>
                </c:pt>
                <c:pt idx="9664">
                  <c:v>0.0</c:v>
                </c:pt>
                <c:pt idx="9665">
                  <c:v>0.0</c:v>
                </c:pt>
                <c:pt idx="9666">
                  <c:v>0.0</c:v>
                </c:pt>
                <c:pt idx="9667">
                  <c:v>0.0</c:v>
                </c:pt>
                <c:pt idx="9668">
                  <c:v>0.0</c:v>
                </c:pt>
                <c:pt idx="9669">
                  <c:v>0.0</c:v>
                </c:pt>
                <c:pt idx="9670">
                  <c:v>0.0</c:v>
                </c:pt>
                <c:pt idx="9671">
                  <c:v>0.0</c:v>
                </c:pt>
                <c:pt idx="9672">
                  <c:v>0.0</c:v>
                </c:pt>
                <c:pt idx="9673">
                  <c:v>0.0</c:v>
                </c:pt>
                <c:pt idx="9674">
                  <c:v>0.0</c:v>
                </c:pt>
                <c:pt idx="9675">
                  <c:v>0.0</c:v>
                </c:pt>
                <c:pt idx="9676">
                  <c:v>0.0</c:v>
                </c:pt>
                <c:pt idx="9677">
                  <c:v>0.0</c:v>
                </c:pt>
                <c:pt idx="9678">
                  <c:v>0.0</c:v>
                </c:pt>
                <c:pt idx="9679">
                  <c:v>0.0</c:v>
                </c:pt>
                <c:pt idx="9680">
                  <c:v>0.0</c:v>
                </c:pt>
                <c:pt idx="9681">
                  <c:v>0.0</c:v>
                </c:pt>
                <c:pt idx="9682">
                  <c:v>0.0</c:v>
                </c:pt>
                <c:pt idx="9683">
                  <c:v>0.0</c:v>
                </c:pt>
                <c:pt idx="9684">
                  <c:v>0.0</c:v>
                </c:pt>
                <c:pt idx="9685">
                  <c:v>0.0</c:v>
                </c:pt>
                <c:pt idx="9686">
                  <c:v>0.0</c:v>
                </c:pt>
                <c:pt idx="9687">
                  <c:v>0.0</c:v>
                </c:pt>
                <c:pt idx="9688">
                  <c:v>0.0</c:v>
                </c:pt>
                <c:pt idx="9689">
                  <c:v>0.0</c:v>
                </c:pt>
                <c:pt idx="9690">
                  <c:v>0.0</c:v>
                </c:pt>
                <c:pt idx="9691">
                  <c:v>0.0</c:v>
                </c:pt>
                <c:pt idx="9692">
                  <c:v>0.0</c:v>
                </c:pt>
                <c:pt idx="9693">
                  <c:v>0.0</c:v>
                </c:pt>
                <c:pt idx="9694">
                  <c:v>0.0</c:v>
                </c:pt>
                <c:pt idx="9695">
                  <c:v>0.0</c:v>
                </c:pt>
                <c:pt idx="9696">
                  <c:v>0.0</c:v>
                </c:pt>
                <c:pt idx="9697">
                  <c:v>0.0</c:v>
                </c:pt>
                <c:pt idx="9698">
                  <c:v>0.0</c:v>
                </c:pt>
                <c:pt idx="9699">
                  <c:v>0.0</c:v>
                </c:pt>
                <c:pt idx="9700">
                  <c:v>0.0</c:v>
                </c:pt>
                <c:pt idx="9701">
                  <c:v>0.0</c:v>
                </c:pt>
                <c:pt idx="9702">
                  <c:v>0.0</c:v>
                </c:pt>
                <c:pt idx="9703">
                  <c:v>0.0</c:v>
                </c:pt>
                <c:pt idx="9704">
                  <c:v>0.0</c:v>
                </c:pt>
                <c:pt idx="9705">
                  <c:v>0.0</c:v>
                </c:pt>
                <c:pt idx="9706">
                  <c:v>0.0</c:v>
                </c:pt>
                <c:pt idx="9707">
                  <c:v>0.0</c:v>
                </c:pt>
                <c:pt idx="9708">
                  <c:v>0.0</c:v>
                </c:pt>
                <c:pt idx="9709">
                  <c:v>0.0</c:v>
                </c:pt>
                <c:pt idx="9710">
                  <c:v>0.0</c:v>
                </c:pt>
                <c:pt idx="9711">
                  <c:v>0.0</c:v>
                </c:pt>
                <c:pt idx="9712">
                  <c:v>0.0</c:v>
                </c:pt>
                <c:pt idx="9713">
                  <c:v>0.0</c:v>
                </c:pt>
                <c:pt idx="9714">
                  <c:v>0.0</c:v>
                </c:pt>
                <c:pt idx="9715">
                  <c:v>0.0</c:v>
                </c:pt>
                <c:pt idx="9716">
                  <c:v>0.0</c:v>
                </c:pt>
                <c:pt idx="9717">
                  <c:v>0.0</c:v>
                </c:pt>
                <c:pt idx="9718">
                  <c:v>0.0</c:v>
                </c:pt>
                <c:pt idx="9719">
                  <c:v>0.0</c:v>
                </c:pt>
                <c:pt idx="9720">
                  <c:v>0.0</c:v>
                </c:pt>
                <c:pt idx="9721">
                  <c:v>0.0</c:v>
                </c:pt>
                <c:pt idx="9722">
                  <c:v>0.0</c:v>
                </c:pt>
                <c:pt idx="9723">
                  <c:v>0.0</c:v>
                </c:pt>
                <c:pt idx="9724">
                  <c:v>0.0</c:v>
                </c:pt>
                <c:pt idx="9725">
                  <c:v>0.0</c:v>
                </c:pt>
                <c:pt idx="9726">
                  <c:v>0.0</c:v>
                </c:pt>
                <c:pt idx="9727">
                  <c:v>0.0</c:v>
                </c:pt>
                <c:pt idx="9728">
                  <c:v>0.0</c:v>
                </c:pt>
                <c:pt idx="9729">
                  <c:v>0.0</c:v>
                </c:pt>
                <c:pt idx="9730">
                  <c:v>0.0</c:v>
                </c:pt>
                <c:pt idx="9731">
                  <c:v>0.0</c:v>
                </c:pt>
                <c:pt idx="9732">
                  <c:v>0.0</c:v>
                </c:pt>
                <c:pt idx="9733">
                  <c:v>0.0</c:v>
                </c:pt>
                <c:pt idx="9734">
                  <c:v>0.0</c:v>
                </c:pt>
                <c:pt idx="9735">
                  <c:v>0.0</c:v>
                </c:pt>
                <c:pt idx="9736">
                  <c:v>0.0</c:v>
                </c:pt>
                <c:pt idx="9737">
                  <c:v>0.0</c:v>
                </c:pt>
                <c:pt idx="9738">
                  <c:v>0.0</c:v>
                </c:pt>
                <c:pt idx="9739">
                  <c:v>0.0</c:v>
                </c:pt>
                <c:pt idx="9740">
                  <c:v>0.0</c:v>
                </c:pt>
                <c:pt idx="9741">
                  <c:v>0.0</c:v>
                </c:pt>
                <c:pt idx="9742">
                  <c:v>0.0</c:v>
                </c:pt>
                <c:pt idx="9743">
                  <c:v>0.0</c:v>
                </c:pt>
                <c:pt idx="9744">
                  <c:v>0.0</c:v>
                </c:pt>
                <c:pt idx="9745">
                  <c:v>0.0</c:v>
                </c:pt>
                <c:pt idx="9746">
                  <c:v>0.0</c:v>
                </c:pt>
                <c:pt idx="9747">
                  <c:v>0.0</c:v>
                </c:pt>
                <c:pt idx="9748">
                  <c:v>0.0</c:v>
                </c:pt>
                <c:pt idx="9749">
                  <c:v>0.0</c:v>
                </c:pt>
                <c:pt idx="9750">
                  <c:v>0.0</c:v>
                </c:pt>
                <c:pt idx="9751">
                  <c:v>0.0</c:v>
                </c:pt>
                <c:pt idx="9752">
                  <c:v>0.0</c:v>
                </c:pt>
                <c:pt idx="9753">
                  <c:v>0.0</c:v>
                </c:pt>
                <c:pt idx="9754">
                  <c:v>0.0</c:v>
                </c:pt>
                <c:pt idx="9755">
                  <c:v>0.0</c:v>
                </c:pt>
                <c:pt idx="9756">
                  <c:v>0.0</c:v>
                </c:pt>
                <c:pt idx="9757">
                  <c:v>0.0</c:v>
                </c:pt>
                <c:pt idx="9758">
                  <c:v>0.0</c:v>
                </c:pt>
                <c:pt idx="9759">
                  <c:v>0.0</c:v>
                </c:pt>
                <c:pt idx="9760">
                  <c:v>0.0</c:v>
                </c:pt>
                <c:pt idx="9761">
                  <c:v>0.0</c:v>
                </c:pt>
                <c:pt idx="9762">
                  <c:v>0.0</c:v>
                </c:pt>
                <c:pt idx="9763">
                  <c:v>0.0</c:v>
                </c:pt>
                <c:pt idx="9764">
                  <c:v>0.0</c:v>
                </c:pt>
                <c:pt idx="9765">
                  <c:v>0.0</c:v>
                </c:pt>
                <c:pt idx="9766">
                  <c:v>0.0</c:v>
                </c:pt>
                <c:pt idx="9767">
                  <c:v>0.0</c:v>
                </c:pt>
                <c:pt idx="9768">
                  <c:v>0.0</c:v>
                </c:pt>
                <c:pt idx="9769">
                  <c:v>0.0</c:v>
                </c:pt>
                <c:pt idx="9770">
                  <c:v>0.0</c:v>
                </c:pt>
                <c:pt idx="9771">
                  <c:v>0.0</c:v>
                </c:pt>
                <c:pt idx="9772">
                  <c:v>0.0</c:v>
                </c:pt>
                <c:pt idx="9773">
                  <c:v>0.0</c:v>
                </c:pt>
                <c:pt idx="9774">
                  <c:v>0.0</c:v>
                </c:pt>
                <c:pt idx="9775">
                  <c:v>0.0</c:v>
                </c:pt>
                <c:pt idx="9776">
                  <c:v>0.0</c:v>
                </c:pt>
                <c:pt idx="9777">
                  <c:v>0.0</c:v>
                </c:pt>
                <c:pt idx="9778">
                  <c:v>0.0</c:v>
                </c:pt>
                <c:pt idx="9779">
                  <c:v>0.0</c:v>
                </c:pt>
                <c:pt idx="9780">
                  <c:v>0.0</c:v>
                </c:pt>
                <c:pt idx="9781">
                  <c:v>0.0</c:v>
                </c:pt>
                <c:pt idx="9782">
                  <c:v>0.0</c:v>
                </c:pt>
                <c:pt idx="9783">
                  <c:v>0.0</c:v>
                </c:pt>
                <c:pt idx="9784">
                  <c:v>0.0</c:v>
                </c:pt>
                <c:pt idx="9785">
                  <c:v>0.0</c:v>
                </c:pt>
                <c:pt idx="9786">
                  <c:v>0.0</c:v>
                </c:pt>
                <c:pt idx="9787">
                  <c:v>0.0</c:v>
                </c:pt>
                <c:pt idx="9788">
                  <c:v>0.0</c:v>
                </c:pt>
                <c:pt idx="9789">
                  <c:v>0.0</c:v>
                </c:pt>
                <c:pt idx="9790">
                  <c:v>0.0</c:v>
                </c:pt>
                <c:pt idx="9791">
                  <c:v>0.0</c:v>
                </c:pt>
                <c:pt idx="9792">
                  <c:v>0.0</c:v>
                </c:pt>
                <c:pt idx="9793">
                  <c:v>0.0</c:v>
                </c:pt>
                <c:pt idx="9794">
                  <c:v>0.0</c:v>
                </c:pt>
                <c:pt idx="9795">
                  <c:v>0.0</c:v>
                </c:pt>
                <c:pt idx="9796">
                  <c:v>0.0</c:v>
                </c:pt>
                <c:pt idx="9797">
                  <c:v>0.0</c:v>
                </c:pt>
                <c:pt idx="9798">
                  <c:v>0.0</c:v>
                </c:pt>
                <c:pt idx="9799">
                  <c:v>0.0</c:v>
                </c:pt>
                <c:pt idx="9800">
                  <c:v>0.0</c:v>
                </c:pt>
                <c:pt idx="9801">
                  <c:v>0.0</c:v>
                </c:pt>
                <c:pt idx="9802">
                  <c:v>0.0</c:v>
                </c:pt>
                <c:pt idx="9803">
                  <c:v>0.0</c:v>
                </c:pt>
                <c:pt idx="9804">
                  <c:v>0.0</c:v>
                </c:pt>
                <c:pt idx="9805">
                  <c:v>0.0</c:v>
                </c:pt>
                <c:pt idx="9806">
                  <c:v>0.0</c:v>
                </c:pt>
                <c:pt idx="9807">
                  <c:v>0.0</c:v>
                </c:pt>
                <c:pt idx="9808">
                  <c:v>0.0</c:v>
                </c:pt>
                <c:pt idx="9809">
                  <c:v>0.0</c:v>
                </c:pt>
                <c:pt idx="9810">
                  <c:v>0.0</c:v>
                </c:pt>
                <c:pt idx="9811">
                  <c:v>0.0</c:v>
                </c:pt>
                <c:pt idx="9812">
                  <c:v>0.0</c:v>
                </c:pt>
                <c:pt idx="9813">
                  <c:v>0.0</c:v>
                </c:pt>
                <c:pt idx="9814">
                  <c:v>0.0</c:v>
                </c:pt>
                <c:pt idx="9815">
                  <c:v>0.0</c:v>
                </c:pt>
                <c:pt idx="9816">
                  <c:v>0.0</c:v>
                </c:pt>
                <c:pt idx="9817">
                  <c:v>0.0</c:v>
                </c:pt>
                <c:pt idx="9818">
                  <c:v>0.0</c:v>
                </c:pt>
                <c:pt idx="9819">
                  <c:v>0.0</c:v>
                </c:pt>
                <c:pt idx="9820">
                  <c:v>0.0</c:v>
                </c:pt>
                <c:pt idx="9821">
                  <c:v>0.0</c:v>
                </c:pt>
                <c:pt idx="9822">
                  <c:v>0.0</c:v>
                </c:pt>
                <c:pt idx="9823">
                  <c:v>0.0</c:v>
                </c:pt>
                <c:pt idx="9824">
                  <c:v>0.0</c:v>
                </c:pt>
                <c:pt idx="9825">
                  <c:v>0.0</c:v>
                </c:pt>
                <c:pt idx="9826">
                  <c:v>0.0</c:v>
                </c:pt>
                <c:pt idx="9827">
                  <c:v>0.0</c:v>
                </c:pt>
                <c:pt idx="9828">
                  <c:v>0.0</c:v>
                </c:pt>
                <c:pt idx="9829">
                  <c:v>0.0</c:v>
                </c:pt>
                <c:pt idx="9830">
                  <c:v>0.0</c:v>
                </c:pt>
                <c:pt idx="9831">
                  <c:v>0.0</c:v>
                </c:pt>
                <c:pt idx="9832">
                  <c:v>0.0</c:v>
                </c:pt>
                <c:pt idx="9833">
                  <c:v>0.0</c:v>
                </c:pt>
                <c:pt idx="9834">
                  <c:v>0.0</c:v>
                </c:pt>
                <c:pt idx="9835">
                  <c:v>0.0</c:v>
                </c:pt>
                <c:pt idx="9836">
                  <c:v>0.0</c:v>
                </c:pt>
                <c:pt idx="9837">
                  <c:v>0.0</c:v>
                </c:pt>
                <c:pt idx="9838">
                  <c:v>0.0</c:v>
                </c:pt>
                <c:pt idx="9839">
                  <c:v>0.0</c:v>
                </c:pt>
                <c:pt idx="9840">
                  <c:v>0.0</c:v>
                </c:pt>
                <c:pt idx="9841">
                  <c:v>0.0</c:v>
                </c:pt>
                <c:pt idx="9842">
                  <c:v>0.0</c:v>
                </c:pt>
                <c:pt idx="9843">
                  <c:v>0.0</c:v>
                </c:pt>
                <c:pt idx="9844">
                  <c:v>0.0</c:v>
                </c:pt>
                <c:pt idx="9845">
                  <c:v>0.0</c:v>
                </c:pt>
                <c:pt idx="9846">
                  <c:v>0.0</c:v>
                </c:pt>
                <c:pt idx="9847">
                  <c:v>0.0</c:v>
                </c:pt>
                <c:pt idx="9848">
                  <c:v>0.0</c:v>
                </c:pt>
                <c:pt idx="9849">
                  <c:v>0.0</c:v>
                </c:pt>
                <c:pt idx="9850">
                  <c:v>0.0</c:v>
                </c:pt>
                <c:pt idx="9851">
                  <c:v>0.0</c:v>
                </c:pt>
                <c:pt idx="9852">
                  <c:v>0.0</c:v>
                </c:pt>
                <c:pt idx="9853">
                  <c:v>0.0</c:v>
                </c:pt>
                <c:pt idx="9854">
                  <c:v>0.0</c:v>
                </c:pt>
                <c:pt idx="9855">
                  <c:v>0.0</c:v>
                </c:pt>
                <c:pt idx="9856">
                  <c:v>0.0</c:v>
                </c:pt>
                <c:pt idx="9857">
                  <c:v>0.0</c:v>
                </c:pt>
                <c:pt idx="9858">
                  <c:v>0.0</c:v>
                </c:pt>
                <c:pt idx="9859">
                  <c:v>0.0</c:v>
                </c:pt>
                <c:pt idx="9860">
                  <c:v>0.0</c:v>
                </c:pt>
                <c:pt idx="9861">
                  <c:v>0.0</c:v>
                </c:pt>
                <c:pt idx="9862">
                  <c:v>0.0</c:v>
                </c:pt>
                <c:pt idx="9863">
                  <c:v>0.0</c:v>
                </c:pt>
                <c:pt idx="9864">
                  <c:v>0.0</c:v>
                </c:pt>
                <c:pt idx="9865">
                  <c:v>0.0</c:v>
                </c:pt>
                <c:pt idx="9866">
                  <c:v>0.0</c:v>
                </c:pt>
                <c:pt idx="9867">
                  <c:v>0.0</c:v>
                </c:pt>
                <c:pt idx="9868">
                  <c:v>0.0</c:v>
                </c:pt>
                <c:pt idx="9869">
                  <c:v>0.0</c:v>
                </c:pt>
                <c:pt idx="9870">
                  <c:v>0.0</c:v>
                </c:pt>
                <c:pt idx="9871">
                  <c:v>0.0</c:v>
                </c:pt>
                <c:pt idx="9872">
                  <c:v>0.0</c:v>
                </c:pt>
                <c:pt idx="9873">
                  <c:v>0.0</c:v>
                </c:pt>
                <c:pt idx="9874">
                  <c:v>0.0</c:v>
                </c:pt>
                <c:pt idx="9875">
                  <c:v>0.0</c:v>
                </c:pt>
                <c:pt idx="9876">
                  <c:v>0.0</c:v>
                </c:pt>
                <c:pt idx="9877">
                  <c:v>0.0</c:v>
                </c:pt>
                <c:pt idx="9878">
                  <c:v>0.0</c:v>
                </c:pt>
                <c:pt idx="9879">
                  <c:v>0.0</c:v>
                </c:pt>
                <c:pt idx="9880">
                  <c:v>0.0</c:v>
                </c:pt>
                <c:pt idx="9881">
                  <c:v>0.0</c:v>
                </c:pt>
                <c:pt idx="9882">
                  <c:v>0.0</c:v>
                </c:pt>
                <c:pt idx="9883">
                  <c:v>0.0</c:v>
                </c:pt>
                <c:pt idx="9884">
                  <c:v>0.0</c:v>
                </c:pt>
                <c:pt idx="9885">
                  <c:v>0.0</c:v>
                </c:pt>
                <c:pt idx="9886">
                  <c:v>0.0</c:v>
                </c:pt>
                <c:pt idx="9887">
                  <c:v>0.0</c:v>
                </c:pt>
                <c:pt idx="9888">
                  <c:v>0.0</c:v>
                </c:pt>
                <c:pt idx="9889">
                  <c:v>0.0</c:v>
                </c:pt>
                <c:pt idx="9890">
                  <c:v>0.0</c:v>
                </c:pt>
                <c:pt idx="9891">
                  <c:v>0.0</c:v>
                </c:pt>
                <c:pt idx="9892">
                  <c:v>0.0</c:v>
                </c:pt>
                <c:pt idx="9893">
                  <c:v>0.0</c:v>
                </c:pt>
                <c:pt idx="9894">
                  <c:v>0.0</c:v>
                </c:pt>
                <c:pt idx="9895">
                  <c:v>0.0</c:v>
                </c:pt>
                <c:pt idx="9896">
                  <c:v>0.0</c:v>
                </c:pt>
                <c:pt idx="9897">
                  <c:v>0.0</c:v>
                </c:pt>
                <c:pt idx="9898">
                  <c:v>0.0</c:v>
                </c:pt>
                <c:pt idx="9899">
                  <c:v>0.0</c:v>
                </c:pt>
                <c:pt idx="9900">
                  <c:v>0.0</c:v>
                </c:pt>
                <c:pt idx="9901">
                  <c:v>0.0</c:v>
                </c:pt>
                <c:pt idx="9902">
                  <c:v>0.0</c:v>
                </c:pt>
                <c:pt idx="9903">
                  <c:v>0.0</c:v>
                </c:pt>
                <c:pt idx="9904">
                  <c:v>0.0</c:v>
                </c:pt>
                <c:pt idx="9905">
                  <c:v>0.0</c:v>
                </c:pt>
                <c:pt idx="9906">
                  <c:v>0.0</c:v>
                </c:pt>
                <c:pt idx="9907">
                  <c:v>0.0</c:v>
                </c:pt>
                <c:pt idx="9908">
                  <c:v>0.0</c:v>
                </c:pt>
                <c:pt idx="9909">
                  <c:v>0.0</c:v>
                </c:pt>
                <c:pt idx="9910">
                  <c:v>0.0</c:v>
                </c:pt>
                <c:pt idx="9911">
                  <c:v>0.0</c:v>
                </c:pt>
                <c:pt idx="9912">
                  <c:v>0.0</c:v>
                </c:pt>
                <c:pt idx="9913">
                  <c:v>0.0</c:v>
                </c:pt>
                <c:pt idx="9914">
                  <c:v>0.0</c:v>
                </c:pt>
                <c:pt idx="9915">
                  <c:v>0.0</c:v>
                </c:pt>
                <c:pt idx="9916">
                  <c:v>0.0</c:v>
                </c:pt>
                <c:pt idx="9917">
                  <c:v>0.0</c:v>
                </c:pt>
                <c:pt idx="9918">
                  <c:v>0.0</c:v>
                </c:pt>
                <c:pt idx="9919">
                  <c:v>0.0</c:v>
                </c:pt>
                <c:pt idx="9920">
                  <c:v>0.0</c:v>
                </c:pt>
                <c:pt idx="9921">
                  <c:v>0.0</c:v>
                </c:pt>
                <c:pt idx="9922">
                  <c:v>0.0</c:v>
                </c:pt>
                <c:pt idx="9923">
                  <c:v>0.0</c:v>
                </c:pt>
                <c:pt idx="9924">
                  <c:v>0.0</c:v>
                </c:pt>
                <c:pt idx="9925">
                  <c:v>0.0</c:v>
                </c:pt>
                <c:pt idx="9926">
                  <c:v>0.0</c:v>
                </c:pt>
                <c:pt idx="9927">
                  <c:v>0.0</c:v>
                </c:pt>
                <c:pt idx="9928">
                  <c:v>0.0</c:v>
                </c:pt>
                <c:pt idx="9929">
                  <c:v>0.0</c:v>
                </c:pt>
                <c:pt idx="9930">
                  <c:v>0.0</c:v>
                </c:pt>
                <c:pt idx="9931">
                  <c:v>0.0</c:v>
                </c:pt>
                <c:pt idx="9932">
                  <c:v>0.0</c:v>
                </c:pt>
                <c:pt idx="9933">
                  <c:v>0.0</c:v>
                </c:pt>
                <c:pt idx="9934">
                  <c:v>0.0</c:v>
                </c:pt>
                <c:pt idx="9935">
                  <c:v>0.0</c:v>
                </c:pt>
                <c:pt idx="9936">
                  <c:v>0.0</c:v>
                </c:pt>
                <c:pt idx="9937">
                  <c:v>0.0</c:v>
                </c:pt>
                <c:pt idx="9938">
                  <c:v>0.0</c:v>
                </c:pt>
                <c:pt idx="9939">
                  <c:v>0.0</c:v>
                </c:pt>
                <c:pt idx="9940">
                  <c:v>0.0</c:v>
                </c:pt>
                <c:pt idx="9941">
                  <c:v>0.0</c:v>
                </c:pt>
                <c:pt idx="9942">
                  <c:v>0.0</c:v>
                </c:pt>
                <c:pt idx="9943">
                  <c:v>0.0</c:v>
                </c:pt>
                <c:pt idx="9944">
                  <c:v>0.0</c:v>
                </c:pt>
                <c:pt idx="9945">
                  <c:v>0.0</c:v>
                </c:pt>
                <c:pt idx="9946">
                  <c:v>0.0</c:v>
                </c:pt>
                <c:pt idx="9947">
                  <c:v>0.0</c:v>
                </c:pt>
                <c:pt idx="9948">
                  <c:v>0.0</c:v>
                </c:pt>
                <c:pt idx="9949">
                  <c:v>0.0</c:v>
                </c:pt>
                <c:pt idx="9950">
                  <c:v>0.0</c:v>
                </c:pt>
                <c:pt idx="9951">
                  <c:v>0.0</c:v>
                </c:pt>
                <c:pt idx="9952">
                  <c:v>0.0</c:v>
                </c:pt>
                <c:pt idx="9953">
                  <c:v>0.0</c:v>
                </c:pt>
                <c:pt idx="9954">
                  <c:v>0.0</c:v>
                </c:pt>
                <c:pt idx="9955">
                  <c:v>0.0</c:v>
                </c:pt>
                <c:pt idx="9956">
                  <c:v>0.0</c:v>
                </c:pt>
                <c:pt idx="9957">
                  <c:v>0.0</c:v>
                </c:pt>
                <c:pt idx="9958">
                  <c:v>0.0</c:v>
                </c:pt>
                <c:pt idx="9959">
                  <c:v>0.0</c:v>
                </c:pt>
                <c:pt idx="9960">
                  <c:v>0.0</c:v>
                </c:pt>
                <c:pt idx="9961">
                  <c:v>0.0</c:v>
                </c:pt>
                <c:pt idx="9962">
                  <c:v>0.0</c:v>
                </c:pt>
                <c:pt idx="9963">
                  <c:v>0.0</c:v>
                </c:pt>
                <c:pt idx="9964">
                  <c:v>0.0</c:v>
                </c:pt>
                <c:pt idx="9965">
                  <c:v>0.0</c:v>
                </c:pt>
                <c:pt idx="9966">
                  <c:v>0.0</c:v>
                </c:pt>
                <c:pt idx="9967">
                  <c:v>0.0</c:v>
                </c:pt>
                <c:pt idx="9968">
                  <c:v>0.0</c:v>
                </c:pt>
                <c:pt idx="9969">
                  <c:v>0.0</c:v>
                </c:pt>
                <c:pt idx="9970">
                  <c:v>0.0</c:v>
                </c:pt>
                <c:pt idx="9971">
                  <c:v>0.0</c:v>
                </c:pt>
                <c:pt idx="9972">
                  <c:v>0.0</c:v>
                </c:pt>
                <c:pt idx="9973">
                  <c:v>0.0</c:v>
                </c:pt>
                <c:pt idx="9974">
                  <c:v>0.0</c:v>
                </c:pt>
                <c:pt idx="9975">
                  <c:v>0.0</c:v>
                </c:pt>
                <c:pt idx="9976">
                  <c:v>0.0</c:v>
                </c:pt>
                <c:pt idx="9977">
                  <c:v>0.0</c:v>
                </c:pt>
                <c:pt idx="9978">
                  <c:v>0.0</c:v>
                </c:pt>
                <c:pt idx="9979">
                  <c:v>0.0</c:v>
                </c:pt>
                <c:pt idx="9980">
                  <c:v>0.0</c:v>
                </c:pt>
                <c:pt idx="9981">
                  <c:v>0.0</c:v>
                </c:pt>
                <c:pt idx="9982">
                  <c:v>0.0</c:v>
                </c:pt>
                <c:pt idx="9983">
                  <c:v>0.0</c:v>
                </c:pt>
                <c:pt idx="9984">
                  <c:v>0.0</c:v>
                </c:pt>
                <c:pt idx="9985">
                  <c:v>0.0</c:v>
                </c:pt>
                <c:pt idx="9986">
                  <c:v>0.0</c:v>
                </c:pt>
                <c:pt idx="9987">
                  <c:v>0.0</c:v>
                </c:pt>
                <c:pt idx="9988">
                  <c:v>0.0</c:v>
                </c:pt>
                <c:pt idx="9989">
                  <c:v>0.0</c:v>
                </c:pt>
                <c:pt idx="9990">
                  <c:v>0.0</c:v>
                </c:pt>
                <c:pt idx="9991">
                  <c:v>0.0</c:v>
                </c:pt>
                <c:pt idx="9992">
                  <c:v>0.0</c:v>
                </c:pt>
                <c:pt idx="9993">
                  <c:v>0.0</c:v>
                </c:pt>
                <c:pt idx="9994">
                  <c:v>0.0</c:v>
                </c:pt>
                <c:pt idx="9995">
                  <c:v>0.0</c:v>
                </c:pt>
                <c:pt idx="9996">
                  <c:v>0.0</c:v>
                </c:pt>
                <c:pt idx="9997">
                  <c:v>0.0</c:v>
                </c:pt>
                <c:pt idx="9998">
                  <c:v>0.0</c:v>
                </c:pt>
                <c:pt idx="9999">
                  <c:v>0.0</c:v>
                </c:pt>
                <c:pt idx="10000">
                  <c:v>0.0</c:v>
                </c:pt>
                <c:pt idx="10001">
                  <c:v>0.0</c:v>
                </c:pt>
                <c:pt idx="10002">
                  <c:v>0.0</c:v>
                </c:pt>
                <c:pt idx="10003">
                  <c:v>0.0</c:v>
                </c:pt>
                <c:pt idx="10004">
                  <c:v>0.0</c:v>
                </c:pt>
                <c:pt idx="10005">
                  <c:v>0.0</c:v>
                </c:pt>
                <c:pt idx="10006">
                  <c:v>0.0</c:v>
                </c:pt>
                <c:pt idx="10007">
                  <c:v>0.0</c:v>
                </c:pt>
                <c:pt idx="10008">
                  <c:v>0.0</c:v>
                </c:pt>
                <c:pt idx="10009">
                  <c:v>0.0</c:v>
                </c:pt>
                <c:pt idx="10010">
                  <c:v>0.0</c:v>
                </c:pt>
                <c:pt idx="10011">
                  <c:v>0.0</c:v>
                </c:pt>
                <c:pt idx="10012">
                  <c:v>0.0</c:v>
                </c:pt>
                <c:pt idx="10013">
                  <c:v>0.0</c:v>
                </c:pt>
                <c:pt idx="10014">
                  <c:v>0.0</c:v>
                </c:pt>
                <c:pt idx="10015">
                  <c:v>0.0</c:v>
                </c:pt>
                <c:pt idx="10016">
                  <c:v>0.0</c:v>
                </c:pt>
                <c:pt idx="10017">
                  <c:v>0.0</c:v>
                </c:pt>
                <c:pt idx="10018">
                  <c:v>0.0</c:v>
                </c:pt>
                <c:pt idx="10019">
                  <c:v>0.0</c:v>
                </c:pt>
                <c:pt idx="10020">
                  <c:v>0.0</c:v>
                </c:pt>
                <c:pt idx="10021">
                  <c:v>0.0</c:v>
                </c:pt>
                <c:pt idx="10022">
                  <c:v>0.0</c:v>
                </c:pt>
                <c:pt idx="10023">
                  <c:v>0.0</c:v>
                </c:pt>
                <c:pt idx="10024">
                  <c:v>0.0</c:v>
                </c:pt>
                <c:pt idx="10025">
                  <c:v>0.0</c:v>
                </c:pt>
                <c:pt idx="10026">
                  <c:v>0.0</c:v>
                </c:pt>
                <c:pt idx="10027">
                  <c:v>0.0</c:v>
                </c:pt>
                <c:pt idx="10028">
                  <c:v>0.0</c:v>
                </c:pt>
                <c:pt idx="10029">
                  <c:v>0.0</c:v>
                </c:pt>
                <c:pt idx="10030">
                  <c:v>0.0</c:v>
                </c:pt>
                <c:pt idx="10031">
                  <c:v>0.0</c:v>
                </c:pt>
                <c:pt idx="10032">
                  <c:v>0.0</c:v>
                </c:pt>
                <c:pt idx="10033">
                  <c:v>0.0</c:v>
                </c:pt>
                <c:pt idx="10034">
                  <c:v>0.0</c:v>
                </c:pt>
                <c:pt idx="10035">
                  <c:v>0.0</c:v>
                </c:pt>
                <c:pt idx="10036">
                  <c:v>0.0</c:v>
                </c:pt>
                <c:pt idx="10037">
                  <c:v>0.0</c:v>
                </c:pt>
                <c:pt idx="10038">
                  <c:v>0.0</c:v>
                </c:pt>
                <c:pt idx="10039">
                  <c:v>0.0</c:v>
                </c:pt>
                <c:pt idx="10040">
                  <c:v>0.0</c:v>
                </c:pt>
                <c:pt idx="10041">
                  <c:v>0.0</c:v>
                </c:pt>
                <c:pt idx="10042">
                  <c:v>0.0</c:v>
                </c:pt>
                <c:pt idx="10043">
                  <c:v>0.0</c:v>
                </c:pt>
                <c:pt idx="10044">
                  <c:v>0.0</c:v>
                </c:pt>
                <c:pt idx="10045">
                  <c:v>0.0</c:v>
                </c:pt>
                <c:pt idx="10046">
                  <c:v>0.0</c:v>
                </c:pt>
                <c:pt idx="10047">
                  <c:v>0.0</c:v>
                </c:pt>
                <c:pt idx="10048">
                  <c:v>0.0</c:v>
                </c:pt>
                <c:pt idx="10049">
                  <c:v>0.0</c:v>
                </c:pt>
                <c:pt idx="10050">
                  <c:v>0.0</c:v>
                </c:pt>
                <c:pt idx="10051">
                  <c:v>0.0</c:v>
                </c:pt>
                <c:pt idx="10052">
                  <c:v>0.0</c:v>
                </c:pt>
                <c:pt idx="10053">
                  <c:v>0.0</c:v>
                </c:pt>
                <c:pt idx="10054">
                  <c:v>0.0</c:v>
                </c:pt>
                <c:pt idx="10055">
                  <c:v>0.0</c:v>
                </c:pt>
                <c:pt idx="10056">
                  <c:v>0.0</c:v>
                </c:pt>
                <c:pt idx="10057">
                  <c:v>0.0</c:v>
                </c:pt>
                <c:pt idx="10058">
                  <c:v>0.0</c:v>
                </c:pt>
                <c:pt idx="10059">
                  <c:v>0.0</c:v>
                </c:pt>
                <c:pt idx="10060">
                  <c:v>0.0</c:v>
                </c:pt>
                <c:pt idx="10061">
                  <c:v>0.0</c:v>
                </c:pt>
                <c:pt idx="10062">
                  <c:v>0.0</c:v>
                </c:pt>
                <c:pt idx="10063">
                  <c:v>0.0</c:v>
                </c:pt>
                <c:pt idx="10064">
                  <c:v>0.0</c:v>
                </c:pt>
                <c:pt idx="10065">
                  <c:v>0.0</c:v>
                </c:pt>
                <c:pt idx="10066">
                  <c:v>0.0</c:v>
                </c:pt>
                <c:pt idx="10067">
                  <c:v>0.0</c:v>
                </c:pt>
                <c:pt idx="10068">
                  <c:v>0.0</c:v>
                </c:pt>
                <c:pt idx="10069">
                  <c:v>0.0</c:v>
                </c:pt>
                <c:pt idx="10070">
                  <c:v>0.0</c:v>
                </c:pt>
                <c:pt idx="10071">
                  <c:v>0.0</c:v>
                </c:pt>
                <c:pt idx="10072">
                  <c:v>0.0</c:v>
                </c:pt>
                <c:pt idx="10073">
                  <c:v>0.0</c:v>
                </c:pt>
                <c:pt idx="10074">
                  <c:v>0.0</c:v>
                </c:pt>
                <c:pt idx="10075">
                  <c:v>0.0</c:v>
                </c:pt>
                <c:pt idx="10076">
                  <c:v>0.0</c:v>
                </c:pt>
                <c:pt idx="10077">
                  <c:v>0.0</c:v>
                </c:pt>
                <c:pt idx="10078">
                  <c:v>0.0</c:v>
                </c:pt>
                <c:pt idx="10079">
                  <c:v>0.0</c:v>
                </c:pt>
                <c:pt idx="10080">
                  <c:v>0.0</c:v>
                </c:pt>
                <c:pt idx="10081">
                  <c:v>0.0</c:v>
                </c:pt>
                <c:pt idx="10082">
                  <c:v>0.0</c:v>
                </c:pt>
                <c:pt idx="10083">
                  <c:v>0.0</c:v>
                </c:pt>
                <c:pt idx="10084">
                  <c:v>0.0</c:v>
                </c:pt>
                <c:pt idx="10085">
                  <c:v>0.0</c:v>
                </c:pt>
                <c:pt idx="10086">
                  <c:v>0.0</c:v>
                </c:pt>
                <c:pt idx="10087">
                  <c:v>0.0</c:v>
                </c:pt>
                <c:pt idx="10088">
                  <c:v>0.0</c:v>
                </c:pt>
                <c:pt idx="10089">
                  <c:v>0.0</c:v>
                </c:pt>
                <c:pt idx="10090">
                  <c:v>0.0</c:v>
                </c:pt>
                <c:pt idx="10091">
                  <c:v>0.0</c:v>
                </c:pt>
                <c:pt idx="10092">
                  <c:v>0.0</c:v>
                </c:pt>
                <c:pt idx="10093">
                  <c:v>0.0</c:v>
                </c:pt>
                <c:pt idx="10094">
                  <c:v>0.0</c:v>
                </c:pt>
                <c:pt idx="10095">
                  <c:v>0.0</c:v>
                </c:pt>
                <c:pt idx="10096">
                  <c:v>0.0</c:v>
                </c:pt>
                <c:pt idx="10097">
                  <c:v>0.0</c:v>
                </c:pt>
                <c:pt idx="10098">
                  <c:v>0.0</c:v>
                </c:pt>
                <c:pt idx="10099">
                  <c:v>0.0</c:v>
                </c:pt>
                <c:pt idx="10100">
                  <c:v>0.0</c:v>
                </c:pt>
                <c:pt idx="10101">
                  <c:v>0.0</c:v>
                </c:pt>
                <c:pt idx="10102">
                  <c:v>0.0</c:v>
                </c:pt>
                <c:pt idx="10103">
                  <c:v>0.0</c:v>
                </c:pt>
                <c:pt idx="10104">
                  <c:v>0.0</c:v>
                </c:pt>
                <c:pt idx="10105">
                  <c:v>0.0</c:v>
                </c:pt>
                <c:pt idx="10106">
                  <c:v>0.0</c:v>
                </c:pt>
                <c:pt idx="10107">
                  <c:v>0.0</c:v>
                </c:pt>
                <c:pt idx="10108">
                  <c:v>0.0</c:v>
                </c:pt>
                <c:pt idx="10109">
                  <c:v>0.0</c:v>
                </c:pt>
                <c:pt idx="10110">
                  <c:v>0.0</c:v>
                </c:pt>
                <c:pt idx="10111">
                  <c:v>0.0</c:v>
                </c:pt>
                <c:pt idx="10112">
                  <c:v>0.0</c:v>
                </c:pt>
                <c:pt idx="10113">
                  <c:v>0.0</c:v>
                </c:pt>
                <c:pt idx="10114">
                  <c:v>0.0</c:v>
                </c:pt>
                <c:pt idx="10115">
                  <c:v>0.0</c:v>
                </c:pt>
                <c:pt idx="10116">
                  <c:v>0.0</c:v>
                </c:pt>
                <c:pt idx="10117">
                  <c:v>0.0</c:v>
                </c:pt>
                <c:pt idx="10118">
                  <c:v>0.0</c:v>
                </c:pt>
                <c:pt idx="10119">
                  <c:v>0.0</c:v>
                </c:pt>
                <c:pt idx="10120">
                  <c:v>0.0</c:v>
                </c:pt>
                <c:pt idx="10121">
                  <c:v>0.0</c:v>
                </c:pt>
                <c:pt idx="10122">
                  <c:v>0.0</c:v>
                </c:pt>
                <c:pt idx="10123">
                  <c:v>0.0</c:v>
                </c:pt>
                <c:pt idx="10124">
                  <c:v>0.0</c:v>
                </c:pt>
                <c:pt idx="10125">
                  <c:v>0.0</c:v>
                </c:pt>
                <c:pt idx="10126">
                  <c:v>0.0</c:v>
                </c:pt>
                <c:pt idx="10127">
                  <c:v>0.0</c:v>
                </c:pt>
                <c:pt idx="10128">
                  <c:v>0.0</c:v>
                </c:pt>
                <c:pt idx="10129">
                  <c:v>0.0</c:v>
                </c:pt>
                <c:pt idx="10130">
                  <c:v>0.0</c:v>
                </c:pt>
                <c:pt idx="10131">
                  <c:v>0.0</c:v>
                </c:pt>
                <c:pt idx="10132">
                  <c:v>0.0</c:v>
                </c:pt>
                <c:pt idx="10133">
                  <c:v>0.0</c:v>
                </c:pt>
                <c:pt idx="10134">
                  <c:v>0.0</c:v>
                </c:pt>
                <c:pt idx="10135">
                  <c:v>0.0</c:v>
                </c:pt>
                <c:pt idx="10136">
                  <c:v>0.0</c:v>
                </c:pt>
                <c:pt idx="10137">
                  <c:v>0.0</c:v>
                </c:pt>
                <c:pt idx="10138">
                  <c:v>0.0</c:v>
                </c:pt>
                <c:pt idx="10139">
                  <c:v>0.0</c:v>
                </c:pt>
                <c:pt idx="10140">
                  <c:v>0.0</c:v>
                </c:pt>
                <c:pt idx="10141">
                  <c:v>0.0</c:v>
                </c:pt>
                <c:pt idx="10142">
                  <c:v>0.0</c:v>
                </c:pt>
                <c:pt idx="10143">
                  <c:v>0.0</c:v>
                </c:pt>
                <c:pt idx="10144">
                  <c:v>0.0</c:v>
                </c:pt>
                <c:pt idx="10145">
                  <c:v>0.0</c:v>
                </c:pt>
                <c:pt idx="10146">
                  <c:v>0.0</c:v>
                </c:pt>
                <c:pt idx="10147">
                  <c:v>0.0</c:v>
                </c:pt>
                <c:pt idx="10148">
                  <c:v>0.0</c:v>
                </c:pt>
                <c:pt idx="10149">
                  <c:v>0.0</c:v>
                </c:pt>
                <c:pt idx="10150">
                  <c:v>0.0</c:v>
                </c:pt>
                <c:pt idx="10151">
                  <c:v>0.0</c:v>
                </c:pt>
                <c:pt idx="10152">
                  <c:v>0.0</c:v>
                </c:pt>
                <c:pt idx="10153">
                  <c:v>0.0</c:v>
                </c:pt>
                <c:pt idx="10154">
                  <c:v>0.0</c:v>
                </c:pt>
                <c:pt idx="10155">
                  <c:v>0.0</c:v>
                </c:pt>
                <c:pt idx="10156">
                  <c:v>0.0</c:v>
                </c:pt>
                <c:pt idx="10157">
                  <c:v>0.0</c:v>
                </c:pt>
                <c:pt idx="10158">
                  <c:v>0.0</c:v>
                </c:pt>
                <c:pt idx="10159">
                  <c:v>0.0</c:v>
                </c:pt>
                <c:pt idx="10160">
                  <c:v>0.0</c:v>
                </c:pt>
                <c:pt idx="10161">
                  <c:v>0.0</c:v>
                </c:pt>
                <c:pt idx="10162">
                  <c:v>0.0</c:v>
                </c:pt>
                <c:pt idx="10163">
                  <c:v>0.0</c:v>
                </c:pt>
                <c:pt idx="10164">
                  <c:v>0.0</c:v>
                </c:pt>
                <c:pt idx="10165">
                  <c:v>0.0</c:v>
                </c:pt>
                <c:pt idx="10166">
                  <c:v>0.0</c:v>
                </c:pt>
                <c:pt idx="10167">
                  <c:v>0.0</c:v>
                </c:pt>
                <c:pt idx="10168">
                  <c:v>0.0</c:v>
                </c:pt>
                <c:pt idx="10169">
                  <c:v>0.0</c:v>
                </c:pt>
                <c:pt idx="10170">
                  <c:v>0.0</c:v>
                </c:pt>
                <c:pt idx="10171">
                  <c:v>0.0</c:v>
                </c:pt>
                <c:pt idx="10172">
                  <c:v>0.0</c:v>
                </c:pt>
                <c:pt idx="10173">
                  <c:v>0.0</c:v>
                </c:pt>
                <c:pt idx="10174">
                  <c:v>0.0</c:v>
                </c:pt>
                <c:pt idx="10175">
                  <c:v>0.0</c:v>
                </c:pt>
                <c:pt idx="10176">
                  <c:v>0.0</c:v>
                </c:pt>
                <c:pt idx="10177">
                  <c:v>0.0</c:v>
                </c:pt>
                <c:pt idx="10178">
                  <c:v>0.0</c:v>
                </c:pt>
                <c:pt idx="10179">
                  <c:v>0.0</c:v>
                </c:pt>
                <c:pt idx="10180">
                  <c:v>0.0</c:v>
                </c:pt>
                <c:pt idx="10181">
                  <c:v>0.0</c:v>
                </c:pt>
                <c:pt idx="10182">
                  <c:v>0.0</c:v>
                </c:pt>
                <c:pt idx="10183">
                  <c:v>0.0</c:v>
                </c:pt>
                <c:pt idx="10184">
                  <c:v>0.0</c:v>
                </c:pt>
                <c:pt idx="10185">
                  <c:v>0.0</c:v>
                </c:pt>
                <c:pt idx="10186">
                  <c:v>0.0</c:v>
                </c:pt>
                <c:pt idx="10187">
                  <c:v>0.0</c:v>
                </c:pt>
                <c:pt idx="10188">
                  <c:v>0.0</c:v>
                </c:pt>
                <c:pt idx="10189">
                  <c:v>0.0</c:v>
                </c:pt>
                <c:pt idx="10190">
                  <c:v>0.0</c:v>
                </c:pt>
                <c:pt idx="10191">
                  <c:v>0.0</c:v>
                </c:pt>
                <c:pt idx="10192">
                  <c:v>0.0</c:v>
                </c:pt>
                <c:pt idx="10193">
                  <c:v>0.0</c:v>
                </c:pt>
                <c:pt idx="10194">
                  <c:v>0.0</c:v>
                </c:pt>
                <c:pt idx="10195">
                  <c:v>0.0</c:v>
                </c:pt>
                <c:pt idx="10196">
                  <c:v>0.0</c:v>
                </c:pt>
                <c:pt idx="10197">
                  <c:v>0.0</c:v>
                </c:pt>
                <c:pt idx="10198">
                  <c:v>0.0</c:v>
                </c:pt>
                <c:pt idx="10199">
                  <c:v>0.0</c:v>
                </c:pt>
                <c:pt idx="10200">
                  <c:v>0.0</c:v>
                </c:pt>
                <c:pt idx="10201">
                  <c:v>0.0</c:v>
                </c:pt>
                <c:pt idx="10202">
                  <c:v>0.0</c:v>
                </c:pt>
                <c:pt idx="10203">
                  <c:v>0.0</c:v>
                </c:pt>
                <c:pt idx="10204">
                  <c:v>0.0</c:v>
                </c:pt>
                <c:pt idx="10205">
                  <c:v>0.0</c:v>
                </c:pt>
                <c:pt idx="10206">
                  <c:v>0.0</c:v>
                </c:pt>
                <c:pt idx="10207">
                  <c:v>0.0</c:v>
                </c:pt>
                <c:pt idx="10208">
                  <c:v>0.0</c:v>
                </c:pt>
                <c:pt idx="10209">
                  <c:v>0.0</c:v>
                </c:pt>
                <c:pt idx="10210">
                  <c:v>0.0</c:v>
                </c:pt>
                <c:pt idx="10211">
                  <c:v>0.0</c:v>
                </c:pt>
                <c:pt idx="10212">
                  <c:v>0.0</c:v>
                </c:pt>
                <c:pt idx="10213">
                  <c:v>0.0</c:v>
                </c:pt>
                <c:pt idx="10214">
                  <c:v>0.0</c:v>
                </c:pt>
                <c:pt idx="10215">
                  <c:v>0.0</c:v>
                </c:pt>
                <c:pt idx="10216">
                  <c:v>0.0</c:v>
                </c:pt>
                <c:pt idx="10217">
                  <c:v>0.0</c:v>
                </c:pt>
                <c:pt idx="10218">
                  <c:v>0.0</c:v>
                </c:pt>
                <c:pt idx="10219">
                  <c:v>0.0</c:v>
                </c:pt>
                <c:pt idx="10220">
                  <c:v>0.0</c:v>
                </c:pt>
                <c:pt idx="10221">
                  <c:v>0.0</c:v>
                </c:pt>
                <c:pt idx="10222">
                  <c:v>0.0</c:v>
                </c:pt>
                <c:pt idx="10223">
                  <c:v>0.0</c:v>
                </c:pt>
                <c:pt idx="10224">
                  <c:v>0.0</c:v>
                </c:pt>
                <c:pt idx="10225">
                  <c:v>0.0</c:v>
                </c:pt>
                <c:pt idx="10226">
                  <c:v>0.0</c:v>
                </c:pt>
                <c:pt idx="10227">
                  <c:v>0.0</c:v>
                </c:pt>
                <c:pt idx="10228">
                  <c:v>0.0</c:v>
                </c:pt>
                <c:pt idx="10229">
                  <c:v>0.0</c:v>
                </c:pt>
                <c:pt idx="10230">
                  <c:v>0.0</c:v>
                </c:pt>
                <c:pt idx="10231">
                  <c:v>0.0</c:v>
                </c:pt>
                <c:pt idx="10232">
                  <c:v>0.0</c:v>
                </c:pt>
                <c:pt idx="10233">
                  <c:v>0.0</c:v>
                </c:pt>
                <c:pt idx="10234">
                  <c:v>0.0</c:v>
                </c:pt>
                <c:pt idx="10235">
                  <c:v>0.0</c:v>
                </c:pt>
                <c:pt idx="10236">
                  <c:v>0.0</c:v>
                </c:pt>
                <c:pt idx="10237">
                  <c:v>0.0</c:v>
                </c:pt>
                <c:pt idx="10238">
                  <c:v>0.0</c:v>
                </c:pt>
                <c:pt idx="10239">
                  <c:v>0.0</c:v>
                </c:pt>
                <c:pt idx="10240">
                  <c:v>0.0</c:v>
                </c:pt>
                <c:pt idx="10241">
                  <c:v>0.0</c:v>
                </c:pt>
                <c:pt idx="10242">
                  <c:v>0.0</c:v>
                </c:pt>
                <c:pt idx="10243">
                  <c:v>0.0</c:v>
                </c:pt>
                <c:pt idx="10244">
                  <c:v>0.0</c:v>
                </c:pt>
                <c:pt idx="10245">
                  <c:v>0.0</c:v>
                </c:pt>
                <c:pt idx="10246">
                  <c:v>0.0</c:v>
                </c:pt>
                <c:pt idx="10247">
                  <c:v>0.0</c:v>
                </c:pt>
                <c:pt idx="10248">
                  <c:v>0.0</c:v>
                </c:pt>
                <c:pt idx="10249">
                  <c:v>0.0</c:v>
                </c:pt>
                <c:pt idx="10250">
                  <c:v>0.0</c:v>
                </c:pt>
                <c:pt idx="10251">
                  <c:v>0.0</c:v>
                </c:pt>
                <c:pt idx="10252">
                  <c:v>0.0</c:v>
                </c:pt>
                <c:pt idx="10253">
                  <c:v>0.0</c:v>
                </c:pt>
                <c:pt idx="10254">
                  <c:v>0.0</c:v>
                </c:pt>
                <c:pt idx="10255">
                  <c:v>0.0</c:v>
                </c:pt>
                <c:pt idx="10256">
                  <c:v>0.0</c:v>
                </c:pt>
                <c:pt idx="10257">
                  <c:v>0.0</c:v>
                </c:pt>
                <c:pt idx="10258">
                  <c:v>0.0</c:v>
                </c:pt>
                <c:pt idx="10259">
                  <c:v>0.0</c:v>
                </c:pt>
                <c:pt idx="10260">
                  <c:v>0.0</c:v>
                </c:pt>
                <c:pt idx="10261">
                  <c:v>0.0</c:v>
                </c:pt>
                <c:pt idx="10262">
                  <c:v>0.0</c:v>
                </c:pt>
                <c:pt idx="10263">
                  <c:v>0.0</c:v>
                </c:pt>
                <c:pt idx="10264">
                  <c:v>0.0</c:v>
                </c:pt>
                <c:pt idx="10265">
                  <c:v>0.0</c:v>
                </c:pt>
                <c:pt idx="10266">
                  <c:v>0.0</c:v>
                </c:pt>
                <c:pt idx="10267">
                  <c:v>0.0</c:v>
                </c:pt>
                <c:pt idx="10268">
                  <c:v>0.0</c:v>
                </c:pt>
                <c:pt idx="10269">
                  <c:v>0.0</c:v>
                </c:pt>
                <c:pt idx="10270">
                  <c:v>0.0</c:v>
                </c:pt>
                <c:pt idx="10271">
                  <c:v>0.0</c:v>
                </c:pt>
                <c:pt idx="10272">
                  <c:v>0.0</c:v>
                </c:pt>
                <c:pt idx="10273">
                  <c:v>0.0</c:v>
                </c:pt>
                <c:pt idx="10274">
                  <c:v>0.0</c:v>
                </c:pt>
                <c:pt idx="10275">
                  <c:v>0.0</c:v>
                </c:pt>
                <c:pt idx="10276">
                  <c:v>0.0</c:v>
                </c:pt>
                <c:pt idx="10277">
                  <c:v>0.0</c:v>
                </c:pt>
                <c:pt idx="10278">
                  <c:v>0.0</c:v>
                </c:pt>
                <c:pt idx="10279">
                  <c:v>0.0</c:v>
                </c:pt>
                <c:pt idx="10280">
                  <c:v>0.0</c:v>
                </c:pt>
                <c:pt idx="10281">
                  <c:v>0.0</c:v>
                </c:pt>
                <c:pt idx="10282">
                  <c:v>0.0</c:v>
                </c:pt>
                <c:pt idx="10283">
                  <c:v>0.0</c:v>
                </c:pt>
                <c:pt idx="10284">
                  <c:v>0.0</c:v>
                </c:pt>
                <c:pt idx="10285">
                  <c:v>0.0</c:v>
                </c:pt>
                <c:pt idx="10286">
                  <c:v>0.0</c:v>
                </c:pt>
                <c:pt idx="10287">
                  <c:v>0.0</c:v>
                </c:pt>
                <c:pt idx="10288">
                  <c:v>0.0</c:v>
                </c:pt>
                <c:pt idx="10289">
                  <c:v>0.0</c:v>
                </c:pt>
                <c:pt idx="10290">
                  <c:v>0.0</c:v>
                </c:pt>
                <c:pt idx="10291">
                  <c:v>0.0</c:v>
                </c:pt>
                <c:pt idx="10292">
                  <c:v>0.0</c:v>
                </c:pt>
                <c:pt idx="10293">
                  <c:v>0.0</c:v>
                </c:pt>
                <c:pt idx="10294">
                  <c:v>0.0</c:v>
                </c:pt>
                <c:pt idx="10295">
                  <c:v>0.0</c:v>
                </c:pt>
                <c:pt idx="10296">
                  <c:v>0.0</c:v>
                </c:pt>
                <c:pt idx="10297">
                  <c:v>0.0</c:v>
                </c:pt>
                <c:pt idx="10298">
                  <c:v>0.0</c:v>
                </c:pt>
                <c:pt idx="10299">
                  <c:v>0.0</c:v>
                </c:pt>
                <c:pt idx="10300">
                  <c:v>0.0</c:v>
                </c:pt>
                <c:pt idx="10301">
                  <c:v>0.0</c:v>
                </c:pt>
                <c:pt idx="10302">
                  <c:v>0.0</c:v>
                </c:pt>
                <c:pt idx="10303">
                  <c:v>0.0</c:v>
                </c:pt>
                <c:pt idx="10304">
                  <c:v>0.0</c:v>
                </c:pt>
                <c:pt idx="10305">
                  <c:v>0.0</c:v>
                </c:pt>
                <c:pt idx="10306">
                  <c:v>0.0</c:v>
                </c:pt>
                <c:pt idx="10307">
                  <c:v>0.0</c:v>
                </c:pt>
                <c:pt idx="10308">
                  <c:v>0.0</c:v>
                </c:pt>
                <c:pt idx="10309">
                  <c:v>0.0</c:v>
                </c:pt>
                <c:pt idx="10310">
                  <c:v>0.0</c:v>
                </c:pt>
                <c:pt idx="10311">
                  <c:v>0.0</c:v>
                </c:pt>
                <c:pt idx="10312">
                  <c:v>0.0</c:v>
                </c:pt>
                <c:pt idx="10313">
                  <c:v>0.0</c:v>
                </c:pt>
                <c:pt idx="10314">
                  <c:v>0.0</c:v>
                </c:pt>
                <c:pt idx="10315">
                  <c:v>0.0</c:v>
                </c:pt>
                <c:pt idx="10316">
                  <c:v>0.0</c:v>
                </c:pt>
                <c:pt idx="10317">
                  <c:v>0.0</c:v>
                </c:pt>
                <c:pt idx="10318">
                  <c:v>0.0</c:v>
                </c:pt>
                <c:pt idx="10319">
                  <c:v>0.0</c:v>
                </c:pt>
                <c:pt idx="10320">
                  <c:v>0.0</c:v>
                </c:pt>
                <c:pt idx="10321">
                  <c:v>0.0</c:v>
                </c:pt>
                <c:pt idx="10322">
                  <c:v>0.0</c:v>
                </c:pt>
                <c:pt idx="10323">
                  <c:v>0.0</c:v>
                </c:pt>
                <c:pt idx="10324">
                  <c:v>0.0</c:v>
                </c:pt>
                <c:pt idx="10325">
                  <c:v>0.0</c:v>
                </c:pt>
                <c:pt idx="10326">
                  <c:v>0.0</c:v>
                </c:pt>
                <c:pt idx="10327">
                  <c:v>0.0</c:v>
                </c:pt>
                <c:pt idx="10328">
                  <c:v>0.0</c:v>
                </c:pt>
                <c:pt idx="10329">
                  <c:v>0.0</c:v>
                </c:pt>
                <c:pt idx="10330">
                  <c:v>0.0</c:v>
                </c:pt>
                <c:pt idx="10331">
                  <c:v>0.0</c:v>
                </c:pt>
                <c:pt idx="10332">
                  <c:v>0.0</c:v>
                </c:pt>
                <c:pt idx="10333">
                  <c:v>0.0</c:v>
                </c:pt>
                <c:pt idx="10334">
                  <c:v>0.0</c:v>
                </c:pt>
                <c:pt idx="10335">
                  <c:v>0.0</c:v>
                </c:pt>
                <c:pt idx="10336">
                  <c:v>0.0</c:v>
                </c:pt>
                <c:pt idx="10337">
                  <c:v>0.0</c:v>
                </c:pt>
                <c:pt idx="10338">
                  <c:v>0.0</c:v>
                </c:pt>
                <c:pt idx="10339">
                  <c:v>0.0</c:v>
                </c:pt>
                <c:pt idx="10340">
                  <c:v>0.0</c:v>
                </c:pt>
                <c:pt idx="10341">
                  <c:v>0.0</c:v>
                </c:pt>
                <c:pt idx="10342">
                  <c:v>0.0</c:v>
                </c:pt>
                <c:pt idx="10343">
                  <c:v>0.0</c:v>
                </c:pt>
                <c:pt idx="10344">
                  <c:v>0.0</c:v>
                </c:pt>
                <c:pt idx="10345">
                  <c:v>0.0</c:v>
                </c:pt>
                <c:pt idx="10346">
                  <c:v>0.0</c:v>
                </c:pt>
                <c:pt idx="10347">
                  <c:v>0.0</c:v>
                </c:pt>
                <c:pt idx="10348">
                  <c:v>0.0</c:v>
                </c:pt>
                <c:pt idx="10349">
                  <c:v>0.0</c:v>
                </c:pt>
                <c:pt idx="10350">
                  <c:v>0.0</c:v>
                </c:pt>
                <c:pt idx="10351">
                  <c:v>0.0</c:v>
                </c:pt>
                <c:pt idx="10352">
                  <c:v>0.0</c:v>
                </c:pt>
                <c:pt idx="10353">
                  <c:v>0.0</c:v>
                </c:pt>
                <c:pt idx="10354">
                  <c:v>0.0</c:v>
                </c:pt>
                <c:pt idx="10355">
                  <c:v>0.0</c:v>
                </c:pt>
                <c:pt idx="10356">
                  <c:v>0.0</c:v>
                </c:pt>
                <c:pt idx="10357">
                  <c:v>0.0</c:v>
                </c:pt>
                <c:pt idx="10358">
                  <c:v>0.0</c:v>
                </c:pt>
                <c:pt idx="10359">
                  <c:v>0.0</c:v>
                </c:pt>
                <c:pt idx="10360">
                  <c:v>0.0</c:v>
                </c:pt>
                <c:pt idx="10361">
                  <c:v>0.0</c:v>
                </c:pt>
                <c:pt idx="10362">
                  <c:v>0.0</c:v>
                </c:pt>
                <c:pt idx="10363">
                  <c:v>0.0</c:v>
                </c:pt>
                <c:pt idx="10364">
                  <c:v>0.0</c:v>
                </c:pt>
                <c:pt idx="10365">
                  <c:v>0.0</c:v>
                </c:pt>
                <c:pt idx="10366">
                  <c:v>0.0</c:v>
                </c:pt>
                <c:pt idx="10367">
                  <c:v>0.0</c:v>
                </c:pt>
                <c:pt idx="10368">
                  <c:v>0.0</c:v>
                </c:pt>
                <c:pt idx="10369">
                  <c:v>0.0</c:v>
                </c:pt>
                <c:pt idx="10370">
                  <c:v>0.0</c:v>
                </c:pt>
                <c:pt idx="10371">
                  <c:v>0.0</c:v>
                </c:pt>
                <c:pt idx="10372">
                  <c:v>0.0</c:v>
                </c:pt>
                <c:pt idx="10373">
                  <c:v>0.0</c:v>
                </c:pt>
                <c:pt idx="10374">
                  <c:v>0.0</c:v>
                </c:pt>
                <c:pt idx="10375">
                  <c:v>0.0</c:v>
                </c:pt>
                <c:pt idx="10376">
                  <c:v>0.0</c:v>
                </c:pt>
                <c:pt idx="10377">
                  <c:v>0.0</c:v>
                </c:pt>
                <c:pt idx="10378">
                  <c:v>0.0</c:v>
                </c:pt>
                <c:pt idx="10379">
                  <c:v>0.0</c:v>
                </c:pt>
                <c:pt idx="10380">
                  <c:v>0.0</c:v>
                </c:pt>
                <c:pt idx="10381">
                  <c:v>0.0</c:v>
                </c:pt>
                <c:pt idx="10382">
                  <c:v>0.0</c:v>
                </c:pt>
                <c:pt idx="10383">
                  <c:v>0.0</c:v>
                </c:pt>
                <c:pt idx="10384">
                  <c:v>0.0</c:v>
                </c:pt>
                <c:pt idx="10385">
                  <c:v>0.0</c:v>
                </c:pt>
                <c:pt idx="10386">
                  <c:v>0.0</c:v>
                </c:pt>
                <c:pt idx="10387">
                  <c:v>0.0</c:v>
                </c:pt>
                <c:pt idx="10388">
                  <c:v>0.0</c:v>
                </c:pt>
                <c:pt idx="10389">
                  <c:v>0.0</c:v>
                </c:pt>
                <c:pt idx="10390">
                  <c:v>0.0</c:v>
                </c:pt>
                <c:pt idx="10391">
                  <c:v>0.0</c:v>
                </c:pt>
                <c:pt idx="10392">
                  <c:v>0.0</c:v>
                </c:pt>
                <c:pt idx="10393">
                  <c:v>0.0</c:v>
                </c:pt>
                <c:pt idx="10394">
                  <c:v>0.0</c:v>
                </c:pt>
                <c:pt idx="10395">
                  <c:v>0.0</c:v>
                </c:pt>
                <c:pt idx="10396">
                  <c:v>0.0</c:v>
                </c:pt>
                <c:pt idx="10397">
                  <c:v>0.0</c:v>
                </c:pt>
                <c:pt idx="10398">
                  <c:v>0.0</c:v>
                </c:pt>
                <c:pt idx="10399">
                  <c:v>0.0</c:v>
                </c:pt>
                <c:pt idx="10400">
                  <c:v>0.0</c:v>
                </c:pt>
                <c:pt idx="10401">
                  <c:v>0.0</c:v>
                </c:pt>
                <c:pt idx="10402">
                  <c:v>0.0</c:v>
                </c:pt>
                <c:pt idx="10403">
                  <c:v>0.0</c:v>
                </c:pt>
                <c:pt idx="10404">
                  <c:v>0.0</c:v>
                </c:pt>
                <c:pt idx="10405">
                  <c:v>0.0</c:v>
                </c:pt>
                <c:pt idx="10406">
                  <c:v>0.0</c:v>
                </c:pt>
                <c:pt idx="10407">
                  <c:v>0.0</c:v>
                </c:pt>
                <c:pt idx="10408">
                  <c:v>0.0</c:v>
                </c:pt>
                <c:pt idx="10409">
                  <c:v>0.0</c:v>
                </c:pt>
                <c:pt idx="10410">
                  <c:v>0.0</c:v>
                </c:pt>
                <c:pt idx="10411">
                  <c:v>0.0</c:v>
                </c:pt>
                <c:pt idx="10412">
                  <c:v>0.0</c:v>
                </c:pt>
                <c:pt idx="10413">
                  <c:v>0.0</c:v>
                </c:pt>
                <c:pt idx="10414">
                  <c:v>0.0</c:v>
                </c:pt>
                <c:pt idx="10415">
                  <c:v>0.0</c:v>
                </c:pt>
                <c:pt idx="10416">
                  <c:v>0.0</c:v>
                </c:pt>
                <c:pt idx="10417">
                  <c:v>0.0</c:v>
                </c:pt>
                <c:pt idx="10418">
                  <c:v>0.0</c:v>
                </c:pt>
                <c:pt idx="10419">
                  <c:v>0.0</c:v>
                </c:pt>
                <c:pt idx="10420">
                  <c:v>0.0</c:v>
                </c:pt>
                <c:pt idx="10421">
                  <c:v>0.0</c:v>
                </c:pt>
                <c:pt idx="10422">
                  <c:v>0.0</c:v>
                </c:pt>
                <c:pt idx="10423">
                  <c:v>0.0</c:v>
                </c:pt>
                <c:pt idx="10424">
                  <c:v>0.0</c:v>
                </c:pt>
                <c:pt idx="10425">
                  <c:v>0.0</c:v>
                </c:pt>
                <c:pt idx="10426">
                  <c:v>0.0</c:v>
                </c:pt>
                <c:pt idx="10427">
                  <c:v>0.0</c:v>
                </c:pt>
                <c:pt idx="10428">
                  <c:v>0.0</c:v>
                </c:pt>
                <c:pt idx="10429">
                  <c:v>0.0</c:v>
                </c:pt>
                <c:pt idx="10430">
                  <c:v>0.0</c:v>
                </c:pt>
                <c:pt idx="10431">
                  <c:v>0.0</c:v>
                </c:pt>
                <c:pt idx="10432">
                  <c:v>0.0</c:v>
                </c:pt>
                <c:pt idx="10433">
                  <c:v>0.0</c:v>
                </c:pt>
                <c:pt idx="10434">
                  <c:v>0.0</c:v>
                </c:pt>
                <c:pt idx="10435">
                  <c:v>0.0</c:v>
                </c:pt>
                <c:pt idx="10436">
                  <c:v>0.0</c:v>
                </c:pt>
                <c:pt idx="10437">
                  <c:v>0.0</c:v>
                </c:pt>
                <c:pt idx="10438">
                  <c:v>0.0</c:v>
                </c:pt>
                <c:pt idx="10439">
                  <c:v>0.0</c:v>
                </c:pt>
                <c:pt idx="10440">
                  <c:v>0.0</c:v>
                </c:pt>
                <c:pt idx="10441">
                  <c:v>0.0</c:v>
                </c:pt>
                <c:pt idx="10442">
                  <c:v>0.0</c:v>
                </c:pt>
                <c:pt idx="10443">
                  <c:v>0.0</c:v>
                </c:pt>
                <c:pt idx="10444">
                  <c:v>0.0</c:v>
                </c:pt>
                <c:pt idx="10445">
                  <c:v>0.0</c:v>
                </c:pt>
                <c:pt idx="10446">
                  <c:v>0.0</c:v>
                </c:pt>
                <c:pt idx="10447">
                  <c:v>0.0</c:v>
                </c:pt>
                <c:pt idx="10448">
                  <c:v>0.0</c:v>
                </c:pt>
                <c:pt idx="10449">
                  <c:v>0.0</c:v>
                </c:pt>
                <c:pt idx="10450">
                  <c:v>0.0</c:v>
                </c:pt>
                <c:pt idx="10451">
                  <c:v>0.0</c:v>
                </c:pt>
                <c:pt idx="10452">
                  <c:v>0.0</c:v>
                </c:pt>
                <c:pt idx="10453">
                  <c:v>0.0</c:v>
                </c:pt>
                <c:pt idx="10454">
                  <c:v>0.0</c:v>
                </c:pt>
                <c:pt idx="10455">
                  <c:v>0.0</c:v>
                </c:pt>
                <c:pt idx="10456">
                  <c:v>0.0</c:v>
                </c:pt>
                <c:pt idx="10457">
                  <c:v>0.0</c:v>
                </c:pt>
                <c:pt idx="10458">
                  <c:v>0.0</c:v>
                </c:pt>
                <c:pt idx="10459">
                  <c:v>0.0</c:v>
                </c:pt>
                <c:pt idx="10460">
                  <c:v>0.0</c:v>
                </c:pt>
                <c:pt idx="10461">
                  <c:v>0.0</c:v>
                </c:pt>
                <c:pt idx="10462">
                  <c:v>0.0</c:v>
                </c:pt>
                <c:pt idx="10463">
                  <c:v>0.0</c:v>
                </c:pt>
                <c:pt idx="10464">
                  <c:v>0.0</c:v>
                </c:pt>
                <c:pt idx="10465">
                  <c:v>0.0</c:v>
                </c:pt>
                <c:pt idx="10466">
                  <c:v>0.0</c:v>
                </c:pt>
                <c:pt idx="10467">
                  <c:v>0.0</c:v>
                </c:pt>
                <c:pt idx="10468">
                  <c:v>0.0</c:v>
                </c:pt>
                <c:pt idx="10469">
                  <c:v>0.0</c:v>
                </c:pt>
                <c:pt idx="10470">
                  <c:v>0.0</c:v>
                </c:pt>
                <c:pt idx="10471">
                  <c:v>0.0</c:v>
                </c:pt>
                <c:pt idx="10472">
                  <c:v>0.0</c:v>
                </c:pt>
                <c:pt idx="10473">
                  <c:v>0.0</c:v>
                </c:pt>
                <c:pt idx="10474">
                  <c:v>0.0</c:v>
                </c:pt>
                <c:pt idx="10475">
                  <c:v>0.0</c:v>
                </c:pt>
                <c:pt idx="10476">
                  <c:v>0.0</c:v>
                </c:pt>
                <c:pt idx="10477">
                  <c:v>0.0</c:v>
                </c:pt>
                <c:pt idx="10478">
                  <c:v>0.0</c:v>
                </c:pt>
                <c:pt idx="10479">
                  <c:v>0.0</c:v>
                </c:pt>
                <c:pt idx="10480">
                  <c:v>0.0</c:v>
                </c:pt>
                <c:pt idx="10481">
                  <c:v>0.0</c:v>
                </c:pt>
                <c:pt idx="10482">
                  <c:v>0.0</c:v>
                </c:pt>
                <c:pt idx="10483">
                  <c:v>0.0</c:v>
                </c:pt>
                <c:pt idx="10484">
                  <c:v>0.0</c:v>
                </c:pt>
                <c:pt idx="10485">
                  <c:v>0.0</c:v>
                </c:pt>
                <c:pt idx="10486">
                  <c:v>0.0</c:v>
                </c:pt>
                <c:pt idx="10487">
                  <c:v>0.0</c:v>
                </c:pt>
                <c:pt idx="10488">
                  <c:v>0.0</c:v>
                </c:pt>
                <c:pt idx="10489">
                  <c:v>0.0</c:v>
                </c:pt>
                <c:pt idx="10490">
                  <c:v>0.0</c:v>
                </c:pt>
                <c:pt idx="10491">
                  <c:v>0.0</c:v>
                </c:pt>
                <c:pt idx="10492">
                  <c:v>0.0</c:v>
                </c:pt>
                <c:pt idx="10493">
                  <c:v>0.0</c:v>
                </c:pt>
                <c:pt idx="10494">
                  <c:v>0.0</c:v>
                </c:pt>
                <c:pt idx="10495">
                  <c:v>0.0</c:v>
                </c:pt>
                <c:pt idx="10496">
                  <c:v>0.0</c:v>
                </c:pt>
                <c:pt idx="10497">
                  <c:v>0.0</c:v>
                </c:pt>
                <c:pt idx="10498">
                  <c:v>0.0</c:v>
                </c:pt>
                <c:pt idx="10499">
                  <c:v>0.0</c:v>
                </c:pt>
                <c:pt idx="10500">
                  <c:v>0.0</c:v>
                </c:pt>
                <c:pt idx="10501">
                  <c:v>0.0</c:v>
                </c:pt>
                <c:pt idx="10502">
                  <c:v>0.0</c:v>
                </c:pt>
                <c:pt idx="10503">
                  <c:v>0.0</c:v>
                </c:pt>
                <c:pt idx="10504">
                  <c:v>0.0</c:v>
                </c:pt>
                <c:pt idx="10505">
                  <c:v>0.0</c:v>
                </c:pt>
                <c:pt idx="10506">
                  <c:v>0.0</c:v>
                </c:pt>
                <c:pt idx="10507">
                  <c:v>0.0</c:v>
                </c:pt>
                <c:pt idx="10508">
                  <c:v>0.0</c:v>
                </c:pt>
                <c:pt idx="10509">
                  <c:v>0.0</c:v>
                </c:pt>
                <c:pt idx="10510">
                  <c:v>0.0</c:v>
                </c:pt>
                <c:pt idx="10511">
                  <c:v>0.0</c:v>
                </c:pt>
                <c:pt idx="10512">
                  <c:v>0.0</c:v>
                </c:pt>
                <c:pt idx="10513">
                  <c:v>0.0</c:v>
                </c:pt>
                <c:pt idx="10514">
                  <c:v>0.0</c:v>
                </c:pt>
                <c:pt idx="10515">
                  <c:v>0.0</c:v>
                </c:pt>
                <c:pt idx="10516">
                  <c:v>0.0</c:v>
                </c:pt>
                <c:pt idx="10517">
                  <c:v>0.0</c:v>
                </c:pt>
                <c:pt idx="10518">
                  <c:v>0.0</c:v>
                </c:pt>
                <c:pt idx="10519">
                  <c:v>0.0</c:v>
                </c:pt>
                <c:pt idx="10520">
                  <c:v>0.0</c:v>
                </c:pt>
                <c:pt idx="10521">
                  <c:v>0.0</c:v>
                </c:pt>
                <c:pt idx="10522">
                  <c:v>0.0</c:v>
                </c:pt>
                <c:pt idx="10523">
                  <c:v>0.0</c:v>
                </c:pt>
                <c:pt idx="10524">
                  <c:v>0.0</c:v>
                </c:pt>
                <c:pt idx="10525">
                  <c:v>0.0</c:v>
                </c:pt>
                <c:pt idx="10526">
                  <c:v>0.0</c:v>
                </c:pt>
                <c:pt idx="10527">
                  <c:v>0.0</c:v>
                </c:pt>
                <c:pt idx="10528">
                  <c:v>0.0</c:v>
                </c:pt>
                <c:pt idx="10529">
                  <c:v>0.0</c:v>
                </c:pt>
                <c:pt idx="10530">
                  <c:v>0.0</c:v>
                </c:pt>
                <c:pt idx="10531">
                  <c:v>0.0</c:v>
                </c:pt>
                <c:pt idx="10532">
                  <c:v>0.0</c:v>
                </c:pt>
                <c:pt idx="10533">
                  <c:v>0.0</c:v>
                </c:pt>
                <c:pt idx="10534">
                  <c:v>0.0</c:v>
                </c:pt>
                <c:pt idx="10535">
                  <c:v>0.0</c:v>
                </c:pt>
                <c:pt idx="10536">
                  <c:v>0.0</c:v>
                </c:pt>
                <c:pt idx="10537">
                  <c:v>0.0</c:v>
                </c:pt>
                <c:pt idx="10538">
                  <c:v>0.0</c:v>
                </c:pt>
                <c:pt idx="10539">
                  <c:v>0.0</c:v>
                </c:pt>
                <c:pt idx="10540">
                  <c:v>0.0</c:v>
                </c:pt>
                <c:pt idx="10541">
                  <c:v>0.0</c:v>
                </c:pt>
                <c:pt idx="10542">
                  <c:v>0.0</c:v>
                </c:pt>
                <c:pt idx="10543">
                  <c:v>0.0</c:v>
                </c:pt>
                <c:pt idx="10544">
                  <c:v>0.0</c:v>
                </c:pt>
                <c:pt idx="10545">
                  <c:v>0.0</c:v>
                </c:pt>
                <c:pt idx="10546">
                  <c:v>0.0</c:v>
                </c:pt>
                <c:pt idx="10547">
                  <c:v>0.0</c:v>
                </c:pt>
                <c:pt idx="10548">
                  <c:v>0.0</c:v>
                </c:pt>
                <c:pt idx="10549">
                  <c:v>0.0</c:v>
                </c:pt>
                <c:pt idx="10550">
                  <c:v>0.0</c:v>
                </c:pt>
                <c:pt idx="10551">
                  <c:v>0.0</c:v>
                </c:pt>
                <c:pt idx="10552">
                  <c:v>0.0</c:v>
                </c:pt>
                <c:pt idx="10553">
                  <c:v>0.0</c:v>
                </c:pt>
                <c:pt idx="10554">
                  <c:v>0.0</c:v>
                </c:pt>
                <c:pt idx="10555">
                  <c:v>0.0</c:v>
                </c:pt>
                <c:pt idx="10556">
                  <c:v>0.0</c:v>
                </c:pt>
                <c:pt idx="10557">
                  <c:v>0.0</c:v>
                </c:pt>
                <c:pt idx="10558">
                  <c:v>0.0</c:v>
                </c:pt>
                <c:pt idx="10559">
                  <c:v>0.0</c:v>
                </c:pt>
                <c:pt idx="10560">
                  <c:v>0.0</c:v>
                </c:pt>
                <c:pt idx="10561">
                  <c:v>0.0</c:v>
                </c:pt>
                <c:pt idx="10562">
                  <c:v>0.0</c:v>
                </c:pt>
                <c:pt idx="10563">
                  <c:v>0.0</c:v>
                </c:pt>
                <c:pt idx="10564">
                  <c:v>0.0</c:v>
                </c:pt>
                <c:pt idx="10565">
                  <c:v>0.0</c:v>
                </c:pt>
                <c:pt idx="10566">
                  <c:v>0.0</c:v>
                </c:pt>
                <c:pt idx="10567">
                  <c:v>0.0</c:v>
                </c:pt>
                <c:pt idx="10568">
                  <c:v>0.0</c:v>
                </c:pt>
                <c:pt idx="10569">
                  <c:v>0.0</c:v>
                </c:pt>
                <c:pt idx="10570">
                  <c:v>0.0</c:v>
                </c:pt>
                <c:pt idx="10571">
                  <c:v>0.0</c:v>
                </c:pt>
                <c:pt idx="10572">
                  <c:v>0.0</c:v>
                </c:pt>
                <c:pt idx="10573">
                  <c:v>0.0</c:v>
                </c:pt>
                <c:pt idx="10574">
                  <c:v>0.0</c:v>
                </c:pt>
                <c:pt idx="10575">
                  <c:v>0.0</c:v>
                </c:pt>
                <c:pt idx="10576">
                  <c:v>0.0</c:v>
                </c:pt>
                <c:pt idx="10577">
                  <c:v>0.0</c:v>
                </c:pt>
                <c:pt idx="10578">
                  <c:v>0.0</c:v>
                </c:pt>
                <c:pt idx="10579">
                  <c:v>0.0</c:v>
                </c:pt>
                <c:pt idx="10580">
                  <c:v>0.0</c:v>
                </c:pt>
                <c:pt idx="10581">
                  <c:v>0.0</c:v>
                </c:pt>
                <c:pt idx="10582">
                  <c:v>0.0</c:v>
                </c:pt>
                <c:pt idx="10583">
                  <c:v>0.0</c:v>
                </c:pt>
                <c:pt idx="10584">
                  <c:v>0.0</c:v>
                </c:pt>
                <c:pt idx="10585">
                  <c:v>0.0</c:v>
                </c:pt>
                <c:pt idx="10586">
                  <c:v>0.0</c:v>
                </c:pt>
                <c:pt idx="10587">
                  <c:v>0.0</c:v>
                </c:pt>
                <c:pt idx="10588">
                  <c:v>0.0</c:v>
                </c:pt>
                <c:pt idx="10589">
                  <c:v>0.0</c:v>
                </c:pt>
                <c:pt idx="10590">
                  <c:v>0.0</c:v>
                </c:pt>
                <c:pt idx="10591">
                  <c:v>0.0</c:v>
                </c:pt>
                <c:pt idx="10592">
                  <c:v>0.0</c:v>
                </c:pt>
                <c:pt idx="10593">
                  <c:v>0.0</c:v>
                </c:pt>
                <c:pt idx="10594">
                  <c:v>0.0</c:v>
                </c:pt>
                <c:pt idx="10595">
                  <c:v>0.0</c:v>
                </c:pt>
                <c:pt idx="10596">
                  <c:v>0.0</c:v>
                </c:pt>
                <c:pt idx="10597">
                  <c:v>0.0</c:v>
                </c:pt>
                <c:pt idx="10598">
                  <c:v>0.0</c:v>
                </c:pt>
                <c:pt idx="10599">
                  <c:v>0.0</c:v>
                </c:pt>
                <c:pt idx="10600">
                  <c:v>0.0</c:v>
                </c:pt>
                <c:pt idx="10601">
                  <c:v>0.0</c:v>
                </c:pt>
                <c:pt idx="10602">
                  <c:v>0.0</c:v>
                </c:pt>
                <c:pt idx="10603">
                  <c:v>0.0</c:v>
                </c:pt>
                <c:pt idx="10604">
                  <c:v>0.0</c:v>
                </c:pt>
                <c:pt idx="10605">
                  <c:v>0.0</c:v>
                </c:pt>
                <c:pt idx="10606">
                  <c:v>0.0</c:v>
                </c:pt>
                <c:pt idx="10607">
                  <c:v>0.0</c:v>
                </c:pt>
                <c:pt idx="10608">
                  <c:v>0.0</c:v>
                </c:pt>
                <c:pt idx="10609">
                  <c:v>0.0</c:v>
                </c:pt>
                <c:pt idx="10610">
                  <c:v>0.0</c:v>
                </c:pt>
                <c:pt idx="10611">
                  <c:v>0.0</c:v>
                </c:pt>
                <c:pt idx="10612">
                  <c:v>0.0</c:v>
                </c:pt>
                <c:pt idx="10613">
                  <c:v>0.0</c:v>
                </c:pt>
                <c:pt idx="10614">
                  <c:v>0.0</c:v>
                </c:pt>
                <c:pt idx="10615">
                  <c:v>0.0</c:v>
                </c:pt>
                <c:pt idx="10616">
                  <c:v>0.0</c:v>
                </c:pt>
                <c:pt idx="10617">
                  <c:v>0.0</c:v>
                </c:pt>
                <c:pt idx="10618">
                  <c:v>0.0</c:v>
                </c:pt>
                <c:pt idx="10619">
                  <c:v>0.0</c:v>
                </c:pt>
                <c:pt idx="10620">
                  <c:v>0.0</c:v>
                </c:pt>
                <c:pt idx="10621">
                  <c:v>0.0</c:v>
                </c:pt>
                <c:pt idx="10622">
                  <c:v>0.0</c:v>
                </c:pt>
                <c:pt idx="10623">
                  <c:v>0.0</c:v>
                </c:pt>
                <c:pt idx="10624">
                  <c:v>0.0</c:v>
                </c:pt>
                <c:pt idx="10625">
                  <c:v>0.0</c:v>
                </c:pt>
                <c:pt idx="10626">
                  <c:v>0.0</c:v>
                </c:pt>
                <c:pt idx="10627">
                  <c:v>0.0</c:v>
                </c:pt>
                <c:pt idx="10628">
                  <c:v>0.0</c:v>
                </c:pt>
                <c:pt idx="10629">
                  <c:v>0.0</c:v>
                </c:pt>
                <c:pt idx="10630">
                  <c:v>0.0</c:v>
                </c:pt>
                <c:pt idx="10631">
                  <c:v>0.0</c:v>
                </c:pt>
                <c:pt idx="10632">
                  <c:v>0.0</c:v>
                </c:pt>
                <c:pt idx="10633">
                  <c:v>0.0</c:v>
                </c:pt>
                <c:pt idx="10634">
                  <c:v>0.0</c:v>
                </c:pt>
                <c:pt idx="10635">
                  <c:v>0.0</c:v>
                </c:pt>
                <c:pt idx="10636">
                  <c:v>0.0</c:v>
                </c:pt>
                <c:pt idx="10637">
                  <c:v>0.0</c:v>
                </c:pt>
                <c:pt idx="10638">
                  <c:v>0.0</c:v>
                </c:pt>
                <c:pt idx="10639">
                  <c:v>0.0</c:v>
                </c:pt>
                <c:pt idx="10640">
                  <c:v>0.0</c:v>
                </c:pt>
                <c:pt idx="10641">
                  <c:v>0.0</c:v>
                </c:pt>
                <c:pt idx="10642">
                  <c:v>0.0</c:v>
                </c:pt>
                <c:pt idx="10643">
                  <c:v>0.0</c:v>
                </c:pt>
                <c:pt idx="10644">
                  <c:v>0.0</c:v>
                </c:pt>
                <c:pt idx="10645">
                  <c:v>0.0</c:v>
                </c:pt>
                <c:pt idx="10646">
                  <c:v>0.0</c:v>
                </c:pt>
                <c:pt idx="10647">
                  <c:v>0.0</c:v>
                </c:pt>
                <c:pt idx="10648">
                  <c:v>0.0</c:v>
                </c:pt>
                <c:pt idx="10649">
                  <c:v>0.0</c:v>
                </c:pt>
                <c:pt idx="10650">
                  <c:v>0.0</c:v>
                </c:pt>
                <c:pt idx="10651">
                  <c:v>0.0</c:v>
                </c:pt>
                <c:pt idx="10652">
                  <c:v>0.0</c:v>
                </c:pt>
                <c:pt idx="10653">
                  <c:v>0.0</c:v>
                </c:pt>
                <c:pt idx="10654">
                  <c:v>0.0</c:v>
                </c:pt>
                <c:pt idx="10655">
                  <c:v>0.0</c:v>
                </c:pt>
                <c:pt idx="10656">
                  <c:v>0.0</c:v>
                </c:pt>
                <c:pt idx="10657">
                  <c:v>0.0</c:v>
                </c:pt>
                <c:pt idx="10658">
                  <c:v>0.0</c:v>
                </c:pt>
                <c:pt idx="10659">
                  <c:v>0.0</c:v>
                </c:pt>
                <c:pt idx="10660">
                  <c:v>0.0</c:v>
                </c:pt>
                <c:pt idx="10661">
                  <c:v>0.0</c:v>
                </c:pt>
                <c:pt idx="10662">
                  <c:v>0.0</c:v>
                </c:pt>
                <c:pt idx="10663">
                  <c:v>0.0</c:v>
                </c:pt>
                <c:pt idx="10664">
                  <c:v>0.0</c:v>
                </c:pt>
                <c:pt idx="10665">
                  <c:v>0.0</c:v>
                </c:pt>
                <c:pt idx="10666">
                  <c:v>0.0</c:v>
                </c:pt>
                <c:pt idx="10667">
                  <c:v>0.0</c:v>
                </c:pt>
                <c:pt idx="10668">
                  <c:v>0.0</c:v>
                </c:pt>
                <c:pt idx="10669">
                  <c:v>0.0</c:v>
                </c:pt>
                <c:pt idx="10670">
                  <c:v>0.0</c:v>
                </c:pt>
                <c:pt idx="10671">
                  <c:v>0.0</c:v>
                </c:pt>
                <c:pt idx="10672">
                  <c:v>0.0</c:v>
                </c:pt>
                <c:pt idx="10673">
                  <c:v>0.0</c:v>
                </c:pt>
                <c:pt idx="10674">
                  <c:v>0.0</c:v>
                </c:pt>
                <c:pt idx="10675">
                  <c:v>0.0</c:v>
                </c:pt>
                <c:pt idx="10676">
                  <c:v>0.0</c:v>
                </c:pt>
                <c:pt idx="10677">
                  <c:v>0.0</c:v>
                </c:pt>
                <c:pt idx="10678">
                  <c:v>0.0</c:v>
                </c:pt>
                <c:pt idx="10679">
                  <c:v>0.0</c:v>
                </c:pt>
                <c:pt idx="10680">
                  <c:v>0.0</c:v>
                </c:pt>
                <c:pt idx="10681">
                  <c:v>0.0</c:v>
                </c:pt>
                <c:pt idx="10682">
                  <c:v>0.0</c:v>
                </c:pt>
                <c:pt idx="10683">
                  <c:v>0.0</c:v>
                </c:pt>
                <c:pt idx="10684">
                  <c:v>0.0</c:v>
                </c:pt>
                <c:pt idx="10685">
                  <c:v>0.0</c:v>
                </c:pt>
                <c:pt idx="10686">
                  <c:v>0.0</c:v>
                </c:pt>
                <c:pt idx="10687">
                  <c:v>0.0</c:v>
                </c:pt>
                <c:pt idx="10688">
                  <c:v>0.0</c:v>
                </c:pt>
                <c:pt idx="10689">
                  <c:v>0.0</c:v>
                </c:pt>
                <c:pt idx="10690">
                  <c:v>0.0</c:v>
                </c:pt>
                <c:pt idx="10691">
                  <c:v>0.0</c:v>
                </c:pt>
                <c:pt idx="10692">
                  <c:v>0.0</c:v>
                </c:pt>
                <c:pt idx="10693">
                  <c:v>0.0</c:v>
                </c:pt>
                <c:pt idx="10694">
                  <c:v>0.0</c:v>
                </c:pt>
                <c:pt idx="10695">
                  <c:v>0.0</c:v>
                </c:pt>
                <c:pt idx="10696">
                  <c:v>0.0</c:v>
                </c:pt>
                <c:pt idx="10697">
                  <c:v>0.0</c:v>
                </c:pt>
                <c:pt idx="10698">
                  <c:v>0.0</c:v>
                </c:pt>
                <c:pt idx="10699">
                  <c:v>0.0</c:v>
                </c:pt>
                <c:pt idx="10700">
                  <c:v>0.0</c:v>
                </c:pt>
                <c:pt idx="10701">
                  <c:v>0.0</c:v>
                </c:pt>
                <c:pt idx="10702">
                  <c:v>0.0</c:v>
                </c:pt>
                <c:pt idx="10703">
                  <c:v>0.0</c:v>
                </c:pt>
                <c:pt idx="10704">
                  <c:v>0.0</c:v>
                </c:pt>
                <c:pt idx="10705">
                  <c:v>0.0</c:v>
                </c:pt>
                <c:pt idx="10706">
                  <c:v>0.0</c:v>
                </c:pt>
                <c:pt idx="10707">
                  <c:v>0.0</c:v>
                </c:pt>
                <c:pt idx="10708">
                  <c:v>0.0</c:v>
                </c:pt>
                <c:pt idx="10709">
                  <c:v>0.0</c:v>
                </c:pt>
                <c:pt idx="10710">
                  <c:v>0.0</c:v>
                </c:pt>
                <c:pt idx="10711">
                  <c:v>0.0</c:v>
                </c:pt>
                <c:pt idx="10712">
                  <c:v>0.0</c:v>
                </c:pt>
                <c:pt idx="10713">
                  <c:v>0.0</c:v>
                </c:pt>
                <c:pt idx="10714">
                  <c:v>0.0</c:v>
                </c:pt>
                <c:pt idx="10715">
                  <c:v>0.0</c:v>
                </c:pt>
                <c:pt idx="10716">
                  <c:v>0.0</c:v>
                </c:pt>
                <c:pt idx="10717">
                  <c:v>0.0</c:v>
                </c:pt>
                <c:pt idx="10718">
                  <c:v>0.0</c:v>
                </c:pt>
                <c:pt idx="10719">
                  <c:v>0.0</c:v>
                </c:pt>
                <c:pt idx="10720">
                  <c:v>0.0</c:v>
                </c:pt>
                <c:pt idx="10721">
                  <c:v>0.0</c:v>
                </c:pt>
                <c:pt idx="10722">
                  <c:v>0.0</c:v>
                </c:pt>
                <c:pt idx="10723">
                  <c:v>0.0</c:v>
                </c:pt>
                <c:pt idx="10724">
                  <c:v>0.0</c:v>
                </c:pt>
                <c:pt idx="10725">
                  <c:v>0.0</c:v>
                </c:pt>
                <c:pt idx="10726">
                  <c:v>0.0</c:v>
                </c:pt>
                <c:pt idx="10727">
                  <c:v>0.0</c:v>
                </c:pt>
                <c:pt idx="10728">
                  <c:v>0.0</c:v>
                </c:pt>
                <c:pt idx="10729">
                  <c:v>0.0</c:v>
                </c:pt>
                <c:pt idx="10730">
                  <c:v>0.0</c:v>
                </c:pt>
                <c:pt idx="10731">
                  <c:v>0.0</c:v>
                </c:pt>
                <c:pt idx="10732">
                  <c:v>0.0</c:v>
                </c:pt>
                <c:pt idx="10733">
                  <c:v>0.0</c:v>
                </c:pt>
                <c:pt idx="10734">
                  <c:v>0.0</c:v>
                </c:pt>
                <c:pt idx="10735">
                  <c:v>0.0</c:v>
                </c:pt>
                <c:pt idx="10736">
                  <c:v>0.0</c:v>
                </c:pt>
                <c:pt idx="10737">
                  <c:v>0.0</c:v>
                </c:pt>
                <c:pt idx="10738">
                  <c:v>0.0</c:v>
                </c:pt>
                <c:pt idx="10739">
                  <c:v>0.0</c:v>
                </c:pt>
                <c:pt idx="10740">
                  <c:v>0.0</c:v>
                </c:pt>
                <c:pt idx="10741">
                  <c:v>0.0</c:v>
                </c:pt>
                <c:pt idx="10742">
                  <c:v>0.0</c:v>
                </c:pt>
                <c:pt idx="10743">
                  <c:v>0.0</c:v>
                </c:pt>
                <c:pt idx="10744">
                  <c:v>0.0</c:v>
                </c:pt>
                <c:pt idx="10745">
                  <c:v>0.0</c:v>
                </c:pt>
                <c:pt idx="10746">
                  <c:v>0.0</c:v>
                </c:pt>
                <c:pt idx="10747">
                  <c:v>0.0</c:v>
                </c:pt>
                <c:pt idx="10748">
                  <c:v>0.0</c:v>
                </c:pt>
                <c:pt idx="10749">
                  <c:v>0.0</c:v>
                </c:pt>
                <c:pt idx="10750">
                  <c:v>0.0</c:v>
                </c:pt>
                <c:pt idx="10751">
                  <c:v>0.0</c:v>
                </c:pt>
                <c:pt idx="10752">
                  <c:v>0.0</c:v>
                </c:pt>
                <c:pt idx="10753">
                  <c:v>0.0</c:v>
                </c:pt>
                <c:pt idx="10754">
                  <c:v>0.0</c:v>
                </c:pt>
                <c:pt idx="10755">
                  <c:v>0.0</c:v>
                </c:pt>
                <c:pt idx="10756">
                  <c:v>0.0</c:v>
                </c:pt>
                <c:pt idx="10757">
                  <c:v>0.0</c:v>
                </c:pt>
                <c:pt idx="10758">
                  <c:v>0.0</c:v>
                </c:pt>
                <c:pt idx="10759">
                  <c:v>0.0</c:v>
                </c:pt>
                <c:pt idx="10760">
                  <c:v>0.0</c:v>
                </c:pt>
                <c:pt idx="10761">
                  <c:v>0.0</c:v>
                </c:pt>
                <c:pt idx="10762">
                  <c:v>0.0</c:v>
                </c:pt>
                <c:pt idx="10763">
                  <c:v>0.0</c:v>
                </c:pt>
                <c:pt idx="10764">
                  <c:v>0.0</c:v>
                </c:pt>
                <c:pt idx="10765">
                  <c:v>0.0</c:v>
                </c:pt>
                <c:pt idx="10766">
                  <c:v>0.0</c:v>
                </c:pt>
                <c:pt idx="10767">
                  <c:v>0.0</c:v>
                </c:pt>
                <c:pt idx="10768">
                  <c:v>0.0</c:v>
                </c:pt>
                <c:pt idx="10769">
                  <c:v>0.0</c:v>
                </c:pt>
                <c:pt idx="10770">
                  <c:v>0.0</c:v>
                </c:pt>
                <c:pt idx="10771">
                  <c:v>0.0</c:v>
                </c:pt>
                <c:pt idx="10772">
                  <c:v>0.0</c:v>
                </c:pt>
                <c:pt idx="10773">
                  <c:v>0.0</c:v>
                </c:pt>
                <c:pt idx="10774">
                  <c:v>0.0</c:v>
                </c:pt>
                <c:pt idx="10775">
                  <c:v>0.0</c:v>
                </c:pt>
                <c:pt idx="10776">
                  <c:v>0.0</c:v>
                </c:pt>
                <c:pt idx="10777">
                  <c:v>0.0</c:v>
                </c:pt>
                <c:pt idx="10778">
                  <c:v>0.0</c:v>
                </c:pt>
                <c:pt idx="10779">
                  <c:v>0.0</c:v>
                </c:pt>
                <c:pt idx="10780">
                  <c:v>0.0</c:v>
                </c:pt>
                <c:pt idx="10781">
                  <c:v>0.0</c:v>
                </c:pt>
                <c:pt idx="10782">
                  <c:v>0.0</c:v>
                </c:pt>
                <c:pt idx="10783">
                  <c:v>0.0</c:v>
                </c:pt>
                <c:pt idx="10784">
                  <c:v>0.0</c:v>
                </c:pt>
                <c:pt idx="10785">
                  <c:v>0.0</c:v>
                </c:pt>
                <c:pt idx="10786">
                  <c:v>0.0</c:v>
                </c:pt>
                <c:pt idx="10787">
                  <c:v>0.0</c:v>
                </c:pt>
                <c:pt idx="10788">
                  <c:v>0.0</c:v>
                </c:pt>
                <c:pt idx="10789">
                  <c:v>0.0</c:v>
                </c:pt>
                <c:pt idx="10790">
                  <c:v>0.0</c:v>
                </c:pt>
                <c:pt idx="10791">
                  <c:v>0.0</c:v>
                </c:pt>
                <c:pt idx="10792">
                  <c:v>0.0</c:v>
                </c:pt>
                <c:pt idx="10793">
                  <c:v>0.0</c:v>
                </c:pt>
                <c:pt idx="10794">
                  <c:v>0.0</c:v>
                </c:pt>
                <c:pt idx="10795">
                  <c:v>0.0</c:v>
                </c:pt>
                <c:pt idx="10796">
                  <c:v>0.0</c:v>
                </c:pt>
                <c:pt idx="10797">
                  <c:v>0.0</c:v>
                </c:pt>
                <c:pt idx="10798">
                  <c:v>0.0</c:v>
                </c:pt>
                <c:pt idx="10799">
                  <c:v>0.0</c:v>
                </c:pt>
                <c:pt idx="10800">
                  <c:v>0.0</c:v>
                </c:pt>
                <c:pt idx="10801">
                  <c:v>0.0</c:v>
                </c:pt>
                <c:pt idx="10802">
                  <c:v>0.0</c:v>
                </c:pt>
                <c:pt idx="10803">
                  <c:v>0.0</c:v>
                </c:pt>
                <c:pt idx="10804">
                  <c:v>0.0</c:v>
                </c:pt>
                <c:pt idx="10805">
                  <c:v>0.0</c:v>
                </c:pt>
                <c:pt idx="10806">
                  <c:v>0.0</c:v>
                </c:pt>
                <c:pt idx="10807">
                  <c:v>0.0</c:v>
                </c:pt>
                <c:pt idx="10808">
                  <c:v>0.0</c:v>
                </c:pt>
                <c:pt idx="10809">
                  <c:v>0.0</c:v>
                </c:pt>
                <c:pt idx="10810">
                  <c:v>0.0</c:v>
                </c:pt>
                <c:pt idx="10811">
                  <c:v>0.0</c:v>
                </c:pt>
                <c:pt idx="10812">
                  <c:v>0.0</c:v>
                </c:pt>
                <c:pt idx="10813">
                  <c:v>0.0</c:v>
                </c:pt>
                <c:pt idx="10814">
                  <c:v>0.0</c:v>
                </c:pt>
                <c:pt idx="10815">
                  <c:v>0.0</c:v>
                </c:pt>
                <c:pt idx="10816">
                  <c:v>0.0</c:v>
                </c:pt>
                <c:pt idx="10817">
                  <c:v>0.0</c:v>
                </c:pt>
                <c:pt idx="10818">
                  <c:v>0.0</c:v>
                </c:pt>
                <c:pt idx="10819">
                  <c:v>0.0</c:v>
                </c:pt>
                <c:pt idx="10820">
                  <c:v>0.0</c:v>
                </c:pt>
                <c:pt idx="10821">
                  <c:v>0.0</c:v>
                </c:pt>
                <c:pt idx="10822">
                  <c:v>0.0</c:v>
                </c:pt>
                <c:pt idx="10823">
                  <c:v>0.0</c:v>
                </c:pt>
                <c:pt idx="10824">
                  <c:v>0.0</c:v>
                </c:pt>
                <c:pt idx="10825">
                  <c:v>0.0</c:v>
                </c:pt>
                <c:pt idx="10826">
                  <c:v>0.0</c:v>
                </c:pt>
                <c:pt idx="10827">
                  <c:v>0.0</c:v>
                </c:pt>
                <c:pt idx="10828">
                  <c:v>0.0</c:v>
                </c:pt>
                <c:pt idx="10829">
                  <c:v>0.0</c:v>
                </c:pt>
                <c:pt idx="10830">
                  <c:v>0.0</c:v>
                </c:pt>
                <c:pt idx="10831">
                  <c:v>0.0</c:v>
                </c:pt>
                <c:pt idx="10832">
                  <c:v>0.0</c:v>
                </c:pt>
                <c:pt idx="10833">
                  <c:v>0.0</c:v>
                </c:pt>
                <c:pt idx="10834">
                  <c:v>0.0</c:v>
                </c:pt>
                <c:pt idx="10835">
                  <c:v>0.0</c:v>
                </c:pt>
                <c:pt idx="10836">
                  <c:v>0.0</c:v>
                </c:pt>
                <c:pt idx="10837">
                  <c:v>0.0</c:v>
                </c:pt>
                <c:pt idx="10838">
                  <c:v>0.0</c:v>
                </c:pt>
                <c:pt idx="10839">
                  <c:v>0.0</c:v>
                </c:pt>
                <c:pt idx="10840">
                  <c:v>0.0</c:v>
                </c:pt>
                <c:pt idx="10841">
                  <c:v>0.0</c:v>
                </c:pt>
                <c:pt idx="10842">
                  <c:v>0.0</c:v>
                </c:pt>
                <c:pt idx="10843">
                  <c:v>0.0</c:v>
                </c:pt>
                <c:pt idx="10844">
                  <c:v>0.0</c:v>
                </c:pt>
                <c:pt idx="10845">
                  <c:v>0.0</c:v>
                </c:pt>
                <c:pt idx="10846">
                  <c:v>0.0</c:v>
                </c:pt>
                <c:pt idx="10847">
                  <c:v>0.0</c:v>
                </c:pt>
                <c:pt idx="10848">
                  <c:v>0.0</c:v>
                </c:pt>
                <c:pt idx="10849">
                  <c:v>0.0</c:v>
                </c:pt>
                <c:pt idx="10850">
                  <c:v>0.0</c:v>
                </c:pt>
                <c:pt idx="10851">
                  <c:v>0.0</c:v>
                </c:pt>
                <c:pt idx="10852">
                  <c:v>0.0</c:v>
                </c:pt>
                <c:pt idx="10853">
                  <c:v>0.0</c:v>
                </c:pt>
                <c:pt idx="10854">
                  <c:v>0.0</c:v>
                </c:pt>
                <c:pt idx="10855">
                  <c:v>0.0</c:v>
                </c:pt>
                <c:pt idx="10856">
                  <c:v>0.0</c:v>
                </c:pt>
                <c:pt idx="10857">
                  <c:v>0.0</c:v>
                </c:pt>
                <c:pt idx="10858">
                  <c:v>0.0</c:v>
                </c:pt>
                <c:pt idx="10859">
                  <c:v>0.0</c:v>
                </c:pt>
                <c:pt idx="10860">
                  <c:v>0.0</c:v>
                </c:pt>
                <c:pt idx="10861">
                  <c:v>0.0</c:v>
                </c:pt>
                <c:pt idx="10862">
                  <c:v>0.0</c:v>
                </c:pt>
                <c:pt idx="10863">
                  <c:v>0.0</c:v>
                </c:pt>
                <c:pt idx="10864">
                  <c:v>0.0</c:v>
                </c:pt>
                <c:pt idx="10865">
                  <c:v>0.0</c:v>
                </c:pt>
                <c:pt idx="10866">
                  <c:v>0.0</c:v>
                </c:pt>
                <c:pt idx="10867">
                  <c:v>0.0</c:v>
                </c:pt>
                <c:pt idx="10868">
                  <c:v>0.0</c:v>
                </c:pt>
                <c:pt idx="10869">
                  <c:v>0.0</c:v>
                </c:pt>
                <c:pt idx="10870">
                  <c:v>0.0</c:v>
                </c:pt>
                <c:pt idx="10871">
                  <c:v>0.0</c:v>
                </c:pt>
                <c:pt idx="10872">
                  <c:v>0.0</c:v>
                </c:pt>
                <c:pt idx="10873">
                  <c:v>0.0</c:v>
                </c:pt>
                <c:pt idx="10874">
                  <c:v>0.0</c:v>
                </c:pt>
                <c:pt idx="10875">
                  <c:v>0.0</c:v>
                </c:pt>
                <c:pt idx="10876">
                  <c:v>0.0</c:v>
                </c:pt>
                <c:pt idx="10877">
                  <c:v>0.0</c:v>
                </c:pt>
                <c:pt idx="10878">
                  <c:v>0.0</c:v>
                </c:pt>
                <c:pt idx="10879">
                  <c:v>0.0</c:v>
                </c:pt>
                <c:pt idx="10880">
                  <c:v>0.0</c:v>
                </c:pt>
                <c:pt idx="10881">
                  <c:v>0.0</c:v>
                </c:pt>
                <c:pt idx="10882">
                  <c:v>0.0</c:v>
                </c:pt>
                <c:pt idx="10883">
                  <c:v>0.0</c:v>
                </c:pt>
                <c:pt idx="10884">
                  <c:v>0.0</c:v>
                </c:pt>
                <c:pt idx="10885">
                  <c:v>0.0</c:v>
                </c:pt>
                <c:pt idx="10886">
                  <c:v>0.0</c:v>
                </c:pt>
                <c:pt idx="10887">
                  <c:v>0.0</c:v>
                </c:pt>
                <c:pt idx="10888">
                  <c:v>0.0</c:v>
                </c:pt>
                <c:pt idx="10889">
                  <c:v>0.0</c:v>
                </c:pt>
                <c:pt idx="10890">
                  <c:v>0.0</c:v>
                </c:pt>
                <c:pt idx="10891">
                  <c:v>0.0</c:v>
                </c:pt>
                <c:pt idx="10892">
                  <c:v>0.0</c:v>
                </c:pt>
                <c:pt idx="10893">
                  <c:v>0.0</c:v>
                </c:pt>
                <c:pt idx="10894">
                  <c:v>0.0</c:v>
                </c:pt>
                <c:pt idx="10895">
                  <c:v>0.0</c:v>
                </c:pt>
                <c:pt idx="10896">
                  <c:v>0.0</c:v>
                </c:pt>
                <c:pt idx="10897">
                  <c:v>0.0</c:v>
                </c:pt>
                <c:pt idx="10898">
                  <c:v>0.0</c:v>
                </c:pt>
                <c:pt idx="10899">
                  <c:v>0.0</c:v>
                </c:pt>
                <c:pt idx="10900">
                  <c:v>0.0</c:v>
                </c:pt>
                <c:pt idx="10901">
                  <c:v>0.0</c:v>
                </c:pt>
                <c:pt idx="10902">
                  <c:v>0.0</c:v>
                </c:pt>
                <c:pt idx="10903">
                  <c:v>0.0</c:v>
                </c:pt>
                <c:pt idx="10904">
                  <c:v>0.0</c:v>
                </c:pt>
                <c:pt idx="10905">
                  <c:v>0.0</c:v>
                </c:pt>
                <c:pt idx="10906">
                  <c:v>0.0</c:v>
                </c:pt>
                <c:pt idx="10907">
                  <c:v>0.0</c:v>
                </c:pt>
                <c:pt idx="10908">
                  <c:v>0.0</c:v>
                </c:pt>
                <c:pt idx="10909">
                  <c:v>0.0</c:v>
                </c:pt>
                <c:pt idx="10910">
                  <c:v>0.0</c:v>
                </c:pt>
                <c:pt idx="10911">
                  <c:v>0.0</c:v>
                </c:pt>
                <c:pt idx="10912">
                  <c:v>0.0</c:v>
                </c:pt>
                <c:pt idx="10913">
                  <c:v>0.0</c:v>
                </c:pt>
                <c:pt idx="10914">
                  <c:v>0.0</c:v>
                </c:pt>
                <c:pt idx="10915">
                  <c:v>0.0</c:v>
                </c:pt>
                <c:pt idx="10916">
                  <c:v>0.0</c:v>
                </c:pt>
                <c:pt idx="10917">
                  <c:v>0.0</c:v>
                </c:pt>
                <c:pt idx="10918">
                  <c:v>0.0</c:v>
                </c:pt>
                <c:pt idx="10919">
                  <c:v>0.0</c:v>
                </c:pt>
                <c:pt idx="10920">
                  <c:v>0.0</c:v>
                </c:pt>
                <c:pt idx="10921">
                  <c:v>0.0</c:v>
                </c:pt>
                <c:pt idx="10922">
                  <c:v>0.0</c:v>
                </c:pt>
                <c:pt idx="10923">
                  <c:v>0.0</c:v>
                </c:pt>
                <c:pt idx="10924">
                  <c:v>0.0</c:v>
                </c:pt>
                <c:pt idx="10925">
                  <c:v>0.0</c:v>
                </c:pt>
                <c:pt idx="10926">
                  <c:v>0.0</c:v>
                </c:pt>
                <c:pt idx="10927">
                  <c:v>0.0</c:v>
                </c:pt>
                <c:pt idx="10928">
                  <c:v>0.0</c:v>
                </c:pt>
                <c:pt idx="10929">
                  <c:v>0.0</c:v>
                </c:pt>
                <c:pt idx="10930">
                  <c:v>0.0</c:v>
                </c:pt>
                <c:pt idx="10931">
                  <c:v>0.0</c:v>
                </c:pt>
                <c:pt idx="10932">
                  <c:v>0.0</c:v>
                </c:pt>
                <c:pt idx="10933">
                  <c:v>0.0</c:v>
                </c:pt>
                <c:pt idx="10934">
                  <c:v>0.0</c:v>
                </c:pt>
                <c:pt idx="10935">
                  <c:v>0.0</c:v>
                </c:pt>
                <c:pt idx="10936">
                  <c:v>0.0</c:v>
                </c:pt>
                <c:pt idx="10937">
                  <c:v>0.0</c:v>
                </c:pt>
                <c:pt idx="10938">
                  <c:v>0.0</c:v>
                </c:pt>
                <c:pt idx="10939">
                  <c:v>0.0</c:v>
                </c:pt>
                <c:pt idx="10940">
                  <c:v>0.0</c:v>
                </c:pt>
                <c:pt idx="10941">
                  <c:v>0.0</c:v>
                </c:pt>
                <c:pt idx="10942">
                  <c:v>0.0</c:v>
                </c:pt>
                <c:pt idx="10943">
                  <c:v>0.0</c:v>
                </c:pt>
                <c:pt idx="10944">
                  <c:v>0.0</c:v>
                </c:pt>
                <c:pt idx="10945">
                  <c:v>0.0</c:v>
                </c:pt>
                <c:pt idx="10946">
                  <c:v>0.0</c:v>
                </c:pt>
                <c:pt idx="10947">
                  <c:v>0.0</c:v>
                </c:pt>
                <c:pt idx="10948">
                  <c:v>0.0</c:v>
                </c:pt>
                <c:pt idx="10949">
                  <c:v>0.0</c:v>
                </c:pt>
                <c:pt idx="10950">
                  <c:v>0.0</c:v>
                </c:pt>
                <c:pt idx="10951">
                  <c:v>0.0</c:v>
                </c:pt>
                <c:pt idx="10952">
                  <c:v>0.0</c:v>
                </c:pt>
                <c:pt idx="10953">
                  <c:v>0.0</c:v>
                </c:pt>
                <c:pt idx="10954">
                  <c:v>0.0</c:v>
                </c:pt>
                <c:pt idx="10955">
                  <c:v>0.0</c:v>
                </c:pt>
                <c:pt idx="10956">
                  <c:v>0.0</c:v>
                </c:pt>
                <c:pt idx="10957">
                  <c:v>0.0</c:v>
                </c:pt>
                <c:pt idx="10958">
                  <c:v>0.0</c:v>
                </c:pt>
                <c:pt idx="10959">
                  <c:v>0.0</c:v>
                </c:pt>
                <c:pt idx="10960">
                  <c:v>0.0</c:v>
                </c:pt>
                <c:pt idx="10961">
                  <c:v>0.0</c:v>
                </c:pt>
                <c:pt idx="10962">
                  <c:v>0.0</c:v>
                </c:pt>
                <c:pt idx="10963">
                  <c:v>0.0</c:v>
                </c:pt>
                <c:pt idx="10964">
                  <c:v>0.0</c:v>
                </c:pt>
                <c:pt idx="10965">
                  <c:v>0.0</c:v>
                </c:pt>
                <c:pt idx="10966">
                  <c:v>0.0</c:v>
                </c:pt>
                <c:pt idx="10967">
                  <c:v>0.0</c:v>
                </c:pt>
                <c:pt idx="10968">
                  <c:v>0.0</c:v>
                </c:pt>
                <c:pt idx="10969">
                  <c:v>0.0</c:v>
                </c:pt>
                <c:pt idx="10970">
                  <c:v>0.0</c:v>
                </c:pt>
                <c:pt idx="10971">
                  <c:v>0.0</c:v>
                </c:pt>
                <c:pt idx="10972">
                  <c:v>0.0</c:v>
                </c:pt>
                <c:pt idx="10973">
                  <c:v>0.0</c:v>
                </c:pt>
                <c:pt idx="10974">
                  <c:v>0.0</c:v>
                </c:pt>
                <c:pt idx="10975">
                  <c:v>0.0</c:v>
                </c:pt>
                <c:pt idx="10976">
                  <c:v>0.0</c:v>
                </c:pt>
                <c:pt idx="10977">
                  <c:v>0.0</c:v>
                </c:pt>
                <c:pt idx="10978">
                  <c:v>0.0</c:v>
                </c:pt>
                <c:pt idx="10979">
                  <c:v>0.0</c:v>
                </c:pt>
                <c:pt idx="10980">
                  <c:v>0.0</c:v>
                </c:pt>
                <c:pt idx="10981">
                  <c:v>0.0</c:v>
                </c:pt>
                <c:pt idx="10982">
                  <c:v>0.0</c:v>
                </c:pt>
                <c:pt idx="10983">
                  <c:v>0.0</c:v>
                </c:pt>
                <c:pt idx="10984">
                  <c:v>0.0</c:v>
                </c:pt>
                <c:pt idx="10985">
                  <c:v>0.0</c:v>
                </c:pt>
                <c:pt idx="10986">
                  <c:v>0.0</c:v>
                </c:pt>
                <c:pt idx="10987">
                  <c:v>0.0</c:v>
                </c:pt>
                <c:pt idx="10988">
                  <c:v>0.0</c:v>
                </c:pt>
                <c:pt idx="10989">
                  <c:v>0.0</c:v>
                </c:pt>
                <c:pt idx="10990">
                  <c:v>0.0</c:v>
                </c:pt>
                <c:pt idx="10991">
                  <c:v>0.0</c:v>
                </c:pt>
                <c:pt idx="10992">
                  <c:v>0.0</c:v>
                </c:pt>
                <c:pt idx="10993">
                  <c:v>0.0</c:v>
                </c:pt>
                <c:pt idx="10994">
                  <c:v>0.0</c:v>
                </c:pt>
                <c:pt idx="10995">
                  <c:v>0.0</c:v>
                </c:pt>
                <c:pt idx="10996">
                  <c:v>0.0</c:v>
                </c:pt>
                <c:pt idx="10997">
                  <c:v>0.0</c:v>
                </c:pt>
                <c:pt idx="10998">
                  <c:v>0.0</c:v>
                </c:pt>
                <c:pt idx="10999">
                  <c:v>0.0</c:v>
                </c:pt>
                <c:pt idx="11000">
                  <c:v>0.0</c:v>
                </c:pt>
                <c:pt idx="11001">
                  <c:v>0.0</c:v>
                </c:pt>
                <c:pt idx="11002">
                  <c:v>0.0</c:v>
                </c:pt>
                <c:pt idx="11003">
                  <c:v>0.0</c:v>
                </c:pt>
                <c:pt idx="11004">
                  <c:v>0.0</c:v>
                </c:pt>
                <c:pt idx="11005">
                  <c:v>0.0</c:v>
                </c:pt>
                <c:pt idx="11006">
                  <c:v>0.0</c:v>
                </c:pt>
                <c:pt idx="11007">
                  <c:v>0.0</c:v>
                </c:pt>
                <c:pt idx="11008">
                  <c:v>0.0</c:v>
                </c:pt>
                <c:pt idx="11009">
                  <c:v>0.0</c:v>
                </c:pt>
                <c:pt idx="11010">
                  <c:v>0.0</c:v>
                </c:pt>
                <c:pt idx="11011">
                  <c:v>0.0</c:v>
                </c:pt>
                <c:pt idx="11012">
                  <c:v>0.0</c:v>
                </c:pt>
                <c:pt idx="11013">
                  <c:v>0.0</c:v>
                </c:pt>
                <c:pt idx="11014">
                  <c:v>0.0</c:v>
                </c:pt>
                <c:pt idx="11015">
                  <c:v>0.0</c:v>
                </c:pt>
                <c:pt idx="11016">
                  <c:v>0.0</c:v>
                </c:pt>
                <c:pt idx="11017">
                  <c:v>0.0</c:v>
                </c:pt>
                <c:pt idx="11018">
                  <c:v>0.0</c:v>
                </c:pt>
                <c:pt idx="11019">
                  <c:v>0.0</c:v>
                </c:pt>
                <c:pt idx="11020">
                  <c:v>0.0</c:v>
                </c:pt>
                <c:pt idx="11021">
                  <c:v>0.0</c:v>
                </c:pt>
                <c:pt idx="11022">
                  <c:v>0.0</c:v>
                </c:pt>
                <c:pt idx="11023">
                  <c:v>0.0</c:v>
                </c:pt>
                <c:pt idx="11024">
                  <c:v>0.0</c:v>
                </c:pt>
                <c:pt idx="11025">
                  <c:v>0.0</c:v>
                </c:pt>
                <c:pt idx="11026">
                  <c:v>0.0</c:v>
                </c:pt>
                <c:pt idx="11027">
                  <c:v>0.0</c:v>
                </c:pt>
                <c:pt idx="11028">
                  <c:v>0.0</c:v>
                </c:pt>
                <c:pt idx="11029">
                  <c:v>0.0</c:v>
                </c:pt>
                <c:pt idx="11030">
                  <c:v>0.0</c:v>
                </c:pt>
                <c:pt idx="11031">
                  <c:v>0.0</c:v>
                </c:pt>
                <c:pt idx="11032">
                  <c:v>0.0</c:v>
                </c:pt>
                <c:pt idx="11033">
                  <c:v>0.0</c:v>
                </c:pt>
                <c:pt idx="11034">
                  <c:v>0.0</c:v>
                </c:pt>
                <c:pt idx="11035">
                  <c:v>0.0</c:v>
                </c:pt>
                <c:pt idx="11036">
                  <c:v>0.0</c:v>
                </c:pt>
                <c:pt idx="11037">
                  <c:v>0.0</c:v>
                </c:pt>
                <c:pt idx="11038">
                  <c:v>0.0</c:v>
                </c:pt>
                <c:pt idx="11039">
                  <c:v>0.0</c:v>
                </c:pt>
                <c:pt idx="11040">
                  <c:v>0.0</c:v>
                </c:pt>
                <c:pt idx="11041">
                  <c:v>0.0</c:v>
                </c:pt>
                <c:pt idx="11042">
                  <c:v>0.0</c:v>
                </c:pt>
                <c:pt idx="11043">
                  <c:v>0.0</c:v>
                </c:pt>
                <c:pt idx="11044">
                  <c:v>0.0</c:v>
                </c:pt>
                <c:pt idx="11045">
                  <c:v>0.0</c:v>
                </c:pt>
                <c:pt idx="11046">
                  <c:v>0.0</c:v>
                </c:pt>
                <c:pt idx="11047">
                  <c:v>0.0</c:v>
                </c:pt>
                <c:pt idx="11048">
                  <c:v>0.0</c:v>
                </c:pt>
                <c:pt idx="11049">
                  <c:v>0.0</c:v>
                </c:pt>
                <c:pt idx="11050">
                  <c:v>0.0</c:v>
                </c:pt>
                <c:pt idx="11051">
                  <c:v>0.0</c:v>
                </c:pt>
                <c:pt idx="11052">
                  <c:v>0.0</c:v>
                </c:pt>
                <c:pt idx="11053">
                  <c:v>0.0</c:v>
                </c:pt>
                <c:pt idx="11054">
                  <c:v>0.0</c:v>
                </c:pt>
                <c:pt idx="11055">
                  <c:v>0.0</c:v>
                </c:pt>
                <c:pt idx="11056">
                  <c:v>0.0</c:v>
                </c:pt>
                <c:pt idx="11057">
                  <c:v>0.0</c:v>
                </c:pt>
                <c:pt idx="11058">
                  <c:v>0.0</c:v>
                </c:pt>
                <c:pt idx="11059">
                  <c:v>0.0</c:v>
                </c:pt>
                <c:pt idx="11060">
                  <c:v>0.0</c:v>
                </c:pt>
                <c:pt idx="11061">
                  <c:v>0.0</c:v>
                </c:pt>
                <c:pt idx="11062">
                  <c:v>0.0</c:v>
                </c:pt>
                <c:pt idx="11063">
                  <c:v>0.0</c:v>
                </c:pt>
                <c:pt idx="11064">
                  <c:v>0.0</c:v>
                </c:pt>
                <c:pt idx="11065">
                  <c:v>0.0</c:v>
                </c:pt>
                <c:pt idx="11066">
                  <c:v>0.0</c:v>
                </c:pt>
                <c:pt idx="11067">
                  <c:v>0.0</c:v>
                </c:pt>
                <c:pt idx="11068">
                  <c:v>0.0</c:v>
                </c:pt>
                <c:pt idx="11069">
                  <c:v>0.0</c:v>
                </c:pt>
                <c:pt idx="11070">
                  <c:v>0.0</c:v>
                </c:pt>
                <c:pt idx="11071">
                  <c:v>0.0</c:v>
                </c:pt>
                <c:pt idx="11072">
                  <c:v>0.0</c:v>
                </c:pt>
                <c:pt idx="11073">
                  <c:v>0.0</c:v>
                </c:pt>
                <c:pt idx="11074">
                  <c:v>0.0</c:v>
                </c:pt>
                <c:pt idx="11075">
                  <c:v>0.0</c:v>
                </c:pt>
                <c:pt idx="11076">
                  <c:v>0.0</c:v>
                </c:pt>
                <c:pt idx="11077">
                  <c:v>0.0</c:v>
                </c:pt>
                <c:pt idx="11078">
                  <c:v>0.0</c:v>
                </c:pt>
                <c:pt idx="11079">
                  <c:v>0.0</c:v>
                </c:pt>
                <c:pt idx="11080">
                  <c:v>0.0</c:v>
                </c:pt>
                <c:pt idx="11081">
                  <c:v>0.0</c:v>
                </c:pt>
                <c:pt idx="11082">
                  <c:v>0.0</c:v>
                </c:pt>
                <c:pt idx="11083">
                  <c:v>0.0</c:v>
                </c:pt>
                <c:pt idx="11084">
                  <c:v>0.0</c:v>
                </c:pt>
                <c:pt idx="11085">
                  <c:v>0.0</c:v>
                </c:pt>
                <c:pt idx="11086">
                  <c:v>0.0</c:v>
                </c:pt>
                <c:pt idx="11087">
                  <c:v>0.0</c:v>
                </c:pt>
                <c:pt idx="11088">
                  <c:v>0.0</c:v>
                </c:pt>
                <c:pt idx="11089">
                  <c:v>0.0</c:v>
                </c:pt>
                <c:pt idx="11090">
                  <c:v>0.0</c:v>
                </c:pt>
                <c:pt idx="11091">
                  <c:v>0.0</c:v>
                </c:pt>
                <c:pt idx="11092">
                  <c:v>0.0</c:v>
                </c:pt>
                <c:pt idx="11093">
                  <c:v>0.0</c:v>
                </c:pt>
                <c:pt idx="11094">
                  <c:v>0.0</c:v>
                </c:pt>
                <c:pt idx="11095">
                  <c:v>0.0</c:v>
                </c:pt>
                <c:pt idx="11096">
                  <c:v>0.0</c:v>
                </c:pt>
                <c:pt idx="11097">
                  <c:v>0.0</c:v>
                </c:pt>
                <c:pt idx="11098">
                  <c:v>0.0</c:v>
                </c:pt>
                <c:pt idx="11099">
                  <c:v>0.0</c:v>
                </c:pt>
                <c:pt idx="11100">
                  <c:v>0.0</c:v>
                </c:pt>
                <c:pt idx="11101">
                  <c:v>0.0</c:v>
                </c:pt>
                <c:pt idx="11102">
                  <c:v>0.0</c:v>
                </c:pt>
                <c:pt idx="11103">
                  <c:v>0.0</c:v>
                </c:pt>
                <c:pt idx="11104">
                  <c:v>0.0</c:v>
                </c:pt>
                <c:pt idx="11105">
                  <c:v>0.0</c:v>
                </c:pt>
                <c:pt idx="11106">
                  <c:v>0.0</c:v>
                </c:pt>
                <c:pt idx="11107">
                  <c:v>0.0</c:v>
                </c:pt>
                <c:pt idx="11108">
                  <c:v>0.0</c:v>
                </c:pt>
                <c:pt idx="11109">
                  <c:v>0.0</c:v>
                </c:pt>
                <c:pt idx="11110">
                  <c:v>0.0</c:v>
                </c:pt>
                <c:pt idx="11111">
                  <c:v>0.0</c:v>
                </c:pt>
                <c:pt idx="11112">
                  <c:v>0.0</c:v>
                </c:pt>
                <c:pt idx="11113">
                  <c:v>0.0</c:v>
                </c:pt>
                <c:pt idx="11114">
                  <c:v>0.0</c:v>
                </c:pt>
                <c:pt idx="11115">
                  <c:v>0.0</c:v>
                </c:pt>
                <c:pt idx="11116">
                  <c:v>0.0</c:v>
                </c:pt>
                <c:pt idx="11117">
                  <c:v>0.0</c:v>
                </c:pt>
                <c:pt idx="11118">
                  <c:v>0.0</c:v>
                </c:pt>
                <c:pt idx="11119">
                  <c:v>0.0</c:v>
                </c:pt>
                <c:pt idx="11120">
                  <c:v>0.0</c:v>
                </c:pt>
                <c:pt idx="11121">
                  <c:v>0.0</c:v>
                </c:pt>
                <c:pt idx="11122">
                  <c:v>0.0</c:v>
                </c:pt>
                <c:pt idx="11123">
                  <c:v>0.0</c:v>
                </c:pt>
                <c:pt idx="11124">
                  <c:v>0.0</c:v>
                </c:pt>
                <c:pt idx="11125">
                  <c:v>0.0</c:v>
                </c:pt>
                <c:pt idx="11126">
                  <c:v>0.0</c:v>
                </c:pt>
                <c:pt idx="11127">
                  <c:v>0.0</c:v>
                </c:pt>
                <c:pt idx="11128">
                  <c:v>0.0</c:v>
                </c:pt>
                <c:pt idx="11129">
                  <c:v>0.0</c:v>
                </c:pt>
                <c:pt idx="11130">
                  <c:v>0.0</c:v>
                </c:pt>
                <c:pt idx="11131">
                  <c:v>0.0</c:v>
                </c:pt>
                <c:pt idx="11132">
                  <c:v>0.0</c:v>
                </c:pt>
                <c:pt idx="11133">
                  <c:v>0.0</c:v>
                </c:pt>
                <c:pt idx="11134">
                  <c:v>0.0</c:v>
                </c:pt>
                <c:pt idx="11135">
                  <c:v>0.0</c:v>
                </c:pt>
                <c:pt idx="11136">
                  <c:v>0.0</c:v>
                </c:pt>
                <c:pt idx="11137">
                  <c:v>0.0</c:v>
                </c:pt>
                <c:pt idx="11138">
                  <c:v>0.0</c:v>
                </c:pt>
                <c:pt idx="11139">
                  <c:v>0.0</c:v>
                </c:pt>
                <c:pt idx="11140">
                  <c:v>0.0</c:v>
                </c:pt>
                <c:pt idx="11141">
                  <c:v>0.0</c:v>
                </c:pt>
                <c:pt idx="11142">
                  <c:v>0.0</c:v>
                </c:pt>
                <c:pt idx="11143">
                  <c:v>0.0</c:v>
                </c:pt>
                <c:pt idx="11144">
                  <c:v>0.0</c:v>
                </c:pt>
                <c:pt idx="11145">
                  <c:v>0.0</c:v>
                </c:pt>
                <c:pt idx="11146">
                  <c:v>0.0</c:v>
                </c:pt>
                <c:pt idx="11147">
                  <c:v>0.0</c:v>
                </c:pt>
                <c:pt idx="11148">
                  <c:v>0.0</c:v>
                </c:pt>
                <c:pt idx="11149">
                  <c:v>0.0</c:v>
                </c:pt>
                <c:pt idx="11150">
                  <c:v>0.0</c:v>
                </c:pt>
                <c:pt idx="11151">
                  <c:v>0.0</c:v>
                </c:pt>
                <c:pt idx="11152">
                  <c:v>0.0</c:v>
                </c:pt>
                <c:pt idx="11153">
                  <c:v>0.0</c:v>
                </c:pt>
                <c:pt idx="11154">
                  <c:v>0.0</c:v>
                </c:pt>
                <c:pt idx="11155">
                  <c:v>0.0</c:v>
                </c:pt>
                <c:pt idx="11156">
                  <c:v>0.0</c:v>
                </c:pt>
                <c:pt idx="11157">
                  <c:v>0.0</c:v>
                </c:pt>
                <c:pt idx="11158">
                  <c:v>0.0</c:v>
                </c:pt>
                <c:pt idx="11159">
                  <c:v>0.0</c:v>
                </c:pt>
                <c:pt idx="11160">
                  <c:v>0.0</c:v>
                </c:pt>
                <c:pt idx="11161">
                  <c:v>0.0</c:v>
                </c:pt>
                <c:pt idx="11162">
                  <c:v>0.0</c:v>
                </c:pt>
                <c:pt idx="11163">
                  <c:v>0.0</c:v>
                </c:pt>
                <c:pt idx="11164">
                  <c:v>0.0</c:v>
                </c:pt>
                <c:pt idx="11165">
                  <c:v>0.0</c:v>
                </c:pt>
                <c:pt idx="11166">
                  <c:v>0.0</c:v>
                </c:pt>
                <c:pt idx="11167">
                  <c:v>0.0</c:v>
                </c:pt>
                <c:pt idx="11168">
                  <c:v>0.0</c:v>
                </c:pt>
                <c:pt idx="11169">
                  <c:v>0.0</c:v>
                </c:pt>
                <c:pt idx="11170">
                  <c:v>0.0</c:v>
                </c:pt>
                <c:pt idx="11171">
                  <c:v>0.0</c:v>
                </c:pt>
                <c:pt idx="11172">
                  <c:v>0.0</c:v>
                </c:pt>
                <c:pt idx="11173">
                  <c:v>0.0</c:v>
                </c:pt>
                <c:pt idx="11174">
                  <c:v>0.0</c:v>
                </c:pt>
                <c:pt idx="11175">
                  <c:v>0.0</c:v>
                </c:pt>
                <c:pt idx="11176">
                  <c:v>0.0</c:v>
                </c:pt>
                <c:pt idx="11177">
                  <c:v>0.0</c:v>
                </c:pt>
                <c:pt idx="11178">
                  <c:v>0.0</c:v>
                </c:pt>
                <c:pt idx="11179">
                  <c:v>0.0</c:v>
                </c:pt>
                <c:pt idx="11180">
                  <c:v>0.0</c:v>
                </c:pt>
                <c:pt idx="11181">
                  <c:v>0.0</c:v>
                </c:pt>
                <c:pt idx="11182">
                  <c:v>0.0</c:v>
                </c:pt>
                <c:pt idx="11183">
                  <c:v>0.0</c:v>
                </c:pt>
                <c:pt idx="11184">
                  <c:v>0.0</c:v>
                </c:pt>
                <c:pt idx="11185">
                  <c:v>0.0</c:v>
                </c:pt>
                <c:pt idx="11186">
                  <c:v>0.0</c:v>
                </c:pt>
                <c:pt idx="11187">
                  <c:v>0.0</c:v>
                </c:pt>
                <c:pt idx="11188">
                  <c:v>0.0</c:v>
                </c:pt>
                <c:pt idx="11189">
                  <c:v>0.0</c:v>
                </c:pt>
                <c:pt idx="11190">
                  <c:v>0.0</c:v>
                </c:pt>
                <c:pt idx="11191">
                  <c:v>0.0</c:v>
                </c:pt>
                <c:pt idx="11192">
                  <c:v>0.0</c:v>
                </c:pt>
                <c:pt idx="11193">
                  <c:v>0.0</c:v>
                </c:pt>
                <c:pt idx="11194">
                  <c:v>0.0</c:v>
                </c:pt>
                <c:pt idx="11195">
                  <c:v>0.0</c:v>
                </c:pt>
                <c:pt idx="11196">
                  <c:v>0.0</c:v>
                </c:pt>
                <c:pt idx="11197">
                  <c:v>0.0</c:v>
                </c:pt>
                <c:pt idx="11198">
                  <c:v>0.0</c:v>
                </c:pt>
                <c:pt idx="11199">
                  <c:v>0.0</c:v>
                </c:pt>
                <c:pt idx="11200">
                  <c:v>0.0</c:v>
                </c:pt>
                <c:pt idx="11201">
                  <c:v>0.0</c:v>
                </c:pt>
                <c:pt idx="11202">
                  <c:v>0.0</c:v>
                </c:pt>
                <c:pt idx="11203">
                  <c:v>0.0</c:v>
                </c:pt>
                <c:pt idx="11204">
                  <c:v>0.0</c:v>
                </c:pt>
                <c:pt idx="11205">
                  <c:v>0.0</c:v>
                </c:pt>
                <c:pt idx="11206">
                  <c:v>0.0</c:v>
                </c:pt>
                <c:pt idx="11207">
                  <c:v>0.0</c:v>
                </c:pt>
                <c:pt idx="11208">
                  <c:v>0.0</c:v>
                </c:pt>
                <c:pt idx="11209">
                  <c:v>0.0</c:v>
                </c:pt>
                <c:pt idx="11210">
                  <c:v>0.0</c:v>
                </c:pt>
                <c:pt idx="11211">
                  <c:v>0.0</c:v>
                </c:pt>
                <c:pt idx="11212">
                  <c:v>0.0</c:v>
                </c:pt>
                <c:pt idx="11213">
                  <c:v>0.0</c:v>
                </c:pt>
                <c:pt idx="11214">
                  <c:v>0.0</c:v>
                </c:pt>
                <c:pt idx="11215">
                  <c:v>0.0</c:v>
                </c:pt>
                <c:pt idx="11216">
                  <c:v>0.0</c:v>
                </c:pt>
                <c:pt idx="11217">
                  <c:v>0.0</c:v>
                </c:pt>
                <c:pt idx="11218">
                  <c:v>0.0</c:v>
                </c:pt>
                <c:pt idx="11219">
                  <c:v>0.0</c:v>
                </c:pt>
                <c:pt idx="11220">
                  <c:v>0.0</c:v>
                </c:pt>
                <c:pt idx="11221">
                  <c:v>0.0</c:v>
                </c:pt>
                <c:pt idx="11222">
                  <c:v>0.0</c:v>
                </c:pt>
                <c:pt idx="11223">
                  <c:v>0.0</c:v>
                </c:pt>
                <c:pt idx="11224">
                  <c:v>0.0</c:v>
                </c:pt>
                <c:pt idx="11225">
                  <c:v>0.0</c:v>
                </c:pt>
                <c:pt idx="11226">
                  <c:v>0.0</c:v>
                </c:pt>
                <c:pt idx="11227">
                  <c:v>0.0</c:v>
                </c:pt>
                <c:pt idx="11228">
                  <c:v>0.0</c:v>
                </c:pt>
                <c:pt idx="11229">
                  <c:v>0.0</c:v>
                </c:pt>
                <c:pt idx="11230">
                  <c:v>0.0</c:v>
                </c:pt>
                <c:pt idx="11231">
                  <c:v>0.0</c:v>
                </c:pt>
                <c:pt idx="11232">
                  <c:v>0.0</c:v>
                </c:pt>
                <c:pt idx="11233">
                  <c:v>0.0</c:v>
                </c:pt>
                <c:pt idx="11234">
                  <c:v>0.0</c:v>
                </c:pt>
                <c:pt idx="11235">
                  <c:v>0.0</c:v>
                </c:pt>
                <c:pt idx="11236">
                  <c:v>0.0</c:v>
                </c:pt>
                <c:pt idx="11237">
                  <c:v>0.0</c:v>
                </c:pt>
                <c:pt idx="11238">
                  <c:v>0.0</c:v>
                </c:pt>
                <c:pt idx="11239">
                  <c:v>0.0</c:v>
                </c:pt>
                <c:pt idx="11240">
                  <c:v>0.0</c:v>
                </c:pt>
                <c:pt idx="11241">
                  <c:v>0.0</c:v>
                </c:pt>
                <c:pt idx="11242">
                  <c:v>0.0</c:v>
                </c:pt>
                <c:pt idx="11243">
                  <c:v>0.0</c:v>
                </c:pt>
                <c:pt idx="11244">
                  <c:v>0.0</c:v>
                </c:pt>
                <c:pt idx="11245">
                  <c:v>0.0</c:v>
                </c:pt>
                <c:pt idx="11246">
                  <c:v>0.0</c:v>
                </c:pt>
                <c:pt idx="11247">
                  <c:v>0.0</c:v>
                </c:pt>
                <c:pt idx="11248">
                  <c:v>0.0</c:v>
                </c:pt>
                <c:pt idx="11249">
                  <c:v>0.0</c:v>
                </c:pt>
                <c:pt idx="11250">
                  <c:v>0.0</c:v>
                </c:pt>
                <c:pt idx="11251">
                  <c:v>0.0</c:v>
                </c:pt>
                <c:pt idx="11252">
                  <c:v>0.0</c:v>
                </c:pt>
                <c:pt idx="11253">
                  <c:v>0.0</c:v>
                </c:pt>
                <c:pt idx="11254">
                  <c:v>0.0</c:v>
                </c:pt>
                <c:pt idx="11255">
                  <c:v>0.0</c:v>
                </c:pt>
                <c:pt idx="11256">
                  <c:v>0.0</c:v>
                </c:pt>
                <c:pt idx="11257">
                  <c:v>0.0</c:v>
                </c:pt>
                <c:pt idx="11258">
                  <c:v>0.0</c:v>
                </c:pt>
                <c:pt idx="11259">
                  <c:v>0.0</c:v>
                </c:pt>
                <c:pt idx="11260">
                  <c:v>0.0</c:v>
                </c:pt>
                <c:pt idx="11261">
                  <c:v>0.0</c:v>
                </c:pt>
                <c:pt idx="11262">
                  <c:v>0.0</c:v>
                </c:pt>
                <c:pt idx="11263">
                  <c:v>0.0</c:v>
                </c:pt>
                <c:pt idx="11264">
                  <c:v>0.0</c:v>
                </c:pt>
                <c:pt idx="11265">
                  <c:v>0.0</c:v>
                </c:pt>
                <c:pt idx="11266">
                  <c:v>0.0</c:v>
                </c:pt>
                <c:pt idx="11267">
                  <c:v>0.0</c:v>
                </c:pt>
                <c:pt idx="11268">
                  <c:v>0.0</c:v>
                </c:pt>
                <c:pt idx="11269">
                  <c:v>0.0</c:v>
                </c:pt>
                <c:pt idx="11270">
                  <c:v>0.0</c:v>
                </c:pt>
                <c:pt idx="11271">
                  <c:v>0.0</c:v>
                </c:pt>
                <c:pt idx="11272">
                  <c:v>0.0</c:v>
                </c:pt>
                <c:pt idx="11273">
                  <c:v>0.0</c:v>
                </c:pt>
                <c:pt idx="11274">
                  <c:v>0.0</c:v>
                </c:pt>
                <c:pt idx="11275">
                  <c:v>0.0</c:v>
                </c:pt>
                <c:pt idx="11276">
                  <c:v>0.0</c:v>
                </c:pt>
                <c:pt idx="11277">
                  <c:v>0.0</c:v>
                </c:pt>
                <c:pt idx="11278">
                  <c:v>0.0</c:v>
                </c:pt>
                <c:pt idx="11279">
                  <c:v>0.0</c:v>
                </c:pt>
                <c:pt idx="11280">
                  <c:v>0.0</c:v>
                </c:pt>
                <c:pt idx="11281">
                  <c:v>0.0</c:v>
                </c:pt>
                <c:pt idx="11282">
                  <c:v>0.0</c:v>
                </c:pt>
                <c:pt idx="11283">
                  <c:v>0.0</c:v>
                </c:pt>
                <c:pt idx="11284">
                  <c:v>0.0</c:v>
                </c:pt>
                <c:pt idx="11285">
                  <c:v>0.0</c:v>
                </c:pt>
                <c:pt idx="11286">
                  <c:v>0.0</c:v>
                </c:pt>
                <c:pt idx="11287">
                  <c:v>0.0</c:v>
                </c:pt>
                <c:pt idx="11288">
                  <c:v>0.0</c:v>
                </c:pt>
                <c:pt idx="11289">
                  <c:v>0.0</c:v>
                </c:pt>
                <c:pt idx="11290">
                  <c:v>0.0</c:v>
                </c:pt>
                <c:pt idx="11291">
                  <c:v>0.0</c:v>
                </c:pt>
                <c:pt idx="11292">
                  <c:v>0.0</c:v>
                </c:pt>
                <c:pt idx="11293">
                  <c:v>0.0</c:v>
                </c:pt>
                <c:pt idx="11294">
                  <c:v>0.0</c:v>
                </c:pt>
                <c:pt idx="11295">
                  <c:v>0.0</c:v>
                </c:pt>
                <c:pt idx="11296">
                  <c:v>0.0</c:v>
                </c:pt>
                <c:pt idx="11297">
                  <c:v>0.0</c:v>
                </c:pt>
                <c:pt idx="11298">
                  <c:v>0.0</c:v>
                </c:pt>
                <c:pt idx="11299">
                  <c:v>0.0</c:v>
                </c:pt>
                <c:pt idx="11300">
                  <c:v>0.0</c:v>
                </c:pt>
                <c:pt idx="11301">
                  <c:v>0.0</c:v>
                </c:pt>
                <c:pt idx="11302">
                  <c:v>0.0</c:v>
                </c:pt>
                <c:pt idx="11303">
                  <c:v>0.0</c:v>
                </c:pt>
                <c:pt idx="11304">
                  <c:v>0.0</c:v>
                </c:pt>
                <c:pt idx="11305">
                  <c:v>0.0</c:v>
                </c:pt>
                <c:pt idx="11306">
                  <c:v>0.0</c:v>
                </c:pt>
                <c:pt idx="11307">
                  <c:v>0.0</c:v>
                </c:pt>
                <c:pt idx="11308">
                  <c:v>0.0</c:v>
                </c:pt>
                <c:pt idx="11309">
                  <c:v>0.0</c:v>
                </c:pt>
                <c:pt idx="11310">
                  <c:v>0.0</c:v>
                </c:pt>
                <c:pt idx="11311">
                  <c:v>0.0</c:v>
                </c:pt>
                <c:pt idx="11312">
                  <c:v>0.0</c:v>
                </c:pt>
                <c:pt idx="11313">
                  <c:v>0.0</c:v>
                </c:pt>
                <c:pt idx="11314">
                  <c:v>0.0</c:v>
                </c:pt>
                <c:pt idx="11315">
                  <c:v>0.0</c:v>
                </c:pt>
                <c:pt idx="11316">
                  <c:v>0.0</c:v>
                </c:pt>
                <c:pt idx="11317">
                  <c:v>0.0</c:v>
                </c:pt>
                <c:pt idx="11318">
                  <c:v>0.0</c:v>
                </c:pt>
                <c:pt idx="11319">
                  <c:v>0.0</c:v>
                </c:pt>
                <c:pt idx="11320">
                  <c:v>0.0</c:v>
                </c:pt>
                <c:pt idx="11321">
                  <c:v>0.0</c:v>
                </c:pt>
                <c:pt idx="11322">
                  <c:v>0.0</c:v>
                </c:pt>
                <c:pt idx="11323">
                  <c:v>0.0</c:v>
                </c:pt>
                <c:pt idx="11324">
                  <c:v>0.0</c:v>
                </c:pt>
                <c:pt idx="11325">
                  <c:v>0.0</c:v>
                </c:pt>
                <c:pt idx="11326">
                  <c:v>0.0</c:v>
                </c:pt>
                <c:pt idx="11327">
                  <c:v>0.0</c:v>
                </c:pt>
                <c:pt idx="11328">
                  <c:v>0.0</c:v>
                </c:pt>
                <c:pt idx="11329">
                  <c:v>0.0</c:v>
                </c:pt>
                <c:pt idx="11330">
                  <c:v>0.0</c:v>
                </c:pt>
                <c:pt idx="11331">
                  <c:v>0.0</c:v>
                </c:pt>
                <c:pt idx="11332">
                  <c:v>0.0</c:v>
                </c:pt>
                <c:pt idx="11333">
                  <c:v>0.0</c:v>
                </c:pt>
                <c:pt idx="11334">
                  <c:v>0.0</c:v>
                </c:pt>
                <c:pt idx="11335">
                  <c:v>0.0</c:v>
                </c:pt>
                <c:pt idx="11336">
                  <c:v>0.0</c:v>
                </c:pt>
                <c:pt idx="11337">
                  <c:v>0.0</c:v>
                </c:pt>
                <c:pt idx="11338">
                  <c:v>0.0</c:v>
                </c:pt>
                <c:pt idx="11339">
                  <c:v>0.0</c:v>
                </c:pt>
                <c:pt idx="11340">
                  <c:v>0.0</c:v>
                </c:pt>
                <c:pt idx="11341">
                  <c:v>0.0</c:v>
                </c:pt>
                <c:pt idx="11342">
                  <c:v>0.0</c:v>
                </c:pt>
                <c:pt idx="11343">
                  <c:v>0.0</c:v>
                </c:pt>
                <c:pt idx="11344">
                  <c:v>0.0</c:v>
                </c:pt>
                <c:pt idx="11345">
                  <c:v>0.0</c:v>
                </c:pt>
                <c:pt idx="11346">
                  <c:v>0.0</c:v>
                </c:pt>
                <c:pt idx="11347">
                  <c:v>0.0</c:v>
                </c:pt>
                <c:pt idx="11348">
                  <c:v>0.0</c:v>
                </c:pt>
                <c:pt idx="11349">
                  <c:v>0.0</c:v>
                </c:pt>
                <c:pt idx="11350">
                  <c:v>0.0</c:v>
                </c:pt>
                <c:pt idx="11351">
                  <c:v>0.0</c:v>
                </c:pt>
                <c:pt idx="11352">
                  <c:v>0.0</c:v>
                </c:pt>
                <c:pt idx="11353">
                  <c:v>0.0</c:v>
                </c:pt>
                <c:pt idx="11354">
                  <c:v>0.0</c:v>
                </c:pt>
                <c:pt idx="11355">
                  <c:v>0.0</c:v>
                </c:pt>
                <c:pt idx="11356">
                  <c:v>0.0</c:v>
                </c:pt>
                <c:pt idx="11357">
                  <c:v>0.0</c:v>
                </c:pt>
                <c:pt idx="11358">
                  <c:v>0.0</c:v>
                </c:pt>
                <c:pt idx="11359">
                  <c:v>0.0</c:v>
                </c:pt>
                <c:pt idx="11360">
                  <c:v>0.0</c:v>
                </c:pt>
                <c:pt idx="11361">
                  <c:v>0.0</c:v>
                </c:pt>
                <c:pt idx="11362">
                  <c:v>0.0</c:v>
                </c:pt>
                <c:pt idx="11363">
                  <c:v>0.0</c:v>
                </c:pt>
                <c:pt idx="11364">
                  <c:v>0.0</c:v>
                </c:pt>
                <c:pt idx="11365">
                  <c:v>0.0</c:v>
                </c:pt>
                <c:pt idx="11366">
                  <c:v>0.0</c:v>
                </c:pt>
                <c:pt idx="11367">
                  <c:v>0.0</c:v>
                </c:pt>
                <c:pt idx="11368">
                  <c:v>0.0</c:v>
                </c:pt>
                <c:pt idx="11369">
                  <c:v>0.0</c:v>
                </c:pt>
                <c:pt idx="11370">
                  <c:v>0.0</c:v>
                </c:pt>
                <c:pt idx="11371">
                  <c:v>0.0</c:v>
                </c:pt>
                <c:pt idx="11372">
                  <c:v>0.0</c:v>
                </c:pt>
                <c:pt idx="11373">
                  <c:v>0.0</c:v>
                </c:pt>
                <c:pt idx="11374">
                  <c:v>0.0</c:v>
                </c:pt>
                <c:pt idx="11375">
                  <c:v>0.0</c:v>
                </c:pt>
                <c:pt idx="11376">
                  <c:v>0.0</c:v>
                </c:pt>
                <c:pt idx="11377">
                  <c:v>0.0</c:v>
                </c:pt>
                <c:pt idx="11378">
                  <c:v>0.0</c:v>
                </c:pt>
                <c:pt idx="11379">
                  <c:v>0.0</c:v>
                </c:pt>
                <c:pt idx="11380">
                  <c:v>0.0</c:v>
                </c:pt>
                <c:pt idx="11381">
                  <c:v>0.0</c:v>
                </c:pt>
                <c:pt idx="11382">
                  <c:v>0.0</c:v>
                </c:pt>
                <c:pt idx="11383">
                  <c:v>0.0</c:v>
                </c:pt>
                <c:pt idx="11384">
                  <c:v>0.0</c:v>
                </c:pt>
                <c:pt idx="11385">
                  <c:v>0.0</c:v>
                </c:pt>
                <c:pt idx="11386">
                  <c:v>0.0</c:v>
                </c:pt>
                <c:pt idx="11387">
                  <c:v>0.0</c:v>
                </c:pt>
                <c:pt idx="11388">
                  <c:v>0.0</c:v>
                </c:pt>
                <c:pt idx="11389">
                  <c:v>0.0</c:v>
                </c:pt>
                <c:pt idx="11390">
                  <c:v>0.0</c:v>
                </c:pt>
                <c:pt idx="11391">
                  <c:v>0.0</c:v>
                </c:pt>
                <c:pt idx="11392">
                  <c:v>0.0</c:v>
                </c:pt>
                <c:pt idx="11393">
                  <c:v>0.0</c:v>
                </c:pt>
                <c:pt idx="11394">
                  <c:v>0.0</c:v>
                </c:pt>
                <c:pt idx="11395">
                  <c:v>0.0</c:v>
                </c:pt>
                <c:pt idx="11396">
                  <c:v>0.0</c:v>
                </c:pt>
                <c:pt idx="11397">
                  <c:v>0.0</c:v>
                </c:pt>
                <c:pt idx="11398">
                  <c:v>0.0</c:v>
                </c:pt>
                <c:pt idx="11399">
                  <c:v>0.0</c:v>
                </c:pt>
                <c:pt idx="11400">
                  <c:v>0.0</c:v>
                </c:pt>
                <c:pt idx="11401">
                  <c:v>0.0</c:v>
                </c:pt>
                <c:pt idx="11402">
                  <c:v>0.0</c:v>
                </c:pt>
                <c:pt idx="11403">
                  <c:v>0.0</c:v>
                </c:pt>
                <c:pt idx="11404">
                  <c:v>0.0</c:v>
                </c:pt>
                <c:pt idx="11405">
                  <c:v>0.0</c:v>
                </c:pt>
                <c:pt idx="11406">
                  <c:v>0.0</c:v>
                </c:pt>
                <c:pt idx="11407">
                  <c:v>0.0</c:v>
                </c:pt>
                <c:pt idx="11408">
                  <c:v>0.0</c:v>
                </c:pt>
                <c:pt idx="11409">
                  <c:v>0.0</c:v>
                </c:pt>
                <c:pt idx="11410">
                  <c:v>0.0</c:v>
                </c:pt>
                <c:pt idx="11411">
                  <c:v>0.0</c:v>
                </c:pt>
                <c:pt idx="11412">
                  <c:v>0.0</c:v>
                </c:pt>
                <c:pt idx="11413">
                  <c:v>0.0</c:v>
                </c:pt>
                <c:pt idx="11414">
                  <c:v>0.0</c:v>
                </c:pt>
                <c:pt idx="11415">
                  <c:v>0.0</c:v>
                </c:pt>
                <c:pt idx="11416">
                  <c:v>0.0</c:v>
                </c:pt>
                <c:pt idx="11417">
                  <c:v>0.0</c:v>
                </c:pt>
                <c:pt idx="11418">
                  <c:v>0.0</c:v>
                </c:pt>
                <c:pt idx="11419">
                  <c:v>0.0</c:v>
                </c:pt>
                <c:pt idx="11420">
                  <c:v>0.0</c:v>
                </c:pt>
                <c:pt idx="11421">
                  <c:v>0.0</c:v>
                </c:pt>
                <c:pt idx="11422">
                  <c:v>0.0</c:v>
                </c:pt>
                <c:pt idx="11423">
                  <c:v>0.0</c:v>
                </c:pt>
                <c:pt idx="11424">
                  <c:v>0.0</c:v>
                </c:pt>
                <c:pt idx="11425">
                  <c:v>0.0</c:v>
                </c:pt>
                <c:pt idx="11426">
                  <c:v>0.0</c:v>
                </c:pt>
                <c:pt idx="11427">
                  <c:v>0.0</c:v>
                </c:pt>
                <c:pt idx="11428">
                  <c:v>0.0</c:v>
                </c:pt>
                <c:pt idx="11429">
                  <c:v>0.0</c:v>
                </c:pt>
                <c:pt idx="11430">
                  <c:v>0.0</c:v>
                </c:pt>
                <c:pt idx="11431">
                  <c:v>0.0</c:v>
                </c:pt>
                <c:pt idx="11432">
                  <c:v>0.0</c:v>
                </c:pt>
                <c:pt idx="11433">
                  <c:v>0.0</c:v>
                </c:pt>
                <c:pt idx="11434">
                  <c:v>0.0</c:v>
                </c:pt>
                <c:pt idx="11435">
                  <c:v>0.0</c:v>
                </c:pt>
                <c:pt idx="11436">
                  <c:v>0.0</c:v>
                </c:pt>
                <c:pt idx="11437">
                  <c:v>0.0</c:v>
                </c:pt>
                <c:pt idx="11438">
                  <c:v>0.0</c:v>
                </c:pt>
                <c:pt idx="11439">
                  <c:v>0.0</c:v>
                </c:pt>
                <c:pt idx="11440">
                  <c:v>0.0</c:v>
                </c:pt>
                <c:pt idx="11441">
                  <c:v>0.0</c:v>
                </c:pt>
                <c:pt idx="11442">
                  <c:v>0.0</c:v>
                </c:pt>
                <c:pt idx="11443">
                  <c:v>0.0</c:v>
                </c:pt>
                <c:pt idx="11444">
                  <c:v>0.0</c:v>
                </c:pt>
                <c:pt idx="11445">
                  <c:v>0.0</c:v>
                </c:pt>
                <c:pt idx="11446">
                  <c:v>0.0</c:v>
                </c:pt>
                <c:pt idx="11447">
                  <c:v>0.0</c:v>
                </c:pt>
                <c:pt idx="11448">
                  <c:v>0.0</c:v>
                </c:pt>
                <c:pt idx="11449">
                  <c:v>0.0</c:v>
                </c:pt>
                <c:pt idx="11450">
                  <c:v>0.0</c:v>
                </c:pt>
                <c:pt idx="11451">
                  <c:v>0.0</c:v>
                </c:pt>
                <c:pt idx="11452">
                  <c:v>0.0</c:v>
                </c:pt>
                <c:pt idx="11453">
                  <c:v>0.0</c:v>
                </c:pt>
                <c:pt idx="11454">
                  <c:v>0.0</c:v>
                </c:pt>
                <c:pt idx="11455">
                  <c:v>0.0</c:v>
                </c:pt>
                <c:pt idx="11456">
                  <c:v>0.0</c:v>
                </c:pt>
                <c:pt idx="11457">
                  <c:v>0.0</c:v>
                </c:pt>
                <c:pt idx="11458">
                  <c:v>0.0</c:v>
                </c:pt>
                <c:pt idx="11459">
                  <c:v>0.0</c:v>
                </c:pt>
                <c:pt idx="11460">
                  <c:v>0.0</c:v>
                </c:pt>
                <c:pt idx="11461">
                  <c:v>0.0</c:v>
                </c:pt>
                <c:pt idx="11462">
                  <c:v>0.0</c:v>
                </c:pt>
                <c:pt idx="11463">
                  <c:v>0.0</c:v>
                </c:pt>
                <c:pt idx="11464">
                  <c:v>0.0</c:v>
                </c:pt>
                <c:pt idx="11465">
                  <c:v>0.0</c:v>
                </c:pt>
                <c:pt idx="11466">
                  <c:v>0.0</c:v>
                </c:pt>
                <c:pt idx="11467">
                  <c:v>0.0</c:v>
                </c:pt>
                <c:pt idx="11468">
                  <c:v>0.0</c:v>
                </c:pt>
                <c:pt idx="11469">
                  <c:v>0.0</c:v>
                </c:pt>
                <c:pt idx="11470">
                  <c:v>0.0</c:v>
                </c:pt>
                <c:pt idx="11471">
                  <c:v>0.0</c:v>
                </c:pt>
                <c:pt idx="11472">
                  <c:v>0.0</c:v>
                </c:pt>
                <c:pt idx="11473">
                  <c:v>0.0</c:v>
                </c:pt>
                <c:pt idx="11474">
                  <c:v>0.0</c:v>
                </c:pt>
                <c:pt idx="11475">
                  <c:v>0.0</c:v>
                </c:pt>
                <c:pt idx="11476">
                  <c:v>0.0</c:v>
                </c:pt>
                <c:pt idx="11477">
                  <c:v>0.0</c:v>
                </c:pt>
                <c:pt idx="11478">
                  <c:v>0.0</c:v>
                </c:pt>
                <c:pt idx="11479">
                  <c:v>0.0</c:v>
                </c:pt>
                <c:pt idx="11480">
                  <c:v>0.0</c:v>
                </c:pt>
                <c:pt idx="11481">
                  <c:v>0.0</c:v>
                </c:pt>
                <c:pt idx="11482">
                  <c:v>0.0</c:v>
                </c:pt>
                <c:pt idx="11483">
                  <c:v>0.0</c:v>
                </c:pt>
                <c:pt idx="11484">
                  <c:v>0.0</c:v>
                </c:pt>
                <c:pt idx="11485">
                  <c:v>0.0</c:v>
                </c:pt>
                <c:pt idx="11486">
                  <c:v>0.0</c:v>
                </c:pt>
                <c:pt idx="11487">
                  <c:v>0.0</c:v>
                </c:pt>
                <c:pt idx="11488">
                  <c:v>0.0</c:v>
                </c:pt>
                <c:pt idx="11489">
                  <c:v>0.0</c:v>
                </c:pt>
                <c:pt idx="11490">
                  <c:v>0.0</c:v>
                </c:pt>
                <c:pt idx="11491">
                  <c:v>0.0</c:v>
                </c:pt>
                <c:pt idx="11492">
                  <c:v>0.0</c:v>
                </c:pt>
                <c:pt idx="11493">
                  <c:v>0.0</c:v>
                </c:pt>
                <c:pt idx="11494">
                  <c:v>0.0</c:v>
                </c:pt>
                <c:pt idx="11495">
                  <c:v>0.0</c:v>
                </c:pt>
                <c:pt idx="11496">
                  <c:v>0.0</c:v>
                </c:pt>
                <c:pt idx="11497">
                  <c:v>0.0</c:v>
                </c:pt>
                <c:pt idx="11498">
                  <c:v>0.0</c:v>
                </c:pt>
                <c:pt idx="11499">
                  <c:v>0.0</c:v>
                </c:pt>
                <c:pt idx="11500">
                  <c:v>0.0</c:v>
                </c:pt>
                <c:pt idx="11501">
                  <c:v>0.0</c:v>
                </c:pt>
                <c:pt idx="11502">
                  <c:v>0.0</c:v>
                </c:pt>
                <c:pt idx="11503">
                  <c:v>0.0</c:v>
                </c:pt>
                <c:pt idx="11504">
                  <c:v>0.0</c:v>
                </c:pt>
                <c:pt idx="11505">
                  <c:v>0.0</c:v>
                </c:pt>
                <c:pt idx="11506">
                  <c:v>0.0</c:v>
                </c:pt>
                <c:pt idx="11507">
                  <c:v>0.0</c:v>
                </c:pt>
                <c:pt idx="11508">
                  <c:v>0.0</c:v>
                </c:pt>
                <c:pt idx="11509">
                  <c:v>0.0</c:v>
                </c:pt>
                <c:pt idx="11510">
                  <c:v>0.0</c:v>
                </c:pt>
                <c:pt idx="11511">
                  <c:v>0.0</c:v>
                </c:pt>
                <c:pt idx="11512">
                  <c:v>0.0</c:v>
                </c:pt>
                <c:pt idx="11513">
                  <c:v>0.0</c:v>
                </c:pt>
                <c:pt idx="11514">
                  <c:v>0.0</c:v>
                </c:pt>
                <c:pt idx="11515">
                  <c:v>0.0</c:v>
                </c:pt>
                <c:pt idx="11516">
                  <c:v>0.0</c:v>
                </c:pt>
                <c:pt idx="11517">
                  <c:v>0.0</c:v>
                </c:pt>
                <c:pt idx="11518">
                  <c:v>0.0</c:v>
                </c:pt>
                <c:pt idx="11519">
                  <c:v>0.0</c:v>
                </c:pt>
                <c:pt idx="11520">
                  <c:v>0.0</c:v>
                </c:pt>
                <c:pt idx="11521">
                  <c:v>0.0</c:v>
                </c:pt>
                <c:pt idx="11522">
                  <c:v>0.0</c:v>
                </c:pt>
                <c:pt idx="11523">
                  <c:v>0.0</c:v>
                </c:pt>
                <c:pt idx="11524">
                  <c:v>0.0</c:v>
                </c:pt>
                <c:pt idx="11525">
                  <c:v>0.0</c:v>
                </c:pt>
                <c:pt idx="11526">
                  <c:v>0.0</c:v>
                </c:pt>
                <c:pt idx="11527">
                  <c:v>0.0</c:v>
                </c:pt>
                <c:pt idx="11528">
                  <c:v>0.0</c:v>
                </c:pt>
                <c:pt idx="11529">
                  <c:v>0.0</c:v>
                </c:pt>
                <c:pt idx="11530">
                  <c:v>0.0</c:v>
                </c:pt>
                <c:pt idx="11531">
                  <c:v>0.0</c:v>
                </c:pt>
                <c:pt idx="11532">
                  <c:v>0.0</c:v>
                </c:pt>
                <c:pt idx="11533">
                  <c:v>0.0</c:v>
                </c:pt>
                <c:pt idx="11534">
                  <c:v>0.0</c:v>
                </c:pt>
                <c:pt idx="11535">
                  <c:v>0.0</c:v>
                </c:pt>
                <c:pt idx="11536">
                  <c:v>0.0</c:v>
                </c:pt>
                <c:pt idx="11537">
                  <c:v>0.0</c:v>
                </c:pt>
                <c:pt idx="11538">
                  <c:v>0.0</c:v>
                </c:pt>
                <c:pt idx="11539">
                  <c:v>0.0</c:v>
                </c:pt>
                <c:pt idx="11540">
                  <c:v>0.0</c:v>
                </c:pt>
                <c:pt idx="11541">
                  <c:v>0.0</c:v>
                </c:pt>
                <c:pt idx="11542">
                  <c:v>0.0</c:v>
                </c:pt>
                <c:pt idx="11543">
                  <c:v>0.0</c:v>
                </c:pt>
                <c:pt idx="11544">
                  <c:v>0.0</c:v>
                </c:pt>
                <c:pt idx="11545">
                  <c:v>0.0</c:v>
                </c:pt>
                <c:pt idx="11546">
                  <c:v>0.0</c:v>
                </c:pt>
                <c:pt idx="11547">
                  <c:v>0.0</c:v>
                </c:pt>
                <c:pt idx="11548">
                  <c:v>0.0</c:v>
                </c:pt>
                <c:pt idx="11549">
                  <c:v>0.0</c:v>
                </c:pt>
                <c:pt idx="11550">
                  <c:v>0.0</c:v>
                </c:pt>
                <c:pt idx="11551">
                  <c:v>0.0</c:v>
                </c:pt>
                <c:pt idx="11552">
                  <c:v>0.0</c:v>
                </c:pt>
                <c:pt idx="11553">
                  <c:v>0.0</c:v>
                </c:pt>
                <c:pt idx="11554">
                  <c:v>0.0</c:v>
                </c:pt>
                <c:pt idx="11555">
                  <c:v>0.0</c:v>
                </c:pt>
                <c:pt idx="11556">
                  <c:v>0.0</c:v>
                </c:pt>
                <c:pt idx="11557">
                  <c:v>0.0</c:v>
                </c:pt>
                <c:pt idx="11558">
                  <c:v>0.0</c:v>
                </c:pt>
                <c:pt idx="11559">
                  <c:v>0.0</c:v>
                </c:pt>
                <c:pt idx="11560">
                  <c:v>0.0</c:v>
                </c:pt>
                <c:pt idx="11561">
                  <c:v>0.0</c:v>
                </c:pt>
                <c:pt idx="11562">
                  <c:v>0.0</c:v>
                </c:pt>
                <c:pt idx="11563">
                  <c:v>0.0</c:v>
                </c:pt>
                <c:pt idx="11564">
                  <c:v>0.0</c:v>
                </c:pt>
                <c:pt idx="11565">
                  <c:v>0.0</c:v>
                </c:pt>
                <c:pt idx="11566">
                  <c:v>0.0</c:v>
                </c:pt>
                <c:pt idx="11567">
                  <c:v>0.0</c:v>
                </c:pt>
                <c:pt idx="11568">
                  <c:v>0.0</c:v>
                </c:pt>
                <c:pt idx="11569">
                  <c:v>0.0</c:v>
                </c:pt>
                <c:pt idx="11570">
                  <c:v>0.0</c:v>
                </c:pt>
                <c:pt idx="11571">
                  <c:v>0.0</c:v>
                </c:pt>
                <c:pt idx="11572">
                  <c:v>0.0</c:v>
                </c:pt>
                <c:pt idx="11573">
                  <c:v>0.0</c:v>
                </c:pt>
                <c:pt idx="11574">
                  <c:v>0.0</c:v>
                </c:pt>
                <c:pt idx="11575">
                  <c:v>0.0</c:v>
                </c:pt>
                <c:pt idx="11576">
                  <c:v>0.0</c:v>
                </c:pt>
                <c:pt idx="11577">
                  <c:v>0.0</c:v>
                </c:pt>
                <c:pt idx="11578">
                  <c:v>0.0</c:v>
                </c:pt>
                <c:pt idx="11579">
                  <c:v>0.0</c:v>
                </c:pt>
                <c:pt idx="11580">
                  <c:v>0.0</c:v>
                </c:pt>
                <c:pt idx="11581">
                  <c:v>0.0</c:v>
                </c:pt>
                <c:pt idx="11582">
                  <c:v>0.0</c:v>
                </c:pt>
                <c:pt idx="11583">
                  <c:v>0.0</c:v>
                </c:pt>
                <c:pt idx="11584">
                  <c:v>0.0</c:v>
                </c:pt>
                <c:pt idx="11585">
                  <c:v>0.0</c:v>
                </c:pt>
                <c:pt idx="11586">
                  <c:v>0.0</c:v>
                </c:pt>
                <c:pt idx="11587">
                  <c:v>0.0</c:v>
                </c:pt>
                <c:pt idx="11588">
                  <c:v>0.0</c:v>
                </c:pt>
                <c:pt idx="11589">
                  <c:v>0.0</c:v>
                </c:pt>
                <c:pt idx="11590">
                  <c:v>0.0</c:v>
                </c:pt>
                <c:pt idx="11591">
                  <c:v>0.0</c:v>
                </c:pt>
                <c:pt idx="11592">
                  <c:v>0.0</c:v>
                </c:pt>
                <c:pt idx="11593">
                  <c:v>0.0</c:v>
                </c:pt>
                <c:pt idx="11594">
                  <c:v>0.0</c:v>
                </c:pt>
                <c:pt idx="11595">
                  <c:v>0.0</c:v>
                </c:pt>
                <c:pt idx="11596">
                  <c:v>0.0</c:v>
                </c:pt>
                <c:pt idx="11597">
                  <c:v>0.0</c:v>
                </c:pt>
                <c:pt idx="11598">
                  <c:v>0.0</c:v>
                </c:pt>
                <c:pt idx="11599">
                  <c:v>0.0</c:v>
                </c:pt>
                <c:pt idx="11600">
                  <c:v>0.0</c:v>
                </c:pt>
                <c:pt idx="11601">
                  <c:v>0.0</c:v>
                </c:pt>
                <c:pt idx="11602">
                  <c:v>0.0</c:v>
                </c:pt>
                <c:pt idx="11603">
                  <c:v>0.0</c:v>
                </c:pt>
                <c:pt idx="11604">
                  <c:v>0.0</c:v>
                </c:pt>
                <c:pt idx="11605">
                  <c:v>0.0</c:v>
                </c:pt>
                <c:pt idx="11606">
                  <c:v>0.0</c:v>
                </c:pt>
                <c:pt idx="11607">
                  <c:v>0.0</c:v>
                </c:pt>
                <c:pt idx="11608">
                  <c:v>0.0</c:v>
                </c:pt>
                <c:pt idx="11609">
                  <c:v>0.0</c:v>
                </c:pt>
                <c:pt idx="11610">
                  <c:v>0.0</c:v>
                </c:pt>
                <c:pt idx="11611">
                  <c:v>0.0</c:v>
                </c:pt>
                <c:pt idx="11612">
                  <c:v>0.0</c:v>
                </c:pt>
                <c:pt idx="11613">
                  <c:v>0.0</c:v>
                </c:pt>
                <c:pt idx="11614">
                  <c:v>0.0</c:v>
                </c:pt>
                <c:pt idx="11615">
                  <c:v>0.0</c:v>
                </c:pt>
                <c:pt idx="11616">
                  <c:v>0.0</c:v>
                </c:pt>
                <c:pt idx="11617">
                  <c:v>0.0</c:v>
                </c:pt>
                <c:pt idx="11618">
                  <c:v>0.0</c:v>
                </c:pt>
                <c:pt idx="11619">
                  <c:v>0.0</c:v>
                </c:pt>
                <c:pt idx="11620">
                  <c:v>0.0</c:v>
                </c:pt>
                <c:pt idx="11621">
                  <c:v>0.0</c:v>
                </c:pt>
                <c:pt idx="11622">
                  <c:v>0.0</c:v>
                </c:pt>
                <c:pt idx="11623">
                  <c:v>0.0</c:v>
                </c:pt>
                <c:pt idx="11624">
                  <c:v>0.0</c:v>
                </c:pt>
                <c:pt idx="11625">
                  <c:v>0.0</c:v>
                </c:pt>
                <c:pt idx="11626">
                  <c:v>0.0</c:v>
                </c:pt>
                <c:pt idx="11627">
                  <c:v>0.0</c:v>
                </c:pt>
                <c:pt idx="11628">
                  <c:v>0.0</c:v>
                </c:pt>
                <c:pt idx="11629">
                  <c:v>0.0</c:v>
                </c:pt>
                <c:pt idx="11630">
                  <c:v>0.0</c:v>
                </c:pt>
                <c:pt idx="11631">
                  <c:v>0.0</c:v>
                </c:pt>
                <c:pt idx="11632">
                  <c:v>0.0</c:v>
                </c:pt>
                <c:pt idx="11633">
                  <c:v>0.0</c:v>
                </c:pt>
                <c:pt idx="11634">
                  <c:v>0.0</c:v>
                </c:pt>
                <c:pt idx="11635">
                  <c:v>0.0</c:v>
                </c:pt>
                <c:pt idx="11636">
                  <c:v>0.0</c:v>
                </c:pt>
                <c:pt idx="11637">
                  <c:v>0.0</c:v>
                </c:pt>
                <c:pt idx="11638">
                  <c:v>0.0</c:v>
                </c:pt>
                <c:pt idx="11639">
                  <c:v>0.0</c:v>
                </c:pt>
                <c:pt idx="11640">
                  <c:v>0.0</c:v>
                </c:pt>
                <c:pt idx="11641">
                  <c:v>0.0</c:v>
                </c:pt>
                <c:pt idx="11642">
                  <c:v>0.0</c:v>
                </c:pt>
                <c:pt idx="11643">
                  <c:v>0.0</c:v>
                </c:pt>
                <c:pt idx="11644">
                  <c:v>0.0</c:v>
                </c:pt>
                <c:pt idx="11645">
                  <c:v>0.0</c:v>
                </c:pt>
                <c:pt idx="11646">
                  <c:v>0.0</c:v>
                </c:pt>
                <c:pt idx="11647">
                  <c:v>0.0</c:v>
                </c:pt>
                <c:pt idx="11648">
                  <c:v>0.0</c:v>
                </c:pt>
                <c:pt idx="11649">
                  <c:v>0.0</c:v>
                </c:pt>
                <c:pt idx="11650">
                  <c:v>0.0</c:v>
                </c:pt>
                <c:pt idx="11651">
                  <c:v>0.0</c:v>
                </c:pt>
                <c:pt idx="11652">
                  <c:v>0.0</c:v>
                </c:pt>
                <c:pt idx="11653">
                  <c:v>0.0</c:v>
                </c:pt>
                <c:pt idx="11654">
                  <c:v>0.0</c:v>
                </c:pt>
                <c:pt idx="11655">
                  <c:v>0.0</c:v>
                </c:pt>
                <c:pt idx="11656">
                  <c:v>0.0</c:v>
                </c:pt>
                <c:pt idx="11657">
                  <c:v>0.0</c:v>
                </c:pt>
                <c:pt idx="11658">
                  <c:v>0.0</c:v>
                </c:pt>
                <c:pt idx="11659">
                  <c:v>0.0</c:v>
                </c:pt>
                <c:pt idx="11660">
                  <c:v>0.0</c:v>
                </c:pt>
                <c:pt idx="11661">
                  <c:v>0.0</c:v>
                </c:pt>
                <c:pt idx="11662">
                  <c:v>0.0</c:v>
                </c:pt>
                <c:pt idx="11663">
                  <c:v>0.0</c:v>
                </c:pt>
                <c:pt idx="11664">
                  <c:v>0.0</c:v>
                </c:pt>
                <c:pt idx="11665">
                  <c:v>0.0</c:v>
                </c:pt>
                <c:pt idx="11666">
                  <c:v>0.0</c:v>
                </c:pt>
                <c:pt idx="11667">
                  <c:v>0.0</c:v>
                </c:pt>
                <c:pt idx="11668">
                  <c:v>0.0</c:v>
                </c:pt>
                <c:pt idx="11669">
                  <c:v>0.0</c:v>
                </c:pt>
                <c:pt idx="11670">
                  <c:v>0.0</c:v>
                </c:pt>
                <c:pt idx="11671">
                  <c:v>0.0</c:v>
                </c:pt>
                <c:pt idx="11672">
                  <c:v>0.0</c:v>
                </c:pt>
                <c:pt idx="11673">
                  <c:v>0.0</c:v>
                </c:pt>
                <c:pt idx="11674">
                  <c:v>0.0</c:v>
                </c:pt>
                <c:pt idx="11675">
                  <c:v>0.0</c:v>
                </c:pt>
                <c:pt idx="11676">
                  <c:v>0.0</c:v>
                </c:pt>
                <c:pt idx="11677">
                  <c:v>0.0</c:v>
                </c:pt>
                <c:pt idx="11678">
                  <c:v>0.0</c:v>
                </c:pt>
                <c:pt idx="11679">
                  <c:v>0.0</c:v>
                </c:pt>
                <c:pt idx="11680">
                  <c:v>0.0</c:v>
                </c:pt>
                <c:pt idx="11681">
                  <c:v>0.0</c:v>
                </c:pt>
                <c:pt idx="11682">
                  <c:v>0.0</c:v>
                </c:pt>
                <c:pt idx="11683">
                  <c:v>0.0</c:v>
                </c:pt>
                <c:pt idx="11684">
                  <c:v>0.0</c:v>
                </c:pt>
                <c:pt idx="11685">
                  <c:v>0.0</c:v>
                </c:pt>
                <c:pt idx="11686">
                  <c:v>0.0</c:v>
                </c:pt>
                <c:pt idx="11687">
                  <c:v>0.0</c:v>
                </c:pt>
                <c:pt idx="11688">
                  <c:v>0.0</c:v>
                </c:pt>
                <c:pt idx="11689">
                  <c:v>0.0</c:v>
                </c:pt>
                <c:pt idx="11690">
                  <c:v>0.0</c:v>
                </c:pt>
                <c:pt idx="11691">
                  <c:v>0.0</c:v>
                </c:pt>
                <c:pt idx="11692">
                  <c:v>0.0</c:v>
                </c:pt>
                <c:pt idx="11693">
                  <c:v>0.0</c:v>
                </c:pt>
                <c:pt idx="11694">
                  <c:v>0.0</c:v>
                </c:pt>
                <c:pt idx="11695">
                  <c:v>0.0</c:v>
                </c:pt>
                <c:pt idx="11696">
                  <c:v>0.0</c:v>
                </c:pt>
                <c:pt idx="11697">
                  <c:v>0.0</c:v>
                </c:pt>
                <c:pt idx="11698">
                  <c:v>0.0</c:v>
                </c:pt>
                <c:pt idx="11699">
                  <c:v>0.0</c:v>
                </c:pt>
                <c:pt idx="11700">
                  <c:v>0.0</c:v>
                </c:pt>
                <c:pt idx="11701">
                  <c:v>0.0</c:v>
                </c:pt>
                <c:pt idx="11702">
                  <c:v>0.0</c:v>
                </c:pt>
                <c:pt idx="11703">
                  <c:v>0.0</c:v>
                </c:pt>
                <c:pt idx="11704">
                  <c:v>0.0</c:v>
                </c:pt>
                <c:pt idx="11705">
                  <c:v>0.0</c:v>
                </c:pt>
                <c:pt idx="11706">
                  <c:v>0.0</c:v>
                </c:pt>
                <c:pt idx="11707">
                  <c:v>0.0</c:v>
                </c:pt>
                <c:pt idx="11708">
                  <c:v>0.0</c:v>
                </c:pt>
                <c:pt idx="11709">
                  <c:v>0.0</c:v>
                </c:pt>
                <c:pt idx="11710">
                  <c:v>0.0</c:v>
                </c:pt>
                <c:pt idx="11711">
                  <c:v>0.0</c:v>
                </c:pt>
                <c:pt idx="11712">
                  <c:v>0.0</c:v>
                </c:pt>
                <c:pt idx="11713">
                  <c:v>0.0</c:v>
                </c:pt>
                <c:pt idx="11714">
                  <c:v>0.0</c:v>
                </c:pt>
                <c:pt idx="11715">
                  <c:v>0.0</c:v>
                </c:pt>
                <c:pt idx="11716">
                  <c:v>0.0</c:v>
                </c:pt>
                <c:pt idx="11717">
                  <c:v>0.0</c:v>
                </c:pt>
                <c:pt idx="11718">
                  <c:v>0.0</c:v>
                </c:pt>
                <c:pt idx="11719">
                  <c:v>0.0</c:v>
                </c:pt>
                <c:pt idx="11720">
                  <c:v>0.0</c:v>
                </c:pt>
                <c:pt idx="11721">
                  <c:v>0.0</c:v>
                </c:pt>
                <c:pt idx="11722">
                  <c:v>0.0</c:v>
                </c:pt>
                <c:pt idx="11723">
                  <c:v>0.0</c:v>
                </c:pt>
                <c:pt idx="11724">
                  <c:v>0.0</c:v>
                </c:pt>
                <c:pt idx="11725">
                  <c:v>0.0</c:v>
                </c:pt>
                <c:pt idx="11726">
                  <c:v>0.0</c:v>
                </c:pt>
                <c:pt idx="11727">
                  <c:v>0.0</c:v>
                </c:pt>
                <c:pt idx="11728">
                  <c:v>0.0</c:v>
                </c:pt>
                <c:pt idx="11729">
                  <c:v>0.0</c:v>
                </c:pt>
                <c:pt idx="11730">
                  <c:v>0.0</c:v>
                </c:pt>
                <c:pt idx="11731">
                  <c:v>0.0</c:v>
                </c:pt>
                <c:pt idx="11732">
                  <c:v>0.0</c:v>
                </c:pt>
                <c:pt idx="11733">
                  <c:v>0.0</c:v>
                </c:pt>
                <c:pt idx="11734">
                  <c:v>0.0</c:v>
                </c:pt>
                <c:pt idx="11735">
                  <c:v>0.0</c:v>
                </c:pt>
                <c:pt idx="11736">
                  <c:v>0.0</c:v>
                </c:pt>
                <c:pt idx="11737">
                  <c:v>0.0</c:v>
                </c:pt>
                <c:pt idx="11738">
                  <c:v>0.0</c:v>
                </c:pt>
                <c:pt idx="11739">
                  <c:v>0.0</c:v>
                </c:pt>
                <c:pt idx="11740">
                  <c:v>0.0</c:v>
                </c:pt>
                <c:pt idx="11741">
                  <c:v>0.0</c:v>
                </c:pt>
                <c:pt idx="11742">
                  <c:v>0.0</c:v>
                </c:pt>
                <c:pt idx="11743">
                  <c:v>0.0</c:v>
                </c:pt>
                <c:pt idx="11744">
                  <c:v>0.0</c:v>
                </c:pt>
                <c:pt idx="11745">
                  <c:v>0.0</c:v>
                </c:pt>
                <c:pt idx="11746">
                  <c:v>0.0</c:v>
                </c:pt>
                <c:pt idx="11747">
                  <c:v>0.0</c:v>
                </c:pt>
                <c:pt idx="11748">
                  <c:v>0.0</c:v>
                </c:pt>
                <c:pt idx="11749">
                  <c:v>0.0</c:v>
                </c:pt>
                <c:pt idx="11750">
                  <c:v>0.0</c:v>
                </c:pt>
                <c:pt idx="11751">
                  <c:v>0.0</c:v>
                </c:pt>
                <c:pt idx="11752">
                  <c:v>0.0</c:v>
                </c:pt>
                <c:pt idx="11753">
                  <c:v>0.0</c:v>
                </c:pt>
                <c:pt idx="11754">
                  <c:v>0.0</c:v>
                </c:pt>
                <c:pt idx="11755">
                  <c:v>0.0</c:v>
                </c:pt>
                <c:pt idx="11756">
                  <c:v>0.0</c:v>
                </c:pt>
                <c:pt idx="11757">
                  <c:v>0.0</c:v>
                </c:pt>
                <c:pt idx="11758">
                  <c:v>0.0</c:v>
                </c:pt>
                <c:pt idx="11759">
                  <c:v>0.0</c:v>
                </c:pt>
                <c:pt idx="11760">
                  <c:v>0.0</c:v>
                </c:pt>
                <c:pt idx="11761">
                  <c:v>0.0</c:v>
                </c:pt>
                <c:pt idx="11762">
                  <c:v>0.0</c:v>
                </c:pt>
                <c:pt idx="11763">
                  <c:v>0.0</c:v>
                </c:pt>
                <c:pt idx="11764">
                  <c:v>0.0</c:v>
                </c:pt>
                <c:pt idx="11765">
                  <c:v>0.0</c:v>
                </c:pt>
                <c:pt idx="11766">
                  <c:v>0.0</c:v>
                </c:pt>
                <c:pt idx="11767">
                  <c:v>0.0</c:v>
                </c:pt>
                <c:pt idx="11768">
                  <c:v>0.0</c:v>
                </c:pt>
                <c:pt idx="11769">
                  <c:v>0.0</c:v>
                </c:pt>
                <c:pt idx="11770">
                  <c:v>0.0</c:v>
                </c:pt>
                <c:pt idx="11771">
                  <c:v>0.0</c:v>
                </c:pt>
                <c:pt idx="11772">
                  <c:v>0.0</c:v>
                </c:pt>
                <c:pt idx="11773">
                  <c:v>0.0</c:v>
                </c:pt>
                <c:pt idx="11774">
                  <c:v>0.0</c:v>
                </c:pt>
                <c:pt idx="11775">
                  <c:v>0.0</c:v>
                </c:pt>
                <c:pt idx="11776">
                  <c:v>0.0</c:v>
                </c:pt>
                <c:pt idx="11777">
                  <c:v>0.0</c:v>
                </c:pt>
                <c:pt idx="11778">
                  <c:v>0.0</c:v>
                </c:pt>
                <c:pt idx="11779">
                  <c:v>0.0</c:v>
                </c:pt>
                <c:pt idx="11780">
                  <c:v>0.0</c:v>
                </c:pt>
                <c:pt idx="11781">
                  <c:v>0.0</c:v>
                </c:pt>
                <c:pt idx="11782">
                  <c:v>0.0</c:v>
                </c:pt>
                <c:pt idx="11783">
                  <c:v>0.0</c:v>
                </c:pt>
                <c:pt idx="11784">
                  <c:v>0.0</c:v>
                </c:pt>
                <c:pt idx="11785">
                  <c:v>0.0</c:v>
                </c:pt>
                <c:pt idx="11786">
                  <c:v>0.0</c:v>
                </c:pt>
                <c:pt idx="11787">
                  <c:v>0.0</c:v>
                </c:pt>
                <c:pt idx="11788">
                  <c:v>0.0</c:v>
                </c:pt>
                <c:pt idx="11789">
                  <c:v>0.0</c:v>
                </c:pt>
                <c:pt idx="11790">
                  <c:v>0.0</c:v>
                </c:pt>
                <c:pt idx="11791">
                  <c:v>0.0</c:v>
                </c:pt>
                <c:pt idx="11792">
                  <c:v>0.0</c:v>
                </c:pt>
                <c:pt idx="11793">
                  <c:v>0.0</c:v>
                </c:pt>
                <c:pt idx="11794">
                  <c:v>0.0</c:v>
                </c:pt>
                <c:pt idx="11795">
                  <c:v>0.0</c:v>
                </c:pt>
                <c:pt idx="11796">
                  <c:v>0.0</c:v>
                </c:pt>
                <c:pt idx="11797">
                  <c:v>0.0</c:v>
                </c:pt>
                <c:pt idx="11798">
                  <c:v>0.0</c:v>
                </c:pt>
                <c:pt idx="11799">
                  <c:v>0.0</c:v>
                </c:pt>
                <c:pt idx="11800">
                  <c:v>0.0</c:v>
                </c:pt>
                <c:pt idx="11801">
                  <c:v>0.0</c:v>
                </c:pt>
                <c:pt idx="11802">
                  <c:v>0.0</c:v>
                </c:pt>
                <c:pt idx="11803">
                  <c:v>0.0</c:v>
                </c:pt>
                <c:pt idx="11804">
                  <c:v>0.0</c:v>
                </c:pt>
                <c:pt idx="11805">
                  <c:v>0.0</c:v>
                </c:pt>
                <c:pt idx="11806">
                  <c:v>0.0</c:v>
                </c:pt>
                <c:pt idx="11807">
                  <c:v>0.0</c:v>
                </c:pt>
                <c:pt idx="11808">
                  <c:v>0.0</c:v>
                </c:pt>
                <c:pt idx="11809">
                  <c:v>0.0</c:v>
                </c:pt>
                <c:pt idx="11810">
                  <c:v>0.0</c:v>
                </c:pt>
                <c:pt idx="11811">
                  <c:v>0.0</c:v>
                </c:pt>
                <c:pt idx="11812">
                  <c:v>0.0</c:v>
                </c:pt>
                <c:pt idx="11813">
                  <c:v>0.0</c:v>
                </c:pt>
                <c:pt idx="11814">
                  <c:v>0.0</c:v>
                </c:pt>
                <c:pt idx="11815">
                  <c:v>0.0</c:v>
                </c:pt>
                <c:pt idx="11816">
                  <c:v>0.0</c:v>
                </c:pt>
                <c:pt idx="11817">
                  <c:v>0.0</c:v>
                </c:pt>
                <c:pt idx="11818">
                  <c:v>0.0</c:v>
                </c:pt>
                <c:pt idx="11819">
                  <c:v>0.0</c:v>
                </c:pt>
                <c:pt idx="11820">
                  <c:v>0.0</c:v>
                </c:pt>
                <c:pt idx="11821">
                  <c:v>0.0</c:v>
                </c:pt>
                <c:pt idx="11822">
                  <c:v>0.0</c:v>
                </c:pt>
                <c:pt idx="11823">
                  <c:v>0.0</c:v>
                </c:pt>
                <c:pt idx="11824">
                  <c:v>0.0</c:v>
                </c:pt>
                <c:pt idx="11825">
                  <c:v>0.0</c:v>
                </c:pt>
                <c:pt idx="11826">
                  <c:v>0.0</c:v>
                </c:pt>
                <c:pt idx="11827">
                  <c:v>0.0</c:v>
                </c:pt>
                <c:pt idx="11828">
                  <c:v>0.0</c:v>
                </c:pt>
                <c:pt idx="11829">
                  <c:v>0.0</c:v>
                </c:pt>
                <c:pt idx="11830">
                  <c:v>0.0</c:v>
                </c:pt>
                <c:pt idx="11831">
                  <c:v>0.0</c:v>
                </c:pt>
                <c:pt idx="11832">
                  <c:v>0.0</c:v>
                </c:pt>
                <c:pt idx="11833">
                  <c:v>0.0</c:v>
                </c:pt>
                <c:pt idx="11834">
                  <c:v>0.0</c:v>
                </c:pt>
                <c:pt idx="11835">
                  <c:v>0.0</c:v>
                </c:pt>
                <c:pt idx="11836">
                  <c:v>0.0</c:v>
                </c:pt>
                <c:pt idx="11837">
                  <c:v>0.0</c:v>
                </c:pt>
                <c:pt idx="11838">
                  <c:v>0.0</c:v>
                </c:pt>
                <c:pt idx="11839">
                  <c:v>0.0</c:v>
                </c:pt>
                <c:pt idx="11840">
                  <c:v>0.0</c:v>
                </c:pt>
                <c:pt idx="11841">
                  <c:v>0.0</c:v>
                </c:pt>
                <c:pt idx="11842">
                  <c:v>0.0</c:v>
                </c:pt>
                <c:pt idx="11843">
                  <c:v>0.0</c:v>
                </c:pt>
                <c:pt idx="11844">
                  <c:v>0.0</c:v>
                </c:pt>
                <c:pt idx="11845">
                  <c:v>0.0</c:v>
                </c:pt>
                <c:pt idx="11846">
                  <c:v>0.0</c:v>
                </c:pt>
                <c:pt idx="11847">
                  <c:v>0.0</c:v>
                </c:pt>
                <c:pt idx="11848">
                  <c:v>0.0</c:v>
                </c:pt>
                <c:pt idx="11849">
                  <c:v>0.0</c:v>
                </c:pt>
                <c:pt idx="11850">
                  <c:v>0.0</c:v>
                </c:pt>
                <c:pt idx="11851">
                  <c:v>0.0</c:v>
                </c:pt>
                <c:pt idx="11852">
                  <c:v>0.0</c:v>
                </c:pt>
                <c:pt idx="11853">
                  <c:v>0.0</c:v>
                </c:pt>
                <c:pt idx="11854">
                  <c:v>0.0</c:v>
                </c:pt>
                <c:pt idx="11855">
                  <c:v>0.0</c:v>
                </c:pt>
                <c:pt idx="11856">
                  <c:v>0.0</c:v>
                </c:pt>
                <c:pt idx="11857">
                  <c:v>0.0</c:v>
                </c:pt>
                <c:pt idx="11858">
                  <c:v>0.0</c:v>
                </c:pt>
                <c:pt idx="11859">
                  <c:v>0.0</c:v>
                </c:pt>
                <c:pt idx="11860">
                  <c:v>0.0</c:v>
                </c:pt>
                <c:pt idx="11861">
                  <c:v>0.0</c:v>
                </c:pt>
                <c:pt idx="11862">
                  <c:v>0.0</c:v>
                </c:pt>
                <c:pt idx="11863">
                  <c:v>0.0</c:v>
                </c:pt>
                <c:pt idx="11864">
                  <c:v>0.0</c:v>
                </c:pt>
                <c:pt idx="11865">
                  <c:v>0.0</c:v>
                </c:pt>
                <c:pt idx="11866">
                  <c:v>0.0</c:v>
                </c:pt>
                <c:pt idx="11867">
                  <c:v>0.0</c:v>
                </c:pt>
                <c:pt idx="11868">
                  <c:v>0.0</c:v>
                </c:pt>
                <c:pt idx="11869">
                  <c:v>0.0</c:v>
                </c:pt>
                <c:pt idx="11870">
                  <c:v>0.0</c:v>
                </c:pt>
                <c:pt idx="11871">
                  <c:v>0.0</c:v>
                </c:pt>
                <c:pt idx="11872">
                  <c:v>0.0</c:v>
                </c:pt>
                <c:pt idx="11873">
                  <c:v>0.0</c:v>
                </c:pt>
                <c:pt idx="11874">
                  <c:v>0.0</c:v>
                </c:pt>
                <c:pt idx="11875">
                  <c:v>0.0</c:v>
                </c:pt>
                <c:pt idx="11876">
                  <c:v>0.0</c:v>
                </c:pt>
                <c:pt idx="11877">
                  <c:v>0.0</c:v>
                </c:pt>
                <c:pt idx="11878">
                  <c:v>0.0</c:v>
                </c:pt>
                <c:pt idx="11879">
                  <c:v>0.0</c:v>
                </c:pt>
                <c:pt idx="11880">
                  <c:v>0.0</c:v>
                </c:pt>
                <c:pt idx="11881">
                  <c:v>0.0</c:v>
                </c:pt>
                <c:pt idx="11882">
                  <c:v>0.0</c:v>
                </c:pt>
                <c:pt idx="11883">
                  <c:v>0.0</c:v>
                </c:pt>
                <c:pt idx="11884">
                  <c:v>0.0</c:v>
                </c:pt>
                <c:pt idx="11885">
                  <c:v>0.0</c:v>
                </c:pt>
                <c:pt idx="11886">
                  <c:v>0.0</c:v>
                </c:pt>
                <c:pt idx="11887">
                  <c:v>0.0</c:v>
                </c:pt>
                <c:pt idx="11888">
                  <c:v>0.0</c:v>
                </c:pt>
                <c:pt idx="11889">
                  <c:v>0.0</c:v>
                </c:pt>
                <c:pt idx="11890">
                  <c:v>0.0</c:v>
                </c:pt>
                <c:pt idx="11891">
                  <c:v>0.0</c:v>
                </c:pt>
                <c:pt idx="11892">
                  <c:v>0.0</c:v>
                </c:pt>
                <c:pt idx="11893">
                  <c:v>0.0</c:v>
                </c:pt>
                <c:pt idx="11894">
                  <c:v>0.0</c:v>
                </c:pt>
                <c:pt idx="11895">
                  <c:v>0.0</c:v>
                </c:pt>
                <c:pt idx="11896">
                  <c:v>0.0</c:v>
                </c:pt>
                <c:pt idx="11897">
                  <c:v>0.0</c:v>
                </c:pt>
                <c:pt idx="11898">
                  <c:v>0.0</c:v>
                </c:pt>
                <c:pt idx="11899">
                  <c:v>0.0</c:v>
                </c:pt>
                <c:pt idx="11900">
                  <c:v>0.0</c:v>
                </c:pt>
                <c:pt idx="11901">
                  <c:v>0.0</c:v>
                </c:pt>
                <c:pt idx="11902">
                  <c:v>0.0</c:v>
                </c:pt>
                <c:pt idx="11903">
                  <c:v>0.0</c:v>
                </c:pt>
                <c:pt idx="11904">
                  <c:v>0.0</c:v>
                </c:pt>
                <c:pt idx="11905">
                  <c:v>0.0</c:v>
                </c:pt>
                <c:pt idx="11906">
                  <c:v>0.0</c:v>
                </c:pt>
                <c:pt idx="11907">
                  <c:v>0.0</c:v>
                </c:pt>
                <c:pt idx="11908">
                  <c:v>0.0</c:v>
                </c:pt>
                <c:pt idx="11909">
                  <c:v>0.0</c:v>
                </c:pt>
                <c:pt idx="11910">
                  <c:v>0.0</c:v>
                </c:pt>
                <c:pt idx="11911">
                  <c:v>0.0</c:v>
                </c:pt>
                <c:pt idx="11912">
                  <c:v>0.0</c:v>
                </c:pt>
                <c:pt idx="11913">
                  <c:v>0.0</c:v>
                </c:pt>
                <c:pt idx="11914">
                  <c:v>0.0</c:v>
                </c:pt>
                <c:pt idx="11915">
                  <c:v>0.0</c:v>
                </c:pt>
                <c:pt idx="11916">
                  <c:v>0.0</c:v>
                </c:pt>
                <c:pt idx="11917">
                  <c:v>0.0</c:v>
                </c:pt>
                <c:pt idx="11918">
                  <c:v>0.0</c:v>
                </c:pt>
                <c:pt idx="11919">
                  <c:v>0.0</c:v>
                </c:pt>
                <c:pt idx="11920">
                  <c:v>0.0</c:v>
                </c:pt>
                <c:pt idx="11921">
                  <c:v>0.0</c:v>
                </c:pt>
                <c:pt idx="11922">
                  <c:v>0.0</c:v>
                </c:pt>
                <c:pt idx="11923">
                  <c:v>0.0</c:v>
                </c:pt>
                <c:pt idx="11924">
                  <c:v>0.0</c:v>
                </c:pt>
                <c:pt idx="11925">
                  <c:v>0.0</c:v>
                </c:pt>
                <c:pt idx="11926">
                  <c:v>0.0</c:v>
                </c:pt>
                <c:pt idx="11927">
                  <c:v>0.0</c:v>
                </c:pt>
                <c:pt idx="11928">
                  <c:v>0.0</c:v>
                </c:pt>
                <c:pt idx="11929">
                  <c:v>0.0</c:v>
                </c:pt>
                <c:pt idx="11930">
                  <c:v>0.0</c:v>
                </c:pt>
                <c:pt idx="11931">
                  <c:v>0.0</c:v>
                </c:pt>
                <c:pt idx="11932">
                  <c:v>0.0</c:v>
                </c:pt>
                <c:pt idx="11933">
                  <c:v>0.0</c:v>
                </c:pt>
                <c:pt idx="11934">
                  <c:v>0.0</c:v>
                </c:pt>
                <c:pt idx="11935">
                  <c:v>0.0</c:v>
                </c:pt>
                <c:pt idx="11936">
                  <c:v>0.0</c:v>
                </c:pt>
                <c:pt idx="11937">
                  <c:v>0.0</c:v>
                </c:pt>
                <c:pt idx="11938">
                  <c:v>0.0</c:v>
                </c:pt>
                <c:pt idx="11939">
                  <c:v>0.0</c:v>
                </c:pt>
                <c:pt idx="11940">
                  <c:v>0.0</c:v>
                </c:pt>
                <c:pt idx="11941">
                  <c:v>0.0</c:v>
                </c:pt>
                <c:pt idx="11942">
                  <c:v>0.0</c:v>
                </c:pt>
                <c:pt idx="11943">
                  <c:v>0.0</c:v>
                </c:pt>
                <c:pt idx="11944">
                  <c:v>0.0</c:v>
                </c:pt>
                <c:pt idx="11945">
                  <c:v>0.0</c:v>
                </c:pt>
                <c:pt idx="11946">
                  <c:v>0.0</c:v>
                </c:pt>
                <c:pt idx="11947">
                  <c:v>0.0</c:v>
                </c:pt>
                <c:pt idx="11948">
                  <c:v>0.0</c:v>
                </c:pt>
                <c:pt idx="11949">
                  <c:v>0.0</c:v>
                </c:pt>
                <c:pt idx="11950">
                  <c:v>0.0</c:v>
                </c:pt>
                <c:pt idx="11951">
                  <c:v>0.0</c:v>
                </c:pt>
                <c:pt idx="11952">
                  <c:v>0.0</c:v>
                </c:pt>
                <c:pt idx="11953">
                  <c:v>0.0</c:v>
                </c:pt>
                <c:pt idx="11954">
                  <c:v>0.0</c:v>
                </c:pt>
                <c:pt idx="11955">
                  <c:v>0.0</c:v>
                </c:pt>
                <c:pt idx="11956">
                  <c:v>0.0</c:v>
                </c:pt>
                <c:pt idx="11957">
                  <c:v>0.0</c:v>
                </c:pt>
                <c:pt idx="11958">
                  <c:v>0.0</c:v>
                </c:pt>
                <c:pt idx="11959">
                  <c:v>0.0</c:v>
                </c:pt>
                <c:pt idx="11960">
                  <c:v>0.0</c:v>
                </c:pt>
                <c:pt idx="11961">
                  <c:v>0.0</c:v>
                </c:pt>
                <c:pt idx="11962">
                  <c:v>0.0</c:v>
                </c:pt>
                <c:pt idx="11963">
                  <c:v>0.0</c:v>
                </c:pt>
                <c:pt idx="11964">
                  <c:v>0.0</c:v>
                </c:pt>
                <c:pt idx="11965">
                  <c:v>0.0</c:v>
                </c:pt>
                <c:pt idx="11966">
                  <c:v>0.0</c:v>
                </c:pt>
                <c:pt idx="11967">
                  <c:v>0.0</c:v>
                </c:pt>
                <c:pt idx="11968">
                  <c:v>0.0</c:v>
                </c:pt>
                <c:pt idx="11969">
                  <c:v>0.0</c:v>
                </c:pt>
                <c:pt idx="11970">
                  <c:v>0.0</c:v>
                </c:pt>
                <c:pt idx="11971">
                  <c:v>0.0</c:v>
                </c:pt>
                <c:pt idx="11972">
                  <c:v>0.0</c:v>
                </c:pt>
                <c:pt idx="11973">
                  <c:v>0.0</c:v>
                </c:pt>
                <c:pt idx="11974">
                  <c:v>0.0</c:v>
                </c:pt>
                <c:pt idx="11975">
                  <c:v>0.0</c:v>
                </c:pt>
                <c:pt idx="11976">
                  <c:v>0.0</c:v>
                </c:pt>
                <c:pt idx="11977">
                  <c:v>0.0</c:v>
                </c:pt>
                <c:pt idx="11978">
                  <c:v>0.0</c:v>
                </c:pt>
                <c:pt idx="11979">
                  <c:v>0.0</c:v>
                </c:pt>
                <c:pt idx="11980">
                  <c:v>0.0</c:v>
                </c:pt>
                <c:pt idx="11981">
                  <c:v>0.0</c:v>
                </c:pt>
                <c:pt idx="11982">
                  <c:v>0.0</c:v>
                </c:pt>
                <c:pt idx="11983">
                  <c:v>0.0</c:v>
                </c:pt>
                <c:pt idx="11984">
                  <c:v>0.0</c:v>
                </c:pt>
                <c:pt idx="11985">
                  <c:v>0.0</c:v>
                </c:pt>
                <c:pt idx="11986">
                  <c:v>0.0</c:v>
                </c:pt>
                <c:pt idx="11987">
                  <c:v>0.0</c:v>
                </c:pt>
                <c:pt idx="11988">
                  <c:v>0.0</c:v>
                </c:pt>
                <c:pt idx="11989">
                  <c:v>0.0</c:v>
                </c:pt>
                <c:pt idx="11990">
                  <c:v>0.0</c:v>
                </c:pt>
                <c:pt idx="11991">
                  <c:v>0.0</c:v>
                </c:pt>
                <c:pt idx="11992">
                  <c:v>0.0</c:v>
                </c:pt>
                <c:pt idx="11993">
                  <c:v>0.0</c:v>
                </c:pt>
                <c:pt idx="11994">
                  <c:v>0.0</c:v>
                </c:pt>
                <c:pt idx="11995">
                  <c:v>0.0</c:v>
                </c:pt>
                <c:pt idx="11996">
                  <c:v>0.0</c:v>
                </c:pt>
                <c:pt idx="11997">
                  <c:v>0.0</c:v>
                </c:pt>
                <c:pt idx="11998">
                  <c:v>0.0</c:v>
                </c:pt>
                <c:pt idx="11999">
                  <c:v>0.0</c:v>
                </c:pt>
                <c:pt idx="12000">
                  <c:v>0.0</c:v>
                </c:pt>
                <c:pt idx="12001">
                  <c:v>0.0</c:v>
                </c:pt>
                <c:pt idx="12002">
                  <c:v>0.0</c:v>
                </c:pt>
                <c:pt idx="12003">
                  <c:v>0.0</c:v>
                </c:pt>
                <c:pt idx="12004">
                  <c:v>0.0</c:v>
                </c:pt>
                <c:pt idx="12005">
                  <c:v>0.0</c:v>
                </c:pt>
                <c:pt idx="12006">
                  <c:v>0.0</c:v>
                </c:pt>
                <c:pt idx="12007">
                  <c:v>0.0</c:v>
                </c:pt>
                <c:pt idx="12008">
                  <c:v>0.0</c:v>
                </c:pt>
                <c:pt idx="12009">
                  <c:v>0.0</c:v>
                </c:pt>
                <c:pt idx="12010">
                  <c:v>0.0</c:v>
                </c:pt>
                <c:pt idx="12011">
                  <c:v>0.0</c:v>
                </c:pt>
                <c:pt idx="12012">
                  <c:v>0.0</c:v>
                </c:pt>
                <c:pt idx="12013">
                  <c:v>0.0</c:v>
                </c:pt>
                <c:pt idx="12014">
                  <c:v>0.0</c:v>
                </c:pt>
                <c:pt idx="12015">
                  <c:v>0.0</c:v>
                </c:pt>
                <c:pt idx="12016">
                  <c:v>0.0</c:v>
                </c:pt>
                <c:pt idx="12017">
                  <c:v>0.0</c:v>
                </c:pt>
                <c:pt idx="12018">
                  <c:v>0.0</c:v>
                </c:pt>
                <c:pt idx="12019">
                  <c:v>0.0</c:v>
                </c:pt>
                <c:pt idx="12020">
                  <c:v>0.0</c:v>
                </c:pt>
                <c:pt idx="12021">
                  <c:v>0.0</c:v>
                </c:pt>
                <c:pt idx="12022">
                  <c:v>0.0</c:v>
                </c:pt>
                <c:pt idx="12023">
                  <c:v>0.0</c:v>
                </c:pt>
                <c:pt idx="12024">
                  <c:v>0.0</c:v>
                </c:pt>
                <c:pt idx="12025">
                  <c:v>0.0</c:v>
                </c:pt>
                <c:pt idx="12026">
                  <c:v>0.0</c:v>
                </c:pt>
                <c:pt idx="12027">
                  <c:v>0.0</c:v>
                </c:pt>
                <c:pt idx="12028">
                  <c:v>0.0</c:v>
                </c:pt>
                <c:pt idx="12029">
                  <c:v>0.0</c:v>
                </c:pt>
                <c:pt idx="12030">
                  <c:v>0.0</c:v>
                </c:pt>
                <c:pt idx="12031">
                  <c:v>0.0</c:v>
                </c:pt>
                <c:pt idx="12032">
                  <c:v>0.0</c:v>
                </c:pt>
                <c:pt idx="12033">
                  <c:v>0.0</c:v>
                </c:pt>
                <c:pt idx="12034">
                  <c:v>0.0</c:v>
                </c:pt>
                <c:pt idx="12035">
                  <c:v>0.0</c:v>
                </c:pt>
                <c:pt idx="12036">
                  <c:v>0.0</c:v>
                </c:pt>
                <c:pt idx="12037">
                  <c:v>0.0</c:v>
                </c:pt>
                <c:pt idx="12038">
                  <c:v>0.0</c:v>
                </c:pt>
                <c:pt idx="12039">
                  <c:v>0.0</c:v>
                </c:pt>
                <c:pt idx="12040">
                  <c:v>0.0</c:v>
                </c:pt>
                <c:pt idx="12041">
                  <c:v>0.0</c:v>
                </c:pt>
                <c:pt idx="12042">
                  <c:v>0.0</c:v>
                </c:pt>
                <c:pt idx="12043">
                  <c:v>0.0</c:v>
                </c:pt>
                <c:pt idx="12044">
                  <c:v>0.0</c:v>
                </c:pt>
                <c:pt idx="12045">
                  <c:v>0.0</c:v>
                </c:pt>
                <c:pt idx="12046">
                  <c:v>0.0</c:v>
                </c:pt>
                <c:pt idx="12047">
                  <c:v>0.0</c:v>
                </c:pt>
                <c:pt idx="12048">
                  <c:v>0.0</c:v>
                </c:pt>
                <c:pt idx="12049">
                  <c:v>0.0</c:v>
                </c:pt>
                <c:pt idx="12050">
                  <c:v>0.0</c:v>
                </c:pt>
                <c:pt idx="12051">
                  <c:v>0.0</c:v>
                </c:pt>
                <c:pt idx="12052">
                  <c:v>0.0</c:v>
                </c:pt>
                <c:pt idx="12053">
                  <c:v>0.0</c:v>
                </c:pt>
                <c:pt idx="12054">
                  <c:v>0.0</c:v>
                </c:pt>
                <c:pt idx="12055">
                  <c:v>0.0</c:v>
                </c:pt>
                <c:pt idx="12056">
                  <c:v>0.0</c:v>
                </c:pt>
                <c:pt idx="12057">
                  <c:v>0.0</c:v>
                </c:pt>
                <c:pt idx="12058">
                  <c:v>0.0</c:v>
                </c:pt>
                <c:pt idx="12059">
                  <c:v>0.0</c:v>
                </c:pt>
                <c:pt idx="12060">
                  <c:v>0.0</c:v>
                </c:pt>
                <c:pt idx="12061">
                  <c:v>0.0</c:v>
                </c:pt>
                <c:pt idx="12062">
                  <c:v>0.0</c:v>
                </c:pt>
                <c:pt idx="12063">
                  <c:v>0.0</c:v>
                </c:pt>
                <c:pt idx="12064">
                  <c:v>0.0</c:v>
                </c:pt>
                <c:pt idx="12065">
                  <c:v>0.0</c:v>
                </c:pt>
                <c:pt idx="12066">
                  <c:v>0.0</c:v>
                </c:pt>
                <c:pt idx="12067">
                  <c:v>0.0</c:v>
                </c:pt>
                <c:pt idx="12068">
                  <c:v>0.0</c:v>
                </c:pt>
                <c:pt idx="12069">
                  <c:v>0.0</c:v>
                </c:pt>
                <c:pt idx="12070">
                  <c:v>0.0</c:v>
                </c:pt>
                <c:pt idx="12071">
                  <c:v>0.0</c:v>
                </c:pt>
                <c:pt idx="12072">
                  <c:v>0.0</c:v>
                </c:pt>
                <c:pt idx="12073">
                  <c:v>0.0</c:v>
                </c:pt>
                <c:pt idx="12074">
                  <c:v>0.0</c:v>
                </c:pt>
                <c:pt idx="12075">
                  <c:v>0.0</c:v>
                </c:pt>
                <c:pt idx="12076">
                  <c:v>0.0</c:v>
                </c:pt>
                <c:pt idx="12077">
                  <c:v>0.0</c:v>
                </c:pt>
                <c:pt idx="12078">
                  <c:v>0.0</c:v>
                </c:pt>
                <c:pt idx="12079">
                  <c:v>0.0</c:v>
                </c:pt>
                <c:pt idx="12080">
                  <c:v>0.0</c:v>
                </c:pt>
                <c:pt idx="12081">
                  <c:v>0.0</c:v>
                </c:pt>
                <c:pt idx="12082">
                  <c:v>0.0</c:v>
                </c:pt>
                <c:pt idx="12083">
                  <c:v>0.0</c:v>
                </c:pt>
                <c:pt idx="12084">
                  <c:v>0.0</c:v>
                </c:pt>
                <c:pt idx="12085">
                  <c:v>0.0</c:v>
                </c:pt>
                <c:pt idx="12086">
                  <c:v>0.0</c:v>
                </c:pt>
                <c:pt idx="12087">
                  <c:v>0.0</c:v>
                </c:pt>
                <c:pt idx="12088">
                  <c:v>0.0</c:v>
                </c:pt>
                <c:pt idx="12089">
                  <c:v>0.0</c:v>
                </c:pt>
                <c:pt idx="12090">
                  <c:v>0.0</c:v>
                </c:pt>
                <c:pt idx="12091">
                  <c:v>0.0</c:v>
                </c:pt>
                <c:pt idx="12092">
                  <c:v>0.0</c:v>
                </c:pt>
                <c:pt idx="12093">
                  <c:v>0.0</c:v>
                </c:pt>
                <c:pt idx="12094">
                  <c:v>0.0</c:v>
                </c:pt>
                <c:pt idx="12095">
                  <c:v>0.0</c:v>
                </c:pt>
                <c:pt idx="12096">
                  <c:v>0.0</c:v>
                </c:pt>
                <c:pt idx="12097">
                  <c:v>0.0</c:v>
                </c:pt>
                <c:pt idx="12098">
                  <c:v>0.0</c:v>
                </c:pt>
                <c:pt idx="12099">
                  <c:v>0.0</c:v>
                </c:pt>
                <c:pt idx="12100">
                  <c:v>0.0</c:v>
                </c:pt>
                <c:pt idx="12101">
                  <c:v>0.0</c:v>
                </c:pt>
                <c:pt idx="12102">
                  <c:v>0.0</c:v>
                </c:pt>
                <c:pt idx="12103">
                  <c:v>0.0</c:v>
                </c:pt>
                <c:pt idx="12104">
                  <c:v>0.0</c:v>
                </c:pt>
                <c:pt idx="12105">
                  <c:v>0.0</c:v>
                </c:pt>
                <c:pt idx="12106">
                  <c:v>0.0</c:v>
                </c:pt>
                <c:pt idx="12107">
                  <c:v>0.0</c:v>
                </c:pt>
                <c:pt idx="12108">
                  <c:v>0.0</c:v>
                </c:pt>
                <c:pt idx="12109">
                  <c:v>0.0</c:v>
                </c:pt>
                <c:pt idx="12110">
                  <c:v>0.0</c:v>
                </c:pt>
                <c:pt idx="12111">
                  <c:v>0.0</c:v>
                </c:pt>
                <c:pt idx="12112">
                  <c:v>0.0</c:v>
                </c:pt>
                <c:pt idx="12113">
                  <c:v>0.0</c:v>
                </c:pt>
                <c:pt idx="12114">
                  <c:v>0.0</c:v>
                </c:pt>
                <c:pt idx="12115">
                  <c:v>0.0</c:v>
                </c:pt>
                <c:pt idx="12116">
                  <c:v>0.0</c:v>
                </c:pt>
                <c:pt idx="12117">
                  <c:v>0.0</c:v>
                </c:pt>
                <c:pt idx="12118">
                  <c:v>0.0</c:v>
                </c:pt>
                <c:pt idx="12119">
                  <c:v>0.0</c:v>
                </c:pt>
                <c:pt idx="12120">
                  <c:v>0.0</c:v>
                </c:pt>
                <c:pt idx="12121">
                  <c:v>0.0</c:v>
                </c:pt>
                <c:pt idx="12122">
                  <c:v>0.0</c:v>
                </c:pt>
                <c:pt idx="12123">
                  <c:v>0.0</c:v>
                </c:pt>
                <c:pt idx="12124">
                  <c:v>0.0</c:v>
                </c:pt>
                <c:pt idx="12125">
                  <c:v>0.0</c:v>
                </c:pt>
                <c:pt idx="12126">
                  <c:v>0.0</c:v>
                </c:pt>
                <c:pt idx="12127">
                  <c:v>0.0</c:v>
                </c:pt>
                <c:pt idx="12128">
                  <c:v>0.0</c:v>
                </c:pt>
                <c:pt idx="12129">
                  <c:v>0.0</c:v>
                </c:pt>
                <c:pt idx="12130">
                  <c:v>0.0</c:v>
                </c:pt>
                <c:pt idx="12131">
                  <c:v>0.0</c:v>
                </c:pt>
                <c:pt idx="12132">
                  <c:v>0.0</c:v>
                </c:pt>
                <c:pt idx="12133">
                  <c:v>0.0</c:v>
                </c:pt>
                <c:pt idx="12134">
                  <c:v>0.0</c:v>
                </c:pt>
                <c:pt idx="12135">
                  <c:v>0.0</c:v>
                </c:pt>
                <c:pt idx="12136">
                  <c:v>0.0</c:v>
                </c:pt>
                <c:pt idx="12137">
                  <c:v>0.0</c:v>
                </c:pt>
                <c:pt idx="12138">
                  <c:v>0.0</c:v>
                </c:pt>
                <c:pt idx="12139">
                  <c:v>0.0</c:v>
                </c:pt>
                <c:pt idx="12140">
                  <c:v>0.0</c:v>
                </c:pt>
                <c:pt idx="12141">
                  <c:v>0.0</c:v>
                </c:pt>
                <c:pt idx="12142">
                  <c:v>0.0</c:v>
                </c:pt>
                <c:pt idx="12143">
                  <c:v>0.0</c:v>
                </c:pt>
                <c:pt idx="12144">
                  <c:v>0.0</c:v>
                </c:pt>
                <c:pt idx="12145">
                  <c:v>0.0</c:v>
                </c:pt>
                <c:pt idx="12146">
                  <c:v>0.0</c:v>
                </c:pt>
                <c:pt idx="12147">
                  <c:v>0.0</c:v>
                </c:pt>
                <c:pt idx="12148">
                  <c:v>0.0</c:v>
                </c:pt>
                <c:pt idx="12149">
                  <c:v>0.0</c:v>
                </c:pt>
                <c:pt idx="12150">
                  <c:v>0.0</c:v>
                </c:pt>
                <c:pt idx="12151">
                  <c:v>0.0</c:v>
                </c:pt>
                <c:pt idx="12152">
                  <c:v>0.0</c:v>
                </c:pt>
                <c:pt idx="12153">
                  <c:v>0.0</c:v>
                </c:pt>
                <c:pt idx="12154">
                  <c:v>0.0</c:v>
                </c:pt>
                <c:pt idx="12155">
                  <c:v>0.0</c:v>
                </c:pt>
                <c:pt idx="12156">
                  <c:v>0.0</c:v>
                </c:pt>
                <c:pt idx="12157">
                  <c:v>0.0</c:v>
                </c:pt>
                <c:pt idx="12158">
                  <c:v>0.0</c:v>
                </c:pt>
                <c:pt idx="12159">
                  <c:v>0.0</c:v>
                </c:pt>
                <c:pt idx="12160">
                  <c:v>0.0</c:v>
                </c:pt>
                <c:pt idx="12161">
                  <c:v>0.0</c:v>
                </c:pt>
                <c:pt idx="12162">
                  <c:v>0.0</c:v>
                </c:pt>
                <c:pt idx="12163">
                  <c:v>0.0</c:v>
                </c:pt>
                <c:pt idx="12164">
                  <c:v>0.0</c:v>
                </c:pt>
                <c:pt idx="12165">
                  <c:v>0.0</c:v>
                </c:pt>
                <c:pt idx="12166">
                  <c:v>0.0</c:v>
                </c:pt>
                <c:pt idx="12167">
                  <c:v>0.0</c:v>
                </c:pt>
                <c:pt idx="12168">
                  <c:v>0.0</c:v>
                </c:pt>
                <c:pt idx="12169">
                  <c:v>0.0</c:v>
                </c:pt>
                <c:pt idx="12170">
                  <c:v>0.0</c:v>
                </c:pt>
                <c:pt idx="12171">
                  <c:v>0.0</c:v>
                </c:pt>
                <c:pt idx="12172">
                  <c:v>0.0</c:v>
                </c:pt>
                <c:pt idx="12173">
                  <c:v>0.0</c:v>
                </c:pt>
                <c:pt idx="12174">
                  <c:v>0.0</c:v>
                </c:pt>
                <c:pt idx="12175">
                  <c:v>0.0</c:v>
                </c:pt>
                <c:pt idx="12176">
                  <c:v>0.0</c:v>
                </c:pt>
                <c:pt idx="12177">
                  <c:v>0.0</c:v>
                </c:pt>
                <c:pt idx="12178">
                  <c:v>0.0</c:v>
                </c:pt>
                <c:pt idx="12179">
                  <c:v>0.0</c:v>
                </c:pt>
                <c:pt idx="12180">
                  <c:v>0.0</c:v>
                </c:pt>
                <c:pt idx="12181">
                  <c:v>0.0</c:v>
                </c:pt>
                <c:pt idx="12182">
                  <c:v>0.0</c:v>
                </c:pt>
                <c:pt idx="12183">
                  <c:v>0.0</c:v>
                </c:pt>
                <c:pt idx="12184">
                  <c:v>0.0</c:v>
                </c:pt>
                <c:pt idx="12185">
                  <c:v>0.0</c:v>
                </c:pt>
                <c:pt idx="12186">
                  <c:v>0.0</c:v>
                </c:pt>
                <c:pt idx="12187">
                  <c:v>0.0</c:v>
                </c:pt>
                <c:pt idx="12188">
                  <c:v>0.0</c:v>
                </c:pt>
                <c:pt idx="12189">
                  <c:v>0.0</c:v>
                </c:pt>
                <c:pt idx="12190">
                  <c:v>0.0</c:v>
                </c:pt>
                <c:pt idx="12191">
                  <c:v>0.0</c:v>
                </c:pt>
                <c:pt idx="12192">
                  <c:v>0.0</c:v>
                </c:pt>
                <c:pt idx="12193">
                  <c:v>0.0</c:v>
                </c:pt>
                <c:pt idx="12194">
                  <c:v>0.0</c:v>
                </c:pt>
                <c:pt idx="12195">
                  <c:v>0.0</c:v>
                </c:pt>
                <c:pt idx="12196">
                  <c:v>0.0</c:v>
                </c:pt>
                <c:pt idx="12197">
                  <c:v>0.0</c:v>
                </c:pt>
                <c:pt idx="12198">
                  <c:v>0.0</c:v>
                </c:pt>
                <c:pt idx="12199">
                  <c:v>0.0</c:v>
                </c:pt>
                <c:pt idx="12200">
                  <c:v>0.0</c:v>
                </c:pt>
                <c:pt idx="12201">
                  <c:v>0.0</c:v>
                </c:pt>
                <c:pt idx="12202">
                  <c:v>0.0</c:v>
                </c:pt>
                <c:pt idx="12203">
                  <c:v>0.0</c:v>
                </c:pt>
                <c:pt idx="12204">
                  <c:v>0.0</c:v>
                </c:pt>
                <c:pt idx="12205">
                  <c:v>0.0</c:v>
                </c:pt>
                <c:pt idx="12206">
                  <c:v>0.0</c:v>
                </c:pt>
                <c:pt idx="12207">
                  <c:v>0.0</c:v>
                </c:pt>
                <c:pt idx="12208">
                  <c:v>0.0</c:v>
                </c:pt>
                <c:pt idx="12209">
                  <c:v>0.0</c:v>
                </c:pt>
                <c:pt idx="12210">
                  <c:v>0.0</c:v>
                </c:pt>
                <c:pt idx="12211">
                  <c:v>0.0</c:v>
                </c:pt>
                <c:pt idx="12212">
                  <c:v>0.0</c:v>
                </c:pt>
                <c:pt idx="12213">
                  <c:v>0.0</c:v>
                </c:pt>
                <c:pt idx="12214">
                  <c:v>0.0</c:v>
                </c:pt>
                <c:pt idx="12215">
                  <c:v>0.0</c:v>
                </c:pt>
                <c:pt idx="12216">
                  <c:v>0.0</c:v>
                </c:pt>
                <c:pt idx="12217">
                  <c:v>0.0</c:v>
                </c:pt>
                <c:pt idx="12218">
                  <c:v>0.0</c:v>
                </c:pt>
                <c:pt idx="12219">
                  <c:v>0.0</c:v>
                </c:pt>
                <c:pt idx="12220">
                  <c:v>0.0</c:v>
                </c:pt>
                <c:pt idx="12221">
                  <c:v>0.0</c:v>
                </c:pt>
                <c:pt idx="12222">
                  <c:v>0.0</c:v>
                </c:pt>
                <c:pt idx="12223">
                  <c:v>0.0</c:v>
                </c:pt>
                <c:pt idx="12224">
                  <c:v>0.0</c:v>
                </c:pt>
                <c:pt idx="12225">
                  <c:v>0.0</c:v>
                </c:pt>
                <c:pt idx="12226">
                  <c:v>0.0</c:v>
                </c:pt>
                <c:pt idx="12227">
                  <c:v>0.0</c:v>
                </c:pt>
                <c:pt idx="12228">
                  <c:v>0.0</c:v>
                </c:pt>
                <c:pt idx="12229">
                  <c:v>0.0</c:v>
                </c:pt>
                <c:pt idx="12230">
                  <c:v>0.0</c:v>
                </c:pt>
                <c:pt idx="12231">
                  <c:v>0.0</c:v>
                </c:pt>
                <c:pt idx="12232">
                  <c:v>0.0</c:v>
                </c:pt>
                <c:pt idx="12233">
                  <c:v>0.0</c:v>
                </c:pt>
                <c:pt idx="12234">
                  <c:v>0.0</c:v>
                </c:pt>
                <c:pt idx="12235">
                  <c:v>0.0</c:v>
                </c:pt>
                <c:pt idx="12236">
                  <c:v>0.0</c:v>
                </c:pt>
                <c:pt idx="12237">
                  <c:v>0.0</c:v>
                </c:pt>
                <c:pt idx="12238">
                  <c:v>0.0</c:v>
                </c:pt>
                <c:pt idx="12239">
                  <c:v>0.0</c:v>
                </c:pt>
                <c:pt idx="12240">
                  <c:v>0.0</c:v>
                </c:pt>
                <c:pt idx="12241">
                  <c:v>0.0</c:v>
                </c:pt>
                <c:pt idx="12242">
                  <c:v>0.0</c:v>
                </c:pt>
                <c:pt idx="12243">
                  <c:v>0.0</c:v>
                </c:pt>
                <c:pt idx="12244">
                  <c:v>0.0</c:v>
                </c:pt>
                <c:pt idx="12245">
                  <c:v>0.0</c:v>
                </c:pt>
                <c:pt idx="12246">
                  <c:v>0.0</c:v>
                </c:pt>
                <c:pt idx="12247">
                  <c:v>0.0</c:v>
                </c:pt>
                <c:pt idx="12248">
                  <c:v>0.0</c:v>
                </c:pt>
                <c:pt idx="12249">
                  <c:v>0.0</c:v>
                </c:pt>
                <c:pt idx="12250">
                  <c:v>0.0</c:v>
                </c:pt>
                <c:pt idx="12251">
                  <c:v>0.0</c:v>
                </c:pt>
                <c:pt idx="12252">
                  <c:v>0.0</c:v>
                </c:pt>
                <c:pt idx="12253">
                  <c:v>0.0</c:v>
                </c:pt>
                <c:pt idx="12254">
                  <c:v>0.0</c:v>
                </c:pt>
                <c:pt idx="12255">
                  <c:v>0.0</c:v>
                </c:pt>
                <c:pt idx="12256">
                  <c:v>0.0</c:v>
                </c:pt>
                <c:pt idx="12257">
                  <c:v>0.0</c:v>
                </c:pt>
                <c:pt idx="12258">
                  <c:v>0.0</c:v>
                </c:pt>
                <c:pt idx="12259">
                  <c:v>0.0</c:v>
                </c:pt>
                <c:pt idx="12260">
                  <c:v>0.0</c:v>
                </c:pt>
                <c:pt idx="12261">
                  <c:v>0.0</c:v>
                </c:pt>
                <c:pt idx="12262">
                  <c:v>0.0</c:v>
                </c:pt>
                <c:pt idx="12263">
                  <c:v>0.0</c:v>
                </c:pt>
                <c:pt idx="12264">
                  <c:v>0.0</c:v>
                </c:pt>
                <c:pt idx="12265">
                  <c:v>0.0</c:v>
                </c:pt>
                <c:pt idx="12266">
                  <c:v>0.0</c:v>
                </c:pt>
                <c:pt idx="12267">
                  <c:v>0.0</c:v>
                </c:pt>
                <c:pt idx="12268">
                  <c:v>0.0</c:v>
                </c:pt>
                <c:pt idx="12269">
                  <c:v>0.0</c:v>
                </c:pt>
                <c:pt idx="12270">
                  <c:v>0.0</c:v>
                </c:pt>
                <c:pt idx="12271">
                  <c:v>0.0</c:v>
                </c:pt>
                <c:pt idx="12272">
                  <c:v>0.0</c:v>
                </c:pt>
                <c:pt idx="12273">
                  <c:v>0.0</c:v>
                </c:pt>
                <c:pt idx="12274">
                  <c:v>0.0</c:v>
                </c:pt>
                <c:pt idx="12275">
                  <c:v>0.0</c:v>
                </c:pt>
                <c:pt idx="12276">
                  <c:v>0.0</c:v>
                </c:pt>
                <c:pt idx="12277">
                  <c:v>0.0</c:v>
                </c:pt>
                <c:pt idx="12278">
                  <c:v>0.0</c:v>
                </c:pt>
                <c:pt idx="12279">
                  <c:v>0.0</c:v>
                </c:pt>
                <c:pt idx="12280">
                  <c:v>0.0</c:v>
                </c:pt>
                <c:pt idx="12281">
                  <c:v>0.0</c:v>
                </c:pt>
                <c:pt idx="12282">
                  <c:v>0.0</c:v>
                </c:pt>
                <c:pt idx="12283">
                  <c:v>0.0</c:v>
                </c:pt>
                <c:pt idx="12284">
                  <c:v>0.0</c:v>
                </c:pt>
                <c:pt idx="12285">
                  <c:v>0.0</c:v>
                </c:pt>
                <c:pt idx="12286">
                  <c:v>0.0</c:v>
                </c:pt>
                <c:pt idx="12287">
                  <c:v>0.0</c:v>
                </c:pt>
                <c:pt idx="12288">
                  <c:v>0.0</c:v>
                </c:pt>
                <c:pt idx="12289">
                  <c:v>0.0</c:v>
                </c:pt>
                <c:pt idx="12290">
                  <c:v>0.0</c:v>
                </c:pt>
                <c:pt idx="12291">
                  <c:v>0.0</c:v>
                </c:pt>
                <c:pt idx="12292">
                  <c:v>0.0</c:v>
                </c:pt>
                <c:pt idx="12293">
                  <c:v>0.0</c:v>
                </c:pt>
                <c:pt idx="12294">
                  <c:v>0.0</c:v>
                </c:pt>
                <c:pt idx="12295">
                  <c:v>0.0</c:v>
                </c:pt>
                <c:pt idx="12296">
                  <c:v>0.0</c:v>
                </c:pt>
                <c:pt idx="12297">
                  <c:v>0.0</c:v>
                </c:pt>
                <c:pt idx="12298">
                  <c:v>0.0</c:v>
                </c:pt>
                <c:pt idx="12299">
                  <c:v>0.0</c:v>
                </c:pt>
                <c:pt idx="12300">
                  <c:v>0.0</c:v>
                </c:pt>
                <c:pt idx="12301">
                  <c:v>0.0</c:v>
                </c:pt>
                <c:pt idx="12302">
                  <c:v>0.0</c:v>
                </c:pt>
                <c:pt idx="12303">
                  <c:v>0.0</c:v>
                </c:pt>
                <c:pt idx="12304">
                  <c:v>0.0</c:v>
                </c:pt>
                <c:pt idx="12305">
                  <c:v>0.0</c:v>
                </c:pt>
                <c:pt idx="12306">
                  <c:v>0.0</c:v>
                </c:pt>
                <c:pt idx="12307">
                  <c:v>0.0</c:v>
                </c:pt>
                <c:pt idx="12308">
                  <c:v>0.0</c:v>
                </c:pt>
                <c:pt idx="12309">
                  <c:v>0.0</c:v>
                </c:pt>
                <c:pt idx="12310">
                  <c:v>0.0</c:v>
                </c:pt>
                <c:pt idx="12311">
                  <c:v>0.0</c:v>
                </c:pt>
                <c:pt idx="12312">
                  <c:v>0.0</c:v>
                </c:pt>
                <c:pt idx="12313">
                  <c:v>0.0</c:v>
                </c:pt>
                <c:pt idx="12314">
                  <c:v>0.0</c:v>
                </c:pt>
                <c:pt idx="12315">
                  <c:v>0.0</c:v>
                </c:pt>
                <c:pt idx="12316">
                  <c:v>0.0</c:v>
                </c:pt>
                <c:pt idx="12317">
                  <c:v>0.0</c:v>
                </c:pt>
                <c:pt idx="12318">
                  <c:v>0.0</c:v>
                </c:pt>
                <c:pt idx="12319">
                  <c:v>0.0</c:v>
                </c:pt>
                <c:pt idx="12320">
                  <c:v>0.0</c:v>
                </c:pt>
                <c:pt idx="12321">
                  <c:v>0.0</c:v>
                </c:pt>
                <c:pt idx="12322">
                  <c:v>0.0</c:v>
                </c:pt>
                <c:pt idx="12323">
                  <c:v>0.0</c:v>
                </c:pt>
                <c:pt idx="12324">
                  <c:v>0.0</c:v>
                </c:pt>
                <c:pt idx="12325">
                  <c:v>0.0</c:v>
                </c:pt>
                <c:pt idx="12326">
                  <c:v>0.0</c:v>
                </c:pt>
                <c:pt idx="12327">
                  <c:v>0.0</c:v>
                </c:pt>
                <c:pt idx="12328">
                  <c:v>0.0</c:v>
                </c:pt>
                <c:pt idx="12329">
                  <c:v>0.0</c:v>
                </c:pt>
                <c:pt idx="12330">
                  <c:v>0.0</c:v>
                </c:pt>
                <c:pt idx="12331">
                  <c:v>0.0</c:v>
                </c:pt>
                <c:pt idx="12332">
                  <c:v>0.0</c:v>
                </c:pt>
                <c:pt idx="12333">
                  <c:v>0.0</c:v>
                </c:pt>
                <c:pt idx="12334">
                  <c:v>0.0</c:v>
                </c:pt>
                <c:pt idx="12335">
                  <c:v>0.0</c:v>
                </c:pt>
                <c:pt idx="12336">
                  <c:v>0.0</c:v>
                </c:pt>
                <c:pt idx="12337">
                  <c:v>0.0</c:v>
                </c:pt>
                <c:pt idx="12338">
                  <c:v>0.0</c:v>
                </c:pt>
                <c:pt idx="12339">
                  <c:v>0.0</c:v>
                </c:pt>
                <c:pt idx="12340">
                  <c:v>0.0</c:v>
                </c:pt>
                <c:pt idx="12341">
                  <c:v>0.0</c:v>
                </c:pt>
                <c:pt idx="12342">
                  <c:v>0.0</c:v>
                </c:pt>
                <c:pt idx="12343">
                  <c:v>0.0</c:v>
                </c:pt>
                <c:pt idx="12344">
                  <c:v>0.0</c:v>
                </c:pt>
                <c:pt idx="12345">
                  <c:v>0.0</c:v>
                </c:pt>
                <c:pt idx="12346">
                  <c:v>0.0</c:v>
                </c:pt>
                <c:pt idx="12347">
                  <c:v>0.0</c:v>
                </c:pt>
                <c:pt idx="12348">
                  <c:v>0.0</c:v>
                </c:pt>
                <c:pt idx="12349">
                  <c:v>0.0</c:v>
                </c:pt>
                <c:pt idx="12350">
                  <c:v>0.0</c:v>
                </c:pt>
                <c:pt idx="12351">
                  <c:v>0.0</c:v>
                </c:pt>
                <c:pt idx="12352">
                  <c:v>0.0</c:v>
                </c:pt>
                <c:pt idx="12353">
                  <c:v>0.0</c:v>
                </c:pt>
                <c:pt idx="12354">
                  <c:v>0.0</c:v>
                </c:pt>
                <c:pt idx="12355">
                  <c:v>0.0</c:v>
                </c:pt>
                <c:pt idx="12356">
                  <c:v>0.0</c:v>
                </c:pt>
                <c:pt idx="12357">
                  <c:v>0.0</c:v>
                </c:pt>
                <c:pt idx="12358">
                  <c:v>0.0</c:v>
                </c:pt>
                <c:pt idx="12359">
                  <c:v>0.0</c:v>
                </c:pt>
                <c:pt idx="12360">
                  <c:v>0.0</c:v>
                </c:pt>
                <c:pt idx="12361">
                  <c:v>0.0</c:v>
                </c:pt>
                <c:pt idx="12362">
                  <c:v>0.0</c:v>
                </c:pt>
                <c:pt idx="12363">
                  <c:v>0.0</c:v>
                </c:pt>
                <c:pt idx="12364">
                  <c:v>0.0</c:v>
                </c:pt>
                <c:pt idx="12365">
                  <c:v>0.0</c:v>
                </c:pt>
                <c:pt idx="12366">
                  <c:v>0.0</c:v>
                </c:pt>
                <c:pt idx="12367">
                  <c:v>0.0</c:v>
                </c:pt>
                <c:pt idx="12368">
                  <c:v>0.0</c:v>
                </c:pt>
                <c:pt idx="12369">
                  <c:v>0.0</c:v>
                </c:pt>
                <c:pt idx="12370">
                  <c:v>0.0</c:v>
                </c:pt>
                <c:pt idx="12371">
                  <c:v>0.0</c:v>
                </c:pt>
                <c:pt idx="12372">
                  <c:v>0.0</c:v>
                </c:pt>
                <c:pt idx="12373">
                  <c:v>0.0</c:v>
                </c:pt>
                <c:pt idx="12374">
                  <c:v>0.0</c:v>
                </c:pt>
                <c:pt idx="12375">
                  <c:v>0.0</c:v>
                </c:pt>
                <c:pt idx="12376">
                  <c:v>0.0</c:v>
                </c:pt>
                <c:pt idx="12377">
                  <c:v>0.0</c:v>
                </c:pt>
                <c:pt idx="12378">
                  <c:v>0.0</c:v>
                </c:pt>
                <c:pt idx="12379">
                  <c:v>0.0</c:v>
                </c:pt>
                <c:pt idx="12380">
                  <c:v>0.0</c:v>
                </c:pt>
                <c:pt idx="12381">
                  <c:v>0.0</c:v>
                </c:pt>
                <c:pt idx="12382">
                  <c:v>0.0</c:v>
                </c:pt>
                <c:pt idx="12383">
                  <c:v>0.0</c:v>
                </c:pt>
                <c:pt idx="12384">
                  <c:v>0.0</c:v>
                </c:pt>
                <c:pt idx="12385">
                  <c:v>0.0</c:v>
                </c:pt>
                <c:pt idx="12386">
                  <c:v>0.0</c:v>
                </c:pt>
                <c:pt idx="12387">
                  <c:v>0.0</c:v>
                </c:pt>
                <c:pt idx="12388">
                  <c:v>0.0</c:v>
                </c:pt>
                <c:pt idx="12389">
                  <c:v>0.0</c:v>
                </c:pt>
                <c:pt idx="12390">
                  <c:v>0.0</c:v>
                </c:pt>
                <c:pt idx="12391">
                  <c:v>0.0</c:v>
                </c:pt>
                <c:pt idx="12392">
                  <c:v>0.0</c:v>
                </c:pt>
                <c:pt idx="12393">
                  <c:v>0.0</c:v>
                </c:pt>
                <c:pt idx="12394">
                  <c:v>0.0</c:v>
                </c:pt>
                <c:pt idx="12395">
                  <c:v>0.0</c:v>
                </c:pt>
                <c:pt idx="12396">
                  <c:v>0.0</c:v>
                </c:pt>
                <c:pt idx="12397">
                  <c:v>0.0</c:v>
                </c:pt>
                <c:pt idx="12398">
                  <c:v>0.0</c:v>
                </c:pt>
                <c:pt idx="12399">
                  <c:v>0.0</c:v>
                </c:pt>
                <c:pt idx="12400">
                  <c:v>0.0</c:v>
                </c:pt>
                <c:pt idx="12401">
                  <c:v>0.0</c:v>
                </c:pt>
                <c:pt idx="12402">
                  <c:v>0.0</c:v>
                </c:pt>
                <c:pt idx="12403">
                  <c:v>0.0</c:v>
                </c:pt>
                <c:pt idx="12404">
                  <c:v>0.0</c:v>
                </c:pt>
                <c:pt idx="12405">
                  <c:v>0.0</c:v>
                </c:pt>
                <c:pt idx="12406">
                  <c:v>0.0</c:v>
                </c:pt>
                <c:pt idx="12407">
                  <c:v>0.0</c:v>
                </c:pt>
                <c:pt idx="12408">
                  <c:v>0.0</c:v>
                </c:pt>
                <c:pt idx="12409">
                  <c:v>0.0</c:v>
                </c:pt>
                <c:pt idx="12410">
                  <c:v>0.0</c:v>
                </c:pt>
                <c:pt idx="12411">
                  <c:v>0.0</c:v>
                </c:pt>
                <c:pt idx="12412">
                  <c:v>0.0</c:v>
                </c:pt>
                <c:pt idx="12413">
                  <c:v>0.0</c:v>
                </c:pt>
                <c:pt idx="12414">
                  <c:v>0.0</c:v>
                </c:pt>
                <c:pt idx="12415">
                  <c:v>0.0</c:v>
                </c:pt>
                <c:pt idx="12416">
                  <c:v>0.0</c:v>
                </c:pt>
                <c:pt idx="12417">
                  <c:v>0.0</c:v>
                </c:pt>
                <c:pt idx="12418">
                  <c:v>0.0</c:v>
                </c:pt>
                <c:pt idx="12419">
                  <c:v>0.0</c:v>
                </c:pt>
                <c:pt idx="12420">
                  <c:v>0.0</c:v>
                </c:pt>
                <c:pt idx="12421">
                  <c:v>0.0</c:v>
                </c:pt>
                <c:pt idx="12422">
                  <c:v>0.0</c:v>
                </c:pt>
                <c:pt idx="12423">
                  <c:v>0.0</c:v>
                </c:pt>
                <c:pt idx="12424">
                  <c:v>0.0</c:v>
                </c:pt>
                <c:pt idx="12425">
                  <c:v>0.0</c:v>
                </c:pt>
                <c:pt idx="12426">
                  <c:v>0.0</c:v>
                </c:pt>
                <c:pt idx="12427">
                  <c:v>0.0</c:v>
                </c:pt>
                <c:pt idx="12428">
                  <c:v>0.0</c:v>
                </c:pt>
                <c:pt idx="12429">
                  <c:v>0.0</c:v>
                </c:pt>
                <c:pt idx="12430">
                  <c:v>0.0</c:v>
                </c:pt>
                <c:pt idx="12431">
                  <c:v>0.0</c:v>
                </c:pt>
                <c:pt idx="12432">
                  <c:v>0.0</c:v>
                </c:pt>
                <c:pt idx="12433">
                  <c:v>0.0</c:v>
                </c:pt>
                <c:pt idx="12434">
                  <c:v>0.0</c:v>
                </c:pt>
                <c:pt idx="12435">
                  <c:v>0.0</c:v>
                </c:pt>
                <c:pt idx="12436">
                  <c:v>0.0</c:v>
                </c:pt>
                <c:pt idx="12437">
                  <c:v>0.0</c:v>
                </c:pt>
                <c:pt idx="12438">
                  <c:v>0.0</c:v>
                </c:pt>
                <c:pt idx="12439">
                  <c:v>0.0</c:v>
                </c:pt>
                <c:pt idx="12440">
                  <c:v>0.0</c:v>
                </c:pt>
                <c:pt idx="12441">
                  <c:v>0.0</c:v>
                </c:pt>
                <c:pt idx="12442">
                  <c:v>0.0</c:v>
                </c:pt>
                <c:pt idx="12443">
                  <c:v>0.0</c:v>
                </c:pt>
                <c:pt idx="12444">
                  <c:v>0.0</c:v>
                </c:pt>
                <c:pt idx="12445">
                  <c:v>0.0</c:v>
                </c:pt>
                <c:pt idx="12446">
                  <c:v>0.0</c:v>
                </c:pt>
                <c:pt idx="12447">
                  <c:v>0.0</c:v>
                </c:pt>
                <c:pt idx="12448">
                  <c:v>0.0</c:v>
                </c:pt>
                <c:pt idx="12449">
                  <c:v>0.0</c:v>
                </c:pt>
                <c:pt idx="12450">
                  <c:v>0.0</c:v>
                </c:pt>
                <c:pt idx="12451">
                  <c:v>0.0</c:v>
                </c:pt>
                <c:pt idx="12452">
                  <c:v>0.0</c:v>
                </c:pt>
                <c:pt idx="12453">
                  <c:v>0.0</c:v>
                </c:pt>
                <c:pt idx="12454">
                  <c:v>0.0</c:v>
                </c:pt>
                <c:pt idx="12455">
                  <c:v>0.0</c:v>
                </c:pt>
                <c:pt idx="12456">
                  <c:v>0.0</c:v>
                </c:pt>
                <c:pt idx="12457">
                  <c:v>0.0</c:v>
                </c:pt>
                <c:pt idx="12458">
                  <c:v>0.0</c:v>
                </c:pt>
                <c:pt idx="12459">
                  <c:v>0.0</c:v>
                </c:pt>
                <c:pt idx="12460">
                  <c:v>0.0</c:v>
                </c:pt>
                <c:pt idx="12461">
                  <c:v>0.0</c:v>
                </c:pt>
                <c:pt idx="12462">
                  <c:v>0.0</c:v>
                </c:pt>
                <c:pt idx="12463">
                  <c:v>0.0</c:v>
                </c:pt>
                <c:pt idx="12464">
                  <c:v>0.0</c:v>
                </c:pt>
                <c:pt idx="12465">
                  <c:v>0.0</c:v>
                </c:pt>
                <c:pt idx="12466">
                  <c:v>0.0</c:v>
                </c:pt>
                <c:pt idx="12467">
                  <c:v>0.0</c:v>
                </c:pt>
                <c:pt idx="12468">
                  <c:v>0.0</c:v>
                </c:pt>
                <c:pt idx="12469">
                  <c:v>0.0</c:v>
                </c:pt>
                <c:pt idx="12470">
                  <c:v>0.0</c:v>
                </c:pt>
                <c:pt idx="12471">
                  <c:v>0.0</c:v>
                </c:pt>
                <c:pt idx="12472">
                  <c:v>0.0</c:v>
                </c:pt>
                <c:pt idx="12473">
                  <c:v>0.0</c:v>
                </c:pt>
                <c:pt idx="12474">
                  <c:v>0.0</c:v>
                </c:pt>
                <c:pt idx="12475">
                  <c:v>0.0</c:v>
                </c:pt>
                <c:pt idx="12476">
                  <c:v>0.0</c:v>
                </c:pt>
                <c:pt idx="12477">
                  <c:v>0.0</c:v>
                </c:pt>
                <c:pt idx="12478">
                  <c:v>0.0</c:v>
                </c:pt>
                <c:pt idx="12479">
                  <c:v>0.0</c:v>
                </c:pt>
                <c:pt idx="12480">
                  <c:v>0.0</c:v>
                </c:pt>
                <c:pt idx="12481">
                  <c:v>0.0</c:v>
                </c:pt>
                <c:pt idx="12482">
                  <c:v>0.0</c:v>
                </c:pt>
                <c:pt idx="12483">
                  <c:v>0.0</c:v>
                </c:pt>
                <c:pt idx="12484">
                  <c:v>0.0</c:v>
                </c:pt>
                <c:pt idx="12485">
                  <c:v>0.0</c:v>
                </c:pt>
                <c:pt idx="12486">
                  <c:v>0.0</c:v>
                </c:pt>
                <c:pt idx="12487">
                  <c:v>0.0</c:v>
                </c:pt>
                <c:pt idx="12488">
                  <c:v>0.0</c:v>
                </c:pt>
                <c:pt idx="12489">
                  <c:v>0.0</c:v>
                </c:pt>
                <c:pt idx="12490">
                  <c:v>0.0</c:v>
                </c:pt>
                <c:pt idx="12491">
                  <c:v>0.0</c:v>
                </c:pt>
                <c:pt idx="12492">
                  <c:v>0.0</c:v>
                </c:pt>
                <c:pt idx="12493">
                  <c:v>0.0</c:v>
                </c:pt>
                <c:pt idx="12494">
                  <c:v>0.0</c:v>
                </c:pt>
                <c:pt idx="12495">
                  <c:v>0.0</c:v>
                </c:pt>
                <c:pt idx="12496">
                  <c:v>0.0</c:v>
                </c:pt>
                <c:pt idx="12497">
                  <c:v>0.0</c:v>
                </c:pt>
                <c:pt idx="12498">
                  <c:v>0.0</c:v>
                </c:pt>
                <c:pt idx="12499">
                  <c:v>0.0</c:v>
                </c:pt>
                <c:pt idx="12500">
                  <c:v>0.0</c:v>
                </c:pt>
                <c:pt idx="12501">
                  <c:v>0.0</c:v>
                </c:pt>
                <c:pt idx="12502">
                  <c:v>0.0</c:v>
                </c:pt>
                <c:pt idx="12503">
                  <c:v>0.0</c:v>
                </c:pt>
                <c:pt idx="12504">
                  <c:v>0.0</c:v>
                </c:pt>
                <c:pt idx="12505">
                  <c:v>0.0</c:v>
                </c:pt>
                <c:pt idx="12506">
                  <c:v>0.0</c:v>
                </c:pt>
                <c:pt idx="12507">
                  <c:v>0.0</c:v>
                </c:pt>
                <c:pt idx="12508">
                  <c:v>0.0</c:v>
                </c:pt>
                <c:pt idx="12509">
                  <c:v>0.0</c:v>
                </c:pt>
                <c:pt idx="12510">
                  <c:v>0.0</c:v>
                </c:pt>
                <c:pt idx="12511">
                  <c:v>0.0</c:v>
                </c:pt>
                <c:pt idx="12512">
                  <c:v>0.0</c:v>
                </c:pt>
                <c:pt idx="12513">
                  <c:v>0.0</c:v>
                </c:pt>
                <c:pt idx="12514">
                  <c:v>0.0</c:v>
                </c:pt>
                <c:pt idx="12515">
                  <c:v>0.0</c:v>
                </c:pt>
                <c:pt idx="12516">
                  <c:v>0.0</c:v>
                </c:pt>
                <c:pt idx="12517">
                  <c:v>0.0</c:v>
                </c:pt>
                <c:pt idx="12518">
                  <c:v>0.0</c:v>
                </c:pt>
                <c:pt idx="12519">
                  <c:v>0.0</c:v>
                </c:pt>
                <c:pt idx="12520">
                  <c:v>0.0</c:v>
                </c:pt>
                <c:pt idx="12521">
                  <c:v>0.0</c:v>
                </c:pt>
                <c:pt idx="12522">
                  <c:v>0.0</c:v>
                </c:pt>
                <c:pt idx="12523">
                  <c:v>0.0</c:v>
                </c:pt>
                <c:pt idx="12524">
                  <c:v>0.0</c:v>
                </c:pt>
                <c:pt idx="12525">
                  <c:v>0.0</c:v>
                </c:pt>
                <c:pt idx="12526">
                  <c:v>0.0</c:v>
                </c:pt>
                <c:pt idx="12527">
                  <c:v>0.0</c:v>
                </c:pt>
                <c:pt idx="12528">
                  <c:v>0.0</c:v>
                </c:pt>
                <c:pt idx="12529">
                  <c:v>0.0</c:v>
                </c:pt>
                <c:pt idx="12530">
                  <c:v>0.0</c:v>
                </c:pt>
                <c:pt idx="12531">
                  <c:v>0.0</c:v>
                </c:pt>
                <c:pt idx="12532">
                  <c:v>0.0</c:v>
                </c:pt>
                <c:pt idx="12533">
                  <c:v>0.0</c:v>
                </c:pt>
                <c:pt idx="12534">
                  <c:v>0.0</c:v>
                </c:pt>
                <c:pt idx="12535">
                  <c:v>0.0</c:v>
                </c:pt>
                <c:pt idx="12536">
                  <c:v>0.0</c:v>
                </c:pt>
                <c:pt idx="12537">
                  <c:v>0.0</c:v>
                </c:pt>
                <c:pt idx="12538">
                  <c:v>0.0</c:v>
                </c:pt>
                <c:pt idx="12539">
                  <c:v>0.0</c:v>
                </c:pt>
                <c:pt idx="12540">
                  <c:v>0.0</c:v>
                </c:pt>
                <c:pt idx="12541">
                  <c:v>0.0</c:v>
                </c:pt>
                <c:pt idx="12542">
                  <c:v>0.0</c:v>
                </c:pt>
                <c:pt idx="12543">
                  <c:v>0.0</c:v>
                </c:pt>
                <c:pt idx="12544">
                  <c:v>0.0</c:v>
                </c:pt>
                <c:pt idx="12545">
                  <c:v>0.0</c:v>
                </c:pt>
                <c:pt idx="12546">
                  <c:v>0.0</c:v>
                </c:pt>
                <c:pt idx="12547">
                  <c:v>0.0</c:v>
                </c:pt>
                <c:pt idx="12548">
                  <c:v>0.0</c:v>
                </c:pt>
                <c:pt idx="12549">
                  <c:v>0.0</c:v>
                </c:pt>
                <c:pt idx="12550">
                  <c:v>0.0</c:v>
                </c:pt>
                <c:pt idx="12551">
                  <c:v>0.0</c:v>
                </c:pt>
                <c:pt idx="12552">
                  <c:v>0.0</c:v>
                </c:pt>
                <c:pt idx="12553">
                  <c:v>0.0</c:v>
                </c:pt>
                <c:pt idx="12554">
                  <c:v>0.0</c:v>
                </c:pt>
                <c:pt idx="12555">
                  <c:v>0.0</c:v>
                </c:pt>
                <c:pt idx="12556">
                  <c:v>0.0</c:v>
                </c:pt>
                <c:pt idx="12557">
                  <c:v>0.0</c:v>
                </c:pt>
                <c:pt idx="12558">
                  <c:v>0.0</c:v>
                </c:pt>
                <c:pt idx="12559">
                  <c:v>0.0</c:v>
                </c:pt>
                <c:pt idx="12560">
                  <c:v>0.0</c:v>
                </c:pt>
                <c:pt idx="12561">
                  <c:v>0.0</c:v>
                </c:pt>
                <c:pt idx="12562">
                  <c:v>0.0</c:v>
                </c:pt>
                <c:pt idx="12563">
                  <c:v>0.0</c:v>
                </c:pt>
                <c:pt idx="12564">
                  <c:v>0.0</c:v>
                </c:pt>
                <c:pt idx="12565">
                  <c:v>0.0</c:v>
                </c:pt>
                <c:pt idx="12566">
                  <c:v>0.0</c:v>
                </c:pt>
                <c:pt idx="12567">
                  <c:v>0.0</c:v>
                </c:pt>
                <c:pt idx="12568">
                  <c:v>0.0</c:v>
                </c:pt>
                <c:pt idx="12569">
                  <c:v>0.0</c:v>
                </c:pt>
                <c:pt idx="12570">
                  <c:v>0.0</c:v>
                </c:pt>
                <c:pt idx="12571">
                  <c:v>0.0</c:v>
                </c:pt>
                <c:pt idx="12572">
                  <c:v>0.0</c:v>
                </c:pt>
                <c:pt idx="12573">
                  <c:v>0.0</c:v>
                </c:pt>
                <c:pt idx="12574">
                  <c:v>0.0</c:v>
                </c:pt>
                <c:pt idx="12575">
                  <c:v>0.0</c:v>
                </c:pt>
                <c:pt idx="12576">
                  <c:v>0.0</c:v>
                </c:pt>
                <c:pt idx="12577">
                  <c:v>0.0</c:v>
                </c:pt>
                <c:pt idx="12578">
                  <c:v>0.0</c:v>
                </c:pt>
                <c:pt idx="12579">
                  <c:v>0.0</c:v>
                </c:pt>
                <c:pt idx="12580">
                  <c:v>0.0</c:v>
                </c:pt>
                <c:pt idx="12581">
                  <c:v>0.0</c:v>
                </c:pt>
                <c:pt idx="12582">
                  <c:v>0.0</c:v>
                </c:pt>
                <c:pt idx="12583">
                  <c:v>0.0</c:v>
                </c:pt>
                <c:pt idx="12584">
                  <c:v>0.0</c:v>
                </c:pt>
                <c:pt idx="12585">
                  <c:v>0.0</c:v>
                </c:pt>
                <c:pt idx="12586">
                  <c:v>0.0</c:v>
                </c:pt>
                <c:pt idx="12587">
                  <c:v>0.0</c:v>
                </c:pt>
                <c:pt idx="12588">
                  <c:v>0.0</c:v>
                </c:pt>
                <c:pt idx="12589">
                  <c:v>0.0</c:v>
                </c:pt>
                <c:pt idx="12590">
                  <c:v>0.0</c:v>
                </c:pt>
                <c:pt idx="12591">
                  <c:v>0.0</c:v>
                </c:pt>
                <c:pt idx="12592">
                  <c:v>0.0</c:v>
                </c:pt>
                <c:pt idx="12593">
                  <c:v>0.0</c:v>
                </c:pt>
                <c:pt idx="12594">
                  <c:v>0.0</c:v>
                </c:pt>
                <c:pt idx="12595">
                  <c:v>0.0</c:v>
                </c:pt>
                <c:pt idx="12596">
                  <c:v>0.0</c:v>
                </c:pt>
                <c:pt idx="12597">
                  <c:v>0.0</c:v>
                </c:pt>
                <c:pt idx="12598">
                  <c:v>0.0</c:v>
                </c:pt>
                <c:pt idx="12599">
                  <c:v>0.0</c:v>
                </c:pt>
                <c:pt idx="12600">
                  <c:v>0.0</c:v>
                </c:pt>
                <c:pt idx="12601">
                  <c:v>0.0</c:v>
                </c:pt>
                <c:pt idx="12602">
                  <c:v>0.0</c:v>
                </c:pt>
                <c:pt idx="12603">
                  <c:v>0.0</c:v>
                </c:pt>
                <c:pt idx="12604">
                  <c:v>0.0</c:v>
                </c:pt>
                <c:pt idx="12605">
                  <c:v>0.0</c:v>
                </c:pt>
                <c:pt idx="12606">
                  <c:v>0.0</c:v>
                </c:pt>
                <c:pt idx="12607">
                  <c:v>0.0</c:v>
                </c:pt>
                <c:pt idx="12608">
                  <c:v>0.0</c:v>
                </c:pt>
                <c:pt idx="12609">
                  <c:v>0.0</c:v>
                </c:pt>
                <c:pt idx="12610">
                  <c:v>0.0</c:v>
                </c:pt>
                <c:pt idx="12611">
                  <c:v>0.0</c:v>
                </c:pt>
                <c:pt idx="12612">
                  <c:v>0.0</c:v>
                </c:pt>
                <c:pt idx="12613">
                  <c:v>0.0</c:v>
                </c:pt>
                <c:pt idx="12614">
                  <c:v>0.0</c:v>
                </c:pt>
                <c:pt idx="12615">
                  <c:v>0.0</c:v>
                </c:pt>
                <c:pt idx="12616">
                  <c:v>0.0</c:v>
                </c:pt>
                <c:pt idx="12617">
                  <c:v>0.0</c:v>
                </c:pt>
                <c:pt idx="12618">
                  <c:v>0.0</c:v>
                </c:pt>
                <c:pt idx="12619">
                  <c:v>0.0</c:v>
                </c:pt>
                <c:pt idx="12620">
                  <c:v>0.0</c:v>
                </c:pt>
                <c:pt idx="12621">
                  <c:v>0.0</c:v>
                </c:pt>
                <c:pt idx="12622">
                  <c:v>0.0</c:v>
                </c:pt>
                <c:pt idx="12623">
                  <c:v>0.0</c:v>
                </c:pt>
                <c:pt idx="12624">
                  <c:v>0.0</c:v>
                </c:pt>
                <c:pt idx="12625">
                  <c:v>0.0</c:v>
                </c:pt>
                <c:pt idx="12626">
                  <c:v>0.0</c:v>
                </c:pt>
                <c:pt idx="12627">
                  <c:v>0.0</c:v>
                </c:pt>
                <c:pt idx="12628">
                  <c:v>0.0</c:v>
                </c:pt>
                <c:pt idx="12629">
                  <c:v>0.0</c:v>
                </c:pt>
                <c:pt idx="12630">
                  <c:v>0.0</c:v>
                </c:pt>
                <c:pt idx="12631">
                  <c:v>0.0</c:v>
                </c:pt>
                <c:pt idx="12632">
                  <c:v>0.0</c:v>
                </c:pt>
                <c:pt idx="12633">
                  <c:v>0.0</c:v>
                </c:pt>
                <c:pt idx="12634">
                  <c:v>0.0</c:v>
                </c:pt>
                <c:pt idx="12635">
                  <c:v>0.0</c:v>
                </c:pt>
                <c:pt idx="12636">
                  <c:v>0.0</c:v>
                </c:pt>
                <c:pt idx="12637">
                  <c:v>0.0</c:v>
                </c:pt>
                <c:pt idx="12638">
                  <c:v>0.0</c:v>
                </c:pt>
                <c:pt idx="12639">
                  <c:v>0.0</c:v>
                </c:pt>
                <c:pt idx="12640">
                  <c:v>0.0</c:v>
                </c:pt>
                <c:pt idx="12641">
                  <c:v>0.0</c:v>
                </c:pt>
                <c:pt idx="12642">
                  <c:v>0.0</c:v>
                </c:pt>
                <c:pt idx="12643">
                  <c:v>0.0</c:v>
                </c:pt>
                <c:pt idx="12644">
                  <c:v>0.0</c:v>
                </c:pt>
                <c:pt idx="12645">
                  <c:v>0.0</c:v>
                </c:pt>
                <c:pt idx="12646">
                  <c:v>0.0</c:v>
                </c:pt>
                <c:pt idx="12647">
                  <c:v>0.0</c:v>
                </c:pt>
                <c:pt idx="12648">
                  <c:v>0.0</c:v>
                </c:pt>
                <c:pt idx="12649">
                  <c:v>0.0</c:v>
                </c:pt>
                <c:pt idx="12650">
                  <c:v>0.0</c:v>
                </c:pt>
                <c:pt idx="12651">
                  <c:v>0.0</c:v>
                </c:pt>
                <c:pt idx="12652">
                  <c:v>0.0</c:v>
                </c:pt>
                <c:pt idx="12653">
                  <c:v>0.0</c:v>
                </c:pt>
                <c:pt idx="12654">
                  <c:v>0.0</c:v>
                </c:pt>
                <c:pt idx="12655">
                  <c:v>0.0</c:v>
                </c:pt>
                <c:pt idx="12656">
                  <c:v>0.0</c:v>
                </c:pt>
                <c:pt idx="12657">
                  <c:v>0.0</c:v>
                </c:pt>
                <c:pt idx="12658">
                  <c:v>0.0</c:v>
                </c:pt>
                <c:pt idx="12659">
                  <c:v>0.0</c:v>
                </c:pt>
                <c:pt idx="12660">
                  <c:v>0.0</c:v>
                </c:pt>
                <c:pt idx="12661">
                  <c:v>0.0</c:v>
                </c:pt>
                <c:pt idx="12662">
                  <c:v>0.0</c:v>
                </c:pt>
                <c:pt idx="12663">
                  <c:v>0.0</c:v>
                </c:pt>
                <c:pt idx="12664">
                  <c:v>0.0</c:v>
                </c:pt>
                <c:pt idx="12665">
                  <c:v>0.0</c:v>
                </c:pt>
                <c:pt idx="12666">
                  <c:v>0.0</c:v>
                </c:pt>
                <c:pt idx="12667">
                  <c:v>0.0</c:v>
                </c:pt>
                <c:pt idx="12668">
                  <c:v>0.0</c:v>
                </c:pt>
                <c:pt idx="12669">
                  <c:v>0.0</c:v>
                </c:pt>
                <c:pt idx="12670">
                  <c:v>0.0</c:v>
                </c:pt>
                <c:pt idx="12671">
                  <c:v>0.0</c:v>
                </c:pt>
                <c:pt idx="12672">
                  <c:v>0.0</c:v>
                </c:pt>
                <c:pt idx="12673">
                  <c:v>0.0</c:v>
                </c:pt>
                <c:pt idx="12674">
                  <c:v>0.0</c:v>
                </c:pt>
                <c:pt idx="12675">
                  <c:v>0.0</c:v>
                </c:pt>
                <c:pt idx="12676">
                  <c:v>0.0</c:v>
                </c:pt>
                <c:pt idx="12677">
                  <c:v>0.0</c:v>
                </c:pt>
                <c:pt idx="12678">
                  <c:v>0.0</c:v>
                </c:pt>
                <c:pt idx="12679">
                  <c:v>0.0</c:v>
                </c:pt>
                <c:pt idx="12680">
                  <c:v>0.0</c:v>
                </c:pt>
                <c:pt idx="12681">
                  <c:v>0.0</c:v>
                </c:pt>
                <c:pt idx="12682">
                  <c:v>0.0</c:v>
                </c:pt>
                <c:pt idx="12683">
                  <c:v>0.0</c:v>
                </c:pt>
                <c:pt idx="12684">
                  <c:v>0.0</c:v>
                </c:pt>
                <c:pt idx="12685">
                  <c:v>0.0</c:v>
                </c:pt>
                <c:pt idx="12686">
                  <c:v>0.0</c:v>
                </c:pt>
                <c:pt idx="12687">
                  <c:v>0.0</c:v>
                </c:pt>
                <c:pt idx="12688">
                  <c:v>0.0</c:v>
                </c:pt>
                <c:pt idx="12689">
                  <c:v>0.0</c:v>
                </c:pt>
                <c:pt idx="12690">
                  <c:v>0.0</c:v>
                </c:pt>
                <c:pt idx="12691">
                  <c:v>0.0</c:v>
                </c:pt>
                <c:pt idx="12692">
                  <c:v>0.0</c:v>
                </c:pt>
                <c:pt idx="12693">
                  <c:v>0.0</c:v>
                </c:pt>
                <c:pt idx="12694">
                  <c:v>0.0</c:v>
                </c:pt>
                <c:pt idx="12695">
                  <c:v>0.0</c:v>
                </c:pt>
                <c:pt idx="12696">
                  <c:v>0.0</c:v>
                </c:pt>
                <c:pt idx="12697">
                  <c:v>0.0</c:v>
                </c:pt>
                <c:pt idx="12698">
                  <c:v>0.0</c:v>
                </c:pt>
                <c:pt idx="12699">
                  <c:v>0.0</c:v>
                </c:pt>
                <c:pt idx="12700">
                  <c:v>0.0</c:v>
                </c:pt>
                <c:pt idx="12701">
                  <c:v>0.0</c:v>
                </c:pt>
                <c:pt idx="12702">
                  <c:v>0.0</c:v>
                </c:pt>
                <c:pt idx="12703">
                  <c:v>0.0</c:v>
                </c:pt>
                <c:pt idx="12704">
                  <c:v>0.0</c:v>
                </c:pt>
                <c:pt idx="12705">
                  <c:v>0.0</c:v>
                </c:pt>
                <c:pt idx="12706">
                  <c:v>0.0</c:v>
                </c:pt>
                <c:pt idx="12707">
                  <c:v>0.0</c:v>
                </c:pt>
                <c:pt idx="12708">
                  <c:v>0.0</c:v>
                </c:pt>
                <c:pt idx="12709">
                  <c:v>0.0</c:v>
                </c:pt>
                <c:pt idx="12710">
                  <c:v>0.0</c:v>
                </c:pt>
                <c:pt idx="12711">
                  <c:v>0.0</c:v>
                </c:pt>
                <c:pt idx="12712">
                  <c:v>0.0</c:v>
                </c:pt>
                <c:pt idx="12713">
                  <c:v>0.0</c:v>
                </c:pt>
                <c:pt idx="12714">
                  <c:v>0.0</c:v>
                </c:pt>
                <c:pt idx="12715">
                  <c:v>0.0</c:v>
                </c:pt>
                <c:pt idx="12716">
                  <c:v>0.0</c:v>
                </c:pt>
                <c:pt idx="12717">
                  <c:v>0.0</c:v>
                </c:pt>
                <c:pt idx="12718">
                  <c:v>0.0</c:v>
                </c:pt>
                <c:pt idx="12719">
                  <c:v>0.0</c:v>
                </c:pt>
                <c:pt idx="12720">
                  <c:v>0.0</c:v>
                </c:pt>
                <c:pt idx="12721">
                  <c:v>0.0</c:v>
                </c:pt>
                <c:pt idx="12722">
                  <c:v>0.0</c:v>
                </c:pt>
                <c:pt idx="12723">
                  <c:v>0.0</c:v>
                </c:pt>
                <c:pt idx="12724">
                  <c:v>0.0</c:v>
                </c:pt>
                <c:pt idx="12725">
                  <c:v>0.0</c:v>
                </c:pt>
                <c:pt idx="12726">
                  <c:v>0.0</c:v>
                </c:pt>
                <c:pt idx="12727">
                  <c:v>0.0</c:v>
                </c:pt>
                <c:pt idx="12728">
                  <c:v>0.0</c:v>
                </c:pt>
                <c:pt idx="12729">
                  <c:v>0.0</c:v>
                </c:pt>
                <c:pt idx="12730">
                  <c:v>0.0</c:v>
                </c:pt>
                <c:pt idx="12731">
                  <c:v>0.0</c:v>
                </c:pt>
                <c:pt idx="12732">
                  <c:v>0.0</c:v>
                </c:pt>
                <c:pt idx="12733">
                  <c:v>0.0</c:v>
                </c:pt>
                <c:pt idx="12734">
                  <c:v>0.0</c:v>
                </c:pt>
                <c:pt idx="12735">
                  <c:v>0.0</c:v>
                </c:pt>
                <c:pt idx="12736">
                  <c:v>0.0</c:v>
                </c:pt>
                <c:pt idx="12737">
                  <c:v>0.0</c:v>
                </c:pt>
                <c:pt idx="12738">
                  <c:v>0.0</c:v>
                </c:pt>
                <c:pt idx="12739">
                  <c:v>0.0</c:v>
                </c:pt>
                <c:pt idx="12740">
                  <c:v>0.0</c:v>
                </c:pt>
                <c:pt idx="12741">
                  <c:v>0.0</c:v>
                </c:pt>
                <c:pt idx="12742">
                  <c:v>0.0</c:v>
                </c:pt>
                <c:pt idx="12743">
                  <c:v>0.0</c:v>
                </c:pt>
                <c:pt idx="12744">
                  <c:v>0.0</c:v>
                </c:pt>
                <c:pt idx="12745">
                  <c:v>0.0</c:v>
                </c:pt>
                <c:pt idx="12746">
                  <c:v>0.0</c:v>
                </c:pt>
                <c:pt idx="12747">
                  <c:v>0.0</c:v>
                </c:pt>
                <c:pt idx="12748">
                  <c:v>0.0</c:v>
                </c:pt>
                <c:pt idx="12749">
                  <c:v>0.0</c:v>
                </c:pt>
                <c:pt idx="12750">
                  <c:v>0.0</c:v>
                </c:pt>
                <c:pt idx="12751">
                  <c:v>0.0</c:v>
                </c:pt>
                <c:pt idx="12752">
                  <c:v>0.0</c:v>
                </c:pt>
                <c:pt idx="12753">
                  <c:v>0.0</c:v>
                </c:pt>
                <c:pt idx="12754">
                  <c:v>0.0</c:v>
                </c:pt>
                <c:pt idx="12755">
                  <c:v>0.0</c:v>
                </c:pt>
                <c:pt idx="12756">
                  <c:v>0.0</c:v>
                </c:pt>
                <c:pt idx="12757">
                  <c:v>0.0</c:v>
                </c:pt>
                <c:pt idx="12758">
                  <c:v>0.0</c:v>
                </c:pt>
                <c:pt idx="12759">
                  <c:v>0.0</c:v>
                </c:pt>
                <c:pt idx="12760">
                  <c:v>0.0</c:v>
                </c:pt>
                <c:pt idx="12761">
                  <c:v>0.0</c:v>
                </c:pt>
                <c:pt idx="12762">
                  <c:v>0.0</c:v>
                </c:pt>
                <c:pt idx="12763">
                  <c:v>0.0</c:v>
                </c:pt>
                <c:pt idx="12764">
                  <c:v>0.0</c:v>
                </c:pt>
                <c:pt idx="12765">
                  <c:v>0.0</c:v>
                </c:pt>
                <c:pt idx="12766">
                  <c:v>0.0</c:v>
                </c:pt>
                <c:pt idx="12767">
                  <c:v>0.0</c:v>
                </c:pt>
                <c:pt idx="12768">
                  <c:v>0.0</c:v>
                </c:pt>
                <c:pt idx="12769">
                  <c:v>0.0</c:v>
                </c:pt>
                <c:pt idx="12770">
                  <c:v>0.0</c:v>
                </c:pt>
                <c:pt idx="12771">
                  <c:v>0.0</c:v>
                </c:pt>
                <c:pt idx="12772">
                  <c:v>0.0</c:v>
                </c:pt>
                <c:pt idx="12773">
                  <c:v>0.0</c:v>
                </c:pt>
                <c:pt idx="12774">
                  <c:v>0.0</c:v>
                </c:pt>
                <c:pt idx="12775">
                  <c:v>0.0</c:v>
                </c:pt>
                <c:pt idx="12776">
                  <c:v>0.0</c:v>
                </c:pt>
                <c:pt idx="12777">
                  <c:v>0.0</c:v>
                </c:pt>
                <c:pt idx="12778">
                  <c:v>0.0</c:v>
                </c:pt>
                <c:pt idx="12779">
                  <c:v>0.0</c:v>
                </c:pt>
                <c:pt idx="12780">
                  <c:v>0.0</c:v>
                </c:pt>
                <c:pt idx="12781">
                  <c:v>0.0</c:v>
                </c:pt>
                <c:pt idx="12782">
                  <c:v>0.0</c:v>
                </c:pt>
                <c:pt idx="12783">
                  <c:v>0.0</c:v>
                </c:pt>
                <c:pt idx="12784">
                  <c:v>0.0</c:v>
                </c:pt>
                <c:pt idx="12785">
                  <c:v>0.0</c:v>
                </c:pt>
                <c:pt idx="12786">
                  <c:v>0.0</c:v>
                </c:pt>
                <c:pt idx="12787">
                  <c:v>0.0</c:v>
                </c:pt>
                <c:pt idx="12788">
                  <c:v>0.0</c:v>
                </c:pt>
                <c:pt idx="12789">
                  <c:v>0.0</c:v>
                </c:pt>
                <c:pt idx="12790">
                  <c:v>0.0</c:v>
                </c:pt>
                <c:pt idx="12791">
                  <c:v>0.0</c:v>
                </c:pt>
                <c:pt idx="12792">
                  <c:v>0.0</c:v>
                </c:pt>
                <c:pt idx="12793">
                  <c:v>0.0</c:v>
                </c:pt>
                <c:pt idx="12794">
                  <c:v>0.0</c:v>
                </c:pt>
                <c:pt idx="12795">
                  <c:v>0.0</c:v>
                </c:pt>
                <c:pt idx="12796">
                  <c:v>0.0</c:v>
                </c:pt>
                <c:pt idx="12797">
                  <c:v>0.0</c:v>
                </c:pt>
                <c:pt idx="12798">
                  <c:v>0.0</c:v>
                </c:pt>
                <c:pt idx="12799">
                  <c:v>0.0</c:v>
                </c:pt>
                <c:pt idx="12800">
                  <c:v>0.0</c:v>
                </c:pt>
                <c:pt idx="12801">
                  <c:v>0.0</c:v>
                </c:pt>
                <c:pt idx="12802">
                  <c:v>0.0</c:v>
                </c:pt>
                <c:pt idx="12803">
                  <c:v>0.0</c:v>
                </c:pt>
                <c:pt idx="12804">
                  <c:v>0.0</c:v>
                </c:pt>
                <c:pt idx="12805">
                  <c:v>0.0</c:v>
                </c:pt>
                <c:pt idx="12806">
                  <c:v>0.0</c:v>
                </c:pt>
                <c:pt idx="12807">
                  <c:v>0.0</c:v>
                </c:pt>
                <c:pt idx="12808">
                  <c:v>0.0</c:v>
                </c:pt>
                <c:pt idx="12809">
                  <c:v>0.0</c:v>
                </c:pt>
                <c:pt idx="12810">
                  <c:v>0.0</c:v>
                </c:pt>
                <c:pt idx="12811">
                  <c:v>0.0</c:v>
                </c:pt>
                <c:pt idx="12812">
                  <c:v>0.0</c:v>
                </c:pt>
                <c:pt idx="12813">
                  <c:v>0.0</c:v>
                </c:pt>
                <c:pt idx="12814">
                  <c:v>0.0</c:v>
                </c:pt>
                <c:pt idx="12815">
                  <c:v>0.0</c:v>
                </c:pt>
                <c:pt idx="12816">
                  <c:v>0.0</c:v>
                </c:pt>
                <c:pt idx="12817">
                  <c:v>0.0</c:v>
                </c:pt>
                <c:pt idx="12818">
                  <c:v>0.0</c:v>
                </c:pt>
                <c:pt idx="12819">
                  <c:v>0.0</c:v>
                </c:pt>
                <c:pt idx="12820">
                  <c:v>0.0</c:v>
                </c:pt>
                <c:pt idx="12821">
                  <c:v>0.0</c:v>
                </c:pt>
                <c:pt idx="12822">
                  <c:v>0.0</c:v>
                </c:pt>
                <c:pt idx="12823">
                  <c:v>0.0</c:v>
                </c:pt>
                <c:pt idx="12824">
                  <c:v>0.0</c:v>
                </c:pt>
                <c:pt idx="12825">
                  <c:v>0.0</c:v>
                </c:pt>
                <c:pt idx="12826">
                  <c:v>0.0</c:v>
                </c:pt>
                <c:pt idx="12827">
                  <c:v>0.0</c:v>
                </c:pt>
                <c:pt idx="12828">
                  <c:v>0.0</c:v>
                </c:pt>
                <c:pt idx="12829">
                  <c:v>0.0</c:v>
                </c:pt>
                <c:pt idx="12830">
                  <c:v>0.0</c:v>
                </c:pt>
                <c:pt idx="12831">
                  <c:v>0.0</c:v>
                </c:pt>
                <c:pt idx="12832">
                  <c:v>0.0</c:v>
                </c:pt>
                <c:pt idx="12833">
                  <c:v>0.0</c:v>
                </c:pt>
                <c:pt idx="12834">
                  <c:v>0.0</c:v>
                </c:pt>
                <c:pt idx="12835">
                  <c:v>0.0</c:v>
                </c:pt>
                <c:pt idx="12836">
                  <c:v>0.0</c:v>
                </c:pt>
                <c:pt idx="12837">
                  <c:v>0.0</c:v>
                </c:pt>
                <c:pt idx="12838">
                  <c:v>0.0</c:v>
                </c:pt>
                <c:pt idx="12839">
                  <c:v>0.0</c:v>
                </c:pt>
                <c:pt idx="12840">
                  <c:v>0.0</c:v>
                </c:pt>
                <c:pt idx="12841">
                  <c:v>0.0</c:v>
                </c:pt>
                <c:pt idx="12842">
                  <c:v>0.0</c:v>
                </c:pt>
                <c:pt idx="12843">
                  <c:v>0.0</c:v>
                </c:pt>
                <c:pt idx="12844">
                  <c:v>0.0</c:v>
                </c:pt>
                <c:pt idx="12845">
                  <c:v>0.0</c:v>
                </c:pt>
                <c:pt idx="12846">
                  <c:v>0.0</c:v>
                </c:pt>
                <c:pt idx="12847">
                  <c:v>0.0</c:v>
                </c:pt>
                <c:pt idx="12848">
                  <c:v>0.0</c:v>
                </c:pt>
                <c:pt idx="12849">
                  <c:v>0.0</c:v>
                </c:pt>
                <c:pt idx="12850">
                  <c:v>0.0</c:v>
                </c:pt>
                <c:pt idx="12851">
                  <c:v>0.0</c:v>
                </c:pt>
                <c:pt idx="12852">
                  <c:v>0.0</c:v>
                </c:pt>
                <c:pt idx="12853">
                  <c:v>0.0</c:v>
                </c:pt>
                <c:pt idx="12854">
                  <c:v>0.0</c:v>
                </c:pt>
                <c:pt idx="12855">
                  <c:v>0.0</c:v>
                </c:pt>
                <c:pt idx="12856">
                  <c:v>0.0</c:v>
                </c:pt>
                <c:pt idx="12857">
                  <c:v>0.0</c:v>
                </c:pt>
                <c:pt idx="12858">
                  <c:v>0.0</c:v>
                </c:pt>
                <c:pt idx="12859">
                  <c:v>0.0</c:v>
                </c:pt>
                <c:pt idx="12860">
                  <c:v>0.0</c:v>
                </c:pt>
                <c:pt idx="12861">
                  <c:v>0.0</c:v>
                </c:pt>
                <c:pt idx="12862">
                  <c:v>0.0</c:v>
                </c:pt>
                <c:pt idx="12863">
                  <c:v>0.0</c:v>
                </c:pt>
                <c:pt idx="12864">
                  <c:v>0.0</c:v>
                </c:pt>
                <c:pt idx="12865">
                  <c:v>0.0</c:v>
                </c:pt>
                <c:pt idx="12866">
                  <c:v>0.0</c:v>
                </c:pt>
                <c:pt idx="12867">
                  <c:v>0.0</c:v>
                </c:pt>
                <c:pt idx="12868">
                  <c:v>0.0</c:v>
                </c:pt>
                <c:pt idx="12869">
                  <c:v>0.0</c:v>
                </c:pt>
                <c:pt idx="12870">
                  <c:v>0.0</c:v>
                </c:pt>
                <c:pt idx="12871">
                  <c:v>0.0</c:v>
                </c:pt>
                <c:pt idx="12872">
                  <c:v>0.0</c:v>
                </c:pt>
                <c:pt idx="12873">
                  <c:v>0.0</c:v>
                </c:pt>
                <c:pt idx="12874">
                  <c:v>0.0</c:v>
                </c:pt>
                <c:pt idx="12875">
                  <c:v>0.0</c:v>
                </c:pt>
                <c:pt idx="12876">
                  <c:v>0.0</c:v>
                </c:pt>
                <c:pt idx="12877">
                  <c:v>0.0</c:v>
                </c:pt>
                <c:pt idx="12878">
                  <c:v>0.0</c:v>
                </c:pt>
                <c:pt idx="12879">
                  <c:v>0.0</c:v>
                </c:pt>
                <c:pt idx="12880">
                  <c:v>0.0</c:v>
                </c:pt>
                <c:pt idx="12881">
                  <c:v>0.0</c:v>
                </c:pt>
                <c:pt idx="12882">
                  <c:v>0.0</c:v>
                </c:pt>
                <c:pt idx="12883">
                  <c:v>0.0</c:v>
                </c:pt>
                <c:pt idx="12884">
                  <c:v>0.0</c:v>
                </c:pt>
                <c:pt idx="12885">
                  <c:v>0.0</c:v>
                </c:pt>
                <c:pt idx="12886">
                  <c:v>0.0</c:v>
                </c:pt>
                <c:pt idx="12887">
                  <c:v>0.0</c:v>
                </c:pt>
                <c:pt idx="12888">
                  <c:v>0.0</c:v>
                </c:pt>
                <c:pt idx="12889">
                  <c:v>0.0</c:v>
                </c:pt>
                <c:pt idx="12890">
                  <c:v>0.0</c:v>
                </c:pt>
                <c:pt idx="12891">
                  <c:v>0.0</c:v>
                </c:pt>
                <c:pt idx="12892">
                  <c:v>0.0</c:v>
                </c:pt>
                <c:pt idx="12893">
                  <c:v>0.0</c:v>
                </c:pt>
                <c:pt idx="12894">
                  <c:v>0.0</c:v>
                </c:pt>
                <c:pt idx="12895">
                  <c:v>0.0</c:v>
                </c:pt>
                <c:pt idx="12896">
                  <c:v>0.0</c:v>
                </c:pt>
                <c:pt idx="12897">
                  <c:v>0.0</c:v>
                </c:pt>
                <c:pt idx="12898">
                  <c:v>0.0</c:v>
                </c:pt>
                <c:pt idx="12899">
                  <c:v>0.0</c:v>
                </c:pt>
                <c:pt idx="12900">
                  <c:v>0.0</c:v>
                </c:pt>
                <c:pt idx="12901">
                  <c:v>0.0</c:v>
                </c:pt>
                <c:pt idx="12902">
                  <c:v>0.0</c:v>
                </c:pt>
                <c:pt idx="12903">
                  <c:v>0.0</c:v>
                </c:pt>
                <c:pt idx="12904">
                  <c:v>0.0</c:v>
                </c:pt>
                <c:pt idx="12905">
                  <c:v>0.0</c:v>
                </c:pt>
                <c:pt idx="12906">
                  <c:v>0.0</c:v>
                </c:pt>
                <c:pt idx="12907">
                  <c:v>0.0</c:v>
                </c:pt>
                <c:pt idx="12908">
                  <c:v>0.0</c:v>
                </c:pt>
                <c:pt idx="12909">
                  <c:v>0.0</c:v>
                </c:pt>
                <c:pt idx="12910">
                  <c:v>0.0</c:v>
                </c:pt>
                <c:pt idx="12911">
                  <c:v>0.0</c:v>
                </c:pt>
                <c:pt idx="12912">
                  <c:v>0.0</c:v>
                </c:pt>
                <c:pt idx="12913">
                  <c:v>0.0</c:v>
                </c:pt>
                <c:pt idx="12914">
                  <c:v>0.0</c:v>
                </c:pt>
                <c:pt idx="12915">
                  <c:v>0.0</c:v>
                </c:pt>
                <c:pt idx="12916">
                  <c:v>0.0</c:v>
                </c:pt>
                <c:pt idx="12917">
                  <c:v>0.0</c:v>
                </c:pt>
                <c:pt idx="12918">
                  <c:v>0.0</c:v>
                </c:pt>
                <c:pt idx="12919">
                  <c:v>0.0</c:v>
                </c:pt>
                <c:pt idx="12920">
                  <c:v>0.0</c:v>
                </c:pt>
                <c:pt idx="12921">
                  <c:v>0.0</c:v>
                </c:pt>
                <c:pt idx="12922">
                  <c:v>0.0</c:v>
                </c:pt>
                <c:pt idx="12923">
                  <c:v>0.0</c:v>
                </c:pt>
                <c:pt idx="12924">
                  <c:v>0.0</c:v>
                </c:pt>
                <c:pt idx="12925">
                  <c:v>0.0</c:v>
                </c:pt>
                <c:pt idx="12926">
                  <c:v>0.0</c:v>
                </c:pt>
                <c:pt idx="12927">
                  <c:v>0.0</c:v>
                </c:pt>
                <c:pt idx="12928">
                  <c:v>0.0</c:v>
                </c:pt>
                <c:pt idx="12929">
                  <c:v>0.0</c:v>
                </c:pt>
                <c:pt idx="12930">
                  <c:v>0.0</c:v>
                </c:pt>
                <c:pt idx="12931">
                  <c:v>0.0</c:v>
                </c:pt>
                <c:pt idx="12932">
                  <c:v>0.0</c:v>
                </c:pt>
                <c:pt idx="12933">
                  <c:v>0.0</c:v>
                </c:pt>
                <c:pt idx="12934">
                  <c:v>0.0</c:v>
                </c:pt>
                <c:pt idx="12935">
                  <c:v>0.0</c:v>
                </c:pt>
                <c:pt idx="12936">
                  <c:v>0.0</c:v>
                </c:pt>
                <c:pt idx="12937">
                  <c:v>0.0</c:v>
                </c:pt>
                <c:pt idx="12938">
                  <c:v>0.0</c:v>
                </c:pt>
                <c:pt idx="12939">
                  <c:v>0.0</c:v>
                </c:pt>
                <c:pt idx="12940">
                  <c:v>0.0</c:v>
                </c:pt>
                <c:pt idx="12941">
                  <c:v>0.0</c:v>
                </c:pt>
                <c:pt idx="12942">
                  <c:v>0.0</c:v>
                </c:pt>
                <c:pt idx="12943">
                  <c:v>0.0</c:v>
                </c:pt>
                <c:pt idx="12944">
                  <c:v>0.0</c:v>
                </c:pt>
                <c:pt idx="12945">
                  <c:v>0.0</c:v>
                </c:pt>
                <c:pt idx="12946">
                  <c:v>0.0</c:v>
                </c:pt>
                <c:pt idx="12947">
                  <c:v>0.0</c:v>
                </c:pt>
                <c:pt idx="12948">
                  <c:v>0.0</c:v>
                </c:pt>
                <c:pt idx="12949">
                  <c:v>0.0</c:v>
                </c:pt>
                <c:pt idx="12950">
                  <c:v>0.0</c:v>
                </c:pt>
                <c:pt idx="12951">
                  <c:v>0.0</c:v>
                </c:pt>
                <c:pt idx="12952">
                  <c:v>0.0</c:v>
                </c:pt>
                <c:pt idx="12953">
                  <c:v>0.0</c:v>
                </c:pt>
                <c:pt idx="12954">
                  <c:v>0.0</c:v>
                </c:pt>
                <c:pt idx="12955">
                  <c:v>0.0</c:v>
                </c:pt>
                <c:pt idx="12956">
                  <c:v>0.0</c:v>
                </c:pt>
                <c:pt idx="12957">
                  <c:v>0.0</c:v>
                </c:pt>
                <c:pt idx="12958">
                  <c:v>0.0</c:v>
                </c:pt>
                <c:pt idx="12959">
                  <c:v>0.0</c:v>
                </c:pt>
                <c:pt idx="12960">
                  <c:v>0.0</c:v>
                </c:pt>
                <c:pt idx="12961">
                  <c:v>0.0</c:v>
                </c:pt>
                <c:pt idx="12962">
                  <c:v>0.0</c:v>
                </c:pt>
                <c:pt idx="12963">
                  <c:v>0.0</c:v>
                </c:pt>
                <c:pt idx="12964">
                  <c:v>0.0</c:v>
                </c:pt>
                <c:pt idx="12965">
                  <c:v>0.0</c:v>
                </c:pt>
                <c:pt idx="12966">
                  <c:v>0.0</c:v>
                </c:pt>
                <c:pt idx="12967">
                  <c:v>0.0</c:v>
                </c:pt>
                <c:pt idx="12968">
                  <c:v>0.0</c:v>
                </c:pt>
                <c:pt idx="12969">
                  <c:v>0.0</c:v>
                </c:pt>
                <c:pt idx="12970">
                  <c:v>0.0</c:v>
                </c:pt>
                <c:pt idx="12971">
                  <c:v>0.0</c:v>
                </c:pt>
                <c:pt idx="12972">
                  <c:v>0.0</c:v>
                </c:pt>
                <c:pt idx="12973">
                  <c:v>0.0</c:v>
                </c:pt>
                <c:pt idx="12974">
                  <c:v>0.0</c:v>
                </c:pt>
                <c:pt idx="12975">
                  <c:v>0.0</c:v>
                </c:pt>
                <c:pt idx="12976">
                  <c:v>0.0</c:v>
                </c:pt>
                <c:pt idx="12977">
                  <c:v>0.0</c:v>
                </c:pt>
                <c:pt idx="12978">
                  <c:v>0.0</c:v>
                </c:pt>
                <c:pt idx="12979">
                  <c:v>0.0</c:v>
                </c:pt>
                <c:pt idx="12980">
                  <c:v>0.0</c:v>
                </c:pt>
                <c:pt idx="12981">
                  <c:v>0.0</c:v>
                </c:pt>
                <c:pt idx="12982">
                  <c:v>0.0</c:v>
                </c:pt>
                <c:pt idx="12983">
                  <c:v>0.0</c:v>
                </c:pt>
                <c:pt idx="12984">
                  <c:v>0.0</c:v>
                </c:pt>
                <c:pt idx="12985">
                  <c:v>0.0</c:v>
                </c:pt>
                <c:pt idx="12986">
                  <c:v>0.0</c:v>
                </c:pt>
                <c:pt idx="12987">
                  <c:v>0.0</c:v>
                </c:pt>
                <c:pt idx="12988">
                  <c:v>0.0</c:v>
                </c:pt>
                <c:pt idx="12989">
                  <c:v>0.0</c:v>
                </c:pt>
                <c:pt idx="12990">
                  <c:v>0.0</c:v>
                </c:pt>
                <c:pt idx="12991">
                  <c:v>0.0</c:v>
                </c:pt>
                <c:pt idx="12992">
                  <c:v>0.0</c:v>
                </c:pt>
                <c:pt idx="12993">
                  <c:v>0.0</c:v>
                </c:pt>
                <c:pt idx="12994">
                  <c:v>0.0</c:v>
                </c:pt>
                <c:pt idx="12995">
                  <c:v>0.0</c:v>
                </c:pt>
                <c:pt idx="12996">
                  <c:v>0.0</c:v>
                </c:pt>
                <c:pt idx="12997">
                  <c:v>0.0</c:v>
                </c:pt>
                <c:pt idx="12998">
                  <c:v>0.0</c:v>
                </c:pt>
                <c:pt idx="12999">
                  <c:v>0.0</c:v>
                </c:pt>
                <c:pt idx="13000">
                  <c:v>0.0</c:v>
                </c:pt>
                <c:pt idx="13001">
                  <c:v>0.0</c:v>
                </c:pt>
                <c:pt idx="13002">
                  <c:v>0.0</c:v>
                </c:pt>
                <c:pt idx="13003">
                  <c:v>0.0</c:v>
                </c:pt>
                <c:pt idx="13004">
                  <c:v>0.0</c:v>
                </c:pt>
                <c:pt idx="13005">
                  <c:v>0.0</c:v>
                </c:pt>
                <c:pt idx="13006">
                  <c:v>0.0</c:v>
                </c:pt>
                <c:pt idx="13007">
                  <c:v>0.0</c:v>
                </c:pt>
                <c:pt idx="13008">
                  <c:v>0.0</c:v>
                </c:pt>
                <c:pt idx="13009">
                  <c:v>0.0</c:v>
                </c:pt>
                <c:pt idx="13010">
                  <c:v>0.0</c:v>
                </c:pt>
                <c:pt idx="13011">
                  <c:v>0.0</c:v>
                </c:pt>
                <c:pt idx="13012">
                  <c:v>0.0</c:v>
                </c:pt>
                <c:pt idx="13013">
                  <c:v>0.0</c:v>
                </c:pt>
                <c:pt idx="13014">
                  <c:v>0.0</c:v>
                </c:pt>
                <c:pt idx="13015">
                  <c:v>0.0</c:v>
                </c:pt>
                <c:pt idx="13016">
                  <c:v>0.0</c:v>
                </c:pt>
                <c:pt idx="13017">
                  <c:v>0.0</c:v>
                </c:pt>
                <c:pt idx="13018">
                  <c:v>0.0</c:v>
                </c:pt>
                <c:pt idx="13019">
                  <c:v>0.0</c:v>
                </c:pt>
                <c:pt idx="13020">
                  <c:v>0.0</c:v>
                </c:pt>
                <c:pt idx="13021">
                  <c:v>0.0</c:v>
                </c:pt>
                <c:pt idx="13022">
                  <c:v>0.0</c:v>
                </c:pt>
                <c:pt idx="13023">
                  <c:v>0.0</c:v>
                </c:pt>
                <c:pt idx="13024">
                  <c:v>0.0</c:v>
                </c:pt>
                <c:pt idx="13025">
                  <c:v>0.0</c:v>
                </c:pt>
                <c:pt idx="13026">
                  <c:v>0.0</c:v>
                </c:pt>
                <c:pt idx="13027">
                  <c:v>0.0</c:v>
                </c:pt>
                <c:pt idx="13028">
                  <c:v>0.0</c:v>
                </c:pt>
                <c:pt idx="13029">
                  <c:v>0.0</c:v>
                </c:pt>
                <c:pt idx="13030">
                  <c:v>0.0</c:v>
                </c:pt>
                <c:pt idx="13031">
                  <c:v>0.0</c:v>
                </c:pt>
                <c:pt idx="13032">
                  <c:v>0.0</c:v>
                </c:pt>
                <c:pt idx="13033">
                  <c:v>0.0</c:v>
                </c:pt>
                <c:pt idx="13034">
                  <c:v>0.0</c:v>
                </c:pt>
                <c:pt idx="13035">
                  <c:v>0.0</c:v>
                </c:pt>
                <c:pt idx="13036">
                  <c:v>0.0</c:v>
                </c:pt>
                <c:pt idx="13037">
                  <c:v>0.0</c:v>
                </c:pt>
                <c:pt idx="13038">
                  <c:v>0.0</c:v>
                </c:pt>
                <c:pt idx="13039">
                  <c:v>0.0</c:v>
                </c:pt>
                <c:pt idx="13040">
                  <c:v>0.0</c:v>
                </c:pt>
                <c:pt idx="13041">
                  <c:v>0.0</c:v>
                </c:pt>
                <c:pt idx="13042">
                  <c:v>0.0</c:v>
                </c:pt>
                <c:pt idx="13043">
                  <c:v>0.0</c:v>
                </c:pt>
                <c:pt idx="13044">
                  <c:v>0.0</c:v>
                </c:pt>
                <c:pt idx="13045">
                  <c:v>0.0</c:v>
                </c:pt>
                <c:pt idx="13046">
                  <c:v>0.0</c:v>
                </c:pt>
                <c:pt idx="13047">
                  <c:v>0.0</c:v>
                </c:pt>
                <c:pt idx="13048">
                  <c:v>0.0</c:v>
                </c:pt>
                <c:pt idx="13049">
                  <c:v>0.0</c:v>
                </c:pt>
                <c:pt idx="13050">
                  <c:v>0.0</c:v>
                </c:pt>
                <c:pt idx="13051">
                  <c:v>0.0</c:v>
                </c:pt>
                <c:pt idx="13052">
                  <c:v>0.0</c:v>
                </c:pt>
                <c:pt idx="13053">
                  <c:v>0.0</c:v>
                </c:pt>
                <c:pt idx="13054">
                  <c:v>0.0</c:v>
                </c:pt>
                <c:pt idx="13055">
                  <c:v>0.0</c:v>
                </c:pt>
                <c:pt idx="13056">
                  <c:v>0.0</c:v>
                </c:pt>
                <c:pt idx="13057">
                  <c:v>0.0</c:v>
                </c:pt>
                <c:pt idx="13058">
                  <c:v>0.0</c:v>
                </c:pt>
                <c:pt idx="13059">
                  <c:v>0.0</c:v>
                </c:pt>
                <c:pt idx="13060">
                  <c:v>0.0</c:v>
                </c:pt>
                <c:pt idx="13061">
                  <c:v>0.0</c:v>
                </c:pt>
                <c:pt idx="13062">
                  <c:v>0.0</c:v>
                </c:pt>
                <c:pt idx="13063">
                  <c:v>0.0</c:v>
                </c:pt>
                <c:pt idx="13064">
                  <c:v>0.0</c:v>
                </c:pt>
                <c:pt idx="13065">
                  <c:v>0.0</c:v>
                </c:pt>
                <c:pt idx="13066">
                  <c:v>0.0</c:v>
                </c:pt>
                <c:pt idx="13067">
                  <c:v>0.0</c:v>
                </c:pt>
                <c:pt idx="13068">
                  <c:v>0.0</c:v>
                </c:pt>
                <c:pt idx="13069">
                  <c:v>0.0</c:v>
                </c:pt>
                <c:pt idx="13070">
                  <c:v>0.0</c:v>
                </c:pt>
                <c:pt idx="13071">
                  <c:v>0.0</c:v>
                </c:pt>
                <c:pt idx="13072">
                  <c:v>0.0</c:v>
                </c:pt>
                <c:pt idx="13073">
                  <c:v>0.0</c:v>
                </c:pt>
                <c:pt idx="13074">
                  <c:v>0.0</c:v>
                </c:pt>
                <c:pt idx="13075">
                  <c:v>0.0</c:v>
                </c:pt>
                <c:pt idx="13076">
                  <c:v>0.0</c:v>
                </c:pt>
                <c:pt idx="13077">
                  <c:v>0.0</c:v>
                </c:pt>
                <c:pt idx="13078">
                  <c:v>0.0</c:v>
                </c:pt>
                <c:pt idx="13079">
                  <c:v>0.0</c:v>
                </c:pt>
                <c:pt idx="13080">
                  <c:v>0.0</c:v>
                </c:pt>
                <c:pt idx="13081">
                  <c:v>0.0</c:v>
                </c:pt>
                <c:pt idx="13082">
                  <c:v>0.0</c:v>
                </c:pt>
                <c:pt idx="13083">
                  <c:v>0.0</c:v>
                </c:pt>
                <c:pt idx="13084">
                  <c:v>0.0</c:v>
                </c:pt>
                <c:pt idx="13085">
                  <c:v>0.0</c:v>
                </c:pt>
                <c:pt idx="13086">
                  <c:v>0.0</c:v>
                </c:pt>
                <c:pt idx="13087">
                  <c:v>0.0</c:v>
                </c:pt>
                <c:pt idx="13088">
                  <c:v>0.0</c:v>
                </c:pt>
                <c:pt idx="13089">
                  <c:v>0.0</c:v>
                </c:pt>
                <c:pt idx="13090">
                  <c:v>0.0</c:v>
                </c:pt>
                <c:pt idx="13091">
                  <c:v>0.0</c:v>
                </c:pt>
                <c:pt idx="13092">
                  <c:v>0.0</c:v>
                </c:pt>
                <c:pt idx="13093">
                  <c:v>0.0</c:v>
                </c:pt>
                <c:pt idx="13094">
                  <c:v>0.0</c:v>
                </c:pt>
                <c:pt idx="13095">
                  <c:v>0.0</c:v>
                </c:pt>
                <c:pt idx="13096">
                  <c:v>0.0</c:v>
                </c:pt>
                <c:pt idx="13097">
                  <c:v>0.0</c:v>
                </c:pt>
                <c:pt idx="13098">
                  <c:v>0.0</c:v>
                </c:pt>
                <c:pt idx="13099">
                  <c:v>0.0</c:v>
                </c:pt>
                <c:pt idx="13100">
                  <c:v>0.0</c:v>
                </c:pt>
                <c:pt idx="13101">
                  <c:v>0.0</c:v>
                </c:pt>
                <c:pt idx="13102">
                  <c:v>0.0</c:v>
                </c:pt>
                <c:pt idx="13103">
                  <c:v>0.0</c:v>
                </c:pt>
                <c:pt idx="13104">
                  <c:v>0.0</c:v>
                </c:pt>
                <c:pt idx="13105">
                  <c:v>0.0</c:v>
                </c:pt>
                <c:pt idx="13106">
                  <c:v>0.0</c:v>
                </c:pt>
                <c:pt idx="13107">
                  <c:v>0.0</c:v>
                </c:pt>
                <c:pt idx="13108">
                  <c:v>0.0</c:v>
                </c:pt>
                <c:pt idx="13109">
                  <c:v>0.0</c:v>
                </c:pt>
                <c:pt idx="13110">
                  <c:v>0.0</c:v>
                </c:pt>
                <c:pt idx="13111">
                  <c:v>0.0</c:v>
                </c:pt>
                <c:pt idx="13112">
                  <c:v>0.0</c:v>
                </c:pt>
                <c:pt idx="13113">
                  <c:v>0.0</c:v>
                </c:pt>
                <c:pt idx="13114">
                  <c:v>0.0</c:v>
                </c:pt>
                <c:pt idx="13115">
                  <c:v>0.0</c:v>
                </c:pt>
                <c:pt idx="13116">
                  <c:v>0.0</c:v>
                </c:pt>
                <c:pt idx="13117">
                  <c:v>0.0</c:v>
                </c:pt>
                <c:pt idx="13118">
                  <c:v>0.0</c:v>
                </c:pt>
                <c:pt idx="13119">
                  <c:v>0.0</c:v>
                </c:pt>
                <c:pt idx="13120">
                  <c:v>0.0</c:v>
                </c:pt>
                <c:pt idx="13121">
                  <c:v>0.0</c:v>
                </c:pt>
                <c:pt idx="13122">
                  <c:v>0.0</c:v>
                </c:pt>
                <c:pt idx="13123">
                  <c:v>0.0</c:v>
                </c:pt>
                <c:pt idx="13124">
                  <c:v>0.0</c:v>
                </c:pt>
                <c:pt idx="13125">
                  <c:v>0.0</c:v>
                </c:pt>
                <c:pt idx="13126">
                  <c:v>0.0</c:v>
                </c:pt>
                <c:pt idx="13127">
                  <c:v>0.0</c:v>
                </c:pt>
                <c:pt idx="13128">
                  <c:v>0.0</c:v>
                </c:pt>
                <c:pt idx="13129">
                  <c:v>0.0</c:v>
                </c:pt>
                <c:pt idx="13130">
                  <c:v>0.0</c:v>
                </c:pt>
                <c:pt idx="13131">
                  <c:v>0.0</c:v>
                </c:pt>
                <c:pt idx="13132">
                  <c:v>0.0</c:v>
                </c:pt>
                <c:pt idx="13133">
                  <c:v>0.0</c:v>
                </c:pt>
                <c:pt idx="13134">
                  <c:v>0.0</c:v>
                </c:pt>
                <c:pt idx="13135">
                  <c:v>0.0</c:v>
                </c:pt>
                <c:pt idx="13136">
                  <c:v>0.0</c:v>
                </c:pt>
                <c:pt idx="13137">
                  <c:v>0.0</c:v>
                </c:pt>
                <c:pt idx="13138">
                  <c:v>0.0</c:v>
                </c:pt>
                <c:pt idx="13139">
                  <c:v>0.0</c:v>
                </c:pt>
                <c:pt idx="13140">
                  <c:v>0.0</c:v>
                </c:pt>
                <c:pt idx="13141">
                  <c:v>0.0</c:v>
                </c:pt>
                <c:pt idx="13142">
                  <c:v>0.0</c:v>
                </c:pt>
                <c:pt idx="13143">
                  <c:v>0.0</c:v>
                </c:pt>
                <c:pt idx="13144">
                  <c:v>0.0</c:v>
                </c:pt>
                <c:pt idx="13145">
                  <c:v>0.0</c:v>
                </c:pt>
                <c:pt idx="13146">
                  <c:v>0.0</c:v>
                </c:pt>
                <c:pt idx="13147">
                  <c:v>0.0</c:v>
                </c:pt>
                <c:pt idx="13148">
                  <c:v>0.0</c:v>
                </c:pt>
                <c:pt idx="13149">
                  <c:v>0.0</c:v>
                </c:pt>
                <c:pt idx="13150">
                  <c:v>0.0</c:v>
                </c:pt>
                <c:pt idx="13151">
                  <c:v>0.0</c:v>
                </c:pt>
                <c:pt idx="13152">
                  <c:v>0.0</c:v>
                </c:pt>
                <c:pt idx="13153">
                  <c:v>0.0</c:v>
                </c:pt>
                <c:pt idx="13154">
                  <c:v>0.0</c:v>
                </c:pt>
                <c:pt idx="13155">
                  <c:v>0.0</c:v>
                </c:pt>
                <c:pt idx="13156">
                  <c:v>0.0</c:v>
                </c:pt>
                <c:pt idx="13157">
                  <c:v>0.0</c:v>
                </c:pt>
                <c:pt idx="13158">
                  <c:v>0.0</c:v>
                </c:pt>
                <c:pt idx="13159">
                  <c:v>0.0</c:v>
                </c:pt>
                <c:pt idx="13160">
                  <c:v>0.0</c:v>
                </c:pt>
                <c:pt idx="13161">
                  <c:v>0.0</c:v>
                </c:pt>
                <c:pt idx="13162">
                  <c:v>0.0</c:v>
                </c:pt>
                <c:pt idx="13163">
                  <c:v>0.0</c:v>
                </c:pt>
                <c:pt idx="13164">
                  <c:v>0.0</c:v>
                </c:pt>
                <c:pt idx="13165">
                  <c:v>0.0</c:v>
                </c:pt>
                <c:pt idx="13166">
                  <c:v>0.0</c:v>
                </c:pt>
                <c:pt idx="13167">
                  <c:v>0.0</c:v>
                </c:pt>
                <c:pt idx="13168">
                  <c:v>0.0</c:v>
                </c:pt>
                <c:pt idx="13169">
                  <c:v>0.0</c:v>
                </c:pt>
                <c:pt idx="13170">
                  <c:v>0.0</c:v>
                </c:pt>
                <c:pt idx="13171">
                  <c:v>0.0</c:v>
                </c:pt>
                <c:pt idx="13172">
                  <c:v>0.0</c:v>
                </c:pt>
                <c:pt idx="13173">
                  <c:v>0.0</c:v>
                </c:pt>
                <c:pt idx="13174">
                  <c:v>0.0</c:v>
                </c:pt>
                <c:pt idx="13175">
                  <c:v>0.0</c:v>
                </c:pt>
                <c:pt idx="13176">
                  <c:v>0.0</c:v>
                </c:pt>
                <c:pt idx="13177">
                  <c:v>0.0</c:v>
                </c:pt>
                <c:pt idx="13178">
                  <c:v>0.0</c:v>
                </c:pt>
                <c:pt idx="13179">
                  <c:v>0.0</c:v>
                </c:pt>
                <c:pt idx="13180">
                  <c:v>0.0</c:v>
                </c:pt>
                <c:pt idx="13181">
                  <c:v>0.0</c:v>
                </c:pt>
                <c:pt idx="13182">
                  <c:v>0.0</c:v>
                </c:pt>
                <c:pt idx="13183">
                  <c:v>0.0</c:v>
                </c:pt>
                <c:pt idx="13184">
                  <c:v>0.0</c:v>
                </c:pt>
                <c:pt idx="13185">
                  <c:v>0.0</c:v>
                </c:pt>
                <c:pt idx="13186">
                  <c:v>0.0</c:v>
                </c:pt>
                <c:pt idx="13187">
                  <c:v>0.0</c:v>
                </c:pt>
                <c:pt idx="13188">
                  <c:v>0.0</c:v>
                </c:pt>
                <c:pt idx="13189">
                  <c:v>0.0</c:v>
                </c:pt>
                <c:pt idx="13190">
                  <c:v>0.0</c:v>
                </c:pt>
                <c:pt idx="13191">
                  <c:v>0.0</c:v>
                </c:pt>
                <c:pt idx="13192">
                  <c:v>0.0</c:v>
                </c:pt>
                <c:pt idx="13193">
                  <c:v>0.0</c:v>
                </c:pt>
                <c:pt idx="13194">
                  <c:v>0.0</c:v>
                </c:pt>
                <c:pt idx="13195">
                  <c:v>0.0</c:v>
                </c:pt>
                <c:pt idx="13196">
                  <c:v>0.0</c:v>
                </c:pt>
                <c:pt idx="13197">
                  <c:v>0.0</c:v>
                </c:pt>
                <c:pt idx="13198">
                  <c:v>0.0</c:v>
                </c:pt>
                <c:pt idx="13199">
                  <c:v>0.0</c:v>
                </c:pt>
                <c:pt idx="13200">
                  <c:v>0.0</c:v>
                </c:pt>
                <c:pt idx="13201">
                  <c:v>0.0</c:v>
                </c:pt>
                <c:pt idx="13202">
                  <c:v>0.0</c:v>
                </c:pt>
                <c:pt idx="13203">
                  <c:v>0.0</c:v>
                </c:pt>
                <c:pt idx="13204">
                  <c:v>0.0</c:v>
                </c:pt>
                <c:pt idx="13205">
                  <c:v>0.0</c:v>
                </c:pt>
                <c:pt idx="13206">
                  <c:v>0.0</c:v>
                </c:pt>
                <c:pt idx="13207">
                  <c:v>0.0</c:v>
                </c:pt>
                <c:pt idx="13208">
                  <c:v>0.0</c:v>
                </c:pt>
                <c:pt idx="13209">
                  <c:v>0.0</c:v>
                </c:pt>
                <c:pt idx="13210">
                  <c:v>0.0</c:v>
                </c:pt>
                <c:pt idx="13211">
                  <c:v>0.0</c:v>
                </c:pt>
                <c:pt idx="13212">
                  <c:v>0.0</c:v>
                </c:pt>
                <c:pt idx="13213">
                  <c:v>0.0</c:v>
                </c:pt>
                <c:pt idx="13214">
                  <c:v>0.0</c:v>
                </c:pt>
                <c:pt idx="13215">
                  <c:v>0.0</c:v>
                </c:pt>
                <c:pt idx="13216">
                  <c:v>0.0</c:v>
                </c:pt>
                <c:pt idx="13217">
                  <c:v>0.0</c:v>
                </c:pt>
                <c:pt idx="13218">
                  <c:v>0.0</c:v>
                </c:pt>
                <c:pt idx="13219">
                  <c:v>0.0</c:v>
                </c:pt>
                <c:pt idx="13220">
                  <c:v>0.0</c:v>
                </c:pt>
                <c:pt idx="13221">
                  <c:v>0.0</c:v>
                </c:pt>
                <c:pt idx="13222">
                  <c:v>0.0</c:v>
                </c:pt>
                <c:pt idx="13223">
                  <c:v>0.0</c:v>
                </c:pt>
                <c:pt idx="13224">
                  <c:v>0.0</c:v>
                </c:pt>
                <c:pt idx="13225">
                  <c:v>0.0</c:v>
                </c:pt>
                <c:pt idx="13226">
                  <c:v>0.0</c:v>
                </c:pt>
                <c:pt idx="13227">
                  <c:v>0.0</c:v>
                </c:pt>
                <c:pt idx="13228">
                  <c:v>0.0</c:v>
                </c:pt>
                <c:pt idx="13229">
                  <c:v>0.0</c:v>
                </c:pt>
                <c:pt idx="13230">
                  <c:v>0.0</c:v>
                </c:pt>
                <c:pt idx="13231">
                  <c:v>0.0</c:v>
                </c:pt>
                <c:pt idx="13232">
                  <c:v>0.0</c:v>
                </c:pt>
                <c:pt idx="13233">
                  <c:v>0.0</c:v>
                </c:pt>
                <c:pt idx="13234">
                  <c:v>0.0</c:v>
                </c:pt>
                <c:pt idx="13235">
                  <c:v>0.0</c:v>
                </c:pt>
                <c:pt idx="13236">
                  <c:v>0.0</c:v>
                </c:pt>
                <c:pt idx="13237">
                  <c:v>0.0</c:v>
                </c:pt>
                <c:pt idx="13238">
                  <c:v>0.0</c:v>
                </c:pt>
                <c:pt idx="13239">
                  <c:v>0.0</c:v>
                </c:pt>
                <c:pt idx="13240">
                  <c:v>0.0</c:v>
                </c:pt>
                <c:pt idx="13241">
                  <c:v>0.0</c:v>
                </c:pt>
                <c:pt idx="13242">
                  <c:v>0.0</c:v>
                </c:pt>
                <c:pt idx="13243">
                  <c:v>0.0</c:v>
                </c:pt>
                <c:pt idx="13244">
                  <c:v>0.0</c:v>
                </c:pt>
                <c:pt idx="13245">
                  <c:v>0.0</c:v>
                </c:pt>
                <c:pt idx="13246">
                  <c:v>0.0</c:v>
                </c:pt>
                <c:pt idx="13247">
                  <c:v>0.0</c:v>
                </c:pt>
                <c:pt idx="13248">
                  <c:v>0.0</c:v>
                </c:pt>
                <c:pt idx="13249">
                  <c:v>0.0</c:v>
                </c:pt>
                <c:pt idx="13250">
                  <c:v>0.0</c:v>
                </c:pt>
                <c:pt idx="13251">
                  <c:v>0.0</c:v>
                </c:pt>
                <c:pt idx="13252">
                  <c:v>0.0</c:v>
                </c:pt>
                <c:pt idx="13253">
                  <c:v>0.0</c:v>
                </c:pt>
                <c:pt idx="13254">
                  <c:v>0.0</c:v>
                </c:pt>
                <c:pt idx="13255">
                  <c:v>0.0</c:v>
                </c:pt>
                <c:pt idx="13256">
                  <c:v>0.0</c:v>
                </c:pt>
                <c:pt idx="13257">
                  <c:v>0.0</c:v>
                </c:pt>
                <c:pt idx="13258">
                  <c:v>0.0</c:v>
                </c:pt>
                <c:pt idx="13259">
                  <c:v>0.0</c:v>
                </c:pt>
                <c:pt idx="13260">
                  <c:v>0.0</c:v>
                </c:pt>
                <c:pt idx="13261">
                  <c:v>0.0</c:v>
                </c:pt>
                <c:pt idx="13262">
                  <c:v>0.0</c:v>
                </c:pt>
                <c:pt idx="13263">
                  <c:v>0.0</c:v>
                </c:pt>
                <c:pt idx="13264">
                  <c:v>0.0</c:v>
                </c:pt>
                <c:pt idx="13265">
                  <c:v>0.0</c:v>
                </c:pt>
                <c:pt idx="13266">
                  <c:v>0.0</c:v>
                </c:pt>
                <c:pt idx="13267">
                  <c:v>0.0</c:v>
                </c:pt>
                <c:pt idx="13268">
                  <c:v>0.0</c:v>
                </c:pt>
                <c:pt idx="13269">
                  <c:v>0.0</c:v>
                </c:pt>
                <c:pt idx="13270">
                  <c:v>0.0</c:v>
                </c:pt>
                <c:pt idx="13271">
                  <c:v>0.0</c:v>
                </c:pt>
                <c:pt idx="13272">
                  <c:v>0.0</c:v>
                </c:pt>
                <c:pt idx="13273">
                  <c:v>0.0</c:v>
                </c:pt>
                <c:pt idx="13274">
                  <c:v>0.0</c:v>
                </c:pt>
                <c:pt idx="13275">
                  <c:v>0.0</c:v>
                </c:pt>
                <c:pt idx="13276">
                  <c:v>0.0</c:v>
                </c:pt>
                <c:pt idx="13277">
                  <c:v>0.0</c:v>
                </c:pt>
                <c:pt idx="13278">
                  <c:v>0.0</c:v>
                </c:pt>
                <c:pt idx="13279">
                  <c:v>0.0</c:v>
                </c:pt>
                <c:pt idx="13280">
                  <c:v>0.0</c:v>
                </c:pt>
                <c:pt idx="13281">
                  <c:v>0.0</c:v>
                </c:pt>
                <c:pt idx="13282">
                  <c:v>0.0</c:v>
                </c:pt>
                <c:pt idx="13283">
                  <c:v>0.0</c:v>
                </c:pt>
                <c:pt idx="13284">
                  <c:v>0.0</c:v>
                </c:pt>
                <c:pt idx="13285">
                  <c:v>0.0</c:v>
                </c:pt>
                <c:pt idx="13286">
                  <c:v>0.0</c:v>
                </c:pt>
                <c:pt idx="13287">
                  <c:v>0.0</c:v>
                </c:pt>
                <c:pt idx="13288">
                  <c:v>0.0</c:v>
                </c:pt>
                <c:pt idx="13289">
                  <c:v>0.0</c:v>
                </c:pt>
                <c:pt idx="13290">
                  <c:v>0.0</c:v>
                </c:pt>
                <c:pt idx="13291">
                  <c:v>0.0</c:v>
                </c:pt>
                <c:pt idx="13292">
                  <c:v>0.0</c:v>
                </c:pt>
                <c:pt idx="13293">
                  <c:v>0.0</c:v>
                </c:pt>
                <c:pt idx="13294">
                  <c:v>0.0</c:v>
                </c:pt>
                <c:pt idx="13295">
                  <c:v>0.0</c:v>
                </c:pt>
                <c:pt idx="13296">
                  <c:v>0.0</c:v>
                </c:pt>
                <c:pt idx="13297">
                  <c:v>0.0</c:v>
                </c:pt>
                <c:pt idx="13298">
                  <c:v>0.0</c:v>
                </c:pt>
                <c:pt idx="13299">
                  <c:v>0.0</c:v>
                </c:pt>
                <c:pt idx="13300">
                  <c:v>0.0</c:v>
                </c:pt>
                <c:pt idx="13301">
                  <c:v>0.0</c:v>
                </c:pt>
                <c:pt idx="13302">
                  <c:v>0.0</c:v>
                </c:pt>
                <c:pt idx="13303">
                  <c:v>0.0</c:v>
                </c:pt>
                <c:pt idx="13304">
                  <c:v>0.0</c:v>
                </c:pt>
                <c:pt idx="13305">
                  <c:v>0.0</c:v>
                </c:pt>
                <c:pt idx="13306">
                  <c:v>0.0</c:v>
                </c:pt>
                <c:pt idx="13307">
                  <c:v>0.0</c:v>
                </c:pt>
                <c:pt idx="13308">
                  <c:v>0.0</c:v>
                </c:pt>
                <c:pt idx="13309">
                  <c:v>0.0</c:v>
                </c:pt>
                <c:pt idx="13310">
                  <c:v>0.0</c:v>
                </c:pt>
                <c:pt idx="13311">
                  <c:v>0.0</c:v>
                </c:pt>
                <c:pt idx="13312">
                  <c:v>0.0</c:v>
                </c:pt>
                <c:pt idx="13313">
                  <c:v>0.0</c:v>
                </c:pt>
                <c:pt idx="13314">
                  <c:v>0.0</c:v>
                </c:pt>
                <c:pt idx="13315">
                  <c:v>0.0</c:v>
                </c:pt>
                <c:pt idx="13316">
                  <c:v>0.0</c:v>
                </c:pt>
                <c:pt idx="13317">
                  <c:v>0.0</c:v>
                </c:pt>
                <c:pt idx="13318">
                  <c:v>0.0</c:v>
                </c:pt>
                <c:pt idx="13319">
                  <c:v>0.0</c:v>
                </c:pt>
                <c:pt idx="13320">
                  <c:v>0.0</c:v>
                </c:pt>
                <c:pt idx="13321">
                  <c:v>0.0</c:v>
                </c:pt>
                <c:pt idx="13322">
                  <c:v>0.0</c:v>
                </c:pt>
                <c:pt idx="13323">
                  <c:v>0.0</c:v>
                </c:pt>
                <c:pt idx="13324">
                  <c:v>0.0</c:v>
                </c:pt>
                <c:pt idx="13325">
                  <c:v>0.0</c:v>
                </c:pt>
                <c:pt idx="13326">
                  <c:v>0.0</c:v>
                </c:pt>
                <c:pt idx="13327">
                  <c:v>0.0</c:v>
                </c:pt>
                <c:pt idx="13328">
                  <c:v>0.0</c:v>
                </c:pt>
                <c:pt idx="13329">
                  <c:v>0.0</c:v>
                </c:pt>
                <c:pt idx="13330">
                  <c:v>0.0</c:v>
                </c:pt>
                <c:pt idx="13331">
                  <c:v>0.0</c:v>
                </c:pt>
                <c:pt idx="13332">
                  <c:v>0.0</c:v>
                </c:pt>
                <c:pt idx="13333">
                  <c:v>0.0</c:v>
                </c:pt>
                <c:pt idx="13334">
                  <c:v>0.0</c:v>
                </c:pt>
                <c:pt idx="13335">
                  <c:v>0.0</c:v>
                </c:pt>
                <c:pt idx="13336">
                  <c:v>0.0</c:v>
                </c:pt>
                <c:pt idx="13337">
                  <c:v>0.0</c:v>
                </c:pt>
                <c:pt idx="13338">
                  <c:v>0.0</c:v>
                </c:pt>
                <c:pt idx="13339">
                  <c:v>0.0</c:v>
                </c:pt>
                <c:pt idx="13340">
                  <c:v>0.0</c:v>
                </c:pt>
                <c:pt idx="13341">
                  <c:v>0.0</c:v>
                </c:pt>
                <c:pt idx="13342">
                  <c:v>0.0</c:v>
                </c:pt>
                <c:pt idx="13343">
                  <c:v>0.0</c:v>
                </c:pt>
                <c:pt idx="13344">
                  <c:v>0.0</c:v>
                </c:pt>
                <c:pt idx="13345">
                  <c:v>0.0</c:v>
                </c:pt>
                <c:pt idx="13346">
                  <c:v>0.0</c:v>
                </c:pt>
                <c:pt idx="13347">
                  <c:v>0.0</c:v>
                </c:pt>
                <c:pt idx="13348">
                  <c:v>0.0</c:v>
                </c:pt>
                <c:pt idx="13349">
                  <c:v>0.0</c:v>
                </c:pt>
                <c:pt idx="13350">
                  <c:v>0.0</c:v>
                </c:pt>
                <c:pt idx="13351">
                  <c:v>0.0</c:v>
                </c:pt>
                <c:pt idx="13352">
                  <c:v>0.0</c:v>
                </c:pt>
                <c:pt idx="13353">
                  <c:v>0.0</c:v>
                </c:pt>
                <c:pt idx="13354">
                  <c:v>0.0</c:v>
                </c:pt>
                <c:pt idx="13355">
                  <c:v>0.0</c:v>
                </c:pt>
                <c:pt idx="13356">
                  <c:v>0.0</c:v>
                </c:pt>
                <c:pt idx="13357">
                  <c:v>0.0</c:v>
                </c:pt>
                <c:pt idx="13358">
                  <c:v>0.0</c:v>
                </c:pt>
                <c:pt idx="13359">
                  <c:v>0.0</c:v>
                </c:pt>
                <c:pt idx="13360">
                  <c:v>0.0</c:v>
                </c:pt>
                <c:pt idx="13361">
                  <c:v>0.0</c:v>
                </c:pt>
                <c:pt idx="13362">
                  <c:v>0.0</c:v>
                </c:pt>
                <c:pt idx="13363">
                  <c:v>0.0</c:v>
                </c:pt>
                <c:pt idx="13364">
                  <c:v>0.0</c:v>
                </c:pt>
                <c:pt idx="13365">
                  <c:v>0.0</c:v>
                </c:pt>
                <c:pt idx="13366">
                  <c:v>0.0</c:v>
                </c:pt>
                <c:pt idx="13367">
                  <c:v>0.0</c:v>
                </c:pt>
                <c:pt idx="13368">
                  <c:v>0.0</c:v>
                </c:pt>
                <c:pt idx="13369">
                  <c:v>0.0</c:v>
                </c:pt>
                <c:pt idx="13370">
                  <c:v>0.0</c:v>
                </c:pt>
                <c:pt idx="13371">
                  <c:v>0.0</c:v>
                </c:pt>
                <c:pt idx="13372">
                  <c:v>0.0</c:v>
                </c:pt>
                <c:pt idx="13373">
                  <c:v>0.0</c:v>
                </c:pt>
                <c:pt idx="13374">
                  <c:v>0.0</c:v>
                </c:pt>
                <c:pt idx="13375">
                  <c:v>0.0</c:v>
                </c:pt>
                <c:pt idx="13376">
                  <c:v>0.0</c:v>
                </c:pt>
                <c:pt idx="13377">
                  <c:v>0.0</c:v>
                </c:pt>
                <c:pt idx="13378">
                  <c:v>0.0</c:v>
                </c:pt>
                <c:pt idx="13379">
                  <c:v>0.0</c:v>
                </c:pt>
                <c:pt idx="13380">
                  <c:v>0.0</c:v>
                </c:pt>
                <c:pt idx="13381">
                  <c:v>0.0</c:v>
                </c:pt>
                <c:pt idx="13382">
                  <c:v>0.0</c:v>
                </c:pt>
                <c:pt idx="13383">
                  <c:v>0.0</c:v>
                </c:pt>
                <c:pt idx="13384">
                  <c:v>0.0</c:v>
                </c:pt>
                <c:pt idx="13385">
                  <c:v>0.0</c:v>
                </c:pt>
                <c:pt idx="13386">
                  <c:v>0.0</c:v>
                </c:pt>
                <c:pt idx="13387">
                  <c:v>0.0</c:v>
                </c:pt>
                <c:pt idx="13388">
                  <c:v>0.0</c:v>
                </c:pt>
                <c:pt idx="13389">
                  <c:v>0.0</c:v>
                </c:pt>
                <c:pt idx="13390">
                  <c:v>0.0</c:v>
                </c:pt>
                <c:pt idx="13391">
                  <c:v>0.0</c:v>
                </c:pt>
                <c:pt idx="13392">
                  <c:v>0.0</c:v>
                </c:pt>
                <c:pt idx="13393">
                  <c:v>0.0</c:v>
                </c:pt>
                <c:pt idx="13394">
                  <c:v>0.0</c:v>
                </c:pt>
                <c:pt idx="13395">
                  <c:v>0.0</c:v>
                </c:pt>
                <c:pt idx="13396">
                  <c:v>0.0</c:v>
                </c:pt>
                <c:pt idx="13397">
                  <c:v>0.0</c:v>
                </c:pt>
                <c:pt idx="13398">
                  <c:v>0.0</c:v>
                </c:pt>
                <c:pt idx="13399">
                  <c:v>0.0</c:v>
                </c:pt>
                <c:pt idx="13400">
                  <c:v>0.0</c:v>
                </c:pt>
                <c:pt idx="13401">
                  <c:v>0.0</c:v>
                </c:pt>
                <c:pt idx="13402">
                  <c:v>0.0</c:v>
                </c:pt>
                <c:pt idx="13403">
                  <c:v>0.0</c:v>
                </c:pt>
                <c:pt idx="13404">
                  <c:v>0.0</c:v>
                </c:pt>
                <c:pt idx="13405">
                  <c:v>0.0</c:v>
                </c:pt>
                <c:pt idx="13406">
                  <c:v>0.0</c:v>
                </c:pt>
                <c:pt idx="13407">
                  <c:v>0.0</c:v>
                </c:pt>
                <c:pt idx="13408">
                  <c:v>0.0</c:v>
                </c:pt>
                <c:pt idx="13409">
                  <c:v>0.0</c:v>
                </c:pt>
                <c:pt idx="13410">
                  <c:v>0.0</c:v>
                </c:pt>
                <c:pt idx="13411">
                  <c:v>0.0</c:v>
                </c:pt>
                <c:pt idx="13412">
                  <c:v>0.0</c:v>
                </c:pt>
                <c:pt idx="13413">
                  <c:v>0.0</c:v>
                </c:pt>
                <c:pt idx="13414">
                  <c:v>0.0</c:v>
                </c:pt>
                <c:pt idx="13415">
                  <c:v>0.0</c:v>
                </c:pt>
                <c:pt idx="13416">
                  <c:v>0.0</c:v>
                </c:pt>
                <c:pt idx="13417">
                  <c:v>0.0</c:v>
                </c:pt>
                <c:pt idx="13418">
                  <c:v>0.0</c:v>
                </c:pt>
                <c:pt idx="13419">
                  <c:v>0.0</c:v>
                </c:pt>
                <c:pt idx="13420">
                  <c:v>0.0</c:v>
                </c:pt>
                <c:pt idx="13421">
                  <c:v>0.0</c:v>
                </c:pt>
                <c:pt idx="13422">
                  <c:v>0.0</c:v>
                </c:pt>
                <c:pt idx="13423">
                  <c:v>0.0</c:v>
                </c:pt>
                <c:pt idx="13424">
                  <c:v>0.0</c:v>
                </c:pt>
                <c:pt idx="13425">
                  <c:v>0.0</c:v>
                </c:pt>
                <c:pt idx="13426">
                  <c:v>0.0</c:v>
                </c:pt>
                <c:pt idx="13427">
                  <c:v>0.0</c:v>
                </c:pt>
                <c:pt idx="13428">
                  <c:v>0.0</c:v>
                </c:pt>
                <c:pt idx="13429">
                  <c:v>0.0</c:v>
                </c:pt>
                <c:pt idx="13430">
                  <c:v>0.0</c:v>
                </c:pt>
                <c:pt idx="13431">
                  <c:v>0.0</c:v>
                </c:pt>
                <c:pt idx="13432">
                  <c:v>0.0</c:v>
                </c:pt>
                <c:pt idx="13433">
                  <c:v>0.0</c:v>
                </c:pt>
                <c:pt idx="13434">
                  <c:v>0.0</c:v>
                </c:pt>
                <c:pt idx="13435">
                  <c:v>0.0</c:v>
                </c:pt>
                <c:pt idx="13436">
                  <c:v>0.0</c:v>
                </c:pt>
                <c:pt idx="13437">
                  <c:v>0.0</c:v>
                </c:pt>
                <c:pt idx="13438">
                  <c:v>0.0</c:v>
                </c:pt>
                <c:pt idx="13439">
                  <c:v>0.0</c:v>
                </c:pt>
                <c:pt idx="13440">
                  <c:v>0.0</c:v>
                </c:pt>
                <c:pt idx="13441">
                  <c:v>0.0</c:v>
                </c:pt>
                <c:pt idx="13442">
                  <c:v>0.0</c:v>
                </c:pt>
                <c:pt idx="13443">
                  <c:v>0.0</c:v>
                </c:pt>
                <c:pt idx="13444">
                  <c:v>0.0</c:v>
                </c:pt>
                <c:pt idx="13445">
                  <c:v>0.0</c:v>
                </c:pt>
                <c:pt idx="13446">
                  <c:v>0.0</c:v>
                </c:pt>
                <c:pt idx="13447">
                  <c:v>0.0</c:v>
                </c:pt>
                <c:pt idx="13448">
                  <c:v>0.0</c:v>
                </c:pt>
                <c:pt idx="13449">
                  <c:v>0.0</c:v>
                </c:pt>
                <c:pt idx="13450">
                  <c:v>0.0</c:v>
                </c:pt>
                <c:pt idx="13451">
                  <c:v>0.0</c:v>
                </c:pt>
                <c:pt idx="13452">
                  <c:v>0.0</c:v>
                </c:pt>
                <c:pt idx="13453">
                  <c:v>0.0</c:v>
                </c:pt>
                <c:pt idx="13454">
                  <c:v>0.0</c:v>
                </c:pt>
                <c:pt idx="13455">
                  <c:v>0.0</c:v>
                </c:pt>
                <c:pt idx="13456">
                  <c:v>0.0</c:v>
                </c:pt>
                <c:pt idx="13457">
                  <c:v>0.0</c:v>
                </c:pt>
                <c:pt idx="13458">
                  <c:v>0.0</c:v>
                </c:pt>
                <c:pt idx="13459">
                  <c:v>0.0</c:v>
                </c:pt>
                <c:pt idx="13460">
                  <c:v>0.0</c:v>
                </c:pt>
                <c:pt idx="13461">
                  <c:v>0.0</c:v>
                </c:pt>
                <c:pt idx="13462">
                  <c:v>0.0</c:v>
                </c:pt>
                <c:pt idx="13463">
                  <c:v>0.0</c:v>
                </c:pt>
                <c:pt idx="13464">
                  <c:v>0.0</c:v>
                </c:pt>
                <c:pt idx="13465">
                  <c:v>0.0</c:v>
                </c:pt>
                <c:pt idx="13466">
                  <c:v>0.0</c:v>
                </c:pt>
                <c:pt idx="13467">
                  <c:v>0.0</c:v>
                </c:pt>
                <c:pt idx="13468">
                  <c:v>0.0</c:v>
                </c:pt>
                <c:pt idx="13469">
                  <c:v>0.0</c:v>
                </c:pt>
                <c:pt idx="13470">
                  <c:v>0.0</c:v>
                </c:pt>
                <c:pt idx="13471">
                  <c:v>0.0</c:v>
                </c:pt>
                <c:pt idx="13472">
                  <c:v>0.0</c:v>
                </c:pt>
                <c:pt idx="13473">
                  <c:v>0.0</c:v>
                </c:pt>
                <c:pt idx="13474">
                  <c:v>0.0</c:v>
                </c:pt>
                <c:pt idx="13475">
                  <c:v>0.0</c:v>
                </c:pt>
                <c:pt idx="13476">
                  <c:v>0.0</c:v>
                </c:pt>
                <c:pt idx="13477">
                  <c:v>0.0</c:v>
                </c:pt>
                <c:pt idx="13478">
                  <c:v>0.0</c:v>
                </c:pt>
                <c:pt idx="13479">
                  <c:v>0.0</c:v>
                </c:pt>
                <c:pt idx="13480">
                  <c:v>0.0</c:v>
                </c:pt>
                <c:pt idx="13481">
                  <c:v>0.0</c:v>
                </c:pt>
                <c:pt idx="13482">
                  <c:v>0.0</c:v>
                </c:pt>
                <c:pt idx="13483">
                  <c:v>0.0</c:v>
                </c:pt>
                <c:pt idx="13484">
                  <c:v>0.0</c:v>
                </c:pt>
                <c:pt idx="13485">
                  <c:v>0.0</c:v>
                </c:pt>
                <c:pt idx="13486">
                  <c:v>0.0</c:v>
                </c:pt>
                <c:pt idx="13487">
                  <c:v>0.0</c:v>
                </c:pt>
                <c:pt idx="13488">
                  <c:v>0.0</c:v>
                </c:pt>
                <c:pt idx="13489">
                  <c:v>0.0</c:v>
                </c:pt>
                <c:pt idx="13490">
                  <c:v>0.0</c:v>
                </c:pt>
                <c:pt idx="13491">
                  <c:v>0.0</c:v>
                </c:pt>
                <c:pt idx="13492">
                  <c:v>0.0</c:v>
                </c:pt>
                <c:pt idx="13493">
                  <c:v>0.0</c:v>
                </c:pt>
                <c:pt idx="13494">
                  <c:v>0.0</c:v>
                </c:pt>
                <c:pt idx="13495">
                  <c:v>0.0</c:v>
                </c:pt>
                <c:pt idx="13496">
                  <c:v>0.0</c:v>
                </c:pt>
                <c:pt idx="13497">
                  <c:v>0.0</c:v>
                </c:pt>
                <c:pt idx="13498">
                  <c:v>0.0</c:v>
                </c:pt>
                <c:pt idx="13499">
                  <c:v>0.0</c:v>
                </c:pt>
                <c:pt idx="13500">
                  <c:v>0.0</c:v>
                </c:pt>
                <c:pt idx="13501">
                  <c:v>0.0</c:v>
                </c:pt>
                <c:pt idx="13502">
                  <c:v>0.0</c:v>
                </c:pt>
                <c:pt idx="13503">
                  <c:v>0.0</c:v>
                </c:pt>
                <c:pt idx="13504">
                  <c:v>0.0</c:v>
                </c:pt>
                <c:pt idx="13505">
                  <c:v>0.0</c:v>
                </c:pt>
                <c:pt idx="13506">
                  <c:v>0.0</c:v>
                </c:pt>
                <c:pt idx="13507">
                  <c:v>0.0</c:v>
                </c:pt>
                <c:pt idx="13508">
                  <c:v>0.0</c:v>
                </c:pt>
                <c:pt idx="13509">
                  <c:v>0.0</c:v>
                </c:pt>
                <c:pt idx="13510">
                  <c:v>0.0</c:v>
                </c:pt>
                <c:pt idx="13511">
                  <c:v>0.0</c:v>
                </c:pt>
                <c:pt idx="13512">
                  <c:v>0.0</c:v>
                </c:pt>
                <c:pt idx="13513">
                  <c:v>0.0</c:v>
                </c:pt>
                <c:pt idx="13514">
                  <c:v>0.0</c:v>
                </c:pt>
                <c:pt idx="13515">
                  <c:v>0.0</c:v>
                </c:pt>
                <c:pt idx="13516">
                  <c:v>0.0</c:v>
                </c:pt>
                <c:pt idx="13517">
                  <c:v>0.0</c:v>
                </c:pt>
                <c:pt idx="13518">
                  <c:v>0.0</c:v>
                </c:pt>
                <c:pt idx="13519">
                  <c:v>0.0</c:v>
                </c:pt>
                <c:pt idx="13520">
                  <c:v>0.0</c:v>
                </c:pt>
                <c:pt idx="13521">
                  <c:v>0.0</c:v>
                </c:pt>
                <c:pt idx="13522">
                  <c:v>0.0</c:v>
                </c:pt>
                <c:pt idx="13523">
                  <c:v>0.0</c:v>
                </c:pt>
                <c:pt idx="13524">
                  <c:v>0.0</c:v>
                </c:pt>
                <c:pt idx="13525">
                  <c:v>0.0</c:v>
                </c:pt>
                <c:pt idx="13526">
                  <c:v>0.0</c:v>
                </c:pt>
                <c:pt idx="13527">
                  <c:v>0.0</c:v>
                </c:pt>
                <c:pt idx="13528">
                  <c:v>0.0</c:v>
                </c:pt>
                <c:pt idx="13529">
                  <c:v>0.0</c:v>
                </c:pt>
                <c:pt idx="13530">
                  <c:v>0.0</c:v>
                </c:pt>
                <c:pt idx="13531">
                  <c:v>0.0</c:v>
                </c:pt>
                <c:pt idx="13532">
                  <c:v>0.0</c:v>
                </c:pt>
                <c:pt idx="13533">
                  <c:v>0.0</c:v>
                </c:pt>
                <c:pt idx="13534">
                  <c:v>0.0</c:v>
                </c:pt>
                <c:pt idx="13535">
                  <c:v>0.0</c:v>
                </c:pt>
                <c:pt idx="13536">
                  <c:v>0.0</c:v>
                </c:pt>
                <c:pt idx="13537">
                  <c:v>0.0</c:v>
                </c:pt>
                <c:pt idx="13538">
                  <c:v>0.0</c:v>
                </c:pt>
                <c:pt idx="13539">
                  <c:v>0.0</c:v>
                </c:pt>
                <c:pt idx="13540">
                  <c:v>0.0</c:v>
                </c:pt>
                <c:pt idx="13541">
                  <c:v>0.0</c:v>
                </c:pt>
                <c:pt idx="13542">
                  <c:v>0.0</c:v>
                </c:pt>
                <c:pt idx="13543">
                  <c:v>0.0</c:v>
                </c:pt>
                <c:pt idx="13544">
                  <c:v>0.0</c:v>
                </c:pt>
                <c:pt idx="13545">
                  <c:v>0.0</c:v>
                </c:pt>
                <c:pt idx="13546">
                  <c:v>0.0</c:v>
                </c:pt>
                <c:pt idx="13547">
                  <c:v>0.0</c:v>
                </c:pt>
                <c:pt idx="13548">
                  <c:v>0.0</c:v>
                </c:pt>
                <c:pt idx="13549">
                  <c:v>0.0</c:v>
                </c:pt>
                <c:pt idx="13550">
                  <c:v>0.0</c:v>
                </c:pt>
                <c:pt idx="13551">
                  <c:v>0.0</c:v>
                </c:pt>
                <c:pt idx="13552">
                  <c:v>0.0</c:v>
                </c:pt>
                <c:pt idx="13553">
                  <c:v>0.0</c:v>
                </c:pt>
                <c:pt idx="13554">
                  <c:v>0.0</c:v>
                </c:pt>
                <c:pt idx="13555">
                  <c:v>0.0</c:v>
                </c:pt>
                <c:pt idx="13556">
                  <c:v>0.0</c:v>
                </c:pt>
                <c:pt idx="13557">
                  <c:v>0.0</c:v>
                </c:pt>
                <c:pt idx="13558">
                  <c:v>0.0</c:v>
                </c:pt>
                <c:pt idx="13559">
                  <c:v>0.0</c:v>
                </c:pt>
                <c:pt idx="13560">
                  <c:v>0.0</c:v>
                </c:pt>
                <c:pt idx="13561">
                  <c:v>0.0</c:v>
                </c:pt>
                <c:pt idx="13562">
                  <c:v>0.0</c:v>
                </c:pt>
                <c:pt idx="13563">
                  <c:v>0.0</c:v>
                </c:pt>
                <c:pt idx="13564">
                  <c:v>0.0</c:v>
                </c:pt>
                <c:pt idx="13565">
                  <c:v>0.0</c:v>
                </c:pt>
                <c:pt idx="13566">
                  <c:v>0.0</c:v>
                </c:pt>
                <c:pt idx="13567">
                  <c:v>0.0</c:v>
                </c:pt>
                <c:pt idx="13568">
                  <c:v>0.0</c:v>
                </c:pt>
                <c:pt idx="13569">
                  <c:v>0.0</c:v>
                </c:pt>
                <c:pt idx="13570">
                  <c:v>0.0</c:v>
                </c:pt>
                <c:pt idx="13571">
                  <c:v>0.0</c:v>
                </c:pt>
                <c:pt idx="13572">
                  <c:v>0.0</c:v>
                </c:pt>
                <c:pt idx="13573">
                  <c:v>0.0</c:v>
                </c:pt>
                <c:pt idx="13574">
                  <c:v>0.0</c:v>
                </c:pt>
                <c:pt idx="13575">
                  <c:v>0.0</c:v>
                </c:pt>
                <c:pt idx="13576">
                  <c:v>0.0</c:v>
                </c:pt>
                <c:pt idx="13577">
                  <c:v>0.0</c:v>
                </c:pt>
                <c:pt idx="13578">
                  <c:v>0.0</c:v>
                </c:pt>
                <c:pt idx="13579">
                  <c:v>0.0</c:v>
                </c:pt>
                <c:pt idx="13580">
                  <c:v>0.0</c:v>
                </c:pt>
                <c:pt idx="13581">
                  <c:v>0.0</c:v>
                </c:pt>
                <c:pt idx="13582">
                  <c:v>0.0</c:v>
                </c:pt>
                <c:pt idx="13583">
                  <c:v>0.0</c:v>
                </c:pt>
                <c:pt idx="13584">
                  <c:v>0.0</c:v>
                </c:pt>
                <c:pt idx="13585">
                  <c:v>0.0</c:v>
                </c:pt>
                <c:pt idx="13586">
                  <c:v>0.0</c:v>
                </c:pt>
                <c:pt idx="13587">
                  <c:v>0.0</c:v>
                </c:pt>
                <c:pt idx="13588">
                  <c:v>0.0</c:v>
                </c:pt>
                <c:pt idx="13589">
                  <c:v>0.0</c:v>
                </c:pt>
                <c:pt idx="13590">
                  <c:v>0.0</c:v>
                </c:pt>
                <c:pt idx="13591">
                  <c:v>0.0</c:v>
                </c:pt>
                <c:pt idx="13592">
                  <c:v>0.0</c:v>
                </c:pt>
                <c:pt idx="13593">
                  <c:v>0.0</c:v>
                </c:pt>
                <c:pt idx="13594">
                  <c:v>0.0</c:v>
                </c:pt>
                <c:pt idx="13595">
                  <c:v>0.0</c:v>
                </c:pt>
                <c:pt idx="13596">
                  <c:v>0.0</c:v>
                </c:pt>
                <c:pt idx="13597">
                  <c:v>0.0</c:v>
                </c:pt>
                <c:pt idx="13598">
                  <c:v>0.0</c:v>
                </c:pt>
                <c:pt idx="13599">
                  <c:v>0.0</c:v>
                </c:pt>
                <c:pt idx="13600">
                  <c:v>0.0</c:v>
                </c:pt>
                <c:pt idx="13601">
                  <c:v>0.0</c:v>
                </c:pt>
                <c:pt idx="13602">
                  <c:v>0.0</c:v>
                </c:pt>
                <c:pt idx="13603">
                  <c:v>0.0</c:v>
                </c:pt>
                <c:pt idx="13604">
                  <c:v>0.0</c:v>
                </c:pt>
                <c:pt idx="13605">
                  <c:v>0.0</c:v>
                </c:pt>
                <c:pt idx="13606">
                  <c:v>0.0</c:v>
                </c:pt>
                <c:pt idx="13607">
                  <c:v>0.0</c:v>
                </c:pt>
                <c:pt idx="13608">
                  <c:v>0.0</c:v>
                </c:pt>
                <c:pt idx="13609">
                  <c:v>0.0</c:v>
                </c:pt>
                <c:pt idx="13610">
                  <c:v>0.0</c:v>
                </c:pt>
                <c:pt idx="13611">
                  <c:v>0.0</c:v>
                </c:pt>
                <c:pt idx="13612">
                  <c:v>0.0</c:v>
                </c:pt>
                <c:pt idx="13613">
                  <c:v>0.0</c:v>
                </c:pt>
                <c:pt idx="13614">
                  <c:v>0.0</c:v>
                </c:pt>
                <c:pt idx="13615">
                  <c:v>0.0</c:v>
                </c:pt>
                <c:pt idx="13616">
                  <c:v>0.0</c:v>
                </c:pt>
                <c:pt idx="13617">
                  <c:v>0.0</c:v>
                </c:pt>
                <c:pt idx="13618">
                  <c:v>0.0</c:v>
                </c:pt>
                <c:pt idx="13619">
                  <c:v>0.0</c:v>
                </c:pt>
                <c:pt idx="13620">
                  <c:v>0.0</c:v>
                </c:pt>
                <c:pt idx="13621">
                  <c:v>0.0</c:v>
                </c:pt>
                <c:pt idx="13622">
                  <c:v>0.0</c:v>
                </c:pt>
                <c:pt idx="13623">
                  <c:v>0.0</c:v>
                </c:pt>
                <c:pt idx="13624">
                  <c:v>0.0</c:v>
                </c:pt>
                <c:pt idx="13625">
                  <c:v>0.0</c:v>
                </c:pt>
                <c:pt idx="13626">
                  <c:v>0.0</c:v>
                </c:pt>
                <c:pt idx="13627">
                  <c:v>0.0</c:v>
                </c:pt>
                <c:pt idx="13628">
                  <c:v>0.0</c:v>
                </c:pt>
                <c:pt idx="13629">
                  <c:v>0.0</c:v>
                </c:pt>
                <c:pt idx="13630">
                  <c:v>0.0</c:v>
                </c:pt>
                <c:pt idx="13631">
                  <c:v>0.0</c:v>
                </c:pt>
                <c:pt idx="13632">
                  <c:v>0.0</c:v>
                </c:pt>
                <c:pt idx="13633">
                  <c:v>0.0</c:v>
                </c:pt>
                <c:pt idx="13634">
                  <c:v>0.0</c:v>
                </c:pt>
                <c:pt idx="13635">
                  <c:v>0.0</c:v>
                </c:pt>
                <c:pt idx="13636">
                  <c:v>0.0</c:v>
                </c:pt>
                <c:pt idx="13637">
                  <c:v>0.0</c:v>
                </c:pt>
                <c:pt idx="13638">
                  <c:v>0.0</c:v>
                </c:pt>
                <c:pt idx="13639">
                  <c:v>0.0</c:v>
                </c:pt>
                <c:pt idx="13640">
                  <c:v>0.0</c:v>
                </c:pt>
                <c:pt idx="13641">
                  <c:v>0.0</c:v>
                </c:pt>
                <c:pt idx="13642">
                  <c:v>0.0</c:v>
                </c:pt>
                <c:pt idx="13643">
                  <c:v>0.0</c:v>
                </c:pt>
                <c:pt idx="13644">
                  <c:v>0.0</c:v>
                </c:pt>
                <c:pt idx="13645">
                  <c:v>0.0</c:v>
                </c:pt>
                <c:pt idx="13646">
                  <c:v>0.0</c:v>
                </c:pt>
                <c:pt idx="13647">
                  <c:v>0.0</c:v>
                </c:pt>
                <c:pt idx="13648">
                  <c:v>0.0</c:v>
                </c:pt>
                <c:pt idx="13649">
                  <c:v>0.0</c:v>
                </c:pt>
                <c:pt idx="13650">
                  <c:v>0.0</c:v>
                </c:pt>
                <c:pt idx="13651">
                  <c:v>0.0</c:v>
                </c:pt>
                <c:pt idx="13652">
                  <c:v>0.0</c:v>
                </c:pt>
                <c:pt idx="13653">
                  <c:v>0.0</c:v>
                </c:pt>
                <c:pt idx="13654">
                  <c:v>0.0</c:v>
                </c:pt>
                <c:pt idx="13655">
                  <c:v>0.0</c:v>
                </c:pt>
                <c:pt idx="13656">
                  <c:v>0.0</c:v>
                </c:pt>
                <c:pt idx="13657">
                  <c:v>0.0</c:v>
                </c:pt>
                <c:pt idx="13658">
                  <c:v>0.0</c:v>
                </c:pt>
                <c:pt idx="13659">
                  <c:v>0.0</c:v>
                </c:pt>
                <c:pt idx="13660">
                  <c:v>0.0</c:v>
                </c:pt>
                <c:pt idx="13661">
                  <c:v>0.0</c:v>
                </c:pt>
                <c:pt idx="13662">
                  <c:v>0.0</c:v>
                </c:pt>
                <c:pt idx="13663">
                  <c:v>0.0</c:v>
                </c:pt>
                <c:pt idx="13664">
                  <c:v>0.0</c:v>
                </c:pt>
                <c:pt idx="13665">
                  <c:v>0.0</c:v>
                </c:pt>
                <c:pt idx="13666">
                  <c:v>0.0</c:v>
                </c:pt>
                <c:pt idx="13667">
                  <c:v>0.0</c:v>
                </c:pt>
                <c:pt idx="13668">
                  <c:v>0.0</c:v>
                </c:pt>
                <c:pt idx="13669">
                  <c:v>0.0</c:v>
                </c:pt>
                <c:pt idx="13670">
                  <c:v>0.0</c:v>
                </c:pt>
                <c:pt idx="13671">
                  <c:v>0.0</c:v>
                </c:pt>
                <c:pt idx="13672">
                  <c:v>0.0</c:v>
                </c:pt>
                <c:pt idx="13673">
                  <c:v>0.0</c:v>
                </c:pt>
                <c:pt idx="13674">
                  <c:v>0.0</c:v>
                </c:pt>
                <c:pt idx="13675">
                  <c:v>0.0</c:v>
                </c:pt>
                <c:pt idx="13676">
                  <c:v>0.0</c:v>
                </c:pt>
                <c:pt idx="13677">
                  <c:v>0.0</c:v>
                </c:pt>
                <c:pt idx="13678">
                  <c:v>0.0</c:v>
                </c:pt>
                <c:pt idx="13679">
                  <c:v>0.0</c:v>
                </c:pt>
                <c:pt idx="13680">
                  <c:v>0.0</c:v>
                </c:pt>
                <c:pt idx="13681">
                  <c:v>0.0</c:v>
                </c:pt>
                <c:pt idx="13682">
                  <c:v>0.0</c:v>
                </c:pt>
                <c:pt idx="13683">
                  <c:v>0.0</c:v>
                </c:pt>
                <c:pt idx="13684">
                  <c:v>0.0</c:v>
                </c:pt>
                <c:pt idx="13685">
                  <c:v>0.0</c:v>
                </c:pt>
                <c:pt idx="13686">
                  <c:v>0.0</c:v>
                </c:pt>
                <c:pt idx="13687">
                  <c:v>0.0</c:v>
                </c:pt>
                <c:pt idx="13688">
                  <c:v>0.0</c:v>
                </c:pt>
                <c:pt idx="13689">
                  <c:v>0.0</c:v>
                </c:pt>
                <c:pt idx="13690">
                  <c:v>0.0</c:v>
                </c:pt>
                <c:pt idx="13691">
                  <c:v>0.0</c:v>
                </c:pt>
                <c:pt idx="13692">
                  <c:v>0.0</c:v>
                </c:pt>
                <c:pt idx="13693">
                  <c:v>0.0</c:v>
                </c:pt>
                <c:pt idx="13694">
                  <c:v>0.0</c:v>
                </c:pt>
                <c:pt idx="13695">
                  <c:v>0.0</c:v>
                </c:pt>
                <c:pt idx="13696">
                  <c:v>0.0</c:v>
                </c:pt>
                <c:pt idx="13697">
                  <c:v>0.0</c:v>
                </c:pt>
                <c:pt idx="13698">
                  <c:v>0.0</c:v>
                </c:pt>
                <c:pt idx="13699">
                  <c:v>0.0</c:v>
                </c:pt>
                <c:pt idx="13700">
                  <c:v>0.0</c:v>
                </c:pt>
                <c:pt idx="13701">
                  <c:v>0.0</c:v>
                </c:pt>
                <c:pt idx="13702">
                  <c:v>0.0</c:v>
                </c:pt>
                <c:pt idx="13703">
                  <c:v>0.0</c:v>
                </c:pt>
                <c:pt idx="13704">
                  <c:v>0.0</c:v>
                </c:pt>
                <c:pt idx="13705">
                  <c:v>0.0</c:v>
                </c:pt>
                <c:pt idx="13706">
                  <c:v>0.0</c:v>
                </c:pt>
                <c:pt idx="13707">
                  <c:v>0.0</c:v>
                </c:pt>
                <c:pt idx="13708">
                  <c:v>0.0</c:v>
                </c:pt>
                <c:pt idx="13709">
                  <c:v>0.0</c:v>
                </c:pt>
                <c:pt idx="13710">
                  <c:v>0.0</c:v>
                </c:pt>
                <c:pt idx="13711">
                  <c:v>0.0</c:v>
                </c:pt>
                <c:pt idx="13712">
                  <c:v>0.0</c:v>
                </c:pt>
                <c:pt idx="13713">
                  <c:v>0.0</c:v>
                </c:pt>
                <c:pt idx="13714">
                  <c:v>0.0</c:v>
                </c:pt>
                <c:pt idx="13715">
                  <c:v>0.0</c:v>
                </c:pt>
                <c:pt idx="13716">
                  <c:v>0.0</c:v>
                </c:pt>
                <c:pt idx="13717">
                  <c:v>0.0</c:v>
                </c:pt>
                <c:pt idx="13718">
                  <c:v>0.0</c:v>
                </c:pt>
                <c:pt idx="13719">
                  <c:v>0.0</c:v>
                </c:pt>
                <c:pt idx="13720">
                  <c:v>0.0</c:v>
                </c:pt>
                <c:pt idx="13721">
                  <c:v>0.0</c:v>
                </c:pt>
                <c:pt idx="13722">
                  <c:v>0.0</c:v>
                </c:pt>
                <c:pt idx="13723">
                  <c:v>0.0</c:v>
                </c:pt>
                <c:pt idx="13724">
                  <c:v>0.0</c:v>
                </c:pt>
                <c:pt idx="13725">
                  <c:v>0.0</c:v>
                </c:pt>
                <c:pt idx="13726">
                  <c:v>0.0</c:v>
                </c:pt>
                <c:pt idx="13727">
                  <c:v>0.0</c:v>
                </c:pt>
                <c:pt idx="13728">
                  <c:v>0.0</c:v>
                </c:pt>
                <c:pt idx="13729">
                  <c:v>0.0</c:v>
                </c:pt>
                <c:pt idx="13730">
                  <c:v>0.0</c:v>
                </c:pt>
                <c:pt idx="13731">
                  <c:v>0.0</c:v>
                </c:pt>
                <c:pt idx="13732">
                  <c:v>0.0</c:v>
                </c:pt>
                <c:pt idx="13733">
                  <c:v>0.0</c:v>
                </c:pt>
                <c:pt idx="13734">
                  <c:v>0.0</c:v>
                </c:pt>
                <c:pt idx="13735">
                  <c:v>0.0</c:v>
                </c:pt>
                <c:pt idx="13736">
                  <c:v>0.0</c:v>
                </c:pt>
                <c:pt idx="13737">
                  <c:v>0.0</c:v>
                </c:pt>
                <c:pt idx="13738">
                  <c:v>0.0</c:v>
                </c:pt>
                <c:pt idx="13739">
                  <c:v>0.0</c:v>
                </c:pt>
                <c:pt idx="13740">
                  <c:v>0.0</c:v>
                </c:pt>
                <c:pt idx="13741">
                  <c:v>0.0</c:v>
                </c:pt>
                <c:pt idx="13742">
                  <c:v>0.0</c:v>
                </c:pt>
                <c:pt idx="13743">
                  <c:v>0.0</c:v>
                </c:pt>
                <c:pt idx="13744">
                  <c:v>0.0</c:v>
                </c:pt>
                <c:pt idx="13745">
                  <c:v>0.0</c:v>
                </c:pt>
                <c:pt idx="13746">
                  <c:v>0.0</c:v>
                </c:pt>
                <c:pt idx="13747">
                  <c:v>0.0</c:v>
                </c:pt>
                <c:pt idx="13748">
                  <c:v>0.0</c:v>
                </c:pt>
                <c:pt idx="13749">
                  <c:v>0.0</c:v>
                </c:pt>
                <c:pt idx="13750">
                  <c:v>0.0</c:v>
                </c:pt>
                <c:pt idx="13751">
                  <c:v>0.0</c:v>
                </c:pt>
                <c:pt idx="13752">
                  <c:v>0.0</c:v>
                </c:pt>
                <c:pt idx="13753">
                  <c:v>0.0</c:v>
                </c:pt>
                <c:pt idx="13754">
                  <c:v>0.0</c:v>
                </c:pt>
                <c:pt idx="13755">
                  <c:v>0.0</c:v>
                </c:pt>
                <c:pt idx="13756">
                  <c:v>0.0</c:v>
                </c:pt>
                <c:pt idx="13757">
                  <c:v>0.0</c:v>
                </c:pt>
                <c:pt idx="13758">
                  <c:v>0.0</c:v>
                </c:pt>
                <c:pt idx="13759">
                  <c:v>0.0</c:v>
                </c:pt>
                <c:pt idx="13760">
                  <c:v>0.0</c:v>
                </c:pt>
                <c:pt idx="13761">
                  <c:v>0.0</c:v>
                </c:pt>
                <c:pt idx="13762">
                  <c:v>0.0</c:v>
                </c:pt>
                <c:pt idx="13763">
                  <c:v>0.0</c:v>
                </c:pt>
                <c:pt idx="13764">
                  <c:v>0.0</c:v>
                </c:pt>
                <c:pt idx="13765">
                  <c:v>0.0</c:v>
                </c:pt>
                <c:pt idx="13766">
                  <c:v>0.0</c:v>
                </c:pt>
                <c:pt idx="13767">
                  <c:v>0.0</c:v>
                </c:pt>
                <c:pt idx="13768">
                  <c:v>0.0</c:v>
                </c:pt>
                <c:pt idx="13769">
                  <c:v>0.0</c:v>
                </c:pt>
                <c:pt idx="13770">
                  <c:v>0.0</c:v>
                </c:pt>
                <c:pt idx="13771">
                  <c:v>0.0</c:v>
                </c:pt>
                <c:pt idx="13772">
                  <c:v>0.0</c:v>
                </c:pt>
                <c:pt idx="13773">
                  <c:v>0.0</c:v>
                </c:pt>
                <c:pt idx="13774">
                  <c:v>0.0</c:v>
                </c:pt>
                <c:pt idx="13775">
                  <c:v>0.0</c:v>
                </c:pt>
                <c:pt idx="13776">
                  <c:v>0.0</c:v>
                </c:pt>
                <c:pt idx="13777">
                  <c:v>0.0</c:v>
                </c:pt>
                <c:pt idx="13778">
                  <c:v>0.0</c:v>
                </c:pt>
                <c:pt idx="13779">
                  <c:v>0.0</c:v>
                </c:pt>
                <c:pt idx="13780">
                  <c:v>0.0</c:v>
                </c:pt>
                <c:pt idx="13781">
                  <c:v>0.0</c:v>
                </c:pt>
                <c:pt idx="13782">
                  <c:v>0.0</c:v>
                </c:pt>
                <c:pt idx="13783">
                  <c:v>0.0</c:v>
                </c:pt>
                <c:pt idx="13784">
                  <c:v>0.0</c:v>
                </c:pt>
                <c:pt idx="13785">
                  <c:v>0.0</c:v>
                </c:pt>
                <c:pt idx="13786">
                  <c:v>0.0</c:v>
                </c:pt>
                <c:pt idx="13787">
                  <c:v>0.0</c:v>
                </c:pt>
                <c:pt idx="13788">
                  <c:v>0.0</c:v>
                </c:pt>
                <c:pt idx="13789">
                  <c:v>0.0</c:v>
                </c:pt>
                <c:pt idx="13790">
                  <c:v>0.0</c:v>
                </c:pt>
                <c:pt idx="13791">
                  <c:v>0.0</c:v>
                </c:pt>
                <c:pt idx="13792">
                  <c:v>0.0</c:v>
                </c:pt>
                <c:pt idx="13793">
                  <c:v>0.0</c:v>
                </c:pt>
                <c:pt idx="13794">
                  <c:v>0.0</c:v>
                </c:pt>
                <c:pt idx="13795">
                  <c:v>0.0</c:v>
                </c:pt>
                <c:pt idx="13796">
                  <c:v>0.0</c:v>
                </c:pt>
                <c:pt idx="13797">
                  <c:v>0.0</c:v>
                </c:pt>
                <c:pt idx="13798">
                  <c:v>0.0</c:v>
                </c:pt>
                <c:pt idx="13799">
                  <c:v>0.0</c:v>
                </c:pt>
                <c:pt idx="13800">
                  <c:v>0.0</c:v>
                </c:pt>
                <c:pt idx="13801">
                  <c:v>0.0</c:v>
                </c:pt>
                <c:pt idx="13802">
                  <c:v>0.0</c:v>
                </c:pt>
                <c:pt idx="13803">
                  <c:v>0.0</c:v>
                </c:pt>
                <c:pt idx="13804">
                  <c:v>0.0</c:v>
                </c:pt>
                <c:pt idx="13805">
                  <c:v>0.0</c:v>
                </c:pt>
                <c:pt idx="13806">
                  <c:v>0.0</c:v>
                </c:pt>
                <c:pt idx="13807">
                  <c:v>0.0</c:v>
                </c:pt>
                <c:pt idx="13808">
                  <c:v>0.0</c:v>
                </c:pt>
                <c:pt idx="13809">
                  <c:v>0.0</c:v>
                </c:pt>
                <c:pt idx="13810">
                  <c:v>0.0</c:v>
                </c:pt>
                <c:pt idx="13811">
                  <c:v>0.0</c:v>
                </c:pt>
                <c:pt idx="13812">
                  <c:v>0.0</c:v>
                </c:pt>
                <c:pt idx="13813">
                  <c:v>0.0</c:v>
                </c:pt>
                <c:pt idx="13814">
                  <c:v>0.0</c:v>
                </c:pt>
                <c:pt idx="13815">
                  <c:v>0.0</c:v>
                </c:pt>
                <c:pt idx="13816">
                  <c:v>0.0</c:v>
                </c:pt>
                <c:pt idx="13817">
                  <c:v>0.0</c:v>
                </c:pt>
                <c:pt idx="13818">
                  <c:v>0.0</c:v>
                </c:pt>
                <c:pt idx="13819">
                  <c:v>0.0</c:v>
                </c:pt>
                <c:pt idx="13820">
                  <c:v>0.0</c:v>
                </c:pt>
                <c:pt idx="13821">
                  <c:v>0.0</c:v>
                </c:pt>
                <c:pt idx="13822">
                  <c:v>0.0</c:v>
                </c:pt>
                <c:pt idx="13823">
                  <c:v>0.0</c:v>
                </c:pt>
                <c:pt idx="13824">
                  <c:v>0.0</c:v>
                </c:pt>
                <c:pt idx="13825">
                  <c:v>0.0</c:v>
                </c:pt>
                <c:pt idx="13826">
                  <c:v>0.0</c:v>
                </c:pt>
                <c:pt idx="13827">
                  <c:v>0.0</c:v>
                </c:pt>
                <c:pt idx="13828">
                  <c:v>0.0</c:v>
                </c:pt>
                <c:pt idx="13829">
                  <c:v>0.0</c:v>
                </c:pt>
                <c:pt idx="13830">
                  <c:v>0.0</c:v>
                </c:pt>
                <c:pt idx="13831">
                  <c:v>0.0</c:v>
                </c:pt>
                <c:pt idx="13832">
                  <c:v>0.0</c:v>
                </c:pt>
                <c:pt idx="13833">
                  <c:v>0.0</c:v>
                </c:pt>
                <c:pt idx="13834">
                  <c:v>0.0</c:v>
                </c:pt>
                <c:pt idx="13835">
                  <c:v>0.0</c:v>
                </c:pt>
                <c:pt idx="13836">
                  <c:v>0.0</c:v>
                </c:pt>
                <c:pt idx="13837">
                  <c:v>0.0</c:v>
                </c:pt>
                <c:pt idx="13838">
                  <c:v>0.0</c:v>
                </c:pt>
                <c:pt idx="13839">
                  <c:v>0.0</c:v>
                </c:pt>
                <c:pt idx="13840">
                  <c:v>0.0</c:v>
                </c:pt>
                <c:pt idx="13841">
                  <c:v>0.0</c:v>
                </c:pt>
                <c:pt idx="13842">
                  <c:v>0.0</c:v>
                </c:pt>
                <c:pt idx="13843">
                  <c:v>0.0</c:v>
                </c:pt>
                <c:pt idx="13844">
                  <c:v>0.0</c:v>
                </c:pt>
                <c:pt idx="13845">
                  <c:v>0.0</c:v>
                </c:pt>
                <c:pt idx="13846">
                  <c:v>0.0</c:v>
                </c:pt>
                <c:pt idx="13847">
                  <c:v>0.0</c:v>
                </c:pt>
                <c:pt idx="13848">
                  <c:v>0.0</c:v>
                </c:pt>
                <c:pt idx="13849">
                  <c:v>0.0</c:v>
                </c:pt>
                <c:pt idx="13850">
                  <c:v>0.0</c:v>
                </c:pt>
                <c:pt idx="13851">
                  <c:v>0.0</c:v>
                </c:pt>
                <c:pt idx="13852">
                  <c:v>0.0</c:v>
                </c:pt>
                <c:pt idx="13853">
                  <c:v>0.0</c:v>
                </c:pt>
                <c:pt idx="13854">
                  <c:v>0.0</c:v>
                </c:pt>
                <c:pt idx="13855">
                  <c:v>0.0</c:v>
                </c:pt>
                <c:pt idx="13856">
                  <c:v>0.0</c:v>
                </c:pt>
                <c:pt idx="13857">
                  <c:v>0.0</c:v>
                </c:pt>
                <c:pt idx="13858">
                  <c:v>0.0</c:v>
                </c:pt>
                <c:pt idx="13859">
                  <c:v>0.0</c:v>
                </c:pt>
                <c:pt idx="13860">
                  <c:v>0.0</c:v>
                </c:pt>
                <c:pt idx="13861">
                  <c:v>0.0</c:v>
                </c:pt>
                <c:pt idx="13862">
                  <c:v>0.0</c:v>
                </c:pt>
                <c:pt idx="13863">
                  <c:v>0.0</c:v>
                </c:pt>
                <c:pt idx="13864">
                  <c:v>0.0</c:v>
                </c:pt>
                <c:pt idx="13865">
                  <c:v>0.0</c:v>
                </c:pt>
                <c:pt idx="13866">
                  <c:v>0.0</c:v>
                </c:pt>
                <c:pt idx="13867">
                  <c:v>0.0</c:v>
                </c:pt>
                <c:pt idx="13868">
                  <c:v>0.0</c:v>
                </c:pt>
                <c:pt idx="13869">
                  <c:v>0.0</c:v>
                </c:pt>
                <c:pt idx="13870">
                  <c:v>0.0</c:v>
                </c:pt>
                <c:pt idx="13871">
                  <c:v>0.0</c:v>
                </c:pt>
                <c:pt idx="13872">
                  <c:v>0.0</c:v>
                </c:pt>
                <c:pt idx="13873">
                  <c:v>0.0</c:v>
                </c:pt>
                <c:pt idx="13874">
                  <c:v>0.0</c:v>
                </c:pt>
                <c:pt idx="13875">
                  <c:v>0.0</c:v>
                </c:pt>
                <c:pt idx="13876">
                  <c:v>0.0</c:v>
                </c:pt>
                <c:pt idx="13877">
                  <c:v>0.0</c:v>
                </c:pt>
                <c:pt idx="13878">
                  <c:v>0.0</c:v>
                </c:pt>
                <c:pt idx="13879">
                  <c:v>0.0</c:v>
                </c:pt>
                <c:pt idx="13880">
                  <c:v>0.0</c:v>
                </c:pt>
                <c:pt idx="13881">
                  <c:v>0.0</c:v>
                </c:pt>
                <c:pt idx="13882">
                  <c:v>0.0</c:v>
                </c:pt>
                <c:pt idx="13883">
                  <c:v>0.0</c:v>
                </c:pt>
                <c:pt idx="13884">
                  <c:v>0.0</c:v>
                </c:pt>
                <c:pt idx="13885">
                  <c:v>0.0</c:v>
                </c:pt>
                <c:pt idx="13886">
                  <c:v>0.0</c:v>
                </c:pt>
                <c:pt idx="13887">
                  <c:v>0.0</c:v>
                </c:pt>
                <c:pt idx="13888">
                  <c:v>0.0</c:v>
                </c:pt>
                <c:pt idx="13889">
                  <c:v>0.0</c:v>
                </c:pt>
                <c:pt idx="13890">
                  <c:v>0.0</c:v>
                </c:pt>
                <c:pt idx="13891">
                  <c:v>0.0</c:v>
                </c:pt>
                <c:pt idx="13892">
                  <c:v>0.0</c:v>
                </c:pt>
                <c:pt idx="13893">
                  <c:v>0.0</c:v>
                </c:pt>
                <c:pt idx="13894">
                  <c:v>0.0</c:v>
                </c:pt>
                <c:pt idx="13895">
                  <c:v>0.0</c:v>
                </c:pt>
                <c:pt idx="13896">
                  <c:v>0.0</c:v>
                </c:pt>
                <c:pt idx="13897">
                  <c:v>0.0</c:v>
                </c:pt>
                <c:pt idx="13898">
                  <c:v>0.0</c:v>
                </c:pt>
                <c:pt idx="13899">
                  <c:v>0.0</c:v>
                </c:pt>
                <c:pt idx="13900">
                  <c:v>0.0</c:v>
                </c:pt>
                <c:pt idx="13901">
                  <c:v>0.0</c:v>
                </c:pt>
                <c:pt idx="13902">
                  <c:v>0.0</c:v>
                </c:pt>
                <c:pt idx="13903">
                  <c:v>0.0</c:v>
                </c:pt>
                <c:pt idx="13904">
                  <c:v>0.0</c:v>
                </c:pt>
                <c:pt idx="13905">
                  <c:v>0.0</c:v>
                </c:pt>
                <c:pt idx="13906">
                  <c:v>0.0</c:v>
                </c:pt>
                <c:pt idx="13907">
                  <c:v>0.0</c:v>
                </c:pt>
                <c:pt idx="13908">
                  <c:v>0.0</c:v>
                </c:pt>
                <c:pt idx="13909">
                  <c:v>0.0</c:v>
                </c:pt>
                <c:pt idx="13910">
                  <c:v>0.0</c:v>
                </c:pt>
                <c:pt idx="13911">
                  <c:v>0.0</c:v>
                </c:pt>
                <c:pt idx="13912">
                  <c:v>0.0</c:v>
                </c:pt>
                <c:pt idx="13913">
                  <c:v>0.0</c:v>
                </c:pt>
                <c:pt idx="13914">
                  <c:v>0.0</c:v>
                </c:pt>
                <c:pt idx="13915">
                  <c:v>0.0</c:v>
                </c:pt>
                <c:pt idx="13916">
                  <c:v>0.0</c:v>
                </c:pt>
                <c:pt idx="13917">
                  <c:v>0.0</c:v>
                </c:pt>
                <c:pt idx="13918">
                  <c:v>0.0</c:v>
                </c:pt>
                <c:pt idx="13919">
                  <c:v>0.0</c:v>
                </c:pt>
                <c:pt idx="13920">
                  <c:v>0.0</c:v>
                </c:pt>
                <c:pt idx="13921">
                  <c:v>0.0</c:v>
                </c:pt>
                <c:pt idx="13922">
                  <c:v>0.0</c:v>
                </c:pt>
                <c:pt idx="13923">
                  <c:v>0.0</c:v>
                </c:pt>
                <c:pt idx="13924">
                  <c:v>0.0</c:v>
                </c:pt>
                <c:pt idx="13925">
                  <c:v>0.0</c:v>
                </c:pt>
                <c:pt idx="13926">
                  <c:v>0.0</c:v>
                </c:pt>
                <c:pt idx="13927">
                  <c:v>0.0</c:v>
                </c:pt>
                <c:pt idx="13928">
                  <c:v>0.0</c:v>
                </c:pt>
                <c:pt idx="13929">
                  <c:v>0.0</c:v>
                </c:pt>
                <c:pt idx="13930">
                  <c:v>0.0</c:v>
                </c:pt>
                <c:pt idx="13931">
                  <c:v>0.0</c:v>
                </c:pt>
                <c:pt idx="13932">
                  <c:v>0.0</c:v>
                </c:pt>
                <c:pt idx="13933">
                  <c:v>0.0</c:v>
                </c:pt>
                <c:pt idx="13934">
                  <c:v>0.0</c:v>
                </c:pt>
                <c:pt idx="13935">
                  <c:v>0.0</c:v>
                </c:pt>
                <c:pt idx="13936">
                  <c:v>0.0</c:v>
                </c:pt>
                <c:pt idx="13937">
                  <c:v>0.0</c:v>
                </c:pt>
                <c:pt idx="13938">
                  <c:v>0.0</c:v>
                </c:pt>
                <c:pt idx="13939">
                  <c:v>0.0</c:v>
                </c:pt>
                <c:pt idx="13940">
                  <c:v>0.0</c:v>
                </c:pt>
                <c:pt idx="13941">
                  <c:v>0.0</c:v>
                </c:pt>
                <c:pt idx="13942">
                  <c:v>0.0</c:v>
                </c:pt>
                <c:pt idx="13943">
                  <c:v>0.0</c:v>
                </c:pt>
                <c:pt idx="13944">
                  <c:v>0.0</c:v>
                </c:pt>
                <c:pt idx="13945">
                  <c:v>0.0</c:v>
                </c:pt>
                <c:pt idx="13946">
                  <c:v>0.0</c:v>
                </c:pt>
                <c:pt idx="13947">
                  <c:v>0.0</c:v>
                </c:pt>
                <c:pt idx="13948">
                  <c:v>0.0</c:v>
                </c:pt>
                <c:pt idx="13949">
                  <c:v>0.0</c:v>
                </c:pt>
                <c:pt idx="13950">
                  <c:v>0.0</c:v>
                </c:pt>
                <c:pt idx="13951">
                  <c:v>0.0</c:v>
                </c:pt>
                <c:pt idx="13952">
                  <c:v>0.0</c:v>
                </c:pt>
                <c:pt idx="13953">
                  <c:v>0.0</c:v>
                </c:pt>
                <c:pt idx="13954">
                  <c:v>0.0</c:v>
                </c:pt>
                <c:pt idx="13955">
                  <c:v>0.0</c:v>
                </c:pt>
                <c:pt idx="13956">
                  <c:v>0.0</c:v>
                </c:pt>
                <c:pt idx="13957">
                  <c:v>0.0</c:v>
                </c:pt>
                <c:pt idx="13958">
                  <c:v>0.0</c:v>
                </c:pt>
                <c:pt idx="13959">
                  <c:v>0.0</c:v>
                </c:pt>
                <c:pt idx="13960">
                  <c:v>0.0</c:v>
                </c:pt>
                <c:pt idx="13961">
                  <c:v>0.0</c:v>
                </c:pt>
                <c:pt idx="13962">
                  <c:v>0.0</c:v>
                </c:pt>
                <c:pt idx="13963">
                  <c:v>0.0</c:v>
                </c:pt>
                <c:pt idx="13964">
                  <c:v>0.0</c:v>
                </c:pt>
                <c:pt idx="13965">
                  <c:v>0.0</c:v>
                </c:pt>
                <c:pt idx="13966">
                  <c:v>0.0</c:v>
                </c:pt>
                <c:pt idx="13967">
                  <c:v>0.0</c:v>
                </c:pt>
                <c:pt idx="13968">
                  <c:v>0.0</c:v>
                </c:pt>
                <c:pt idx="13969">
                  <c:v>0.0</c:v>
                </c:pt>
                <c:pt idx="13970">
                  <c:v>0.0</c:v>
                </c:pt>
                <c:pt idx="13971">
                  <c:v>0.0</c:v>
                </c:pt>
                <c:pt idx="13972">
                  <c:v>0.0</c:v>
                </c:pt>
                <c:pt idx="13973">
                  <c:v>0.0</c:v>
                </c:pt>
                <c:pt idx="13974">
                  <c:v>0.0</c:v>
                </c:pt>
                <c:pt idx="13975">
                  <c:v>0.0</c:v>
                </c:pt>
                <c:pt idx="13976">
                  <c:v>0.0</c:v>
                </c:pt>
                <c:pt idx="13977">
                  <c:v>0.0</c:v>
                </c:pt>
                <c:pt idx="13978">
                  <c:v>0.0</c:v>
                </c:pt>
                <c:pt idx="13979">
                  <c:v>0.0</c:v>
                </c:pt>
                <c:pt idx="13980">
                  <c:v>0.0</c:v>
                </c:pt>
                <c:pt idx="13981">
                  <c:v>0.0</c:v>
                </c:pt>
                <c:pt idx="13982">
                  <c:v>0.0</c:v>
                </c:pt>
                <c:pt idx="13983">
                  <c:v>0.0</c:v>
                </c:pt>
                <c:pt idx="13984">
                  <c:v>0.0</c:v>
                </c:pt>
                <c:pt idx="13985">
                  <c:v>0.0</c:v>
                </c:pt>
                <c:pt idx="13986">
                  <c:v>0.0</c:v>
                </c:pt>
                <c:pt idx="13987">
                  <c:v>0.0</c:v>
                </c:pt>
                <c:pt idx="13988">
                  <c:v>0.0</c:v>
                </c:pt>
                <c:pt idx="13989">
                  <c:v>0.0</c:v>
                </c:pt>
                <c:pt idx="13990">
                  <c:v>0.0</c:v>
                </c:pt>
                <c:pt idx="13991">
                  <c:v>0.0</c:v>
                </c:pt>
                <c:pt idx="13992">
                  <c:v>0.0</c:v>
                </c:pt>
                <c:pt idx="13993">
                  <c:v>0.0</c:v>
                </c:pt>
                <c:pt idx="13994">
                  <c:v>0.0</c:v>
                </c:pt>
                <c:pt idx="13995">
                  <c:v>0.0</c:v>
                </c:pt>
                <c:pt idx="13996">
                  <c:v>0.0</c:v>
                </c:pt>
                <c:pt idx="13997">
                  <c:v>0.0</c:v>
                </c:pt>
                <c:pt idx="13998">
                  <c:v>0.0</c:v>
                </c:pt>
                <c:pt idx="13999">
                  <c:v>0.0</c:v>
                </c:pt>
                <c:pt idx="14000">
                  <c:v>0.0</c:v>
                </c:pt>
                <c:pt idx="14001">
                  <c:v>0.0</c:v>
                </c:pt>
                <c:pt idx="14002">
                  <c:v>0.0</c:v>
                </c:pt>
                <c:pt idx="14003">
                  <c:v>0.0</c:v>
                </c:pt>
                <c:pt idx="14004">
                  <c:v>0.0</c:v>
                </c:pt>
                <c:pt idx="14005">
                  <c:v>0.0</c:v>
                </c:pt>
                <c:pt idx="14006">
                  <c:v>0.0</c:v>
                </c:pt>
                <c:pt idx="14007">
                  <c:v>0.0</c:v>
                </c:pt>
                <c:pt idx="14008">
                  <c:v>0.0</c:v>
                </c:pt>
                <c:pt idx="14009">
                  <c:v>0.0</c:v>
                </c:pt>
                <c:pt idx="14010">
                  <c:v>0.0</c:v>
                </c:pt>
                <c:pt idx="14011">
                  <c:v>0.0</c:v>
                </c:pt>
                <c:pt idx="14012">
                  <c:v>0.0</c:v>
                </c:pt>
                <c:pt idx="14013">
                  <c:v>0.0</c:v>
                </c:pt>
                <c:pt idx="14014">
                  <c:v>0.0</c:v>
                </c:pt>
                <c:pt idx="14015">
                  <c:v>0.0</c:v>
                </c:pt>
                <c:pt idx="14016">
                  <c:v>0.0</c:v>
                </c:pt>
                <c:pt idx="14017">
                  <c:v>0.0</c:v>
                </c:pt>
                <c:pt idx="14018">
                  <c:v>0.0</c:v>
                </c:pt>
                <c:pt idx="14019">
                  <c:v>0.0</c:v>
                </c:pt>
                <c:pt idx="14020">
                  <c:v>0.0</c:v>
                </c:pt>
                <c:pt idx="14021">
                  <c:v>0.0</c:v>
                </c:pt>
                <c:pt idx="14022">
                  <c:v>0.0</c:v>
                </c:pt>
                <c:pt idx="14023">
                  <c:v>0.0</c:v>
                </c:pt>
                <c:pt idx="14024">
                  <c:v>0.0</c:v>
                </c:pt>
                <c:pt idx="14025">
                  <c:v>0.0</c:v>
                </c:pt>
                <c:pt idx="14026">
                  <c:v>0.0</c:v>
                </c:pt>
                <c:pt idx="14027">
                  <c:v>0.0</c:v>
                </c:pt>
                <c:pt idx="14028">
                  <c:v>0.0</c:v>
                </c:pt>
                <c:pt idx="14029">
                  <c:v>0.0</c:v>
                </c:pt>
                <c:pt idx="14030">
                  <c:v>0.0</c:v>
                </c:pt>
                <c:pt idx="14031">
                  <c:v>0.0</c:v>
                </c:pt>
                <c:pt idx="14032">
                  <c:v>0.0</c:v>
                </c:pt>
                <c:pt idx="14033">
                  <c:v>0.0</c:v>
                </c:pt>
                <c:pt idx="14034">
                  <c:v>0.0</c:v>
                </c:pt>
                <c:pt idx="14035">
                  <c:v>0.0</c:v>
                </c:pt>
                <c:pt idx="14036">
                  <c:v>0.0</c:v>
                </c:pt>
                <c:pt idx="14037">
                  <c:v>0.0</c:v>
                </c:pt>
                <c:pt idx="14038">
                  <c:v>0.0</c:v>
                </c:pt>
                <c:pt idx="14039">
                  <c:v>0.0</c:v>
                </c:pt>
                <c:pt idx="14040">
                  <c:v>0.0</c:v>
                </c:pt>
                <c:pt idx="14041">
                  <c:v>0.0</c:v>
                </c:pt>
                <c:pt idx="14042">
                  <c:v>0.0</c:v>
                </c:pt>
                <c:pt idx="14043">
                  <c:v>0.0</c:v>
                </c:pt>
                <c:pt idx="14044">
                  <c:v>0.0</c:v>
                </c:pt>
                <c:pt idx="14045">
                  <c:v>0.0</c:v>
                </c:pt>
                <c:pt idx="14046">
                  <c:v>0.0</c:v>
                </c:pt>
                <c:pt idx="14047">
                  <c:v>0.0</c:v>
                </c:pt>
                <c:pt idx="14048">
                  <c:v>0.0</c:v>
                </c:pt>
                <c:pt idx="14049">
                  <c:v>0.0</c:v>
                </c:pt>
                <c:pt idx="14050">
                  <c:v>0.0</c:v>
                </c:pt>
                <c:pt idx="14051">
                  <c:v>0.0</c:v>
                </c:pt>
                <c:pt idx="14052">
                  <c:v>0.0</c:v>
                </c:pt>
                <c:pt idx="14053">
                  <c:v>0.0</c:v>
                </c:pt>
                <c:pt idx="14054">
                  <c:v>0.0</c:v>
                </c:pt>
                <c:pt idx="14055">
                  <c:v>0.0</c:v>
                </c:pt>
                <c:pt idx="14056">
                  <c:v>0.0</c:v>
                </c:pt>
                <c:pt idx="14057">
                  <c:v>0.0</c:v>
                </c:pt>
                <c:pt idx="14058">
                  <c:v>0.0</c:v>
                </c:pt>
                <c:pt idx="14059">
                  <c:v>0.0</c:v>
                </c:pt>
                <c:pt idx="14060">
                  <c:v>0.0</c:v>
                </c:pt>
                <c:pt idx="14061">
                  <c:v>0.0</c:v>
                </c:pt>
                <c:pt idx="14062">
                  <c:v>0.0</c:v>
                </c:pt>
                <c:pt idx="14063">
                  <c:v>0.0</c:v>
                </c:pt>
                <c:pt idx="14064">
                  <c:v>0.0</c:v>
                </c:pt>
                <c:pt idx="14065">
                  <c:v>0.0</c:v>
                </c:pt>
                <c:pt idx="14066">
                  <c:v>0.0</c:v>
                </c:pt>
                <c:pt idx="14067">
                  <c:v>0.0</c:v>
                </c:pt>
                <c:pt idx="14068">
                  <c:v>0.0</c:v>
                </c:pt>
                <c:pt idx="14069">
                  <c:v>0.0</c:v>
                </c:pt>
                <c:pt idx="14070">
                  <c:v>0.0</c:v>
                </c:pt>
                <c:pt idx="14071">
                  <c:v>0.0</c:v>
                </c:pt>
                <c:pt idx="14072">
                  <c:v>0.0</c:v>
                </c:pt>
                <c:pt idx="14073">
                  <c:v>0.0</c:v>
                </c:pt>
                <c:pt idx="14074">
                  <c:v>0.0</c:v>
                </c:pt>
                <c:pt idx="14075">
                  <c:v>0.0</c:v>
                </c:pt>
                <c:pt idx="14076">
                  <c:v>0.0</c:v>
                </c:pt>
                <c:pt idx="14077">
                  <c:v>0.0</c:v>
                </c:pt>
                <c:pt idx="14078">
                  <c:v>0.0</c:v>
                </c:pt>
                <c:pt idx="14079">
                  <c:v>0.0</c:v>
                </c:pt>
                <c:pt idx="14080">
                  <c:v>0.0</c:v>
                </c:pt>
                <c:pt idx="14081">
                  <c:v>0.0</c:v>
                </c:pt>
                <c:pt idx="14082">
                  <c:v>0.0</c:v>
                </c:pt>
                <c:pt idx="14083">
                  <c:v>0.0</c:v>
                </c:pt>
                <c:pt idx="14084">
                  <c:v>0.0</c:v>
                </c:pt>
                <c:pt idx="14085">
                  <c:v>0.0</c:v>
                </c:pt>
                <c:pt idx="14086">
                  <c:v>0.0</c:v>
                </c:pt>
                <c:pt idx="14087">
                  <c:v>0.0</c:v>
                </c:pt>
                <c:pt idx="14088">
                  <c:v>0.0</c:v>
                </c:pt>
                <c:pt idx="14089">
                  <c:v>0.0</c:v>
                </c:pt>
                <c:pt idx="14090">
                  <c:v>0.0</c:v>
                </c:pt>
                <c:pt idx="14091">
                  <c:v>0.0</c:v>
                </c:pt>
                <c:pt idx="14092">
                  <c:v>0.0</c:v>
                </c:pt>
                <c:pt idx="14093">
                  <c:v>0.0</c:v>
                </c:pt>
                <c:pt idx="14094">
                  <c:v>0.0</c:v>
                </c:pt>
                <c:pt idx="14095">
                  <c:v>0.0</c:v>
                </c:pt>
                <c:pt idx="14096">
                  <c:v>0.0</c:v>
                </c:pt>
                <c:pt idx="14097">
                  <c:v>0.0</c:v>
                </c:pt>
                <c:pt idx="14098">
                  <c:v>0.0</c:v>
                </c:pt>
                <c:pt idx="14099">
                  <c:v>0.0</c:v>
                </c:pt>
                <c:pt idx="14100">
                  <c:v>0.0</c:v>
                </c:pt>
                <c:pt idx="14101">
                  <c:v>0.0</c:v>
                </c:pt>
                <c:pt idx="14102">
                  <c:v>0.0</c:v>
                </c:pt>
                <c:pt idx="14103">
                  <c:v>0.0</c:v>
                </c:pt>
                <c:pt idx="14104">
                  <c:v>0.0</c:v>
                </c:pt>
                <c:pt idx="14105">
                  <c:v>0.0</c:v>
                </c:pt>
                <c:pt idx="14106">
                  <c:v>0.0</c:v>
                </c:pt>
                <c:pt idx="14107">
                  <c:v>0.0</c:v>
                </c:pt>
                <c:pt idx="14108">
                  <c:v>0.0</c:v>
                </c:pt>
                <c:pt idx="14109">
                  <c:v>0.0</c:v>
                </c:pt>
                <c:pt idx="14110">
                  <c:v>0.0</c:v>
                </c:pt>
                <c:pt idx="14111">
                  <c:v>0.0</c:v>
                </c:pt>
                <c:pt idx="14112">
                  <c:v>0.0</c:v>
                </c:pt>
                <c:pt idx="14113">
                  <c:v>0.0</c:v>
                </c:pt>
                <c:pt idx="14114">
                  <c:v>0.0</c:v>
                </c:pt>
                <c:pt idx="14115">
                  <c:v>0.0</c:v>
                </c:pt>
                <c:pt idx="14116">
                  <c:v>0.0</c:v>
                </c:pt>
                <c:pt idx="14117">
                  <c:v>0.0</c:v>
                </c:pt>
                <c:pt idx="14118">
                  <c:v>0.0</c:v>
                </c:pt>
                <c:pt idx="14119">
                  <c:v>0.0</c:v>
                </c:pt>
                <c:pt idx="14120">
                  <c:v>0.0</c:v>
                </c:pt>
                <c:pt idx="14121">
                  <c:v>0.0</c:v>
                </c:pt>
                <c:pt idx="14122">
                  <c:v>0.0</c:v>
                </c:pt>
                <c:pt idx="14123">
                  <c:v>0.0</c:v>
                </c:pt>
                <c:pt idx="14124">
                  <c:v>0.0</c:v>
                </c:pt>
                <c:pt idx="14125">
                  <c:v>0.0</c:v>
                </c:pt>
                <c:pt idx="14126">
                  <c:v>0.0</c:v>
                </c:pt>
                <c:pt idx="14127">
                  <c:v>0.0</c:v>
                </c:pt>
                <c:pt idx="14128">
                  <c:v>0.0</c:v>
                </c:pt>
                <c:pt idx="14129">
                  <c:v>0.0</c:v>
                </c:pt>
                <c:pt idx="14130">
                  <c:v>0.0</c:v>
                </c:pt>
                <c:pt idx="14131">
                  <c:v>0.0</c:v>
                </c:pt>
                <c:pt idx="14132">
                  <c:v>0.0</c:v>
                </c:pt>
                <c:pt idx="14133">
                  <c:v>0.0</c:v>
                </c:pt>
                <c:pt idx="14134">
                  <c:v>0.0</c:v>
                </c:pt>
                <c:pt idx="14135">
                  <c:v>0.0</c:v>
                </c:pt>
                <c:pt idx="14136">
                  <c:v>0.0</c:v>
                </c:pt>
                <c:pt idx="14137">
                  <c:v>0.0</c:v>
                </c:pt>
                <c:pt idx="14138">
                  <c:v>0.0</c:v>
                </c:pt>
                <c:pt idx="14139">
                  <c:v>0.0</c:v>
                </c:pt>
                <c:pt idx="14140">
                  <c:v>0.0</c:v>
                </c:pt>
                <c:pt idx="14141">
                  <c:v>0.0</c:v>
                </c:pt>
                <c:pt idx="14142">
                  <c:v>0.0</c:v>
                </c:pt>
                <c:pt idx="14143">
                  <c:v>0.0</c:v>
                </c:pt>
                <c:pt idx="14144">
                  <c:v>0.0</c:v>
                </c:pt>
                <c:pt idx="14145">
                  <c:v>0.0</c:v>
                </c:pt>
                <c:pt idx="14146">
                  <c:v>0.0</c:v>
                </c:pt>
                <c:pt idx="14147">
                  <c:v>0.0</c:v>
                </c:pt>
                <c:pt idx="14148">
                  <c:v>0.0</c:v>
                </c:pt>
                <c:pt idx="14149">
                  <c:v>0.0</c:v>
                </c:pt>
                <c:pt idx="14150">
                  <c:v>0.0</c:v>
                </c:pt>
                <c:pt idx="14151">
                  <c:v>0.0</c:v>
                </c:pt>
                <c:pt idx="14152">
                  <c:v>0.0</c:v>
                </c:pt>
                <c:pt idx="14153">
                  <c:v>0.0</c:v>
                </c:pt>
                <c:pt idx="14154">
                  <c:v>0.0</c:v>
                </c:pt>
                <c:pt idx="14155">
                  <c:v>0.0</c:v>
                </c:pt>
                <c:pt idx="14156">
                  <c:v>0.0</c:v>
                </c:pt>
                <c:pt idx="14157">
                  <c:v>0.0</c:v>
                </c:pt>
                <c:pt idx="14158">
                  <c:v>0.0</c:v>
                </c:pt>
                <c:pt idx="14159">
                  <c:v>0.0</c:v>
                </c:pt>
                <c:pt idx="14160">
                  <c:v>0.0</c:v>
                </c:pt>
                <c:pt idx="14161">
                  <c:v>0.0</c:v>
                </c:pt>
                <c:pt idx="14162">
                  <c:v>0.0</c:v>
                </c:pt>
                <c:pt idx="14163">
                  <c:v>0.0</c:v>
                </c:pt>
                <c:pt idx="14164">
                  <c:v>0.0</c:v>
                </c:pt>
                <c:pt idx="14165">
                  <c:v>0.0</c:v>
                </c:pt>
                <c:pt idx="14166">
                  <c:v>0.0</c:v>
                </c:pt>
                <c:pt idx="14167">
                  <c:v>0.0</c:v>
                </c:pt>
                <c:pt idx="14168">
                  <c:v>0.0</c:v>
                </c:pt>
                <c:pt idx="14169">
                  <c:v>0.0</c:v>
                </c:pt>
                <c:pt idx="14170">
                  <c:v>0.0</c:v>
                </c:pt>
                <c:pt idx="14171">
                  <c:v>0.0</c:v>
                </c:pt>
                <c:pt idx="14172">
                  <c:v>0.0</c:v>
                </c:pt>
                <c:pt idx="14173">
                  <c:v>0.0</c:v>
                </c:pt>
                <c:pt idx="14174">
                  <c:v>0.0</c:v>
                </c:pt>
                <c:pt idx="14175">
                  <c:v>0.0</c:v>
                </c:pt>
                <c:pt idx="14176">
                  <c:v>0.0</c:v>
                </c:pt>
                <c:pt idx="14177">
                  <c:v>0.0</c:v>
                </c:pt>
                <c:pt idx="14178">
                  <c:v>0.0</c:v>
                </c:pt>
                <c:pt idx="14179">
                  <c:v>0.0</c:v>
                </c:pt>
                <c:pt idx="14180">
                  <c:v>0.0</c:v>
                </c:pt>
                <c:pt idx="14181">
                  <c:v>0.0</c:v>
                </c:pt>
                <c:pt idx="14182">
                  <c:v>0.0</c:v>
                </c:pt>
                <c:pt idx="14183">
                  <c:v>0.0</c:v>
                </c:pt>
                <c:pt idx="14184">
                  <c:v>0.0</c:v>
                </c:pt>
                <c:pt idx="14185">
                  <c:v>0.0</c:v>
                </c:pt>
                <c:pt idx="14186">
                  <c:v>0.0</c:v>
                </c:pt>
                <c:pt idx="14187">
                  <c:v>0.0</c:v>
                </c:pt>
                <c:pt idx="14188">
                  <c:v>0.0</c:v>
                </c:pt>
                <c:pt idx="14189">
                  <c:v>0.0</c:v>
                </c:pt>
                <c:pt idx="14190">
                  <c:v>0.0</c:v>
                </c:pt>
                <c:pt idx="14191">
                  <c:v>0.0</c:v>
                </c:pt>
                <c:pt idx="14192">
                  <c:v>0.0</c:v>
                </c:pt>
                <c:pt idx="14193">
                  <c:v>0.0</c:v>
                </c:pt>
                <c:pt idx="14194">
                  <c:v>0.0</c:v>
                </c:pt>
                <c:pt idx="14195">
                  <c:v>0.0</c:v>
                </c:pt>
                <c:pt idx="14196">
                  <c:v>0.0</c:v>
                </c:pt>
                <c:pt idx="14197">
                  <c:v>0.0</c:v>
                </c:pt>
                <c:pt idx="14198">
                  <c:v>0.0</c:v>
                </c:pt>
                <c:pt idx="14199">
                  <c:v>0.0</c:v>
                </c:pt>
                <c:pt idx="14200">
                  <c:v>0.0</c:v>
                </c:pt>
                <c:pt idx="14201">
                  <c:v>0.0</c:v>
                </c:pt>
                <c:pt idx="14202">
                  <c:v>0.0</c:v>
                </c:pt>
                <c:pt idx="14203">
                  <c:v>0.0</c:v>
                </c:pt>
                <c:pt idx="14204">
                  <c:v>0.0</c:v>
                </c:pt>
                <c:pt idx="14205">
                  <c:v>0.0</c:v>
                </c:pt>
                <c:pt idx="14206">
                  <c:v>0.0</c:v>
                </c:pt>
                <c:pt idx="14207">
                  <c:v>0.0</c:v>
                </c:pt>
                <c:pt idx="14208">
                  <c:v>0.0</c:v>
                </c:pt>
                <c:pt idx="14209">
                  <c:v>0.0</c:v>
                </c:pt>
                <c:pt idx="14210">
                  <c:v>0.0</c:v>
                </c:pt>
                <c:pt idx="14211">
                  <c:v>0.0</c:v>
                </c:pt>
                <c:pt idx="14212">
                  <c:v>0.0</c:v>
                </c:pt>
                <c:pt idx="14213">
                  <c:v>0.0</c:v>
                </c:pt>
                <c:pt idx="14214">
                  <c:v>0.0</c:v>
                </c:pt>
                <c:pt idx="14215">
                  <c:v>0.0</c:v>
                </c:pt>
                <c:pt idx="14216">
                  <c:v>0.0</c:v>
                </c:pt>
                <c:pt idx="14217">
                  <c:v>0.0</c:v>
                </c:pt>
                <c:pt idx="14218">
                  <c:v>0.0</c:v>
                </c:pt>
                <c:pt idx="14219">
                  <c:v>0.0</c:v>
                </c:pt>
                <c:pt idx="14220">
                  <c:v>0.0</c:v>
                </c:pt>
                <c:pt idx="14221">
                  <c:v>0.0</c:v>
                </c:pt>
                <c:pt idx="14222">
                  <c:v>0.0</c:v>
                </c:pt>
                <c:pt idx="14223">
                  <c:v>0.0</c:v>
                </c:pt>
                <c:pt idx="14224">
                  <c:v>0.0</c:v>
                </c:pt>
                <c:pt idx="14225">
                  <c:v>0.0</c:v>
                </c:pt>
                <c:pt idx="14226">
                  <c:v>0.0</c:v>
                </c:pt>
                <c:pt idx="14227">
                  <c:v>0.0</c:v>
                </c:pt>
                <c:pt idx="14228">
                  <c:v>0.0</c:v>
                </c:pt>
                <c:pt idx="14229">
                  <c:v>0.0</c:v>
                </c:pt>
                <c:pt idx="14230">
                  <c:v>0.0</c:v>
                </c:pt>
                <c:pt idx="14231">
                  <c:v>0.0</c:v>
                </c:pt>
                <c:pt idx="14232">
                  <c:v>0.0</c:v>
                </c:pt>
                <c:pt idx="14233">
                  <c:v>0.0</c:v>
                </c:pt>
                <c:pt idx="14234">
                  <c:v>0.0</c:v>
                </c:pt>
                <c:pt idx="14235">
                  <c:v>0.0</c:v>
                </c:pt>
                <c:pt idx="14236">
                  <c:v>0.0</c:v>
                </c:pt>
                <c:pt idx="14237">
                  <c:v>0.0</c:v>
                </c:pt>
                <c:pt idx="14238">
                  <c:v>0.0</c:v>
                </c:pt>
                <c:pt idx="14239">
                  <c:v>0.0</c:v>
                </c:pt>
                <c:pt idx="14240">
                  <c:v>0.0</c:v>
                </c:pt>
                <c:pt idx="14241">
                  <c:v>0.0</c:v>
                </c:pt>
                <c:pt idx="14242">
                  <c:v>0.0</c:v>
                </c:pt>
                <c:pt idx="14243">
                  <c:v>0.0</c:v>
                </c:pt>
                <c:pt idx="14244">
                  <c:v>0.0</c:v>
                </c:pt>
                <c:pt idx="14245">
                  <c:v>0.0</c:v>
                </c:pt>
                <c:pt idx="14246">
                  <c:v>0.0</c:v>
                </c:pt>
                <c:pt idx="14247">
                  <c:v>0.0</c:v>
                </c:pt>
                <c:pt idx="14248">
                  <c:v>0.0</c:v>
                </c:pt>
                <c:pt idx="14249">
                  <c:v>0.0</c:v>
                </c:pt>
                <c:pt idx="14250">
                  <c:v>0.0</c:v>
                </c:pt>
                <c:pt idx="14251">
                  <c:v>0.0</c:v>
                </c:pt>
                <c:pt idx="14252">
                  <c:v>0.0</c:v>
                </c:pt>
                <c:pt idx="14253">
                  <c:v>0.0</c:v>
                </c:pt>
                <c:pt idx="14254">
                  <c:v>0.0</c:v>
                </c:pt>
                <c:pt idx="14255">
                  <c:v>0.0</c:v>
                </c:pt>
                <c:pt idx="14256">
                  <c:v>0.0</c:v>
                </c:pt>
                <c:pt idx="14257">
                  <c:v>0.0</c:v>
                </c:pt>
                <c:pt idx="14258">
                  <c:v>0.0</c:v>
                </c:pt>
                <c:pt idx="14259">
                  <c:v>0.0</c:v>
                </c:pt>
                <c:pt idx="14260">
                  <c:v>0.0</c:v>
                </c:pt>
                <c:pt idx="14261">
                  <c:v>0.0</c:v>
                </c:pt>
                <c:pt idx="14262">
                  <c:v>0.0</c:v>
                </c:pt>
                <c:pt idx="14263">
                  <c:v>0.0</c:v>
                </c:pt>
                <c:pt idx="14264">
                  <c:v>0.0</c:v>
                </c:pt>
                <c:pt idx="14265">
                  <c:v>0.0</c:v>
                </c:pt>
                <c:pt idx="14266">
                  <c:v>0.0</c:v>
                </c:pt>
                <c:pt idx="14267">
                  <c:v>0.0</c:v>
                </c:pt>
                <c:pt idx="14268">
                  <c:v>0.0</c:v>
                </c:pt>
                <c:pt idx="14269">
                  <c:v>0.0</c:v>
                </c:pt>
                <c:pt idx="14270">
                  <c:v>0.0</c:v>
                </c:pt>
                <c:pt idx="14271">
                  <c:v>0.0</c:v>
                </c:pt>
                <c:pt idx="14272">
                  <c:v>0.0</c:v>
                </c:pt>
                <c:pt idx="14273">
                  <c:v>0.0</c:v>
                </c:pt>
                <c:pt idx="14274">
                  <c:v>0.0</c:v>
                </c:pt>
                <c:pt idx="14275">
                  <c:v>0.0</c:v>
                </c:pt>
                <c:pt idx="14276">
                  <c:v>0.0</c:v>
                </c:pt>
                <c:pt idx="14277">
                  <c:v>0.0</c:v>
                </c:pt>
                <c:pt idx="14278">
                  <c:v>0.0</c:v>
                </c:pt>
                <c:pt idx="14279">
                  <c:v>0.0</c:v>
                </c:pt>
                <c:pt idx="14280">
                  <c:v>0.0</c:v>
                </c:pt>
                <c:pt idx="14281">
                  <c:v>0.0</c:v>
                </c:pt>
                <c:pt idx="14282">
                  <c:v>0.0</c:v>
                </c:pt>
                <c:pt idx="14283">
                  <c:v>0.0</c:v>
                </c:pt>
                <c:pt idx="14284">
                  <c:v>0.0</c:v>
                </c:pt>
                <c:pt idx="14285">
                  <c:v>0.0</c:v>
                </c:pt>
                <c:pt idx="14286">
                  <c:v>0.0</c:v>
                </c:pt>
                <c:pt idx="14287">
                  <c:v>0.0</c:v>
                </c:pt>
                <c:pt idx="14288">
                  <c:v>0.0</c:v>
                </c:pt>
                <c:pt idx="14289">
                  <c:v>0.0</c:v>
                </c:pt>
                <c:pt idx="14290">
                  <c:v>0.0</c:v>
                </c:pt>
                <c:pt idx="14291">
                  <c:v>0.0</c:v>
                </c:pt>
                <c:pt idx="14292">
                  <c:v>0.0</c:v>
                </c:pt>
                <c:pt idx="14293">
                  <c:v>0.0</c:v>
                </c:pt>
                <c:pt idx="14294">
                  <c:v>0.0</c:v>
                </c:pt>
                <c:pt idx="14295">
                  <c:v>0.0</c:v>
                </c:pt>
                <c:pt idx="14296">
                  <c:v>0.0</c:v>
                </c:pt>
                <c:pt idx="14297">
                  <c:v>0.0</c:v>
                </c:pt>
                <c:pt idx="14298">
                  <c:v>0.0</c:v>
                </c:pt>
                <c:pt idx="14299">
                  <c:v>0.0</c:v>
                </c:pt>
                <c:pt idx="14300">
                  <c:v>0.0</c:v>
                </c:pt>
                <c:pt idx="14301">
                  <c:v>0.0</c:v>
                </c:pt>
                <c:pt idx="14302">
                  <c:v>0.0</c:v>
                </c:pt>
                <c:pt idx="14303">
                  <c:v>0.0</c:v>
                </c:pt>
                <c:pt idx="14304">
                  <c:v>0.0</c:v>
                </c:pt>
                <c:pt idx="14305">
                  <c:v>0.0</c:v>
                </c:pt>
                <c:pt idx="14306">
                  <c:v>0.0</c:v>
                </c:pt>
                <c:pt idx="14307">
                  <c:v>0.0</c:v>
                </c:pt>
                <c:pt idx="14308">
                  <c:v>0.0</c:v>
                </c:pt>
                <c:pt idx="14309">
                  <c:v>0.0</c:v>
                </c:pt>
                <c:pt idx="14310">
                  <c:v>0.0</c:v>
                </c:pt>
                <c:pt idx="14311">
                  <c:v>0.0</c:v>
                </c:pt>
                <c:pt idx="14312">
                  <c:v>0.0</c:v>
                </c:pt>
                <c:pt idx="14313">
                  <c:v>0.0</c:v>
                </c:pt>
                <c:pt idx="14314">
                  <c:v>0.0</c:v>
                </c:pt>
                <c:pt idx="14315">
                  <c:v>0.0</c:v>
                </c:pt>
                <c:pt idx="14316">
                  <c:v>0.0</c:v>
                </c:pt>
                <c:pt idx="14317">
                  <c:v>0.0</c:v>
                </c:pt>
                <c:pt idx="14318">
                  <c:v>0.0</c:v>
                </c:pt>
                <c:pt idx="14319">
                  <c:v>0.0</c:v>
                </c:pt>
                <c:pt idx="14320">
                  <c:v>0.0</c:v>
                </c:pt>
                <c:pt idx="14321">
                  <c:v>0.0</c:v>
                </c:pt>
                <c:pt idx="14322">
                  <c:v>0.0</c:v>
                </c:pt>
                <c:pt idx="14323">
                  <c:v>0.0</c:v>
                </c:pt>
                <c:pt idx="14324">
                  <c:v>0.0</c:v>
                </c:pt>
                <c:pt idx="14325">
                  <c:v>0.0</c:v>
                </c:pt>
                <c:pt idx="14326">
                  <c:v>0.0</c:v>
                </c:pt>
                <c:pt idx="14327">
                  <c:v>0.0</c:v>
                </c:pt>
                <c:pt idx="14328">
                  <c:v>0.0</c:v>
                </c:pt>
                <c:pt idx="14329">
                  <c:v>0.0</c:v>
                </c:pt>
                <c:pt idx="14330">
                  <c:v>0.0</c:v>
                </c:pt>
                <c:pt idx="14331">
                  <c:v>0.0</c:v>
                </c:pt>
                <c:pt idx="14332">
                  <c:v>0.0</c:v>
                </c:pt>
                <c:pt idx="14333">
                  <c:v>0.0</c:v>
                </c:pt>
                <c:pt idx="14334">
                  <c:v>0.0</c:v>
                </c:pt>
                <c:pt idx="14335">
                  <c:v>0.0</c:v>
                </c:pt>
                <c:pt idx="14336">
                  <c:v>0.0</c:v>
                </c:pt>
                <c:pt idx="14337">
                  <c:v>0.0</c:v>
                </c:pt>
                <c:pt idx="14338">
                  <c:v>0.0</c:v>
                </c:pt>
                <c:pt idx="14339">
                  <c:v>0.0</c:v>
                </c:pt>
                <c:pt idx="14340">
                  <c:v>0.0</c:v>
                </c:pt>
                <c:pt idx="14341">
                  <c:v>0.0</c:v>
                </c:pt>
                <c:pt idx="14342">
                  <c:v>0.0</c:v>
                </c:pt>
                <c:pt idx="14343">
                  <c:v>0.0</c:v>
                </c:pt>
                <c:pt idx="14344">
                  <c:v>0.0</c:v>
                </c:pt>
                <c:pt idx="14345">
                  <c:v>0.0</c:v>
                </c:pt>
                <c:pt idx="14346">
                  <c:v>0.0</c:v>
                </c:pt>
                <c:pt idx="14347">
                  <c:v>0.0</c:v>
                </c:pt>
                <c:pt idx="14348">
                  <c:v>0.0</c:v>
                </c:pt>
                <c:pt idx="14349">
                  <c:v>0.0</c:v>
                </c:pt>
                <c:pt idx="14350">
                  <c:v>0.0</c:v>
                </c:pt>
                <c:pt idx="14351">
                  <c:v>0.0</c:v>
                </c:pt>
                <c:pt idx="14352">
                  <c:v>0.0</c:v>
                </c:pt>
                <c:pt idx="14353">
                  <c:v>0.0</c:v>
                </c:pt>
                <c:pt idx="14354">
                  <c:v>0.0</c:v>
                </c:pt>
                <c:pt idx="14355">
                  <c:v>0.0</c:v>
                </c:pt>
                <c:pt idx="14356">
                  <c:v>0.0</c:v>
                </c:pt>
                <c:pt idx="14357">
                  <c:v>0.0</c:v>
                </c:pt>
                <c:pt idx="14358">
                  <c:v>0.0</c:v>
                </c:pt>
                <c:pt idx="14359">
                  <c:v>0.0</c:v>
                </c:pt>
                <c:pt idx="14360">
                  <c:v>0.0</c:v>
                </c:pt>
                <c:pt idx="14361">
                  <c:v>0.0</c:v>
                </c:pt>
                <c:pt idx="14362">
                  <c:v>0.0</c:v>
                </c:pt>
                <c:pt idx="14363">
                  <c:v>0.0</c:v>
                </c:pt>
                <c:pt idx="14364">
                  <c:v>0.0</c:v>
                </c:pt>
                <c:pt idx="14365">
                  <c:v>0.0</c:v>
                </c:pt>
                <c:pt idx="14366">
                  <c:v>0.0</c:v>
                </c:pt>
                <c:pt idx="14367">
                  <c:v>0.0</c:v>
                </c:pt>
                <c:pt idx="14368">
                  <c:v>0.0</c:v>
                </c:pt>
                <c:pt idx="14369">
                  <c:v>0.0</c:v>
                </c:pt>
                <c:pt idx="14370">
                  <c:v>0.0</c:v>
                </c:pt>
                <c:pt idx="14371">
                  <c:v>0.0</c:v>
                </c:pt>
                <c:pt idx="14372">
                  <c:v>0.0</c:v>
                </c:pt>
                <c:pt idx="14373">
                  <c:v>0.0</c:v>
                </c:pt>
                <c:pt idx="14374">
                  <c:v>0.0</c:v>
                </c:pt>
                <c:pt idx="14375">
                  <c:v>0.0</c:v>
                </c:pt>
                <c:pt idx="14376">
                  <c:v>0.0</c:v>
                </c:pt>
                <c:pt idx="14377">
                  <c:v>0.0</c:v>
                </c:pt>
                <c:pt idx="14378">
                  <c:v>0.0</c:v>
                </c:pt>
                <c:pt idx="14379">
                  <c:v>0.0</c:v>
                </c:pt>
                <c:pt idx="14380">
                  <c:v>0.0</c:v>
                </c:pt>
                <c:pt idx="14381">
                  <c:v>0.0</c:v>
                </c:pt>
                <c:pt idx="14382">
                  <c:v>0.0</c:v>
                </c:pt>
                <c:pt idx="14383">
                  <c:v>0.0</c:v>
                </c:pt>
                <c:pt idx="14384">
                  <c:v>0.0</c:v>
                </c:pt>
                <c:pt idx="14385">
                  <c:v>0.0</c:v>
                </c:pt>
                <c:pt idx="14386">
                  <c:v>0.0</c:v>
                </c:pt>
                <c:pt idx="14387">
                  <c:v>0.0</c:v>
                </c:pt>
                <c:pt idx="14388">
                  <c:v>0.0</c:v>
                </c:pt>
                <c:pt idx="14389">
                  <c:v>0.0</c:v>
                </c:pt>
                <c:pt idx="14390">
                  <c:v>0.0</c:v>
                </c:pt>
                <c:pt idx="14391">
                  <c:v>0.0</c:v>
                </c:pt>
                <c:pt idx="14392">
                  <c:v>0.0</c:v>
                </c:pt>
                <c:pt idx="14393">
                  <c:v>0.0</c:v>
                </c:pt>
                <c:pt idx="14394">
                  <c:v>0.0</c:v>
                </c:pt>
                <c:pt idx="14395">
                  <c:v>0.0</c:v>
                </c:pt>
                <c:pt idx="14396">
                  <c:v>0.0</c:v>
                </c:pt>
                <c:pt idx="14397">
                  <c:v>0.0</c:v>
                </c:pt>
                <c:pt idx="14398">
                  <c:v>0.0</c:v>
                </c:pt>
                <c:pt idx="14399">
                  <c:v>0.0</c:v>
                </c:pt>
                <c:pt idx="14400">
                  <c:v>0.0</c:v>
                </c:pt>
                <c:pt idx="14401">
                  <c:v>0.0</c:v>
                </c:pt>
                <c:pt idx="14402">
                  <c:v>0.0</c:v>
                </c:pt>
                <c:pt idx="14403">
                  <c:v>0.0</c:v>
                </c:pt>
                <c:pt idx="14404">
                  <c:v>0.0</c:v>
                </c:pt>
                <c:pt idx="14405">
                  <c:v>0.0</c:v>
                </c:pt>
                <c:pt idx="14406">
                  <c:v>0.0</c:v>
                </c:pt>
                <c:pt idx="14407">
                  <c:v>0.0</c:v>
                </c:pt>
                <c:pt idx="14408">
                  <c:v>0.0</c:v>
                </c:pt>
                <c:pt idx="14409">
                  <c:v>0.0</c:v>
                </c:pt>
                <c:pt idx="14410">
                  <c:v>0.0</c:v>
                </c:pt>
                <c:pt idx="14411">
                  <c:v>0.0</c:v>
                </c:pt>
                <c:pt idx="14412">
                  <c:v>0.0</c:v>
                </c:pt>
                <c:pt idx="14413">
                  <c:v>0.0</c:v>
                </c:pt>
                <c:pt idx="14414">
                  <c:v>0.0</c:v>
                </c:pt>
                <c:pt idx="14415">
                  <c:v>0.0</c:v>
                </c:pt>
                <c:pt idx="14416">
                  <c:v>0.0</c:v>
                </c:pt>
                <c:pt idx="14417">
                  <c:v>0.0</c:v>
                </c:pt>
                <c:pt idx="14418">
                  <c:v>0.0</c:v>
                </c:pt>
                <c:pt idx="14419">
                  <c:v>0.0</c:v>
                </c:pt>
                <c:pt idx="14420">
                  <c:v>0.0</c:v>
                </c:pt>
                <c:pt idx="14421">
                  <c:v>0.0</c:v>
                </c:pt>
                <c:pt idx="14422">
                  <c:v>0.0</c:v>
                </c:pt>
                <c:pt idx="14423">
                  <c:v>0.0</c:v>
                </c:pt>
                <c:pt idx="14424">
                  <c:v>0.0</c:v>
                </c:pt>
                <c:pt idx="14425">
                  <c:v>0.0</c:v>
                </c:pt>
                <c:pt idx="14426">
                  <c:v>0.0</c:v>
                </c:pt>
                <c:pt idx="14427">
                  <c:v>0.0</c:v>
                </c:pt>
                <c:pt idx="14428">
                  <c:v>0.0</c:v>
                </c:pt>
                <c:pt idx="14429">
                  <c:v>0.0</c:v>
                </c:pt>
                <c:pt idx="14430">
                  <c:v>0.0</c:v>
                </c:pt>
                <c:pt idx="14431">
                  <c:v>0.0</c:v>
                </c:pt>
                <c:pt idx="14432">
                  <c:v>0.0</c:v>
                </c:pt>
                <c:pt idx="14433">
                  <c:v>0.0</c:v>
                </c:pt>
                <c:pt idx="14434">
                  <c:v>0.0</c:v>
                </c:pt>
                <c:pt idx="14435">
                  <c:v>0.0</c:v>
                </c:pt>
                <c:pt idx="14436">
                  <c:v>0.0</c:v>
                </c:pt>
                <c:pt idx="14437">
                  <c:v>0.0</c:v>
                </c:pt>
                <c:pt idx="14438">
                  <c:v>0.0</c:v>
                </c:pt>
                <c:pt idx="14439">
                  <c:v>0.0</c:v>
                </c:pt>
                <c:pt idx="14440">
                  <c:v>0.0</c:v>
                </c:pt>
                <c:pt idx="14441">
                  <c:v>0.0</c:v>
                </c:pt>
                <c:pt idx="14442">
                  <c:v>0.0</c:v>
                </c:pt>
                <c:pt idx="14443">
                  <c:v>0.0</c:v>
                </c:pt>
                <c:pt idx="14444">
                  <c:v>0.0</c:v>
                </c:pt>
                <c:pt idx="14445">
                  <c:v>0.0</c:v>
                </c:pt>
                <c:pt idx="14446">
                  <c:v>0.0</c:v>
                </c:pt>
                <c:pt idx="14447">
                  <c:v>0.0</c:v>
                </c:pt>
                <c:pt idx="14448">
                  <c:v>0.0</c:v>
                </c:pt>
                <c:pt idx="14449">
                  <c:v>0.0</c:v>
                </c:pt>
                <c:pt idx="14450">
                  <c:v>0.0</c:v>
                </c:pt>
                <c:pt idx="14451">
                  <c:v>0.0</c:v>
                </c:pt>
                <c:pt idx="14452">
                  <c:v>0.0</c:v>
                </c:pt>
                <c:pt idx="14453">
                  <c:v>0.0</c:v>
                </c:pt>
                <c:pt idx="14454">
                  <c:v>0.0</c:v>
                </c:pt>
                <c:pt idx="14455">
                  <c:v>0.0</c:v>
                </c:pt>
                <c:pt idx="14456">
                  <c:v>0.0</c:v>
                </c:pt>
                <c:pt idx="14457">
                  <c:v>0.0</c:v>
                </c:pt>
                <c:pt idx="14458">
                  <c:v>0.0</c:v>
                </c:pt>
                <c:pt idx="14459">
                  <c:v>0.0</c:v>
                </c:pt>
                <c:pt idx="14460">
                  <c:v>0.0</c:v>
                </c:pt>
                <c:pt idx="14461">
                  <c:v>0.0</c:v>
                </c:pt>
                <c:pt idx="14462">
                  <c:v>0.0</c:v>
                </c:pt>
                <c:pt idx="14463">
                  <c:v>0.0</c:v>
                </c:pt>
                <c:pt idx="14464">
                  <c:v>0.0</c:v>
                </c:pt>
                <c:pt idx="14465">
                  <c:v>0.0</c:v>
                </c:pt>
                <c:pt idx="14466">
                  <c:v>0.0</c:v>
                </c:pt>
                <c:pt idx="14467">
                  <c:v>0.0</c:v>
                </c:pt>
                <c:pt idx="14468">
                  <c:v>0.0</c:v>
                </c:pt>
                <c:pt idx="14469">
                  <c:v>0.0</c:v>
                </c:pt>
                <c:pt idx="14470">
                  <c:v>0.0</c:v>
                </c:pt>
                <c:pt idx="14471">
                  <c:v>0.0</c:v>
                </c:pt>
                <c:pt idx="14472">
                  <c:v>0.0</c:v>
                </c:pt>
                <c:pt idx="14473">
                  <c:v>0.0</c:v>
                </c:pt>
                <c:pt idx="14474">
                  <c:v>0.0</c:v>
                </c:pt>
                <c:pt idx="14475">
                  <c:v>0.0</c:v>
                </c:pt>
                <c:pt idx="14476">
                  <c:v>0.0</c:v>
                </c:pt>
                <c:pt idx="14477">
                  <c:v>0.0</c:v>
                </c:pt>
                <c:pt idx="14478">
                  <c:v>0.0</c:v>
                </c:pt>
                <c:pt idx="14479">
                  <c:v>0.0</c:v>
                </c:pt>
                <c:pt idx="14480">
                  <c:v>0.0</c:v>
                </c:pt>
                <c:pt idx="14481">
                  <c:v>0.0</c:v>
                </c:pt>
                <c:pt idx="14482">
                  <c:v>0.0</c:v>
                </c:pt>
                <c:pt idx="14483">
                  <c:v>0.0</c:v>
                </c:pt>
                <c:pt idx="14484">
                  <c:v>0.0</c:v>
                </c:pt>
                <c:pt idx="14485">
                  <c:v>0.0</c:v>
                </c:pt>
                <c:pt idx="14486">
                  <c:v>0.0</c:v>
                </c:pt>
                <c:pt idx="14487">
                  <c:v>0.0</c:v>
                </c:pt>
                <c:pt idx="14488">
                  <c:v>0.0</c:v>
                </c:pt>
                <c:pt idx="14489">
                  <c:v>0.0</c:v>
                </c:pt>
                <c:pt idx="14490">
                  <c:v>0.0</c:v>
                </c:pt>
                <c:pt idx="14491">
                  <c:v>0.0</c:v>
                </c:pt>
                <c:pt idx="14492">
                  <c:v>0.0</c:v>
                </c:pt>
                <c:pt idx="14493">
                  <c:v>0.0</c:v>
                </c:pt>
                <c:pt idx="14494">
                  <c:v>0.0</c:v>
                </c:pt>
                <c:pt idx="14495">
                  <c:v>0.0</c:v>
                </c:pt>
                <c:pt idx="14496">
                  <c:v>0.0</c:v>
                </c:pt>
                <c:pt idx="14497">
                  <c:v>0.0</c:v>
                </c:pt>
                <c:pt idx="14498">
                  <c:v>0.0</c:v>
                </c:pt>
                <c:pt idx="14499">
                  <c:v>0.0</c:v>
                </c:pt>
                <c:pt idx="14500">
                  <c:v>0.0</c:v>
                </c:pt>
                <c:pt idx="14501">
                  <c:v>0.0</c:v>
                </c:pt>
                <c:pt idx="14502">
                  <c:v>0.0</c:v>
                </c:pt>
                <c:pt idx="14503">
                  <c:v>0.0</c:v>
                </c:pt>
                <c:pt idx="14504">
                  <c:v>0.0</c:v>
                </c:pt>
                <c:pt idx="14505">
                  <c:v>0.0</c:v>
                </c:pt>
                <c:pt idx="14506">
                  <c:v>0.0</c:v>
                </c:pt>
                <c:pt idx="14507">
                  <c:v>0.0</c:v>
                </c:pt>
                <c:pt idx="14508">
                  <c:v>0.0</c:v>
                </c:pt>
                <c:pt idx="14509">
                  <c:v>0.0</c:v>
                </c:pt>
                <c:pt idx="14510">
                  <c:v>0.0</c:v>
                </c:pt>
                <c:pt idx="14511">
                  <c:v>0.0</c:v>
                </c:pt>
                <c:pt idx="14512">
                  <c:v>0.0</c:v>
                </c:pt>
                <c:pt idx="14513">
                  <c:v>0.0</c:v>
                </c:pt>
                <c:pt idx="14514">
                  <c:v>0.0</c:v>
                </c:pt>
                <c:pt idx="14515">
                  <c:v>0.0</c:v>
                </c:pt>
                <c:pt idx="14516">
                  <c:v>0.0</c:v>
                </c:pt>
                <c:pt idx="14517">
                  <c:v>0.0</c:v>
                </c:pt>
                <c:pt idx="14518">
                  <c:v>0.0</c:v>
                </c:pt>
                <c:pt idx="14519">
                  <c:v>0.0</c:v>
                </c:pt>
                <c:pt idx="14520">
                  <c:v>0.0</c:v>
                </c:pt>
                <c:pt idx="14521">
                  <c:v>0.0</c:v>
                </c:pt>
                <c:pt idx="14522">
                  <c:v>0.0</c:v>
                </c:pt>
                <c:pt idx="14523">
                  <c:v>0.0</c:v>
                </c:pt>
                <c:pt idx="14524">
                  <c:v>0.0</c:v>
                </c:pt>
                <c:pt idx="14525">
                  <c:v>0.0</c:v>
                </c:pt>
                <c:pt idx="14526">
                  <c:v>0.0</c:v>
                </c:pt>
                <c:pt idx="14527">
                  <c:v>0.0</c:v>
                </c:pt>
                <c:pt idx="14528">
                  <c:v>0.0</c:v>
                </c:pt>
                <c:pt idx="14529">
                  <c:v>0.0</c:v>
                </c:pt>
                <c:pt idx="14530">
                  <c:v>0.0</c:v>
                </c:pt>
                <c:pt idx="14531">
                  <c:v>0.0</c:v>
                </c:pt>
                <c:pt idx="14532">
                  <c:v>0.0</c:v>
                </c:pt>
                <c:pt idx="14533">
                  <c:v>0.0</c:v>
                </c:pt>
                <c:pt idx="14534">
                  <c:v>0.0</c:v>
                </c:pt>
                <c:pt idx="14535">
                  <c:v>0.0</c:v>
                </c:pt>
                <c:pt idx="14536">
                  <c:v>0.0</c:v>
                </c:pt>
                <c:pt idx="14537">
                  <c:v>0.0</c:v>
                </c:pt>
                <c:pt idx="14538">
                  <c:v>0.0</c:v>
                </c:pt>
                <c:pt idx="14539">
                  <c:v>0.0</c:v>
                </c:pt>
                <c:pt idx="14540">
                  <c:v>0.0</c:v>
                </c:pt>
                <c:pt idx="14541">
                  <c:v>0.0</c:v>
                </c:pt>
                <c:pt idx="14542">
                  <c:v>0.0</c:v>
                </c:pt>
                <c:pt idx="14543">
                  <c:v>0.0</c:v>
                </c:pt>
                <c:pt idx="14544">
                  <c:v>0.0</c:v>
                </c:pt>
                <c:pt idx="14545">
                  <c:v>0.0</c:v>
                </c:pt>
                <c:pt idx="14546">
                  <c:v>0.0</c:v>
                </c:pt>
                <c:pt idx="14547">
                  <c:v>0.0</c:v>
                </c:pt>
                <c:pt idx="14548">
                  <c:v>0.0</c:v>
                </c:pt>
                <c:pt idx="14549">
                  <c:v>0.0</c:v>
                </c:pt>
                <c:pt idx="14550">
                  <c:v>0.0</c:v>
                </c:pt>
                <c:pt idx="14551">
                  <c:v>0.0</c:v>
                </c:pt>
                <c:pt idx="14552">
                  <c:v>0.0</c:v>
                </c:pt>
                <c:pt idx="14553">
                  <c:v>0.0</c:v>
                </c:pt>
                <c:pt idx="14554">
                  <c:v>0.0</c:v>
                </c:pt>
                <c:pt idx="14555">
                  <c:v>0.0</c:v>
                </c:pt>
                <c:pt idx="14556">
                  <c:v>0.0</c:v>
                </c:pt>
                <c:pt idx="14557">
                  <c:v>0.0</c:v>
                </c:pt>
                <c:pt idx="14558">
                  <c:v>0.0</c:v>
                </c:pt>
                <c:pt idx="14559">
                  <c:v>0.0</c:v>
                </c:pt>
                <c:pt idx="14560">
                  <c:v>0.0</c:v>
                </c:pt>
                <c:pt idx="14561">
                  <c:v>0.0</c:v>
                </c:pt>
                <c:pt idx="14562">
                  <c:v>0.0</c:v>
                </c:pt>
                <c:pt idx="14563">
                  <c:v>0.0</c:v>
                </c:pt>
                <c:pt idx="14564">
                  <c:v>0.0</c:v>
                </c:pt>
                <c:pt idx="14565">
                  <c:v>0.0</c:v>
                </c:pt>
                <c:pt idx="14566">
                  <c:v>0.0</c:v>
                </c:pt>
                <c:pt idx="14567">
                  <c:v>0.0</c:v>
                </c:pt>
                <c:pt idx="14568">
                  <c:v>0.0</c:v>
                </c:pt>
                <c:pt idx="14569">
                  <c:v>0.0</c:v>
                </c:pt>
                <c:pt idx="14570">
                  <c:v>0.0</c:v>
                </c:pt>
                <c:pt idx="14571">
                  <c:v>0.0</c:v>
                </c:pt>
                <c:pt idx="14572">
                  <c:v>0.0</c:v>
                </c:pt>
                <c:pt idx="14573">
                  <c:v>0.0</c:v>
                </c:pt>
                <c:pt idx="14574">
                  <c:v>0.0</c:v>
                </c:pt>
                <c:pt idx="14575">
                  <c:v>0.0</c:v>
                </c:pt>
                <c:pt idx="14576">
                  <c:v>0.0</c:v>
                </c:pt>
                <c:pt idx="14577">
                  <c:v>0.0</c:v>
                </c:pt>
                <c:pt idx="14578">
                  <c:v>0.0</c:v>
                </c:pt>
                <c:pt idx="14579">
                  <c:v>0.0</c:v>
                </c:pt>
                <c:pt idx="14580">
                  <c:v>0.0</c:v>
                </c:pt>
                <c:pt idx="14581">
                  <c:v>0.0</c:v>
                </c:pt>
                <c:pt idx="14582">
                  <c:v>0.0</c:v>
                </c:pt>
                <c:pt idx="14583">
                  <c:v>0.0</c:v>
                </c:pt>
                <c:pt idx="14584">
                  <c:v>0.0</c:v>
                </c:pt>
                <c:pt idx="14585">
                  <c:v>0.0</c:v>
                </c:pt>
                <c:pt idx="14586">
                  <c:v>0.0</c:v>
                </c:pt>
                <c:pt idx="14587">
                  <c:v>0.0</c:v>
                </c:pt>
                <c:pt idx="14588">
                  <c:v>0.0</c:v>
                </c:pt>
                <c:pt idx="14589">
                  <c:v>0.0</c:v>
                </c:pt>
                <c:pt idx="14590">
                  <c:v>0.0</c:v>
                </c:pt>
                <c:pt idx="14591">
                  <c:v>0.0</c:v>
                </c:pt>
                <c:pt idx="14592">
                  <c:v>0.0</c:v>
                </c:pt>
                <c:pt idx="14593">
                  <c:v>0.0</c:v>
                </c:pt>
                <c:pt idx="14594">
                  <c:v>0.0</c:v>
                </c:pt>
                <c:pt idx="14595">
                  <c:v>0.0</c:v>
                </c:pt>
                <c:pt idx="14596">
                  <c:v>0.0</c:v>
                </c:pt>
                <c:pt idx="14597">
                  <c:v>0.0</c:v>
                </c:pt>
                <c:pt idx="14598">
                  <c:v>0.0</c:v>
                </c:pt>
                <c:pt idx="14599">
                  <c:v>0.0</c:v>
                </c:pt>
                <c:pt idx="14600">
                  <c:v>0.0</c:v>
                </c:pt>
                <c:pt idx="14601">
                  <c:v>0.0</c:v>
                </c:pt>
                <c:pt idx="14602">
                  <c:v>0.0</c:v>
                </c:pt>
                <c:pt idx="14603">
                  <c:v>0.0</c:v>
                </c:pt>
                <c:pt idx="14604">
                  <c:v>0.0</c:v>
                </c:pt>
                <c:pt idx="14605">
                  <c:v>0.0</c:v>
                </c:pt>
                <c:pt idx="14606">
                  <c:v>0.0</c:v>
                </c:pt>
                <c:pt idx="14607">
                  <c:v>0.0</c:v>
                </c:pt>
                <c:pt idx="14608">
                  <c:v>0.0</c:v>
                </c:pt>
                <c:pt idx="14609">
                  <c:v>0.0</c:v>
                </c:pt>
                <c:pt idx="14610">
                  <c:v>0.0</c:v>
                </c:pt>
                <c:pt idx="14611">
                  <c:v>0.0</c:v>
                </c:pt>
                <c:pt idx="14612">
                  <c:v>0.0</c:v>
                </c:pt>
                <c:pt idx="14613">
                  <c:v>0.0</c:v>
                </c:pt>
                <c:pt idx="14614">
                  <c:v>0.0</c:v>
                </c:pt>
                <c:pt idx="14615">
                  <c:v>0.0</c:v>
                </c:pt>
                <c:pt idx="14616">
                  <c:v>0.0</c:v>
                </c:pt>
                <c:pt idx="14617">
                  <c:v>0.0</c:v>
                </c:pt>
                <c:pt idx="14618">
                  <c:v>0.0</c:v>
                </c:pt>
                <c:pt idx="14619">
                  <c:v>0.0</c:v>
                </c:pt>
                <c:pt idx="14620">
                  <c:v>0.0</c:v>
                </c:pt>
                <c:pt idx="14621">
                  <c:v>0.0</c:v>
                </c:pt>
                <c:pt idx="14622">
                  <c:v>0.0</c:v>
                </c:pt>
                <c:pt idx="14623">
                  <c:v>0.0</c:v>
                </c:pt>
                <c:pt idx="14624">
                  <c:v>0.0</c:v>
                </c:pt>
                <c:pt idx="14625">
                  <c:v>0.0</c:v>
                </c:pt>
                <c:pt idx="14626">
                  <c:v>0.0</c:v>
                </c:pt>
                <c:pt idx="14627">
                  <c:v>0.0</c:v>
                </c:pt>
                <c:pt idx="14628">
                  <c:v>0.0</c:v>
                </c:pt>
                <c:pt idx="14629">
                  <c:v>0.0</c:v>
                </c:pt>
                <c:pt idx="14630">
                  <c:v>0.0</c:v>
                </c:pt>
                <c:pt idx="14631">
                  <c:v>0.0</c:v>
                </c:pt>
                <c:pt idx="14632">
                  <c:v>0.0</c:v>
                </c:pt>
                <c:pt idx="14633">
                  <c:v>0.0</c:v>
                </c:pt>
                <c:pt idx="14634">
                  <c:v>0.0</c:v>
                </c:pt>
                <c:pt idx="14635">
                  <c:v>0.0</c:v>
                </c:pt>
                <c:pt idx="14636">
                  <c:v>0.0</c:v>
                </c:pt>
                <c:pt idx="14637">
                  <c:v>0.0</c:v>
                </c:pt>
                <c:pt idx="14638">
                  <c:v>0.0</c:v>
                </c:pt>
                <c:pt idx="14639">
                  <c:v>0.0</c:v>
                </c:pt>
                <c:pt idx="14640">
                  <c:v>0.0</c:v>
                </c:pt>
                <c:pt idx="14641">
                  <c:v>0.0</c:v>
                </c:pt>
                <c:pt idx="14642">
                  <c:v>0.0</c:v>
                </c:pt>
                <c:pt idx="14643">
                  <c:v>0.0</c:v>
                </c:pt>
                <c:pt idx="14644">
                  <c:v>0.0</c:v>
                </c:pt>
                <c:pt idx="14645">
                  <c:v>0.0</c:v>
                </c:pt>
                <c:pt idx="14646">
                  <c:v>0.0</c:v>
                </c:pt>
                <c:pt idx="14647">
                  <c:v>0.0</c:v>
                </c:pt>
                <c:pt idx="14648">
                  <c:v>0.0</c:v>
                </c:pt>
                <c:pt idx="14649">
                  <c:v>0.0</c:v>
                </c:pt>
                <c:pt idx="14650">
                  <c:v>0.0</c:v>
                </c:pt>
                <c:pt idx="14651">
                  <c:v>0.0</c:v>
                </c:pt>
                <c:pt idx="14652">
                  <c:v>0.0</c:v>
                </c:pt>
                <c:pt idx="14653">
                  <c:v>0.0</c:v>
                </c:pt>
                <c:pt idx="14654">
                  <c:v>0.0</c:v>
                </c:pt>
                <c:pt idx="14655">
                  <c:v>0.0</c:v>
                </c:pt>
                <c:pt idx="14656">
                  <c:v>0.0</c:v>
                </c:pt>
                <c:pt idx="14657">
                  <c:v>0.0</c:v>
                </c:pt>
                <c:pt idx="14658">
                  <c:v>0.0</c:v>
                </c:pt>
                <c:pt idx="14659">
                  <c:v>0.0</c:v>
                </c:pt>
                <c:pt idx="14660">
                  <c:v>0.0</c:v>
                </c:pt>
                <c:pt idx="14661">
                  <c:v>0.0</c:v>
                </c:pt>
                <c:pt idx="14662">
                  <c:v>0.0</c:v>
                </c:pt>
                <c:pt idx="14663">
                  <c:v>0.0</c:v>
                </c:pt>
                <c:pt idx="14664">
                  <c:v>0.0</c:v>
                </c:pt>
              </c:numCache>
            </c:numRef>
          </c:yVal>
          <c:smooth val="0"/>
        </c:ser>
        <c:dLbls>
          <c:showLegendKey val="0"/>
          <c:showVal val="0"/>
          <c:showCatName val="0"/>
          <c:showSerName val="0"/>
          <c:showPercent val="0"/>
          <c:showBubbleSize val="0"/>
        </c:dLbls>
        <c:axId val="2105772600"/>
        <c:axId val="2106098728"/>
      </c:scatterChart>
      <c:valAx>
        <c:axId val="2105772600"/>
        <c:scaling>
          <c:orientation val="minMax"/>
        </c:scaling>
        <c:delete val="0"/>
        <c:axPos val="b"/>
        <c:majorGridlines>
          <c:spPr>
            <a:ln w="3175">
              <a:solidFill>
                <a:schemeClr val="tx1"/>
              </a:solidFill>
            </a:ln>
          </c:spPr>
        </c:majorGridlines>
        <c:minorGridlines/>
        <c:title>
          <c:tx>
            <c:rich>
              <a:bodyPr/>
              <a:lstStyle/>
              <a:p>
                <a:pPr>
                  <a:defRPr lang="it-IT" sz="1400"/>
                </a:pPr>
                <a:r>
                  <a:rPr lang="it-IT" sz="1400"/>
                  <a:t>Time</a:t>
                </a:r>
                <a:r>
                  <a:rPr lang="it-IT" sz="1400" baseline="0"/>
                  <a:t> [s]</a:t>
                </a:r>
                <a:endParaRPr lang="it-IT" sz="1400"/>
              </a:p>
            </c:rich>
          </c:tx>
          <c:layout/>
          <c:overlay val="0"/>
        </c:title>
        <c:numFmt formatCode="General" sourceLinked="1"/>
        <c:majorTickMark val="none"/>
        <c:minorTickMark val="none"/>
        <c:tickLblPos val="nextTo"/>
        <c:txPr>
          <a:bodyPr/>
          <a:lstStyle/>
          <a:p>
            <a:pPr>
              <a:defRPr lang="it-IT" sz="1100"/>
            </a:pPr>
            <a:endParaRPr lang="it-IT"/>
          </a:p>
        </c:txPr>
        <c:crossAx val="2106098728"/>
        <c:crosses val="autoZero"/>
        <c:crossBetween val="midCat"/>
      </c:valAx>
      <c:valAx>
        <c:axId val="2106098728"/>
        <c:scaling>
          <c:logBase val="10.0"/>
          <c:orientation val="minMax"/>
          <c:max val="10000.0"/>
          <c:min val="100.0"/>
        </c:scaling>
        <c:delete val="0"/>
        <c:axPos val="l"/>
        <c:majorGridlines>
          <c:spPr>
            <a:ln w="22225">
              <a:solidFill>
                <a:schemeClr val="tx1"/>
              </a:solidFill>
            </a:ln>
          </c:spPr>
        </c:majorGridlines>
        <c:minorGridlines/>
        <c:title>
          <c:tx>
            <c:rich>
              <a:bodyPr/>
              <a:lstStyle/>
              <a:p>
                <a:pPr>
                  <a:defRPr lang="it-IT" sz="1400"/>
                </a:pPr>
                <a:r>
                  <a:rPr lang="it-IT" sz="1400"/>
                  <a:t>Dark Counts [cps]</a:t>
                </a:r>
                <a:r>
                  <a:rPr lang="it-IT" sz="1400" baseline="0"/>
                  <a:t> </a:t>
                </a:r>
                <a:endParaRPr lang="it-IT" sz="1400"/>
              </a:p>
            </c:rich>
          </c:tx>
          <c:layout/>
          <c:overlay val="0"/>
        </c:title>
        <c:numFmt formatCode="#,##0" sourceLinked="0"/>
        <c:majorTickMark val="none"/>
        <c:minorTickMark val="none"/>
        <c:tickLblPos val="nextTo"/>
        <c:txPr>
          <a:bodyPr/>
          <a:lstStyle/>
          <a:p>
            <a:pPr>
              <a:defRPr lang="it-IT" sz="1100"/>
            </a:pPr>
            <a:endParaRPr lang="it-IT"/>
          </a:p>
        </c:txPr>
        <c:crossAx val="2105772600"/>
        <c:crosses val="autoZero"/>
        <c:crossBetween val="midCat"/>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lang="it-IT" sz="1800"/>
            </a:pPr>
            <a:r>
              <a:rPr lang="it-IT" sz="1800"/>
              <a:t>Dark Counts vs Time ZB7858</a:t>
            </a:r>
            <a:r>
              <a:rPr lang="it-IT" sz="1800" baseline="0"/>
              <a:t> scintillation test</a:t>
            </a:r>
            <a:endParaRPr lang="it-IT" sz="1800"/>
          </a:p>
        </c:rich>
      </c:tx>
      <c:layout>
        <c:manualLayout>
          <c:xMode val="edge"/>
          <c:yMode val="edge"/>
          <c:x val="0.200585204627199"/>
          <c:y val="0.0309790424711824"/>
        </c:manualLayout>
      </c:layout>
      <c:overlay val="0"/>
    </c:title>
    <c:autoTitleDeleted val="0"/>
    <c:plotArea>
      <c:layout/>
      <c:scatterChart>
        <c:scatterStyle val="lineMarker"/>
        <c:varyColors val="0"/>
        <c:ser>
          <c:idx val="0"/>
          <c:order val="0"/>
          <c:spPr>
            <a:ln w="47625">
              <a:noFill/>
            </a:ln>
          </c:spPr>
          <c:marker>
            <c:symbol val="circle"/>
            <c:size val="2"/>
            <c:spPr>
              <a:solidFill>
                <a:schemeClr val="tx2"/>
              </a:solidFill>
              <a:ln>
                <a:solidFill>
                  <a:schemeClr val="tx2"/>
                </a:solidFill>
              </a:ln>
            </c:spPr>
          </c:marker>
          <c:xVal>
            <c:numRef>
              <c:f>Foglio1!$E$2:$E$15687</c:f>
              <c:numCache>
                <c:formatCode>General</c:formatCode>
                <c:ptCount val="15686"/>
                <c:pt idx="0">
                  <c:v>1.77417E-7</c:v>
                </c:pt>
                <c:pt idx="1">
                  <c:v>9.922060177417</c:v>
                </c:pt>
                <c:pt idx="2">
                  <c:v>20.265660177417</c:v>
                </c:pt>
                <c:pt idx="3">
                  <c:v>30.35976017741701</c:v>
                </c:pt>
                <c:pt idx="4">
                  <c:v>40.438160177417</c:v>
                </c:pt>
                <c:pt idx="5">
                  <c:v>50.54746017741688</c:v>
                </c:pt>
                <c:pt idx="6">
                  <c:v>60.87616017741691</c:v>
                </c:pt>
                <c:pt idx="7">
                  <c:v>71.25096017741687</c:v>
                </c:pt>
                <c:pt idx="8">
                  <c:v>81.423260177417</c:v>
                </c:pt>
                <c:pt idx="9">
                  <c:v>91.40782017741698</c:v>
                </c:pt>
                <c:pt idx="10">
                  <c:v>101.892820177417</c:v>
                </c:pt>
                <c:pt idx="11">
                  <c:v>112.142820177417</c:v>
                </c:pt>
                <c:pt idx="12">
                  <c:v>122.143820177417</c:v>
                </c:pt>
                <c:pt idx="13">
                  <c:v>132.362420177417</c:v>
                </c:pt>
                <c:pt idx="14">
                  <c:v>142.424720177417</c:v>
                </c:pt>
                <c:pt idx="15">
                  <c:v>152.690620177417</c:v>
                </c:pt>
                <c:pt idx="16">
                  <c:v>162.879120177417</c:v>
                </c:pt>
                <c:pt idx="17">
                  <c:v>172.966420177417</c:v>
                </c:pt>
                <c:pt idx="18">
                  <c:v>183.216920177417</c:v>
                </c:pt>
                <c:pt idx="19">
                  <c:v>193.357620177417</c:v>
                </c:pt>
                <c:pt idx="20">
                  <c:v>203.326250177417</c:v>
                </c:pt>
                <c:pt idx="21">
                  <c:v>213.388950177417</c:v>
                </c:pt>
                <c:pt idx="22">
                  <c:v>223.764150177417</c:v>
                </c:pt>
                <c:pt idx="23">
                  <c:v>234.014150177417</c:v>
                </c:pt>
                <c:pt idx="24">
                  <c:v>244.233250177417</c:v>
                </c:pt>
                <c:pt idx="25">
                  <c:v>254.171000177417</c:v>
                </c:pt>
                <c:pt idx="26">
                  <c:v>264.2962001774169</c:v>
                </c:pt>
                <c:pt idx="27">
                  <c:v>274.171450177417</c:v>
                </c:pt>
                <c:pt idx="28">
                  <c:v>284.343550177417</c:v>
                </c:pt>
                <c:pt idx="29">
                  <c:v>294.671750177417</c:v>
                </c:pt>
                <c:pt idx="30">
                  <c:v>304.7817501774168</c:v>
                </c:pt>
                <c:pt idx="31">
                  <c:v>314.922450177417</c:v>
                </c:pt>
                <c:pt idx="32">
                  <c:v>325.297650177417</c:v>
                </c:pt>
                <c:pt idx="33">
                  <c:v>335.391750177417</c:v>
                </c:pt>
                <c:pt idx="34">
                  <c:v>345.313560177417</c:v>
                </c:pt>
                <c:pt idx="35">
                  <c:v>355.204250177417</c:v>
                </c:pt>
                <c:pt idx="36">
                  <c:v>365.407450177417</c:v>
                </c:pt>
                <c:pt idx="37">
                  <c:v>375.646150177417</c:v>
                </c:pt>
                <c:pt idx="38">
                  <c:v>385.798650177417</c:v>
                </c:pt>
                <c:pt idx="39">
                  <c:v>395.892750177417</c:v>
                </c:pt>
                <c:pt idx="40">
                  <c:v>406.0648501774171</c:v>
                </c:pt>
                <c:pt idx="41">
                  <c:v>415.9560301774169</c:v>
                </c:pt>
                <c:pt idx="42">
                  <c:v>426.002630177417</c:v>
                </c:pt>
                <c:pt idx="43">
                  <c:v>435.9715001774169</c:v>
                </c:pt>
                <c:pt idx="44">
                  <c:v>446.190100177417</c:v>
                </c:pt>
                <c:pt idx="45">
                  <c:v>456.4097001774171</c:v>
                </c:pt>
                <c:pt idx="46">
                  <c:v>466.644000177417</c:v>
                </c:pt>
                <c:pt idx="47">
                  <c:v>476.819700177417</c:v>
                </c:pt>
                <c:pt idx="48">
                  <c:v>486.866300177417</c:v>
                </c:pt>
                <c:pt idx="49">
                  <c:v>496.9604001774171</c:v>
                </c:pt>
                <c:pt idx="50">
                  <c:v>507.0075001774171</c:v>
                </c:pt>
                <c:pt idx="51">
                  <c:v>517.070200177417</c:v>
                </c:pt>
                <c:pt idx="52">
                  <c:v>527.351600177416</c:v>
                </c:pt>
                <c:pt idx="53">
                  <c:v>537.539600177417</c:v>
                </c:pt>
                <c:pt idx="54">
                  <c:v>547.789600177417</c:v>
                </c:pt>
                <c:pt idx="55">
                  <c:v>558.040600177417</c:v>
                </c:pt>
                <c:pt idx="56">
                  <c:v>568.258700177417</c:v>
                </c:pt>
                <c:pt idx="57">
                  <c:v>578.431000177417</c:v>
                </c:pt>
                <c:pt idx="58">
                  <c:v>588.3371301774164</c:v>
                </c:pt>
                <c:pt idx="59">
                  <c:v>598.556230177417</c:v>
                </c:pt>
                <c:pt idx="60">
                  <c:v>608.603330177417</c:v>
                </c:pt>
                <c:pt idx="61">
                  <c:v>618.853830177417</c:v>
                </c:pt>
                <c:pt idx="62">
                  <c:v>629.432530177417</c:v>
                </c:pt>
                <c:pt idx="63">
                  <c:v>639.666830177417</c:v>
                </c:pt>
                <c:pt idx="64">
                  <c:v>649.885730177417</c:v>
                </c:pt>
                <c:pt idx="65">
                  <c:v>660.1676301774169</c:v>
                </c:pt>
                <c:pt idx="66">
                  <c:v>670.495830177417</c:v>
                </c:pt>
                <c:pt idx="67">
                  <c:v>680.6992301774168</c:v>
                </c:pt>
                <c:pt idx="68">
                  <c:v>691.074430177417</c:v>
                </c:pt>
                <c:pt idx="69">
                  <c:v>701.199430177417</c:v>
                </c:pt>
                <c:pt idx="70">
                  <c:v>711.3094301774167</c:v>
                </c:pt>
                <c:pt idx="71">
                  <c:v>721.684630177417</c:v>
                </c:pt>
                <c:pt idx="72">
                  <c:v>731.8719301774167</c:v>
                </c:pt>
                <c:pt idx="73">
                  <c:v>742.090830177417</c:v>
                </c:pt>
                <c:pt idx="74">
                  <c:v>751.9820101774168</c:v>
                </c:pt>
                <c:pt idx="75">
                  <c:v>762.0452101774164</c:v>
                </c:pt>
                <c:pt idx="76">
                  <c:v>772.4197101774168</c:v>
                </c:pt>
                <c:pt idx="77">
                  <c:v>782.7633101774168</c:v>
                </c:pt>
                <c:pt idx="78">
                  <c:v>792.680220177417</c:v>
                </c:pt>
                <c:pt idx="79">
                  <c:v>802.8209201774164</c:v>
                </c:pt>
                <c:pt idx="80">
                  <c:v>813.040520177417</c:v>
                </c:pt>
                <c:pt idx="81">
                  <c:v>823.274320177417</c:v>
                </c:pt>
                <c:pt idx="82">
                  <c:v>833.649820177417</c:v>
                </c:pt>
                <c:pt idx="83">
                  <c:v>843.8219201774164</c:v>
                </c:pt>
                <c:pt idx="84">
                  <c:v>853.9944201774171</c:v>
                </c:pt>
                <c:pt idx="85">
                  <c:v>864.3694201774164</c:v>
                </c:pt>
                <c:pt idx="86">
                  <c:v>874.7292201774169</c:v>
                </c:pt>
                <c:pt idx="87">
                  <c:v>884.9321201774159</c:v>
                </c:pt>
                <c:pt idx="88">
                  <c:v>895.3706201774169</c:v>
                </c:pt>
                <c:pt idx="89">
                  <c:v>905.4331201774169</c:v>
                </c:pt>
                <c:pt idx="90">
                  <c:v>915.6520201774164</c:v>
                </c:pt>
                <c:pt idx="91">
                  <c:v>925.8245201774164</c:v>
                </c:pt>
                <c:pt idx="92">
                  <c:v>936.2152201774169</c:v>
                </c:pt>
                <c:pt idx="93">
                  <c:v>946.4216201774159</c:v>
                </c:pt>
                <c:pt idx="94">
                  <c:v>956.731220177417</c:v>
                </c:pt>
                <c:pt idx="95">
                  <c:v>966.8412201774155</c:v>
                </c:pt>
                <c:pt idx="96">
                  <c:v>976.9664201774164</c:v>
                </c:pt>
                <c:pt idx="97">
                  <c:v>987.170120177417</c:v>
                </c:pt>
                <c:pt idx="98">
                  <c:v>997.4826201774164</c:v>
                </c:pt>
                <c:pt idx="99">
                  <c:v>1007.857820177417</c:v>
                </c:pt>
                <c:pt idx="100">
                  <c:v>1017.983020177417</c:v>
                </c:pt>
                <c:pt idx="101">
                  <c:v>1028.170520177417</c:v>
                </c:pt>
                <c:pt idx="102">
                  <c:v>1038.389420177416</c:v>
                </c:pt>
                <c:pt idx="103">
                  <c:v>1048.530620177417</c:v>
                </c:pt>
                <c:pt idx="104">
                  <c:v>1058.593820177417</c:v>
                </c:pt>
                <c:pt idx="105">
                  <c:v>1068.765920177417</c:v>
                </c:pt>
                <c:pt idx="106">
                  <c:v>1078.718860177417</c:v>
                </c:pt>
                <c:pt idx="107">
                  <c:v>1089.202460177417</c:v>
                </c:pt>
                <c:pt idx="108">
                  <c:v>1099.493160177417</c:v>
                </c:pt>
                <c:pt idx="109">
                  <c:v>1109.633860177417</c:v>
                </c:pt>
                <c:pt idx="110">
                  <c:v>1119.931160177417</c:v>
                </c:pt>
                <c:pt idx="111">
                  <c:v>1130.228260177417</c:v>
                </c:pt>
                <c:pt idx="112">
                  <c:v>1140.415960177417</c:v>
                </c:pt>
                <c:pt idx="113">
                  <c:v>1150.462760177417</c:v>
                </c:pt>
                <c:pt idx="114">
                  <c:v>1160.650760177417</c:v>
                </c:pt>
                <c:pt idx="115">
                  <c:v>1170.853660177417</c:v>
                </c:pt>
                <c:pt idx="116">
                  <c:v>1181.291660177417</c:v>
                </c:pt>
                <c:pt idx="117">
                  <c:v>1191.479660177417</c:v>
                </c:pt>
                <c:pt idx="118">
                  <c:v>1201.745360177417</c:v>
                </c:pt>
                <c:pt idx="119">
                  <c:v>1212.026460177417</c:v>
                </c:pt>
                <c:pt idx="120">
                  <c:v>1221.932830177417</c:v>
                </c:pt>
                <c:pt idx="121">
                  <c:v>1232.043130177417</c:v>
                </c:pt>
                <c:pt idx="122">
                  <c:v>1242.199530177417</c:v>
                </c:pt>
                <c:pt idx="123">
                  <c:v>1252.184090177416</c:v>
                </c:pt>
                <c:pt idx="124">
                  <c:v>1262.402990177417</c:v>
                </c:pt>
                <c:pt idx="125">
                  <c:v>1272.590290177417</c:v>
                </c:pt>
                <c:pt idx="126">
                  <c:v>1282.559410177417</c:v>
                </c:pt>
                <c:pt idx="127">
                  <c:v>1293.059610177417</c:v>
                </c:pt>
                <c:pt idx="128">
                  <c:v>1303.059610177417</c:v>
                </c:pt>
                <c:pt idx="129">
                  <c:v>1313.249310177417</c:v>
                </c:pt>
                <c:pt idx="130">
                  <c:v>1323.419610177417</c:v>
                </c:pt>
                <c:pt idx="131">
                  <c:v>1333.951210177417</c:v>
                </c:pt>
                <c:pt idx="132">
                  <c:v>1344.107610177417</c:v>
                </c:pt>
                <c:pt idx="133">
                  <c:v>1354.295610177417</c:v>
                </c:pt>
                <c:pt idx="134">
                  <c:v>1364.467410177417</c:v>
                </c:pt>
                <c:pt idx="135">
                  <c:v>1374.530110177417</c:v>
                </c:pt>
                <c:pt idx="136">
                  <c:v>1385.030310177417</c:v>
                </c:pt>
                <c:pt idx="137">
                  <c:v>1395.311410177417</c:v>
                </c:pt>
                <c:pt idx="138">
                  <c:v>1405.478110177417</c:v>
                </c:pt>
                <c:pt idx="139">
                  <c:v>1415.587710177417</c:v>
                </c:pt>
                <c:pt idx="140">
                  <c:v>1426.072310177417</c:v>
                </c:pt>
                <c:pt idx="141">
                  <c:v>1436.260010177417</c:v>
                </c:pt>
                <c:pt idx="142">
                  <c:v>1446.400710177417</c:v>
                </c:pt>
                <c:pt idx="143">
                  <c:v>1456.744810177417</c:v>
                </c:pt>
                <c:pt idx="144">
                  <c:v>1466.776710177417</c:v>
                </c:pt>
                <c:pt idx="145">
                  <c:v>1476.573280177417</c:v>
                </c:pt>
                <c:pt idx="146">
                  <c:v>1486.573280177417</c:v>
                </c:pt>
                <c:pt idx="147">
                  <c:v>1496.870780177417</c:v>
                </c:pt>
                <c:pt idx="148">
                  <c:v>1507.011480177417</c:v>
                </c:pt>
                <c:pt idx="149">
                  <c:v>1517.105880177417</c:v>
                </c:pt>
                <c:pt idx="150">
                  <c:v>1527.199480177416</c:v>
                </c:pt>
                <c:pt idx="151">
                  <c:v>1537.340180177417</c:v>
                </c:pt>
                <c:pt idx="152">
                  <c:v>1547.215670177417</c:v>
                </c:pt>
                <c:pt idx="153">
                  <c:v>1557.419370177417</c:v>
                </c:pt>
                <c:pt idx="154">
                  <c:v>1567.732370177417</c:v>
                </c:pt>
                <c:pt idx="155">
                  <c:v>1577.497810177417</c:v>
                </c:pt>
                <c:pt idx="156">
                  <c:v>1587.670110177417</c:v>
                </c:pt>
                <c:pt idx="157">
                  <c:v>1597.670310177416</c:v>
                </c:pt>
                <c:pt idx="158">
                  <c:v>1608.186210177417</c:v>
                </c:pt>
                <c:pt idx="159">
                  <c:v>1618.342610177417</c:v>
                </c:pt>
                <c:pt idx="160">
                  <c:v>1628.795510177417</c:v>
                </c:pt>
                <c:pt idx="161">
                  <c:v>1639.186410177417</c:v>
                </c:pt>
                <c:pt idx="162">
                  <c:v>1649.077590177417</c:v>
                </c:pt>
                <c:pt idx="163">
                  <c:v>1659.311690177417</c:v>
                </c:pt>
                <c:pt idx="164">
                  <c:v>1669.483990177417</c:v>
                </c:pt>
                <c:pt idx="165">
                  <c:v>1679.358990177417</c:v>
                </c:pt>
                <c:pt idx="166">
                  <c:v>1689.641090177417</c:v>
                </c:pt>
                <c:pt idx="167">
                  <c:v>1699.702890177417</c:v>
                </c:pt>
                <c:pt idx="168">
                  <c:v>1710.071790177416</c:v>
                </c:pt>
                <c:pt idx="169">
                  <c:v>1720.134490177416</c:v>
                </c:pt>
                <c:pt idx="170">
                  <c:v>1730.306590177416</c:v>
                </c:pt>
                <c:pt idx="171">
                  <c:v>1740.478690177416</c:v>
                </c:pt>
                <c:pt idx="172">
                  <c:v>1750.822790177416</c:v>
                </c:pt>
                <c:pt idx="173">
                  <c:v>1760.885290177416</c:v>
                </c:pt>
                <c:pt idx="174">
                  <c:v>1771.088690177417</c:v>
                </c:pt>
                <c:pt idx="175">
                  <c:v>1781.229590177417</c:v>
                </c:pt>
                <c:pt idx="176">
                  <c:v>1791.588890177417</c:v>
                </c:pt>
                <c:pt idx="177">
                  <c:v>1801.542570177417</c:v>
                </c:pt>
                <c:pt idx="178">
                  <c:v>1811.714870177417</c:v>
                </c:pt>
                <c:pt idx="179">
                  <c:v>1821.777570177417</c:v>
                </c:pt>
                <c:pt idx="180">
                  <c:v>1832.043270177417</c:v>
                </c:pt>
                <c:pt idx="181">
                  <c:v>1842.324370177417</c:v>
                </c:pt>
                <c:pt idx="182">
                  <c:v>1852.340270177417</c:v>
                </c:pt>
                <c:pt idx="183">
                  <c:v>1862.496170177417</c:v>
                </c:pt>
                <c:pt idx="184">
                  <c:v>1872.684370177416</c:v>
                </c:pt>
                <c:pt idx="185">
                  <c:v>1882.918670177417</c:v>
                </c:pt>
                <c:pt idx="186">
                  <c:v>1893.075270177417</c:v>
                </c:pt>
                <c:pt idx="187">
                  <c:v>1903.106870177417</c:v>
                </c:pt>
                <c:pt idx="188">
                  <c:v>1913.278670177417</c:v>
                </c:pt>
                <c:pt idx="189">
                  <c:v>1923.560270177417</c:v>
                </c:pt>
                <c:pt idx="190">
                  <c:v>1933.888970177417</c:v>
                </c:pt>
                <c:pt idx="191">
                  <c:v>1944.076270177417</c:v>
                </c:pt>
                <c:pt idx="192">
                  <c:v>1954.420370177417</c:v>
                </c:pt>
                <c:pt idx="193">
                  <c:v>1964.483070177417</c:v>
                </c:pt>
                <c:pt idx="194">
                  <c:v>1974.874270177417</c:v>
                </c:pt>
                <c:pt idx="195">
                  <c:v>1984.874030177416</c:v>
                </c:pt>
                <c:pt idx="196">
                  <c:v>1995.217930177417</c:v>
                </c:pt>
                <c:pt idx="197">
                  <c:v>2005.623530177417</c:v>
                </c:pt>
                <c:pt idx="198">
                  <c:v>2015.774730177417</c:v>
                </c:pt>
                <c:pt idx="199">
                  <c:v>2026.010030177417</c:v>
                </c:pt>
                <c:pt idx="200">
                  <c:v>2036.556130177417</c:v>
                </c:pt>
                <c:pt idx="201">
                  <c:v>2046.290690177417</c:v>
                </c:pt>
                <c:pt idx="202">
                  <c:v>2056.494390177417</c:v>
                </c:pt>
                <c:pt idx="203">
                  <c:v>2066.744590177417</c:v>
                </c:pt>
                <c:pt idx="204">
                  <c:v>2076.916690177417</c:v>
                </c:pt>
                <c:pt idx="205">
                  <c:v>2087.151690177417</c:v>
                </c:pt>
                <c:pt idx="206">
                  <c:v>2097.260790177417</c:v>
                </c:pt>
                <c:pt idx="207">
                  <c:v>2107.261290177417</c:v>
                </c:pt>
                <c:pt idx="208">
                  <c:v>2117.214480177417</c:v>
                </c:pt>
                <c:pt idx="209">
                  <c:v>2127.401980177417</c:v>
                </c:pt>
                <c:pt idx="210">
                  <c:v>2137.496080177417</c:v>
                </c:pt>
                <c:pt idx="211">
                  <c:v>2147.902980177417</c:v>
                </c:pt>
                <c:pt idx="212">
                  <c:v>2158.263280177417</c:v>
                </c:pt>
                <c:pt idx="213">
                  <c:v>2168.356880177417</c:v>
                </c:pt>
                <c:pt idx="214">
                  <c:v>2178.341190177417</c:v>
                </c:pt>
                <c:pt idx="215">
                  <c:v>2188.544390177417</c:v>
                </c:pt>
                <c:pt idx="216">
                  <c:v>2198.779390177417</c:v>
                </c:pt>
                <c:pt idx="217">
                  <c:v>2208.935790177417</c:v>
                </c:pt>
                <c:pt idx="218">
                  <c:v>2219.263690177417</c:v>
                </c:pt>
                <c:pt idx="219">
                  <c:v>2229.638690177417</c:v>
                </c:pt>
                <c:pt idx="220">
                  <c:v>2239.670290177417</c:v>
                </c:pt>
                <c:pt idx="221">
                  <c:v>2249.701890177416</c:v>
                </c:pt>
                <c:pt idx="222">
                  <c:v>2260.201890177416</c:v>
                </c:pt>
                <c:pt idx="223">
                  <c:v>2270.593290177416</c:v>
                </c:pt>
                <c:pt idx="224">
                  <c:v>2280.905590177416</c:v>
                </c:pt>
                <c:pt idx="225">
                  <c:v>2291.171490177416</c:v>
                </c:pt>
                <c:pt idx="226">
                  <c:v>2301.583490177416</c:v>
                </c:pt>
                <c:pt idx="227">
                  <c:v>2311.968290177416</c:v>
                </c:pt>
                <c:pt idx="228">
                  <c:v>2322.556290177416</c:v>
                </c:pt>
                <c:pt idx="229">
                  <c:v>2332.650190177416</c:v>
                </c:pt>
                <c:pt idx="230">
                  <c:v>2342.853890177416</c:v>
                </c:pt>
                <c:pt idx="231">
                  <c:v>2353.072490177416</c:v>
                </c:pt>
                <c:pt idx="232">
                  <c:v>2363.275690177416</c:v>
                </c:pt>
                <c:pt idx="233">
                  <c:v>2373.245050177416</c:v>
                </c:pt>
                <c:pt idx="234">
                  <c:v>2383.667350177416</c:v>
                </c:pt>
                <c:pt idx="235">
                  <c:v>2393.636220177416</c:v>
                </c:pt>
                <c:pt idx="236">
                  <c:v>2403.870520177416</c:v>
                </c:pt>
                <c:pt idx="237">
                  <c:v>2413.980320177417</c:v>
                </c:pt>
                <c:pt idx="238">
                  <c:v>2424.245720177417</c:v>
                </c:pt>
                <c:pt idx="239">
                  <c:v>2434.121210177417</c:v>
                </c:pt>
                <c:pt idx="240">
                  <c:v>2444.449410177417</c:v>
                </c:pt>
                <c:pt idx="241">
                  <c:v>2455.012110177416</c:v>
                </c:pt>
                <c:pt idx="242">
                  <c:v>2465.402810177417</c:v>
                </c:pt>
                <c:pt idx="243">
                  <c:v>2475.559710177416</c:v>
                </c:pt>
                <c:pt idx="244">
                  <c:v>2486.028310177417</c:v>
                </c:pt>
                <c:pt idx="245">
                  <c:v>2496.138610177416</c:v>
                </c:pt>
                <c:pt idx="246">
                  <c:v>2506.653610177416</c:v>
                </c:pt>
                <c:pt idx="247">
                  <c:v>2516.888410177417</c:v>
                </c:pt>
                <c:pt idx="248">
                  <c:v>2527.123010177416</c:v>
                </c:pt>
                <c:pt idx="249">
                  <c:v>2537.373510177416</c:v>
                </c:pt>
                <c:pt idx="250">
                  <c:v>2547.498510177416</c:v>
                </c:pt>
                <c:pt idx="251">
                  <c:v>2557.686010177416</c:v>
                </c:pt>
                <c:pt idx="252">
                  <c:v>2567.530130177416</c:v>
                </c:pt>
                <c:pt idx="253">
                  <c:v>2577.686730177416</c:v>
                </c:pt>
                <c:pt idx="254">
                  <c:v>2587.733530177416</c:v>
                </c:pt>
                <c:pt idx="255">
                  <c:v>2598.140430177416</c:v>
                </c:pt>
                <c:pt idx="256">
                  <c:v>2608.327730177416</c:v>
                </c:pt>
                <c:pt idx="257">
                  <c:v>2618.546130177417</c:v>
                </c:pt>
                <c:pt idx="258">
                  <c:v>2628.696630177417</c:v>
                </c:pt>
                <c:pt idx="259">
                  <c:v>2639.056230177417</c:v>
                </c:pt>
                <c:pt idx="260">
                  <c:v>2649.306230177417</c:v>
                </c:pt>
                <c:pt idx="261">
                  <c:v>2659.416230177417</c:v>
                </c:pt>
                <c:pt idx="262">
                  <c:v>2669.525330177417</c:v>
                </c:pt>
                <c:pt idx="263">
                  <c:v>2679.728730177417</c:v>
                </c:pt>
                <c:pt idx="264">
                  <c:v>2690.198130177417</c:v>
                </c:pt>
                <c:pt idx="265">
                  <c:v>2700.323330177417</c:v>
                </c:pt>
                <c:pt idx="266">
                  <c:v>2710.385830177417</c:v>
                </c:pt>
                <c:pt idx="267">
                  <c:v>2720.777530177417</c:v>
                </c:pt>
                <c:pt idx="268">
                  <c:v>2730.980430177417</c:v>
                </c:pt>
                <c:pt idx="269">
                  <c:v>2740.948810177417</c:v>
                </c:pt>
                <c:pt idx="270">
                  <c:v>2751.027010177417</c:v>
                </c:pt>
                <c:pt idx="271">
                  <c:v>2761.012060177417</c:v>
                </c:pt>
                <c:pt idx="272">
                  <c:v>2771.387760177417</c:v>
                </c:pt>
                <c:pt idx="273">
                  <c:v>2781.434060177417</c:v>
                </c:pt>
                <c:pt idx="274">
                  <c:v>2791.559260177417</c:v>
                </c:pt>
                <c:pt idx="275">
                  <c:v>2801.903360177417</c:v>
                </c:pt>
                <c:pt idx="276">
                  <c:v>2811.965660177417</c:v>
                </c:pt>
                <c:pt idx="277">
                  <c:v>2822.075960177417</c:v>
                </c:pt>
                <c:pt idx="278">
                  <c:v>2832.341360177416</c:v>
                </c:pt>
                <c:pt idx="279">
                  <c:v>2842.434960177417</c:v>
                </c:pt>
                <c:pt idx="280">
                  <c:v>2852.576360177417</c:v>
                </c:pt>
                <c:pt idx="281">
                  <c:v>2862.263860177417</c:v>
                </c:pt>
                <c:pt idx="282">
                  <c:v>2872.732760177416</c:v>
                </c:pt>
                <c:pt idx="283">
                  <c:v>2882.873460177416</c:v>
                </c:pt>
                <c:pt idx="284">
                  <c:v>2892.858260177416</c:v>
                </c:pt>
                <c:pt idx="285">
                  <c:v>2902.952160177416</c:v>
                </c:pt>
                <c:pt idx="286">
                  <c:v>2913.280360177416</c:v>
                </c:pt>
                <c:pt idx="287">
                  <c:v>2923.686260177416</c:v>
                </c:pt>
                <c:pt idx="288">
                  <c:v>2933.884060177416</c:v>
                </c:pt>
                <c:pt idx="289">
                  <c:v>2944.056160177416</c:v>
                </c:pt>
                <c:pt idx="290">
                  <c:v>2954.338060177416</c:v>
                </c:pt>
                <c:pt idx="291">
                  <c:v>2964.540960177416</c:v>
                </c:pt>
                <c:pt idx="292">
                  <c:v>2974.822360177416</c:v>
                </c:pt>
                <c:pt idx="293">
                  <c:v>2984.806920177416</c:v>
                </c:pt>
                <c:pt idx="294">
                  <c:v>2995.088320177416</c:v>
                </c:pt>
                <c:pt idx="295">
                  <c:v>3005.276320177416</c:v>
                </c:pt>
                <c:pt idx="296">
                  <c:v>3015.448620177416</c:v>
                </c:pt>
                <c:pt idx="297">
                  <c:v>3025.604720177416</c:v>
                </c:pt>
                <c:pt idx="298">
                  <c:v>3036.137120177416</c:v>
                </c:pt>
                <c:pt idx="299">
                  <c:v>3046.386420177416</c:v>
                </c:pt>
                <c:pt idx="300">
                  <c:v>3056.683720177416</c:v>
                </c:pt>
                <c:pt idx="301">
                  <c:v>3067.011620177416</c:v>
                </c:pt>
                <c:pt idx="302">
                  <c:v>3077.199320177416</c:v>
                </c:pt>
                <c:pt idx="303">
                  <c:v>3087.059120177416</c:v>
                </c:pt>
                <c:pt idx="304">
                  <c:v>3097.075320177416</c:v>
                </c:pt>
                <c:pt idx="305">
                  <c:v>3106.590760177417</c:v>
                </c:pt>
                <c:pt idx="306">
                  <c:v>3116.528260177417</c:v>
                </c:pt>
                <c:pt idx="307">
                  <c:v>3126.575760177417</c:v>
                </c:pt>
                <c:pt idx="308">
                  <c:v>3136.779660177417</c:v>
                </c:pt>
                <c:pt idx="309">
                  <c:v>3146.903660177416</c:v>
                </c:pt>
                <c:pt idx="310">
                  <c:v>3157.107360177416</c:v>
                </c:pt>
                <c:pt idx="311">
                  <c:v>3167.404660177417</c:v>
                </c:pt>
                <c:pt idx="312">
                  <c:v>3177.373290177416</c:v>
                </c:pt>
                <c:pt idx="313">
                  <c:v>3187.482890177416</c:v>
                </c:pt>
                <c:pt idx="314">
                  <c:v>3197.623590177416</c:v>
                </c:pt>
                <c:pt idx="315">
                  <c:v>3207.795690177416</c:v>
                </c:pt>
                <c:pt idx="316">
                  <c:v>3218.139790177416</c:v>
                </c:pt>
                <c:pt idx="317">
                  <c:v>3228.529990177416</c:v>
                </c:pt>
                <c:pt idx="318">
                  <c:v>3238.524600177416</c:v>
                </c:pt>
                <c:pt idx="319">
                  <c:v>3248.571700177415</c:v>
                </c:pt>
                <c:pt idx="320">
                  <c:v>3258.822200177416</c:v>
                </c:pt>
                <c:pt idx="321">
                  <c:v>3269.103600177416</c:v>
                </c:pt>
                <c:pt idx="322">
                  <c:v>3279.385500177415</c:v>
                </c:pt>
                <c:pt idx="323">
                  <c:v>3289.682100177416</c:v>
                </c:pt>
                <c:pt idx="324">
                  <c:v>3299.807300177415</c:v>
                </c:pt>
                <c:pt idx="325">
                  <c:v>3309.979800177416</c:v>
                </c:pt>
                <c:pt idx="326">
                  <c:v>3320.104800177416</c:v>
                </c:pt>
                <c:pt idx="327">
                  <c:v>3330.276900177416</c:v>
                </c:pt>
                <c:pt idx="328">
                  <c:v>3340.605600177416</c:v>
                </c:pt>
                <c:pt idx="329">
                  <c:v>3350.793300177416</c:v>
                </c:pt>
                <c:pt idx="330">
                  <c:v>3360.564620177416</c:v>
                </c:pt>
                <c:pt idx="331">
                  <c:v>3370.700120177416</c:v>
                </c:pt>
                <c:pt idx="332">
                  <c:v>3380.778020177416</c:v>
                </c:pt>
                <c:pt idx="333">
                  <c:v>3391.044920177416</c:v>
                </c:pt>
                <c:pt idx="334">
                  <c:v>3400.950070177416</c:v>
                </c:pt>
                <c:pt idx="335">
                  <c:v>3411.060370177416</c:v>
                </c:pt>
                <c:pt idx="336">
                  <c:v>3421.372670177416</c:v>
                </c:pt>
                <c:pt idx="337">
                  <c:v>3431.685170177416</c:v>
                </c:pt>
                <c:pt idx="338">
                  <c:v>3441.904270177416</c:v>
                </c:pt>
                <c:pt idx="339">
                  <c:v>3451.972370177415</c:v>
                </c:pt>
                <c:pt idx="340">
                  <c:v>3462.060570177416</c:v>
                </c:pt>
                <c:pt idx="341">
                  <c:v>3472.358370177415</c:v>
                </c:pt>
                <c:pt idx="342">
                  <c:v>3482.295630177416</c:v>
                </c:pt>
                <c:pt idx="343">
                  <c:v>3492.623830177416</c:v>
                </c:pt>
                <c:pt idx="344">
                  <c:v>3502.843230177415</c:v>
                </c:pt>
                <c:pt idx="345">
                  <c:v>3512.999630177415</c:v>
                </c:pt>
                <c:pt idx="346">
                  <c:v>3523.359430177415</c:v>
                </c:pt>
                <c:pt idx="347">
                  <c:v>3533.280510177416</c:v>
                </c:pt>
                <c:pt idx="348">
                  <c:v>3543.399410177415</c:v>
                </c:pt>
                <c:pt idx="349">
                  <c:v>3553.806310177415</c:v>
                </c:pt>
                <c:pt idx="350">
                  <c:v>3563.993810177415</c:v>
                </c:pt>
                <c:pt idx="351">
                  <c:v>3574.431510177415</c:v>
                </c:pt>
                <c:pt idx="352">
                  <c:v>3584.791310177415</c:v>
                </c:pt>
                <c:pt idx="353">
                  <c:v>3594.963410177415</c:v>
                </c:pt>
                <c:pt idx="354">
                  <c:v>3605.041810177415</c:v>
                </c:pt>
                <c:pt idx="355">
                  <c:v>3614.963380177415</c:v>
                </c:pt>
                <c:pt idx="356">
                  <c:v>3625.010880177415</c:v>
                </c:pt>
                <c:pt idx="357">
                  <c:v>3635.401780177415</c:v>
                </c:pt>
                <c:pt idx="358">
                  <c:v>3645.479980177415</c:v>
                </c:pt>
                <c:pt idx="359">
                  <c:v>3655.495680177415</c:v>
                </c:pt>
                <c:pt idx="360">
                  <c:v>3665.589780177415</c:v>
                </c:pt>
                <c:pt idx="361">
                  <c:v>3675.980680177415</c:v>
                </c:pt>
                <c:pt idx="362">
                  <c:v>3686.433880177415</c:v>
                </c:pt>
                <c:pt idx="363">
                  <c:v>3696.529980177415</c:v>
                </c:pt>
                <c:pt idx="364">
                  <c:v>3706.700080177415</c:v>
                </c:pt>
                <c:pt idx="365">
                  <c:v>3717.012580177415</c:v>
                </c:pt>
                <c:pt idx="366">
                  <c:v>3726.951060177414</c:v>
                </c:pt>
                <c:pt idx="367">
                  <c:v>3736.997360177414</c:v>
                </c:pt>
                <c:pt idx="368">
                  <c:v>3747.091260177414</c:v>
                </c:pt>
                <c:pt idx="369">
                  <c:v>3757.372660177414</c:v>
                </c:pt>
                <c:pt idx="370">
                  <c:v>3767.591760177414</c:v>
                </c:pt>
                <c:pt idx="371">
                  <c:v>3777.795160177414</c:v>
                </c:pt>
                <c:pt idx="372">
                  <c:v>3787.982860177414</c:v>
                </c:pt>
                <c:pt idx="373">
                  <c:v>3798.123760177414</c:v>
                </c:pt>
                <c:pt idx="374">
                  <c:v>3808.139960177414</c:v>
                </c:pt>
                <c:pt idx="375">
                  <c:v>3818.436560177414</c:v>
                </c:pt>
                <c:pt idx="376">
                  <c:v>3828.577460177414</c:v>
                </c:pt>
                <c:pt idx="377">
                  <c:v>3838.764260177414</c:v>
                </c:pt>
                <c:pt idx="378">
                  <c:v>3848.664750177414</c:v>
                </c:pt>
                <c:pt idx="379">
                  <c:v>3858.727750177414</c:v>
                </c:pt>
                <c:pt idx="380">
                  <c:v>3869.071150177413</c:v>
                </c:pt>
                <c:pt idx="381">
                  <c:v>3879.087350177414</c:v>
                </c:pt>
                <c:pt idx="382">
                  <c:v>3889.024850177414</c:v>
                </c:pt>
                <c:pt idx="383">
                  <c:v>3899.087550177414</c:v>
                </c:pt>
                <c:pt idx="384">
                  <c:v>3909.228450177414</c:v>
                </c:pt>
                <c:pt idx="385">
                  <c:v>3919.447850177414</c:v>
                </c:pt>
                <c:pt idx="386">
                  <c:v>3929.541750177413</c:v>
                </c:pt>
                <c:pt idx="387">
                  <c:v>3939.994650177414</c:v>
                </c:pt>
                <c:pt idx="388">
                  <c:v>3950.432650177414</c:v>
                </c:pt>
                <c:pt idx="389">
                  <c:v>3960.620150177414</c:v>
                </c:pt>
                <c:pt idx="390">
                  <c:v>3971.026550177414</c:v>
                </c:pt>
                <c:pt idx="391">
                  <c:v>3981.465050177414</c:v>
                </c:pt>
                <c:pt idx="392">
                  <c:v>3991.683150177414</c:v>
                </c:pt>
                <c:pt idx="393">
                  <c:v>4001.792750177414</c:v>
                </c:pt>
                <c:pt idx="394">
                  <c:v>4011.762110177414</c:v>
                </c:pt>
                <c:pt idx="395">
                  <c:v>4022.293210177414</c:v>
                </c:pt>
                <c:pt idx="396">
                  <c:v>4032.558910177414</c:v>
                </c:pt>
                <c:pt idx="397">
                  <c:v>4042.840310177413</c:v>
                </c:pt>
                <c:pt idx="398">
                  <c:v>4053.090810177414</c:v>
                </c:pt>
                <c:pt idx="399">
                  <c:v>4063.200610177414</c:v>
                </c:pt>
                <c:pt idx="400">
                  <c:v>4072.903800177414</c:v>
                </c:pt>
                <c:pt idx="401">
                  <c:v>4083.138400177414</c:v>
                </c:pt>
                <c:pt idx="402">
                  <c:v>4093.388600177414</c:v>
                </c:pt>
                <c:pt idx="403">
                  <c:v>4103.747900177414</c:v>
                </c:pt>
                <c:pt idx="404">
                  <c:v>4114.014100177413</c:v>
                </c:pt>
                <c:pt idx="405">
                  <c:v>4124.342300177413</c:v>
                </c:pt>
                <c:pt idx="406">
                  <c:v>4134.389100177413</c:v>
                </c:pt>
                <c:pt idx="407">
                  <c:v>4144.747900177414</c:v>
                </c:pt>
                <c:pt idx="408">
                  <c:v>4155.070900177414</c:v>
                </c:pt>
                <c:pt idx="409">
                  <c:v>4165.383400177414</c:v>
                </c:pt>
                <c:pt idx="410">
                  <c:v>4175.648600177413</c:v>
                </c:pt>
                <c:pt idx="411">
                  <c:v>4185.648800177414</c:v>
                </c:pt>
                <c:pt idx="412">
                  <c:v>4195.915200177414</c:v>
                </c:pt>
                <c:pt idx="413">
                  <c:v>4205.774760177414</c:v>
                </c:pt>
                <c:pt idx="414">
                  <c:v>4215.977960177413</c:v>
                </c:pt>
                <c:pt idx="415">
                  <c:v>4226.212560177415</c:v>
                </c:pt>
                <c:pt idx="416">
                  <c:v>4236.416460177414</c:v>
                </c:pt>
                <c:pt idx="417">
                  <c:v>4246.603760177414</c:v>
                </c:pt>
                <c:pt idx="418">
                  <c:v>4256.82216017742</c:v>
                </c:pt>
                <c:pt idx="419">
                  <c:v>4266.838060177414</c:v>
                </c:pt>
                <c:pt idx="420">
                  <c:v>4276.916760177414</c:v>
                </c:pt>
                <c:pt idx="421">
                  <c:v>4287.072860177414</c:v>
                </c:pt>
                <c:pt idx="422">
                  <c:v>4297.135560177414</c:v>
                </c:pt>
                <c:pt idx="423">
                  <c:v>4307.494860177415</c:v>
                </c:pt>
                <c:pt idx="424">
                  <c:v>4317.69826017742</c:v>
                </c:pt>
                <c:pt idx="425">
                  <c:v>4327.917360177416</c:v>
                </c:pt>
                <c:pt idx="426">
                  <c:v>4337.901920177415</c:v>
                </c:pt>
                <c:pt idx="427">
                  <c:v>4348.401920177415</c:v>
                </c:pt>
                <c:pt idx="428">
                  <c:v>4358.51222017742</c:v>
                </c:pt>
                <c:pt idx="429">
                  <c:v>4368.902620177415</c:v>
                </c:pt>
                <c:pt idx="430">
                  <c:v>4379.324420177415</c:v>
                </c:pt>
                <c:pt idx="431">
                  <c:v>4389.575120177415</c:v>
                </c:pt>
                <c:pt idx="432">
                  <c:v>4399.747220177415</c:v>
                </c:pt>
                <c:pt idx="433">
                  <c:v>4409.997720177415</c:v>
                </c:pt>
                <c:pt idx="434">
                  <c:v>4419.888160177415</c:v>
                </c:pt>
                <c:pt idx="435">
                  <c:v>4430.216360177415</c:v>
                </c:pt>
                <c:pt idx="436">
                  <c:v>4440.32666017742</c:v>
                </c:pt>
                <c:pt idx="437">
                  <c:v>4450.341360177415</c:v>
                </c:pt>
                <c:pt idx="438">
                  <c:v>4460.61616017742</c:v>
                </c:pt>
                <c:pt idx="439">
                  <c:v>4470.554400177416</c:v>
                </c:pt>
                <c:pt idx="440">
                  <c:v>4480.789000177416</c:v>
                </c:pt>
                <c:pt idx="441">
                  <c:v>4490.72626017742</c:v>
                </c:pt>
                <c:pt idx="442">
                  <c:v>4501.039460177415</c:v>
                </c:pt>
                <c:pt idx="443">
                  <c:v>4511.16446017742</c:v>
                </c:pt>
                <c:pt idx="444">
                  <c:v>4521.477160177415</c:v>
                </c:pt>
                <c:pt idx="445">
                  <c:v>4531.461230177415</c:v>
                </c:pt>
                <c:pt idx="446">
                  <c:v>4541.805130177415</c:v>
                </c:pt>
                <c:pt idx="447">
                  <c:v>4551.993330177414</c:v>
                </c:pt>
                <c:pt idx="448">
                  <c:v>4562.071230177415</c:v>
                </c:pt>
                <c:pt idx="449">
                  <c:v>4572.149930177415</c:v>
                </c:pt>
                <c:pt idx="450">
                  <c:v>4582.134730177416</c:v>
                </c:pt>
                <c:pt idx="451">
                  <c:v>4592.244030177416</c:v>
                </c:pt>
                <c:pt idx="452">
                  <c:v>4602.36923017742</c:v>
                </c:pt>
                <c:pt idx="453">
                  <c:v>4612.54153017742</c:v>
                </c:pt>
                <c:pt idx="454">
                  <c:v>4622.49423017742</c:v>
                </c:pt>
                <c:pt idx="455">
                  <c:v>4632.61973017742</c:v>
                </c:pt>
                <c:pt idx="456">
                  <c:v>4642.79223017742</c:v>
                </c:pt>
                <c:pt idx="457">
                  <c:v>4653.151330177415</c:v>
                </c:pt>
                <c:pt idx="458">
                  <c:v>4663.480030177416</c:v>
                </c:pt>
                <c:pt idx="459">
                  <c:v>4673.870430177416</c:v>
                </c:pt>
                <c:pt idx="460">
                  <c:v>4683.808180177416</c:v>
                </c:pt>
                <c:pt idx="461">
                  <c:v>4693.90228017742</c:v>
                </c:pt>
                <c:pt idx="462">
                  <c:v>4704.418180177416</c:v>
                </c:pt>
                <c:pt idx="463">
                  <c:v>4714.589980177416</c:v>
                </c:pt>
                <c:pt idx="464">
                  <c:v>4724.746580177416</c:v>
                </c:pt>
                <c:pt idx="465">
                  <c:v>4734.981180177416</c:v>
                </c:pt>
                <c:pt idx="466">
                  <c:v>4745.168880177418</c:v>
                </c:pt>
                <c:pt idx="467">
                  <c:v>4755.465180177418</c:v>
                </c:pt>
                <c:pt idx="468">
                  <c:v>4766.039180177416</c:v>
                </c:pt>
                <c:pt idx="469">
                  <c:v>4776.38208017742</c:v>
                </c:pt>
                <c:pt idx="470">
                  <c:v>4786.61668017742</c:v>
                </c:pt>
                <c:pt idx="471">
                  <c:v>4796.69508017742</c:v>
                </c:pt>
                <c:pt idx="472">
                  <c:v>4807.023980177416</c:v>
                </c:pt>
                <c:pt idx="473">
                  <c:v>4817.179880177416</c:v>
                </c:pt>
                <c:pt idx="474">
                  <c:v>4827.383580177416</c:v>
                </c:pt>
                <c:pt idx="475">
                  <c:v>4837.367890177416</c:v>
                </c:pt>
                <c:pt idx="476">
                  <c:v>4847.274750177417</c:v>
                </c:pt>
                <c:pt idx="477">
                  <c:v>4857.290450177416</c:v>
                </c:pt>
                <c:pt idx="478">
                  <c:v>4867.478450177417</c:v>
                </c:pt>
                <c:pt idx="479">
                  <c:v>4877.306390177416</c:v>
                </c:pt>
                <c:pt idx="480">
                  <c:v>4887.447590177417</c:v>
                </c:pt>
                <c:pt idx="481">
                  <c:v>4897.681890177416</c:v>
                </c:pt>
                <c:pt idx="482">
                  <c:v>4907.994390177417</c:v>
                </c:pt>
                <c:pt idx="483">
                  <c:v>4918.291890177416</c:v>
                </c:pt>
                <c:pt idx="484">
                  <c:v>4928.354590177416</c:v>
                </c:pt>
                <c:pt idx="485">
                  <c:v>4938.714190177416</c:v>
                </c:pt>
                <c:pt idx="486">
                  <c:v>4949.057790177417</c:v>
                </c:pt>
                <c:pt idx="487">
                  <c:v>4959.058290177416</c:v>
                </c:pt>
                <c:pt idx="488">
                  <c:v>4969.292590177416</c:v>
                </c:pt>
                <c:pt idx="489">
                  <c:v>4979.714690177416</c:v>
                </c:pt>
                <c:pt idx="490">
                  <c:v>4989.715390177416</c:v>
                </c:pt>
                <c:pt idx="491">
                  <c:v>4999.731090177416</c:v>
                </c:pt>
                <c:pt idx="492">
                  <c:v>5009.871790177416</c:v>
                </c:pt>
                <c:pt idx="493">
                  <c:v>5020.028390177416</c:v>
                </c:pt>
                <c:pt idx="494">
                  <c:v>5030.35659017742</c:v>
                </c:pt>
                <c:pt idx="495">
                  <c:v>5040.763690177416</c:v>
                </c:pt>
                <c:pt idx="496">
                  <c:v>5050.966890177416</c:v>
                </c:pt>
                <c:pt idx="497">
                  <c:v>5061.215890177416</c:v>
                </c:pt>
                <c:pt idx="498">
                  <c:v>5071.319090177416</c:v>
                </c:pt>
                <c:pt idx="499">
                  <c:v>5081.600490177416</c:v>
                </c:pt>
                <c:pt idx="500">
                  <c:v>5091.851190177415</c:v>
                </c:pt>
                <c:pt idx="501">
                  <c:v>5102.116590177415</c:v>
                </c:pt>
                <c:pt idx="502">
                  <c:v>5112.303890177413</c:v>
                </c:pt>
                <c:pt idx="503">
                  <c:v>5122.397990177416</c:v>
                </c:pt>
                <c:pt idx="504">
                  <c:v>5132.632790177416</c:v>
                </c:pt>
                <c:pt idx="505">
                  <c:v>5143.007790177408</c:v>
                </c:pt>
                <c:pt idx="506">
                  <c:v>5153.257990177416</c:v>
                </c:pt>
                <c:pt idx="507">
                  <c:v>5163.555090177416</c:v>
                </c:pt>
                <c:pt idx="508">
                  <c:v>5174.070990177416</c:v>
                </c:pt>
                <c:pt idx="509">
                  <c:v>5184.477590177407</c:v>
                </c:pt>
                <c:pt idx="510">
                  <c:v>5194.274400177416</c:v>
                </c:pt>
                <c:pt idx="511">
                  <c:v>5204.46240017742</c:v>
                </c:pt>
                <c:pt idx="512">
                  <c:v>5214.759000177416</c:v>
                </c:pt>
                <c:pt idx="513">
                  <c:v>5224.89990017742</c:v>
                </c:pt>
                <c:pt idx="514">
                  <c:v>5235.259500177417</c:v>
                </c:pt>
                <c:pt idx="515">
                  <c:v>5245.65020017742</c:v>
                </c:pt>
                <c:pt idx="516">
                  <c:v>5256.025700177418</c:v>
                </c:pt>
                <c:pt idx="517">
                  <c:v>5266.135300177416</c:v>
                </c:pt>
                <c:pt idx="518">
                  <c:v>5276.307400177416</c:v>
                </c:pt>
                <c:pt idx="519">
                  <c:v>5286.479500177416</c:v>
                </c:pt>
                <c:pt idx="520">
                  <c:v>5296.948400177414</c:v>
                </c:pt>
                <c:pt idx="521">
                  <c:v>5307.058400177415</c:v>
                </c:pt>
                <c:pt idx="522">
                  <c:v>5317.511300177415</c:v>
                </c:pt>
                <c:pt idx="523">
                  <c:v>5327.683100177415</c:v>
                </c:pt>
                <c:pt idx="524">
                  <c:v>5337.808300177416</c:v>
                </c:pt>
                <c:pt idx="525">
                  <c:v>5347.949500177416</c:v>
                </c:pt>
                <c:pt idx="526">
                  <c:v>5358.12160017742</c:v>
                </c:pt>
                <c:pt idx="527">
                  <c:v>5368.511800177415</c:v>
                </c:pt>
                <c:pt idx="528">
                  <c:v>5379.053500177415</c:v>
                </c:pt>
                <c:pt idx="529">
                  <c:v>5389.147100177415</c:v>
                </c:pt>
                <c:pt idx="530">
                  <c:v>5399.491200177415</c:v>
                </c:pt>
                <c:pt idx="531">
                  <c:v>5409.444630177415</c:v>
                </c:pt>
                <c:pt idx="532">
                  <c:v>5419.741930177415</c:v>
                </c:pt>
                <c:pt idx="533">
                  <c:v>5430.085830177415</c:v>
                </c:pt>
                <c:pt idx="534">
                  <c:v>5440.19563017742</c:v>
                </c:pt>
                <c:pt idx="535">
                  <c:v>5450.461330177415</c:v>
                </c:pt>
                <c:pt idx="536">
                  <c:v>5460.508630177415</c:v>
                </c:pt>
                <c:pt idx="537">
                  <c:v>5470.243430177416</c:v>
                </c:pt>
                <c:pt idx="538">
                  <c:v>5480.321330177415</c:v>
                </c:pt>
                <c:pt idx="539">
                  <c:v>5490.790430177416</c:v>
                </c:pt>
                <c:pt idx="540">
                  <c:v>5500.82203017742</c:v>
                </c:pt>
                <c:pt idx="541">
                  <c:v>5511.15023017742</c:v>
                </c:pt>
                <c:pt idx="542">
                  <c:v>5521.26053017742</c:v>
                </c:pt>
                <c:pt idx="543">
                  <c:v>5531.32283017742</c:v>
                </c:pt>
                <c:pt idx="544">
                  <c:v>5541.291950177416</c:v>
                </c:pt>
                <c:pt idx="545">
                  <c:v>5551.479950177416</c:v>
                </c:pt>
                <c:pt idx="546">
                  <c:v>5561.682850177418</c:v>
                </c:pt>
                <c:pt idx="547">
                  <c:v>5571.573780177408</c:v>
                </c:pt>
                <c:pt idx="548">
                  <c:v>5581.93358017741</c:v>
                </c:pt>
                <c:pt idx="549">
                  <c:v>5592.198980177417</c:v>
                </c:pt>
                <c:pt idx="550">
                  <c:v>5602.418080177416</c:v>
                </c:pt>
                <c:pt idx="551">
                  <c:v>5612.324450177417</c:v>
                </c:pt>
                <c:pt idx="552">
                  <c:v>5622.668350177416</c:v>
                </c:pt>
                <c:pt idx="553">
                  <c:v>5633.10605017742</c:v>
                </c:pt>
                <c:pt idx="554">
                  <c:v>5643.278350177417</c:v>
                </c:pt>
                <c:pt idx="555">
                  <c:v>5653.559750177416</c:v>
                </c:pt>
                <c:pt idx="556">
                  <c:v>5663.638450177416</c:v>
                </c:pt>
                <c:pt idx="557">
                  <c:v>5673.684550177416</c:v>
                </c:pt>
                <c:pt idx="558">
                  <c:v>5683.850950177416</c:v>
                </c:pt>
                <c:pt idx="559">
                  <c:v>5694.16365017742</c:v>
                </c:pt>
                <c:pt idx="560">
                  <c:v>5704.19505017742</c:v>
                </c:pt>
                <c:pt idx="561">
                  <c:v>5714.117350177416</c:v>
                </c:pt>
                <c:pt idx="562">
                  <c:v>5724.383250177416</c:v>
                </c:pt>
                <c:pt idx="563">
                  <c:v>5734.445950177417</c:v>
                </c:pt>
                <c:pt idx="564">
                  <c:v>5744.555550177416</c:v>
                </c:pt>
                <c:pt idx="565">
                  <c:v>5754.727850177417</c:v>
                </c:pt>
                <c:pt idx="566">
                  <c:v>5764.946950177417</c:v>
                </c:pt>
                <c:pt idx="567">
                  <c:v>5775.149850177417</c:v>
                </c:pt>
                <c:pt idx="568">
                  <c:v>5785.493950177418</c:v>
                </c:pt>
                <c:pt idx="569">
                  <c:v>5795.478510177418</c:v>
                </c:pt>
                <c:pt idx="570">
                  <c:v>5805.775610177417</c:v>
                </c:pt>
                <c:pt idx="571">
                  <c:v>5815.916510177417</c:v>
                </c:pt>
                <c:pt idx="572">
                  <c:v>5826.16651017742</c:v>
                </c:pt>
                <c:pt idx="573">
                  <c:v>5836.18241017742</c:v>
                </c:pt>
                <c:pt idx="574">
                  <c:v>5846.453210177418</c:v>
                </c:pt>
                <c:pt idx="575">
                  <c:v>5856.370610177418</c:v>
                </c:pt>
                <c:pt idx="576">
                  <c:v>5866.542710177418</c:v>
                </c:pt>
                <c:pt idx="577">
                  <c:v>5876.823810177418</c:v>
                </c:pt>
                <c:pt idx="578">
                  <c:v>5876.823810177418</c:v>
                </c:pt>
                <c:pt idx="579">
                  <c:v>5876.823810177418</c:v>
                </c:pt>
                <c:pt idx="580">
                  <c:v>5876.823810177418</c:v>
                </c:pt>
                <c:pt idx="581">
                  <c:v>5876.823810177418</c:v>
                </c:pt>
                <c:pt idx="582">
                  <c:v>5876.823810177418</c:v>
                </c:pt>
                <c:pt idx="583">
                  <c:v>5876.823810177418</c:v>
                </c:pt>
                <c:pt idx="584">
                  <c:v>5876.823810177418</c:v>
                </c:pt>
                <c:pt idx="585">
                  <c:v>5876.823810177418</c:v>
                </c:pt>
                <c:pt idx="586">
                  <c:v>5876.823810177418</c:v>
                </c:pt>
                <c:pt idx="587">
                  <c:v>5876.823810177418</c:v>
                </c:pt>
                <c:pt idx="588">
                  <c:v>5876.823810177418</c:v>
                </c:pt>
                <c:pt idx="589">
                  <c:v>5876.823810177418</c:v>
                </c:pt>
                <c:pt idx="590">
                  <c:v>5876.823810177418</c:v>
                </c:pt>
                <c:pt idx="591">
                  <c:v>5876.823810177418</c:v>
                </c:pt>
                <c:pt idx="592">
                  <c:v>5876.823810177418</c:v>
                </c:pt>
                <c:pt idx="593">
                  <c:v>5876.823810177418</c:v>
                </c:pt>
                <c:pt idx="594">
                  <c:v>5876.823810177418</c:v>
                </c:pt>
                <c:pt idx="595">
                  <c:v>5876.823810177418</c:v>
                </c:pt>
                <c:pt idx="596">
                  <c:v>5876.823810177418</c:v>
                </c:pt>
                <c:pt idx="597">
                  <c:v>5876.823810177418</c:v>
                </c:pt>
                <c:pt idx="598">
                  <c:v>5876.823810177418</c:v>
                </c:pt>
                <c:pt idx="599">
                  <c:v>5876.823810177418</c:v>
                </c:pt>
                <c:pt idx="600">
                  <c:v>5876.823810177418</c:v>
                </c:pt>
                <c:pt idx="601">
                  <c:v>5876.823810177418</c:v>
                </c:pt>
                <c:pt idx="602">
                  <c:v>5876.823810177418</c:v>
                </c:pt>
                <c:pt idx="603">
                  <c:v>5876.823810177418</c:v>
                </c:pt>
                <c:pt idx="604">
                  <c:v>5876.823810177418</c:v>
                </c:pt>
                <c:pt idx="605">
                  <c:v>5876.823810177418</c:v>
                </c:pt>
                <c:pt idx="606">
                  <c:v>5876.823810177418</c:v>
                </c:pt>
                <c:pt idx="607">
                  <c:v>5876.823810177418</c:v>
                </c:pt>
                <c:pt idx="608">
                  <c:v>5876.823810177418</c:v>
                </c:pt>
                <c:pt idx="609">
                  <c:v>5876.823810177418</c:v>
                </c:pt>
                <c:pt idx="610">
                  <c:v>5876.823810177418</c:v>
                </c:pt>
                <c:pt idx="611">
                  <c:v>5876.823810177418</c:v>
                </c:pt>
                <c:pt idx="612">
                  <c:v>5876.823810177418</c:v>
                </c:pt>
                <c:pt idx="613">
                  <c:v>5876.823810177418</c:v>
                </c:pt>
                <c:pt idx="614">
                  <c:v>5876.823810177418</c:v>
                </c:pt>
                <c:pt idx="615">
                  <c:v>5876.823810177418</c:v>
                </c:pt>
                <c:pt idx="616">
                  <c:v>5876.823810177418</c:v>
                </c:pt>
                <c:pt idx="617">
                  <c:v>5876.823810177418</c:v>
                </c:pt>
                <c:pt idx="618">
                  <c:v>5876.823810177418</c:v>
                </c:pt>
                <c:pt idx="619">
                  <c:v>5876.823810177418</c:v>
                </c:pt>
                <c:pt idx="620">
                  <c:v>5876.823810177418</c:v>
                </c:pt>
                <c:pt idx="621">
                  <c:v>5876.823810177418</c:v>
                </c:pt>
                <c:pt idx="622">
                  <c:v>5876.823810177418</c:v>
                </c:pt>
                <c:pt idx="623">
                  <c:v>5876.823810177418</c:v>
                </c:pt>
                <c:pt idx="624">
                  <c:v>5876.823810177418</c:v>
                </c:pt>
                <c:pt idx="625">
                  <c:v>5876.823810177418</c:v>
                </c:pt>
                <c:pt idx="626">
                  <c:v>5876.823810177418</c:v>
                </c:pt>
                <c:pt idx="627">
                  <c:v>5876.823810177418</c:v>
                </c:pt>
                <c:pt idx="628">
                  <c:v>5876.823810177418</c:v>
                </c:pt>
                <c:pt idx="629">
                  <c:v>5876.823810177418</c:v>
                </c:pt>
                <c:pt idx="630">
                  <c:v>5876.823810177418</c:v>
                </c:pt>
                <c:pt idx="631">
                  <c:v>5876.823810177418</c:v>
                </c:pt>
                <c:pt idx="632">
                  <c:v>5876.823810177418</c:v>
                </c:pt>
                <c:pt idx="633">
                  <c:v>5876.823810177418</c:v>
                </c:pt>
                <c:pt idx="634">
                  <c:v>5876.823810177418</c:v>
                </c:pt>
                <c:pt idx="635">
                  <c:v>5876.823810177418</c:v>
                </c:pt>
                <c:pt idx="636">
                  <c:v>5876.823810177418</c:v>
                </c:pt>
                <c:pt idx="637">
                  <c:v>5876.823810177418</c:v>
                </c:pt>
                <c:pt idx="638">
                  <c:v>5876.823810177418</c:v>
                </c:pt>
                <c:pt idx="639">
                  <c:v>5876.823810177418</c:v>
                </c:pt>
                <c:pt idx="640">
                  <c:v>5876.823810177418</c:v>
                </c:pt>
                <c:pt idx="641">
                  <c:v>5876.823810177418</c:v>
                </c:pt>
                <c:pt idx="642">
                  <c:v>5876.823810177418</c:v>
                </c:pt>
                <c:pt idx="643">
                  <c:v>5876.823810177418</c:v>
                </c:pt>
                <c:pt idx="644">
                  <c:v>5876.823810177418</c:v>
                </c:pt>
                <c:pt idx="645">
                  <c:v>5876.823810177418</c:v>
                </c:pt>
                <c:pt idx="646">
                  <c:v>5876.823810177418</c:v>
                </c:pt>
                <c:pt idx="647">
                  <c:v>5876.823810177418</c:v>
                </c:pt>
                <c:pt idx="648">
                  <c:v>5876.823810177418</c:v>
                </c:pt>
                <c:pt idx="649">
                  <c:v>5876.823810177418</c:v>
                </c:pt>
                <c:pt idx="650">
                  <c:v>5876.823810177418</c:v>
                </c:pt>
                <c:pt idx="651">
                  <c:v>5876.823810177418</c:v>
                </c:pt>
                <c:pt idx="652">
                  <c:v>5876.823810177418</c:v>
                </c:pt>
                <c:pt idx="653">
                  <c:v>5876.823810177418</c:v>
                </c:pt>
                <c:pt idx="654">
                  <c:v>5876.823810177418</c:v>
                </c:pt>
                <c:pt idx="655">
                  <c:v>5876.823810177418</c:v>
                </c:pt>
                <c:pt idx="656">
                  <c:v>5876.823810177418</c:v>
                </c:pt>
                <c:pt idx="657">
                  <c:v>5876.823810177418</c:v>
                </c:pt>
                <c:pt idx="658">
                  <c:v>5876.823810177418</c:v>
                </c:pt>
                <c:pt idx="659">
                  <c:v>5876.823810177418</c:v>
                </c:pt>
                <c:pt idx="660">
                  <c:v>5876.823810177418</c:v>
                </c:pt>
                <c:pt idx="661">
                  <c:v>5876.823810177418</c:v>
                </c:pt>
                <c:pt idx="662">
                  <c:v>5876.823810177418</c:v>
                </c:pt>
                <c:pt idx="663">
                  <c:v>5876.823810177418</c:v>
                </c:pt>
                <c:pt idx="664">
                  <c:v>5876.823810177418</c:v>
                </c:pt>
                <c:pt idx="665">
                  <c:v>5876.823810177418</c:v>
                </c:pt>
                <c:pt idx="666">
                  <c:v>5876.823810177418</c:v>
                </c:pt>
                <c:pt idx="667">
                  <c:v>5876.823810177418</c:v>
                </c:pt>
                <c:pt idx="668">
                  <c:v>5876.823810177418</c:v>
                </c:pt>
                <c:pt idx="669">
                  <c:v>5876.823810177418</c:v>
                </c:pt>
                <c:pt idx="670">
                  <c:v>5876.823810177418</c:v>
                </c:pt>
                <c:pt idx="671">
                  <c:v>5876.823810177418</c:v>
                </c:pt>
                <c:pt idx="672">
                  <c:v>5876.823810177418</c:v>
                </c:pt>
                <c:pt idx="673">
                  <c:v>5876.823810177418</c:v>
                </c:pt>
                <c:pt idx="674">
                  <c:v>5876.823810177418</c:v>
                </c:pt>
                <c:pt idx="675">
                  <c:v>5876.823810177418</c:v>
                </c:pt>
                <c:pt idx="676">
                  <c:v>5876.823810177418</c:v>
                </c:pt>
                <c:pt idx="677">
                  <c:v>5876.823810177418</c:v>
                </c:pt>
                <c:pt idx="678">
                  <c:v>5876.823810177418</c:v>
                </c:pt>
                <c:pt idx="679">
                  <c:v>5876.823810177418</c:v>
                </c:pt>
                <c:pt idx="680">
                  <c:v>5876.823810177418</c:v>
                </c:pt>
                <c:pt idx="681">
                  <c:v>5876.823810177418</c:v>
                </c:pt>
                <c:pt idx="682">
                  <c:v>5876.823810177418</c:v>
                </c:pt>
                <c:pt idx="683">
                  <c:v>5876.823810177418</c:v>
                </c:pt>
                <c:pt idx="684">
                  <c:v>5876.823810177418</c:v>
                </c:pt>
                <c:pt idx="685">
                  <c:v>5876.823810177418</c:v>
                </c:pt>
                <c:pt idx="686">
                  <c:v>5876.823810177418</c:v>
                </c:pt>
                <c:pt idx="687">
                  <c:v>5876.823810177418</c:v>
                </c:pt>
                <c:pt idx="688">
                  <c:v>5876.823810177418</c:v>
                </c:pt>
                <c:pt idx="689">
                  <c:v>5876.823810177418</c:v>
                </c:pt>
                <c:pt idx="690">
                  <c:v>5876.823810177418</c:v>
                </c:pt>
                <c:pt idx="691">
                  <c:v>5876.823810177418</c:v>
                </c:pt>
                <c:pt idx="692">
                  <c:v>5876.823810177418</c:v>
                </c:pt>
                <c:pt idx="693">
                  <c:v>5876.823810177418</c:v>
                </c:pt>
                <c:pt idx="694">
                  <c:v>5876.823810177418</c:v>
                </c:pt>
                <c:pt idx="695">
                  <c:v>5876.823810177418</c:v>
                </c:pt>
                <c:pt idx="696">
                  <c:v>5876.823810177418</c:v>
                </c:pt>
                <c:pt idx="697">
                  <c:v>5876.823810177418</c:v>
                </c:pt>
                <c:pt idx="698">
                  <c:v>5876.823810177418</c:v>
                </c:pt>
                <c:pt idx="699">
                  <c:v>5876.823810177418</c:v>
                </c:pt>
                <c:pt idx="700">
                  <c:v>5876.823810177418</c:v>
                </c:pt>
                <c:pt idx="701">
                  <c:v>5876.823810177418</c:v>
                </c:pt>
                <c:pt idx="702">
                  <c:v>5876.823810177418</c:v>
                </c:pt>
                <c:pt idx="703">
                  <c:v>5876.823810177418</c:v>
                </c:pt>
                <c:pt idx="704">
                  <c:v>5876.823810177418</c:v>
                </c:pt>
                <c:pt idx="705">
                  <c:v>5876.823810177418</c:v>
                </c:pt>
                <c:pt idx="706">
                  <c:v>5876.823810177418</c:v>
                </c:pt>
                <c:pt idx="707">
                  <c:v>5876.823810177418</c:v>
                </c:pt>
                <c:pt idx="708">
                  <c:v>5876.823810177418</c:v>
                </c:pt>
                <c:pt idx="709">
                  <c:v>5876.823810177418</c:v>
                </c:pt>
                <c:pt idx="710">
                  <c:v>5876.823810177418</c:v>
                </c:pt>
                <c:pt idx="711">
                  <c:v>5876.823810177418</c:v>
                </c:pt>
                <c:pt idx="712">
                  <c:v>5876.823810177418</c:v>
                </c:pt>
                <c:pt idx="713">
                  <c:v>5876.823810177418</c:v>
                </c:pt>
                <c:pt idx="714">
                  <c:v>5876.823810177418</c:v>
                </c:pt>
                <c:pt idx="715">
                  <c:v>5876.823810177418</c:v>
                </c:pt>
                <c:pt idx="716">
                  <c:v>5876.823810177418</c:v>
                </c:pt>
                <c:pt idx="717">
                  <c:v>5876.823810177418</c:v>
                </c:pt>
                <c:pt idx="718">
                  <c:v>5876.823810177418</c:v>
                </c:pt>
                <c:pt idx="719">
                  <c:v>5876.823810177418</c:v>
                </c:pt>
                <c:pt idx="720">
                  <c:v>5876.823810177418</c:v>
                </c:pt>
                <c:pt idx="721">
                  <c:v>5876.823810177418</c:v>
                </c:pt>
                <c:pt idx="722">
                  <c:v>5876.823810177418</c:v>
                </c:pt>
                <c:pt idx="723">
                  <c:v>5876.823810177418</c:v>
                </c:pt>
                <c:pt idx="724">
                  <c:v>5876.823810177418</c:v>
                </c:pt>
                <c:pt idx="725">
                  <c:v>5876.823810177418</c:v>
                </c:pt>
                <c:pt idx="726">
                  <c:v>5876.823810177418</c:v>
                </c:pt>
                <c:pt idx="727">
                  <c:v>5876.823810177418</c:v>
                </c:pt>
                <c:pt idx="728">
                  <c:v>5876.823810177418</c:v>
                </c:pt>
                <c:pt idx="729">
                  <c:v>5876.823810177418</c:v>
                </c:pt>
                <c:pt idx="730">
                  <c:v>5876.823810177418</c:v>
                </c:pt>
                <c:pt idx="731">
                  <c:v>5876.823810177418</c:v>
                </c:pt>
                <c:pt idx="732">
                  <c:v>5876.823810177418</c:v>
                </c:pt>
                <c:pt idx="733">
                  <c:v>5876.823810177418</c:v>
                </c:pt>
                <c:pt idx="734">
                  <c:v>5876.823810177418</c:v>
                </c:pt>
                <c:pt idx="735">
                  <c:v>5876.823810177418</c:v>
                </c:pt>
                <c:pt idx="736">
                  <c:v>5876.823810177418</c:v>
                </c:pt>
                <c:pt idx="737">
                  <c:v>5876.823810177418</c:v>
                </c:pt>
                <c:pt idx="738">
                  <c:v>5876.823810177418</c:v>
                </c:pt>
                <c:pt idx="739">
                  <c:v>5876.823810177418</c:v>
                </c:pt>
                <c:pt idx="740">
                  <c:v>5876.823810177418</c:v>
                </c:pt>
                <c:pt idx="741">
                  <c:v>5876.823810177418</c:v>
                </c:pt>
                <c:pt idx="742">
                  <c:v>5876.823810177418</c:v>
                </c:pt>
                <c:pt idx="743">
                  <c:v>5876.823810177418</c:v>
                </c:pt>
                <c:pt idx="744">
                  <c:v>5876.823810177418</c:v>
                </c:pt>
                <c:pt idx="745">
                  <c:v>5876.823810177418</c:v>
                </c:pt>
                <c:pt idx="746">
                  <c:v>5876.823810177418</c:v>
                </c:pt>
                <c:pt idx="747">
                  <c:v>5876.823810177418</c:v>
                </c:pt>
                <c:pt idx="748">
                  <c:v>5876.823810177418</c:v>
                </c:pt>
                <c:pt idx="749">
                  <c:v>5876.823810177418</c:v>
                </c:pt>
                <c:pt idx="750">
                  <c:v>5876.823810177418</c:v>
                </c:pt>
                <c:pt idx="751">
                  <c:v>5876.823810177418</c:v>
                </c:pt>
                <c:pt idx="752">
                  <c:v>5876.823810177418</c:v>
                </c:pt>
                <c:pt idx="753">
                  <c:v>5876.823810177418</c:v>
                </c:pt>
                <c:pt idx="754">
                  <c:v>5876.823810177418</c:v>
                </c:pt>
                <c:pt idx="755">
                  <c:v>5876.823810177418</c:v>
                </c:pt>
                <c:pt idx="756">
                  <c:v>5876.823810177418</c:v>
                </c:pt>
                <c:pt idx="757">
                  <c:v>5876.823810177418</c:v>
                </c:pt>
                <c:pt idx="758">
                  <c:v>5876.823810177418</c:v>
                </c:pt>
                <c:pt idx="759">
                  <c:v>5876.823810177418</c:v>
                </c:pt>
                <c:pt idx="760">
                  <c:v>5876.823810177418</c:v>
                </c:pt>
                <c:pt idx="761">
                  <c:v>5876.823810177418</c:v>
                </c:pt>
                <c:pt idx="762">
                  <c:v>5876.823810177418</c:v>
                </c:pt>
                <c:pt idx="763">
                  <c:v>5876.823810177418</c:v>
                </c:pt>
                <c:pt idx="764">
                  <c:v>5876.823810177418</c:v>
                </c:pt>
                <c:pt idx="765">
                  <c:v>5876.823810177418</c:v>
                </c:pt>
                <c:pt idx="766">
                  <c:v>5876.823810177418</c:v>
                </c:pt>
                <c:pt idx="767">
                  <c:v>5876.823810177418</c:v>
                </c:pt>
                <c:pt idx="768">
                  <c:v>5876.823810177418</c:v>
                </c:pt>
                <c:pt idx="769">
                  <c:v>5876.823810177418</c:v>
                </c:pt>
                <c:pt idx="770">
                  <c:v>5876.823810177418</c:v>
                </c:pt>
                <c:pt idx="771">
                  <c:v>5876.823810177418</c:v>
                </c:pt>
                <c:pt idx="772">
                  <c:v>5876.823810177418</c:v>
                </c:pt>
                <c:pt idx="773">
                  <c:v>5876.823810177418</c:v>
                </c:pt>
                <c:pt idx="774">
                  <c:v>5876.823810177418</c:v>
                </c:pt>
                <c:pt idx="775">
                  <c:v>5876.823810177418</c:v>
                </c:pt>
                <c:pt idx="776">
                  <c:v>5876.823810177418</c:v>
                </c:pt>
                <c:pt idx="777">
                  <c:v>5876.823810177418</c:v>
                </c:pt>
                <c:pt idx="778">
                  <c:v>5876.823810177418</c:v>
                </c:pt>
                <c:pt idx="779">
                  <c:v>5876.823810177418</c:v>
                </c:pt>
                <c:pt idx="780">
                  <c:v>5876.823810177418</c:v>
                </c:pt>
                <c:pt idx="781">
                  <c:v>5876.823810177418</c:v>
                </c:pt>
                <c:pt idx="782">
                  <c:v>5876.823810177418</c:v>
                </c:pt>
                <c:pt idx="783">
                  <c:v>5876.823810177418</c:v>
                </c:pt>
                <c:pt idx="784">
                  <c:v>5876.823810177418</c:v>
                </c:pt>
                <c:pt idx="785">
                  <c:v>5876.823810177418</c:v>
                </c:pt>
                <c:pt idx="786">
                  <c:v>5876.823810177418</c:v>
                </c:pt>
                <c:pt idx="787">
                  <c:v>5876.823810177418</c:v>
                </c:pt>
                <c:pt idx="788">
                  <c:v>5876.823810177418</c:v>
                </c:pt>
                <c:pt idx="789">
                  <c:v>5876.823810177418</c:v>
                </c:pt>
                <c:pt idx="790">
                  <c:v>5876.823810177418</c:v>
                </c:pt>
                <c:pt idx="791">
                  <c:v>5876.823810177418</c:v>
                </c:pt>
                <c:pt idx="792">
                  <c:v>5876.823810177418</c:v>
                </c:pt>
                <c:pt idx="793">
                  <c:v>5876.823810177418</c:v>
                </c:pt>
                <c:pt idx="794">
                  <c:v>5876.823810177418</c:v>
                </c:pt>
                <c:pt idx="795">
                  <c:v>5876.823810177418</c:v>
                </c:pt>
                <c:pt idx="796">
                  <c:v>5876.823810177418</c:v>
                </c:pt>
                <c:pt idx="797">
                  <c:v>5876.823810177418</c:v>
                </c:pt>
                <c:pt idx="798">
                  <c:v>5876.823810177418</c:v>
                </c:pt>
                <c:pt idx="799">
                  <c:v>5876.823810177418</c:v>
                </c:pt>
                <c:pt idx="800">
                  <c:v>5876.823810177418</c:v>
                </c:pt>
                <c:pt idx="801">
                  <c:v>5876.823810177418</c:v>
                </c:pt>
                <c:pt idx="802">
                  <c:v>5876.823810177418</c:v>
                </c:pt>
                <c:pt idx="803">
                  <c:v>5876.823810177418</c:v>
                </c:pt>
                <c:pt idx="804">
                  <c:v>5876.823810177418</c:v>
                </c:pt>
                <c:pt idx="805">
                  <c:v>5876.823810177418</c:v>
                </c:pt>
                <c:pt idx="806">
                  <c:v>5876.823810177418</c:v>
                </c:pt>
                <c:pt idx="807">
                  <c:v>5876.823810177418</c:v>
                </c:pt>
                <c:pt idx="808">
                  <c:v>5876.823810177418</c:v>
                </c:pt>
                <c:pt idx="809">
                  <c:v>5876.823810177418</c:v>
                </c:pt>
                <c:pt idx="810">
                  <c:v>5876.823810177418</c:v>
                </c:pt>
                <c:pt idx="811">
                  <c:v>5876.823810177418</c:v>
                </c:pt>
                <c:pt idx="812">
                  <c:v>5876.823810177418</c:v>
                </c:pt>
                <c:pt idx="813">
                  <c:v>5876.823810177418</c:v>
                </c:pt>
                <c:pt idx="814">
                  <c:v>5876.823810177418</c:v>
                </c:pt>
                <c:pt idx="815">
                  <c:v>5876.823810177418</c:v>
                </c:pt>
                <c:pt idx="816">
                  <c:v>5876.823810177418</c:v>
                </c:pt>
                <c:pt idx="817">
                  <c:v>5876.823810177418</c:v>
                </c:pt>
                <c:pt idx="818">
                  <c:v>5876.823810177418</c:v>
                </c:pt>
                <c:pt idx="819">
                  <c:v>5876.823810177418</c:v>
                </c:pt>
                <c:pt idx="820">
                  <c:v>5876.823810177418</c:v>
                </c:pt>
                <c:pt idx="821">
                  <c:v>5876.823810177418</c:v>
                </c:pt>
                <c:pt idx="822">
                  <c:v>5876.823810177418</c:v>
                </c:pt>
                <c:pt idx="823">
                  <c:v>5876.823810177418</c:v>
                </c:pt>
                <c:pt idx="824">
                  <c:v>5876.823810177418</c:v>
                </c:pt>
                <c:pt idx="825">
                  <c:v>5876.823810177418</c:v>
                </c:pt>
                <c:pt idx="826">
                  <c:v>5876.823810177418</c:v>
                </c:pt>
                <c:pt idx="827">
                  <c:v>5876.823810177418</c:v>
                </c:pt>
                <c:pt idx="828">
                  <c:v>5876.823810177418</c:v>
                </c:pt>
                <c:pt idx="829">
                  <c:v>5876.823810177418</c:v>
                </c:pt>
                <c:pt idx="830">
                  <c:v>5876.823810177418</c:v>
                </c:pt>
                <c:pt idx="831">
                  <c:v>5876.823810177418</c:v>
                </c:pt>
                <c:pt idx="832">
                  <c:v>5876.823810177418</c:v>
                </c:pt>
                <c:pt idx="833">
                  <c:v>5876.823810177418</c:v>
                </c:pt>
                <c:pt idx="834">
                  <c:v>5876.823810177418</c:v>
                </c:pt>
                <c:pt idx="835">
                  <c:v>5876.823810177418</c:v>
                </c:pt>
                <c:pt idx="836">
                  <c:v>5876.823810177418</c:v>
                </c:pt>
                <c:pt idx="837">
                  <c:v>5876.823810177418</c:v>
                </c:pt>
                <c:pt idx="838">
                  <c:v>5876.823810177418</c:v>
                </c:pt>
                <c:pt idx="839">
                  <c:v>5876.823810177418</c:v>
                </c:pt>
                <c:pt idx="840">
                  <c:v>5876.823810177418</c:v>
                </c:pt>
                <c:pt idx="841">
                  <c:v>5876.823810177418</c:v>
                </c:pt>
                <c:pt idx="842">
                  <c:v>5876.823810177418</c:v>
                </c:pt>
                <c:pt idx="843">
                  <c:v>5876.823810177418</c:v>
                </c:pt>
                <c:pt idx="844">
                  <c:v>5876.823810177418</c:v>
                </c:pt>
                <c:pt idx="845">
                  <c:v>5876.823810177418</c:v>
                </c:pt>
                <c:pt idx="846">
                  <c:v>5876.823810177418</c:v>
                </c:pt>
                <c:pt idx="847">
                  <c:v>5876.823810177418</c:v>
                </c:pt>
                <c:pt idx="848">
                  <c:v>5876.823810177418</c:v>
                </c:pt>
                <c:pt idx="849">
                  <c:v>5876.823810177418</c:v>
                </c:pt>
                <c:pt idx="850">
                  <c:v>5876.823810177418</c:v>
                </c:pt>
                <c:pt idx="851">
                  <c:v>5876.823810177418</c:v>
                </c:pt>
                <c:pt idx="852">
                  <c:v>5876.823810177418</c:v>
                </c:pt>
                <c:pt idx="853">
                  <c:v>5876.823810177418</c:v>
                </c:pt>
                <c:pt idx="854">
                  <c:v>5876.823810177418</c:v>
                </c:pt>
                <c:pt idx="855">
                  <c:v>5876.823810177418</c:v>
                </c:pt>
                <c:pt idx="856">
                  <c:v>5876.823810177418</c:v>
                </c:pt>
                <c:pt idx="857">
                  <c:v>5876.823810177418</c:v>
                </c:pt>
                <c:pt idx="858">
                  <c:v>5876.823810177418</c:v>
                </c:pt>
                <c:pt idx="859">
                  <c:v>5876.823810177418</c:v>
                </c:pt>
                <c:pt idx="860">
                  <c:v>5876.823810177418</c:v>
                </c:pt>
                <c:pt idx="861">
                  <c:v>5876.823810177418</c:v>
                </c:pt>
                <c:pt idx="862">
                  <c:v>5876.823810177418</c:v>
                </c:pt>
                <c:pt idx="863">
                  <c:v>5876.823810177418</c:v>
                </c:pt>
                <c:pt idx="864">
                  <c:v>5876.823810177418</c:v>
                </c:pt>
                <c:pt idx="865">
                  <c:v>5876.823810177418</c:v>
                </c:pt>
                <c:pt idx="866">
                  <c:v>5876.823810177418</c:v>
                </c:pt>
                <c:pt idx="867">
                  <c:v>5876.823810177418</c:v>
                </c:pt>
                <c:pt idx="868">
                  <c:v>5876.823810177418</c:v>
                </c:pt>
                <c:pt idx="869">
                  <c:v>5876.823810177418</c:v>
                </c:pt>
                <c:pt idx="870">
                  <c:v>5876.823810177418</c:v>
                </c:pt>
                <c:pt idx="871">
                  <c:v>5876.823810177418</c:v>
                </c:pt>
                <c:pt idx="872">
                  <c:v>5876.823810177418</c:v>
                </c:pt>
                <c:pt idx="873">
                  <c:v>5876.823810177418</c:v>
                </c:pt>
                <c:pt idx="874">
                  <c:v>5876.823810177418</c:v>
                </c:pt>
                <c:pt idx="875">
                  <c:v>5876.823810177418</c:v>
                </c:pt>
                <c:pt idx="876">
                  <c:v>5876.823810177418</c:v>
                </c:pt>
                <c:pt idx="877">
                  <c:v>5876.823810177418</c:v>
                </c:pt>
                <c:pt idx="878">
                  <c:v>5876.823810177418</c:v>
                </c:pt>
                <c:pt idx="879">
                  <c:v>5876.823810177418</c:v>
                </c:pt>
                <c:pt idx="880">
                  <c:v>5876.823810177418</c:v>
                </c:pt>
                <c:pt idx="881">
                  <c:v>5876.823810177418</c:v>
                </c:pt>
                <c:pt idx="882">
                  <c:v>5876.823810177418</c:v>
                </c:pt>
                <c:pt idx="883">
                  <c:v>5876.823810177418</c:v>
                </c:pt>
                <c:pt idx="884">
                  <c:v>5876.823810177418</c:v>
                </c:pt>
                <c:pt idx="885">
                  <c:v>5876.823810177418</c:v>
                </c:pt>
                <c:pt idx="886">
                  <c:v>5876.823810177418</c:v>
                </c:pt>
                <c:pt idx="887">
                  <c:v>5876.823810177418</c:v>
                </c:pt>
                <c:pt idx="888">
                  <c:v>5876.823810177418</c:v>
                </c:pt>
                <c:pt idx="889">
                  <c:v>5876.823810177418</c:v>
                </c:pt>
                <c:pt idx="890">
                  <c:v>5876.823810177418</c:v>
                </c:pt>
                <c:pt idx="891">
                  <c:v>5876.823810177418</c:v>
                </c:pt>
                <c:pt idx="892">
                  <c:v>5876.823810177418</c:v>
                </c:pt>
                <c:pt idx="893">
                  <c:v>5876.823810177418</c:v>
                </c:pt>
                <c:pt idx="894">
                  <c:v>5876.823810177418</c:v>
                </c:pt>
                <c:pt idx="895">
                  <c:v>5876.823810177418</c:v>
                </c:pt>
                <c:pt idx="896">
                  <c:v>5876.823810177418</c:v>
                </c:pt>
                <c:pt idx="897">
                  <c:v>5876.823810177418</c:v>
                </c:pt>
                <c:pt idx="898">
                  <c:v>5876.823810177418</c:v>
                </c:pt>
                <c:pt idx="899">
                  <c:v>5876.823810177418</c:v>
                </c:pt>
                <c:pt idx="900">
                  <c:v>5876.823810177418</c:v>
                </c:pt>
                <c:pt idx="901">
                  <c:v>5876.823810177418</c:v>
                </c:pt>
                <c:pt idx="902">
                  <c:v>5876.823810177418</c:v>
                </c:pt>
                <c:pt idx="903">
                  <c:v>5876.823810177418</c:v>
                </c:pt>
                <c:pt idx="904">
                  <c:v>5876.823810177418</c:v>
                </c:pt>
                <c:pt idx="905">
                  <c:v>5876.823810177418</c:v>
                </c:pt>
                <c:pt idx="906">
                  <c:v>5876.823810177418</c:v>
                </c:pt>
                <c:pt idx="907">
                  <c:v>5876.823810177418</c:v>
                </c:pt>
                <c:pt idx="908">
                  <c:v>5876.823810177418</c:v>
                </c:pt>
                <c:pt idx="909">
                  <c:v>5876.823810177418</c:v>
                </c:pt>
                <c:pt idx="910">
                  <c:v>5876.823810177418</c:v>
                </c:pt>
                <c:pt idx="911">
                  <c:v>5876.823810177418</c:v>
                </c:pt>
                <c:pt idx="912">
                  <c:v>5876.823810177418</c:v>
                </c:pt>
                <c:pt idx="913">
                  <c:v>5876.823810177418</c:v>
                </c:pt>
                <c:pt idx="914">
                  <c:v>5876.823810177418</c:v>
                </c:pt>
                <c:pt idx="915">
                  <c:v>5876.823810177418</c:v>
                </c:pt>
                <c:pt idx="916">
                  <c:v>5876.823810177418</c:v>
                </c:pt>
                <c:pt idx="917">
                  <c:v>5876.823810177418</c:v>
                </c:pt>
                <c:pt idx="918">
                  <c:v>5876.823810177418</c:v>
                </c:pt>
                <c:pt idx="919">
                  <c:v>5876.823810177418</c:v>
                </c:pt>
                <c:pt idx="920">
                  <c:v>5876.823810177418</c:v>
                </c:pt>
                <c:pt idx="921">
                  <c:v>5876.823810177418</c:v>
                </c:pt>
                <c:pt idx="922">
                  <c:v>5876.823810177418</c:v>
                </c:pt>
                <c:pt idx="923">
                  <c:v>5876.823810177418</c:v>
                </c:pt>
                <c:pt idx="924">
                  <c:v>5876.823810177418</c:v>
                </c:pt>
                <c:pt idx="925">
                  <c:v>5876.823810177418</c:v>
                </c:pt>
                <c:pt idx="926">
                  <c:v>5876.823810177418</c:v>
                </c:pt>
                <c:pt idx="927">
                  <c:v>5876.823810177418</c:v>
                </c:pt>
                <c:pt idx="928">
                  <c:v>5876.823810177418</c:v>
                </c:pt>
                <c:pt idx="929">
                  <c:v>5876.823810177418</c:v>
                </c:pt>
                <c:pt idx="930">
                  <c:v>5876.823810177418</c:v>
                </c:pt>
                <c:pt idx="931">
                  <c:v>5876.823810177418</c:v>
                </c:pt>
                <c:pt idx="932">
                  <c:v>5876.823810177418</c:v>
                </c:pt>
                <c:pt idx="933">
                  <c:v>5876.823810177418</c:v>
                </c:pt>
                <c:pt idx="934">
                  <c:v>5876.823810177418</c:v>
                </c:pt>
                <c:pt idx="935">
                  <c:v>5876.823810177418</c:v>
                </c:pt>
                <c:pt idx="936">
                  <c:v>5876.823810177418</c:v>
                </c:pt>
                <c:pt idx="937">
                  <c:v>5876.823810177418</c:v>
                </c:pt>
                <c:pt idx="938">
                  <c:v>5876.823810177418</c:v>
                </c:pt>
                <c:pt idx="939">
                  <c:v>5876.823810177418</c:v>
                </c:pt>
                <c:pt idx="940">
                  <c:v>5876.823810177418</c:v>
                </c:pt>
                <c:pt idx="941">
                  <c:v>5876.823810177418</c:v>
                </c:pt>
                <c:pt idx="942">
                  <c:v>5876.823810177418</c:v>
                </c:pt>
                <c:pt idx="943">
                  <c:v>5876.823810177418</c:v>
                </c:pt>
                <c:pt idx="944">
                  <c:v>5876.823810177418</c:v>
                </c:pt>
                <c:pt idx="945">
                  <c:v>5876.823810177418</c:v>
                </c:pt>
                <c:pt idx="946">
                  <c:v>5876.823810177418</c:v>
                </c:pt>
                <c:pt idx="947">
                  <c:v>5876.823810177418</c:v>
                </c:pt>
                <c:pt idx="948">
                  <c:v>5876.823810177418</c:v>
                </c:pt>
                <c:pt idx="949">
                  <c:v>5876.823810177418</c:v>
                </c:pt>
                <c:pt idx="950">
                  <c:v>5876.823810177418</c:v>
                </c:pt>
                <c:pt idx="951">
                  <c:v>5876.823810177418</c:v>
                </c:pt>
                <c:pt idx="952">
                  <c:v>5876.823810177418</c:v>
                </c:pt>
                <c:pt idx="953">
                  <c:v>5876.823810177418</c:v>
                </c:pt>
                <c:pt idx="954">
                  <c:v>5876.823810177418</c:v>
                </c:pt>
                <c:pt idx="955">
                  <c:v>5876.823810177418</c:v>
                </c:pt>
                <c:pt idx="956">
                  <c:v>5876.823810177418</c:v>
                </c:pt>
                <c:pt idx="957">
                  <c:v>5876.823810177418</c:v>
                </c:pt>
                <c:pt idx="958">
                  <c:v>5876.823810177418</c:v>
                </c:pt>
                <c:pt idx="959">
                  <c:v>5876.823810177418</c:v>
                </c:pt>
                <c:pt idx="960">
                  <c:v>5876.823810177418</c:v>
                </c:pt>
                <c:pt idx="961">
                  <c:v>5876.823810177418</c:v>
                </c:pt>
                <c:pt idx="962">
                  <c:v>5876.823810177418</c:v>
                </c:pt>
                <c:pt idx="963">
                  <c:v>5876.823810177418</c:v>
                </c:pt>
                <c:pt idx="964">
                  <c:v>5876.823810177418</c:v>
                </c:pt>
                <c:pt idx="965">
                  <c:v>5876.823810177418</c:v>
                </c:pt>
                <c:pt idx="966">
                  <c:v>5876.823810177418</c:v>
                </c:pt>
                <c:pt idx="967">
                  <c:v>5876.823810177418</c:v>
                </c:pt>
                <c:pt idx="968">
                  <c:v>5876.823810177418</c:v>
                </c:pt>
                <c:pt idx="969">
                  <c:v>5876.823810177418</c:v>
                </c:pt>
                <c:pt idx="970">
                  <c:v>5876.823810177418</c:v>
                </c:pt>
                <c:pt idx="971">
                  <c:v>5876.823810177418</c:v>
                </c:pt>
                <c:pt idx="972">
                  <c:v>5876.823810177418</c:v>
                </c:pt>
                <c:pt idx="973">
                  <c:v>5876.823810177418</c:v>
                </c:pt>
                <c:pt idx="974">
                  <c:v>5876.823810177418</c:v>
                </c:pt>
                <c:pt idx="975">
                  <c:v>5876.823810177418</c:v>
                </c:pt>
                <c:pt idx="976">
                  <c:v>5876.823810177418</c:v>
                </c:pt>
                <c:pt idx="977">
                  <c:v>5876.823810177418</c:v>
                </c:pt>
                <c:pt idx="978">
                  <c:v>5876.823810177418</c:v>
                </c:pt>
                <c:pt idx="979">
                  <c:v>5876.823810177418</c:v>
                </c:pt>
                <c:pt idx="980">
                  <c:v>5876.823810177418</c:v>
                </c:pt>
                <c:pt idx="981">
                  <c:v>5876.823810177418</c:v>
                </c:pt>
                <c:pt idx="982">
                  <c:v>5876.823810177418</c:v>
                </c:pt>
                <c:pt idx="983">
                  <c:v>5876.823810177418</c:v>
                </c:pt>
                <c:pt idx="984">
                  <c:v>5876.823810177418</c:v>
                </c:pt>
                <c:pt idx="985">
                  <c:v>5876.823810177418</c:v>
                </c:pt>
                <c:pt idx="986">
                  <c:v>5876.823810177418</c:v>
                </c:pt>
                <c:pt idx="987">
                  <c:v>5876.823810177418</c:v>
                </c:pt>
                <c:pt idx="988">
                  <c:v>5876.823810177418</c:v>
                </c:pt>
                <c:pt idx="989">
                  <c:v>5876.823810177418</c:v>
                </c:pt>
                <c:pt idx="990">
                  <c:v>5876.823810177418</c:v>
                </c:pt>
                <c:pt idx="991">
                  <c:v>5876.823810177418</c:v>
                </c:pt>
                <c:pt idx="992">
                  <c:v>5876.823810177418</c:v>
                </c:pt>
                <c:pt idx="993">
                  <c:v>5876.823810177418</c:v>
                </c:pt>
                <c:pt idx="994">
                  <c:v>5876.823810177418</c:v>
                </c:pt>
                <c:pt idx="995">
                  <c:v>5876.823810177418</c:v>
                </c:pt>
                <c:pt idx="996">
                  <c:v>5876.823810177418</c:v>
                </c:pt>
                <c:pt idx="997">
                  <c:v>5876.823810177418</c:v>
                </c:pt>
                <c:pt idx="998">
                  <c:v>5876.823810177418</c:v>
                </c:pt>
                <c:pt idx="999">
                  <c:v>5876.823810177418</c:v>
                </c:pt>
                <c:pt idx="1000">
                  <c:v>5876.823810177418</c:v>
                </c:pt>
                <c:pt idx="1001">
                  <c:v>5876.823810177418</c:v>
                </c:pt>
                <c:pt idx="1002">
                  <c:v>5876.823810177418</c:v>
                </c:pt>
                <c:pt idx="1003">
                  <c:v>5876.823810177418</c:v>
                </c:pt>
                <c:pt idx="1004">
                  <c:v>5876.823810177418</c:v>
                </c:pt>
                <c:pt idx="1005">
                  <c:v>5876.823810177418</c:v>
                </c:pt>
                <c:pt idx="1006">
                  <c:v>5876.823810177418</c:v>
                </c:pt>
                <c:pt idx="1007">
                  <c:v>5876.823810177418</c:v>
                </c:pt>
                <c:pt idx="1008">
                  <c:v>5876.823810177418</c:v>
                </c:pt>
                <c:pt idx="1009">
                  <c:v>5876.823810177418</c:v>
                </c:pt>
                <c:pt idx="1010">
                  <c:v>5876.823810177418</c:v>
                </c:pt>
                <c:pt idx="1011">
                  <c:v>5876.823810177418</c:v>
                </c:pt>
                <c:pt idx="1012">
                  <c:v>5876.823810177418</c:v>
                </c:pt>
                <c:pt idx="1013">
                  <c:v>5876.823810177418</c:v>
                </c:pt>
                <c:pt idx="1014">
                  <c:v>5876.823810177418</c:v>
                </c:pt>
                <c:pt idx="1015">
                  <c:v>5876.823810177418</c:v>
                </c:pt>
                <c:pt idx="1016">
                  <c:v>5876.823810177418</c:v>
                </c:pt>
                <c:pt idx="1017">
                  <c:v>5876.823810177418</c:v>
                </c:pt>
                <c:pt idx="1018">
                  <c:v>5876.823810177418</c:v>
                </c:pt>
                <c:pt idx="1019">
                  <c:v>5876.823810177418</c:v>
                </c:pt>
                <c:pt idx="1020">
                  <c:v>5876.823810177418</c:v>
                </c:pt>
                <c:pt idx="1021">
                  <c:v>5876.823810177418</c:v>
                </c:pt>
                <c:pt idx="1022">
                  <c:v>5876.823810177418</c:v>
                </c:pt>
                <c:pt idx="1023">
                  <c:v>5876.823810177418</c:v>
                </c:pt>
                <c:pt idx="1024">
                  <c:v>5876.823810177418</c:v>
                </c:pt>
                <c:pt idx="1025">
                  <c:v>5876.823810177418</c:v>
                </c:pt>
                <c:pt idx="1026">
                  <c:v>5876.823810177418</c:v>
                </c:pt>
                <c:pt idx="1027">
                  <c:v>5876.823810177418</c:v>
                </c:pt>
                <c:pt idx="1028">
                  <c:v>5876.823810177418</c:v>
                </c:pt>
                <c:pt idx="1029">
                  <c:v>5876.823810177418</c:v>
                </c:pt>
                <c:pt idx="1030">
                  <c:v>5876.823810177418</c:v>
                </c:pt>
                <c:pt idx="1031">
                  <c:v>5876.823810177418</c:v>
                </c:pt>
                <c:pt idx="1032">
                  <c:v>5876.823810177418</c:v>
                </c:pt>
                <c:pt idx="1033">
                  <c:v>5876.823810177418</c:v>
                </c:pt>
                <c:pt idx="1034">
                  <c:v>5876.823810177418</c:v>
                </c:pt>
                <c:pt idx="1035">
                  <c:v>5876.823810177418</c:v>
                </c:pt>
                <c:pt idx="1036">
                  <c:v>5876.823810177418</c:v>
                </c:pt>
                <c:pt idx="1037">
                  <c:v>5876.823810177418</c:v>
                </c:pt>
                <c:pt idx="1038">
                  <c:v>5876.823810177418</c:v>
                </c:pt>
                <c:pt idx="1039">
                  <c:v>5876.823810177418</c:v>
                </c:pt>
                <c:pt idx="1040">
                  <c:v>5876.823810177418</c:v>
                </c:pt>
                <c:pt idx="1041">
                  <c:v>5876.823810177418</c:v>
                </c:pt>
                <c:pt idx="1042">
                  <c:v>5876.823810177418</c:v>
                </c:pt>
                <c:pt idx="1043">
                  <c:v>5876.823810177418</c:v>
                </c:pt>
                <c:pt idx="1044">
                  <c:v>5876.823810177418</c:v>
                </c:pt>
                <c:pt idx="1045">
                  <c:v>5876.823810177418</c:v>
                </c:pt>
                <c:pt idx="1046">
                  <c:v>5876.823810177418</c:v>
                </c:pt>
                <c:pt idx="1047">
                  <c:v>5876.823810177418</c:v>
                </c:pt>
                <c:pt idx="1048">
                  <c:v>5876.823810177418</c:v>
                </c:pt>
                <c:pt idx="1049">
                  <c:v>5876.823810177418</c:v>
                </c:pt>
                <c:pt idx="1050">
                  <c:v>5876.823810177418</c:v>
                </c:pt>
                <c:pt idx="1051">
                  <c:v>5876.823810177418</c:v>
                </c:pt>
                <c:pt idx="1052">
                  <c:v>5876.823810177418</c:v>
                </c:pt>
                <c:pt idx="1053">
                  <c:v>5876.823810177418</c:v>
                </c:pt>
                <c:pt idx="1054">
                  <c:v>5876.823810177418</c:v>
                </c:pt>
                <c:pt idx="1055">
                  <c:v>5876.823810177418</c:v>
                </c:pt>
                <c:pt idx="1056">
                  <c:v>5876.823810177418</c:v>
                </c:pt>
                <c:pt idx="1057">
                  <c:v>5876.823810177418</c:v>
                </c:pt>
                <c:pt idx="1058">
                  <c:v>5876.823810177418</c:v>
                </c:pt>
                <c:pt idx="1059">
                  <c:v>5876.823810177418</c:v>
                </c:pt>
                <c:pt idx="1060">
                  <c:v>5876.823810177418</c:v>
                </c:pt>
                <c:pt idx="1061">
                  <c:v>5876.823810177418</c:v>
                </c:pt>
                <c:pt idx="1062">
                  <c:v>5876.823810177418</c:v>
                </c:pt>
                <c:pt idx="1063">
                  <c:v>5876.823810177418</c:v>
                </c:pt>
                <c:pt idx="1064">
                  <c:v>5876.823810177418</c:v>
                </c:pt>
                <c:pt idx="1065">
                  <c:v>5876.823810177418</c:v>
                </c:pt>
                <c:pt idx="1066">
                  <c:v>5876.823810177418</c:v>
                </c:pt>
                <c:pt idx="1067">
                  <c:v>5876.823810177418</c:v>
                </c:pt>
                <c:pt idx="1068">
                  <c:v>5876.823810177418</c:v>
                </c:pt>
                <c:pt idx="1069">
                  <c:v>5876.823810177418</c:v>
                </c:pt>
                <c:pt idx="1070">
                  <c:v>5876.823810177418</c:v>
                </c:pt>
                <c:pt idx="1071">
                  <c:v>5876.823810177418</c:v>
                </c:pt>
                <c:pt idx="1072">
                  <c:v>5876.823810177418</c:v>
                </c:pt>
                <c:pt idx="1073">
                  <c:v>5876.823810177418</c:v>
                </c:pt>
                <c:pt idx="1074">
                  <c:v>5876.823810177418</c:v>
                </c:pt>
                <c:pt idx="1075">
                  <c:v>5876.823810177418</c:v>
                </c:pt>
                <c:pt idx="1076">
                  <c:v>5876.823810177418</c:v>
                </c:pt>
                <c:pt idx="1077">
                  <c:v>5876.823810177418</c:v>
                </c:pt>
                <c:pt idx="1078">
                  <c:v>5876.823810177418</c:v>
                </c:pt>
                <c:pt idx="1079">
                  <c:v>5876.823810177418</c:v>
                </c:pt>
                <c:pt idx="1080">
                  <c:v>5876.823810177418</c:v>
                </c:pt>
                <c:pt idx="1081">
                  <c:v>5876.823810177418</c:v>
                </c:pt>
                <c:pt idx="1082">
                  <c:v>5876.823810177418</c:v>
                </c:pt>
                <c:pt idx="1083">
                  <c:v>5876.823810177418</c:v>
                </c:pt>
                <c:pt idx="1084">
                  <c:v>5876.823810177418</c:v>
                </c:pt>
                <c:pt idx="1085">
                  <c:v>5876.823810177418</c:v>
                </c:pt>
                <c:pt idx="1086">
                  <c:v>5876.823810177418</c:v>
                </c:pt>
                <c:pt idx="1087">
                  <c:v>5876.823810177418</c:v>
                </c:pt>
                <c:pt idx="1088">
                  <c:v>5876.823810177418</c:v>
                </c:pt>
                <c:pt idx="1089">
                  <c:v>5876.823810177418</c:v>
                </c:pt>
                <c:pt idx="1090">
                  <c:v>5876.823810177418</c:v>
                </c:pt>
                <c:pt idx="1091">
                  <c:v>5876.823810177418</c:v>
                </c:pt>
                <c:pt idx="1092">
                  <c:v>5876.823810177418</c:v>
                </c:pt>
                <c:pt idx="1093">
                  <c:v>5876.823810177418</c:v>
                </c:pt>
                <c:pt idx="1094">
                  <c:v>5876.823810177418</c:v>
                </c:pt>
                <c:pt idx="1095">
                  <c:v>5876.823810177418</c:v>
                </c:pt>
                <c:pt idx="1096">
                  <c:v>5876.823810177418</c:v>
                </c:pt>
                <c:pt idx="1097">
                  <c:v>5876.823810177418</c:v>
                </c:pt>
                <c:pt idx="1098">
                  <c:v>5876.823810177418</c:v>
                </c:pt>
                <c:pt idx="1099">
                  <c:v>5876.823810177418</c:v>
                </c:pt>
                <c:pt idx="1100">
                  <c:v>5876.823810177418</c:v>
                </c:pt>
                <c:pt idx="1101">
                  <c:v>5876.823810177418</c:v>
                </c:pt>
                <c:pt idx="1102">
                  <c:v>5876.823810177418</c:v>
                </c:pt>
                <c:pt idx="1103">
                  <c:v>5876.823810177418</c:v>
                </c:pt>
                <c:pt idx="1104">
                  <c:v>5876.823810177418</c:v>
                </c:pt>
                <c:pt idx="1105">
                  <c:v>5876.823810177418</c:v>
                </c:pt>
                <c:pt idx="1106">
                  <c:v>5876.823810177418</c:v>
                </c:pt>
                <c:pt idx="1107">
                  <c:v>5876.823810177418</c:v>
                </c:pt>
                <c:pt idx="1108">
                  <c:v>5876.823810177418</c:v>
                </c:pt>
                <c:pt idx="1109">
                  <c:v>5876.823810177418</c:v>
                </c:pt>
                <c:pt idx="1110">
                  <c:v>5876.823810177418</c:v>
                </c:pt>
                <c:pt idx="1111">
                  <c:v>5876.823810177418</c:v>
                </c:pt>
                <c:pt idx="1112">
                  <c:v>5876.823810177418</c:v>
                </c:pt>
                <c:pt idx="1113">
                  <c:v>5876.823810177418</c:v>
                </c:pt>
                <c:pt idx="1114">
                  <c:v>5876.823810177418</c:v>
                </c:pt>
                <c:pt idx="1115">
                  <c:v>5876.823810177418</c:v>
                </c:pt>
                <c:pt idx="1116">
                  <c:v>5876.823810177418</c:v>
                </c:pt>
                <c:pt idx="1117">
                  <c:v>5876.823810177418</c:v>
                </c:pt>
                <c:pt idx="1118">
                  <c:v>5876.823810177418</c:v>
                </c:pt>
                <c:pt idx="1119">
                  <c:v>5876.823810177418</c:v>
                </c:pt>
                <c:pt idx="1120">
                  <c:v>5876.823810177418</c:v>
                </c:pt>
                <c:pt idx="1121">
                  <c:v>5876.823810177418</c:v>
                </c:pt>
                <c:pt idx="1122">
                  <c:v>5876.823810177418</c:v>
                </c:pt>
                <c:pt idx="1123">
                  <c:v>5876.823810177418</c:v>
                </c:pt>
                <c:pt idx="1124">
                  <c:v>5876.823810177418</c:v>
                </c:pt>
                <c:pt idx="1125">
                  <c:v>5876.823810177418</c:v>
                </c:pt>
                <c:pt idx="1126">
                  <c:v>5876.823810177418</c:v>
                </c:pt>
                <c:pt idx="1127">
                  <c:v>5876.823810177418</c:v>
                </c:pt>
                <c:pt idx="1128">
                  <c:v>5876.823810177418</c:v>
                </c:pt>
                <c:pt idx="1129">
                  <c:v>5876.823810177418</c:v>
                </c:pt>
                <c:pt idx="1130">
                  <c:v>5876.823810177418</c:v>
                </c:pt>
                <c:pt idx="1131">
                  <c:v>5876.823810177418</c:v>
                </c:pt>
                <c:pt idx="1132">
                  <c:v>5876.823810177418</c:v>
                </c:pt>
                <c:pt idx="1133">
                  <c:v>5876.823810177418</c:v>
                </c:pt>
                <c:pt idx="1134">
                  <c:v>5876.823810177418</c:v>
                </c:pt>
                <c:pt idx="1135">
                  <c:v>5876.823810177418</c:v>
                </c:pt>
                <c:pt idx="1136">
                  <c:v>5876.823810177418</c:v>
                </c:pt>
                <c:pt idx="1137">
                  <c:v>5876.823810177418</c:v>
                </c:pt>
                <c:pt idx="1138">
                  <c:v>5876.823810177418</c:v>
                </c:pt>
                <c:pt idx="1139">
                  <c:v>5876.823810177418</c:v>
                </c:pt>
                <c:pt idx="1140">
                  <c:v>5876.823810177418</c:v>
                </c:pt>
                <c:pt idx="1141">
                  <c:v>5876.823810177418</c:v>
                </c:pt>
                <c:pt idx="1142">
                  <c:v>5876.823810177418</c:v>
                </c:pt>
                <c:pt idx="1143">
                  <c:v>5876.823810177418</c:v>
                </c:pt>
                <c:pt idx="1144">
                  <c:v>5876.823810177418</c:v>
                </c:pt>
                <c:pt idx="1145">
                  <c:v>5876.823810177418</c:v>
                </c:pt>
                <c:pt idx="1146">
                  <c:v>5876.823810177418</c:v>
                </c:pt>
                <c:pt idx="1147">
                  <c:v>5876.823810177418</c:v>
                </c:pt>
                <c:pt idx="1148">
                  <c:v>5876.823810177418</c:v>
                </c:pt>
                <c:pt idx="1149">
                  <c:v>5876.823810177418</c:v>
                </c:pt>
                <c:pt idx="1150">
                  <c:v>5876.823810177418</c:v>
                </c:pt>
                <c:pt idx="1151">
                  <c:v>5876.823810177418</c:v>
                </c:pt>
                <c:pt idx="1152">
                  <c:v>5876.823810177418</c:v>
                </c:pt>
                <c:pt idx="1153">
                  <c:v>5876.823810177418</c:v>
                </c:pt>
                <c:pt idx="1154">
                  <c:v>5876.823810177418</c:v>
                </c:pt>
                <c:pt idx="1155">
                  <c:v>5876.823810177418</c:v>
                </c:pt>
                <c:pt idx="1156">
                  <c:v>5876.823810177418</c:v>
                </c:pt>
                <c:pt idx="1157">
                  <c:v>5876.823810177418</c:v>
                </c:pt>
                <c:pt idx="1158">
                  <c:v>5876.823810177418</c:v>
                </c:pt>
                <c:pt idx="1159">
                  <c:v>5876.823810177418</c:v>
                </c:pt>
                <c:pt idx="1160">
                  <c:v>5876.823810177418</c:v>
                </c:pt>
                <c:pt idx="1161">
                  <c:v>5876.823810177418</c:v>
                </c:pt>
                <c:pt idx="1162">
                  <c:v>5876.823810177418</c:v>
                </c:pt>
                <c:pt idx="1163">
                  <c:v>5876.823810177418</c:v>
                </c:pt>
                <c:pt idx="1164">
                  <c:v>5876.823810177418</c:v>
                </c:pt>
                <c:pt idx="1165">
                  <c:v>5876.823810177418</c:v>
                </c:pt>
                <c:pt idx="1166">
                  <c:v>5876.823810177418</c:v>
                </c:pt>
                <c:pt idx="1167">
                  <c:v>5876.823810177418</c:v>
                </c:pt>
                <c:pt idx="1168">
                  <c:v>5876.823810177418</c:v>
                </c:pt>
                <c:pt idx="1169">
                  <c:v>5876.823810177418</c:v>
                </c:pt>
                <c:pt idx="1170">
                  <c:v>5876.823810177418</c:v>
                </c:pt>
                <c:pt idx="1171">
                  <c:v>5876.823810177418</c:v>
                </c:pt>
                <c:pt idx="1172">
                  <c:v>5876.823810177418</c:v>
                </c:pt>
                <c:pt idx="1173">
                  <c:v>5876.823810177418</c:v>
                </c:pt>
                <c:pt idx="1174">
                  <c:v>5876.823810177418</c:v>
                </c:pt>
                <c:pt idx="1175">
                  <c:v>5876.823810177418</c:v>
                </c:pt>
                <c:pt idx="1176">
                  <c:v>5876.823810177418</c:v>
                </c:pt>
                <c:pt idx="1177">
                  <c:v>5876.823810177418</c:v>
                </c:pt>
                <c:pt idx="1178">
                  <c:v>5876.823810177418</c:v>
                </c:pt>
                <c:pt idx="1179">
                  <c:v>5876.823810177418</c:v>
                </c:pt>
                <c:pt idx="1180">
                  <c:v>5876.823810177418</c:v>
                </c:pt>
                <c:pt idx="1181">
                  <c:v>5876.823810177418</c:v>
                </c:pt>
                <c:pt idx="1182">
                  <c:v>5876.823810177418</c:v>
                </c:pt>
                <c:pt idx="1183">
                  <c:v>5876.823810177418</c:v>
                </c:pt>
                <c:pt idx="1184">
                  <c:v>5876.823810177418</c:v>
                </c:pt>
                <c:pt idx="1185">
                  <c:v>5876.823810177418</c:v>
                </c:pt>
                <c:pt idx="1186">
                  <c:v>5876.823810177418</c:v>
                </c:pt>
                <c:pt idx="1187">
                  <c:v>5876.823810177418</c:v>
                </c:pt>
                <c:pt idx="1188">
                  <c:v>5876.823810177418</c:v>
                </c:pt>
                <c:pt idx="1189">
                  <c:v>5876.823810177418</c:v>
                </c:pt>
                <c:pt idx="1190">
                  <c:v>5876.823810177418</c:v>
                </c:pt>
                <c:pt idx="1191">
                  <c:v>5876.823810177418</c:v>
                </c:pt>
                <c:pt idx="1192">
                  <c:v>5876.823810177418</c:v>
                </c:pt>
                <c:pt idx="1193">
                  <c:v>5876.823810177418</c:v>
                </c:pt>
                <c:pt idx="1194">
                  <c:v>5876.823810177418</c:v>
                </c:pt>
                <c:pt idx="1195">
                  <c:v>5876.823810177418</c:v>
                </c:pt>
                <c:pt idx="1196">
                  <c:v>5876.823810177418</c:v>
                </c:pt>
                <c:pt idx="1197">
                  <c:v>5876.823810177418</c:v>
                </c:pt>
                <c:pt idx="1198">
                  <c:v>5876.823810177418</c:v>
                </c:pt>
                <c:pt idx="1199">
                  <c:v>5876.823810177418</c:v>
                </c:pt>
                <c:pt idx="1200">
                  <c:v>5876.823810177418</c:v>
                </c:pt>
                <c:pt idx="1201">
                  <c:v>5876.823810177418</c:v>
                </c:pt>
                <c:pt idx="1202">
                  <c:v>5876.823810177418</c:v>
                </c:pt>
                <c:pt idx="1203">
                  <c:v>5876.823810177418</c:v>
                </c:pt>
                <c:pt idx="1204">
                  <c:v>5876.823810177418</c:v>
                </c:pt>
                <c:pt idx="1205">
                  <c:v>5876.823810177418</c:v>
                </c:pt>
                <c:pt idx="1206">
                  <c:v>5876.823810177418</c:v>
                </c:pt>
                <c:pt idx="1207">
                  <c:v>5876.823810177418</c:v>
                </c:pt>
                <c:pt idx="1208">
                  <c:v>5876.823810177418</c:v>
                </c:pt>
                <c:pt idx="1209">
                  <c:v>5876.823810177418</c:v>
                </c:pt>
                <c:pt idx="1210">
                  <c:v>5876.823810177418</c:v>
                </c:pt>
                <c:pt idx="1211">
                  <c:v>5876.823810177418</c:v>
                </c:pt>
                <c:pt idx="1212">
                  <c:v>5876.823810177418</c:v>
                </c:pt>
                <c:pt idx="1213">
                  <c:v>5876.823810177418</c:v>
                </c:pt>
                <c:pt idx="1214">
                  <c:v>5876.823810177418</c:v>
                </c:pt>
                <c:pt idx="1215">
                  <c:v>5876.823810177418</c:v>
                </c:pt>
                <c:pt idx="1216">
                  <c:v>5876.823810177418</c:v>
                </c:pt>
                <c:pt idx="1217">
                  <c:v>5876.823810177418</c:v>
                </c:pt>
                <c:pt idx="1218">
                  <c:v>5876.823810177418</c:v>
                </c:pt>
                <c:pt idx="1219">
                  <c:v>5876.823810177418</c:v>
                </c:pt>
                <c:pt idx="1220">
                  <c:v>5876.823810177418</c:v>
                </c:pt>
                <c:pt idx="1221">
                  <c:v>5876.823810177418</c:v>
                </c:pt>
                <c:pt idx="1222">
                  <c:v>5876.823810177418</c:v>
                </c:pt>
                <c:pt idx="1223">
                  <c:v>5876.823810177418</c:v>
                </c:pt>
                <c:pt idx="1224">
                  <c:v>5876.823810177418</c:v>
                </c:pt>
                <c:pt idx="1225">
                  <c:v>5876.823810177418</c:v>
                </c:pt>
                <c:pt idx="1226">
                  <c:v>5876.823810177418</c:v>
                </c:pt>
                <c:pt idx="1227">
                  <c:v>5876.823810177418</c:v>
                </c:pt>
                <c:pt idx="1228">
                  <c:v>5876.823810177418</c:v>
                </c:pt>
                <c:pt idx="1229">
                  <c:v>5876.823810177418</c:v>
                </c:pt>
                <c:pt idx="1230">
                  <c:v>5876.823810177418</c:v>
                </c:pt>
                <c:pt idx="1231">
                  <c:v>5876.823810177418</c:v>
                </c:pt>
                <c:pt idx="1232">
                  <c:v>5876.823810177418</c:v>
                </c:pt>
                <c:pt idx="1233">
                  <c:v>5876.823810177418</c:v>
                </c:pt>
                <c:pt idx="1234">
                  <c:v>5876.823810177418</c:v>
                </c:pt>
                <c:pt idx="1235">
                  <c:v>5876.823810177418</c:v>
                </c:pt>
                <c:pt idx="1236">
                  <c:v>5876.823810177418</c:v>
                </c:pt>
                <c:pt idx="1237">
                  <c:v>5876.823810177418</c:v>
                </c:pt>
                <c:pt idx="1238">
                  <c:v>5876.823810177418</c:v>
                </c:pt>
                <c:pt idx="1239">
                  <c:v>5876.823810177418</c:v>
                </c:pt>
                <c:pt idx="1240">
                  <c:v>5876.823810177418</c:v>
                </c:pt>
                <c:pt idx="1241">
                  <c:v>5876.823810177418</c:v>
                </c:pt>
                <c:pt idx="1242">
                  <c:v>5876.823810177418</c:v>
                </c:pt>
                <c:pt idx="1243">
                  <c:v>5876.823810177418</c:v>
                </c:pt>
                <c:pt idx="1244">
                  <c:v>5876.823810177418</c:v>
                </c:pt>
                <c:pt idx="1245">
                  <c:v>5876.823810177418</c:v>
                </c:pt>
                <c:pt idx="1246">
                  <c:v>5876.823810177418</c:v>
                </c:pt>
                <c:pt idx="1247">
                  <c:v>5876.823810177418</c:v>
                </c:pt>
                <c:pt idx="1248">
                  <c:v>5876.823810177418</c:v>
                </c:pt>
                <c:pt idx="1249">
                  <c:v>5876.823810177418</c:v>
                </c:pt>
                <c:pt idx="1250">
                  <c:v>5876.823810177418</c:v>
                </c:pt>
                <c:pt idx="1251">
                  <c:v>5876.823810177418</c:v>
                </c:pt>
                <c:pt idx="1252">
                  <c:v>5876.823810177418</c:v>
                </c:pt>
                <c:pt idx="1253">
                  <c:v>5876.823810177418</c:v>
                </c:pt>
                <c:pt idx="1254">
                  <c:v>5876.823810177418</c:v>
                </c:pt>
                <c:pt idx="1255">
                  <c:v>5876.823810177418</c:v>
                </c:pt>
                <c:pt idx="1256">
                  <c:v>5876.823810177418</c:v>
                </c:pt>
                <c:pt idx="1257">
                  <c:v>5876.823810177418</c:v>
                </c:pt>
                <c:pt idx="1258">
                  <c:v>5876.823810177418</c:v>
                </c:pt>
                <c:pt idx="1259">
                  <c:v>5876.823810177418</c:v>
                </c:pt>
                <c:pt idx="1260">
                  <c:v>5876.823810177418</c:v>
                </c:pt>
                <c:pt idx="1261">
                  <c:v>5876.823810177418</c:v>
                </c:pt>
                <c:pt idx="1262">
                  <c:v>5876.823810177418</c:v>
                </c:pt>
                <c:pt idx="1263">
                  <c:v>5876.823810177418</c:v>
                </c:pt>
                <c:pt idx="1264">
                  <c:v>5876.823810177418</c:v>
                </c:pt>
                <c:pt idx="1265">
                  <c:v>5876.823810177418</c:v>
                </c:pt>
                <c:pt idx="1266">
                  <c:v>5876.823810177418</c:v>
                </c:pt>
                <c:pt idx="1267">
                  <c:v>5876.823810177418</c:v>
                </c:pt>
                <c:pt idx="1268">
                  <c:v>5876.823810177418</c:v>
                </c:pt>
                <c:pt idx="1269">
                  <c:v>5876.823810177418</c:v>
                </c:pt>
                <c:pt idx="1270">
                  <c:v>5876.823810177418</c:v>
                </c:pt>
                <c:pt idx="1271">
                  <c:v>5876.823810177418</c:v>
                </c:pt>
                <c:pt idx="1272">
                  <c:v>5876.823810177418</c:v>
                </c:pt>
                <c:pt idx="1273">
                  <c:v>5876.823810177418</c:v>
                </c:pt>
                <c:pt idx="1274">
                  <c:v>5876.823810177418</c:v>
                </c:pt>
                <c:pt idx="1275">
                  <c:v>5876.823810177418</c:v>
                </c:pt>
                <c:pt idx="1276">
                  <c:v>5876.823810177418</c:v>
                </c:pt>
                <c:pt idx="1277">
                  <c:v>5876.823810177418</c:v>
                </c:pt>
                <c:pt idx="1278">
                  <c:v>5876.823810177418</c:v>
                </c:pt>
                <c:pt idx="1279">
                  <c:v>5876.823810177418</c:v>
                </c:pt>
                <c:pt idx="1280">
                  <c:v>5876.823810177418</c:v>
                </c:pt>
                <c:pt idx="1281">
                  <c:v>5876.823810177418</c:v>
                </c:pt>
                <c:pt idx="1282">
                  <c:v>5876.823810177418</c:v>
                </c:pt>
                <c:pt idx="1283">
                  <c:v>5876.823810177418</c:v>
                </c:pt>
                <c:pt idx="1284">
                  <c:v>5876.823810177418</c:v>
                </c:pt>
                <c:pt idx="1285">
                  <c:v>5876.823810177418</c:v>
                </c:pt>
                <c:pt idx="1286">
                  <c:v>5876.823810177418</c:v>
                </c:pt>
                <c:pt idx="1287">
                  <c:v>5876.823810177418</c:v>
                </c:pt>
                <c:pt idx="1288">
                  <c:v>5876.823810177418</c:v>
                </c:pt>
                <c:pt idx="1289">
                  <c:v>5876.823810177418</c:v>
                </c:pt>
                <c:pt idx="1290">
                  <c:v>5876.823810177418</c:v>
                </c:pt>
                <c:pt idx="1291">
                  <c:v>5876.823810177418</c:v>
                </c:pt>
                <c:pt idx="1292">
                  <c:v>5876.823810177418</c:v>
                </c:pt>
                <c:pt idx="1293">
                  <c:v>5876.823810177418</c:v>
                </c:pt>
                <c:pt idx="1294">
                  <c:v>5876.823810177418</c:v>
                </c:pt>
                <c:pt idx="1295">
                  <c:v>5876.823810177418</c:v>
                </c:pt>
                <c:pt idx="1296">
                  <c:v>5876.823810177418</c:v>
                </c:pt>
                <c:pt idx="1297">
                  <c:v>5876.823810177418</c:v>
                </c:pt>
                <c:pt idx="1298">
                  <c:v>5876.823810177418</c:v>
                </c:pt>
                <c:pt idx="1299">
                  <c:v>5876.823810177418</c:v>
                </c:pt>
                <c:pt idx="1300">
                  <c:v>5876.823810177418</c:v>
                </c:pt>
                <c:pt idx="1301">
                  <c:v>5876.823810177418</c:v>
                </c:pt>
                <c:pt idx="1302">
                  <c:v>5876.823810177418</c:v>
                </c:pt>
                <c:pt idx="1303">
                  <c:v>5876.823810177418</c:v>
                </c:pt>
                <c:pt idx="1304">
                  <c:v>5876.823810177418</c:v>
                </c:pt>
                <c:pt idx="1305">
                  <c:v>5876.823810177418</c:v>
                </c:pt>
                <c:pt idx="1306">
                  <c:v>5876.823810177418</c:v>
                </c:pt>
                <c:pt idx="1307">
                  <c:v>5876.823810177418</c:v>
                </c:pt>
                <c:pt idx="1308">
                  <c:v>5876.823810177418</c:v>
                </c:pt>
                <c:pt idx="1309">
                  <c:v>5876.823810177418</c:v>
                </c:pt>
                <c:pt idx="1310">
                  <c:v>5876.823810177418</c:v>
                </c:pt>
                <c:pt idx="1311">
                  <c:v>5876.823810177418</c:v>
                </c:pt>
                <c:pt idx="1312">
                  <c:v>5876.823810177418</c:v>
                </c:pt>
                <c:pt idx="1313">
                  <c:v>5876.823810177418</c:v>
                </c:pt>
                <c:pt idx="1314">
                  <c:v>5876.823810177418</c:v>
                </c:pt>
                <c:pt idx="1315">
                  <c:v>5876.823810177418</c:v>
                </c:pt>
                <c:pt idx="1316">
                  <c:v>5876.823810177418</c:v>
                </c:pt>
                <c:pt idx="1317">
                  <c:v>5876.823810177418</c:v>
                </c:pt>
                <c:pt idx="1318">
                  <c:v>5876.823810177418</c:v>
                </c:pt>
                <c:pt idx="1319">
                  <c:v>5876.823810177418</c:v>
                </c:pt>
                <c:pt idx="1320">
                  <c:v>5876.823810177418</c:v>
                </c:pt>
                <c:pt idx="1321">
                  <c:v>5876.823810177418</c:v>
                </c:pt>
                <c:pt idx="1322">
                  <c:v>5876.823810177418</c:v>
                </c:pt>
                <c:pt idx="1323">
                  <c:v>5876.823810177418</c:v>
                </c:pt>
                <c:pt idx="1324">
                  <c:v>5876.823810177418</c:v>
                </c:pt>
                <c:pt idx="1325">
                  <c:v>5876.823810177418</c:v>
                </c:pt>
                <c:pt idx="1326">
                  <c:v>5876.823810177418</c:v>
                </c:pt>
                <c:pt idx="1327">
                  <c:v>5876.823810177418</c:v>
                </c:pt>
                <c:pt idx="1328">
                  <c:v>5876.823810177418</c:v>
                </c:pt>
                <c:pt idx="1329">
                  <c:v>5876.823810177418</c:v>
                </c:pt>
                <c:pt idx="1330">
                  <c:v>5876.823810177418</c:v>
                </c:pt>
                <c:pt idx="1331">
                  <c:v>5876.823810177418</c:v>
                </c:pt>
                <c:pt idx="1332">
                  <c:v>5876.823810177418</c:v>
                </c:pt>
                <c:pt idx="1333">
                  <c:v>5876.823810177418</c:v>
                </c:pt>
                <c:pt idx="1334">
                  <c:v>5876.823810177418</c:v>
                </c:pt>
                <c:pt idx="1335">
                  <c:v>5876.823810177418</c:v>
                </c:pt>
                <c:pt idx="1336">
                  <c:v>5876.823810177418</c:v>
                </c:pt>
                <c:pt idx="1337">
                  <c:v>5876.823810177418</c:v>
                </c:pt>
                <c:pt idx="1338">
                  <c:v>5876.823810177418</c:v>
                </c:pt>
                <c:pt idx="1339">
                  <c:v>5876.823810177418</c:v>
                </c:pt>
                <c:pt idx="1340">
                  <c:v>5876.823810177418</c:v>
                </c:pt>
                <c:pt idx="1341">
                  <c:v>5876.823810177418</c:v>
                </c:pt>
                <c:pt idx="1342">
                  <c:v>5876.823810177418</c:v>
                </c:pt>
                <c:pt idx="1343">
                  <c:v>5876.823810177418</c:v>
                </c:pt>
                <c:pt idx="1344">
                  <c:v>5876.823810177418</c:v>
                </c:pt>
                <c:pt idx="1345">
                  <c:v>5876.823810177418</c:v>
                </c:pt>
                <c:pt idx="1346">
                  <c:v>5876.823810177418</c:v>
                </c:pt>
                <c:pt idx="1347">
                  <c:v>5876.823810177418</c:v>
                </c:pt>
                <c:pt idx="1348">
                  <c:v>5876.823810177418</c:v>
                </c:pt>
                <c:pt idx="1349">
                  <c:v>5876.823810177418</c:v>
                </c:pt>
                <c:pt idx="1350">
                  <c:v>5876.823810177418</c:v>
                </c:pt>
                <c:pt idx="1351">
                  <c:v>5876.823810177418</c:v>
                </c:pt>
                <c:pt idx="1352">
                  <c:v>5876.823810177418</c:v>
                </c:pt>
                <c:pt idx="1353">
                  <c:v>5876.823810177418</c:v>
                </c:pt>
                <c:pt idx="1354">
                  <c:v>5876.823810177418</c:v>
                </c:pt>
                <c:pt idx="1355">
                  <c:v>5876.823810177418</c:v>
                </c:pt>
                <c:pt idx="1356">
                  <c:v>5876.823810177418</c:v>
                </c:pt>
                <c:pt idx="1357">
                  <c:v>5876.823810177418</c:v>
                </c:pt>
                <c:pt idx="1358">
                  <c:v>5876.823810177418</c:v>
                </c:pt>
                <c:pt idx="1359">
                  <c:v>5876.823810177418</c:v>
                </c:pt>
                <c:pt idx="1360">
                  <c:v>5876.823810177418</c:v>
                </c:pt>
                <c:pt idx="1361">
                  <c:v>5876.823810177418</c:v>
                </c:pt>
                <c:pt idx="1362">
                  <c:v>5876.823810177418</c:v>
                </c:pt>
                <c:pt idx="1363">
                  <c:v>5876.823810177418</c:v>
                </c:pt>
                <c:pt idx="1364">
                  <c:v>5876.823810177418</c:v>
                </c:pt>
                <c:pt idx="1365">
                  <c:v>5876.823810177418</c:v>
                </c:pt>
                <c:pt idx="1366">
                  <c:v>5876.823810177418</c:v>
                </c:pt>
                <c:pt idx="1367">
                  <c:v>5876.823810177418</c:v>
                </c:pt>
                <c:pt idx="1368">
                  <c:v>5876.823810177418</c:v>
                </c:pt>
                <c:pt idx="1369">
                  <c:v>5876.823810177418</c:v>
                </c:pt>
                <c:pt idx="1370">
                  <c:v>5876.823810177418</c:v>
                </c:pt>
                <c:pt idx="1371">
                  <c:v>5876.823810177418</c:v>
                </c:pt>
                <c:pt idx="1372">
                  <c:v>5876.823810177418</c:v>
                </c:pt>
                <c:pt idx="1373">
                  <c:v>5876.823810177418</c:v>
                </c:pt>
                <c:pt idx="1374">
                  <c:v>5876.823810177418</c:v>
                </c:pt>
                <c:pt idx="1375">
                  <c:v>5876.823810177418</c:v>
                </c:pt>
                <c:pt idx="1376">
                  <c:v>5876.823810177418</c:v>
                </c:pt>
                <c:pt idx="1377">
                  <c:v>5876.823810177418</c:v>
                </c:pt>
                <c:pt idx="1378">
                  <c:v>5876.823810177418</c:v>
                </c:pt>
                <c:pt idx="1379">
                  <c:v>5876.823810177418</c:v>
                </c:pt>
                <c:pt idx="1380">
                  <c:v>5876.823810177418</c:v>
                </c:pt>
                <c:pt idx="1381">
                  <c:v>5876.823810177418</c:v>
                </c:pt>
                <c:pt idx="1382">
                  <c:v>5876.823810177418</c:v>
                </c:pt>
                <c:pt idx="1383">
                  <c:v>5876.823810177418</c:v>
                </c:pt>
                <c:pt idx="1384">
                  <c:v>5876.823810177418</c:v>
                </c:pt>
                <c:pt idx="1385">
                  <c:v>5876.823810177418</c:v>
                </c:pt>
                <c:pt idx="1386">
                  <c:v>5876.823810177418</c:v>
                </c:pt>
                <c:pt idx="1387">
                  <c:v>5876.823810177418</c:v>
                </c:pt>
                <c:pt idx="1388">
                  <c:v>5876.823810177418</c:v>
                </c:pt>
                <c:pt idx="1389">
                  <c:v>5876.823810177418</c:v>
                </c:pt>
                <c:pt idx="1390">
                  <c:v>5876.823810177418</c:v>
                </c:pt>
                <c:pt idx="1391">
                  <c:v>5876.823810177418</c:v>
                </c:pt>
                <c:pt idx="1392">
                  <c:v>5876.823810177418</c:v>
                </c:pt>
                <c:pt idx="1393">
                  <c:v>5876.823810177418</c:v>
                </c:pt>
                <c:pt idx="1394">
                  <c:v>5876.823810177418</c:v>
                </c:pt>
                <c:pt idx="1395">
                  <c:v>5876.823810177418</c:v>
                </c:pt>
                <c:pt idx="1396">
                  <c:v>5876.823810177418</c:v>
                </c:pt>
                <c:pt idx="1397">
                  <c:v>5876.823810177418</c:v>
                </c:pt>
                <c:pt idx="1398">
                  <c:v>5876.823810177418</c:v>
                </c:pt>
                <c:pt idx="1399">
                  <c:v>5876.823810177418</c:v>
                </c:pt>
                <c:pt idx="1400">
                  <c:v>5876.823810177418</c:v>
                </c:pt>
                <c:pt idx="1401">
                  <c:v>5876.823810177418</c:v>
                </c:pt>
                <c:pt idx="1402">
                  <c:v>5876.823810177418</c:v>
                </c:pt>
                <c:pt idx="1403">
                  <c:v>5876.823810177418</c:v>
                </c:pt>
                <c:pt idx="1404">
                  <c:v>5876.823810177418</c:v>
                </c:pt>
                <c:pt idx="1405">
                  <c:v>5876.823810177418</c:v>
                </c:pt>
                <c:pt idx="1406">
                  <c:v>5876.823810177418</c:v>
                </c:pt>
                <c:pt idx="1407">
                  <c:v>5876.823810177418</c:v>
                </c:pt>
                <c:pt idx="1408">
                  <c:v>5876.823810177418</c:v>
                </c:pt>
                <c:pt idx="1409">
                  <c:v>5876.823810177418</c:v>
                </c:pt>
                <c:pt idx="1410">
                  <c:v>5876.823810177418</c:v>
                </c:pt>
                <c:pt idx="1411">
                  <c:v>5876.823810177418</c:v>
                </c:pt>
                <c:pt idx="1412">
                  <c:v>5876.823810177418</c:v>
                </c:pt>
                <c:pt idx="1413">
                  <c:v>5876.823810177418</c:v>
                </c:pt>
                <c:pt idx="1414">
                  <c:v>5876.823810177418</c:v>
                </c:pt>
                <c:pt idx="1415">
                  <c:v>5876.823810177418</c:v>
                </c:pt>
                <c:pt idx="1416">
                  <c:v>5876.823810177418</c:v>
                </c:pt>
                <c:pt idx="1417">
                  <c:v>5876.823810177418</c:v>
                </c:pt>
                <c:pt idx="1418">
                  <c:v>5876.823810177418</c:v>
                </c:pt>
                <c:pt idx="1419">
                  <c:v>5876.823810177418</c:v>
                </c:pt>
                <c:pt idx="1420">
                  <c:v>5876.823810177418</c:v>
                </c:pt>
                <c:pt idx="1421">
                  <c:v>5876.823810177418</c:v>
                </c:pt>
                <c:pt idx="1422">
                  <c:v>5876.823810177418</c:v>
                </c:pt>
                <c:pt idx="1423">
                  <c:v>5876.823810177418</c:v>
                </c:pt>
                <c:pt idx="1424">
                  <c:v>5876.823810177418</c:v>
                </c:pt>
                <c:pt idx="1425">
                  <c:v>5876.823810177418</c:v>
                </c:pt>
                <c:pt idx="1426">
                  <c:v>5876.823810177418</c:v>
                </c:pt>
                <c:pt idx="1427">
                  <c:v>5876.823810177418</c:v>
                </c:pt>
                <c:pt idx="1428">
                  <c:v>5876.823810177418</c:v>
                </c:pt>
                <c:pt idx="1429">
                  <c:v>5876.823810177418</c:v>
                </c:pt>
                <c:pt idx="1430">
                  <c:v>5876.823810177418</c:v>
                </c:pt>
                <c:pt idx="1431">
                  <c:v>5876.823810177418</c:v>
                </c:pt>
                <c:pt idx="1432">
                  <c:v>5876.823810177418</c:v>
                </c:pt>
                <c:pt idx="1433">
                  <c:v>5876.823810177418</c:v>
                </c:pt>
                <c:pt idx="1434">
                  <c:v>5876.823810177418</c:v>
                </c:pt>
                <c:pt idx="1435">
                  <c:v>5876.823810177418</c:v>
                </c:pt>
                <c:pt idx="1436">
                  <c:v>5876.823810177418</c:v>
                </c:pt>
                <c:pt idx="1437">
                  <c:v>5876.823810177418</c:v>
                </c:pt>
                <c:pt idx="1438">
                  <c:v>5876.823810177418</c:v>
                </c:pt>
                <c:pt idx="1439">
                  <c:v>5876.823810177418</c:v>
                </c:pt>
                <c:pt idx="1440">
                  <c:v>5876.823810177418</c:v>
                </c:pt>
                <c:pt idx="1441">
                  <c:v>5876.823810177418</c:v>
                </c:pt>
                <c:pt idx="1442">
                  <c:v>5876.823810177418</c:v>
                </c:pt>
                <c:pt idx="1443">
                  <c:v>5876.823810177418</c:v>
                </c:pt>
                <c:pt idx="1444">
                  <c:v>5876.823810177418</c:v>
                </c:pt>
                <c:pt idx="1445">
                  <c:v>5876.823810177418</c:v>
                </c:pt>
                <c:pt idx="1446">
                  <c:v>5876.823810177418</c:v>
                </c:pt>
                <c:pt idx="1447">
                  <c:v>5876.823810177418</c:v>
                </c:pt>
                <c:pt idx="1448">
                  <c:v>5876.823810177418</c:v>
                </c:pt>
                <c:pt idx="1449">
                  <c:v>5876.823810177418</c:v>
                </c:pt>
                <c:pt idx="1450">
                  <c:v>5876.823810177418</c:v>
                </c:pt>
                <c:pt idx="1451">
                  <c:v>5876.823810177418</c:v>
                </c:pt>
                <c:pt idx="1452">
                  <c:v>5876.823810177418</c:v>
                </c:pt>
                <c:pt idx="1453">
                  <c:v>5876.823810177418</c:v>
                </c:pt>
                <c:pt idx="1454">
                  <c:v>5876.823810177418</c:v>
                </c:pt>
                <c:pt idx="1455">
                  <c:v>5876.823810177418</c:v>
                </c:pt>
                <c:pt idx="1456">
                  <c:v>5876.823810177418</c:v>
                </c:pt>
                <c:pt idx="1457">
                  <c:v>5876.823810177418</c:v>
                </c:pt>
                <c:pt idx="1458">
                  <c:v>5876.823810177418</c:v>
                </c:pt>
                <c:pt idx="1459">
                  <c:v>5876.823810177418</c:v>
                </c:pt>
                <c:pt idx="1460">
                  <c:v>5876.823810177418</c:v>
                </c:pt>
                <c:pt idx="1461">
                  <c:v>5876.823810177418</c:v>
                </c:pt>
                <c:pt idx="1462">
                  <c:v>5876.823810177418</c:v>
                </c:pt>
                <c:pt idx="1463">
                  <c:v>5876.823810177418</c:v>
                </c:pt>
                <c:pt idx="1464">
                  <c:v>5876.823810177418</c:v>
                </c:pt>
                <c:pt idx="1465">
                  <c:v>5876.823810177418</c:v>
                </c:pt>
                <c:pt idx="1466">
                  <c:v>5876.823810177418</c:v>
                </c:pt>
                <c:pt idx="1467">
                  <c:v>5876.823810177418</c:v>
                </c:pt>
                <c:pt idx="1468">
                  <c:v>5876.823810177418</c:v>
                </c:pt>
                <c:pt idx="1469">
                  <c:v>5876.823810177418</c:v>
                </c:pt>
                <c:pt idx="1470">
                  <c:v>5876.823810177418</c:v>
                </c:pt>
                <c:pt idx="1471">
                  <c:v>5876.823810177418</c:v>
                </c:pt>
                <c:pt idx="1472">
                  <c:v>5876.823810177418</c:v>
                </c:pt>
                <c:pt idx="1473">
                  <c:v>5876.823810177418</c:v>
                </c:pt>
                <c:pt idx="1474">
                  <c:v>5876.823810177418</c:v>
                </c:pt>
                <c:pt idx="1475">
                  <c:v>5876.823810177418</c:v>
                </c:pt>
                <c:pt idx="1476">
                  <c:v>5876.823810177418</c:v>
                </c:pt>
                <c:pt idx="1477">
                  <c:v>5876.823810177418</c:v>
                </c:pt>
                <c:pt idx="1478">
                  <c:v>5876.823810177418</c:v>
                </c:pt>
                <c:pt idx="1479">
                  <c:v>5876.823810177418</c:v>
                </c:pt>
                <c:pt idx="1480">
                  <c:v>5876.823810177418</c:v>
                </c:pt>
                <c:pt idx="1481">
                  <c:v>5876.823810177418</c:v>
                </c:pt>
                <c:pt idx="1482">
                  <c:v>5876.823810177418</c:v>
                </c:pt>
                <c:pt idx="1483">
                  <c:v>5876.823810177418</c:v>
                </c:pt>
                <c:pt idx="1484">
                  <c:v>5876.823810177418</c:v>
                </c:pt>
                <c:pt idx="1485">
                  <c:v>5876.823810177418</c:v>
                </c:pt>
                <c:pt idx="1486">
                  <c:v>5876.823810177418</c:v>
                </c:pt>
                <c:pt idx="1487">
                  <c:v>5876.823810177418</c:v>
                </c:pt>
                <c:pt idx="1488">
                  <c:v>5876.823810177418</c:v>
                </c:pt>
                <c:pt idx="1489">
                  <c:v>5876.823810177418</c:v>
                </c:pt>
                <c:pt idx="1490">
                  <c:v>5876.823810177418</c:v>
                </c:pt>
                <c:pt idx="1491">
                  <c:v>5876.823810177418</c:v>
                </c:pt>
                <c:pt idx="1492">
                  <c:v>5876.823810177418</c:v>
                </c:pt>
                <c:pt idx="1493">
                  <c:v>5876.823810177418</c:v>
                </c:pt>
                <c:pt idx="1494">
                  <c:v>5876.823810177418</c:v>
                </c:pt>
                <c:pt idx="1495">
                  <c:v>5876.823810177418</c:v>
                </c:pt>
                <c:pt idx="1496">
                  <c:v>5876.823810177418</c:v>
                </c:pt>
                <c:pt idx="1497">
                  <c:v>5876.823810177418</c:v>
                </c:pt>
                <c:pt idx="1498">
                  <c:v>5876.823810177418</c:v>
                </c:pt>
                <c:pt idx="1499">
                  <c:v>5876.823810177418</c:v>
                </c:pt>
                <c:pt idx="1500">
                  <c:v>5876.823810177418</c:v>
                </c:pt>
                <c:pt idx="1501">
                  <c:v>5876.823810177418</c:v>
                </c:pt>
                <c:pt idx="1502">
                  <c:v>5876.823810177418</c:v>
                </c:pt>
                <c:pt idx="1503">
                  <c:v>5876.823810177418</c:v>
                </c:pt>
                <c:pt idx="1504">
                  <c:v>5876.823810177418</c:v>
                </c:pt>
                <c:pt idx="1505">
                  <c:v>5876.823810177418</c:v>
                </c:pt>
                <c:pt idx="1506">
                  <c:v>5876.823810177418</c:v>
                </c:pt>
                <c:pt idx="1507">
                  <c:v>5876.823810177418</c:v>
                </c:pt>
                <c:pt idx="1508">
                  <c:v>5876.823810177418</c:v>
                </c:pt>
                <c:pt idx="1509">
                  <c:v>5876.823810177418</c:v>
                </c:pt>
                <c:pt idx="1510">
                  <c:v>5876.823810177418</c:v>
                </c:pt>
                <c:pt idx="1511">
                  <c:v>5876.823810177418</c:v>
                </c:pt>
                <c:pt idx="1512">
                  <c:v>5876.823810177418</c:v>
                </c:pt>
                <c:pt idx="1513">
                  <c:v>5876.823810177418</c:v>
                </c:pt>
                <c:pt idx="1514">
                  <c:v>5876.823810177418</c:v>
                </c:pt>
                <c:pt idx="1515">
                  <c:v>5876.823810177418</c:v>
                </c:pt>
                <c:pt idx="1516">
                  <c:v>5876.823810177418</c:v>
                </c:pt>
                <c:pt idx="1517">
                  <c:v>5876.823810177418</c:v>
                </c:pt>
                <c:pt idx="1518">
                  <c:v>5876.823810177418</c:v>
                </c:pt>
                <c:pt idx="1519">
                  <c:v>5876.823810177418</c:v>
                </c:pt>
                <c:pt idx="1520">
                  <c:v>5876.823810177418</c:v>
                </c:pt>
                <c:pt idx="1521">
                  <c:v>5876.823810177418</c:v>
                </c:pt>
                <c:pt idx="1522">
                  <c:v>5876.823810177418</c:v>
                </c:pt>
                <c:pt idx="1523">
                  <c:v>5876.823810177418</c:v>
                </c:pt>
                <c:pt idx="1524">
                  <c:v>5876.823810177418</c:v>
                </c:pt>
                <c:pt idx="1525">
                  <c:v>5876.823810177418</c:v>
                </c:pt>
                <c:pt idx="1526">
                  <c:v>5876.823810177418</c:v>
                </c:pt>
                <c:pt idx="1527">
                  <c:v>5876.823810177418</c:v>
                </c:pt>
                <c:pt idx="1528">
                  <c:v>5876.823810177418</c:v>
                </c:pt>
                <c:pt idx="1529">
                  <c:v>5876.823810177418</c:v>
                </c:pt>
                <c:pt idx="1530">
                  <c:v>5876.823810177418</c:v>
                </c:pt>
                <c:pt idx="1531">
                  <c:v>5876.823810177418</c:v>
                </c:pt>
                <c:pt idx="1532">
                  <c:v>5876.823810177418</c:v>
                </c:pt>
                <c:pt idx="1533">
                  <c:v>5876.823810177418</c:v>
                </c:pt>
                <c:pt idx="1534">
                  <c:v>5876.823810177418</c:v>
                </c:pt>
                <c:pt idx="1535">
                  <c:v>5876.823810177418</c:v>
                </c:pt>
                <c:pt idx="1536">
                  <c:v>5876.823810177418</c:v>
                </c:pt>
                <c:pt idx="1537">
                  <c:v>5876.823810177418</c:v>
                </c:pt>
                <c:pt idx="1538">
                  <c:v>5876.823810177418</c:v>
                </c:pt>
                <c:pt idx="1539">
                  <c:v>5876.823810177418</c:v>
                </c:pt>
                <c:pt idx="1540">
                  <c:v>5876.823810177418</c:v>
                </c:pt>
                <c:pt idx="1541">
                  <c:v>5876.823810177418</c:v>
                </c:pt>
                <c:pt idx="1542">
                  <c:v>5876.823810177418</c:v>
                </c:pt>
                <c:pt idx="1543">
                  <c:v>5876.823810177418</c:v>
                </c:pt>
                <c:pt idx="1544">
                  <c:v>5876.823810177418</c:v>
                </c:pt>
                <c:pt idx="1545">
                  <c:v>5876.823810177418</c:v>
                </c:pt>
                <c:pt idx="1546">
                  <c:v>5876.823810177418</c:v>
                </c:pt>
                <c:pt idx="1547">
                  <c:v>5876.823810177418</c:v>
                </c:pt>
                <c:pt idx="1548">
                  <c:v>5876.823810177418</c:v>
                </c:pt>
                <c:pt idx="1549">
                  <c:v>5876.823810177418</c:v>
                </c:pt>
                <c:pt idx="1550">
                  <c:v>5876.823810177418</c:v>
                </c:pt>
                <c:pt idx="1551">
                  <c:v>5876.823810177418</c:v>
                </c:pt>
                <c:pt idx="1552">
                  <c:v>5876.823810177418</c:v>
                </c:pt>
                <c:pt idx="1553">
                  <c:v>5876.823810177418</c:v>
                </c:pt>
                <c:pt idx="1554">
                  <c:v>5876.823810177418</c:v>
                </c:pt>
                <c:pt idx="1555">
                  <c:v>5876.823810177418</c:v>
                </c:pt>
                <c:pt idx="1556">
                  <c:v>5876.823810177418</c:v>
                </c:pt>
                <c:pt idx="1557">
                  <c:v>5876.823810177418</c:v>
                </c:pt>
                <c:pt idx="1558">
                  <c:v>5876.823810177418</c:v>
                </c:pt>
                <c:pt idx="1559">
                  <c:v>5876.823810177418</c:v>
                </c:pt>
                <c:pt idx="1560">
                  <c:v>5876.823810177418</c:v>
                </c:pt>
                <c:pt idx="1561">
                  <c:v>5876.823810177418</c:v>
                </c:pt>
                <c:pt idx="1562">
                  <c:v>5876.823810177418</c:v>
                </c:pt>
                <c:pt idx="1563">
                  <c:v>5876.823810177418</c:v>
                </c:pt>
                <c:pt idx="1564">
                  <c:v>5876.823810177418</c:v>
                </c:pt>
                <c:pt idx="1565">
                  <c:v>5876.823810177418</c:v>
                </c:pt>
                <c:pt idx="1566">
                  <c:v>5876.823810177418</c:v>
                </c:pt>
                <c:pt idx="1567">
                  <c:v>5876.823810177418</c:v>
                </c:pt>
                <c:pt idx="1568">
                  <c:v>5876.823810177418</c:v>
                </c:pt>
                <c:pt idx="1569">
                  <c:v>5876.823810177418</c:v>
                </c:pt>
                <c:pt idx="1570">
                  <c:v>5876.823810177418</c:v>
                </c:pt>
                <c:pt idx="1571">
                  <c:v>5876.823810177418</c:v>
                </c:pt>
                <c:pt idx="1572">
                  <c:v>5876.823810177418</c:v>
                </c:pt>
                <c:pt idx="1573">
                  <c:v>5876.823810177418</c:v>
                </c:pt>
                <c:pt idx="1574">
                  <c:v>5876.823810177418</c:v>
                </c:pt>
                <c:pt idx="1575">
                  <c:v>5876.823810177418</c:v>
                </c:pt>
                <c:pt idx="1576">
                  <c:v>5876.823810177418</c:v>
                </c:pt>
                <c:pt idx="1577">
                  <c:v>5876.823810177418</c:v>
                </c:pt>
                <c:pt idx="1578">
                  <c:v>5876.823810177418</c:v>
                </c:pt>
                <c:pt idx="1579">
                  <c:v>5876.823810177418</c:v>
                </c:pt>
                <c:pt idx="1580">
                  <c:v>5876.823810177418</c:v>
                </c:pt>
                <c:pt idx="1581">
                  <c:v>5876.823810177418</c:v>
                </c:pt>
                <c:pt idx="1582">
                  <c:v>5876.823810177418</c:v>
                </c:pt>
                <c:pt idx="1583">
                  <c:v>5876.823810177418</c:v>
                </c:pt>
                <c:pt idx="1584">
                  <c:v>5876.823810177418</c:v>
                </c:pt>
                <c:pt idx="1585">
                  <c:v>5876.823810177418</c:v>
                </c:pt>
                <c:pt idx="1586">
                  <c:v>5876.823810177418</c:v>
                </c:pt>
                <c:pt idx="1587">
                  <c:v>5876.823810177418</c:v>
                </c:pt>
                <c:pt idx="1588">
                  <c:v>5876.823810177418</c:v>
                </c:pt>
                <c:pt idx="1589">
                  <c:v>5876.823810177418</c:v>
                </c:pt>
                <c:pt idx="1590">
                  <c:v>5876.823810177418</c:v>
                </c:pt>
                <c:pt idx="1591">
                  <c:v>5876.823810177418</c:v>
                </c:pt>
                <c:pt idx="1592">
                  <c:v>5876.823810177418</c:v>
                </c:pt>
                <c:pt idx="1593">
                  <c:v>5876.823810177418</c:v>
                </c:pt>
                <c:pt idx="1594">
                  <c:v>5876.823810177418</c:v>
                </c:pt>
                <c:pt idx="1595">
                  <c:v>5876.823810177418</c:v>
                </c:pt>
                <c:pt idx="1596">
                  <c:v>5876.823810177418</c:v>
                </c:pt>
                <c:pt idx="1597">
                  <c:v>5876.823810177418</c:v>
                </c:pt>
                <c:pt idx="1598">
                  <c:v>5876.823810177418</c:v>
                </c:pt>
                <c:pt idx="1599">
                  <c:v>5876.823810177418</c:v>
                </c:pt>
                <c:pt idx="1600">
                  <c:v>5876.823810177418</c:v>
                </c:pt>
                <c:pt idx="1601">
                  <c:v>5876.823810177418</c:v>
                </c:pt>
                <c:pt idx="1602">
                  <c:v>5876.823810177418</c:v>
                </c:pt>
                <c:pt idx="1603">
                  <c:v>5876.823810177418</c:v>
                </c:pt>
                <c:pt idx="1604">
                  <c:v>5876.823810177418</c:v>
                </c:pt>
                <c:pt idx="1605">
                  <c:v>5876.823810177418</c:v>
                </c:pt>
                <c:pt idx="1606">
                  <c:v>5876.823810177418</c:v>
                </c:pt>
                <c:pt idx="1607">
                  <c:v>5876.823810177418</c:v>
                </c:pt>
                <c:pt idx="1608">
                  <c:v>5876.823810177418</c:v>
                </c:pt>
                <c:pt idx="1609">
                  <c:v>5876.823810177418</c:v>
                </c:pt>
                <c:pt idx="1610">
                  <c:v>5876.823810177418</c:v>
                </c:pt>
                <c:pt idx="1611">
                  <c:v>5876.823810177418</c:v>
                </c:pt>
                <c:pt idx="1612">
                  <c:v>5876.823810177418</c:v>
                </c:pt>
                <c:pt idx="1613">
                  <c:v>5876.823810177418</c:v>
                </c:pt>
                <c:pt idx="1614">
                  <c:v>5876.823810177418</c:v>
                </c:pt>
                <c:pt idx="1615">
                  <c:v>5876.823810177418</c:v>
                </c:pt>
                <c:pt idx="1616">
                  <c:v>5876.823810177418</c:v>
                </c:pt>
                <c:pt idx="1617">
                  <c:v>5876.823810177418</c:v>
                </c:pt>
                <c:pt idx="1618">
                  <c:v>5876.823810177418</c:v>
                </c:pt>
                <c:pt idx="1619">
                  <c:v>5876.823810177418</c:v>
                </c:pt>
                <c:pt idx="1620">
                  <c:v>5876.823810177418</c:v>
                </c:pt>
                <c:pt idx="1621">
                  <c:v>5876.823810177418</c:v>
                </c:pt>
                <c:pt idx="1622">
                  <c:v>5876.823810177418</c:v>
                </c:pt>
                <c:pt idx="1623">
                  <c:v>5876.823810177418</c:v>
                </c:pt>
                <c:pt idx="1624">
                  <c:v>5876.823810177418</c:v>
                </c:pt>
                <c:pt idx="1625">
                  <c:v>5876.823810177418</c:v>
                </c:pt>
                <c:pt idx="1626">
                  <c:v>5876.823810177418</c:v>
                </c:pt>
                <c:pt idx="1627">
                  <c:v>5876.823810177418</c:v>
                </c:pt>
                <c:pt idx="1628">
                  <c:v>5876.823810177418</c:v>
                </c:pt>
                <c:pt idx="1629">
                  <c:v>5876.823810177418</c:v>
                </c:pt>
                <c:pt idx="1630">
                  <c:v>5876.823810177418</c:v>
                </c:pt>
                <c:pt idx="1631">
                  <c:v>5876.823810177418</c:v>
                </c:pt>
                <c:pt idx="1632">
                  <c:v>5876.823810177418</c:v>
                </c:pt>
                <c:pt idx="1633">
                  <c:v>5876.823810177418</c:v>
                </c:pt>
                <c:pt idx="1634">
                  <c:v>5876.823810177418</c:v>
                </c:pt>
                <c:pt idx="1635">
                  <c:v>5876.823810177418</c:v>
                </c:pt>
                <c:pt idx="1636">
                  <c:v>5876.823810177418</c:v>
                </c:pt>
                <c:pt idx="1637">
                  <c:v>5876.823810177418</c:v>
                </c:pt>
                <c:pt idx="1638">
                  <c:v>5876.823810177418</c:v>
                </c:pt>
                <c:pt idx="1639">
                  <c:v>5876.823810177418</c:v>
                </c:pt>
                <c:pt idx="1640">
                  <c:v>5876.823810177418</c:v>
                </c:pt>
                <c:pt idx="1641">
                  <c:v>5876.823810177418</c:v>
                </c:pt>
                <c:pt idx="1642">
                  <c:v>5876.823810177418</c:v>
                </c:pt>
                <c:pt idx="1643">
                  <c:v>5876.823810177418</c:v>
                </c:pt>
                <c:pt idx="1644">
                  <c:v>5876.823810177418</c:v>
                </c:pt>
                <c:pt idx="1645">
                  <c:v>5876.823810177418</c:v>
                </c:pt>
                <c:pt idx="1646">
                  <c:v>5876.823810177418</c:v>
                </c:pt>
                <c:pt idx="1647">
                  <c:v>5876.823810177418</c:v>
                </c:pt>
                <c:pt idx="1648">
                  <c:v>5876.823810177418</c:v>
                </c:pt>
                <c:pt idx="1649">
                  <c:v>5876.823810177418</c:v>
                </c:pt>
                <c:pt idx="1650">
                  <c:v>5876.823810177418</c:v>
                </c:pt>
                <c:pt idx="1651">
                  <c:v>5876.823810177418</c:v>
                </c:pt>
                <c:pt idx="1652">
                  <c:v>5876.823810177418</c:v>
                </c:pt>
                <c:pt idx="1653">
                  <c:v>5876.823810177418</c:v>
                </c:pt>
                <c:pt idx="1654">
                  <c:v>5876.823810177418</c:v>
                </c:pt>
                <c:pt idx="1655">
                  <c:v>5876.823810177418</c:v>
                </c:pt>
                <c:pt idx="1656">
                  <c:v>5876.823810177418</c:v>
                </c:pt>
                <c:pt idx="1657">
                  <c:v>5876.823810177418</c:v>
                </c:pt>
                <c:pt idx="1658">
                  <c:v>5876.823810177418</c:v>
                </c:pt>
                <c:pt idx="1659">
                  <c:v>5876.823810177418</c:v>
                </c:pt>
                <c:pt idx="1660">
                  <c:v>5876.823810177418</c:v>
                </c:pt>
                <c:pt idx="1661">
                  <c:v>5876.823810177418</c:v>
                </c:pt>
                <c:pt idx="1662">
                  <c:v>5876.823810177418</c:v>
                </c:pt>
                <c:pt idx="1663">
                  <c:v>5876.823810177418</c:v>
                </c:pt>
                <c:pt idx="1664">
                  <c:v>5876.823810177418</c:v>
                </c:pt>
                <c:pt idx="1665">
                  <c:v>5876.823810177418</c:v>
                </c:pt>
                <c:pt idx="1666">
                  <c:v>5876.823810177418</c:v>
                </c:pt>
                <c:pt idx="1667">
                  <c:v>5876.823810177418</c:v>
                </c:pt>
                <c:pt idx="1668">
                  <c:v>5876.823810177418</c:v>
                </c:pt>
                <c:pt idx="1669">
                  <c:v>5876.823810177418</c:v>
                </c:pt>
                <c:pt idx="1670">
                  <c:v>5876.823810177418</c:v>
                </c:pt>
                <c:pt idx="1671">
                  <c:v>5876.823810177418</c:v>
                </c:pt>
                <c:pt idx="1672">
                  <c:v>5876.823810177418</c:v>
                </c:pt>
                <c:pt idx="1673">
                  <c:v>5876.823810177418</c:v>
                </c:pt>
                <c:pt idx="1674">
                  <c:v>5876.823810177418</c:v>
                </c:pt>
                <c:pt idx="1675">
                  <c:v>5876.823810177418</c:v>
                </c:pt>
                <c:pt idx="1676">
                  <c:v>5876.823810177418</c:v>
                </c:pt>
                <c:pt idx="1677">
                  <c:v>5876.823810177418</c:v>
                </c:pt>
                <c:pt idx="1678">
                  <c:v>5876.823810177418</c:v>
                </c:pt>
                <c:pt idx="1679">
                  <c:v>5876.823810177418</c:v>
                </c:pt>
                <c:pt idx="1680">
                  <c:v>5876.823810177418</c:v>
                </c:pt>
                <c:pt idx="1681">
                  <c:v>5876.823810177418</c:v>
                </c:pt>
                <c:pt idx="1682">
                  <c:v>5876.823810177418</c:v>
                </c:pt>
                <c:pt idx="1683">
                  <c:v>5876.823810177418</c:v>
                </c:pt>
                <c:pt idx="1684">
                  <c:v>5876.823810177418</c:v>
                </c:pt>
                <c:pt idx="1685">
                  <c:v>5876.823810177418</c:v>
                </c:pt>
                <c:pt idx="1686">
                  <c:v>5876.823810177418</c:v>
                </c:pt>
                <c:pt idx="1687">
                  <c:v>5876.823810177418</c:v>
                </c:pt>
                <c:pt idx="1688">
                  <c:v>5876.823810177418</c:v>
                </c:pt>
                <c:pt idx="1689">
                  <c:v>5876.823810177418</c:v>
                </c:pt>
                <c:pt idx="1690">
                  <c:v>5876.823810177418</c:v>
                </c:pt>
                <c:pt idx="1691">
                  <c:v>5876.823810177418</c:v>
                </c:pt>
                <c:pt idx="1692">
                  <c:v>5876.823810177418</c:v>
                </c:pt>
                <c:pt idx="1693">
                  <c:v>5876.823810177418</c:v>
                </c:pt>
                <c:pt idx="1694">
                  <c:v>5876.823810177418</c:v>
                </c:pt>
                <c:pt idx="1695">
                  <c:v>5876.823810177418</c:v>
                </c:pt>
                <c:pt idx="1696">
                  <c:v>5876.823810177418</c:v>
                </c:pt>
                <c:pt idx="1697">
                  <c:v>5876.823810177418</c:v>
                </c:pt>
                <c:pt idx="1698">
                  <c:v>5876.823810177418</c:v>
                </c:pt>
                <c:pt idx="1699">
                  <c:v>5876.823810177418</c:v>
                </c:pt>
                <c:pt idx="1700">
                  <c:v>5876.823810177418</c:v>
                </c:pt>
                <c:pt idx="1701">
                  <c:v>5876.823810177418</c:v>
                </c:pt>
                <c:pt idx="1702">
                  <c:v>5876.823810177418</c:v>
                </c:pt>
                <c:pt idx="1703">
                  <c:v>5876.823810177418</c:v>
                </c:pt>
                <c:pt idx="1704">
                  <c:v>5876.823810177418</c:v>
                </c:pt>
                <c:pt idx="1705">
                  <c:v>5876.823810177418</c:v>
                </c:pt>
                <c:pt idx="1706">
                  <c:v>5876.823810177418</c:v>
                </c:pt>
                <c:pt idx="1707">
                  <c:v>5876.823810177418</c:v>
                </c:pt>
                <c:pt idx="1708">
                  <c:v>5876.823810177418</c:v>
                </c:pt>
                <c:pt idx="1709">
                  <c:v>5876.823810177418</c:v>
                </c:pt>
                <c:pt idx="1710">
                  <c:v>5876.823810177418</c:v>
                </c:pt>
                <c:pt idx="1711">
                  <c:v>5876.823810177418</c:v>
                </c:pt>
                <c:pt idx="1712">
                  <c:v>5876.823810177418</c:v>
                </c:pt>
                <c:pt idx="1713">
                  <c:v>5876.823810177418</c:v>
                </c:pt>
                <c:pt idx="1714">
                  <c:v>5876.823810177418</c:v>
                </c:pt>
                <c:pt idx="1715">
                  <c:v>5876.823810177418</c:v>
                </c:pt>
                <c:pt idx="1716">
                  <c:v>5876.823810177418</c:v>
                </c:pt>
                <c:pt idx="1717">
                  <c:v>5876.823810177418</c:v>
                </c:pt>
                <c:pt idx="1718">
                  <c:v>5876.823810177418</c:v>
                </c:pt>
                <c:pt idx="1719">
                  <c:v>5876.823810177418</c:v>
                </c:pt>
                <c:pt idx="1720">
                  <c:v>5876.823810177418</c:v>
                </c:pt>
                <c:pt idx="1721">
                  <c:v>5876.823810177418</c:v>
                </c:pt>
                <c:pt idx="1722">
                  <c:v>5876.823810177418</c:v>
                </c:pt>
                <c:pt idx="1723">
                  <c:v>5876.823810177418</c:v>
                </c:pt>
                <c:pt idx="1724">
                  <c:v>5876.823810177418</c:v>
                </c:pt>
                <c:pt idx="1725">
                  <c:v>5876.823810177418</c:v>
                </c:pt>
                <c:pt idx="1726">
                  <c:v>5876.823810177418</c:v>
                </c:pt>
                <c:pt idx="1727">
                  <c:v>5876.823810177418</c:v>
                </c:pt>
                <c:pt idx="1728">
                  <c:v>5876.823810177418</c:v>
                </c:pt>
                <c:pt idx="1729">
                  <c:v>5876.823810177418</c:v>
                </c:pt>
                <c:pt idx="1730">
                  <c:v>5876.823810177418</c:v>
                </c:pt>
                <c:pt idx="1731">
                  <c:v>5876.823810177418</c:v>
                </c:pt>
                <c:pt idx="1732">
                  <c:v>5876.823810177418</c:v>
                </c:pt>
                <c:pt idx="1733">
                  <c:v>5876.823810177418</c:v>
                </c:pt>
                <c:pt idx="1734">
                  <c:v>5876.823810177418</c:v>
                </c:pt>
                <c:pt idx="1735">
                  <c:v>5876.823810177418</c:v>
                </c:pt>
                <c:pt idx="1736">
                  <c:v>5876.823810177418</c:v>
                </c:pt>
                <c:pt idx="1737">
                  <c:v>5876.823810177418</c:v>
                </c:pt>
                <c:pt idx="1738">
                  <c:v>5876.823810177418</c:v>
                </c:pt>
                <c:pt idx="1739">
                  <c:v>5876.823810177418</c:v>
                </c:pt>
                <c:pt idx="1740">
                  <c:v>5876.823810177418</c:v>
                </c:pt>
                <c:pt idx="1741">
                  <c:v>5876.823810177418</c:v>
                </c:pt>
                <c:pt idx="1742">
                  <c:v>5876.823810177418</c:v>
                </c:pt>
                <c:pt idx="1743">
                  <c:v>5876.823810177418</c:v>
                </c:pt>
                <c:pt idx="1744">
                  <c:v>5876.823810177418</c:v>
                </c:pt>
                <c:pt idx="1745">
                  <c:v>5876.823810177418</c:v>
                </c:pt>
                <c:pt idx="1746">
                  <c:v>5876.823810177418</c:v>
                </c:pt>
                <c:pt idx="1747">
                  <c:v>5876.823810177418</c:v>
                </c:pt>
                <c:pt idx="1748">
                  <c:v>5876.823810177418</c:v>
                </c:pt>
                <c:pt idx="1749">
                  <c:v>5876.823810177418</c:v>
                </c:pt>
                <c:pt idx="1750">
                  <c:v>5876.823810177418</c:v>
                </c:pt>
                <c:pt idx="1751">
                  <c:v>5876.823810177418</c:v>
                </c:pt>
                <c:pt idx="1752">
                  <c:v>5876.823810177418</c:v>
                </c:pt>
                <c:pt idx="1753">
                  <c:v>5876.823810177418</c:v>
                </c:pt>
                <c:pt idx="1754">
                  <c:v>5876.823810177418</c:v>
                </c:pt>
                <c:pt idx="1755">
                  <c:v>5876.823810177418</c:v>
                </c:pt>
                <c:pt idx="1756">
                  <c:v>5876.823810177418</c:v>
                </c:pt>
                <c:pt idx="1757">
                  <c:v>5876.823810177418</c:v>
                </c:pt>
                <c:pt idx="1758">
                  <c:v>5876.823810177418</c:v>
                </c:pt>
                <c:pt idx="1759">
                  <c:v>5876.823810177418</c:v>
                </c:pt>
                <c:pt idx="1760">
                  <c:v>5876.823810177418</c:v>
                </c:pt>
                <c:pt idx="1761">
                  <c:v>5876.823810177418</c:v>
                </c:pt>
                <c:pt idx="1762">
                  <c:v>5876.823810177418</c:v>
                </c:pt>
                <c:pt idx="1763">
                  <c:v>5876.823810177418</c:v>
                </c:pt>
                <c:pt idx="1764">
                  <c:v>5876.823810177418</c:v>
                </c:pt>
                <c:pt idx="1765">
                  <c:v>5876.823810177418</c:v>
                </c:pt>
                <c:pt idx="1766">
                  <c:v>5876.823810177418</c:v>
                </c:pt>
                <c:pt idx="1767">
                  <c:v>5876.823810177418</c:v>
                </c:pt>
                <c:pt idx="1768">
                  <c:v>5876.823810177418</c:v>
                </c:pt>
                <c:pt idx="1769">
                  <c:v>5876.823810177418</c:v>
                </c:pt>
                <c:pt idx="1770">
                  <c:v>5876.823810177418</c:v>
                </c:pt>
                <c:pt idx="1771">
                  <c:v>5876.823810177418</c:v>
                </c:pt>
                <c:pt idx="1772">
                  <c:v>5876.823810177418</c:v>
                </c:pt>
                <c:pt idx="1773">
                  <c:v>5876.823810177418</c:v>
                </c:pt>
                <c:pt idx="1774">
                  <c:v>5876.823810177418</c:v>
                </c:pt>
                <c:pt idx="1775">
                  <c:v>5876.823810177418</c:v>
                </c:pt>
                <c:pt idx="1776">
                  <c:v>5876.823810177418</c:v>
                </c:pt>
                <c:pt idx="1777">
                  <c:v>5876.823810177418</c:v>
                </c:pt>
                <c:pt idx="1778">
                  <c:v>5876.823810177418</c:v>
                </c:pt>
                <c:pt idx="1779">
                  <c:v>5876.823810177418</c:v>
                </c:pt>
                <c:pt idx="1780">
                  <c:v>5876.823810177418</c:v>
                </c:pt>
                <c:pt idx="1781">
                  <c:v>5876.823810177418</c:v>
                </c:pt>
                <c:pt idx="1782">
                  <c:v>5876.823810177418</c:v>
                </c:pt>
                <c:pt idx="1783">
                  <c:v>5876.823810177418</c:v>
                </c:pt>
                <c:pt idx="1784">
                  <c:v>5876.823810177418</c:v>
                </c:pt>
                <c:pt idx="1785">
                  <c:v>5876.823810177418</c:v>
                </c:pt>
                <c:pt idx="1786">
                  <c:v>5876.823810177418</c:v>
                </c:pt>
                <c:pt idx="1787">
                  <c:v>5876.823810177418</c:v>
                </c:pt>
                <c:pt idx="1788">
                  <c:v>5876.823810177418</c:v>
                </c:pt>
                <c:pt idx="1789">
                  <c:v>5876.823810177418</c:v>
                </c:pt>
                <c:pt idx="1790">
                  <c:v>5876.823810177418</c:v>
                </c:pt>
                <c:pt idx="1791">
                  <c:v>5876.823810177418</c:v>
                </c:pt>
                <c:pt idx="1792">
                  <c:v>5876.823810177418</c:v>
                </c:pt>
                <c:pt idx="1793">
                  <c:v>5876.823810177418</c:v>
                </c:pt>
                <c:pt idx="1794">
                  <c:v>5876.823810177418</c:v>
                </c:pt>
                <c:pt idx="1795">
                  <c:v>5876.823810177418</c:v>
                </c:pt>
                <c:pt idx="1796">
                  <c:v>5876.823810177418</c:v>
                </c:pt>
                <c:pt idx="1797">
                  <c:v>5876.823810177418</c:v>
                </c:pt>
                <c:pt idx="1798">
                  <c:v>5876.823810177418</c:v>
                </c:pt>
                <c:pt idx="1799">
                  <c:v>5876.823810177418</c:v>
                </c:pt>
                <c:pt idx="1800">
                  <c:v>5876.823810177418</c:v>
                </c:pt>
                <c:pt idx="1801">
                  <c:v>5876.823810177418</c:v>
                </c:pt>
                <c:pt idx="1802">
                  <c:v>5876.823810177418</c:v>
                </c:pt>
                <c:pt idx="1803">
                  <c:v>5876.823810177418</c:v>
                </c:pt>
                <c:pt idx="1804">
                  <c:v>5876.823810177418</c:v>
                </c:pt>
                <c:pt idx="1805">
                  <c:v>5876.823810177418</c:v>
                </c:pt>
                <c:pt idx="1806">
                  <c:v>5876.823810177418</c:v>
                </c:pt>
                <c:pt idx="1807">
                  <c:v>5876.823810177418</c:v>
                </c:pt>
                <c:pt idx="1808">
                  <c:v>5876.823810177418</c:v>
                </c:pt>
                <c:pt idx="1809">
                  <c:v>5876.823810177418</c:v>
                </c:pt>
                <c:pt idx="1810">
                  <c:v>5876.823810177418</c:v>
                </c:pt>
                <c:pt idx="1811">
                  <c:v>5876.823810177418</c:v>
                </c:pt>
                <c:pt idx="1812">
                  <c:v>5876.823810177418</c:v>
                </c:pt>
                <c:pt idx="1813">
                  <c:v>5876.823810177418</c:v>
                </c:pt>
                <c:pt idx="1814">
                  <c:v>5876.823810177418</c:v>
                </c:pt>
                <c:pt idx="1815">
                  <c:v>5876.823810177418</c:v>
                </c:pt>
                <c:pt idx="1816">
                  <c:v>5876.823810177418</c:v>
                </c:pt>
                <c:pt idx="1817">
                  <c:v>5876.823810177418</c:v>
                </c:pt>
                <c:pt idx="1818">
                  <c:v>5876.823810177418</c:v>
                </c:pt>
                <c:pt idx="1819">
                  <c:v>5876.823810177418</c:v>
                </c:pt>
                <c:pt idx="1820">
                  <c:v>5876.823810177418</c:v>
                </c:pt>
                <c:pt idx="1821">
                  <c:v>5876.823810177418</c:v>
                </c:pt>
                <c:pt idx="1822">
                  <c:v>5876.823810177418</c:v>
                </c:pt>
                <c:pt idx="1823">
                  <c:v>5876.823810177418</c:v>
                </c:pt>
                <c:pt idx="1824">
                  <c:v>5876.823810177418</c:v>
                </c:pt>
                <c:pt idx="1825">
                  <c:v>5876.823810177418</c:v>
                </c:pt>
                <c:pt idx="1826">
                  <c:v>5876.823810177418</c:v>
                </c:pt>
                <c:pt idx="1827">
                  <c:v>5876.823810177418</c:v>
                </c:pt>
                <c:pt idx="1828">
                  <c:v>5876.823810177418</c:v>
                </c:pt>
                <c:pt idx="1829">
                  <c:v>5876.823810177418</c:v>
                </c:pt>
                <c:pt idx="1830">
                  <c:v>5876.823810177418</c:v>
                </c:pt>
                <c:pt idx="1831">
                  <c:v>5876.823810177418</c:v>
                </c:pt>
                <c:pt idx="1832">
                  <c:v>5876.823810177418</c:v>
                </c:pt>
                <c:pt idx="1833">
                  <c:v>5876.823810177418</c:v>
                </c:pt>
                <c:pt idx="1834">
                  <c:v>5876.823810177418</c:v>
                </c:pt>
                <c:pt idx="1835">
                  <c:v>5876.823810177418</c:v>
                </c:pt>
                <c:pt idx="1836">
                  <c:v>5876.823810177418</c:v>
                </c:pt>
                <c:pt idx="1837">
                  <c:v>5876.823810177418</c:v>
                </c:pt>
                <c:pt idx="1838">
                  <c:v>5876.823810177418</c:v>
                </c:pt>
                <c:pt idx="1839">
                  <c:v>5876.823810177418</c:v>
                </c:pt>
                <c:pt idx="1840">
                  <c:v>5876.823810177418</c:v>
                </c:pt>
                <c:pt idx="1841">
                  <c:v>5876.823810177418</c:v>
                </c:pt>
                <c:pt idx="1842">
                  <c:v>5876.823810177418</c:v>
                </c:pt>
                <c:pt idx="1843">
                  <c:v>5876.823810177418</c:v>
                </c:pt>
                <c:pt idx="1844">
                  <c:v>5876.823810177418</c:v>
                </c:pt>
                <c:pt idx="1845">
                  <c:v>5876.823810177418</c:v>
                </c:pt>
                <c:pt idx="1846">
                  <c:v>5876.823810177418</c:v>
                </c:pt>
                <c:pt idx="1847">
                  <c:v>5876.823810177418</c:v>
                </c:pt>
                <c:pt idx="1848">
                  <c:v>5876.823810177418</c:v>
                </c:pt>
                <c:pt idx="1849">
                  <c:v>5876.823810177418</c:v>
                </c:pt>
                <c:pt idx="1850">
                  <c:v>5876.823810177418</c:v>
                </c:pt>
                <c:pt idx="1851">
                  <c:v>5876.823810177418</c:v>
                </c:pt>
                <c:pt idx="1852">
                  <c:v>5876.823810177418</c:v>
                </c:pt>
                <c:pt idx="1853">
                  <c:v>5876.823810177418</c:v>
                </c:pt>
                <c:pt idx="1854">
                  <c:v>5876.823810177418</c:v>
                </c:pt>
                <c:pt idx="1855">
                  <c:v>5876.823810177418</c:v>
                </c:pt>
                <c:pt idx="1856">
                  <c:v>5876.823810177418</c:v>
                </c:pt>
                <c:pt idx="1857">
                  <c:v>5876.823810177418</c:v>
                </c:pt>
                <c:pt idx="1858">
                  <c:v>5876.823810177418</c:v>
                </c:pt>
                <c:pt idx="1859">
                  <c:v>5876.823810177418</c:v>
                </c:pt>
                <c:pt idx="1860">
                  <c:v>5876.823810177418</c:v>
                </c:pt>
                <c:pt idx="1861">
                  <c:v>5876.823810177418</c:v>
                </c:pt>
                <c:pt idx="1862">
                  <c:v>5876.823810177418</c:v>
                </c:pt>
                <c:pt idx="1863">
                  <c:v>5876.823810177418</c:v>
                </c:pt>
                <c:pt idx="1864">
                  <c:v>5876.823810177418</c:v>
                </c:pt>
                <c:pt idx="1865">
                  <c:v>5876.823810177418</c:v>
                </c:pt>
                <c:pt idx="1866">
                  <c:v>5876.823810177418</c:v>
                </c:pt>
                <c:pt idx="1867">
                  <c:v>5876.823810177418</c:v>
                </c:pt>
                <c:pt idx="1868">
                  <c:v>5876.823810177418</c:v>
                </c:pt>
                <c:pt idx="1869">
                  <c:v>5876.823810177418</c:v>
                </c:pt>
                <c:pt idx="1870">
                  <c:v>5876.823810177418</c:v>
                </c:pt>
                <c:pt idx="1871">
                  <c:v>5876.823810177418</c:v>
                </c:pt>
                <c:pt idx="1872">
                  <c:v>5876.823810177418</c:v>
                </c:pt>
                <c:pt idx="1873">
                  <c:v>5876.823810177418</c:v>
                </c:pt>
                <c:pt idx="1874">
                  <c:v>5876.823810177418</c:v>
                </c:pt>
                <c:pt idx="1875">
                  <c:v>5876.823810177418</c:v>
                </c:pt>
                <c:pt idx="1876">
                  <c:v>5876.823810177418</c:v>
                </c:pt>
                <c:pt idx="1877">
                  <c:v>5876.823810177418</c:v>
                </c:pt>
                <c:pt idx="1878">
                  <c:v>5876.823810177418</c:v>
                </c:pt>
                <c:pt idx="1879">
                  <c:v>5876.823810177418</c:v>
                </c:pt>
                <c:pt idx="1880">
                  <c:v>5876.823810177418</c:v>
                </c:pt>
                <c:pt idx="1881">
                  <c:v>5876.823810177418</c:v>
                </c:pt>
                <c:pt idx="1882">
                  <c:v>5876.823810177418</c:v>
                </c:pt>
                <c:pt idx="1883">
                  <c:v>5876.823810177418</c:v>
                </c:pt>
                <c:pt idx="1884">
                  <c:v>5876.823810177418</c:v>
                </c:pt>
                <c:pt idx="1885">
                  <c:v>5876.823810177418</c:v>
                </c:pt>
                <c:pt idx="1886">
                  <c:v>5876.823810177418</c:v>
                </c:pt>
                <c:pt idx="1887">
                  <c:v>5876.823810177418</c:v>
                </c:pt>
                <c:pt idx="1888">
                  <c:v>5876.823810177418</c:v>
                </c:pt>
                <c:pt idx="1889">
                  <c:v>5876.823810177418</c:v>
                </c:pt>
                <c:pt idx="1890">
                  <c:v>5876.823810177418</c:v>
                </c:pt>
                <c:pt idx="1891">
                  <c:v>5876.823810177418</c:v>
                </c:pt>
                <c:pt idx="1892">
                  <c:v>5876.823810177418</c:v>
                </c:pt>
                <c:pt idx="1893">
                  <c:v>5876.823810177418</c:v>
                </c:pt>
                <c:pt idx="1894">
                  <c:v>5876.823810177418</c:v>
                </c:pt>
                <c:pt idx="1895">
                  <c:v>5876.823810177418</c:v>
                </c:pt>
                <c:pt idx="1896">
                  <c:v>5876.823810177418</c:v>
                </c:pt>
                <c:pt idx="1897">
                  <c:v>5876.823810177418</c:v>
                </c:pt>
                <c:pt idx="1898">
                  <c:v>5876.823810177418</c:v>
                </c:pt>
                <c:pt idx="1899">
                  <c:v>5876.823810177418</c:v>
                </c:pt>
                <c:pt idx="1900">
                  <c:v>5876.823810177418</c:v>
                </c:pt>
                <c:pt idx="1901">
                  <c:v>5876.823810177418</c:v>
                </c:pt>
                <c:pt idx="1902">
                  <c:v>5876.823810177418</c:v>
                </c:pt>
                <c:pt idx="1903">
                  <c:v>5876.823810177418</c:v>
                </c:pt>
                <c:pt idx="1904">
                  <c:v>5876.823810177418</c:v>
                </c:pt>
                <c:pt idx="1905">
                  <c:v>5876.823810177418</c:v>
                </c:pt>
                <c:pt idx="1906">
                  <c:v>5876.823810177418</c:v>
                </c:pt>
                <c:pt idx="1907">
                  <c:v>5876.823810177418</c:v>
                </c:pt>
                <c:pt idx="1908">
                  <c:v>5876.823810177418</c:v>
                </c:pt>
                <c:pt idx="1909">
                  <c:v>5876.823810177418</c:v>
                </c:pt>
                <c:pt idx="1910">
                  <c:v>5876.823810177418</c:v>
                </c:pt>
                <c:pt idx="1911">
                  <c:v>5876.823810177418</c:v>
                </c:pt>
                <c:pt idx="1912">
                  <c:v>5876.823810177418</c:v>
                </c:pt>
                <c:pt idx="1913">
                  <c:v>5876.823810177418</c:v>
                </c:pt>
                <c:pt idx="1914">
                  <c:v>5876.823810177418</c:v>
                </c:pt>
                <c:pt idx="1915">
                  <c:v>5876.823810177418</c:v>
                </c:pt>
                <c:pt idx="1916">
                  <c:v>5876.823810177418</c:v>
                </c:pt>
                <c:pt idx="1917">
                  <c:v>5876.823810177418</c:v>
                </c:pt>
                <c:pt idx="1918">
                  <c:v>5876.823810177418</c:v>
                </c:pt>
                <c:pt idx="1919">
                  <c:v>5876.823810177418</c:v>
                </c:pt>
                <c:pt idx="1920">
                  <c:v>5876.823810177418</c:v>
                </c:pt>
                <c:pt idx="1921">
                  <c:v>5876.823810177418</c:v>
                </c:pt>
                <c:pt idx="1922">
                  <c:v>5876.823810177418</c:v>
                </c:pt>
                <c:pt idx="1923">
                  <c:v>5876.823810177418</c:v>
                </c:pt>
                <c:pt idx="1924">
                  <c:v>5876.823810177418</c:v>
                </c:pt>
                <c:pt idx="1925">
                  <c:v>5876.823810177418</c:v>
                </c:pt>
                <c:pt idx="1926">
                  <c:v>5876.823810177418</c:v>
                </c:pt>
                <c:pt idx="1927">
                  <c:v>5876.823810177418</c:v>
                </c:pt>
                <c:pt idx="1928">
                  <c:v>5876.823810177418</c:v>
                </c:pt>
                <c:pt idx="1929">
                  <c:v>5876.823810177418</c:v>
                </c:pt>
                <c:pt idx="1930">
                  <c:v>5876.823810177418</c:v>
                </c:pt>
                <c:pt idx="1931">
                  <c:v>5876.823810177418</c:v>
                </c:pt>
                <c:pt idx="1932">
                  <c:v>5876.823810177418</c:v>
                </c:pt>
                <c:pt idx="1933">
                  <c:v>5876.823810177418</c:v>
                </c:pt>
                <c:pt idx="1934">
                  <c:v>5876.823810177418</c:v>
                </c:pt>
                <c:pt idx="1935">
                  <c:v>5876.823810177418</c:v>
                </c:pt>
                <c:pt idx="1936">
                  <c:v>5876.823810177418</c:v>
                </c:pt>
                <c:pt idx="1937">
                  <c:v>5876.823810177418</c:v>
                </c:pt>
                <c:pt idx="1938">
                  <c:v>5876.823810177418</c:v>
                </c:pt>
                <c:pt idx="1939">
                  <c:v>5876.823810177418</c:v>
                </c:pt>
                <c:pt idx="1940">
                  <c:v>5876.823810177418</c:v>
                </c:pt>
                <c:pt idx="1941">
                  <c:v>5876.823810177418</c:v>
                </c:pt>
                <c:pt idx="1942">
                  <c:v>5876.823810177418</c:v>
                </c:pt>
                <c:pt idx="1943">
                  <c:v>5876.823810177418</c:v>
                </c:pt>
                <c:pt idx="1944">
                  <c:v>5876.823810177418</c:v>
                </c:pt>
                <c:pt idx="1945">
                  <c:v>5876.823810177418</c:v>
                </c:pt>
                <c:pt idx="1946">
                  <c:v>5876.823810177418</c:v>
                </c:pt>
                <c:pt idx="1947">
                  <c:v>5876.823810177418</c:v>
                </c:pt>
                <c:pt idx="1948">
                  <c:v>5876.823810177418</c:v>
                </c:pt>
                <c:pt idx="1949">
                  <c:v>5876.823810177418</c:v>
                </c:pt>
                <c:pt idx="1950">
                  <c:v>5876.823810177418</c:v>
                </c:pt>
                <c:pt idx="1951">
                  <c:v>5876.823810177418</c:v>
                </c:pt>
                <c:pt idx="1952">
                  <c:v>5876.823810177418</c:v>
                </c:pt>
                <c:pt idx="1953">
                  <c:v>5876.823810177418</c:v>
                </c:pt>
                <c:pt idx="1954">
                  <c:v>5876.823810177418</c:v>
                </c:pt>
                <c:pt idx="1955">
                  <c:v>5876.823810177418</c:v>
                </c:pt>
                <c:pt idx="1956">
                  <c:v>5876.823810177418</c:v>
                </c:pt>
                <c:pt idx="1957">
                  <c:v>5876.823810177418</c:v>
                </c:pt>
                <c:pt idx="1958">
                  <c:v>5876.823810177418</c:v>
                </c:pt>
                <c:pt idx="1959">
                  <c:v>5876.823810177418</c:v>
                </c:pt>
                <c:pt idx="1960">
                  <c:v>5876.823810177418</c:v>
                </c:pt>
                <c:pt idx="1961">
                  <c:v>5876.823810177418</c:v>
                </c:pt>
                <c:pt idx="1962">
                  <c:v>5876.823810177418</c:v>
                </c:pt>
                <c:pt idx="1963">
                  <c:v>5876.823810177418</c:v>
                </c:pt>
                <c:pt idx="1964">
                  <c:v>5876.823810177418</c:v>
                </c:pt>
                <c:pt idx="1965">
                  <c:v>5876.823810177418</c:v>
                </c:pt>
                <c:pt idx="1966">
                  <c:v>5876.823810177418</c:v>
                </c:pt>
                <c:pt idx="1967">
                  <c:v>5876.823810177418</c:v>
                </c:pt>
                <c:pt idx="1968">
                  <c:v>5876.823810177418</c:v>
                </c:pt>
                <c:pt idx="1969">
                  <c:v>5876.823810177418</c:v>
                </c:pt>
                <c:pt idx="1970">
                  <c:v>5876.823810177418</c:v>
                </c:pt>
                <c:pt idx="1971">
                  <c:v>5876.823810177418</c:v>
                </c:pt>
                <c:pt idx="1972">
                  <c:v>5876.823810177418</c:v>
                </c:pt>
                <c:pt idx="1973">
                  <c:v>5876.823810177418</c:v>
                </c:pt>
                <c:pt idx="1974">
                  <c:v>5876.823810177418</c:v>
                </c:pt>
                <c:pt idx="1975">
                  <c:v>5876.823810177418</c:v>
                </c:pt>
                <c:pt idx="1976">
                  <c:v>5876.823810177418</c:v>
                </c:pt>
                <c:pt idx="1977">
                  <c:v>5876.823810177418</c:v>
                </c:pt>
                <c:pt idx="1978">
                  <c:v>5876.823810177418</c:v>
                </c:pt>
                <c:pt idx="1979">
                  <c:v>5876.823810177418</c:v>
                </c:pt>
                <c:pt idx="1980">
                  <c:v>5876.823810177418</c:v>
                </c:pt>
                <c:pt idx="1981">
                  <c:v>5876.823810177418</c:v>
                </c:pt>
                <c:pt idx="1982">
                  <c:v>5876.823810177418</c:v>
                </c:pt>
                <c:pt idx="1983">
                  <c:v>5876.823810177418</c:v>
                </c:pt>
                <c:pt idx="1984">
                  <c:v>5876.823810177418</c:v>
                </c:pt>
                <c:pt idx="1985">
                  <c:v>5876.823810177418</c:v>
                </c:pt>
                <c:pt idx="1986">
                  <c:v>5876.823810177418</c:v>
                </c:pt>
                <c:pt idx="1987">
                  <c:v>5876.823810177418</c:v>
                </c:pt>
                <c:pt idx="1988">
                  <c:v>5876.823810177418</c:v>
                </c:pt>
                <c:pt idx="1989">
                  <c:v>5876.823810177418</c:v>
                </c:pt>
                <c:pt idx="1990">
                  <c:v>5876.823810177418</c:v>
                </c:pt>
                <c:pt idx="1991">
                  <c:v>5876.823810177418</c:v>
                </c:pt>
                <c:pt idx="1992">
                  <c:v>5876.823810177418</c:v>
                </c:pt>
                <c:pt idx="1993">
                  <c:v>5876.823810177418</c:v>
                </c:pt>
                <c:pt idx="1994">
                  <c:v>5876.823810177418</c:v>
                </c:pt>
                <c:pt idx="1995">
                  <c:v>5876.823810177418</c:v>
                </c:pt>
                <c:pt idx="1996">
                  <c:v>5876.823810177418</c:v>
                </c:pt>
                <c:pt idx="1997">
                  <c:v>5876.823810177418</c:v>
                </c:pt>
                <c:pt idx="1998">
                  <c:v>5876.823810177418</c:v>
                </c:pt>
                <c:pt idx="1999">
                  <c:v>5876.823810177418</c:v>
                </c:pt>
                <c:pt idx="2000">
                  <c:v>5876.823810177418</c:v>
                </c:pt>
                <c:pt idx="2001">
                  <c:v>5876.823810177418</c:v>
                </c:pt>
                <c:pt idx="2002">
                  <c:v>5876.823810177418</c:v>
                </c:pt>
                <c:pt idx="2003">
                  <c:v>5876.823810177418</c:v>
                </c:pt>
                <c:pt idx="2004">
                  <c:v>5876.823810177418</c:v>
                </c:pt>
                <c:pt idx="2005">
                  <c:v>5876.823810177418</c:v>
                </c:pt>
                <c:pt idx="2006">
                  <c:v>5876.823810177418</c:v>
                </c:pt>
                <c:pt idx="2007">
                  <c:v>5876.823810177418</c:v>
                </c:pt>
                <c:pt idx="2008">
                  <c:v>5876.823810177418</c:v>
                </c:pt>
                <c:pt idx="2009">
                  <c:v>5876.823810177418</c:v>
                </c:pt>
                <c:pt idx="2010">
                  <c:v>5876.823810177418</c:v>
                </c:pt>
                <c:pt idx="2011">
                  <c:v>5876.823810177418</c:v>
                </c:pt>
                <c:pt idx="2012">
                  <c:v>5876.823810177418</c:v>
                </c:pt>
                <c:pt idx="2013">
                  <c:v>5876.823810177418</c:v>
                </c:pt>
                <c:pt idx="2014">
                  <c:v>5876.823810177418</c:v>
                </c:pt>
                <c:pt idx="2015">
                  <c:v>5876.823810177418</c:v>
                </c:pt>
                <c:pt idx="2016">
                  <c:v>5876.823810177418</c:v>
                </c:pt>
                <c:pt idx="2017">
                  <c:v>5876.823810177418</c:v>
                </c:pt>
                <c:pt idx="2018">
                  <c:v>5876.823810177418</c:v>
                </c:pt>
                <c:pt idx="2019">
                  <c:v>5876.823810177418</c:v>
                </c:pt>
                <c:pt idx="2020">
                  <c:v>5876.823810177418</c:v>
                </c:pt>
                <c:pt idx="2021">
                  <c:v>5876.823810177418</c:v>
                </c:pt>
                <c:pt idx="2022">
                  <c:v>5876.823810177418</c:v>
                </c:pt>
                <c:pt idx="2023">
                  <c:v>5876.823810177418</c:v>
                </c:pt>
                <c:pt idx="2024">
                  <c:v>5876.823810177418</c:v>
                </c:pt>
                <c:pt idx="2025">
                  <c:v>5876.823810177418</c:v>
                </c:pt>
                <c:pt idx="2026">
                  <c:v>5876.823810177418</c:v>
                </c:pt>
                <c:pt idx="2027">
                  <c:v>5876.823810177418</c:v>
                </c:pt>
                <c:pt idx="2028">
                  <c:v>5876.823810177418</c:v>
                </c:pt>
                <c:pt idx="2029">
                  <c:v>5876.823810177418</c:v>
                </c:pt>
                <c:pt idx="2030">
                  <c:v>5876.823810177418</c:v>
                </c:pt>
                <c:pt idx="2031">
                  <c:v>5876.823810177418</c:v>
                </c:pt>
                <c:pt idx="2032">
                  <c:v>5876.823810177418</c:v>
                </c:pt>
                <c:pt idx="2033">
                  <c:v>5876.823810177418</c:v>
                </c:pt>
                <c:pt idx="2034">
                  <c:v>5876.823810177418</c:v>
                </c:pt>
                <c:pt idx="2035">
                  <c:v>5876.823810177418</c:v>
                </c:pt>
                <c:pt idx="2036">
                  <c:v>5876.823810177418</c:v>
                </c:pt>
                <c:pt idx="2037">
                  <c:v>5876.823810177418</c:v>
                </c:pt>
                <c:pt idx="2038">
                  <c:v>5876.823810177418</c:v>
                </c:pt>
                <c:pt idx="2039">
                  <c:v>5876.823810177418</c:v>
                </c:pt>
                <c:pt idx="2040">
                  <c:v>5876.823810177418</c:v>
                </c:pt>
                <c:pt idx="2041">
                  <c:v>5876.823810177418</c:v>
                </c:pt>
                <c:pt idx="2042">
                  <c:v>5876.823810177418</c:v>
                </c:pt>
                <c:pt idx="2043">
                  <c:v>5876.823810177418</c:v>
                </c:pt>
                <c:pt idx="2044">
                  <c:v>5876.823810177418</c:v>
                </c:pt>
                <c:pt idx="2045">
                  <c:v>5876.823810177418</c:v>
                </c:pt>
                <c:pt idx="2046">
                  <c:v>5876.823810177418</c:v>
                </c:pt>
                <c:pt idx="2047">
                  <c:v>5876.823810177418</c:v>
                </c:pt>
                <c:pt idx="2048">
                  <c:v>5876.823810177418</c:v>
                </c:pt>
                <c:pt idx="2049">
                  <c:v>5876.823810177418</c:v>
                </c:pt>
                <c:pt idx="2050">
                  <c:v>5876.823810177418</c:v>
                </c:pt>
                <c:pt idx="2051">
                  <c:v>5876.823810177418</c:v>
                </c:pt>
                <c:pt idx="2052">
                  <c:v>5876.823810177418</c:v>
                </c:pt>
                <c:pt idx="2053">
                  <c:v>5876.823810177418</c:v>
                </c:pt>
                <c:pt idx="2054">
                  <c:v>5876.823810177418</c:v>
                </c:pt>
                <c:pt idx="2055">
                  <c:v>5876.823810177418</c:v>
                </c:pt>
                <c:pt idx="2056">
                  <c:v>5876.823810177418</c:v>
                </c:pt>
                <c:pt idx="2057">
                  <c:v>5876.823810177418</c:v>
                </c:pt>
                <c:pt idx="2058">
                  <c:v>5876.823810177418</c:v>
                </c:pt>
                <c:pt idx="2059">
                  <c:v>5876.823810177418</c:v>
                </c:pt>
                <c:pt idx="2060">
                  <c:v>5876.823810177418</c:v>
                </c:pt>
                <c:pt idx="2061">
                  <c:v>5876.823810177418</c:v>
                </c:pt>
                <c:pt idx="2062">
                  <c:v>5876.823810177418</c:v>
                </c:pt>
                <c:pt idx="2063">
                  <c:v>5876.823810177418</c:v>
                </c:pt>
                <c:pt idx="2064">
                  <c:v>5876.823810177418</c:v>
                </c:pt>
                <c:pt idx="2065">
                  <c:v>5876.823810177418</c:v>
                </c:pt>
                <c:pt idx="2066">
                  <c:v>5876.823810177418</c:v>
                </c:pt>
                <c:pt idx="2067">
                  <c:v>5876.823810177418</c:v>
                </c:pt>
                <c:pt idx="2068">
                  <c:v>5876.823810177418</c:v>
                </c:pt>
                <c:pt idx="2069">
                  <c:v>5876.823810177418</c:v>
                </c:pt>
                <c:pt idx="2070">
                  <c:v>5876.823810177418</c:v>
                </c:pt>
                <c:pt idx="2071">
                  <c:v>5876.823810177418</c:v>
                </c:pt>
                <c:pt idx="2072">
                  <c:v>5876.823810177418</c:v>
                </c:pt>
                <c:pt idx="2073">
                  <c:v>5876.823810177418</c:v>
                </c:pt>
                <c:pt idx="2074">
                  <c:v>5876.823810177418</c:v>
                </c:pt>
                <c:pt idx="2075">
                  <c:v>5876.823810177418</c:v>
                </c:pt>
                <c:pt idx="2076">
                  <c:v>5876.823810177418</c:v>
                </c:pt>
                <c:pt idx="2077">
                  <c:v>5876.823810177418</c:v>
                </c:pt>
                <c:pt idx="2078">
                  <c:v>5876.823810177418</c:v>
                </c:pt>
                <c:pt idx="2079">
                  <c:v>5876.823810177418</c:v>
                </c:pt>
                <c:pt idx="2080">
                  <c:v>5876.823810177418</c:v>
                </c:pt>
                <c:pt idx="2081">
                  <c:v>5876.823810177418</c:v>
                </c:pt>
                <c:pt idx="2082">
                  <c:v>5876.823810177418</c:v>
                </c:pt>
                <c:pt idx="2083">
                  <c:v>5876.823810177418</c:v>
                </c:pt>
                <c:pt idx="2084">
                  <c:v>5876.823810177418</c:v>
                </c:pt>
                <c:pt idx="2085">
                  <c:v>5876.823810177418</c:v>
                </c:pt>
                <c:pt idx="2086">
                  <c:v>5876.823810177418</c:v>
                </c:pt>
                <c:pt idx="2087">
                  <c:v>5876.823810177418</c:v>
                </c:pt>
                <c:pt idx="2088">
                  <c:v>5876.823810177418</c:v>
                </c:pt>
                <c:pt idx="2089">
                  <c:v>5876.823810177418</c:v>
                </c:pt>
                <c:pt idx="2090">
                  <c:v>5876.823810177418</c:v>
                </c:pt>
                <c:pt idx="2091">
                  <c:v>5876.823810177418</c:v>
                </c:pt>
                <c:pt idx="2092">
                  <c:v>5876.823810177418</c:v>
                </c:pt>
                <c:pt idx="2093">
                  <c:v>5876.823810177418</c:v>
                </c:pt>
                <c:pt idx="2094">
                  <c:v>5876.823810177418</c:v>
                </c:pt>
                <c:pt idx="2095">
                  <c:v>5876.823810177418</c:v>
                </c:pt>
                <c:pt idx="2096">
                  <c:v>5876.823810177418</c:v>
                </c:pt>
                <c:pt idx="2097">
                  <c:v>5876.823810177418</c:v>
                </c:pt>
                <c:pt idx="2098">
                  <c:v>5876.823810177418</c:v>
                </c:pt>
                <c:pt idx="2099">
                  <c:v>5876.823810177418</c:v>
                </c:pt>
                <c:pt idx="2100">
                  <c:v>5876.823810177418</c:v>
                </c:pt>
                <c:pt idx="2101">
                  <c:v>5876.823810177418</c:v>
                </c:pt>
                <c:pt idx="2102">
                  <c:v>5876.823810177418</c:v>
                </c:pt>
                <c:pt idx="2103">
                  <c:v>5876.823810177418</c:v>
                </c:pt>
                <c:pt idx="2104">
                  <c:v>5876.823810177418</c:v>
                </c:pt>
                <c:pt idx="2105">
                  <c:v>5876.823810177418</c:v>
                </c:pt>
                <c:pt idx="2106">
                  <c:v>5876.823810177418</c:v>
                </c:pt>
                <c:pt idx="2107">
                  <c:v>5876.823810177418</c:v>
                </c:pt>
                <c:pt idx="2108">
                  <c:v>5876.823810177418</c:v>
                </c:pt>
                <c:pt idx="2109">
                  <c:v>5876.823810177418</c:v>
                </c:pt>
                <c:pt idx="2110">
                  <c:v>5876.823810177418</c:v>
                </c:pt>
                <c:pt idx="2111">
                  <c:v>5876.823810177418</c:v>
                </c:pt>
                <c:pt idx="2112">
                  <c:v>5876.823810177418</c:v>
                </c:pt>
                <c:pt idx="2113">
                  <c:v>5876.823810177418</c:v>
                </c:pt>
                <c:pt idx="2114">
                  <c:v>5876.823810177418</c:v>
                </c:pt>
                <c:pt idx="2115">
                  <c:v>5876.823810177418</c:v>
                </c:pt>
                <c:pt idx="2116">
                  <c:v>5876.823810177418</c:v>
                </c:pt>
                <c:pt idx="2117">
                  <c:v>5876.823810177418</c:v>
                </c:pt>
                <c:pt idx="2118">
                  <c:v>5876.823810177418</c:v>
                </c:pt>
                <c:pt idx="2119">
                  <c:v>5876.823810177418</c:v>
                </c:pt>
                <c:pt idx="2120">
                  <c:v>5876.823810177418</c:v>
                </c:pt>
                <c:pt idx="2121">
                  <c:v>5876.823810177418</c:v>
                </c:pt>
                <c:pt idx="2122">
                  <c:v>5876.823810177418</c:v>
                </c:pt>
                <c:pt idx="2123">
                  <c:v>5876.823810177418</c:v>
                </c:pt>
                <c:pt idx="2124">
                  <c:v>5876.823810177418</c:v>
                </c:pt>
                <c:pt idx="2125">
                  <c:v>5876.823810177418</c:v>
                </c:pt>
                <c:pt idx="2126">
                  <c:v>5876.823810177418</c:v>
                </c:pt>
                <c:pt idx="2127">
                  <c:v>5876.823810177418</c:v>
                </c:pt>
                <c:pt idx="2128">
                  <c:v>5876.823810177418</c:v>
                </c:pt>
                <c:pt idx="2129">
                  <c:v>5876.823810177418</c:v>
                </c:pt>
                <c:pt idx="2130">
                  <c:v>5876.823810177418</c:v>
                </c:pt>
                <c:pt idx="2131">
                  <c:v>5876.823810177418</c:v>
                </c:pt>
                <c:pt idx="2132">
                  <c:v>5876.823810177418</c:v>
                </c:pt>
                <c:pt idx="2133">
                  <c:v>5876.823810177418</c:v>
                </c:pt>
                <c:pt idx="2134">
                  <c:v>5876.823810177418</c:v>
                </c:pt>
                <c:pt idx="2135">
                  <c:v>5876.823810177418</c:v>
                </c:pt>
                <c:pt idx="2136">
                  <c:v>5876.823810177418</c:v>
                </c:pt>
                <c:pt idx="2137">
                  <c:v>5876.823810177418</c:v>
                </c:pt>
                <c:pt idx="2138">
                  <c:v>5876.823810177418</c:v>
                </c:pt>
                <c:pt idx="2139">
                  <c:v>5876.823810177418</c:v>
                </c:pt>
                <c:pt idx="2140">
                  <c:v>5876.823810177418</c:v>
                </c:pt>
                <c:pt idx="2141">
                  <c:v>5876.823810177418</c:v>
                </c:pt>
                <c:pt idx="2142">
                  <c:v>5876.823810177418</c:v>
                </c:pt>
                <c:pt idx="2143">
                  <c:v>5876.823810177418</c:v>
                </c:pt>
                <c:pt idx="2144">
                  <c:v>5876.823810177418</c:v>
                </c:pt>
                <c:pt idx="2145">
                  <c:v>5876.823810177418</c:v>
                </c:pt>
                <c:pt idx="2146">
                  <c:v>5876.823810177418</c:v>
                </c:pt>
                <c:pt idx="2147">
                  <c:v>5876.823810177418</c:v>
                </c:pt>
                <c:pt idx="2148">
                  <c:v>5876.823810177418</c:v>
                </c:pt>
                <c:pt idx="2149">
                  <c:v>5876.823810177418</c:v>
                </c:pt>
                <c:pt idx="2150">
                  <c:v>5876.823810177418</c:v>
                </c:pt>
                <c:pt idx="2151">
                  <c:v>5876.823810177418</c:v>
                </c:pt>
                <c:pt idx="2152">
                  <c:v>5876.823810177418</c:v>
                </c:pt>
                <c:pt idx="2153">
                  <c:v>5876.823810177418</c:v>
                </c:pt>
                <c:pt idx="2154">
                  <c:v>5876.823810177418</c:v>
                </c:pt>
                <c:pt idx="2155">
                  <c:v>5876.823810177418</c:v>
                </c:pt>
                <c:pt idx="2156">
                  <c:v>5876.823810177418</c:v>
                </c:pt>
                <c:pt idx="2157">
                  <c:v>5876.823810177418</c:v>
                </c:pt>
                <c:pt idx="2158">
                  <c:v>5876.823810177418</c:v>
                </c:pt>
                <c:pt idx="2159">
                  <c:v>5876.823810177418</c:v>
                </c:pt>
                <c:pt idx="2160">
                  <c:v>5876.823810177418</c:v>
                </c:pt>
                <c:pt idx="2161">
                  <c:v>5876.823810177418</c:v>
                </c:pt>
                <c:pt idx="2162">
                  <c:v>5876.823810177418</c:v>
                </c:pt>
                <c:pt idx="2163">
                  <c:v>5876.823810177418</c:v>
                </c:pt>
                <c:pt idx="2164">
                  <c:v>5876.823810177418</c:v>
                </c:pt>
                <c:pt idx="2165">
                  <c:v>5876.823810177418</c:v>
                </c:pt>
                <c:pt idx="2166">
                  <c:v>5876.823810177418</c:v>
                </c:pt>
                <c:pt idx="2167">
                  <c:v>5876.823810177418</c:v>
                </c:pt>
                <c:pt idx="2168">
                  <c:v>5876.823810177418</c:v>
                </c:pt>
                <c:pt idx="2169">
                  <c:v>5876.823810177418</c:v>
                </c:pt>
                <c:pt idx="2170">
                  <c:v>5876.823810177418</c:v>
                </c:pt>
                <c:pt idx="2171">
                  <c:v>5876.823810177418</c:v>
                </c:pt>
                <c:pt idx="2172">
                  <c:v>5876.823810177418</c:v>
                </c:pt>
                <c:pt idx="2173">
                  <c:v>5876.823810177418</c:v>
                </c:pt>
                <c:pt idx="2174">
                  <c:v>5876.823810177418</c:v>
                </c:pt>
                <c:pt idx="2175">
                  <c:v>5876.823810177418</c:v>
                </c:pt>
                <c:pt idx="2176">
                  <c:v>5876.823810177418</c:v>
                </c:pt>
                <c:pt idx="2177">
                  <c:v>5876.823810177418</c:v>
                </c:pt>
                <c:pt idx="2178">
                  <c:v>5876.823810177418</c:v>
                </c:pt>
                <c:pt idx="2179">
                  <c:v>5876.823810177418</c:v>
                </c:pt>
                <c:pt idx="2180">
                  <c:v>5876.823810177418</c:v>
                </c:pt>
                <c:pt idx="2181">
                  <c:v>5876.823810177418</c:v>
                </c:pt>
                <c:pt idx="2182">
                  <c:v>5876.823810177418</c:v>
                </c:pt>
                <c:pt idx="2183">
                  <c:v>5876.823810177418</c:v>
                </c:pt>
                <c:pt idx="2184">
                  <c:v>5876.823810177418</c:v>
                </c:pt>
                <c:pt idx="2185">
                  <c:v>5876.823810177418</c:v>
                </c:pt>
                <c:pt idx="2186">
                  <c:v>5876.823810177418</c:v>
                </c:pt>
                <c:pt idx="2187">
                  <c:v>5876.823810177418</c:v>
                </c:pt>
                <c:pt idx="2188">
                  <c:v>5876.823810177418</c:v>
                </c:pt>
                <c:pt idx="2189">
                  <c:v>5876.823810177418</c:v>
                </c:pt>
                <c:pt idx="2190">
                  <c:v>5876.823810177418</c:v>
                </c:pt>
                <c:pt idx="2191">
                  <c:v>5876.823810177418</c:v>
                </c:pt>
                <c:pt idx="2192">
                  <c:v>5876.823810177418</c:v>
                </c:pt>
                <c:pt idx="2193">
                  <c:v>5876.823810177418</c:v>
                </c:pt>
                <c:pt idx="2194">
                  <c:v>5876.823810177418</c:v>
                </c:pt>
                <c:pt idx="2195">
                  <c:v>5876.823810177418</c:v>
                </c:pt>
                <c:pt idx="2196">
                  <c:v>5876.823810177418</c:v>
                </c:pt>
                <c:pt idx="2197">
                  <c:v>5876.823810177418</c:v>
                </c:pt>
                <c:pt idx="2198">
                  <c:v>5876.823810177418</c:v>
                </c:pt>
                <c:pt idx="2199">
                  <c:v>5876.823810177418</c:v>
                </c:pt>
                <c:pt idx="2200">
                  <c:v>5876.823810177418</c:v>
                </c:pt>
                <c:pt idx="2201">
                  <c:v>5876.823810177418</c:v>
                </c:pt>
                <c:pt idx="2202">
                  <c:v>5876.823810177418</c:v>
                </c:pt>
                <c:pt idx="2203">
                  <c:v>5876.823810177418</c:v>
                </c:pt>
                <c:pt idx="2204">
                  <c:v>5876.823810177418</c:v>
                </c:pt>
                <c:pt idx="2205">
                  <c:v>5876.823810177418</c:v>
                </c:pt>
                <c:pt idx="2206">
                  <c:v>5876.823810177418</c:v>
                </c:pt>
                <c:pt idx="2207">
                  <c:v>5876.823810177418</c:v>
                </c:pt>
                <c:pt idx="2208">
                  <c:v>5876.823810177418</c:v>
                </c:pt>
                <c:pt idx="2209">
                  <c:v>5876.823810177418</c:v>
                </c:pt>
                <c:pt idx="2210">
                  <c:v>5876.823810177418</c:v>
                </c:pt>
                <c:pt idx="2211">
                  <c:v>5876.823810177418</c:v>
                </c:pt>
                <c:pt idx="2212">
                  <c:v>5876.823810177418</c:v>
                </c:pt>
                <c:pt idx="2213">
                  <c:v>5876.823810177418</c:v>
                </c:pt>
                <c:pt idx="2214">
                  <c:v>5876.823810177418</c:v>
                </c:pt>
                <c:pt idx="2215">
                  <c:v>5876.823810177418</c:v>
                </c:pt>
                <c:pt idx="2216">
                  <c:v>5876.823810177418</c:v>
                </c:pt>
                <c:pt idx="2217">
                  <c:v>5876.823810177418</c:v>
                </c:pt>
                <c:pt idx="2218">
                  <c:v>5876.823810177418</c:v>
                </c:pt>
                <c:pt idx="2219">
                  <c:v>5876.823810177418</c:v>
                </c:pt>
                <c:pt idx="2220">
                  <c:v>5876.823810177418</c:v>
                </c:pt>
                <c:pt idx="2221">
                  <c:v>5876.823810177418</c:v>
                </c:pt>
                <c:pt idx="2222">
                  <c:v>5876.823810177418</c:v>
                </c:pt>
                <c:pt idx="2223">
                  <c:v>5876.823810177418</c:v>
                </c:pt>
                <c:pt idx="2224">
                  <c:v>5876.823810177418</c:v>
                </c:pt>
                <c:pt idx="2225">
                  <c:v>5876.823810177418</c:v>
                </c:pt>
                <c:pt idx="2226">
                  <c:v>5876.823810177418</c:v>
                </c:pt>
                <c:pt idx="2227">
                  <c:v>5876.823810177418</c:v>
                </c:pt>
                <c:pt idx="2228">
                  <c:v>5876.823810177418</c:v>
                </c:pt>
                <c:pt idx="2229">
                  <c:v>5876.823810177418</c:v>
                </c:pt>
                <c:pt idx="2230">
                  <c:v>5876.823810177418</c:v>
                </c:pt>
                <c:pt idx="2231">
                  <c:v>5876.823810177418</c:v>
                </c:pt>
                <c:pt idx="2232">
                  <c:v>5876.823810177418</c:v>
                </c:pt>
                <c:pt idx="2233">
                  <c:v>5876.823810177418</c:v>
                </c:pt>
                <c:pt idx="2234">
                  <c:v>5876.823810177418</c:v>
                </c:pt>
                <c:pt idx="2235">
                  <c:v>5876.823810177418</c:v>
                </c:pt>
                <c:pt idx="2236">
                  <c:v>5876.823810177418</c:v>
                </c:pt>
                <c:pt idx="2237">
                  <c:v>5876.823810177418</c:v>
                </c:pt>
                <c:pt idx="2238">
                  <c:v>5876.823810177418</c:v>
                </c:pt>
                <c:pt idx="2239">
                  <c:v>5876.823810177418</c:v>
                </c:pt>
                <c:pt idx="2240">
                  <c:v>5876.823810177418</c:v>
                </c:pt>
                <c:pt idx="2241">
                  <c:v>5876.823810177418</c:v>
                </c:pt>
                <c:pt idx="2242">
                  <c:v>5876.823810177418</c:v>
                </c:pt>
                <c:pt idx="2243">
                  <c:v>5876.823810177418</c:v>
                </c:pt>
                <c:pt idx="2244">
                  <c:v>5876.823810177418</c:v>
                </c:pt>
                <c:pt idx="2245">
                  <c:v>5876.823810177418</c:v>
                </c:pt>
                <c:pt idx="2246">
                  <c:v>5876.823810177418</c:v>
                </c:pt>
                <c:pt idx="2247">
                  <c:v>5876.823810177418</c:v>
                </c:pt>
                <c:pt idx="2248">
                  <c:v>5876.823810177418</c:v>
                </c:pt>
                <c:pt idx="2249">
                  <c:v>5876.823810177418</c:v>
                </c:pt>
                <c:pt idx="2250">
                  <c:v>5876.823810177418</c:v>
                </c:pt>
                <c:pt idx="2251">
                  <c:v>5876.823810177418</c:v>
                </c:pt>
                <c:pt idx="2252">
                  <c:v>5876.823810177418</c:v>
                </c:pt>
                <c:pt idx="2253">
                  <c:v>5876.823810177418</c:v>
                </c:pt>
                <c:pt idx="2254">
                  <c:v>5876.823810177418</c:v>
                </c:pt>
                <c:pt idx="2255">
                  <c:v>5876.823810177418</c:v>
                </c:pt>
                <c:pt idx="2256">
                  <c:v>5876.823810177418</c:v>
                </c:pt>
                <c:pt idx="2257">
                  <c:v>5876.823810177418</c:v>
                </c:pt>
                <c:pt idx="2258">
                  <c:v>5876.823810177418</c:v>
                </c:pt>
                <c:pt idx="2259">
                  <c:v>5876.823810177418</c:v>
                </c:pt>
                <c:pt idx="2260">
                  <c:v>5876.823810177418</c:v>
                </c:pt>
                <c:pt idx="2261">
                  <c:v>5876.823810177418</c:v>
                </c:pt>
                <c:pt idx="2262">
                  <c:v>5876.823810177418</c:v>
                </c:pt>
                <c:pt idx="2263">
                  <c:v>5876.823810177418</c:v>
                </c:pt>
                <c:pt idx="2264">
                  <c:v>5876.823810177418</c:v>
                </c:pt>
                <c:pt idx="2265">
                  <c:v>5876.823810177418</c:v>
                </c:pt>
                <c:pt idx="2266">
                  <c:v>5876.823810177418</c:v>
                </c:pt>
                <c:pt idx="2267">
                  <c:v>5876.823810177418</c:v>
                </c:pt>
                <c:pt idx="2268">
                  <c:v>5876.823810177418</c:v>
                </c:pt>
                <c:pt idx="2269">
                  <c:v>5876.823810177418</c:v>
                </c:pt>
                <c:pt idx="2270">
                  <c:v>5876.823810177418</c:v>
                </c:pt>
                <c:pt idx="2271">
                  <c:v>5876.823810177418</c:v>
                </c:pt>
                <c:pt idx="2272">
                  <c:v>5876.823810177418</c:v>
                </c:pt>
                <c:pt idx="2273">
                  <c:v>5876.823810177418</c:v>
                </c:pt>
                <c:pt idx="2274">
                  <c:v>5876.823810177418</c:v>
                </c:pt>
                <c:pt idx="2275">
                  <c:v>5876.823810177418</c:v>
                </c:pt>
                <c:pt idx="2276">
                  <c:v>5876.823810177418</c:v>
                </c:pt>
                <c:pt idx="2277">
                  <c:v>5876.823810177418</c:v>
                </c:pt>
                <c:pt idx="2278">
                  <c:v>5876.823810177418</c:v>
                </c:pt>
                <c:pt idx="2279">
                  <c:v>5876.823810177418</c:v>
                </c:pt>
                <c:pt idx="2280">
                  <c:v>5876.823810177418</c:v>
                </c:pt>
                <c:pt idx="2281">
                  <c:v>5876.823810177418</c:v>
                </c:pt>
                <c:pt idx="2282">
                  <c:v>5876.823810177418</c:v>
                </c:pt>
                <c:pt idx="2283">
                  <c:v>5876.823810177418</c:v>
                </c:pt>
                <c:pt idx="2284">
                  <c:v>5876.823810177418</c:v>
                </c:pt>
                <c:pt idx="2285">
                  <c:v>5876.823810177418</c:v>
                </c:pt>
                <c:pt idx="2286">
                  <c:v>5876.823810177418</c:v>
                </c:pt>
                <c:pt idx="2287">
                  <c:v>5876.823810177418</c:v>
                </c:pt>
                <c:pt idx="2288">
                  <c:v>5876.823810177418</c:v>
                </c:pt>
                <c:pt idx="2289">
                  <c:v>5876.823810177418</c:v>
                </c:pt>
                <c:pt idx="2290">
                  <c:v>5876.823810177418</c:v>
                </c:pt>
                <c:pt idx="2291">
                  <c:v>5876.823810177418</c:v>
                </c:pt>
                <c:pt idx="2292">
                  <c:v>5876.823810177418</c:v>
                </c:pt>
                <c:pt idx="2293">
                  <c:v>5876.823810177418</c:v>
                </c:pt>
                <c:pt idx="2294">
                  <c:v>5876.823810177418</c:v>
                </c:pt>
                <c:pt idx="2295">
                  <c:v>5876.823810177418</c:v>
                </c:pt>
                <c:pt idx="2296">
                  <c:v>5876.823810177418</c:v>
                </c:pt>
                <c:pt idx="2297">
                  <c:v>5876.823810177418</c:v>
                </c:pt>
                <c:pt idx="2298">
                  <c:v>5876.823810177418</c:v>
                </c:pt>
                <c:pt idx="2299">
                  <c:v>5876.823810177418</c:v>
                </c:pt>
                <c:pt idx="2300">
                  <c:v>5876.823810177418</c:v>
                </c:pt>
                <c:pt idx="2301">
                  <c:v>5876.823810177418</c:v>
                </c:pt>
                <c:pt idx="2302">
                  <c:v>5876.823810177418</c:v>
                </c:pt>
                <c:pt idx="2303">
                  <c:v>5876.823810177418</c:v>
                </c:pt>
                <c:pt idx="2304">
                  <c:v>5876.823810177418</c:v>
                </c:pt>
                <c:pt idx="2305">
                  <c:v>5876.823810177418</c:v>
                </c:pt>
                <c:pt idx="2306">
                  <c:v>5876.823810177418</c:v>
                </c:pt>
                <c:pt idx="2307">
                  <c:v>5876.823810177418</c:v>
                </c:pt>
                <c:pt idx="2308">
                  <c:v>5876.823810177418</c:v>
                </c:pt>
                <c:pt idx="2309">
                  <c:v>5876.823810177418</c:v>
                </c:pt>
                <c:pt idx="2310">
                  <c:v>5876.823810177418</c:v>
                </c:pt>
                <c:pt idx="2311">
                  <c:v>5876.823810177418</c:v>
                </c:pt>
                <c:pt idx="2312">
                  <c:v>5876.823810177418</c:v>
                </c:pt>
                <c:pt idx="2313">
                  <c:v>5876.823810177418</c:v>
                </c:pt>
                <c:pt idx="2314">
                  <c:v>5876.823810177418</c:v>
                </c:pt>
                <c:pt idx="2315">
                  <c:v>5876.823810177418</c:v>
                </c:pt>
                <c:pt idx="2316">
                  <c:v>5876.823810177418</c:v>
                </c:pt>
                <c:pt idx="2317">
                  <c:v>5876.823810177418</c:v>
                </c:pt>
                <c:pt idx="2318">
                  <c:v>5876.823810177418</c:v>
                </c:pt>
                <c:pt idx="2319">
                  <c:v>5876.823810177418</c:v>
                </c:pt>
                <c:pt idx="2320">
                  <c:v>5876.823810177418</c:v>
                </c:pt>
                <c:pt idx="2321">
                  <c:v>5876.823810177418</c:v>
                </c:pt>
                <c:pt idx="2322">
                  <c:v>5876.823810177418</c:v>
                </c:pt>
                <c:pt idx="2323">
                  <c:v>5876.823810177418</c:v>
                </c:pt>
                <c:pt idx="2324">
                  <c:v>5876.823810177418</c:v>
                </c:pt>
                <c:pt idx="2325">
                  <c:v>5876.823810177418</c:v>
                </c:pt>
                <c:pt idx="2326">
                  <c:v>5876.823810177418</c:v>
                </c:pt>
                <c:pt idx="2327">
                  <c:v>5876.823810177418</c:v>
                </c:pt>
                <c:pt idx="2328">
                  <c:v>5876.823810177418</c:v>
                </c:pt>
                <c:pt idx="2329">
                  <c:v>5876.823810177418</c:v>
                </c:pt>
                <c:pt idx="2330">
                  <c:v>5876.823810177418</c:v>
                </c:pt>
                <c:pt idx="2331">
                  <c:v>5876.823810177418</c:v>
                </c:pt>
                <c:pt idx="2332">
                  <c:v>5876.823810177418</c:v>
                </c:pt>
                <c:pt idx="2333">
                  <c:v>5876.823810177418</c:v>
                </c:pt>
                <c:pt idx="2334">
                  <c:v>5876.823810177418</c:v>
                </c:pt>
                <c:pt idx="2335">
                  <c:v>5876.823810177418</c:v>
                </c:pt>
                <c:pt idx="2336">
                  <c:v>5876.823810177418</c:v>
                </c:pt>
                <c:pt idx="2337">
                  <c:v>5876.823810177418</c:v>
                </c:pt>
                <c:pt idx="2338">
                  <c:v>5876.823810177418</c:v>
                </c:pt>
                <c:pt idx="2339">
                  <c:v>5876.823810177418</c:v>
                </c:pt>
                <c:pt idx="2340">
                  <c:v>5876.823810177418</c:v>
                </c:pt>
                <c:pt idx="2341">
                  <c:v>5876.823810177418</c:v>
                </c:pt>
                <c:pt idx="2342">
                  <c:v>5876.823810177418</c:v>
                </c:pt>
                <c:pt idx="2343">
                  <c:v>5876.823810177418</c:v>
                </c:pt>
                <c:pt idx="2344">
                  <c:v>5876.823810177418</c:v>
                </c:pt>
                <c:pt idx="2345">
                  <c:v>5876.823810177418</c:v>
                </c:pt>
                <c:pt idx="2346">
                  <c:v>5876.823810177418</c:v>
                </c:pt>
                <c:pt idx="2347">
                  <c:v>5876.823810177418</c:v>
                </c:pt>
                <c:pt idx="2348">
                  <c:v>5876.823810177418</c:v>
                </c:pt>
                <c:pt idx="2349">
                  <c:v>5876.823810177418</c:v>
                </c:pt>
                <c:pt idx="2350">
                  <c:v>5876.823810177418</c:v>
                </c:pt>
                <c:pt idx="2351">
                  <c:v>5876.823810177418</c:v>
                </c:pt>
                <c:pt idx="2352">
                  <c:v>5876.823810177418</c:v>
                </c:pt>
                <c:pt idx="2353">
                  <c:v>5876.823810177418</c:v>
                </c:pt>
                <c:pt idx="2354">
                  <c:v>5876.823810177418</c:v>
                </c:pt>
                <c:pt idx="2355">
                  <c:v>5876.823810177418</c:v>
                </c:pt>
                <c:pt idx="2356">
                  <c:v>5876.823810177418</c:v>
                </c:pt>
                <c:pt idx="2357">
                  <c:v>5876.823810177418</c:v>
                </c:pt>
                <c:pt idx="2358">
                  <c:v>5876.823810177418</c:v>
                </c:pt>
                <c:pt idx="2359">
                  <c:v>5876.823810177418</c:v>
                </c:pt>
                <c:pt idx="2360">
                  <c:v>5876.823810177418</c:v>
                </c:pt>
                <c:pt idx="2361">
                  <c:v>5876.823810177418</c:v>
                </c:pt>
                <c:pt idx="2362">
                  <c:v>5876.823810177418</c:v>
                </c:pt>
                <c:pt idx="2363">
                  <c:v>5876.823810177418</c:v>
                </c:pt>
                <c:pt idx="2364">
                  <c:v>5876.823810177418</c:v>
                </c:pt>
                <c:pt idx="2365">
                  <c:v>5876.823810177418</c:v>
                </c:pt>
                <c:pt idx="2366">
                  <c:v>5876.823810177418</c:v>
                </c:pt>
                <c:pt idx="2367">
                  <c:v>5876.823810177418</c:v>
                </c:pt>
                <c:pt idx="2368">
                  <c:v>5876.823810177418</c:v>
                </c:pt>
                <c:pt idx="2369">
                  <c:v>5876.823810177418</c:v>
                </c:pt>
                <c:pt idx="2370">
                  <c:v>5876.823810177418</c:v>
                </c:pt>
                <c:pt idx="2371">
                  <c:v>5876.823810177418</c:v>
                </c:pt>
                <c:pt idx="2372">
                  <c:v>5876.823810177418</c:v>
                </c:pt>
                <c:pt idx="2373">
                  <c:v>5876.823810177418</c:v>
                </c:pt>
                <c:pt idx="2374">
                  <c:v>5876.823810177418</c:v>
                </c:pt>
                <c:pt idx="2375">
                  <c:v>5876.823810177418</c:v>
                </c:pt>
                <c:pt idx="2376">
                  <c:v>5876.823810177418</c:v>
                </c:pt>
                <c:pt idx="2377">
                  <c:v>5876.823810177418</c:v>
                </c:pt>
                <c:pt idx="2378">
                  <c:v>5876.823810177418</c:v>
                </c:pt>
                <c:pt idx="2379">
                  <c:v>5876.823810177418</c:v>
                </c:pt>
                <c:pt idx="2380">
                  <c:v>5876.823810177418</c:v>
                </c:pt>
                <c:pt idx="2381">
                  <c:v>5876.823810177418</c:v>
                </c:pt>
                <c:pt idx="2382">
                  <c:v>5876.823810177418</c:v>
                </c:pt>
                <c:pt idx="2383">
                  <c:v>5876.823810177418</c:v>
                </c:pt>
                <c:pt idx="2384">
                  <c:v>5876.823810177418</c:v>
                </c:pt>
                <c:pt idx="2385">
                  <c:v>5876.823810177418</c:v>
                </c:pt>
                <c:pt idx="2386">
                  <c:v>5876.823810177418</c:v>
                </c:pt>
                <c:pt idx="2387">
                  <c:v>5876.823810177418</c:v>
                </c:pt>
                <c:pt idx="2388">
                  <c:v>5876.823810177418</c:v>
                </c:pt>
                <c:pt idx="2389">
                  <c:v>5876.823810177418</c:v>
                </c:pt>
                <c:pt idx="2390">
                  <c:v>5876.823810177418</c:v>
                </c:pt>
                <c:pt idx="2391">
                  <c:v>5876.823810177418</c:v>
                </c:pt>
                <c:pt idx="2392">
                  <c:v>5876.823810177418</c:v>
                </c:pt>
                <c:pt idx="2393">
                  <c:v>5876.823810177418</c:v>
                </c:pt>
                <c:pt idx="2394">
                  <c:v>5876.823810177418</c:v>
                </c:pt>
                <c:pt idx="2395">
                  <c:v>5876.823810177418</c:v>
                </c:pt>
                <c:pt idx="2396">
                  <c:v>5876.823810177418</c:v>
                </c:pt>
                <c:pt idx="2397">
                  <c:v>5876.823810177418</c:v>
                </c:pt>
                <c:pt idx="2398">
                  <c:v>5876.823810177418</c:v>
                </c:pt>
                <c:pt idx="2399">
                  <c:v>5876.823810177418</c:v>
                </c:pt>
                <c:pt idx="2400">
                  <c:v>5876.823810177418</c:v>
                </c:pt>
                <c:pt idx="2401">
                  <c:v>5876.823810177418</c:v>
                </c:pt>
                <c:pt idx="2402">
                  <c:v>5876.823810177418</c:v>
                </c:pt>
                <c:pt idx="2403">
                  <c:v>5876.823810177418</c:v>
                </c:pt>
                <c:pt idx="2404">
                  <c:v>5876.823810177418</c:v>
                </c:pt>
                <c:pt idx="2405">
                  <c:v>5876.823810177418</c:v>
                </c:pt>
                <c:pt idx="2406">
                  <c:v>5876.823810177418</c:v>
                </c:pt>
                <c:pt idx="2407">
                  <c:v>5876.823810177418</c:v>
                </c:pt>
                <c:pt idx="2408">
                  <c:v>5876.823810177418</c:v>
                </c:pt>
                <c:pt idx="2409">
                  <c:v>5876.823810177418</c:v>
                </c:pt>
                <c:pt idx="2410">
                  <c:v>5876.823810177418</c:v>
                </c:pt>
                <c:pt idx="2411">
                  <c:v>5876.823810177418</c:v>
                </c:pt>
                <c:pt idx="2412">
                  <c:v>5876.823810177418</c:v>
                </c:pt>
                <c:pt idx="2413">
                  <c:v>5876.823810177418</c:v>
                </c:pt>
                <c:pt idx="2414">
                  <c:v>5876.823810177418</c:v>
                </c:pt>
                <c:pt idx="2415">
                  <c:v>5876.823810177418</c:v>
                </c:pt>
                <c:pt idx="2416">
                  <c:v>5876.823810177418</c:v>
                </c:pt>
                <c:pt idx="2417">
                  <c:v>5876.823810177418</c:v>
                </c:pt>
                <c:pt idx="2418">
                  <c:v>5876.823810177418</c:v>
                </c:pt>
                <c:pt idx="2419">
                  <c:v>5876.823810177418</c:v>
                </c:pt>
                <c:pt idx="2420">
                  <c:v>5876.823810177418</c:v>
                </c:pt>
                <c:pt idx="2421">
                  <c:v>5876.823810177418</c:v>
                </c:pt>
                <c:pt idx="2422">
                  <c:v>5876.823810177418</c:v>
                </c:pt>
                <c:pt idx="2423">
                  <c:v>5876.823810177418</c:v>
                </c:pt>
                <c:pt idx="2424">
                  <c:v>5876.823810177418</c:v>
                </c:pt>
                <c:pt idx="2425">
                  <c:v>5876.823810177418</c:v>
                </c:pt>
                <c:pt idx="2426">
                  <c:v>5876.823810177418</c:v>
                </c:pt>
                <c:pt idx="2427">
                  <c:v>5876.823810177418</c:v>
                </c:pt>
                <c:pt idx="2428">
                  <c:v>5876.823810177418</c:v>
                </c:pt>
                <c:pt idx="2429">
                  <c:v>5876.823810177418</c:v>
                </c:pt>
                <c:pt idx="2430">
                  <c:v>5876.823810177418</c:v>
                </c:pt>
                <c:pt idx="2431">
                  <c:v>5876.823810177418</c:v>
                </c:pt>
                <c:pt idx="2432">
                  <c:v>5876.823810177418</c:v>
                </c:pt>
                <c:pt idx="2433">
                  <c:v>5876.823810177418</c:v>
                </c:pt>
                <c:pt idx="2434">
                  <c:v>5876.823810177418</c:v>
                </c:pt>
                <c:pt idx="2435">
                  <c:v>5876.823810177418</c:v>
                </c:pt>
                <c:pt idx="2436">
                  <c:v>5876.823810177418</c:v>
                </c:pt>
                <c:pt idx="2437">
                  <c:v>5876.823810177418</c:v>
                </c:pt>
                <c:pt idx="2438">
                  <c:v>5876.823810177418</c:v>
                </c:pt>
                <c:pt idx="2439">
                  <c:v>5876.823810177418</c:v>
                </c:pt>
                <c:pt idx="2440">
                  <c:v>5876.823810177418</c:v>
                </c:pt>
                <c:pt idx="2441">
                  <c:v>5876.823810177418</c:v>
                </c:pt>
                <c:pt idx="2442">
                  <c:v>5876.823810177418</c:v>
                </c:pt>
                <c:pt idx="2443">
                  <c:v>5876.823810177418</c:v>
                </c:pt>
                <c:pt idx="2444">
                  <c:v>5876.823810177418</c:v>
                </c:pt>
                <c:pt idx="2445">
                  <c:v>5876.823810177418</c:v>
                </c:pt>
                <c:pt idx="2446">
                  <c:v>5876.823810177418</c:v>
                </c:pt>
                <c:pt idx="2447">
                  <c:v>5876.823810177418</c:v>
                </c:pt>
                <c:pt idx="2448">
                  <c:v>5876.823810177418</c:v>
                </c:pt>
                <c:pt idx="2449">
                  <c:v>5876.823810177418</c:v>
                </c:pt>
                <c:pt idx="2450">
                  <c:v>5876.823810177418</c:v>
                </c:pt>
                <c:pt idx="2451">
                  <c:v>5876.823810177418</c:v>
                </c:pt>
                <c:pt idx="2452">
                  <c:v>5876.823810177418</c:v>
                </c:pt>
                <c:pt idx="2453">
                  <c:v>5876.823810177418</c:v>
                </c:pt>
                <c:pt idx="2454">
                  <c:v>5876.823810177418</c:v>
                </c:pt>
                <c:pt idx="2455">
                  <c:v>5876.823810177418</c:v>
                </c:pt>
                <c:pt idx="2456">
                  <c:v>5876.823810177418</c:v>
                </c:pt>
                <c:pt idx="2457">
                  <c:v>5876.823810177418</c:v>
                </c:pt>
                <c:pt idx="2458">
                  <c:v>5876.823810177418</c:v>
                </c:pt>
                <c:pt idx="2459">
                  <c:v>5876.823810177418</c:v>
                </c:pt>
                <c:pt idx="2460">
                  <c:v>5876.823810177418</c:v>
                </c:pt>
                <c:pt idx="2461">
                  <c:v>5876.823810177418</c:v>
                </c:pt>
                <c:pt idx="2462">
                  <c:v>5876.823810177418</c:v>
                </c:pt>
                <c:pt idx="2463">
                  <c:v>5876.823810177418</c:v>
                </c:pt>
                <c:pt idx="2464">
                  <c:v>5876.823810177418</c:v>
                </c:pt>
                <c:pt idx="2465">
                  <c:v>5876.823810177418</c:v>
                </c:pt>
                <c:pt idx="2466">
                  <c:v>5876.823810177418</c:v>
                </c:pt>
                <c:pt idx="2467">
                  <c:v>5876.823810177418</c:v>
                </c:pt>
                <c:pt idx="2468">
                  <c:v>5876.823810177418</c:v>
                </c:pt>
                <c:pt idx="2469">
                  <c:v>5876.823810177418</c:v>
                </c:pt>
                <c:pt idx="2470">
                  <c:v>5876.823810177418</c:v>
                </c:pt>
                <c:pt idx="2471">
                  <c:v>5876.823810177418</c:v>
                </c:pt>
                <c:pt idx="2472">
                  <c:v>5876.823810177418</c:v>
                </c:pt>
                <c:pt idx="2473">
                  <c:v>5876.823810177418</c:v>
                </c:pt>
                <c:pt idx="2474">
                  <c:v>5876.823810177418</c:v>
                </c:pt>
                <c:pt idx="2475">
                  <c:v>5876.823810177418</c:v>
                </c:pt>
                <c:pt idx="2476">
                  <c:v>5876.823810177418</c:v>
                </c:pt>
                <c:pt idx="2477">
                  <c:v>5876.823810177418</c:v>
                </c:pt>
                <c:pt idx="2478">
                  <c:v>5876.823810177418</c:v>
                </c:pt>
                <c:pt idx="2479">
                  <c:v>5876.823810177418</c:v>
                </c:pt>
                <c:pt idx="2480">
                  <c:v>5876.823810177418</c:v>
                </c:pt>
                <c:pt idx="2481">
                  <c:v>5876.823810177418</c:v>
                </c:pt>
                <c:pt idx="2482">
                  <c:v>5876.823810177418</c:v>
                </c:pt>
                <c:pt idx="2483">
                  <c:v>5876.823810177418</c:v>
                </c:pt>
                <c:pt idx="2484">
                  <c:v>5876.823810177418</c:v>
                </c:pt>
                <c:pt idx="2485">
                  <c:v>5876.823810177418</c:v>
                </c:pt>
                <c:pt idx="2486">
                  <c:v>5876.823810177418</c:v>
                </c:pt>
                <c:pt idx="2487">
                  <c:v>5876.823810177418</c:v>
                </c:pt>
                <c:pt idx="2488">
                  <c:v>5876.823810177418</c:v>
                </c:pt>
                <c:pt idx="2489">
                  <c:v>5876.823810177418</c:v>
                </c:pt>
                <c:pt idx="2490">
                  <c:v>5876.823810177418</c:v>
                </c:pt>
                <c:pt idx="2491">
                  <c:v>5876.823810177418</c:v>
                </c:pt>
                <c:pt idx="2492">
                  <c:v>5876.823810177418</c:v>
                </c:pt>
                <c:pt idx="2493">
                  <c:v>5876.823810177418</c:v>
                </c:pt>
                <c:pt idx="2494">
                  <c:v>5876.823810177418</c:v>
                </c:pt>
                <c:pt idx="2495">
                  <c:v>5876.823810177418</c:v>
                </c:pt>
                <c:pt idx="2496">
                  <c:v>5876.823810177418</c:v>
                </c:pt>
                <c:pt idx="2497">
                  <c:v>5876.823810177418</c:v>
                </c:pt>
                <c:pt idx="2498">
                  <c:v>5876.823810177418</c:v>
                </c:pt>
                <c:pt idx="2499">
                  <c:v>5876.823810177418</c:v>
                </c:pt>
                <c:pt idx="2500">
                  <c:v>5876.823810177418</c:v>
                </c:pt>
                <c:pt idx="2501">
                  <c:v>5876.823810177418</c:v>
                </c:pt>
                <c:pt idx="2502">
                  <c:v>5876.823810177418</c:v>
                </c:pt>
                <c:pt idx="2503">
                  <c:v>5876.823810177418</c:v>
                </c:pt>
                <c:pt idx="2504">
                  <c:v>5876.823810177418</c:v>
                </c:pt>
                <c:pt idx="2505">
                  <c:v>5876.823810177418</c:v>
                </c:pt>
                <c:pt idx="2506">
                  <c:v>5876.823810177418</c:v>
                </c:pt>
                <c:pt idx="2507">
                  <c:v>5876.823810177418</c:v>
                </c:pt>
                <c:pt idx="2508">
                  <c:v>5876.823810177418</c:v>
                </c:pt>
                <c:pt idx="2509">
                  <c:v>5876.823810177418</c:v>
                </c:pt>
                <c:pt idx="2510">
                  <c:v>5876.823810177418</c:v>
                </c:pt>
                <c:pt idx="2511">
                  <c:v>5876.823810177418</c:v>
                </c:pt>
                <c:pt idx="2512">
                  <c:v>5876.823810177418</c:v>
                </c:pt>
                <c:pt idx="2513">
                  <c:v>5876.823810177418</c:v>
                </c:pt>
                <c:pt idx="2514">
                  <c:v>5876.823810177418</c:v>
                </c:pt>
                <c:pt idx="2515">
                  <c:v>5876.823810177418</c:v>
                </c:pt>
                <c:pt idx="2516">
                  <c:v>5876.823810177418</c:v>
                </c:pt>
                <c:pt idx="2517">
                  <c:v>5876.823810177418</c:v>
                </c:pt>
                <c:pt idx="2518">
                  <c:v>5876.823810177418</c:v>
                </c:pt>
                <c:pt idx="2519">
                  <c:v>5876.823810177418</c:v>
                </c:pt>
                <c:pt idx="2520">
                  <c:v>5876.823810177418</c:v>
                </c:pt>
                <c:pt idx="2521">
                  <c:v>5876.823810177418</c:v>
                </c:pt>
                <c:pt idx="2522">
                  <c:v>5876.823810177418</c:v>
                </c:pt>
                <c:pt idx="2523">
                  <c:v>5876.823810177418</c:v>
                </c:pt>
                <c:pt idx="2524">
                  <c:v>5876.823810177418</c:v>
                </c:pt>
                <c:pt idx="2525">
                  <c:v>5876.823810177418</c:v>
                </c:pt>
                <c:pt idx="2526">
                  <c:v>5876.823810177418</c:v>
                </c:pt>
                <c:pt idx="2527">
                  <c:v>5876.823810177418</c:v>
                </c:pt>
                <c:pt idx="2528">
                  <c:v>5876.823810177418</c:v>
                </c:pt>
                <c:pt idx="2529">
                  <c:v>5876.823810177418</c:v>
                </c:pt>
                <c:pt idx="2530">
                  <c:v>5876.823810177418</c:v>
                </c:pt>
                <c:pt idx="2531">
                  <c:v>5876.823810177418</c:v>
                </c:pt>
                <c:pt idx="2532">
                  <c:v>5876.823810177418</c:v>
                </c:pt>
                <c:pt idx="2533">
                  <c:v>5876.823810177418</c:v>
                </c:pt>
                <c:pt idx="2534">
                  <c:v>5876.823810177418</c:v>
                </c:pt>
                <c:pt idx="2535">
                  <c:v>5876.823810177418</c:v>
                </c:pt>
                <c:pt idx="2536">
                  <c:v>5876.823810177418</c:v>
                </c:pt>
                <c:pt idx="2537">
                  <c:v>5876.823810177418</c:v>
                </c:pt>
                <c:pt idx="2538">
                  <c:v>5876.823810177418</c:v>
                </c:pt>
                <c:pt idx="2539">
                  <c:v>5876.823810177418</c:v>
                </c:pt>
                <c:pt idx="2540">
                  <c:v>5876.823810177418</c:v>
                </c:pt>
                <c:pt idx="2541">
                  <c:v>5876.823810177418</c:v>
                </c:pt>
                <c:pt idx="2542">
                  <c:v>5876.823810177418</c:v>
                </c:pt>
                <c:pt idx="2543">
                  <c:v>5876.823810177418</c:v>
                </c:pt>
                <c:pt idx="2544">
                  <c:v>5876.823810177418</c:v>
                </c:pt>
                <c:pt idx="2545">
                  <c:v>5876.823810177418</c:v>
                </c:pt>
                <c:pt idx="2546">
                  <c:v>5876.823810177418</c:v>
                </c:pt>
                <c:pt idx="2547">
                  <c:v>5876.823810177418</c:v>
                </c:pt>
                <c:pt idx="2548">
                  <c:v>5876.823810177418</c:v>
                </c:pt>
                <c:pt idx="2549">
                  <c:v>5876.823810177418</c:v>
                </c:pt>
                <c:pt idx="2550">
                  <c:v>5876.823810177418</c:v>
                </c:pt>
                <c:pt idx="2551">
                  <c:v>5876.823810177418</c:v>
                </c:pt>
                <c:pt idx="2552">
                  <c:v>5876.823810177418</c:v>
                </c:pt>
                <c:pt idx="2553">
                  <c:v>5876.823810177418</c:v>
                </c:pt>
                <c:pt idx="2554">
                  <c:v>5876.823810177418</c:v>
                </c:pt>
                <c:pt idx="2555">
                  <c:v>5876.823810177418</c:v>
                </c:pt>
                <c:pt idx="2556">
                  <c:v>5876.823810177418</c:v>
                </c:pt>
                <c:pt idx="2557">
                  <c:v>5876.823810177418</c:v>
                </c:pt>
                <c:pt idx="2558">
                  <c:v>5876.823810177418</c:v>
                </c:pt>
                <c:pt idx="2559">
                  <c:v>5876.823810177418</c:v>
                </c:pt>
                <c:pt idx="2560">
                  <c:v>5876.823810177418</c:v>
                </c:pt>
                <c:pt idx="2561">
                  <c:v>5876.823810177418</c:v>
                </c:pt>
                <c:pt idx="2562">
                  <c:v>5876.823810177418</c:v>
                </c:pt>
                <c:pt idx="2563">
                  <c:v>5876.823810177418</c:v>
                </c:pt>
                <c:pt idx="2564">
                  <c:v>5876.823810177418</c:v>
                </c:pt>
                <c:pt idx="2565">
                  <c:v>5876.823810177418</c:v>
                </c:pt>
                <c:pt idx="2566">
                  <c:v>5876.823810177418</c:v>
                </c:pt>
                <c:pt idx="2567">
                  <c:v>5876.823810177418</c:v>
                </c:pt>
                <c:pt idx="2568">
                  <c:v>5876.823810177418</c:v>
                </c:pt>
                <c:pt idx="2569">
                  <c:v>5876.823810177418</c:v>
                </c:pt>
                <c:pt idx="2570">
                  <c:v>5876.823810177418</c:v>
                </c:pt>
                <c:pt idx="2571">
                  <c:v>5876.823810177418</c:v>
                </c:pt>
                <c:pt idx="2572">
                  <c:v>5876.823810177418</c:v>
                </c:pt>
                <c:pt idx="2573">
                  <c:v>5876.823810177418</c:v>
                </c:pt>
                <c:pt idx="2574">
                  <c:v>5876.823810177418</c:v>
                </c:pt>
                <c:pt idx="2575">
                  <c:v>5876.823810177418</c:v>
                </c:pt>
                <c:pt idx="2576">
                  <c:v>5876.823810177418</c:v>
                </c:pt>
                <c:pt idx="2577">
                  <c:v>5876.823810177418</c:v>
                </c:pt>
                <c:pt idx="2578">
                  <c:v>5876.823810177418</c:v>
                </c:pt>
                <c:pt idx="2579">
                  <c:v>5876.823810177418</c:v>
                </c:pt>
                <c:pt idx="2580">
                  <c:v>5876.823810177418</c:v>
                </c:pt>
                <c:pt idx="2581">
                  <c:v>5876.823810177418</c:v>
                </c:pt>
                <c:pt idx="2582">
                  <c:v>5876.823810177418</c:v>
                </c:pt>
                <c:pt idx="2583">
                  <c:v>5876.823810177418</c:v>
                </c:pt>
                <c:pt idx="2584">
                  <c:v>5876.823810177418</c:v>
                </c:pt>
                <c:pt idx="2585">
                  <c:v>5876.823810177418</c:v>
                </c:pt>
                <c:pt idx="2586">
                  <c:v>5876.823810177418</c:v>
                </c:pt>
                <c:pt idx="2587">
                  <c:v>5876.823810177418</c:v>
                </c:pt>
                <c:pt idx="2588">
                  <c:v>5876.823810177418</c:v>
                </c:pt>
                <c:pt idx="2589">
                  <c:v>5876.823810177418</c:v>
                </c:pt>
                <c:pt idx="2590">
                  <c:v>5876.823810177418</c:v>
                </c:pt>
                <c:pt idx="2591">
                  <c:v>5876.823810177418</c:v>
                </c:pt>
                <c:pt idx="2592">
                  <c:v>5876.823810177418</c:v>
                </c:pt>
                <c:pt idx="2593">
                  <c:v>5876.823810177418</c:v>
                </c:pt>
                <c:pt idx="2594">
                  <c:v>5876.823810177418</c:v>
                </c:pt>
                <c:pt idx="2595">
                  <c:v>5876.823810177418</c:v>
                </c:pt>
                <c:pt idx="2596">
                  <c:v>5876.823810177418</c:v>
                </c:pt>
                <c:pt idx="2597">
                  <c:v>5876.823810177418</c:v>
                </c:pt>
                <c:pt idx="2598">
                  <c:v>5876.823810177418</c:v>
                </c:pt>
                <c:pt idx="2599">
                  <c:v>5876.823810177418</c:v>
                </c:pt>
                <c:pt idx="2600">
                  <c:v>5876.823810177418</c:v>
                </c:pt>
                <c:pt idx="2601">
                  <c:v>5876.823810177418</c:v>
                </c:pt>
                <c:pt idx="2602">
                  <c:v>5876.823810177418</c:v>
                </c:pt>
                <c:pt idx="2603">
                  <c:v>5876.823810177418</c:v>
                </c:pt>
                <c:pt idx="2604">
                  <c:v>5876.823810177418</c:v>
                </c:pt>
                <c:pt idx="2605">
                  <c:v>5876.823810177418</c:v>
                </c:pt>
                <c:pt idx="2606">
                  <c:v>5876.823810177418</c:v>
                </c:pt>
                <c:pt idx="2607">
                  <c:v>5876.823810177418</c:v>
                </c:pt>
                <c:pt idx="2608">
                  <c:v>5876.823810177418</c:v>
                </c:pt>
                <c:pt idx="2609">
                  <c:v>5876.823810177418</c:v>
                </c:pt>
                <c:pt idx="2610">
                  <c:v>5876.823810177418</c:v>
                </c:pt>
                <c:pt idx="2611">
                  <c:v>5876.823810177418</c:v>
                </c:pt>
                <c:pt idx="2612">
                  <c:v>5876.823810177418</c:v>
                </c:pt>
                <c:pt idx="2613">
                  <c:v>5876.823810177418</c:v>
                </c:pt>
                <c:pt idx="2614">
                  <c:v>5876.823810177418</c:v>
                </c:pt>
                <c:pt idx="2615">
                  <c:v>5876.823810177418</c:v>
                </c:pt>
                <c:pt idx="2616">
                  <c:v>5876.823810177418</c:v>
                </c:pt>
                <c:pt idx="2617">
                  <c:v>5876.823810177418</c:v>
                </c:pt>
                <c:pt idx="2618">
                  <c:v>5876.823810177418</c:v>
                </c:pt>
                <c:pt idx="2619">
                  <c:v>5876.823810177418</c:v>
                </c:pt>
                <c:pt idx="2620">
                  <c:v>5876.823810177418</c:v>
                </c:pt>
                <c:pt idx="2621">
                  <c:v>5876.823810177418</c:v>
                </c:pt>
                <c:pt idx="2622">
                  <c:v>5876.823810177418</c:v>
                </c:pt>
                <c:pt idx="2623">
                  <c:v>5876.823810177418</c:v>
                </c:pt>
                <c:pt idx="2624">
                  <c:v>5876.823810177418</c:v>
                </c:pt>
                <c:pt idx="2625">
                  <c:v>5876.823810177418</c:v>
                </c:pt>
                <c:pt idx="2626">
                  <c:v>5876.823810177418</c:v>
                </c:pt>
                <c:pt idx="2627">
                  <c:v>5876.823810177418</c:v>
                </c:pt>
                <c:pt idx="2628">
                  <c:v>5876.823810177418</c:v>
                </c:pt>
                <c:pt idx="2629">
                  <c:v>5876.823810177418</c:v>
                </c:pt>
                <c:pt idx="2630">
                  <c:v>5876.823810177418</c:v>
                </c:pt>
                <c:pt idx="2631">
                  <c:v>5876.823810177418</c:v>
                </c:pt>
                <c:pt idx="2632">
                  <c:v>5876.823810177418</c:v>
                </c:pt>
                <c:pt idx="2633">
                  <c:v>5876.823810177418</c:v>
                </c:pt>
                <c:pt idx="2634">
                  <c:v>5876.823810177418</c:v>
                </c:pt>
                <c:pt idx="2635">
                  <c:v>5876.823810177418</c:v>
                </c:pt>
                <c:pt idx="2636">
                  <c:v>5876.823810177418</c:v>
                </c:pt>
                <c:pt idx="2637">
                  <c:v>5876.823810177418</c:v>
                </c:pt>
                <c:pt idx="2638">
                  <c:v>5876.823810177418</c:v>
                </c:pt>
                <c:pt idx="2639">
                  <c:v>5876.823810177418</c:v>
                </c:pt>
                <c:pt idx="2640">
                  <c:v>5876.823810177418</c:v>
                </c:pt>
                <c:pt idx="2641">
                  <c:v>5876.823810177418</c:v>
                </c:pt>
                <c:pt idx="2642">
                  <c:v>5876.823810177418</c:v>
                </c:pt>
                <c:pt idx="2643">
                  <c:v>5876.823810177418</c:v>
                </c:pt>
                <c:pt idx="2644">
                  <c:v>5876.823810177418</c:v>
                </c:pt>
                <c:pt idx="2645">
                  <c:v>5876.823810177418</c:v>
                </c:pt>
                <c:pt idx="2646">
                  <c:v>5876.823810177418</c:v>
                </c:pt>
                <c:pt idx="2647">
                  <c:v>5876.823810177418</c:v>
                </c:pt>
                <c:pt idx="2648">
                  <c:v>5876.823810177418</c:v>
                </c:pt>
                <c:pt idx="2649">
                  <c:v>5876.823810177418</c:v>
                </c:pt>
                <c:pt idx="2650">
                  <c:v>5876.823810177418</c:v>
                </c:pt>
                <c:pt idx="2651">
                  <c:v>5876.823810177418</c:v>
                </c:pt>
                <c:pt idx="2652">
                  <c:v>5876.823810177418</c:v>
                </c:pt>
                <c:pt idx="2653">
                  <c:v>5876.823810177418</c:v>
                </c:pt>
                <c:pt idx="2654">
                  <c:v>5876.823810177418</c:v>
                </c:pt>
                <c:pt idx="2655">
                  <c:v>5876.823810177418</c:v>
                </c:pt>
                <c:pt idx="2656">
                  <c:v>5876.823810177418</c:v>
                </c:pt>
                <c:pt idx="2657">
                  <c:v>5876.823810177418</c:v>
                </c:pt>
                <c:pt idx="2658">
                  <c:v>5876.823810177418</c:v>
                </c:pt>
                <c:pt idx="2659">
                  <c:v>5876.823810177418</c:v>
                </c:pt>
                <c:pt idx="2660">
                  <c:v>5876.823810177418</c:v>
                </c:pt>
                <c:pt idx="2661">
                  <c:v>5876.823810177418</c:v>
                </c:pt>
                <c:pt idx="2662">
                  <c:v>5876.823810177418</c:v>
                </c:pt>
                <c:pt idx="2663">
                  <c:v>5876.823810177418</c:v>
                </c:pt>
                <c:pt idx="2664">
                  <c:v>5876.823810177418</c:v>
                </c:pt>
                <c:pt idx="2665">
                  <c:v>5876.823810177418</c:v>
                </c:pt>
                <c:pt idx="2666">
                  <c:v>5876.823810177418</c:v>
                </c:pt>
                <c:pt idx="2667">
                  <c:v>5876.823810177418</c:v>
                </c:pt>
                <c:pt idx="2668">
                  <c:v>5876.823810177418</c:v>
                </c:pt>
                <c:pt idx="2669">
                  <c:v>5876.823810177418</c:v>
                </c:pt>
                <c:pt idx="2670">
                  <c:v>5876.823810177418</c:v>
                </c:pt>
                <c:pt idx="2671">
                  <c:v>5876.823810177418</c:v>
                </c:pt>
                <c:pt idx="2672">
                  <c:v>5876.823810177418</c:v>
                </c:pt>
                <c:pt idx="2673">
                  <c:v>5876.823810177418</c:v>
                </c:pt>
                <c:pt idx="2674">
                  <c:v>5876.823810177418</c:v>
                </c:pt>
                <c:pt idx="2675">
                  <c:v>5876.823810177418</c:v>
                </c:pt>
                <c:pt idx="2676">
                  <c:v>5876.823810177418</c:v>
                </c:pt>
                <c:pt idx="2677">
                  <c:v>5876.823810177418</c:v>
                </c:pt>
                <c:pt idx="2678">
                  <c:v>5876.823810177418</c:v>
                </c:pt>
                <c:pt idx="2679">
                  <c:v>5876.823810177418</c:v>
                </c:pt>
                <c:pt idx="2680">
                  <c:v>5876.823810177418</c:v>
                </c:pt>
                <c:pt idx="2681">
                  <c:v>5876.823810177418</c:v>
                </c:pt>
                <c:pt idx="2682">
                  <c:v>5876.823810177418</c:v>
                </c:pt>
                <c:pt idx="2683">
                  <c:v>5876.823810177418</c:v>
                </c:pt>
                <c:pt idx="2684">
                  <c:v>5876.823810177418</c:v>
                </c:pt>
                <c:pt idx="2685">
                  <c:v>5876.823810177418</c:v>
                </c:pt>
                <c:pt idx="2686">
                  <c:v>5876.823810177418</c:v>
                </c:pt>
                <c:pt idx="2687">
                  <c:v>5876.823810177418</c:v>
                </c:pt>
                <c:pt idx="2688">
                  <c:v>5876.823810177418</c:v>
                </c:pt>
                <c:pt idx="2689">
                  <c:v>5876.823810177418</c:v>
                </c:pt>
                <c:pt idx="2690">
                  <c:v>5876.823810177418</c:v>
                </c:pt>
                <c:pt idx="2691">
                  <c:v>5876.823810177418</c:v>
                </c:pt>
                <c:pt idx="2692">
                  <c:v>5876.823810177418</c:v>
                </c:pt>
                <c:pt idx="2693">
                  <c:v>5876.823810177418</c:v>
                </c:pt>
                <c:pt idx="2694">
                  <c:v>5876.823810177418</c:v>
                </c:pt>
                <c:pt idx="2695">
                  <c:v>5876.823810177418</c:v>
                </c:pt>
                <c:pt idx="2696">
                  <c:v>5876.823810177418</c:v>
                </c:pt>
                <c:pt idx="2697">
                  <c:v>5876.823810177418</c:v>
                </c:pt>
                <c:pt idx="2698">
                  <c:v>5876.823810177418</c:v>
                </c:pt>
                <c:pt idx="2699">
                  <c:v>5876.823810177418</c:v>
                </c:pt>
                <c:pt idx="2700">
                  <c:v>5876.823810177418</c:v>
                </c:pt>
                <c:pt idx="2701">
                  <c:v>5876.823810177418</c:v>
                </c:pt>
                <c:pt idx="2702">
                  <c:v>5876.823810177418</c:v>
                </c:pt>
                <c:pt idx="2703">
                  <c:v>5876.823810177418</c:v>
                </c:pt>
                <c:pt idx="2704">
                  <c:v>5876.823810177418</c:v>
                </c:pt>
                <c:pt idx="2705">
                  <c:v>5876.823810177418</c:v>
                </c:pt>
                <c:pt idx="2706">
                  <c:v>5876.823810177418</c:v>
                </c:pt>
                <c:pt idx="2707">
                  <c:v>5876.823810177418</c:v>
                </c:pt>
                <c:pt idx="2708">
                  <c:v>5876.823810177418</c:v>
                </c:pt>
                <c:pt idx="2709">
                  <c:v>5876.823810177418</c:v>
                </c:pt>
                <c:pt idx="2710">
                  <c:v>5876.823810177418</c:v>
                </c:pt>
                <c:pt idx="2711">
                  <c:v>5876.823810177418</c:v>
                </c:pt>
                <c:pt idx="2712">
                  <c:v>5876.823810177418</c:v>
                </c:pt>
                <c:pt idx="2713">
                  <c:v>5876.823810177418</c:v>
                </c:pt>
                <c:pt idx="2714">
                  <c:v>5876.823810177418</c:v>
                </c:pt>
                <c:pt idx="2715">
                  <c:v>5876.823810177418</c:v>
                </c:pt>
                <c:pt idx="2716">
                  <c:v>5876.823810177418</c:v>
                </c:pt>
                <c:pt idx="2717">
                  <c:v>5876.823810177418</c:v>
                </c:pt>
                <c:pt idx="2718">
                  <c:v>5876.823810177418</c:v>
                </c:pt>
                <c:pt idx="2719">
                  <c:v>5876.823810177418</c:v>
                </c:pt>
                <c:pt idx="2720">
                  <c:v>5876.823810177418</c:v>
                </c:pt>
                <c:pt idx="2721">
                  <c:v>5876.823810177418</c:v>
                </c:pt>
                <c:pt idx="2722">
                  <c:v>5876.823810177418</c:v>
                </c:pt>
                <c:pt idx="2723">
                  <c:v>5876.823810177418</c:v>
                </c:pt>
                <c:pt idx="2724">
                  <c:v>5876.823810177418</c:v>
                </c:pt>
                <c:pt idx="2725">
                  <c:v>5876.823810177418</c:v>
                </c:pt>
                <c:pt idx="2726">
                  <c:v>5876.823810177418</c:v>
                </c:pt>
                <c:pt idx="2727">
                  <c:v>5876.823810177418</c:v>
                </c:pt>
                <c:pt idx="2728">
                  <c:v>5876.823810177418</c:v>
                </c:pt>
                <c:pt idx="2729">
                  <c:v>5876.823810177418</c:v>
                </c:pt>
                <c:pt idx="2730">
                  <c:v>5876.823810177418</c:v>
                </c:pt>
                <c:pt idx="2731">
                  <c:v>5876.823810177418</c:v>
                </c:pt>
                <c:pt idx="2732">
                  <c:v>5876.823810177418</c:v>
                </c:pt>
                <c:pt idx="2733">
                  <c:v>5876.823810177418</c:v>
                </c:pt>
                <c:pt idx="2734">
                  <c:v>5876.823810177418</c:v>
                </c:pt>
                <c:pt idx="2735">
                  <c:v>5876.823810177418</c:v>
                </c:pt>
                <c:pt idx="2736">
                  <c:v>5876.823810177418</c:v>
                </c:pt>
                <c:pt idx="2737">
                  <c:v>5876.823810177418</c:v>
                </c:pt>
                <c:pt idx="2738">
                  <c:v>5876.823810177418</c:v>
                </c:pt>
                <c:pt idx="2739">
                  <c:v>5876.823810177418</c:v>
                </c:pt>
                <c:pt idx="2740">
                  <c:v>5876.823810177418</c:v>
                </c:pt>
                <c:pt idx="2741">
                  <c:v>5876.823810177418</c:v>
                </c:pt>
                <c:pt idx="2742">
                  <c:v>5876.823810177418</c:v>
                </c:pt>
                <c:pt idx="2743">
                  <c:v>5876.823810177418</c:v>
                </c:pt>
                <c:pt idx="2744">
                  <c:v>5876.823810177418</c:v>
                </c:pt>
                <c:pt idx="2745">
                  <c:v>5876.823810177418</c:v>
                </c:pt>
                <c:pt idx="2746">
                  <c:v>5876.823810177418</c:v>
                </c:pt>
                <c:pt idx="2747">
                  <c:v>5876.823810177418</c:v>
                </c:pt>
                <c:pt idx="2748">
                  <c:v>5876.823810177418</c:v>
                </c:pt>
                <c:pt idx="2749">
                  <c:v>5876.823810177418</c:v>
                </c:pt>
                <c:pt idx="2750">
                  <c:v>5876.823810177418</c:v>
                </c:pt>
                <c:pt idx="2751">
                  <c:v>5876.823810177418</c:v>
                </c:pt>
                <c:pt idx="2752">
                  <c:v>5876.823810177418</c:v>
                </c:pt>
                <c:pt idx="2753">
                  <c:v>5876.823810177418</c:v>
                </c:pt>
                <c:pt idx="2754">
                  <c:v>5876.823810177418</c:v>
                </c:pt>
                <c:pt idx="2755">
                  <c:v>5876.823810177418</c:v>
                </c:pt>
                <c:pt idx="2756">
                  <c:v>5876.823810177418</c:v>
                </c:pt>
                <c:pt idx="2757">
                  <c:v>5876.823810177418</c:v>
                </c:pt>
                <c:pt idx="2758">
                  <c:v>5876.823810177418</c:v>
                </c:pt>
                <c:pt idx="2759">
                  <c:v>5876.823810177418</c:v>
                </c:pt>
                <c:pt idx="2760">
                  <c:v>5876.823810177418</c:v>
                </c:pt>
                <c:pt idx="2761">
                  <c:v>5876.823810177418</c:v>
                </c:pt>
                <c:pt idx="2762">
                  <c:v>5876.823810177418</c:v>
                </c:pt>
                <c:pt idx="2763">
                  <c:v>5876.823810177418</c:v>
                </c:pt>
                <c:pt idx="2764">
                  <c:v>5876.823810177418</c:v>
                </c:pt>
                <c:pt idx="2765">
                  <c:v>5876.823810177418</c:v>
                </c:pt>
                <c:pt idx="2766">
                  <c:v>5876.823810177418</c:v>
                </c:pt>
                <c:pt idx="2767">
                  <c:v>5876.823810177418</c:v>
                </c:pt>
                <c:pt idx="2768">
                  <c:v>5876.823810177418</c:v>
                </c:pt>
                <c:pt idx="2769">
                  <c:v>5876.823810177418</c:v>
                </c:pt>
                <c:pt idx="2770">
                  <c:v>5876.823810177418</c:v>
                </c:pt>
                <c:pt idx="2771">
                  <c:v>5876.823810177418</c:v>
                </c:pt>
                <c:pt idx="2772">
                  <c:v>5876.823810177418</c:v>
                </c:pt>
                <c:pt idx="2773">
                  <c:v>5876.823810177418</c:v>
                </c:pt>
                <c:pt idx="2774">
                  <c:v>5876.823810177418</c:v>
                </c:pt>
                <c:pt idx="2775">
                  <c:v>5876.823810177418</c:v>
                </c:pt>
                <c:pt idx="2776">
                  <c:v>5876.823810177418</c:v>
                </c:pt>
                <c:pt idx="2777">
                  <c:v>5876.823810177418</c:v>
                </c:pt>
                <c:pt idx="2778">
                  <c:v>5876.823810177418</c:v>
                </c:pt>
                <c:pt idx="2779">
                  <c:v>5876.823810177418</c:v>
                </c:pt>
                <c:pt idx="2780">
                  <c:v>5876.823810177418</c:v>
                </c:pt>
                <c:pt idx="2781">
                  <c:v>5876.823810177418</c:v>
                </c:pt>
                <c:pt idx="2782">
                  <c:v>5876.823810177418</c:v>
                </c:pt>
                <c:pt idx="2783">
                  <c:v>5876.823810177418</c:v>
                </c:pt>
                <c:pt idx="2784">
                  <c:v>5876.823810177418</c:v>
                </c:pt>
                <c:pt idx="2785">
                  <c:v>5876.823810177418</c:v>
                </c:pt>
                <c:pt idx="2786">
                  <c:v>5876.823810177418</c:v>
                </c:pt>
                <c:pt idx="2787">
                  <c:v>5876.823810177418</c:v>
                </c:pt>
                <c:pt idx="2788">
                  <c:v>5876.823810177418</c:v>
                </c:pt>
                <c:pt idx="2789">
                  <c:v>5876.823810177418</c:v>
                </c:pt>
                <c:pt idx="2790">
                  <c:v>5876.823810177418</c:v>
                </c:pt>
                <c:pt idx="2791">
                  <c:v>5876.823810177418</c:v>
                </c:pt>
                <c:pt idx="2792">
                  <c:v>5876.823810177418</c:v>
                </c:pt>
                <c:pt idx="2793">
                  <c:v>5876.823810177418</c:v>
                </c:pt>
                <c:pt idx="2794">
                  <c:v>5876.823810177418</c:v>
                </c:pt>
                <c:pt idx="2795">
                  <c:v>5876.823810177418</c:v>
                </c:pt>
                <c:pt idx="2796">
                  <c:v>5876.823810177418</c:v>
                </c:pt>
                <c:pt idx="2797">
                  <c:v>5876.823810177418</c:v>
                </c:pt>
                <c:pt idx="2798">
                  <c:v>5876.823810177418</c:v>
                </c:pt>
                <c:pt idx="2799">
                  <c:v>5876.823810177418</c:v>
                </c:pt>
                <c:pt idx="2800">
                  <c:v>5876.823810177418</c:v>
                </c:pt>
                <c:pt idx="2801">
                  <c:v>5876.823810177418</c:v>
                </c:pt>
                <c:pt idx="2802">
                  <c:v>5876.823810177418</c:v>
                </c:pt>
                <c:pt idx="2803">
                  <c:v>5876.823810177418</c:v>
                </c:pt>
                <c:pt idx="2804">
                  <c:v>5876.823810177418</c:v>
                </c:pt>
                <c:pt idx="2805">
                  <c:v>5876.823810177418</c:v>
                </c:pt>
                <c:pt idx="2806">
                  <c:v>5876.823810177418</c:v>
                </c:pt>
                <c:pt idx="2807">
                  <c:v>5876.823810177418</c:v>
                </c:pt>
                <c:pt idx="2808">
                  <c:v>5876.823810177418</c:v>
                </c:pt>
                <c:pt idx="2809">
                  <c:v>5876.823810177418</c:v>
                </c:pt>
                <c:pt idx="2810">
                  <c:v>5876.823810177418</c:v>
                </c:pt>
                <c:pt idx="2811">
                  <c:v>5876.823810177418</c:v>
                </c:pt>
                <c:pt idx="2812">
                  <c:v>5876.823810177418</c:v>
                </c:pt>
                <c:pt idx="2813">
                  <c:v>5876.823810177418</c:v>
                </c:pt>
                <c:pt idx="2814">
                  <c:v>5876.823810177418</c:v>
                </c:pt>
                <c:pt idx="2815">
                  <c:v>5876.823810177418</c:v>
                </c:pt>
                <c:pt idx="2816">
                  <c:v>5876.823810177418</c:v>
                </c:pt>
                <c:pt idx="2817">
                  <c:v>5876.823810177418</c:v>
                </c:pt>
                <c:pt idx="2818">
                  <c:v>5876.823810177418</c:v>
                </c:pt>
                <c:pt idx="2819">
                  <c:v>5876.823810177418</c:v>
                </c:pt>
                <c:pt idx="2820">
                  <c:v>5876.823810177418</c:v>
                </c:pt>
                <c:pt idx="2821">
                  <c:v>5876.823810177418</c:v>
                </c:pt>
                <c:pt idx="2822">
                  <c:v>5876.823810177418</c:v>
                </c:pt>
                <c:pt idx="2823">
                  <c:v>5876.823810177418</c:v>
                </c:pt>
                <c:pt idx="2824">
                  <c:v>5876.823810177418</c:v>
                </c:pt>
                <c:pt idx="2825">
                  <c:v>5876.823810177418</c:v>
                </c:pt>
                <c:pt idx="2826">
                  <c:v>5876.823810177418</c:v>
                </c:pt>
                <c:pt idx="2827">
                  <c:v>5876.823810177418</c:v>
                </c:pt>
                <c:pt idx="2828">
                  <c:v>5876.823810177418</c:v>
                </c:pt>
                <c:pt idx="2829">
                  <c:v>5876.823810177418</c:v>
                </c:pt>
                <c:pt idx="2830">
                  <c:v>5876.823810177418</c:v>
                </c:pt>
                <c:pt idx="2831">
                  <c:v>5876.823810177418</c:v>
                </c:pt>
                <c:pt idx="2832">
                  <c:v>5876.823810177418</c:v>
                </c:pt>
                <c:pt idx="2833">
                  <c:v>5876.823810177418</c:v>
                </c:pt>
                <c:pt idx="2834">
                  <c:v>5876.823810177418</c:v>
                </c:pt>
                <c:pt idx="2835">
                  <c:v>5876.823810177418</c:v>
                </c:pt>
                <c:pt idx="2836">
                  <c:v>5876.823810177418</c:v>
                </c:pt>
                <c:pt idx="2837">
                  <c:v>5876.823810177418</c:v>
                </c:pt>
                <c:pt idx="2838">
                  <c:v>5876.823810177418</c:v>
                </c:pt>
                <c:pt idx="2839">
                  <c:v>5876.823810177418</c:v>
                </c:pt>
                <c:pt idx="2840">
                  <c:v>5876.823810177418</c:v>
                </c:pt>
                <c:pt idx="2841">
                  <c:v>5876.823810177418</c:v>
                </c:pt>
                <c:pt idx="2842">
                  <c:v>5876.823810177418</c:v>
                </c:pt>
                <c:pt idx="2843">
                  <c:v>5876.823810177418</c:v>
                </c:pt>
                <c:pt idx="2844">
                  <c:v>5876.823810177418</c:v>
                </c:pt>
                <c:pt idx="2845">
                  <c:v>5876.823810177418</c:v>
                </c:pt>
                <c:pt idx="2846">
                  <c:v>5876.823810177418</c:v>
                </c:pt>
                <c:pt idx="2847">
                  <c:v>5876.823810177418</c:v>
                </c:pt>
                <c:pt idx="2848">
                  <c:v>5876.823810177418</c:v>
                </c:pt>
                <c:pt idx="2849">
                  <c:v>5876.823810177418</c:v>
                </c:pt>
                <c:pt idx="2850">
                  <c:v>5876.823810177418</c:v>
                </c:pt>
                <c:pt idx="2851">
                  <c:v>5876.823810177418</c:v>
                </c:pt>
                <c:pt idx="2852">
                  <c:v>5876.823810177418</c:v>
                </c:pt>
                <c:pt idx="2853">
                  <c:v>5876.823810177418</c:v>
                </c:pt>
                <c:pt idx="2854">
                  <c:v>5876.823810177418</c:v>
                </c:pt>
                <c:pt idx="2855">
                  <c:v>5876.823810177418</c:v>
                </c:pt>
                <c:pt idx="2856">
                  <c:v>5876.823810177418</c:v>
                </c:pt>
                <c:pt idx="2857">
                  <c:v>5876.823810177418</c:v>
                </c:pt>
                <c:pt idx="2858">
                  <c:v>5876.823810177418</c:v>
                </c:pt>
                <c:pt idx="2859">
                  <c:v>5876.823810177418</c:v>
                </c:pt>
                <c:pt idx="2860">
                  <c:v>5876.823810177418</c:v>
                </c:pt>
                <c:pt idx="2861">
                  <c:v>5876.823810177418</c:v>
                </c:pt>
                <c:pt idx="2862">
                  <c:v>5876.823810177418</c:v>
                </c:pt>
                <c:pt idx="2863">
                  <c:v>5876.823810177418</c:v>
                </c:pt>
                <c:pt idx="2864">
                  <c:v>5876.823810177418</c:v>
                </c:pt>
                <c:pt idx="2865">
                  <c:v>5876.823810177418</c:v>
                </c:pt>
                <c:pt idx="2866">
                  <c:v>5876.823810177418</c:v>
                </c:pt>
                <c:pt idx="2867">
                  <c:v>5876.823810177418</c:v>
                </c:pt>
                <c:pt idx="2868">
                  <c:v>5876.823810177418</c:v>
                </c:pt>
                <c:pt idx="2869">
                  <c:v>5876.823810177418</c:v>
                </c:pt>
                <c:pt idx="2870">
                  <c:v>5876.823810177418</c:v>
                </c:pt>
                <c:pt idx="2871">
                  <c:v>5876.823810177418</c:v>
                </c:pt>
                <c:pt idx="2872">
                  <c:v>5876.823810177418</c:v>
                </c:pt>
                <c:pt idx="2873">
                  <c:v>5876.823810177418</c:v>
                </c:pt>
                <c:pt idx="2874">
                  <c:v>5876.823810177418</c:v>
                </c:pt>
                <c:pt idx="2875">
                  <c:v>5876.823810177418</c:v>
                </c:pt>
                <c:pt idx="2876">
                  <c:v>5876.823810177418</c:v>
                </c:pt>
                <c:pt idx="2877">
                  <c:v>5876.823810177418</c:v>
                </c:pt>
                <c:pt idx="2878">
                  <c:v>5876.823810177418</c:v>
                </c:pt>
                <c:pt idx="2879">
                  <c:v>5876.823810177418</c:v>
                </c:pt>
                <c:pt idx="2880">
                  <c:v>5876.823810177418</c:v>
                </c:pt>
                <c:pt idx="2881">
                  <c:v>5876.823810177418</c:v>
                </c:pt>
                <c:pt idx="2882">
                  <c:v>5876.823810177418</c:v>
                </c:pt>
                <c:pt idx="2883">
                  <c:v>5876.823810177418</c:v>
                </c:pt>
                <c:pt idx="2884">
                  <c:v>5876.823810177418</c:v>
                </c:pt>
                <c:pt idx="2885">
                  <c:v>5876.823810177418</c:v>
                </c:pt>
                <c:pt idx="2886">
                  <c:v>5876.823810177418</c:v>
                </c:pt>
                <c:pt idx="2887">
                  <c:v>5876.823810177418</c:v>
                </c:pt>
                <c:pt idx="2888">
                  <c:v>5876.823810177418</c:v>
                </c:pt>
                <c:pt idx="2889">
                  <c:v>5876.823810177418</c:v>
                </c:pt>
                <c:pt idx="2890">
                  <c:v>5876.823810177418</c:v>
                </c:pt>
                <c:pt idx="2891">
                  <c:v>5876.823810177418</c:v>
                </c:pt>
                <c:pt idx="2892">
                  <c:v>5876.823810177418</c:v>
                </c:pt>
                <c:pt idx="2893">
                  <c:v>5876.823810177418</c:v>
                </c:pt>
                <c:pt idx="2894">
                  <c:v>5876.823810177418</c:v>
                </c:pt>
                <c:pt idx="2895">
                  <c:v>5876.823810177418</c:v>
                </c:pt>
                <c:pt idx="2896">
                  <c:v>5876.823810177418</c:v>
                </c:pt>
                <c:pt idx="2897">
                  <c:v>5876.823810177418</c:v>
                </c:pt>
                <c:pt idx="2898">
                  <c:v>5876.823810177418</c:v>
                </c:pt>
                <c:pt idx="2899">
                  <c:v>5876.823810177418</c:v>
                </c:pt>
                <c:pt idx="2900">
                  <c:v>5876.823810177418</c:v>
                </c:pt>
                <c:pt idx="2901">
                  <c:v>5876.823810177418</c:v>
                </c:pt>
                <c:pt idx="2902">
                  <c:v>5876.823810177418</c:v>
                </c:pt>
                <c:pt idx="2903">
                  <c:v>5876.823810177418</c:v>
                </c:pt>
                <c:pt idx="2904">
                  <c:v>5876.823810177418</c:v>
                </c:pt>
                <c:pt idx="2905">
                  <c:v>5876.823810177418</c:v>
                </c:pt>
                <c:pt idx="2906">
                  <c:v>5876.823810177418</c:v>
                </c:pt>
                <c:pt idx="2907">
                  <c:v>5876.823810177418</c:v>
                </c:pt>
                <c:pt idx="2908">
                  <c:v>5876.823810177418</c:v>
                </c:pt>
                <c:pt idx="2909">
                  <c:v>5876.823810177418</c:v>
                </c:pt>
                <c:pt idx="2910">
                  <c:v>5876.823810177418</c:v>
                </c:pt>
                <c:pt idx="2911">
                  <c:v>5876.823810177418</c:v>
                </c:pt>
                <c:pt idx="2912">
                  <c:v>5876.823810177418</c:v>
                </c:pt>
                <c:pt idx="2913">
                  <c:v>5876.823810177418</c:v>
                </c:pt>
                <c:pt idx="2914">
                  <c:v>5876.823810177418</c:v>
                </c:pt>
                <c:pt idx="2915">
                  <c:v>5876.823810177418</c:v>
                </c:pt>
                <c:pt idx="2916">
                  <c:v>5876.823810177418</c:v>
                </c:pt>
                <c:pt idx="2917">
                  <c:v>5876.823810177418</c:v>
                </c:pt>
                <c:pt idx="2918">
                  <c:v>5876.823810177418</c:v>
                </c:pt>
                <c:pt idx="2919">
                  <c:v>5876.823810177418</c:v>
                </c:pt>
                <c:pt idx="2920">
                  <c:v>5876.823810177418</c:v>
                </c:pt>
                <c:pt idx="2921">
                  <c:v>5876.823810177418</c:v>
                </c:pt>
                <c:pt idx="2922">
                  <c:v>5876.823810177418</c:v>
                </c:pt>
                <c:pt idx="2923">
                  <c:v>5876.823810177418</c:v>
                </c:pt>
                <c:pt idx="2924">
                  <c:v>5876.823810177418</c:v>
                </c:pt>
                <c:pt idx="2925">
                  <c:v>5876.823810177418</c:v>
                </c:pt>
                <c:pt idx="2926">
                  <c:v>5876.823810177418</c:v>
                </c:pt>
                <c:pt idx="2927">
                  <c:v>5876.823810177418</c:v>
                </c:pt>
                <c:pt idx="2928">
                  <c:v>5876.823810177418</c:v>
                </c:pt>
                <c:pt idx="2929">
                  <c:v>5876.823810177418</c:v>
                </c:pt>
                <c:pt idx="2930">
                  <c:v>5876.823810177418</c:v>
                </c:pt>
                <c:pt idx="2931">
                  <c:v>5876.823810177418</c:v>
                </c:pt>
                <c:pt idx="2932">
                  <c:v>5876.823810177418</c:v>
                </c:pt>
                <c:pt idx="2933">
                  <c:v>5876.823810177418</c:v>
                </c:pt>
                <c:pt idx="2934">
                  <c:v>5876.823810177418</c:v>
                </c:pt>
                <c:pt idx="2935">
                  <c:v>5876.823810177418</c:v>
                </c:pt>
                <c:pt idx="2936">
                  <c:v>5876.823810177418</c:v>
                </c:pt>
                <c:pt idx="2937">
                  <c:v>5876.823810177418</c:v>
                </c:pt>
                <c:pt idx="2938">
                  <c:v>5876.823810177418</c:v>
                </c:pt>
                <c:pt idx="2939">
                  <c:v>5876.823810177418</c:v>
                </c:pt>
                <c:pt idx="2940">
                  <c:v>5876.823810177418</c:v>
                </c:pt>
                <c:pt idx="2941">
                  <c:v>5876.823810177418</c:v>
                </c:pt>
                <c:pt idx="2942">
                  <c:v>5876.823810177418</c:v>
                </c:pt>
                <c:pt idx="2943">
                  <c:v>5876.823810177418</c:v>
                </c:pt>
                <c:pt idx="2944">
                  <c:v>5876.823810177418</c:v>
                </c:pt>
                <c:pt idx="2945">
                  <c:v>5876.823810177418</c:v>
                </c:pt>
                <c:pt idx="2946">
                  <c:v>5876.823810177418</c:v>
                </c:pt>
                <c:pt idx="2947">
                  <c:v>5876.823810177418</c:v>
                </c:pt>
                <c:pt idx="2948">
                  <c:v>5876.823810177418</c:v>
                </c:pt>
                <c:pt idx="2949">
                  <c:v>5876.823810177418</c:v>
                </c:pt>
                <c:pt idx="2950">
                  <c:v>5876.823810177418</c:v>
                </c:pt>
                <c:pt idx="2951">
                  <c:v>5876.823810177418</c:v>
                </c:pt>
                <c:pt idx="2952">
                  <c:v>5876.823810177418</c:v>
                </c:pt>
                <c:pt idx="2953">
                  <c:v>5876.823810177418</c:v>
                </c:pt>
                <c:pt idx="2954">
                  <c:v>5876.823810177418</c:v>
                </c:pt>
                <c:pt idx="2955">
                  <c:v>5876.823810177418</c:v>
                </c:pt>
                <c:pt idx="2956">
                  <c:v>5876.823810177418</c:v>
                </c:pt>
                <c:pt idx="2957">
                  <c:v>5876.823810177418</c:v>
                </c:pt>
                <c:pt idx="2958">
                  <c:v>5876.823810177418</c:v>
                </c:pt>
                <c:pt idx="2959">
                  <c:v>5876.823810177418</c:v>
                </c:pt>
                <c:pt idx="2960">
                  <c:v>5876.823810177418</c:v>
                </c:pt>
                <c:pt idx="2961">
                  <c:v>5876.823810177418</c:v>
                </c:pt>
                <c:pt idx="2962">
                  <c:v>5876.823810177418</c:v>
                </c:pt>
                <c:pt idx="2963">
                  <c:v>5876.823810177418</c:v>
                </c:pt>
                <c:pt idx="2964">
                  <c:v>5876.823810177418</c:v>
                </c:pt>
                <c:pt idx="2965">
                  <c:v>5876.823810177418</c:v>
                </c:pt>
                <c:pt idx="2966">
                  <c:v>5876.823810177418</c:v>
                </c:pt>
                <c:pt idx="2967">
                  <c:v>5876.823810177418</c:v>
                </c:pt>
                <c:pt idx="2968">
                  <c:v>5876.823810177418</c:v>
                </c:pt>
                <c:pt idx="2969">
                  <c:v>5876.823810177418</c:v>
                </c:pt>
                <c:pt idx="2970">
                  <c:v>5876.823810177418</c:v>
                </c:pt>
                <c:pt idx="2971">
                  <c:v>5876.823810177418</c:v>
                </c:pt>
                <c:pt idx="2972">
                  <c:v>5876.823810177418</c:v>
                </c:pt>
                <c:pt idx="2973">
                  <c:v>5876.823810177418</c:v>
                </c:pt>
                <c:pt idx="2974">
                  <c:v>5876.823810177418</c:v>
                </c:pt>
                <c:pt idx="2975">
                  <c:v>5876.823810177418</c:v>
                </c:pt>
                <c:pt idx="2976">
                  <c:v>5876.823810177418</c:v>
                </c:pt>
                <c:pt idx="2977">
                  <c:v>5876.823810177418</c:v>
                </c:pt>
                <c:pt idx="2978">
                  <c:v>5876.823810177418</c:v>
                </c:pt>
                <c:pt idx="2979">
                  <c:v>5876.823810177418</c:v>
                </c:pt>
                <c:pt idx="2980">
                  <c:v>5876.823810177418</c:v>
                </c:pt>
                <c:pt idx="2981">
                  <c:v>5876.823810177418</c:v>
                </c:pt>
                <c:pt idx="2982">
                  <c:v>5876.823810177418</c:v>
                </c:pt>
                <c:pt idx="2983">
                  <c:v>5876.823810177418</c:v>
                </c:pt>
                <c:pt idx="2984">
                  <c:v>5876.823810177418</c:v>
                </c:pt>
                <c:pt idx="2985">
                  <c:v>5876.823810177418</c:v>
                </c:pt>
                <c:pt idx="2986">
                  <c:v>5876.823810177418</c:v>
                </c:pt>
                <c:pt idx="2987">
                  <c:v>5876.823810177418</c:v>
                </c:pt>
                <c:pt idx="2988">
                  <c:v>5876.823810177418</c:v>
                </c:pt>
                <c:pt idx="2989">
                  <c:v>5876.823810177418</c:v>
                </c:pt>
                <c:pt idx="2990">
                  <c:v>5876.823810177418</c:v>
                </c:pt>
                <c:pt idx="2991">
                  <c:v>5876.823810177418</c:v>
                </c:pt>
                <c:pt idx="2992">
                  <c:v>5876.823810177418</c:v>
                </c:pt>
                <c:pt idx="2993">
                  <c:v>5876.823810177418</c:v>
                </c:pt>
                <c:pt idx="2994">
                  <c:v>5876.823810177418</c:v>
                </c:pt>
                <c:pt idx="2995">
                  <c:v>5876.823810177418</c:v>
                </c:pt>
                <c:pt idx="2996">
                  <c:v>5876.823810177418</c:v>
                </c:pt>
                <c:pt idx="2997">
                  <c:v>5876.823810177418</c:v>
                </c:pt>
                <c:pt idx="2998">
                  <c:v>5876.823810177418</c:v>
                </c:pt>
                <c:pt idx="2999">
                  <c:v>5876.823810177418</c:v>
                </c:pt>
                <c:pt idx="3000">
                  <c:v>5876.823810177418</c:v>
                </c:pt>
                <c:pt idx="3001">
                  <c:v>5876.823810177418</c:v>
                </c:pt>
                <c:pt idx="3002">
                  <c:v>5876.823810177418</c:v>
                </c:pt>
                <c:pt idx="3003">
                  <c:v>5876.823810177418</c:v>
                </c:pt>
                <c:pt idx="3004">
                  <c:v>5876.823810177418</c:v>
                </c:pt>
                <c:pt idx="3005">
                  <c:v>5876.823810177418</c:v>
                </c:pt>
                <c:pt idx="3006">
                  <c:v>5876.823810177418</c:v>
                </c:pt>
                <c:pt idx="3007">
                  <c:v>5876.823810177418</c:v>
                </c:pt>
                <c:pt idx="3008">
                  <c:v>5876.823810177418</c:v>
                </c:pt>
                <c:pt idx="3009">
                  <c:v>5876.823810177418</c:v>
                </c:pt>
                <c:pt idx="3010">
                  <c:v>5876.823810177418</c:v>
                </c:pt>
                <c:pt idx="3011">
                  <c:v>5876.823810177418</c:v>
                </c:pt>
                <c:pt idx="3012">
                  <c:v>5876.823810177418</c:v>
                </c:pt>
                <c:pt idx="3013">
                  <c:v>5876.823810177418</c:v>
                </c:pt>
                <c:pt idx="3014">
                  <c:v>5876.823810177418</c:v>
                </c:pt>
                <c:pt idx="3015">
                  <c:v>5876.823810177418</c:v>
                </c:pt>
                <c:pt idx="3016">
                  <c:v>5876.823810177418</c:v>
                </c:pt>
                <c:pt idx="3017">
                  <c:v>5876.823810177418</c:v>
                </c:pt>
                <c:pt idx="3018">
                  <c:v>5876.823810177418</c:v>
                </c:pt>
                <c:pt idx="3019">
                  <c:v>5876.823810177418</c:v>
                </c:pt>
                <c:pt idx="3020">
                  <c:v>5876.823810177418</c:v>
                </c:pt>
                <c:pt idx="3021">
                  <c:v>5876.823810177418</c:v>
                </c:pt>
                <c:pt idx="3022">
                  <c:v>5876.823810177418</c:v>
                </c:pt>
                <c:pt idx="3023">
                  <c:v>5876.823810177418</c:v>
                </c:pt>
                <c:pt idx="3024">
                  <c:v>5876.823810177418</c:v>
                </c:pt>
                <c:pt idx="3025">
                  <c:v>5876.823810177418</c:v>
                </c:pt>
                <c:pt idx="3026">
                  <c:v>5876.823810177418</c:v>
                </c:pt>
                <c:pt idx="3027">
                  <c:v>5876.823810177418</c:v>
                </c:pt>
                <c:pt idx="3028">
                  <c:v>5876.823810177418</c:v>
                </c:pt>
                <c:pt idx="3029">
                  <c:v>5876.823810177418</c:v>
                </c:pt>
                <c:pt idx="3030">
                  <c:v>5876.823810177418</c:v>
                </c:pt>
                <c:pt idx="3031">
                  <c:v>5876.823810177418</c:v>
                </c:pt>
                <c:pt idx="3032">
                  <c:v>5876.823810177418</c:v>
                </c:pt>
                <c:pt idx="3033">
                  <c:v>5876.823810177418</c:v>
                </c:pt>
                <c:pt idx="3034">
                  <c:v>5876.823810177418</c:v>
                </c:pt>
                <c:pt idx="3035">
                  <c:v>5876.823810177418</c:v>
                </c:pt>
                <c:pt idx="3036">
                  <c:v>5876.823810177418</c:v>
                </c:pt>
                <c:pt idx="3037">
                  <c:v>5876.823810177418</c:v>
                </c:pt>
                <c:pt idx="3038">
                  <c:v>5876.823810177418</c:v>
                </c:pt>
                <c:pt idx="3039">
                  <c:v>5876.823810177418</c:v>
                </c:pt>
                <c:pt idx="3040">
                  <c:v>5876.823810177418</c:v>
                </c:pt>
                <c:pt idx="3041">
                  <c:v>5876.823810177418</c:v>
                </c:pt>
                <c:pt idx="3042">
                  <c:v>5876.823810177418</c:v>
                </c:pt>
                <c:pt idx="3043">
                  <c:v>5876.823810177418</c:v>
                </c:pt>
                <c:pt idx="3044">
                  <c:v>5876.823810177418</c:v>
                </c:pt>
                <c:pt idx="3045">
                  <c:v>5876.823810177418</c:v>
                </c:pt>
                <c:pt idx="3046">
                  <c:v>5876.823810177418</c:v>
                </c:pt>
                <c:pt idx="3047">
                  <c:v>5876.823810177418</c:v>
                </c:pt>
                <c:pt idx="3048">
                  <c:v>5876.823810177418</c:v>
                </c:pt>
                <c:pt idx="3049">
                  <c:v>5876.823810177418</c:v>
                </c:pt>
                <c:pt idx="3050">
                  <c:v>5876.823810177418</c:v>
                </c:pt>
                <c:pt idx="3051">
                  <c:v>5876.823810177418</c:v>
                </c:pt>
                <c:pt idx="3052">
                  <c:v>5876.823810177418</c:v>
                </c:pt>
                <c:pt idx="3053">
                  <c:v>5876.823810177418</c:v>
                </c:pt>
                <c:pt idx="3054">
                  <c:v>5876.823810177418</c:v>
                </c:pt>
                <c:pt idx="3055">
                  <c:v>5876.823810177418</c:v>
                </c:pt>
                <c:pt idx="3056">
                  <c:v>5876.823810177418</c:v>
                </c:pt>
                <c:pt idx="3057">
                  <c:v>5876.823810177418</c:v>
                </c:pt>
                <c:pt idx="3058">
                  <c:v>5876.823810177418</c:v>
                </c:pt>
                <c:pt idx="3059">
                  <c:v>5876.823810177418</c:v>
                </c:pt>
                <c:pt idx="3060">
                  <c:v>5876.823810177418</c:v>
                </c:pt>
                <c:pt idx="3061">
                  <c:v>5876.823810177418</c:v>
                </c:pt>
                <c:pt idx="3062">
                  <c:v>5876.823810177418</c:v>
                </c:pt>
                <c:pt idx="3063">
                  <c:v>5876.823810177418</c:v>
                </c:pt>
                <c:pt idx="3064">
                  <c:v>5876.823810177418</c:v>
                </c:pt>
                <c:pt idx="3065">
                  <c:v>5876.823810177418</c:v>
                </c:pt>
                <c:pt idx="3066">
                  <c:v>5876.823810177418</c:v>
                </c:pt>
                <c:pt idx="3067">
                  <c:v>5876.823810177418</c:v>
                </c:pt>
                <c:pt idx="3068">
                  <c:v>5876.823810177418</c:v>
                </c:pt>
                <c:pt idx="3069">
                  <c:v>5876.823810177418</c:v>
                </c:pt>
                <c:pt idx="3070">
                  <c:v>5876.823810177418</c:v>
                </c:pt>
                <c:pt idx="3071">
                  <c:v>5876.823810177418</c:v>
                </c:pt>
                <c:pt idx="3072">
                  <c:v>5876.823810177418</c:v>
                </c:pt>
                <c:pt idx="3073">
                  <c:v>5876.823810177418</c:v>
                </c:pt>
                <c:pt idx="3074">
                  <c:v>5876.823810177418</c:v>
                </c:pt>
                <c:pt idx="3075">
                  <c:v>5876.823810177418</c:v>
                </c:pt>
                <c:pt idx="3076">
                  <c:v>5876.823810177418</c:v>
                </c:pt>
                <c:pt idx="3077">
                  <c:v>5876.823810177418</c:v>
                </c:pt>
                <c:pt idx="3078">
                  <c:v>5876.823810177418</c:v>
                </c:pt>
                <c:pt idx="3079">
                  <c:v>5876.823810177418</c:v>
                </c:pt>
                <c:pt idx="3080">
                  <c:v>5876.823810177418</c:v>
                </c:pt>
                <c:pt idx="3081">
                  <c:v>5876.823810177418</c:v>
                </c:pt>
                <c:pt idx="3082">
                  <c:v>5876.823810177418</c:v>
                </c:pt>
                <c:pt idx="3083">
                  <c:v>5876.823810177418</c:v>
                </c:pt>
                <c:pt idx="3084">
                  <c:v>5876.823810177418</c:v>
                </c:pt>
                <c:pt idx="3085">
                  <c:v>5876.823810177418</c:v>
                </c:pt>
                <c:pt idx="3086">
                  <c:v>5876.823810177418</c:v>
                </c:pt>
                <c:pt idx="3087">
                  <c:v>5876.823810177418</c:v>
                </c:pt>
                <c:pt idx="3088">
                  <c:v>5876.823810177418</c:v>
                </c:pt>
                <c:pt idx="3089">
                  <c:v>5876.823810177418</c:v>
                </c:pt>
                <c:pt idx="3090">
                  <c:v>5876.823810177418</c:v>
                </c:pt>
                <c:pt idx="3091">
                  <c:v>5876.823810177418</c:v>
                </c:pt>
                <c:pt idx="3092">
                  <c:v>5876.823810177418</c:v>
                </c:pt>
                <c:pt idx="3093">
                  <c:v>5876.823810177418</c:v>
                </c:pt>
                <c:pt idx="3094">
                  <c:v>5876.823810177418</c:v>
                </c:pt>
                <c:pt idx="3095">
                  <c:v>5876.823810177418</c:v>
                </c:pt>
                <c:pt idx="3096">
                  <c:v>5876.823810177418</c:v>
                </c:pt>
                <c:pt idx="3097">
                  <c:v>5876.823810177418</c:v>
                </c:pt>
                <c:pt idx="3098">
                  <c:v>5876.823810177418</c:v>
                </c:pt>
                <c:pt idx="3099">
                  <c:v>5876.823810177418</c:v>
                </c:pt>
                <c:pt idx="3100">
                  <c:v>5876.823810177418</c:v>
                </c:pt>
                <c:pt idx="3101">
                  <c:v>5876.823810177418</c:v>
                </c:pt>
                <c:pt idx="3102">
                  <c:v>5876.823810177418</c:v>
                </c:pt>
                <c:pt idx="3103">
                  <c:v>5876.823810177418</c:v>
                </c:pt>
                <c:pt idx="3104">
                  <c:v>5876.823810177418</c:v>
                </c:pt>
                <c:pt idx="3105">
                  <c:v>5876.823810177418</c:v>
                </c:pt>
                <c:pt idx="3106">
                  <c:v>5876.823810177418</c:v>
                </c:pt>
                <c:pt idx="3107">
                  <c:v>5876.823810177418</c:v>
                </c:pt>
                <c:pt idx="3108">
                  <c:v>5876.823810177418</c:v>
                </c:pt>
                <c:pt idx="3109">
                  <c:v>5876.823810177418</c:v>
                </c:pt>
                <c:pt idx="3110">
                  <c:v>5876.823810177418</c:v>
                </c:pt>
                <c:pt idx="3111">
                  <c:v>5876.823810177418</c:v>
                </c:pt>
                <c:pt idx="3112">
                  <c:v>5876.823810177418</c:v>
                </c:pt>
                <c:pt idx="3113">
                  <c:v>5876.823810177418</c:v>
                </c:pt>
                <c:pt idx="3114">
                  <c:v>5876.823810177418</c:v>
                </c:pt>
                <c:pt idx="3115">
                  <c:v>5876.823810177418</c:v>
                </c:pt>
                <c:pt idx="3116">
                  <c:v>5876.823810177418</c:v>
                </c:pt>
                <c:pt idx="3117">
                  <c:v>5876.823810177418</c:v>
                </c:pt>
                <c:pt idx="3118">
                  <c:v>5876.823810177418</c:v>
                </c:pt>
                <c:pt idx="3119">
                  <c:v>5876.823810177418</c:v>
                </c:pt>
                <c:pt idx="3120">
                  <c:v>5876.823810177418</c:v>
                </c:pt>
                <c:pt idx="3121">
                  <c:v>5876.823810177418</c:v>
                </c:pt>
                <c:pt idx="3122">
                  <c:v>5876.823810177418</c:v>
                </c:pt>
                <c:pt idx="3123">
                  <c:v>5876.823810177418</c:v>
                </c:pt>
                <c:pt idx="3124">
                  <c:v>5876.823810177418</c:v>
                </c:pt>
                <c:pt idx="3125">
                  <c:v>5876.823810177418</c:v>
                </c:pt>
                <c:pt idx="3126">
                  <c:v>5876.823810177418</c:v>
                </c:pt>
                <c:pt idx="3127">
                  <c:v>5876.823810177418</c:v>
                </c:pt>
                <c:pt idx="3128">
                  <c:v>5876.823810177418</c:v>
                </c:pt>
                <c:pt idx="3129">
                  <c:v>5876.823810177418</c:v>
                </c:pt>
                <c:pt idx="3130">
                  <c:v>5876.823810177418</c:v>
                </c:pt>
                <c:pt idx="3131">
                  <c:v>5876.823810177418</c:v>
                </c:pt>
                <c:pt idx="3132">
                  <c:v>5876.823810177418</c:v>
                </c:pt>
                <c:pt idx="3133">
                  <c:v>5876.823810177418</c:v>
                </c:pt>
                <c:pt idx="3134">
                  <c:v>5876.823810177418</c:v>
                </c:pt>
                <c:pt idx="3135">
                  <c:v>5876.823810177418</c:v>
                </c:pt>
                <c:pt idx="3136">
                  <c:v>5876.823810177418</c:v>
                </c:pt>
                <c:pt idx="3137">
                  <c:v>5876.823810177418</c:v>
                </c:pt>
                <c:pt idx="3138">
                  <c:v>5876.823810177418</c:v>
                </c:pt>
                <c:pt idx="3139">
                  <c:v>5876.823810177418</c:v>
                </c:pt>
                <c:pt idx="3140">
                  <c:v>5876.823810177418</c:v>
                </c:pt>
                <c:pt idx="3141">
                  <c:v>5876.823810177418</c:v>
                </c:pt>
                <c:pt idx="3142">
                  <c:v>5876.823810177418</c:v>
                </c:pt>
                <c:pt idx="3143">
                  <c:v>5876.823810177418</c:v>
                </c:pt>
                <c:pt idx="3144">
                  <c:v>5876.823810177418</c:v>
                </c:pt>
                <c:pt idx="3145">
                  <c:v>5876.823810177418</c:v>
                </c:pt>
                <c:pt idx="3146">
                  <c:v>5876.823810177418</c:v>
                </c:pt>
                <c:pt idx="3147">
                  <c:v>5876.823810177418</c:v>
                </c:pt>
                <c:pt idx="3148">
                  <c:v>5876.823810177418</c:v>
                </c:pt>
                <c:pt idx="3149">
                  <c:v>5876.823810177418</c:v>
                </c:pt>
                <c:pt idx="3150">
                  <c:v>5876.823810177418</c:v>
                </c:pt>
                <c:pt idx="3151">
                  <c:v>5876.823810177418</c:v>
                </c:pt>
                <c:pt idx="3152">
                  <c:v>5876.823810177418</c:v>
                </c:pt>
                <c:pt idx="3153">
                  <c:v>5876.823810177418</c:v>
                </c:pt>
                <c:pt idx="3154">
                  <c:v>5876.823810177418</c:v>
                </c:pt>
                <c:pt idx="3155">
                  <c:v>5876.823810177418</c:v>
                </c:pt>
                <c:pt idx="3156">
                  <c:v>5876.823810177418</c:v>
                </c:pt>
                <c:pt idx="3157">
                  <c:v>5876.823810177418</c:v>
                </c:pt>
                <c:pt idx="3158">
                  <c:v>5876.823810177418</c:v>
                </c:pt>
                <c:pt idx="3159">
                  <c:v>5876.823810177418</c:v>
                </c:pt>
                <c:pt idx="3160">
                  <c:v>5876.823810177418</c:v>
                </c:pt>
                <c:pt idx="3161">
                  <c:v>5876.823810177418</c:v>
                </c:pt>
                <c:pt idx="3162">
                  <c:v>5876.823810177418</c:v>
                </c:pt>
                <c:pt idx="3163">
                  <c:v>5876.823810177418</c:v>
                </c:pt>
                <c:pt idx="3164">
                  <c:v>5876.823810177418</c:v>
                </c:pt>
                <c:pt idx="3165">
                  <c:v>5876.823810177418</c:v>
                </c:pt>
                <c:pt idx="3166">
                  <c:v>5876.823810177418</c:v>
                </c:pt>
                <c:pt idx="3167">
                  <c:v>5876.823810177418</c:v>
                </c:pt>
                <c:pt idx="3168">
                  <c:v>5876.823810177418</c:v>
                </c:pt>
                <c:pt idx="3169">
                  <c:v>5876.823810177418</c:v>
                </c:pt>
                <c:pt idx="3170">
                  <c:v>5876.823810177418</c:v>
                </c:pt>
                <c:pt idx="3171">
                  <c:v>5876.823810177418</c:v>
                </c:pt>
                <c:pt idx="3172">
                  <c:v>5876.823810177418</c:v>
                </c:pt>
                <c:pt idx="3173">
                  <c:v>5876.823810177418</c:v>
                </c:pt>
                <c:pt idx="3174">
                  <c:v>5876.823810177418</c:v>
                </c:pt>
                <c:pt idx="3175">
                  <c:v>5876.823810177418</c:v>
                </c:pt>
                <c:pt idx="3176">
                  <c:v>5876.823810177418</c:v>
                </c:pt>
                <c:pt idx="3177">
                  <c:v>5876.823810177418</c:v>
                </c:pt>
                <c:pt idx="3178">
                  <c:v>5876.823810177418</c:v>
                </c:pt>
                <c:pt idx="3179">
                  <c:v>5876.823810177418</c:v>
                </c:pt>
                <c:pt idx="3180">
                  <c:v>5876.823810177418</c:v>
                </c:pt>
                <c:pt idx="3181">
                  <c:v>5876.823810177418</c:v>
                </c:pt>
                <c:pt idx="3182">
                  <c:v>5876.823810177418</c:v>
                </c:pt>
                <c:pt idx="3183">
                  <c:v>5876.823810177418</c:v>
                </c:pt>
                <c:pt idx="3184">
                  <c:v>5876.823810177418</c:v>
                </c:pt>
                <c:pt idx="3185">
                  <c:v>5876.823810177418</c:v>
                </c:pt>
                <c:pt idx="3186">
                  <c:v>5876.823810177418</c:v>
                </c:pt>
                <c:pt idx="3187">
                  <c:v>5876.823810177418</c:v>
                </c:pt>
                <c:pt idx="3188">
                  <c:v>5876.823810177418</c:v>
                </c:pt>
                <c:pt idx="3189">
                  <c:v>5876.823810177418</c:v>
                </c:pt>
                <c:pt idx="3190">
                  <c:v>5876.823810177418</c:v>
                </c:pt>
                <c:pt idx="3191">
                  <c:v>5876.823810177418</c:v>
                </c:pt>
                <c:pt idx="3192">
                  <c:v>5876.823810177418</c:v>
                </c:pt>
                <c:pt idx="3193">
                  <c:v>5876.823810177418</c:v>
                </c:pt>
                <c:pt idx="3194">
                  <c:v>5876.823810177418</c:v>
                </c:pt>
                <c:pt idx="3195">
                  <c:v>5876.823810177418</c:v>
                </c:pt>
                <c:pt idx="3196">
                  <c:v>5876.823810177418</c:v>
                </c:pt>
                <c:pt idx="3197">
                  <c:v>5876.823810177418</c:v>
                </c:pt>
                <c:pt idx="3198">
                  <c:v>5876.823810177418</c:v>
                </c:pt>
                <c:pt idx="3199">
                  <c:v>5876.823810177418</c:v>
                </c:pt>
                <c:pt idx="3200">
                  <c:v>5876.823810177418</c:v>
                </c:pt>
                <c:pt idx="3201">
                  <c:v>5876.823810177418</c:v>
                </c:pt>
                <c:pt idx="3202">
                  <c:v>5876.823810177418</c:v>
                </c:pt>
                <c:pt idx="3203">
                  <c:v>5876.823810177418</c:v>
                </c:pt>
                <c:pt idx="3204">
                  <c:v>5876.823810177418</c:v>
                </c:pt>
                <c:pt idx="3205">
                  <c:v>5876.823810177418</c:v>
                </c:pt>
                <c:pt idx="3206">
                  <c:v>5876.823810177418</c:v>
                </c:pt>
                <c:pt idx="3207">
                  <c:v>5876.823810177418</c:v>
                </c:pt>
                <c:pt idx="3208">
                  <c:v>5876.823810177418</c:v>
                </c:pt>
                <c:pt idx="3209">
                  <c:v>5876.823810177418</c:v>
                </c:pt>
                <c:pt idx="3210">
                  <c:v>5876.823810177418</c:v>
                </c:pt>
                <c:pt idx="3211">
                  <c:v>5876.823810177418</c:v>
                </c:pt>
                <c:pt idx="3212">
                  <c:v>5876.823810177418</c:v>
                </c:pt>
                <c:pt idx="3213">
                  <c:v>5876.823810177418</c:v>
                </c:pt>
                <c:pt idx="3214">
                  <c:v>5876.823810177418</c:v>
                </c:pt>
                <c:pt idx="3215">
                  <c:v>5876.823810177418</c:v>
                </c:pt>
                <c:pt idx="3216">
                  <c:v>5876.823810177418</c:v>
                </c:pt>
                <c:pt idx="3217">
                  <c:v>5876.823810177418</c:v>
                </c:pt>
                <c:pt idx="3218">
                  <c:v>5876.823810177418</c:v>
                </c:pt>
                <c:pt idx="3219">
                  <c:v>5876.823810177418</c:v>
                </c:pt>
                <c:pt idx="3220">
                  <c:v>5876.823810177418</c:v>
                </c:pt>
                <c:pt idx="3221">
                  <c:v>5876.823810177418</c:v>
                </c:pt>
                <c:pt idx="3222">
                  <c:v>5876.823810177418</c:v>
                </c:pt>
                <c:pt idx="3223">
                  <c:v>5876.823810177418</c:v>
                </c:pt>
                <c:pt idx="3224">
                  <c:v>5876.823810177418</c:v>
                </c:pt>
                <c:pt idx="3225">
                  <c:v>5876.823810177418</c:v>
                </c:pt>
                <c:pt idx="3226">
                  <c:v>5876.823810177418</c:v>
                </c:pt>
                <c:pt idx="3227">
                  <c:v>5876.823810177418</c:v>
                </c:pt>
                <c:pt idx="3228">
                  <c:v>5876.823810177418</c:v>
                </c:pt>
                <c:pt idx="3229">
                  <c:v>5876.823810177418</c:v>
                </c:pt>
                <c:pt idx="3230">
                  <c:v>5876.823810177418</c:v>
                </c:pt>
                <c:pt idx="3231">
                  <c:v>5876.823810177418</c:v>
                </c:pt>
                <c:pt idx="3232">
                  <c:v>5876.823810177418</c:v>
                </c:pt>
                <c:pt idx="3233">
                  <c:v>5876.823810177418</c:v>
                </c:pt>
                <c:pt idx="3234">
                  <c:v>5876.823810177418</c:v>
                </c:pt>
                <c:pt idx="3235">
                  <c:v>5876.823810177418</c:v>
                </c:pt>
                <c:pt idx="3236">
                  <c:v>5876.823810177418</c:v>
                </c:pt>
                <c:pt idx="3237">
                  <c:v>5876.823810177418</c:v>
                </c:pt>
                <c:pt idx="3238">
                  <c:v>5876.823810177418</c:v>
                </c:pt>
                <c:pt idx="3239">
                  <c:v>5876.823810177418</c:v>
                </c:pt>
                <c:pt idx="3240">
                  <c:v>5876.823810177418</c:v>
                </c:pt>
                <c:pt idx="3241">
                  <c:v>5876.823810177418</c:v>
                </c:pt>
                <c:pt idx="3242">
                  <c:v>5876.823810177418</c:v>
                </c:pt>
                <c:pt idx="3243">
                  <c:v>5876.823810177418</c:v>
                </c:pt>
                <c:pt idx="3244">
                  <c:v>5876.823810177418</c:v>
                </c:pt>
                <c:pt idx="3245">
                  <c:v>5876.823810177418</c:v>
                </c:pt>
                <c:pt idx="3246">
                  <c:v>5876.823810177418</c:v>
                </c:pt>
                <c:pt idx="3247">
                  <c:v>5876.823810177418</c:v>
                </c:pt>
                <c:pt idx="3248">
                  <c:v>5876.823810177418</c:v>
                </c:pt>
                <c:pt idx="3249">
                  <c:v>5876.823810177418</c:v>
                </c:pt>
                <c:pt idx="3250">
                  <c:v>5876.823810177418</c:v>
                </c:pt>
                <c:pt idx="3251">
                  <c:v>5876.823810177418</c:v>
                </c:pt>
                <c:pt idx="3252">
                  <c:v>5876.823810177418</c:v>
                </c:pt>
                <c:pt idx="3253">
                  <c:v>5876.823810177418</c:v>
                </c:pt>
                <c:pt idx="3254">
                  <c:v>5876.823810177418</c:v>
                </c:pt>
                <c:pt idx="3255">
                  <c:v>5876.823810177418</c:v>
                </c:pt>
                <c:pt idx="3256">
                  <c:v>5876.823810177418</c:v>
                </c:pt>
                <c:pt idx="3257">
                  <c:v>5876.823810177418</c:v>
                </c:pt>
                <c:pt idx="3258">
                  <c:v>5876.823810177418</c:v>
                </c:pt>
                <c:pt idx="3259">
                  <c:v>5876.823810177418</c:v>
                </c:pt>
                <c:pt idx="3260">
                  <c:v>5876.823810177418</c:v>
                </c:pt>
                <c:pt idx="3261">
                  <c:v>5876.823810177418</c:v>
                </c:pt>
                <c:pt idx="3262">
                  <c:v>5876.823810177418</c:v>
                </c:pt>
                <c:pt idx="3263">
                  <c:v>5876.823810177418</c:v>
                </c:pt>
                <c:pt idx="3264">
                  <c:v>5876.823810177418</c:v>
                </c:pt>
                <c:pt idx="3265">
                  <c:v>5876.823810177418</c:v>
                </c:pt>
                <c:pt idx="3266">
                  <c:v>5876.823810177418</c:v>
                </c:pt>
                <c:pt idx="3267">
                  <c:v>5876.823810177418</c:v>
                </c:pt>
                <c:pt idx="3268">
                  <c:v>5876.823810177418</c:v>
                </c:pt>
                <c:pt idx="3269">
                  <c:v>5876.823810177418</c:v>
                </c:pt>
                <c:pt idx="3270">
                  <c:v>5876.823810177418</c:v>
                </c:pt>
                <c:pt idx="3271">
                  <c:v>5876.823810177418</c:v>
                </c:pt>
                <c:pt idx="3272">
                  <c:v>5876.823810177418</c:v>
                </c:pt>
                <c:pt idx="3273">
                  <c:v>5876.823810177418</c:v>
                </c:pt>
                <c:pt idx="3274">
                  <c:v>5876.823810177418</c:v>
                </c:pt>
                <c:pt idx="3275">
                  <c:v>5876.823810177418</c:v>
                </c:pt>
                <c:pt idx="3276">
                  <c:v>5876.823810177418</c:v>
                </c:pt>
                <c:pt idx="3277">
                  <c:v>5876.823810177418</c:v>
                </c:pt>
                <c:pt idx="3278">
                  <c:v>5876.823810177418</c:v>
                </c:pt>
                <c:pt idx="3279">
                  <c:v>5876.823810177418</c:v>
                </c:pt>
                <c:pt idx="3280">
                  <c:v>5876.823810177418</c:v>
                </c:pt>
                <c:pt idx="3281">
                  <c:v>5876.823810177418</c:v>
                </c:pt>
                <c:pt idx="3282">
                  <c:v>5876.823810177418</c:v>
                </c:pt>
                <c:pt idx="3283">
                  <c:v>5876.823810177418</c:v>
                </c:pt>
                <c:pt idx="3284">
                  <c:v>5876.823810177418</c:v>
                </c:pt>
                <c:pt idx="3285">
                  <c:v>5876.823810177418</c:v>
                </c:pt>
                <c:pt idx="3286">
                  <c:v>5876.823810177418</c:v>
                </c:pt>
                <c:pt idx="3287">
                  <c:v>5876.823810177418</c:v>
                </c:pt>
                <c:pt idx="3288">
                  <c:v>5876.823810177418</c:v>
                </c:pt>
                <c:pt idx="3289">
                  <c:v>5876.823810177418</c:v>
                </c:pt>
                <c:pt idx="3290">
                  <c:v>5876.823810177418</c:v>
                </c:pt>
                <c:pt idx="3291">
                  <c:v>5876.823810177418</c:v>
                </c:pt>
                <c:pt idx="3292">
                  <c:v>5876.823810177418</c:v>
                </c:pt>
                <c:pt idx="3293">
                  <c:v>5876.823810177418</c:v>
                </c:pt>
                <c:pt idx="3294">
                  <c:v>5876.823810177418</c:v>
                </c:pt>
                <c:pt idx="3295">
                  <c:v>5876.823810177418</c:v>
                </c:pt>
                <c:pt idx="3296">
                  <c:v>5876.823810177418</c:v>
                </c:pt>
                <c:pt idx="3297">
                  <c:v>5876.823810177418</c:v>
                </c:pt>
                <c:pt idx="3298">
                  <c:v>5876.823810177418</c:v>
                </c:pt>
                <c:pt idx="3299">
                  <c:v>5876.823810177418</c:v>
                </c:pt>
                <c:pt idx="3300">
                  <c:v>5876.823810177418</c:v>
                </c:pt>
                <c:pt idx="3301">
                  <c:v>5876.823810177418</c:v>
                </c:pt>
                <c:pt idx="3302">
                  <c:v>5876.823810177418</c:v>
                </c:pt>
                <c:pt idx="3303">
                  <c:v>5876.823810177418</c:v>
                </c:pt>
                <c:pt idx="3304">
                  <c:v>5876.823810177418</c:v>
                </c:pt>
                <c:pt idx="3305">
                  <c:v>5876.823810177418</c:v>
                </c:pt>
                <c:pt idx="3306">
                  <c:v>5876.823810177418</c:v>
                </c:pt>
                <c:pt idx="3307">
                  <c:v>5876.823810177418</c:v>
                </c:pt>
                <c:pt idx="3308">
                  <c:v>5876.823810177418</c:v>
                </c:pt>
                <c:pt idx="3309">
                  <c:v>5876.823810177418</c:v>
                </c:pt>
                <c:pt idx="3310">
                  <c:v>5876.823810177418</c:v>
                </c:pt>
                <c:pt idx="3311">
                  <c:v>5876.823810177418</c:v>
                </c:pt>
                <c:pt idx="3312">
                  <c:v>5876.823810177418</c:v>
                </c:pt>
                <c:pt idx="3313">
                  <c:v>5876.823810177418</c:v>
                </c:pt>
                <c:pt idx="3314">
                  <c:v>5876.823810177418</c:v>
                </c:pt>
                <c:pt idx="3315">
                  <c:v>5876.823810177418</c:v>
                </c:pt>
                <c:pt idx="3316">
                  <c:v>5876.823810177418</c:v>
                </c:pt>
                <c:pt idx="3317">
                  <c:v>5876.823810177418</c:v>
                </c:pt>
                <c:pt idx="3318">
                  <c:v>5876.823810177418</c:v>
                </c:pt>
                <c:pt idx="3319">
                  <c:v>5876.823810177418</c:v>
                </c:pt>
                <c:pt idx="3320">
                  <c:v>5876.823810177418</c:v>
                </c:pt>
                <c:pt idx="3321">
                  <c:v>5876.823810177418</c:v>
                </c:pt>
                <c:pt idx="3322">
                  <c:v>5876.823810177418</c:v>
                </c:pt>
                <c:pt idx="3323">
                  <c:v>5876.823810177418</c:v>
                </c:pt>
                <c:pt idx="3324">
                  <c:v>5876.823810177418</c:v>
                </c:pt>
                <c:pt idx="3325">
                  <c:v>5876.823810177418</c:v>
                </c:pt>
                <c:pt idx="3326">
                  <c:v>5876.823810177418</c:v>
                </c:pt>
                <c:pt idx="3327">
                  <c:v>5876.823810177418</c:v>
                </c:pt>
                <c:pt idx="3328">
                  <c:v>5876.823810177418</c:v>
                </c:pt>
                <c:pt idx="3329">
                  <c:v>5876.823810177418</c:v>
                </c:pt>
                <c:pt idx="3330">
                  <c:v>5876.823810177418</c:v>
                </c:pt>
                <c:pt idx="3331">
                  <c:v>5876.823810177418</c:v>
                </c:pt>
                <c:pt idx="3332">
                  <c:v>5876.823810177418</c:v>
                </c:pt>
                <c:pt idx="3333">
                  <c:v>5876.823810177418</c:v>
                </c:pt>
                <c:pt idx="3334">
                  <c:v>5876.823810177418</c:v>
                </c:pt>
                <c:pt idx="3335">
                  <c:v>5876.823810177418</c:v>
                </c:pt>
                <c:pt idx="3336">
                  <c:v>5876.823810177418</c:v>
                </c:pt>
                <c:pt idx="3337">
                  <c:v>5876.823810177418</c:v>
                </c:pt>
                <c:pt idx="3338">
                  <c:v>5876.823810177418</c:v>
                </c:pt>
                <c:pt idx="3339">
                  <c:v>5876.823810177418</c:v>
                </c:pt>
                <c:pt idx="3340">
                  <c:v>5876.823810177418</c:v>
                </c:pt>
                <c:pt idx="3341">
                  <c:v>5876.823810177418</c:v>
                </c:pt>
                <c:pt idx="3342">
                  <c:v>5876.823810177418</c:v>
                </c:pt>
                <c:pt idx="3343">
                  <c:v>5876.823810177418</c:v>
                </c:pt>
                <c:pt idx="3344">
                  <c:v>5876.823810177418</c:v>
                </c:pt>
                <c:pt idx="3345">
                  <c:v>5876.823810177418</c:v>
                </c:pt>
                <c:pt idx="3346">
                  <c:v>5876.823810177418</c:v>
                </c:pt>
                <c:pt idx="3347">
                  <c:v>5876.823810177418</c:v>
                </c:pt>
                <c:pt idx="3348">
                  <c:v>5876.823810177418</c:v>
                </c:pt>
                <c:pt idx="3349">
                  <c:v>5876.823810177418</c:v>
                </c:pt>
                <c:pt idx="3350">
                  <c:v>5876.823810177418</c:v>
                </c:pt>
                <c:pt idx="3351">
                  <c:v>5876.823810177418</c:v>
                </c:pt>
                <c:pt idx="3352">
                  <c:v>5876.823810177418</c:v>
                </c:pt>
                <c:pt idx="3353">
                  <c:v>5876.823810177418</c:v>
                </c:pt>
                <c:pt idx="3354">
                  <c:v>5876.823810177418</c:v>
                </c:pt>
                <c:pt idx="3355">
                  <c:v>5876.823810177418</c:v>
                </c:pt>
                <c:pt idx="3356">
                  <c:v>5876.823810177418</c:v>
                </c:pt>
                <c:pt idx="3357">
                  <c:v>5876.823810177418</c:v>
                </c:pt>
                <c:pt idx="3358">
                  <c:v>5876.823810177418</c:v>
                </c:pt>
                <c:pt idx="3359">
                  <c:v>5876.823810177418</c:v>
                </c:pt>
                <c:pt idx="3360">
                  <c:v>5876.823810177418</c:v>
                </c:pt>
                <c:pt idx="3361">
                  <c:v>5876.823810177418</c:v>
                </c:pt>
                <c:pt idx="3362">
                  <c:v>5876.823810177418</c:v>
                </c:pt>
                <c:pt idx="3363">
                  <c:v>5876.823810177418</c:v>
                </c:pt>
                <c:pt idx="3364">
                  <c:v>5876.823810177418</c:v>
                </c:pt>
                <c:pt idx="3365">
                  <c:v>5876.823810177418</c:v>
                </c:pt>
                <c:pt idx="3366">
                  <c:v>5876.823810177418</c:v>
                </c:pt>
                <c:pt idx="3367">
                  <c:v>5876.823810177418</c:v>
                </c:pt>
                <c:pt idx="3368">
                  <c:v>5876.823810177418</c:v>
                </c:pt>
                <c:pt idx="3369">
                  <c:v>5876.823810177418</c:v>
                </c:pt>
                <c:pt idx="3370">
                  <c:v>5876.823810177418</c:v>
                </c:pt>
                <c:pt idx="3371">
                  <c:v>5876.823810177418</c:v>
                </c:pt>
                <c:pt idx="3372">
                  <c:v>5876.823810177418</c:v>
                </c:pt>
                <c:pt idx="3373">
                  <c:v>5876.823810177418</c:v>
                </c:pt>
                <c:pt idx="3374">
                  <c:v>5876.823810177418</c:v>
                </c:pt>
                <c:pt idx="3375">
                  <c:v>5876.823810177418</c:v>
                </c:pt>
                <c:pt idx="3376">
                  <c:v>5876.823810177418</c:v>
                </c:pt>
                <c:pt idx="3377">
                  <c:v>5876.823810177418</c:v>
                </c:pt>
                <c:pt idx="3378">
                  <c:v>5876.823810177418</c:v>
                </c:pt>
                <c:pt idx="3379">
                  <c:v>5876.823810177418</c:v>
                </c:pt>
                <c:pt idx="3380">
                  <c:v>5876.823810177418</c:v>
                </c:pt>
                <c:pt idx="3381">
                  <c:v>5876.823810177418</c:v>
                </c:pt>
                <c:pt idx="3382">
                  <c:v>5876.823810177418</c:v>
                </c:pt>
                <c:pt idx="3383">
                  <c:v>5876.823810177418</c:v>
                </c:pt>
                <c:pt idx="3384">
                  <c:v>5876.823810177418</c:v>
                </c:pt>
                <c:pt idx="3385">
                  <c:v>5876.823810177418</c:v>
                </c:pt>
                <c:pt idx="3386">
                  <c:v>5876.823810177418</c:v>
                </c:pt>
                <c:pt idx="3387">
                  <c:v>5876.823810177418</c:v>
                </c:pt>
                <c:pt idx="3388">
                  <c:v>5876.823810177418</c:v>
                </c:pt>
                <c:pt idx="3389">
                  <c:v>5876.823810177418</c:v>
                </c:pt>
                <c:pt idx="3390">
                  <c:v>5876.823810177418</c:v>
                </c:pt>
                <c:pt idx="3391">
                  <c:v>5876.823810177418</c:v>
                </c:pt>
                <c:pt idx="3392">
                  <c:v>5876.823810177418</c:v>
                </c:pt>
                <c:pt idx="3393">
                  <c:v>5876.823810177418</c:v>
                </c:pt>
                <c:pt idx="3394">
                  <c:v>5876.823810177418</c:v>
                </c:pt>
                <c:pt idx="3395">
                  <c:v>5876.823810177418</c:v>
                </c:pt>
                <c:pt idx="3396">
                  <c:v>5876.823810177418</c:v>
                </c:pt>
                <c:pt idx="3397">
                  <c:v>5876.823810177418</c:v>
                </c:pt>
                <c:pt idx="3398">
                  <c:v>5876.823810177418</c:v>
                </c:pt>
                <c:pt idx="3399">
                  <c:v>5876.823810177418</c:v>
                </c:pt>
                <c:pt idx="3400">
                  <c:v>5876.823810177418</c:v>
                </c:pt>
                <c:pt idx="3401">
                  <c:v>5876.823810177418</c:v>
                </c:pt>
                <c:pt idx="3402">
                  <c:v>5876.823810177418</c:v>
                </c:pt>
                <c:pt idx="3403">
                  <c:v>5876.823810177418</c:v>
                </c:pt>
                <c:pt idx="3404">
                  <c:v>5876.823810177418</c:v>
                </c:pt>
                <c:pt idx="3405">
                  <c:v>5876.823810177418</c:v>
                </c:pt>
                <c:pt idx="3406">
                  <c:v>5876.823810177418</c:v>
                </c:pt>
                <c:pt idx="3407">
                  <c:v>5876.823810177418</c:v>
                </c:pt>
                <c:pt idx="3408">
                  <c:v>5876.823810177418</c:v>
                </c:pt>
                <c:pt idx="3409">
                  <c:v>5876.823810177418</c:v>
                </c:pt>
                <c:pt idx="3410">
                  <c:v>5876.823810177418</c:v>
                </c:pt>
                <c:pt idx="3411">
                  <c:v>5876.823810177418</c:v>
                </c:pt>
                <c:pt idx="3412">
                  <c:v>5876.823810177418</c:v>
                </c:pt>
                <c:pt idx="3413">
                  <c:v>5876.823810177418</c:v>
                </c:pt>
                <c:pt idx="3414">
                  <c:v>5876.823810177418</c:v>
                </c:pt>
                <c:pt idx="3415">
                  <c:v>5876.823810177418</c:v>
                </c:pt>
                <c:pt idx="3416">
                  <c:v>5876.823810177418</c:v>
                </c:pt>
                <c:pt idx="3417">
                  <c:v>5876.823810177418</c:v>
                </c:pt>
                <c:pt idx="3418">
                  <c:v>5876.823810177418</c:v>
                </c:pt>
                <c:pt idx="3419">
                  <c:v>5876.823810177418</c:v>
                </c:pt>
                <c:pt idx="3420">
                  <c:v>5876.823810177418</c:v>
                </c:pt>
                <c:pt idx="3421">
                  <c:v>5876.823810177418</c:v>
                </c:pt>
                <c:pt idx="3422">
                  <c:v>5876.823810177418</c:v>
                </c:pt>
                <c:pt idx="3423">
                  <c:v>5876.823810177418</c:v>
                </c:pt>
                <c:pt idx="3424">
                  <c:v>5876.823810177418</c:v>
                </c:pt>
                <c:pt idx="3425">
                  <c:v>5876.823810177418</c:v>
                </c:pt>
                <c:pt idx="3426">
                  <c:v>5876.823810177418</c:v>
                </c:pt>
                <c:pt idx="3427">
                  <c:v>5876.823810177418</c:v>
                </c:pt>
                <c:pt idx="3428">
                  <c:v>5876.823810177418</c:v>
                </c:pt>
                <c:pt idx="3429">
                  <c:v>5876.823810177418</c:v>
                </c:pt>
                <c:pt idx="3430">
                  <c:v>5876.823810177418</c:v>
                </c:pt>
                <c:pt idx="3431">
                  <c:v>5876.823810177418</c:v>
                </c:pt>
                <c:pt idx="3432">
                  <c:v>5876.823810177418</c:v>
                </c:pt>
                <c:pt idx="3433">
                  <c:v>5876.823810177418</c:v>
                </c:pt>
                <c:pt idx="3434">
                  <c:v>5876.823810177418</c:v>
                </c:pt>
                <c:pt idx="3435">
                  <c:v>5876.823810177418</c:v>
                </c:pt>
                <c:pt idx="3436">
                  <c:v>5876.823810177418</c:v>
                </c:pt>
                <c:pt idx="3437">
                  <c:v>5876.823810177418</c:v>
                </c:pt>
                <c:pt idx="3438">
                  <c:v>5876.823810177418</c:v>
                </c:pt>
                <c:pt idx="3439">
                  <c:v>5876.823810177418</c:v>
                </c:pt>
                <c:pt idx="3440">
                  <c:v>5876.823810177418</c:v>
                </c:pt>
                <c:pt idx="3441">
                  <c:v>5876.823810177418</c:v>
                </c:pt>
                <c:pt idx="3442">
                  <c:v>5876.823810177418</c:v>
                </c:pt>
                <c:pt idx="3443">
                  <c:v>5876.823810177418</c:v>
                </c:pt>
                <c:pt idx="3444">
                  <c:v>5876.823810177418</c:v>
                </c:pt>
                <c:pt idx="3445">
                  <c:v>5876.823810177418</c:v>
                </c:pt>
                <c:pt idx="3446">
                  <c:v>5876.823810177418</c:v>
                </c:pt>
                <c:pt idx="3447">
                  <c:v>5876.823810177418</c:v>
                </c:pt>
                <c:pt idx="3448">
                  <c:v>5876.823810177418</c:v>
                </c:pt>
                <c:pt idx="3449">
                  <c:v>5876.823810177418</c:v>
                </c:pt>
                <c:pt idx="3450">
                  <c:v>5876.823810177418</c:v>
                </c:pt>
                <c:pt idx="3451">
                  <c:v>5876.823810177418</c:v>
                </c:pt>
                <c:pt idx="3452">
                  <c:v>5876.823810177418</c:v>
                </c:pt>
                <c:pt idx="3453">
                  <c:v>5876.823810177418</c:v>
                </c:pt>
                <c:pt idx="3454">
                  <c:v>5876.823810177418</c:v>
                </c:pt>
                <c:pt idx="3455">
                  <c:v>5876.823810177418</c:v>
                </c:pt>
                <c:pt idx="3456">
                  <c:v>5876.823810177418</c:v>
                </c:pt>
                <c:pt idx="3457">
                  <c:v>5876.823810177418</c:v>
                </c:pt>
                <c:pt idx="3458">
                  <c:v>5876.823810177418</c:v>
                </c:pt>
                <c:pt idx="3459">
                  <c:v>5876.823810177418</c:v>
                </c:pt>
                <c:pt idx="3460">
                  <c:v>5876.823810177418</c:v>
                </c:pt>
                <c:pt idx="3461">
                  <c:v>5876.823810177418</c:v>
                </c:pt>
                <c:pt idx="3462">
                  <c:v>5876.823810177418</c:v>
                </c:pt>
                <c:pt idx="3463">
                  <c:v>5876.823810177418</c:v>
                </c:pt>
                <c:pt idx="3464">
                  <c:v>5876.823810177418</c:v>
                </c:pt>
                <c:pt idx="3465">
                  <c:v>5876.823810177418</c:v>
                </c:pt>
                <c:pt idx="3466">
                  <c:v>5876.823810177418</c:v>
                </c:pt>
                <c:pt idx="3467">
                  <c:v>5876.823810177418</c:v>
                </c:pt>
                <c:pt idx="3468">
                  <c:v>5876.823810177418</c:v>
                </c:pt>
                <c:pt idx="3469">
                  <c:v>5876.823810177418</c:v>
                </c:pt>
                <c:pt idx="3470">
                  <c:v>5876.823810177418</c:v>
                </c:pt>
                <c:pt idx="3471">
                  <c:v>5876.823810177418</c:v>
                </c:pt>
                <c:pt idx="3472">
                  <c:v>5876.823810177418</c:v>
                </c:pt>
                <c:pt idx="3473">
                  <c:v>5876.823810177418</c:v>
                </c:pt>
                <c:pt idx="3474">
                  <c:v>5876.823810177418</c:v>
                </c:pt>
                <c:pt idx="3475">
                  <c:v>5876.823810177418</c:v>
                </c:pt>
                <c:pt idx="3476">
                  <c:v>5876.823810177418</c:v>
                </c:pt>
                <c:pt idx="3477">
                  <c:v>5876.823810177418</c:v>
                </c:pt>
                <c:pt idx="3478">
                  <c:v>5876.823810177418</c:v>
                </c:pt>
                <c:pt idx="3479">
                  <c:v>5876.823810177418</c:v>
                </c:pt>
                <c:pt idx="3480">
                  <c:v>5876.823810177418</c:v>
                </c:pt>
                <c:pt idx="3481">
                  <c:v>5876.823810177418</c:v>
                </c:pt>
                <c:pt idx="3482">
                  <c:v>5876.823810177418</c:v>
                </c:pt>
                <c:pt idx="3483">
                  <c:v>5876.823810177418</c:v>
                </c:pt>
                <c:pt idx="3484">
                  <c:v>5876.823810177418</c:v>
                </c:pt>
                <c:pt idx="3485">
                  <c:v>5876.823810177418</c:v>
                </c:pt>
                <c:pt idx="3486">
                  <c:v>5876.823810177418</c:v>
                </c:pt>
                <c:pt idx="3487">
                  <c:v>5876.823810177418</c:v>
                </c:pt>
                <c:pt idx="3488">
                  <c:v>5876.823810177418</c:v>
                </c:pt>
                <c:pt idx="3489">
                  <c:v>5876.823810177418</c:v>
                </c:pt>
                <c:pt idx="3490">
                  <c:v>5876.823810177418</c:v>
                </c:pt>
                <c:pt idx="3491">
                  <c:v>5876.823810177418</c:v>
                </c:pt>
                <c:pt idx="3492">
                  <c:v>5876.823810177418</c:v>
                </c:pt>
                <c:pt idx="3493">
                  <c:v>5876.823810177418</c:v>
                </c:pt>
                <c:pt idx="3494">
                  <c:v>5876.823810177418</c:v>
                </c:pt>
                <c:pt idx="3495">
                  <c:v>5876.823810177418</c:v>
                </c:pt>
                <c:pt idx="3496">
                  <c:v>5876.823810177418</c:v>
                </c:pt>
                <c:pt idx="3497">
                  <c:v>5876.823810177418</c:v>
                </c:pt>
                <c:pt idx="3498">
                  <c:v>5876.823810177418</c:v>
                </c:pt>
                <c:pt idx="3499">
                  <c:v>5876.823810177418</c:v>
                </c:pt>
                <c:pt idx="3500">
                  <c:v>5876.823810177418</c:v>
                </c:pt>
                <c:pt idx="3501">
                  <c:v>5876.823810177418</c:v>
                </c:pt>
                <c:pt idx="3502">
                  <c:v>5876.823810177418</c:v>
                </c:pt>
                <c:pt idx="3503">
                  <c:v>5876.823810177418</c:v>
                </c:pt>
                <c:pt idx="3504">
                  <c:v>5876.823810177418</c:v>
                </c:pt>
                <c:pt idx="3505">
                  <c:v>5876.823810177418</c:v>
                </c:pt>
                <c:pt idx="3506">
                  <c:v>5876.823810177418</c:v>
                </c:pt>
                <c:pt idx="3507">
                  <c:v>5876.823810177418</c:v>
                </c:pt>
                <c:pt idx="3508">
                  <c:v>5876.823810177418</c:v>
                </c:pt>
                <c:pt idx="3509">
                  <c:v>5876.823810177418</c:v>
                </c:pt>
                <c:pt idx="3510">
                  <c:v>5876.823810177418</c:v>
                </c:pt>
                <c:pt idx="3511">
                  <c:v>5876.823810177418</c:v>
                </c:pt>
                <c:pt idx="3512">
                  <c:v>5876.823810177418</c:v>
                </c:pt>
                <c:pt idx="3513">
                  <c:v>5876.823810177418</c:v>
                </c:pt>
                <c:pt idx="3514">
                  <c:v>5876.823810177418</c:v>
                </c:pt>
                <c:pt idx="3515">
                  <c:v>5876.823810177418</c:v>
                </c:pt>
                <c:pt idx="3516">
                  <c:v>5876.823810177418</c:v>
                </c:pt>
                <c:pt idx="3517">
                  <c:v>5876.823810177418</c:v>
                </c:pt>
                <c:pt idx="3518">
                  <c:v>5876.823810177418</c:v>
                </c:pt>
                <c:pt idx="3519">
                  <c:v>5876.823810177418</c:v>
                </c:pt>
                <c:pt idx="3520">
                  <c:v>5876.823810177418</c:v>
                </c:pt>
                <c:pt idx="3521">
                  <c:v>5876.823810177418</c:v>
                </c:pt>
                <c:pt idx="3522">
                  <c:v>5876.823810177418</c:v>
                </c:pt>
                <c:pt idx="3523">
                  <c:v>5876.823810177418</c:v>
                </c:pt>
                <c:pt idx="3524">
                  <c:v>5876.823810177418</c:v>
                </c:pt>
                <c:pt idx="3525">
                  <c:v>5876.823810177418</c:v>
                </c:pt>
                <c:pt idx="3526">
                  <c:v>5876.823810177418</c:v>
                </c:pt>
                <c:pt idx="3527">
                  <c:v>5876.823810177418</c:v>
                </c:pt>
                <c:pt idx="3528">
                  <c:v>5876.823810177418</c:v>
                </c:pt>
                <c:pt idx="3529">
                  <c:v>5876.823810177418</c:v>
                </c:pt>
                <c:pt idx="3530">
                  <c:v>5876.823810177418</c:v>
                </c:pt>
                <c:pt idx="3531">
                  <c:v>5876.823810177418</c:v>
                </c:pt>
                <c:pt idx="3532">
                  <c:v>5876.823810177418</c:v>
                </c:pt>
                <c:pt idx="3533">
                  <c:v>5876.823810177418</c:v>
                </c:pt>
                <c:pt idx="3534">
                  <c:v>5876.823810177418</c:v>
                </c:pt>
                <c:pt idx="3535">
                  <c:v>5876.823810177418</c:v>
                </c:pt>
                <c:pt idx="3536">
                  <c:v>5876.823810177418</c:v>
                </c:pt>
                <c:pt idx="3537">
                  <c:v>5876.823810177418</c:v>
                </c:pt>
                <c:pt idx="3538">
                  <c:v>5876.823810177418</c:v>
                </c:pt>
                <c:pt idx="3539">
                  <c:v>5876.823810177418</c:v>
                </c:pt>
                <c:pt idx="3540">
                  <c:v>5876.823810177418</c:v>
                </c:pt>
                <c:pt idx="3541">
                  <c:v>5876.823810177418</c:v>
                </c:pt>
                <c:pt idx="3542">
                  <c:v>5876.823810177418</c:v>
                </c:pt>
                <c:pt idx="3543">
                  <c:v>5876.823810177418</c:v>
                </c:pt>
                <c:pt idx="3544">
                  <c:v>5876.823810177418</c:v>
                </c:pt>
                <c:pt idx="3545">
                  <c:v>5876.823810177418</c:v>
                </c:pt>
                <c:pt idx="3546">
                  <c:v>5876.823810177418</c:v>
                </c:pt>
                <c:pt idx="3547">
                  <c:v>5876.823810177418</c:v>
                </c:pt>
                <c:pt idx="3548">
                  <c:v>5876.823810177418</c:v>
                </c:pt>
                <c:pt idx="3549">
                  <c:v>5876.823810177418</c:v>
                </c:pt>
                <c:pt idx="3550">
                  <c:v>5876.823810177418</c:v>
                </c:pt>
                <c:pt idx="3551">
                  <c:v>5876.823810177418</c:v>
                </c:pt>
                <c:pt idx="3552">
                  <c:v>5876.823810177418</c:v>
                </c:pt>
                <c:pt idx="3553">
                  <c:v>5876.823810177418</c:v>
                </c:pt>
                <c:pt idx="3554">
                  <c:v>5876.823810177418</c:v>
                </c:pt>
                <c:pt idx="3555">
                  <c:v>5876.823810177418</c:v>
                </c:pt>
                <c:pt idx="3556">
                  <c:v>5876.823810177418</c:v>
                </c:pt>
                <c:pt idx="3557">
                  <c:v>5876.823810177418</c:v>
                </c:pt>
                <c:pt idx="3558">
                  <c:v>5876.823810177418</c:v>
                </c:pt>
                <c:pt idx="3559">
                  <c:v>5876.823810177418</c:v>
                </c:pt>
                <c:pt idx="3560">
                  <c:v>5876.823810177418</c:v>
                </c:pt>
                <c:pt idx="3561">
                  <c:v>5876.823810177418</c:v>
                </c:pt>
                <c:pt idx="3562">
                  <c:v>5876.823810177418</c:v>
                </c:pt>
                <c:pt idx="3563">
                  <c:v>5876.823810177418</c:v>
                </c:pt>
                <c:pt idx="3564">
                  <c:v>5876.823810177418</c:v>
                </c:pt>
                <c:pt idx="3565">
                  <c:v>5876.823810177418</c:v>
                </c:pt>
                <c:pt idx="3566">
                  <c:v>5876.823810177418</c:v>
                </c:pt>
                <c:pt idx="3567">
                  <c:v>5876.823810177418</c:v>
                </c:pt>
                <c:pt idx="3568">
                  <c:v>5876.823810177418</c:v>
                </c:pt>
                <c:pt idx="3569">
                  <c:v>5876.823810177418</c:v>
                </c:pt>
                <c:pt idx="3570">
                  <c:v>5876.823810177418</c:v>
                </c:pt>
                <c:pt idx="3571">
                  <c:v>5876.823810177418</c:v>
                </c:pt>
                <c:pt idx="3572">
                  <c:v>5876.823810177418</c:v>
                </c:pt>
                <c:pt idx="3573">
                  <c:v>5876.823810177418</c:v>
                </c:pt>
                <c:pt idx="3574">
                  <c:v>5876.823810177418</c:v>
                </c:pt>
                <c:pt idx="3575">
                  <c:v>5876.823810177418</c:v>
                </c:pt>
                <c:pt idx="3576">
                  <c:v>5876.823810177418</c:v>
                </c:pt>
                <c:pt idx="3577">
                  <c:v>5876.823810177418</c:v>
                </c:pt>
                <c:pt idx="3578">
                  <c:v>5876.823810177418</c:v>
                </c:pt>
                <c:pt idx="3579">
                  <c:v>5876.823810177418</c:v>
                </c:pt>
                <c:pt idx="3580">
                  <c:v>5876.823810177418</c:v>
                </c:pt>
                <c:pt idx="3581">
                  <c:v>5876.823810177418</c:v>
                </c:pt>
                <c:pt idx="3582">
                  <c:v>5876.823810177418</c:v>
                </c:pt>
                <c:pt idx="3583">
                  <c:v>5876.823810177418</c:v>
                </c:pt>
                <c:pt idx="3584">
                  <c:v>5876.823810177418</c:v>
                </c:pt>
                <c:pt idx="3585">
                  <c:v>5876.823810177418</c:v>
                </c:pt>
                <c:pt idx="3586">
                  <c:v>5876.823810177418</c:v>
                </c:pt>
                <c:pt idx="3587">
                  <c:v>5876.823810177418</c:v>
                </c:pt>
                <c:pt idx="3588">
                  <c:v>5876.823810177418</c:v>
                </c:pt>
                <c:pt idx="3589">
                  <c:v>5876.823810177418</c:v>
                </c:pt>
                <c:pt idx="3590">
                  <c:v>5876.823810177418</c:v>
                </c:pt>
                <c:pt idx="3591">
                  <c:v>5876.823810177418</c:v>
                </c:pt>
                <c:pt idx="3592">
                  <c:v>5876.823810177418</c:v>
                </c:pt>
                <c:pt idx="3593">
                  <c:v>5876.823810177418</c:v>
                </c:pt>
                <c:pt idx="3594">
                  <c:v>5876.823810177418</c:v>
                </c:pt>
                <c:pt idx="3595">
                  <c:v>5876.823810177418</c:v>
                </c:pt>
                <c:pt idx="3596">
                  <c:v>5876.823810177418</c:v>
                </c:pt>
                <c:pt idx="3597">
                  <c:v>5876.823810177418</c:v>
                </c:pt>
                <c:pt idx="3598">
                  <c:v>5876.823810177418</c:v>
                </c:pt>
                <c:pt idx="3599">
                  <c:v>5876.823810177418</c:v>
                </c:pt>
                <c:pt idx="3600">
                  <c:v>5876.823810177418</c:v>
                </c:pt>
                <c:pt idx="3601">
                  <c:v>5876.823810177418</c:v>
                </c:pt>
                <c:pt idx="3602">
                  <c:v>5876.823810177418</c:v>
                </c:pt>
                <c:pt idx="3603">
                  <c:v>5876.823810177418</c:v>
                </c:pt>
                <c:pt idx="3604">
                  <c:v>5876.823810177418</c:v>
                </c:pt>
                <c:pt idx="3605">
                  <c:v>5876.823810177418</c:v>
                </c:pt>
                <c:pt idx="3606">
                  <c:v>5876.823810177418</c:v>
                </c:pt>
                <c:pt idx="3607">
                  <c:v>5876.823810177418</c:v>
                </c:pt>
                <c:pt idx="3608">
                  <c:v>5876.823810177418</c:v>
                </c:pt>
                <c:pt idx="3609">
                  <c:v>5876.823810177418</c:v>
                </c:pt>
                <c:pt idx="3610">
                  <c:v>5876.823810177418</c:v>
                </c:pt>
                <c:pt idx="3611">
                  <c:v>5876.823810177418</c:v>
                </c:pt>
                <c:pt idx="3612">
                  <c:v>5876.823810177418</c:v>
                </c:pt>
                <c:pt idx="3613">
                  <c:v>5876.823810177418</c:v>
                </c:pt>
                <c:pt idx="3614">
                  <c:v>5876.823810177418</c:v>
                </c:pt>
                <c:pt idx="3615">
                  <c:v>5876.823810177418</c:v>
                </c:pt>
                <c:pt idx="3616">
                  <c:v>5876.823810177418</c:v>
                </c:pt>
                <c:pt idx="3617">
                  <c:v>5876.823810177418</c:v>
                </c:pt>
                <c:pt idx="3618">
                  <c:v>5876.823810177418</c:v>
                </c:pt>
                <c:pt idx="3619">
                  <c:v>5876.823810177418</c:v>
                </c:pt>
                <c:pt idx="3620">
                  <c:v>5876.823810177418</c:v>
                </c:pt>
                <c:pt idx="3621">
                  <c:v>5876.823810177418</c:v>
                </c:pt>
                <c:pt idx="3622">
                  <c:v>5876.823810177418</c:v>
                </c:pt>
                <c:pt idx="3623">
                  <c:v>5876.823810177418</c:v>
                </c:pt>
                <c:pt idx="3624">
                  <c:v>5876.823810177418</c:v>
                </c:pt>
                <c:pt idx="3625">
                  <c:v>5876.823810177418</c:v>
                </c:pt>
                <c:pt idx="3626">
                  <c:v>5876.823810177418</c:v>
                </c:pt>
                <c:pt idx="3627">
                  <c:v>5876.823810177418</c:v>
                </c:pt>
                <c:pt idx="3628">
                  <c:v>5876.823810177418</c:v>
                </c:pt>
                <c:pt idx="3629">
                  <c:v>5876.823810177418</c:v>
                </c:pt>
                <c:pt idx="3630">
                  <c:v>5876.823810177418</c:v>
                </c:pt>
                <c:pt idx="3631">
                  <c:v>5876.823810177418</c:v>
                </c:pt>
                <c:pt idx="3632">
                  <c:v>5876.823810177418</c:v>
                </c:pt>
                <c:pt idx="3633">
                  <c:v>5876.823810177418</c:v>
                </c:pt>
                <c:pt idx="3634">
                  <c:v>5876.823810177418</c:v>
                </c:pt>
                <c:pt idx="3635">
                  <c:v>5876.823810177418</c:v>
                </c:pt>
                <c:pt idx="3636">
                  <c:v>5876.823810177418</c:v>
                </c:pt>
                <c:pt idx="3637">
                  <c:v>5876.823810177418</c:v>
                </c:pt>
                <c:pt idx="3638">
                  <c:v>5876.823810177418</c:v>
                </c:pt>
                <c:pt idx="3639">
                  <c:v>5876.823810177418</c:v>
                </c:pt>
                <c:pt idx="3640">
                  <c:v>5876.823810177418</c:v>
                </c:pt>
                <c:pt idx="3641">
                  <c:v>5876.823810177418</c:v>
                </c:pt>
                <c:pt idx="3642">
                  <c:v>5876.823810177418</c:v>
                </c:pt>
                <c:pt idx="3643">
                  <c:v>5876.823810177418</c:v>
                </c:pt>
                <c:pt idx="3644">
                  <c:v>5876.823810177418</c:v>
                </c:pt>
                <c:pt idx="3645">
                  <c:v>5876.823810177418</c:v>
                </c:pt>
                <c:pt idx="3646">
                  <c:v>5876.823810177418</c:v>
                </c:pt>
                <c:pt idx="3647">
                  <c:v>5876.823810177418</c:v>
                </c:pt>
                <c:pt idx="3648">
                  <c:v>5876.823810177418</c:v>
                </c:pt>
                <c:pt idx="3649">
                  <c:v>5876.823810177418</c:v>
                </c:pt>
                <c:pt idx="3650">
                  <c:v>5876.823810177418</c:v>
                </c:pt>
                <c:pt idx="3651">
                  <c:v>5876.823810177418</c:v>
                </c:pt>
                <c:pt idx="3652">
                  <c:v>5876.823810177418</c:v>
                </c:pt>
                <c:pt idx="3653">
                  <c:v>5876.823810177418</c:v>
                </c:pt>
                <c:pt idx="3654">
                  <c:v>5876.823810177418</c:v>
                </c:pt>
                <c:pt idx="3655">
                  <c:v>5876.823810177418</c:v>
                </c:pt>
                <c:pt idx="3656">
                  <c:v>5876.823810177418</c:v>
                </c:pt>
                <c:pt idx="3657">
                  <c:v>5876.823810177418</c:v>
                </c:pt>
                <c:pt idx="3658">
                  <c:v>5876.823810177418</c:v>
                </c:pt>
                <c:pt idx="3659">
                  <c:v>5876.823810177418</c:v>
                </c:pt>
                <c:pt idx="3660">
                  <c:v>5876.823810177418</c:v>
                </c:pt>
                <c:pt idx="3661">
                  <c:v>5876.823810177418</c:v>
                </c:pt>
                <c:pt idx="3662">
                  <c:v>5876.823810177418</c:v>
                </c:pt>
                <c:pt idx="3663">
                  <c:v>5876.823810177418</c:v>
                </c:pt>
                <c:pt idx="3664">
                  <c:v>5876.823810177418</c:v>
                </c:pt>
                <c:pt idx="3665">
                  <c:v>5876.823810177418</c:v>
                </c:pt>
                <c:pt idx="3666">
                  <c:v>5876.823810177418</c:v>
                </c:pt>
                <c:pt idx="3667">
                  <c:v>5876.823810177418</c:v>
                </c:pt>
                <c:pt idx="3668">
                  <c:v>5876.823810177418</c:v>
                </c:pt>
                <c:pt idx="3669">
                  <c:v>5876.823810177418</c:v>
                </c:pt>
                <c:pt idx="3670">
                  <c:v>5876.823810177418</c:v>
                </c:pt>
                <c:pt idx="3671">
                  <c:v>5876.823810177418</c:v>
                </c:pt>
                <c:pt idx="3672">
                  <c:v>5876.823810177418</c:v>
                </c:pt>
                <c:pt idx="3673">
                  <c:v>5876.823810177418</c:v>
                </c:pt>
                <c:pt idx="3674">
                  <c:v>5876.823810177418</c:v>
                </c:pt>
                <c:pt idx="3675">
                  <c:v>5876.823810177418</c:v>
                </c:pt>
                <c:pt idx="3676">
                  <c:v>5876.823810177418</c:v>
                </c:pt>
                <c:pt idx="3677">
                  <c:v>5876.823810177418</c:v>
                </c:pt>
                <c:pt idx="3678">
                  <c:v>5876.823810177418</c:v>
                </c:pt>
                <c:pt idx="3679">
                  <c:v>5876.823810177418</c:v>
                </c:pt>
                <c:pt idx="3680">
                  <c:v>5876.823810177418</c:v>
                </c:pt>
                <c:pt idx="3681">
                  <c:v>5876.823810177418</c:v>
                </c:pt>
                <c:pt idx="3682">
                  <c:v>5876.823810177418</c:v>
                </c:pt>
                <c:pt idx="3683">
                  <c:v>5876.823810177418</c:v>
                </c:pt>
                <c:pt idx="3684">
                  <c:v>5876.823810177418</c:v>
                </c:pt>
                <c:pt idx="3685">
                  <c:v>5876.823810177418</c:v>
                </c:pt>
                <c:pt idx="3686">
                  <c:v>5876.823810177418</c:v>
                </c:pt>
                <c:pt idx="3687">
                  <c:v>5876.823810177418</c:v>
                </c:pt>
                <c:pt idx="3688">
                  <c:v>5876.823810177418</c:v>
                </c:pt>
                <c:pt idx="3689">
                  <c:v>5876.823810177418</c:v>
                </c:pt>
                <c:pt idx="3690">
                  <c:v>5876.823810177418</c:v>
                </c:pt>
                <c:pt idx="3691">
                  <c:v>5876.823810177418</c:v>
                </c:pt>
                <c:pt idx="3692">
                  <c:v>5876.823810177418</c:v>
                </c:pt>
                <c:pt idx="3693">
                  <c:v>5876.823810177418</c:v>
                </c:pt>
                <c:pt idx="3694">
                  <c:v>5876.823810177418</c:v>
                </c:pt>
                <c:pt idx="3695">
                  <c:v>5876.823810177418</c:v>
                </c:pt>
                <c:pt idx="3696">
                  <c:v>5876.823810177418</c:v>
                </c:pt>
                <c:pt idx="3697">
                  <c:v>5876.823810177418</c:v>
                </c:pt>
                <c:pt idx="3698">
                  <c:v>5876.823810177418</c:v>
                </c:pt>
                <c:pt idx="3699">
                  <c:v>5876.823810177418</c:v>
                </c:pt>
                <c:pt idx="3700">
                  <c:v>5876.823810177418</c:v>
                </c:pt>
                <c:pt idx="3701">
                  <c:v>5876.823810177418</c:v>
                </c:pt>
                <c:pt idx="3702">
                  <c:v>5876.823810177418</c:v>
                </c:pt>
                <c:pt idx="3703">
                  <c:v>5876.823810177418</c:v>
                </c:pt>
                <c:pt idx="3704">
                  <c:v>5876.823810177418</c:v>
                </c:pt>
                <c:pt idx="3705">
                  <c:v>5876.823810177418</c:v>
                </c:pt>
                <c:pt idx="3706">
                  <c:v>5876.823810177418</c:v>
                </c:pt>
                <c:pt idx="3707">
                  <c:v>5876.823810177418</c:v>
                </c:pt>
                <c:pt idx="3708">
                  <c:v>5876.823810177418</c:v>
                </c:pt>
                <c:pt idx="3709">
                  <c:v>5876.823810177418</c:v>
                </c:pt>
                <c:pt idx="3710">
                  <c:v>5876.823810177418</c:v>
                </c:pt>
                <c:pt idx="3711">
                  <c:v>5876.823810177418</c:v>
                </c:pt>
                <c:pt idx="3712">
                  <c:v>5876.823810177418</c:v>
                </c:pt>
                <c:pt idx="3713">
                  <c:v>5876.823810177418</c:v>
                </c:pt>
                <c:pt idx="3714">
                  <c:v>5876.823810177418</c:v>
                </c:pt>
                <c:pt idx="3715">
                  <c:v>5876.823810177418</c:v>
                </c:pt>
                <c:pt idx="3716">
                  <c:v>5876.823810177418</c:v>
                </c:pt>
                <c:pt idx="3717">
                  <c:v>5876.823810177418</c:v>
                </c:pt>
                <c:pt idx="3718">
                  <c:v>5876.823810177418</c:v>
                </c:pt>
                <c:pt idx="3719">
                  <c:v>5876.823810177418</c:v>
                </c:pt>
                <c:pt idx="3720">
                  <c:v>5876.823810177418</c:v>
                </c:pt>
                <c:pt idx="3721">
                  <c:v>5876.823810177418</c:v>
                </c:pt>
                <c:pt idx="3722">
                  <c:v>5876.823810177418</c:v>
                </c:pt>
                <c:pt idx="3723">
                  <c:v>5876.823810177418</c:v>
                </c:pt>
                <c:pt idx="3724">
                  <c:v>5876.823810177418</c:v>
                </c:pt>
                <c:pt idx="3725">
                  <c:v>5876.823810177418</c:v>
                </c:pt>
                <c:pt idx="3726">
                  <c:v>5876.823810177418</c:v>
                </c:pt>
                <c:pt idx="3727">
                  <c:v>5876.823810177418</c:v>
                </c:pt>
                <c:pt idx="3728">
                  <c:v>5876.823810177418</c:v>
                </c:pt>
                <c:pt idx="3729">
                  <c:v>5876.823810177418</c:v>
                </c:pt>
                <c:pt idx="3730">
                  <c:v>5876.823810177418</c:v>
                </c:pt>
                <c:pt idx="3731">
                  <c:v>5876.823810177418</c:v>
                </c:pt>
                <c:pt idx="3732">
                  <c:v>5876.823810177418</c:v>
                </c:pt>
                <c:pt idx="3733">
                  <c:v>5876.823810177418</c:v>
                </c:pt>
                <c:pt idx="3734">
                  <c:v>5876.823810177418</c:v>
                </c:pt>
                <c:pt idx="3735">
                  <c:v>5876.823810177418</c:v>
                </c:pt>
                <c:pt idx="3736">
                  <c:v>5876.823810177418</c:v>
                </c:pt>
                <c:pt idx="3737">
                  <c:v>5876.823810177418</c:v>
                </c:pt>
                <c:pt idx="3738">
                  <c:v>5876.823810177418</c:v>
                </c:pt>
                <c:pt idx="3739">
                  <c:v>5876.823810177418</c:v>
                </c:pt>
                <c:pt idx="3740">
                  <c:v>5876.823810177418</c:v>
                </c:pt>
                <c:pt idx="3741">
                  <c:v>5876.823810177418</c:v>
                </c:pt>
                <c:pt idx="3742">
                  <c:v>5876.823810177418</c:v>
                </c:pt>
                <c:pt idx="3743">
                  <c:v>5876.823810177418</c:v>
                </c:pt>
                <c:pt idx="3744">
                  <c:v>5876.823810177418</c:v>
                </c:pt>
                <c:pt idx="3745">
                  <c:v>5876.823810177418</c:v>
                </c:pt>
                <c:pt idx="3746">
                  <c:v>5876.823810177418</c:v>
                </c:pt>
                <c:pt idx="3747">
                  <c:v>5876.823810177418</c:v>
                </c:pt>
                <c:pt idx="3748">
                  <c:v>5876.823810177418</c:v>
                </c:pt>
                <c:pt idx="3749">
                  <c:v>5876.823810177418</c:v>
                </c:pt>
                <c:pt idx="3750">
                  <c:v>5876.823810177418</c:v>
                </c:pt>
                <c:pt idx="3751">
                  <c:v>5876.823810177418</c:v>
                </c:pt>
                <c:pt idx="3752">
                  <c:v>5876.823810177418</c:v>
                </c:pt>
                <c:pt idx="3753">
                  <c:v>5876.823810177418</c:v>
                </c:pt>
                <c:pt idx="3754">
                  <c:v>5876.823810177418</c:v>
                </c:pt>
                <c:pt idx="3755">
                  <c:v>5876.823810177418</c:v>
                </c:pt>
                <c:pt idx="3756">
                  <c:v>5876.823810177418</c:v>
                </c:pt>
                <c:pt idx="3757">
                  <c:v>5876.823810177418</c:v>
                </c:pt>
                <c:pt idx="3758">
                  <c:v>5876.823810177418</c:v>
                </c:pt>
                <c:pt idx="3759">
                  <c:v>5876.823810177418</c:v>
                </c:pt>
                <c:pt idx="3760">
                  <c:v>5876.823810177418</c:v>
                </c:pt>
                <c:pt idx="3761">
                  <c:v>5876.823810177418</c:v>
                </c:pt>
                <c:pt idx="3762">
                  <c:v>5876.823810177418</c:v>
                </c:pt>
                <c:pt idx="3763">
                  <c:v>5876.823810177418</c:v>
                </c:pt>
                <c:pt idx="3764">
                  <c:v>5876.823810177418</c:v>
                </c:pt>
                <c:pt idx="3765">
                  <c:v>5876.823810177418</c:v>
                </c:pt>
                <c:pt idx="3766">
                  <c:v>5876.823810177418</c:v>
                </c:pt>
                <c:pt idx="3767">
                  <c:v>5876.823810177418</c:v>
                </c:pt>
                <c:pt idx="3768">
                  <c:v>5876.823810177418</c:v>
                </c:pt>
                <c:pt idx="3769">
                  <c:v>5876.823810177418</c:v>
                </c:pt>
                <c:pt idx="3770">
                  <c:v>5876.823810177418</c:v>
                </c:pt>
                <c:pt idx="3771">
                  <c:v>5876.823810177418</c:v>
                </c:pt>
                <c:pt idx="3772">
                  <c:v>5876.823810177418</c:v>
                </c:pt>
                <c:pt idx="3773">
                  <c:v>5876.823810177418</c:v>
                </c:pt>
                <c:pt idx="3774">
                  <c:v>5876.823810177418</c:v>
                </c:pt>
                <c:pt idx="3775">
                  <c:v>5876.823810177418</c:v>
                </c:pt>
                <c:pt idx="3776">
                  <c:v>5876.823810177418</c:v>
                </c:pt>
                <c:pt idx="3777">
                  <c:v>5876.823810177418</c:v>
                </c:pt>
                <c:pt idx="3778">
                  <c:v>5876.823810177418</c:v>
                </c:pt>
                <c:pt idx="3779">
                  <c:v>5876.823810177418</c:v>
                </c:pt>
                <c:pt idx="3780">
                  <c:v>5876.823810177418</c:v>
                </c:pt>
                <c:pt idx="3781">
                  <c:v>5876.823810177418</c:v>
                </c:pt>
                <c:pt idx="3782">
                  <c:v>5876.823810177418</c:v>
                </c:pt>
                <c:pt idx="3783">
                  <c:v>5876.823810177418</c:v>
                </c:pt>
                <c:pt idx="3784">
                  <c:v>5876.823810177418</c:v>
                </c:pt>
                <c:pt idx="3785">
                  <c:v>5876.823810177418</c:v>
                </c:pt>
                <c:pt idx="3786">
                  <c:v>5876.823810177418</c:v>
                </c:pt>
                <c:pt idx="3787">
                  <c:v>5876.823810177418</c:v>
                </c:pt>
                <c:pt idx="3788">
                  <c:v>5876.823810177418</c:v>
                </c:pt>
                <c:pt idx="3789">
                  <c:v>5876.823810177418</c:v>
                </c:pt>
                <c:pt idx="3790">
                  <c:v>5876.823810177418</c:v>
                </c:pt>
                <c:pt idx="3791">
                  <c:v>5876.823810177418</c:v>
                </c:pt>
                <c:pt idx="3792">
                  <c:v>5876.823810177418</c:v>
                </c:pt>
                <c:pt idx="3793">
                  <c:v>5876.823810177418</c:v>
                </c:pt>
                <c:pt idx="3794">
                  <c:v>5876.823810177418</c:v>
                </c:pt>
                <c:pt idx="3795">
                  <c:v>5876.823810177418</c:v>
                </c:pt>
                <c:pt idx="3796">
                  <c:v>5876.823810177418</c:v>
                </c:pt>
                <c:pt idx="3797">
                  <c:v>5876.823810177418</c:v>
                </c:pt>
                <c:pt idx="3798">
                  <c:v>5876.823810177418</c:v>
                </c:pt>
                <c:pt idx="3799">
                  <c:v>5876.823810177418</c:v>
                </c:pt>
                <c:pt idx="3800">
                  <c:v>5876.823810177418</c:v>
                </c:pt>
                <c:pt idx="3801">
                  <c:v>5876.823810177418</c:v>
                </c:pt>
                <c:pt idx="3802">
                  <c:v>5876.823810177418</c:v>
                </c:pt>
                <c:pt idx="3803">
                  <c:v>5876.823810177418</c:v>
                </c:pt>
                <c:pt idx="3804">
                  <c:v>5876.823810177418</c:v>
                </c:pt>
                <c:pt idx="3805">
                  <c:v>5876.823810177418</c:v>
                </c:pt>
                <c:pt idx="3806">
                  <c:v>5876.823810177418</c:v>
                </c:pt>
                <c:pt idx="3807">
                  <c:v>5876.823810177418</c:v>
                </c:pt>
                <c:pt idx="3808">
                  <c:v>5876.823810177418</c:v>
                </c:pt>
                <c:pt idx="3809">
                  <c:v>5876.823810177418</c:v>
                </c:pt>
                <c:pt idx="3810">
                  <c:v>5876.823810177418</c:v>
                </c:pt>
                <c:pt idx="3811">
                  <c:v>5876.823810177418</c:v>
                </c:pt>
                <c:pt idx="3812">
                  <c:v>5876.823810177418</c:v>
                </c:pt>
                <c:pt idx="3813">
                  <c:v>5876.823810177418</c:v>
                </c:pt>
                <c:pt idx="3814">
                  <c:v>5876.823810177418</c:v>
                </c:pt>
                <c:pt idx="3815">
                  <c:v>5876.823810177418</c:v>
                </c:pt>
                <c:pt idx="3816">
                  <c:v>5876.823810177418</c:v>
                </c:pt>
                <c:pt idx="3817">
                  <c:v>5876.823810177418</c:v>
                </c:pt>
                <c:pt idx="3818">
                  <c:v>5876.823810177418</c:v>
                </c:pt>
                <c:pt idx="3819">
                  <c:v>5876.823810177418</c:v>
                </c:pt>
                <c:pt idx="3820">
                  <c:v>5876.823810177418</c:v>
                </c:pt>
                <c:pt idx="3821">
                  <c:v>5876.823810177418</c:v>
                </c:pt>
                <c:pt idx="3822">
                  <c:v>5876.823810177418</c:v>
                </c:pt>
                <c:pt idx="3823">
                  <c:v>5876.823810177418</c:v>
                </c:pt>
                <c:pt idx="3824">
                  <c:v>5876.823810177418</c:v>
                </c:pt>
                <c:pt idx="3825">
                  <c:v>5876.823810177418</c:v>
                </c:pt>
                <c:pt idx="3826">
                  <c:v>5876.823810177418</c:v>
                </c:pt>
                <c:pt idx="3827">
                  <c:v>5876.823810177418</c:v>
                </c:pt>
                <c:pt idx="3828">
                  <c:v>5876.823810177418</c:v>
                </c:pt>
                <c:pt idx="3829">
                  <c:v>5876.823810177418</c:v>
                </c:pt>
                <c:pt idx="3830">
                  <c:v>5876.823810177418</c:v>
                </c:pt>
                <c:pt idx="3831">
                  <c:v>5876.823810177418</c:v>
                </c:pt>
                <c:pt idx="3832">
                  <c:v>5876.823810177418</c:v>
                </c:pt>
                <c:pt idx="3833">
                  <c:v>5876.823810177418</c:v>
                </c:pt>
                <c:pt idx="3834">
                  <c:v>5876.823810177418</c:v>
                </c:pt>
                <c:pt idx="3835">
                  <c:v>5876.823810177418</c:v>
                </c:pt>
                <c:pt idx="3836">
                  <c:v>5876.823810177418</c:v>
                </c:pt>
                <c:pt idx="3837">
                  <c:v>5876.823810177418</c:v>
                </c:pt>
                <c:pt idx="3838">
                  <c:v>5876.823810177418</c:v>
                </c:pt>
                <c:pt idx="3839">
                  <c:v>5876.823810177418</c:v>
                </c:pt>
                <c:pt idx="3840">
                  <c:v>5876.823810177418</c:v>
                </c:pt>
                <c:pt idx="3841">
                  <c:v>5876.823810177418</c:v>
                </c:pt>
                <c:pt idx="3842">
                  <c:v>5876.823810177418</c:v>
                </c:pt>
                <c:pt idx="3843">
                  <c:v>5876.823810177418</c:v>
                </c:pt>
                <c:pt idx="3844">
                  <c:v>5876.823810177418</c:v>
                </c:pt>
                <c:pt idx="3845">
                  <c:v>5876.823810177418</c:v>
                </c:pt>
                <c:pt idx="3846">
                  <c:v>5876.823810177418</c:v>
                </c:pt>
                <c:pt idx="3847">
                  <c:v>5876.823810177418</c:v>
                </c:pt>
                <c:pt idx="3848">
                  <c:v>5876.823810177418</c:v>
                </c:pt>
                <c:pt idx="3849">
                  <c:v>5876.823810177418</c:v>
                </c:pt>
                <c:pt idx="3850">
                  <c:v>5876.823810177418</c:v>
                </c:pt>
                <c:pt idx="3851">
                  <c:v>5876.823810177418</c:v>
                </c:pt>
                <c:pt idx="3852">
                  <c:v>5876.823810177418</c:v>
                </c:pt>
                <c:pt idx="3853">
                  <c:v>5876.823810177418</c:v>
                </c:pt>
                <c:pt idx="3854">
                  <c:v>5876.823810177418</c:v>
                </c:pt>
                <c:pt idx="3855">
                  <c:v>5876.823810177418</c:v>
                </c:pt>
                <c:pt idx="3856">
                  <c:v>5876.823810177418</c:v>
                </c:pt>
                <c:pt idx="3857">
                  <c:v>5876.823810177418</c:v>
                </c:pt>
                <c:pt idx="3858">
                  <c:v>5876.823810177418</c:v>
                </c:pt>
                <c:pt idx="3859">
                  <c:v>5876.823810177418</c:v>
                </c:pt>
                <c:pt idx="3860">
                  <c:v>5876.823810177418</c:v>
                </c:pt>
                <c:pt idx="3861">
                  <c:v>5876.823810177418</c:v>
                </c:pt>
                <c:pt idx="3862">
                  <c:v>5876.823810177418</c:v>
                </c:pt>
                <c:pt idx="3863">
                  <c:v>5876.823810177418</c:v>
                </c:pt>
                <c:pt idx="3864">
                  <c:v>5876.823810177418</c:v>
                </c:pt>
                <c:pt idx="3865">
                  <c:v>5876.823810177418</c:v>
                </c:pt>
                <c:pt idx="3866">
                  <c:v>5876.823810177418</c:v>
                </c:pt>
                <c:pt idx="3867">
                  <c:v>5876.823810177418</c:v>
                </c:pt>
                <c:pt idx="3868">
                  <c:v>5876.823810177418</c:v>
                </c:pt>
                <c:pt idx="3869">
                  <c:v>5876.823810177418</c:v>
                </c:pt>
                <c:pt idx="3870">
                  <c:v>5876.823810177418</c:v>
                </c:pt>
                <c:pt idx="3871">
                  <c:v>5876.823810177418</c:v>
                </c:pt>
                <c:pt idx="3872">
                  <c:v>5876.823810177418</c:v>
                </c:pt>
                <c:pt idx="3873">
                  <c:v>5876.823810177418</c:v>
                </c:pt>
                <c:pt idx="3874">
                  <c:v>5876.823810177418</c:v>
                </c:pt>
                <c:pt idx="3875">
                  <c:v>5876.823810177418</c:v>
                </c:pt>
                <c:pt idx="3876">
                  <c:v>5876.823810177418</c:v>
                </c:pt>
                <c:pt idx="3877">
                  <c:v>5876.823810177418</c:v>
                </c:pt>
                <c:pt idx="3878">
                  <c:v>5876.823810177418</c:v>
                </c:pt>
                <c:pt idx="3879">
                  <c:v>5876.823810177418</c:v>
                </c:pt>
                <c:pt idx="3880">
                  <c:v>5876.823810177418</c:v>
                </c:pt>
                <c:pt idx="3881">
                  <c:v>5876.823810177418</c:v>
                </c:pt>
                <c:pt idx="3882">
                  <c:v>5876.823810177418</c:v>
                </c:pt>
                <c:pt idx="3883">
                  <c:v>5876.823810177418</c:v>
                </c:pt>
                <c:pt idx="3884">
                  <c:v>5876.823810177418</c:v>
                </c:pt>
                <c:pt idx="3885">
                  <c:v>5876.823810177418</c:v>
                </c:pt>
                <c:pt idx="3886">
                  <c:v>5876.823810177418</c:v>
                </c:pt>
                <c:pt idx="3887">
                  <c:v>5876.823810177418</c:v>
                </c:pt>
                <c:pt idx="3888">
                  <c:v>5876.823810177418</c:v>
                </c:pt>
                <c:pt idx="3889">
                  <c:v>5876.823810177418</c:v>
                </c:pt>
                <c:pt idx="3890">
                  <c:v>5876.823810177418</c:v>
                </c:pt>
                <c:pt idx="3891">
                  <c:v>5876.823810177418</c:v>
                </c:pt>
                <c:pt idx="3892">
                  <c:v>5876.823810177418</c:v>
                </c:pt>
                <c:pt idx="3893">
                  <c:v>5876.823810177418</c:v>
                </c:pt>
                <c:pt idx="3894">
                  <c:v>5876.823810177418</c:v>
                </c:pt>
                <c:pt idx="3895">
                  <c:v>5876.823810177418</c:v>
                </c:pt>
                <c:pt idx="3896">
                  <c:v>5876.823810177418</c:v>
                </c:pt>
                <c:pt idx="3897">
                  <c:v>5876.823810177418</c:v>
                </c:pt>
                <c:pt idx="3898">
                  <c:v>5876.823810177418</c:v>
                </c:pt>
                <c:pt idx="3899">
                  <c:v>5876.823810177418</c:v>
                </c:pt>
                <c:pt idx="3900">
                  <c:v>5876.823810177418</c:v>
                </c:pt>
                <c:pt idx="3901">
                  <c:v>5876.823810177418</c:v>
                </c:pt>
                <c:pt idx="3902">
                  <c:v>5876.823810177418</c:v>
                </c:pt>
                <c:pt idx="3903">
                  <c:v>5876.823810177418</c:v>
                </c:pt>
                <c:pt idx="3904">
                  <c:v>5876.823810177418</c:v>
                </c:pt>
                <c:pt idx="3905">
                  <c:v>5876.823810177418</c:v>
                </c:pt>
                <c:pt idx="3906">
                  <c:v>5876.823810177418</c:v>
                </c:pt>
                <c:pt idx="3907">
                  <c:v>5876.823810177418</c:v>
                </c:pt>
                <c:pt idx="3908">
                  <c:v>5876.823810177418</c:v>
                </c:pt>
                <c:pt idx="3909">
                  <c:v>5876.823810177418</c:v>
                </c:pt>
                <c:pt idx="3910">
                  <c:v>5876.823810177418</c:v>
                </c:pt>
                <c:pt idx="3911">
                  <c:v>5876.823810177418</c:v>
                </c:pt>
                <c:pt idx="3912">
                  <c:v>5876.823810177418</c:v>
                </c:pt>
                <c:pt idx="3913">
                  <c:v>5876.823810177418</c:v>
                </c:pt>
                <c:pt idx="3914">
                  <c:v>5876.823810177418</c:v>
                </c:pt>
                <c:pt idx="3915">
                  <c:v>5876.823810177418</c:v>
                </c:pt>
                <c:pt idx="3916">
                  <c:v>5876.823810177418</c:v>
                </c:pt>
                <c:pt idx="3917">
                  <c:v>5876.823810177418</c:v>
                </c:pt>
                <c:pt idx="3918">
                  <c:v>5876.823810177418</c:v>
                </c:pt>
                <c:pt idx="3919">
                  <c:v>5876.823810177418</c:v>
                </c:pt>
                <c:pt idx="3920">
                  <c:v>5876.823810177418</c:v>
                </c:pt>
                <c:pt idx="3921">
                  <c:v>5876.823810177418</c:v>
                </c:pt>
                <c:pt idx="3922">
                  <c:v>5876.823810177418</c:v>
                </c:pt>
                <c:pt idx="3923">
                  <c:v>5876.823810177418</c:v>
                </c:pt>
                <c:pt idx="3924">
                  <c:v>5876.823810177418</c:v>
                </c:pt>
                <c:pt idx="3925">
                  <c:v>5876.823810177418</c:v>
                </c:pt>
                <c:pt idx="3926">
                  <c:v>5876.823810177418</c:v>
                </c:pt>
                <c:pt idx="3927">
                  <c:v>5876.823810177418</c:v>
                </c:pt>
                <c:pt idx="3928">
                  <c:v>5876.823810177418</c:v>
                </c:pt>
                <c:pt idx="3929">
                  <c:v>5876.823810177418</c:v>
                </c:pt>
                <c:pt idx="3930">
                  <c:v>5876.823810177418</c:v>
                </c:pt>
                <c:pt idx="3931">
                  <c:v>5876.823810177418</c:v>
                </c:pt>
                <c:pt idx="3932">
                  <c:v>5876.823810177418</c:v>
                </c:pt>
                <c:pt idx="3933">
                  <c:v>5876.823810177418</c:v>
                </c:pt>
                <c:pt idx="3934">
                  <c:v>5876.823810177418</c:v>
                </c:pt>
                <c:pt idx="3935">
                  <c:v>5876.823810177418</c:v>
                </c:pt>
                <c:pt idx="3936">
                  <c:v>5876.823810177418</c:v>
                </c:pt>
                <c:pt idx="3937">
                  <c:v>5876.823810177418</c:v>
                </c:pt>
                <c:pt idx="3938">
                  <c:v>5876.823810177418</c:v>
                </c:pt>
                <c:pt idx="3939">
                  <c:v>5876.823810177418</c:v>
                </c:pt>
                <c:pt idx="3940">
                  <c:v>5876.823810177418</c:v>
                </c:pt>
                <c:pt idx="3941">
                  <c:v>5876.823810177418</c:v>
                </c:pt>
                <c:pt idx="3942">
                  <c:v>5876.823810177418</c:v>
                </c:pt>
                <c:pt idx="3943">
                  <c:v>5876.823810177418</c:v>
                </c:pt>
                <c:pt idx="3944">
                  <c:v>5876.823810177418</c:v>
                </c:pt>
                <c:pt idx="3945">
                  <c:v>5876.823810177418</c:v>
                </c:pt>
                <c:pt idx="3946">
                  <c:v>5876.823810177418</c:v>
                </c:pt>
                <c:pt idx="3947">
                  <c:v>5876.823810177418</c:v>
                </c:pt>
                <c:pt idx="3948">
                  <c:v>5876.823810177418</c:v>
                </c:pt>
                <c:pt idx="3949">
                  <c:v>5876.823810177418</c:v>
                </c:pt>
                <c:pt idx="3950">
                  <c:v>5876.823810177418</c:v>
                </c:pt>
                <c:pt idx="3951">
                  <c:v>5876.823810177418</c:v>
                </c:pt>
                <c:pt idx="3952">
                  <c:v>5876.823810177418</c:v>
                </c:pt>
                <c:pt idx="3953">
                  <c:v>5876.823810177418</c:v>
                </c:pt>
                <c:pt idx="3954">
                  <c:v>5876.823810177418</c:v>
                </c:pt>
                <c:pt idx="3955">
                  <c:v>5876.823810177418</c:v>
                </c:pt>
                <c:pt idx="3956">
                  <c:v>5876.823810177418</c:v>
                </c:pt>
                <c:pt idx="3957">
                  <c:v>5876.823810177418</c:v>
                </c:pt>
                <c:pt idx="3958">
                  <c:v>5876.823810177418</c:v>
                </c:pt>
                <c:pt idx="3959">
                  <c:v>5876.823810177418</c:v>
                </c:pt>
                <c:pt idx="3960">
                  <c:v>5876.823810177418</c:v>
                </c:pt>
                <c:pt idx="3961">
                  <c:v>5876.823810177418</c:v>
                </c:pt>
                <c:pt idx="3962">
                  <c:v>5876.823810177418</c:v>
                </c:pt>
                <c:pt idx="3963">
                  <c:v>5876.823810177418</c:v>
                </c:pt>
                <c:pt idx="3964">
                  <c:v>5876.823810177418</c:v>
                </c:pt>
                <c:pt idx="3965">
                  <c:v>5876.823810177418</c:v>
                </c:pt>
                <c:pt idx="3966">
                  <c:v>5876.823810177418</c:v>
                </c:pt>
                <c:pt idx="3967">
                  <c:v>5876.823810177418</c:v>
                </c:pt>
                <c:pt idx="3968">
                  <c:v>5876.823810177418</c:v>
                </c:pt>
                <c:pt idx="3969">
                  <c:v>5876.823810177418</c:v>
                </c:pt>
                <c:pt idx="3970">
                  <c:v>5876.823810177418</c:v>
                </c:pt>
                <c:pt idx="3971">
                  <c:v>5876.823810177418</c:v>
                </c:pt>
                <c:pt idx="3972">
                  <c:v>5876.823810177418</c:v>
                </c:pt>
                <c:pt idx="3973">
                  <c:v>5876.823810177418</c:v>
                </c:pt>
                <c:pt idx="3974">
                  <c:v>5876.823810177418</c:v>
                </c:pt>
                <c:pt idx="3975">
                  <c:v>5876.823810177418</c:v>
                </c:pt>
                <c:pt idx="3976">
                  <c:v>5876.823810177418</c:v>
                </c:pt>
                <c:pt idx="3977">
                  <c:v>5876.823810177418</c:v>
                </c:pt>
                <c:pt idx="3978">
                  <c:v>5876.823810177418</c:v>
                </c:pt>
                <c:pt idx="3979">
                  <c:v>5876.823810177418</c:v>
                </c:pt>
                <c:pt idx="3980">
                  <c:v>5876.823810177418</c:v>
                </c:pt>
                <c:pt idx="3981">
                  <c:v>5876.823810177418</c:v>
                </c:pt>
                <c:pt idx="3982">
                  <c:v>5876.823810177418</c:v>
                </c:pt>
                <c:pt idx="3983">
                  <c:v>5876.823810177418</c:v>
                </c:pt>
                <c:pt idx="3984">
                  <c:v>5876.823810177418</c:v>
                </c:pt>
                <c:pt idx="3985">
                  <c:v>5876.823810177418</c:v>
                </c:pt>
                <c:pt idx="3986">
                  <c:v>5876.823810177418</c:v>
                </c:pt>
                <c:pt idx="3987">
                  <c:v>5876.823810177418</c:v>
                </c:pt>
                <c:pt idx="3988">
                  <c:v>5876.823810177418</c:v>
                </c:pt>
                <c:pt idx="3989">
                  <c:v>5876.823810177418</c:v>
                </c:pt>
                <c:pt idx="3990">
                  <c:v>5876.823810177418</c:v>
                </c:pt>
                <c:pt idx="3991">
                  <c:v>5876.823810177418</c:v>
                </c:pt>
                <c:pt idx="3992">
                  <c:v>5876.823810177418</c:v>
                </c:pt>
                <c:pt idx="3993">
                  <c:v>5876.823810177418</c:v>
                </c:pt>
                <c:pt idx="3994">
                  <c:v>5876.823810177418</c:v>
                </c:pt>
                <c:pt idx="3995">
                  <c:v>5876.823810177418</c:v>
                </c:pt>
                <c:pt idx="3996">
                  <c:v>5876.823810177418</c:v>
                </c:pt>
                <c:pt idx="3997">
                  <c:v>5876.823810177418</c:v>
                </c:pt>
                <c:pt idx="3998">
                  <c:v>5876.823810177418</c:v>
                </c:pt>
                <c:pt idx="3999">
                  <c:v>5876.823810177418</c:v>
                </c:pt>
                <c:pt idx="4000">
                  <c:v>5876.823810177418</c:v>
                </c:pt>
                <c:pt idx="4001">
                  <c:v>5876.823810177418</c:v>
                </c:pt>
                <c:pt idx="4002">
                  <c:v>5876.823810177418</c:v>
                </c:pt>
                <c:pt idx="4003">
                  <c:v>5876.823810177418</c:v>
                </c:pt>
                <c:pt idx="4004">
                  <c:v>5876.823810177418</c:v>
                </c:pt>
                <c:pt idx="4005">
                  <c:v>5876.823810177418</c:v>
                </c:pt>
                <c:pt idx="4006">
                  <c:v>5876.823810177418</c:v>
                </c:pt>
                <c:pt idx="4007">
                  <c:v>5876.823810177418</c:v>
                </c:pt>
                <c:pt idx="4008">
                  <c:v>5876.823810177418</c:v>
                </c:pt>
                <c:pt idx="4009">
                  <c:v>5876.823810177418</c:v>
                </c:pt>
                <c:pt idx="4010">
                  <c:v>5876.823810177418</c:v>
                </c:pt>
                <c:pt idx="4011">
                  <c:v>5876.823810177418</c:v>
                </c:pt>
                <c:pt idx="4012">
                  <c:v>5876.823810177418</c:v>
                </c:pt>
                <c:pt idx="4013">
                  <c:v>5876.823810177418</c:v>
                </c:pt>
                <c:pt idx="4014">
                  <c:v>5876.823810177418</c:v>
                </c:pt>
                <c:pt idx="4015">
                  <c:v>5876.823810177418</c:v>
                </c:pt>
                <c:pt idx="4016">
                  <c:v>5876.823810177418</c:v>
                </c:pt>
                <c:pt idx="4017">
                  <c:v>5876.823810177418</c:v>
                </c:pt>
                <c:pt idx="4018">
                  <c:v>5876.823810177418</c:v>
                </c:pt>
                <c:pt idx="4019">
                  <c:v>5876.823810177418</c:v>
                </c:pt>
                <c:pt idx="4020">
                  <c:v>5876.823810177418</c:v>
                </c:pt>
                <c:pt idx="4021">
                  <c:v>5876.823810177418</c:v>
                </c:pt>
                <c:pt idx="4022">
                  <c:v>5876.823810177418</c:v>
                </c:pt>
                <c:pt idx="4023">
                  <c:v>5876.823810177418</c:v>
                </c:pt>
                <c:pt idx="4024">
                  <c:v>5876.823810177418</c:v>
                </c:pt>
                <c:pt idx="4025">
                  <c:v>5876.823810177418</c:v>
                </c:pt>
                <c:pt idx="4026">
                  <c:v>5876.823810177418</c:v>
                </c:pt>
                <c:pt idx="4027">
                  <c:v>5876.823810177418</c:v>
                </c:pt>
                <c:pt idx="4028">
                  <c:v>5876.823810177418</c:v>
                </c:pt>
                <c:pt idx="4029">
                  <c:v>5876.823810177418</c:v>
                </c:pt>
                <c:pt idx="4030">
                  <c:v>5876.823810177418</c:v>
                </c:pt>
                <c:pt idx="4031">
                  <c:v>5876.823810177418</c:v>
                </c:pt>
                <c:pt idx="4032">
                  <c:v>5876.823810177418</c:v>
                </c:pt>
                <c:pt idx="4033">
                  <c:v>5876.823810177418</c:v>
                </c:pt>
                <c:pt idx="4034">
                  <c:v>5876.823810177418</c:v>
                </c:pt>
                <c:pt idx="4035">
                  <c:v>5876.823810177418</c:v>
                </c:pt>
                <c:pt idx="4036">
                  <c:v>5876.823810177418</c:v>
                </c:pt>
                <c:pt idx="4037">
                  <c:v>5876.823810177418</c:v>
                </c:pt>
                <c:pt idx="4038">
                  <c:v>5876.823810177418</c:v>
                </c:pt>
                <c:pt idx="4039">
                  <c:v>5876.823810177418</c:v>
                </c:pt>
                <c:pt idx="4040">
                  <c:v>5876.823810177418</c:v>
                </c:pt>
                <c:pt idx="4041">
                  <c:v>5876.823810177418</c:v>
                </c:pt>
                <c:pt idx="4042">
                  <c:v>5876.823810177418</c:v>
                </c:pt>
                <c:pt idx="4043">
                  <c:v>5876.823810177418</c:v>
                </c:pt>
                <c:pt idx="4044">
                  <c:v>5876.823810177418</c:v>
                </c:pt>
                <c:pt idx="4045">
                  <c:v>5876.823810177418</c:v>
                </c:pt>
                <c:pt idx="4046">
                  <c:v>5876.823810177418</c:v>
                </c:pt>
                <c:pt idx="4047">
                  <c:v>5876.823810177418</c:v>
                </c:pt>
                <c:pt idx="4048">
                  <c:v>5876.823810177418</c:v>
                </c:pt>
                <c:pt idx="4049">
                  <c:v>5876.823810177418</c:v>
                </c:pt>
                <c:pt idx="4050">
                  <c:v>5876.823810177418</c:v>
                </c:pt>
                <c:pt idx="4051">
                  <c:v>5876.823810177418</c:v>
                </c:pt>
                <c:pt idx="4052">
                  <c:v>5876.823810177418</c:v>
                </c:pt>
                <c:pt idx="4053">
                  <c:v>5876.823810177418</c:v>
                </c:pt>
                <c:pt idx="4054">
                  <c:v>5876.823810177418</c:v>
                </c:pt>
                <c:pt idx="4055">
                  <c:v>5876.823810177418</c:v>
                </c:pt>
                <c:pt idx="4056">
                  <c:v>5876.823810177418</c:v>
                </c:pt>
                <c:pt idx="4057">
                  <c:v>5876.823810177418</c:v>
                </c:pt>
                <c:pt idx="4058">
                  <c:v>5876.823810177418</c:v>
                </c:pt>
                <c:pt idx="4059">
                  <c:v>5876.823810177418</c:v>
                </c:pt>
                <c:pt idx="4060">
                  <c:v>5876.823810177418</c:v>
                </c:pt>
                <c:pt idx="4061">
                  <c:v>5876.823810177418</c:v>
                </c:pt>
                <c:pt idx="4062">
                  <c:v>5876.823810177418</c:v>
                </c:pt>
                <c:pt idx="4063">
                  <c:v>5876.823810177418</c:v>
                </c:pt>
                <c:pt idx="4064">
                  <c:v>5876.823810177418</c:v>
                </c:pt>
                <c:pt idx="4065">
                  <c:v>5876.823810177418</c:v>
                </c:pt>
                <c:pt idx="4066">
                  <c:v>5876.823810177418</c:v>
                </c:pt>
                <c:pt idx="4067">
                  <c:v>5876.823810177418</c:v>
                </c:pt>
                <c:pt idx="4068">
                  <c:v>5876.823810177418</c:v>
                </c:pt>
                <c:pt idx="4069">
                  <c:v>5876.823810177418</c:v>
                </c:pt>
                <c:pt idx="4070">
                  <c:v>5876.823810177418</c:v>
                </c:pt>
                <c:pt idx="4071">
                  <c:v>5876.823810177418</c:v>
                </c:pt>
                <c:pt idx="4072">
                  <c:v>5876.823810177418</c:v>
                </c:pt>
                <c:pt idx="4073">
                  <c:v>5876.823810177418</c:v>
                </c:pt>
                <c:pt idx="4074">
                  <c:v>5876.823810177418</c:v>
                </c:pt>
                <c:pt idx="4075">
                  <c:v>5876.823810177418</c:v>
                </c:pt>
                <c:pt idx="4076">
                  <c:v>5876.823810177418</c:v>
                </c:pt>
                <c:pt idx="4077">
                  <c:v>5876.823810177418</c:v>
                </c:pt>
                <c:pt idx="4078">
                  <c:v>5876.823810177418</c:v>
                </c:pt>
                <c:pt idx="4079">
                  <c:v>5876.823810177418</c:v>
                </c:pt>
                <c:pt idx="4080">
                  <c:v>5876.823810177418</c:v>
                </c:pt>
                <c:pt idx="4081">
                  <c:v>5876.823810177418</c:v>
                </c:pt>
                <c:pt idx="4082">
                  <c:v>5876.823810177418</c:v>
                </c:pt>
                <c:pt idx="4083">
                  <c:v>5876.823810177418</c:v>
                </c:pt>
                <c:pt idx="4084">
                  <c:v>5876.823810177418</c:v>
                </c:pt>
                <c:pt idx="4085">
                  <c:v>5876.823810177418</c:v>
                </c:pt>
                <c:pt idx="4086">
                  <c:v>5876.823810177418</c:v>
                </c:pt>
                <c:pt idx="4087">
                  <c:v>5876.823810177418</c:v>
                </c:pt>
                <c:pt idx="4088">
                  <c:v>5876.823810177418</c:v>
                </c:pt>
                <c:pt idx="4089">
                  <c:v>5876.823810177418</c:v>
                </c:pt>
                <c:pt idx="4090">
                  <c:v>5876.823810177418</c:v>
                </c:pt>
                <c:pt idx="4091">
                  <c:v>5876.823810177418</c:v>
                </c:pt>
                <c:pt idx="4092">
                  <c:v>5876.823810177418</c:v>
                </c:pt>
                <c:pt idx="4093">
                  <c:v>5876.823810177418</c:v>
                </c:pt>
                <c:pt idx="4094">
                  <c:v>5876.823810177418</c:v>
                </c:pt>
                <c:pt idx="4095">
                  <c:v>5876.823810177418</c:v>
                </c:pt>
                <c:pt idx="4096">
                  <c:v>5876.823810177418</c:v>
                </c:pt>
                <c:pt idx="4097">
                  <c:v>5876.823810177418</c:v>
                </c:pt>
                <c:pt idx="4098">
                  <c:v>5876.823810177418</c:v>
                </c:pt>
                <c:pt idx="4099">
                  <c:v>5876.823810177418</c:v>
                </c:pt>
                <c:pt idx="4100">
                  <c:v>5876.823810177418</c:v>
                </c:pt>
                <c:pt idx="4101">
                  <c:v>5876.823810177418</c:v>
                </c:pt>
                <c:pt idx="4102">
                  <c:v>5876.823810177418</c:v>
                </c:pt>
                <c:pt idx="4103">
                  <c:v>5876.823810177418</c:v>
                </c:pt>
                <c:pt idx="4104">
                  <c:v>5876.823810177418</c:v>
                </c:pt>
                <c:pt idx="4105">
                  <c:v>5876.823810177418</c:v>
                </c:pt>
                <c:pt idx="4106">
                  <c:v>5876.823810177418</c:v>
                </c:pt>
                <c:pt idx="4107">
                  <c:v>5876.823810177418</c:v>
                </c:pt>
                <c:pt idx="4108">
                  <c:v>5876.823810177418</c:v>
                </c:pt>
                <c:pt idx="4109">
                  <c:v>5876.823810177418</c:v>
                </c:pt>
                <c:pt idx="4110">
                  <c:v>5876.823810177418</c:v>
                </c:pt>
                <c:pt idx="4111">
                  <c:v>5876.823810177418</c:v>
                </c:pt>
                <c:pt idx="4112">
                  <c:v>5876.823810177418</c:v>
                </c:pt>
                <c:pt idx="4113">
                  <c:v>5876.823810177418</c:v>
                </c:pt>
                <c:pt idx="4114">
                  <c:v>5876.823810177418</c:v>
                </c:pt>
                <c:pt idx="4115">
                  <c:v>5876.823810177418</c:v>
                </c:pt>
                <c:pt idx="4116">
                  <c:v>5876.823810177418</c:v>
                </c:pt>
                <c:pt idx="4117">
                  <c:v>5876.823810177418</c:v>
                </c:pt>
                <c:pt idx="4118">
                  <c:v>5876.823810177418</c:v>
                </c:pt>
                <c:pt idx="4119">
                  <c:v>5876.823810177418</c:v>
                </c:pt>
                <c:pt idx="4120">
                  <c:v>5876.823810177418</c:v>
                </c:pt>
                <c:pt idx="4121">
                  <c:v>5876.823810177418</c:v>
                </c:pt>
                <c:pt idx="4122">
                  <c:v>5876.823810177418</c:v>
                </c:pt>
                <c:pt idx="4123">
                  <c:v>5876.823810177418</c:v>
                </c:pt>
                <c:pt idx="4124">
                  <c:v>5876.823810177418</c:v>
                </c:pt>
                <c:pt idx="4125">
                  <c:v>5876.823810177418</c:v>
                </c:pt>
                <c:pt idx="4126">
                  <c:v>5876.823810177418</c:v>
                </c:pt>
                <c:pt idx="4127">
                  <c:v>5876.823810177418</c:v>
                </c:pt>
                <c:pt idx="4128">
                  <c:v>5876.823810177418</c:v>
                </c:pt>
                <c:pt idx="4129">
                  <c:v>5876.823810177418</c:v>
                </c:pt>
                <c:pt idx="4130">
                  <c:v>5876.823810177418</c:v>
                </c:pt>
                <c:pt idx="4131">
                  <c:v>5876.823810177418</c:v>
                </c:pt>
                <c:pt idx="4132">
                  <c:v>5876.823810177418</c:v>
                </c:pt>
                <c:pt idx="4133">
                  <c:v>5876.823810177418</c:v>
                </c:pt>
                <c:pt idx="4134">
                  <c:v>5876.823810177418</c:v>
                </c:pt>
                <c:pt idx="4135">
                  <c:v>5876.823810177418</c:v>
                </c:pt>
                <c:pt idx="4136">
                  <c:v>5876.823810177418</c:v>
                </c:pt>
                <c:pt idx="4137">
                  <c:v>5876.823810177418</c:v>
                </c:pt>
                <c:pt idx="4138">
                  <c:v>5876.823810177418</c:v>
                </c:pt>
                <c:pt idx="4139">
                  <c:v>5876.823810177418</c:v>
                </c:pt>
                <c:pt idx="4140">
                  <c:v>5876.823810177418</c:v>
                </c:pt>
                <c:pt idx="4141">
                  <c:v>5876.823810177418</c:v>
                </c:pt>
                <c:pt idx="4142">
                  <c:v>5876.823810177418</c:v>
                </c:pt>
                <c:pt idx="4143">
                  <c:v>5876.823810177418</c:v>
                </c:pt>
                <c:pt idx="4144">
                  <c:v>5876.823810177418</c:v>
                </c:pt>
                <c:pt idx="4145">
                  <c:v>5876.823810177418</c:v>
                </c:pt>
                <c:pt idx="4146">
                  <c:v>5876.823810177418</c:v>
                </c:pt>
                <c:pt idx="4147">
                  <c:v>5876.823810177418</c:v>
                </c:pt>
                <c:pt idx="4148">
                  <c:v>5876.823810177418</c:v>
                </c:pt>
                <c:pt idx="4149">
                  <c:v>5876.823810177418</c:v>
                </c:pt>
                <c:pt idx="4150">
                  <c:v>5876.823810177418</c:v>
                </c:pt>
                <c:pt idx="4151">
                  <c:v>5876.823810177418</c:v>
                </c:pt>
                <c:pt idx="4152">
                  <c:v>5876.823810177418</c:v>
                </c:pt>
                <c:pt idx="4153">
                  <c:v>5876.823810177418</c:v>
                </c:pt>
                <c:pt idx="4154">
                  <c:v>5876.823810177418</c:v>
                </c:pt>
                <c:pt idx="4155">
                  <c:v>5876.823810177418</c:v>
                </c:pt>
                <c:pt idx="4156">
                  <c:v>5876.823810177418</c:v>
                </c:pt>
                <c:pt idx="4157">
                  <c:v>5876.823810177418</c:v>
                </c:pt>
                <c:pt idx="4158">
                  <c:v>5876.823810177418</c:v>
                </c:pt>
                <c:pt idx="4159">
                  <c:v>5876.823810177418</c:v>
                </c:pt>
                <c:pt idx="4160">
                  <c:v>5876.823810177418</c:v>
                </c:pt>
                <c:pt idx="4161">
                  <c:v>5876.823810177418</c:v>
                </c:pt>
                <c:pt idx="4162">
                  <c:v>5876.823810177418</c:v>
                </c:pt>
                <c:pt idx="4163">
                  <c:v>5876.823810177418</c:v>
                </c:pt>
                <c:pt idx="4164">
                  <c:v>5876.823810177418</c:v>
                </c:pt>
                <c:pt idx="4165">
                  <c:v>5876.823810177418</c:v>
                </c:pt>
                <c:pt idx="4166">
                  <c:v>5876.823810177418</c:v>
                </c:pt>
                <c:pt idx="4167">
                  <c:v>5876.823810177418</c:v>
                </c:pt>
                <c:pt idx="4168">
                  <c:v>5876.823810177418</c:v>
                </c:pt>
                <c:pt idx="4169">
                  <c:v>5876.823810177418</c:v>
                </c:pt>
                <c:pt idx="4170">
                  <c:v>5876.823810177418</c:v>
                </c:pt>
                <c:pt idx="4171">
                  <c:v>5876.823810177418</c:v>
                </c:pt>
                <c:pt idx="4172">
                  <c:v>5876.823810177418</c:v>
                </c:pt>
                <c:pt idx="4173">
                  <c:v>5876.823810177418</c:v>
                </c:pt>
                <c:pt idx="4174">
                  <c:v>5876.823810177418</c:v>
                </c:pt>
                <c:pt idx="4175">
                  <c:v>5876.823810177418</c:v>
                </c:pt>
                <c:pt idx="4176">
                  <c:v>5876.823810177418</c:v>
                </c:pt>
                <c:pt idx="4177">
                  <c:v>5876.823810177418</c:v>
                </c:pt>
                <c:pt idx="4178">
                  <c:v>5876.823810177418</c:v>
                </c:pt>
                <c:pt idx="4179">
                  <c:v>5876.823810177418</c:v>
                </c:pt>
                <c:pt idx="4180">
                  <c:v>5876.823810177418</c:v>
                </c:pt>
                <c:pt idx="4181">
                  <c:v>5876.823810177418</c:v>
                </c:pt>
                <c:pt idx="4182">
                  <c:v>5876.823810177418</c:v>
                </c:pt>
                <c:pt idx="4183">
                  <c:v>5876.823810177418</c:v>
                </c:pt>
                <c:pt idx="4184">
                  <c:v>5876.823810177418</c:v>
                </c:pt>
                <c:pt idx="4185">
                  <c:v>5876.823810177418</c:v>
                </c:pt>
                <c:pt idx="4186">
                  <c:v>5876.823810177418</c:v>
                </c:pt>
                <c:pt idx="4187">
                  <c:v>5876.823810177418</c:v>
                </c:pt>
                <c:pt idx="4188">
                  <c:v>5876.823810177418</c:v>
                </c:pt>
                <c:pt idx="4189">
                  <c:v>5876.823810177418</c:v>
                </c:pt>
                <c:pt idx="4190">
                  <c:v>5876.823810177418</c:v>
                </c:pt>
                <c:pt idx="4191">
                  <c:v>5876.823810177418</c:v>
                </c:pt>
                <c:pt idx="4192">
                  <c:v>5876.823810177418</c:v>
                </c:pt>
                <c:pt idx="4193">
                  <c:v>5876.823810177418</c:v>
                </c:pt>
                <c:pt idx="4194">
                  <c:v>5876.823810177418</c:v>
                </c:pt>
                <c:pt idx="4195">
                  <c:v>5876.823810177418</c:v>
                </c:pt>
                <c:pt idx="4196">
                  <c:v>5876.823810177418</c:v>
                </c:pt>
                <c:pt idx="4197">
                  <c:v>5876.823810177418</c:v>
                </c:pt>
                <c:pt idx="4198">
                  <c:v>5876.823810177418</c:v>
                </c:pt>
                <c:pt idx="4199">
                  <c:v>5876.823810177418</c:v>
                </c:pt>
                <c:pt idx="4200">
                  <c:v>5876.823810177418</c:v>
                </c:pt>
                <c:pt idx="4201">
                  <c:v>5876.823810177418</c:v>
                </c:pt>
                <c:pt idx="4202">
                  <c:v>5876.823810177418</c:v>
                </c:pt>
                <c:pt idx="4203">
                  <c:v>5876.823810177418</c:v>
                </c:pt>
                <c:pt idx="4204">
                  <c:v>5876.823810177418</c:v>
                </c:pt>
                <c:pt idx="4205">
                  <c:v>5876.823810177418</c:v>
                </c:pt>
                <c:pt idx="4206">
                  <c:v>5876.823810177418</c:v>
                </c:pt>
                <c:pt idx="4207">
                  <c:v>5876.823810177418</c:v>
                </c:pt>
                <c:pt idx="4208">
                  <c:v>5876.823810177418</c:v>
                </c:pt>
                <c:pt idx="4209">
                  <c:v>5876.823810177418</c:v>
                </c:pt>
                <c:pt idx="4210">
                  <c:v>5876.823810177418</c:v>
                </c:pt>
                <c:pt idx="4211">
                  <c:v>5876.823810177418</c:v>
                </c:pt>
                <c:pt idx="4212">
                  <c:v>5876.823810177418</c:v>
                </c:pt>
                <c:pt idx="4213">
                  <c:v>5876.823810177418</c:v>
                </c:pt>
                <c:pt idx="4214">
                  <c:v>5876.823810177418</c:v>
                </c:pt>
                <c:pt idx="4215">
                  <c:v>5876.823810177418</c:v>
                </c:pt>
                <c:pt idx="4216">
                  <c:v>5876.823810177418</c:v>
                </c:pt>
                <c:pt idx="4217">
                  <c:v>5876.823810177418</c:v>
                </c:pt>
                <c:pt idx="4218">
                  <c:v>5876.823810177418</c:v>
                </c:pt>
                <c:pt idx="4219">
                  <c:v>5876.823810177418</c:v>
                </c:pt>
                <c:pt idx="4220">
                  <c:v>5876.823810177418</c:v>
                </c:pt>
                <c:pt idx="4221">
                  <c:v>5876.823810177418</c:v>
                </c:pt>
                <c:pt idx="4222">
                  <c:v>5876.823810177418</c:v>
                </c:pt>
                <c:pt idx="4223">
                  <c:v>5876.823810177418</c:v>
                </c:pt>
                <c:pt idx="4224">
                  <c:v>5876.823810177418</c:v>
                </c:pt>
                <c:pt idx="4225">
                  <c:v>5876.823810177418</c:v>
                </c:pt>
                <c:pt idx="4226">
                  <c:v>5876.823810177418</c:v>
                </c:pt>
                <c:pt idx="4227">
                  <c:v>5876.823810177418</c:v>
                </c:pt>
                <c:pt idx="4228">
                  <c:v>5876.823810177418</c:v>
                </c:pt>
                <c:pt idx="4229">
                  <c:v>5876.823810177418</c:v>
                </c:pt>
                <c:pt idx="4230">
                  <c:v>5876.823810177418</c:v>
                </c:pt>
                <c:pt idx="4231">
                  <c:v>5876.823810177418</c:v>
                </c:pt>
                <c:pt idx="4232">
                  <c:v>5876.823810177418</c:v>
                </c:pt>
                <c:pt idx="4233">
                  <c:v>5876.823810177418</c:v>
                </c:pt>
                <c:pt idx="4234">
                  <c:v>5876.823810177418</c:v>
                </c:pt>
                <c:pt idx="4235">
                  <c:v>5876.823810177418</c:v>
                </c:pt>
                <c:pt idx="4236">
                  <c:v>5876.823810177418</c:v>
                </c:pt>
                <c:pt idx="4237">
                  <c:v>5876.823810177418</c:v>
                </c:pt>
                <c:pt idx="4238">
                  <c:v>5876.823810177418</c:v>
                </c:pt>
                <c:pt idx="4239">
                  <c:v>5876.823810177418</c:v>
                </c:pt>
                <c:pt idx="4240">
                  <c:v>5876.823810177418</c:v>
                </c:pt>
                <c:pt idx="4241">
                  <c:v>5876.823810177418</c:v>
                </c:pt>
                <c:pt idx="4242">
                  <c:v>5876.823810177418</c:v>
                </c:pt>
                <c:pt idx="4243">
                  <c:v>5876.823810177418</c:v>
                </c:pt>
                <c:pt idx="4244">
                  <c:v>5876.823810177418</c:v>
                </c:pt>
                <c:pt idx="4245">
                  <c:v>5876.823810177418</c:v>
                </c:pt>
                <c:pt idx="4246">
                  <c:v>5876.823810177418</c:v>
                </c:pt>
                <c:pt idx="4247">
                  <c:v>5876.823810177418</c:v>
                </c:pt>
                <c:pt idx="4248">
                  <c:v>5876.823810177418</c:v>
                </c:pt>
                <c:pt idx="4249">
                  <c:v>5876.823810177418</c:v>
                </c:pt>
                <c:pt idx="4250">
                  <c:v>5876.823810177418</c:v>
                </c:pt>
                <c:pt idx="4251">
                  <c:v>5876.823810177418</c:v>
                </c:pt>
                <c:pt idx="4252">
                  <c:v>5876.823810177418</c:v>
                </c:pt>
                <c:pt idx="4253">
                  <c:v>5876.823810177418</c:v>
                </c:pt>
                <c:pt idx="4254">
                  <c:v>5876.823810177418</c:v>
                </c:pt>
                <c:pt idx="4255">
                  <c:v>5876.823810177418</c:v>
                </c:pt>
                <c:pt idx="4256">
                  <c:v>5876.823810177418</c:v>
                </c:pt>
                <c:pt idx="4257">
                  <c:v>5876.823810177418</c:v>
                </c:pt>
                <c:pt idx="4258">
                  <c:v>5876.823810177418</c:v>
                </c:pt>
                <c:pt idx="4259">
                  <c:v>5876.823810177418</c:v>
                </c:pt>
                <c:pt idx="4260">
                  <c:v>5876.823810177418</c:v>
                </c:pt>
                <c:pt idx="4261">
                  <c:v>5876.823810177418</c:v>
                </c:pt>
                <c:pt idx="4262">
                  <c:v>5876.823810177418</c:v>
                </c:pt>
                <c:pt idx="4263">
                  <c:v>5876.823810177418</c:v>
                </c:pt>
                <c:pt idx="4264">
                  <c:v>5876.823810177418</c:v>
                </c:pt>
                <c:pt idx="4265">
                  <c:v>5876.823810177418</c:v>
                </c:pt>
                <c:pt idx="4266">
                  <c:v>5876.823810177418</c:v>
                </c:pt>
                <c:pt idx="4267">
                  <c:v>5876.823810177418</c:v>
                </c:pt>
                <c:pt idx="4268">
                  <c:v>5876.823810177418</c:v>
                </c:pt>
                <c:pt idx="4269">
                  <c:v>5876.823810177418</c:v>
                </c:pt>
                <c:pt idx="4270">
                  <c:v>5876.823810177418</c:v>
                </c:pt>
                <c:pt idx="4271">
                  <c:v>5876.823810177418</c:v>
                </c:pt>
                <c:pt idx="4272">
                  <c:v>5876.823810177418</c:v>
                </c:pt>
                <c:pt idx="4273">
                  <c:v>5876.823810177418</c:v>
                </c:pt>
                <c:pt idx="4274">
                  <c:v>5876.823810177418</c:v>
                </c:pt>
                <c:pt idx="4275">
                  <c:v>5876.823810177418</c:v>
                </c:pt>
                <c:pt idx="4276">
                  <c:v>5876.823810177418</c:v>
                </c:pt>
                <c:pt idx="4277">
                  <c:v>5876.823810177418</c:v>
                </c:pt>
                <c:pt idx="4278">
                  <c:v>5876.823810177418</c:v>
                </c:pt>
                <c:pt idx="4279">
                  <c:v>5876.823810177418</c:v>
                </c:pt>
                <c:pt idx="4280">
                  <c:v>5876.823810177418</c:v>
                </c:pt>
                <c:pt idx="4281">
                  <c:v>5876.823810177418</c:v>
                </c:pt>
                <c:pt idx="4282">
                  <c:v>5876.823810177418</c:v>
                </c:pt>
                <c:pt idx="4283">
                  <c:v>5876.823810177418</c:v>
                </c:pt>
                <c:pt idx="4284">
                  <c:v>5876.823810177418</c:v>
                </c:pt>
                <c:pt idx="4285">
                  <c:v>5876.823810177418</c:v>
                </c:pt>
                <c:pt idx="4286">
                  <c:v>5876.823810177418</c:v>
                </c:pt>
                <c:pt idx="4287">
                  <c:v>5876.823810177418</c:v>
                </c:pt>
                <c:pt idx="4288">
                  <c:v>5876.823810177418</c:v>
                </c:pt>
                <c:pt idx="4289">
                  <c:v>5876.823810177418</c:v>
                </c:pt>
                <c:pt idx="4290">
                  <c:v>5876.823810177418</c:v>
                </c:pt>
                <c:pt idx="4291">
                  <c:v>5876.823810177418</c:v>
                </c:pt>
                <c:pt idx="4292">
                  <c:v>5876.823810177418</c:v>
                </c:pt>
                <c:pt idx="4293">
                  <c:v>5876.823810177418</c:v>
                </c:pt>
                <c:pt idx="4294">
                  <c:v>5876.823810177418</c:v>
                </c:pt>
                <c:pt idx="4295">
                  <c:v>5876.823810177418</c:v>
                </c:pt>
                <c:pt idx="4296">
                  <c:v>5876.823810177418</c:v>
                </c:pt>
                <c:pt idx="4297">
                  <c:v>5876.823810177418</c:v>
                </c:pt>
                <c:pt idx="4298">
                  <c:v>5876.823810177418</c:v>
                </c:pt>
                <c:pt idx="4299">
                  <c:v>5876.823810177418</c:v>
                </c:pt>
                <c:pt idx="4300">
                  <c:v>5876.823810177418</c:v>
                </c:pt>
                <c:pt idx="4301">
                  <c:v>5876.823810177418</c:v>
                </c:pt>
                <c:pt idx="4302">
                  <c:v>5876.823810177418</c:v>
                </c:pt>
                <c:pt idx="4303">
                  <c:v>5876.823810177418</c:v>
                </c:pt>
                <c:pt idx="4304">
                  <c:v>5876.823810177418</c:v>
                </c:pt>
                <c:pt idx="4305">
                  <c:v>5876.823810177418</c:v>
                </c:pt>
                <c:pt idx="4306">
                  <c:v>5876.823810177418</c:v>
                </c:pt>
                <c:pt idx="4307">
                  <c:v>5876.823810177418</c:v>
                </c:pt>
                <c:pt idx="4308">
                  <c:v>5876.823810177418</c:v>
                </c:pt>
                <c:pt idx="4309">
                  <c:v>5876.823810177418</c:v>
                </c:pt>
                <c:pt idx="4310">
                  <c:v>5876.823810177418</c:v>
                </c:pt>
                <c:pt idx="4311">
                  <c:v>5876.823810177418</c:v>
                </c:pt>
                <c:pt idx="4312">
                  <c:v>5876.823810177418</c:v>
                </c:pt>
                <c:pt idx="4313">
                  <c:v>5876.823810177418</c:v>
                </c:pt>
                <c:pt idx="4314">
                  <c:v>5876.823810177418</c:v>
                </c:pt>
                <c:pt idx="4315">
                  <c:v>5876.823810177418</c:v>
                </c:pt>
                <c:pt idx="4316">
                  <c:v>5876.823810177418</c:v>
                </c:pt>
                <c:pt idx="4317">
                  <c:v>5876.823810177418</c:v>
                </c:pt>
                <c:pt idx="4318">
                  <c:v>5876.823810177418</c:v>
                </c:pt>
                <c:pt idx="4319">
                  <c:v>5876.823810177418</c:v>
                </c:pt>
                <c:pt idx="4320">
                  <c:v>5876.823810177418</c:v>
                </c:pt>
                <c:pt idx="4321">
                  <c:v>5876.823810177418</c:v>
                </c:pt>
                <c:pt idx="4322">
                  <c:v>5876.823810177418</c:v>
                </c:pt>
                <c:pt idx="4323">
                  <c:v>5876.823810177418</c:v>
                </c:pt>
                <c:pt idx="4324">
                  <c:v>5876.823810177418</c:v>
                </c:pt>
                <c:pt idx="4325">
                  <c:v>5876.823810177418</c:v>
                </c:pt>
                <c:pt idx="4326">
                  <c:v>5876.823810177418</c:v>
                </c:pt>
                <c:pt idx="4327">
                  <c:v>5876.823810177418</c:v>
                </c:pt>
                <c:pt idx="4328">
                  <c:v>5876.823810177418</c:v>
                </c:pt>
                <c:pt idx="4329">
                  <c:v>5876.823810177418</c:v>
                </c:pt>
                <c:pt idx="4330">
                  <c:v>5876.823810177418</c:v>
                </c:pt>
                <c:pt idx="4331">
                  <c:v>5876.823810177418</c:v>
                </c:pt>
                <c:pt idx="4332">
                  <c:v>5876.823810177418</c:v>
                </c:pt>
                <c:pt idx="4333">
                  <c:v>5876.823810177418</c:v>
                </c:pt>
                <c:pt idx="4334">
                  <c:v>5876.823810177418</c:v>
                </c:pt>
                <c:pt idx="4335">
                  <c:v>5876.823810177418</c:v>
                </c:pt>
                <c:pt idx="4336">
                  <c:v>5876.823810177418</c:v>
                </c:pt>
                <c:pt idx="4337">
                  <c:v>5876.823810177418</c:v>
                </c:pt>
                <c:pt idx="4338">
                  <c:v>5876.823810177418</c:v>
                </c:pt>
                <c:pt idx="4339">
                  <c:v>5876.823810177418</c:v>
                </c:pt>
                <c:pt idx="4340">
                  <c:v>5876.823810177418</c:v>
                </c:pt>
                <c:pt idx="4341">
                  <c:v>5876.823810177418</c:v>
                </c:pt>
                <c:pt idx="4342">
                  <c:v>5876.823810177418</c:v>
                </c:pt>
                <c:pt idx="4343">
                  <c:v>5876.823810177418</c:v>
                </c:pt>
                <c:pt idx="4344">
                  <c:v>5876.823810177418</c:v>
                </c:pt>
                <c:pt idx="4345">
                  <c:v>5876.823810177418</c:v>
                </c:pt>
                <c:pt idx="4346">
                  <c:v>5876.823810177418</c:v>
                </c:pt>
                <c:pt idx="4347">
                  <c:v>5876.823810177418</c:v>
                </c:pt>
                <c:pt idx="4348">
                  <c:v>5876.823810177418</c:v>
                </c:pt>
                <c:pt idx="4349">
                  <c:v>5876.823810177418</c:v>
                </c:pt>
                <c:pt idx="4350">
                  <c:v>5876.823810177418</c:v>
                </c:pt>
                <c:pt idx="4351">
                  <c:v>5876.823810177418</c:v>
                </c:pt>
                <c:pt idx="4352">
                  <c:v>5876.823810177418</c:v>
                </c:pt>
                <c:pt idx="4353">
                  <c:v>5876.823810177418</c:v>
                </c:pt>
                <c:pt idx="4354">
                  <c:v>5876.823810177418</c:v>
                </c:pt>
                <c:pt idx="4355">
                  <c:v>5876.823810177418</c:v>
                </c:pt>
                <c:pt idx="4356">
                  <c:v>5876.823810177418</c:v>
                </c:pt>
                <c:pt idx="4357">
                  <c:v>5876.823810177418</c:v>
                </c:pt>
                <c:pt idx="4358">
                  <c:v>5876.823810177418</c:v>
                </c:pt>
                <c:pt idx="4359">
                  <c:v>5876.823810177418</c:v>
                </c:pt>
                <c:pt idx="4360">
                  <c:v>5876.823810177418</c:v>
                </c:pt>
                <c:pt idx="4361">
                  <c:v>5876.823810177418</c:v>
                </c:pt>
                <c:pt idx="4362">
                  <c:v>5876.823810177418</c:v>
                </c:pt>
                <c:pt idx="4363">
                  <c:v>5876.823810177418</c:v>
                </c:pt>
                <c:pt idx="4364">
                  <c:v>5876.823810177418</c:v>
                </c:pt>
                <c:pt idx="4365">
                  <c:v>5876.823810177418</c:v>
                </c:pt>
                <c:pt idx="4366">
                  <c:v>5876.823810177418</c:v>
                </c:pt>
                <c:pt idx="4367">
                  <c:v>5876.823810177418</c:v>
                </c:pt>
                <c:pt idx="4368">
                  <c:v>5876.823810177418</c:v>
                </c:pt>
                <c:pt idx="4369">
                  <c:v>5876.823810177418</c:v>
                </c:pt>
                <c:pt idx="4370">
                  <c:v>5876.823810177418</c:v>
                </c:pt>
                <c:pt idx="4371">
                  <c:v>5876.823810177418</c:v>
                </c:pt>
                <c:pt idx="4372">
                  <c:v>5876.823810177418</c:v>
                </c:pt>
                <c:pt idx="4373">
                  <c:v>5876.823810177418</c:v>
                </c:pt>
                <c:pt idx="4374">
                  <c:v>5876.823810177418</c:v>
                </c:pt>
                <c:pt idx="4375">
                  <c:v>5876.823810177418</c:v>
                </c:pt>
                <c:pt idx="4376">
                  <c:v>5876.823810177418</c:v>
                </c:pt>
                <c:pt idx="4377">
                  <c:v>5876.823810177418</c:v>
                </c:pt>
                <c:pt idx="4378">
                  <c:v>5876.823810177418</c:v>
                </c:pt>
                <c:pt idx="4379">
                  <c:v>5876.823810177418</c:v>
                </c:pt>
                <c:pt idx="4380">
                  <c:v>5876.823810177418</c:v>
                </c:pt>
                <c:pt idx="4381">
                  <c:v>5876.823810177418</c:v>
                </c:pt>
                <c:pt idx="4382">
                  <c:v>5876.823810177418</c:v>
                </c:pt>
                <c:pt idx="4383">
                  <c:v>5876.823810177418</c:v>
                </c:pt>
                <c:pt idx="4384">
                  <c:v>5876.823810177418</c:v>
                </c:pt>
                <c:pt idx="4385">
                  <c:v>5876.823810177418</c:v>
                </c:pt>
                <c:pt idx="4386">
                  <c:v>5876.823810177418</c:v>
                </c:pt>
                <c:pt idx="4387">
                  <c:v>5876.823810177418</c:v>
                </c:pt>
                <c:pt idx="4388">
                  <c:v>5876.823810177418</c:v>
                </c:pt>
                <c:pt idx="4389">
                  <c:v>5876.823810177418</c:v>
                </c:pt>
                <c:pt idx="4390">
                  <c:v>5876.823810177418</c:v>
                </c:pt>
                <c:pt idx="4391">
                  <c:v>5876.823810177418</c:v>
                </c:pt>
                <c:pt idx="4392">
                  <c:v>5876.823810177418</c:v>
                </c:pt>
                <c:pt idx="4393">
                  <c:v>5876.823810177418</c:v>
                </c:pt>
                <c:pt idx="4394">
                  <c:v>5876.823810177418</c:v>
                </c:pt>
                <c:pt idx="4395">
                  <c:v>5876.823810177418</c:v>
                </c:pt>
                <c:pt idx="4396">
                  <c:v>5876.823810177418</c:v>
                </c:pt>
                <c:pt idx="4397">
                  <c:v>5876.823810177418</c:v>
                </c:pt>
                <c:pt idx="4398">
                  <c:v>5876.823810177418</c:v>
                </c:pt>
                <c:pt idx="4399">
                  <c:v>5876.823810177418</c:v>
                </c:pt>
                <c:pt idx="4400">
                  <c:v>5876.823810177418</c:v>
                </c:pt>
                <c:pt idx="4401">
                  <c:v>5876.823810177418</c:v>
                </c:pt>
                <c:pt idx="4402">
                  <c:v>5876.823810177418</c:v>
                </c:pt>
                <c:pt idx="4403">
                  <c:v>5876.823810177418</c:v>
                </c:pt>
                <c:pt idx="4404">
                  <c:v>5876.823810177418</c:v>
                </c:pt>
                <c:pt idx="4405">
                  <c:v>5876.823810177418</c:v>
                </c:pt>
                <c:pt idx="4406">
                  <c:v>5876.823810177418</c:v>
                </c:pt>
                <c:pt idx="4407">
                  <c:v>5876.823810177418</c:v>
                </c:pt>
                <c:pt idx="4408">
                  <c:v>5876.823810177418</c:v>
                </c:pt>
                <c:pt idx="4409">
                  <c:v>5876.823810177418</c:v>
                </c:pt>
                <c:pt idx="4410">
                  <c:v>5876.823810177418</c:v>
                </c:pt>
                <c:pt idx="4411">
                  <c:v>5876.823810177418</c:v>
                </c:pt>
                <c:pt idx="4412">
                  <c:v>5876.823810177418</c:v>
                </c:pt>
                <c:pt idx="4413">
                  <c:v>5876.823810177418</c:v>
                </c:pt>
                <c:pt idx="4414">
                  <c:v>5876.823810177418</c:v>
                </c:pt>
                <c:pt idx="4415">
                  <c:v>5876.823810177418</c:v>
                </c:pt>
                <c:pt idx="4416">
                  <c:v>5876.823810177418</c:v>
                </c:pt>
                <c:pt idx="4417">
                  <c:v>5876.823810177418</c:v>
                </c:pt>
                <c:pt idx="4418">
                  <c:v>5876.823810177418</c:v>
                </c:pt>
                <c:pt idx="4419">
                  <c:v>5876.823810177418</c:v>
                </c:pt>
                <c:pt idx="4420">
                  <c:v>5876.823810177418</c:v>
                </c:pt>
                <c:pt idx="4421">
                  <c:v>5876.823810177418</c:v>
                </c:pt>
                <c:pt idx="4422">
                  <c:v>5876.823810177418</c:v>
                </c:pt>
                <c:pt idx="4423">
                  <c:v>5876.823810177418</c:v>
                </c:pt>
                <c:pt idx="4424">
                  <c:v>5876.823810177418</c:v>
                </c:pt>
                <c:pt idx="4425">
                  <c:v>5876.823810177418</c:v>
                </c:pt>
                <c:pt idx="4426">
                  <c:v>5876.823810177418</c:v>
                </c:pt>
                <c:pt idx="4427">
                  <c:v>5876.823810177418</c:v>
                </c:pt>
                <c:pt idx="4428">
                  <c:v>5876.823810177418</c:v>
                </c:pt>
                <c:pt idx="4429">
                  <c:v>5876.823810177418</c:v>
                </c:pt>
                <c:pt idx="4430">
                  <c:v>5876.823810177418</c:v>
                </c:pt>
                <c:pt idx="4431">
                  <c:v>5876.823810177418</c:v>
                </c:pt>
                <c:pt idx="4432">
                  <c:v>5876.823810177418</c:v>
                </c:pt>
                <c:pt idx="4433">
                  <c:v>5876.823810177418</c:v>
                </c:pt>
                <c:pt idx="4434">
                  <c:v>5876.823810177418</c:v>
                </c:pt>
                <c:pt idx="4435">
                  <c:v>5876.823810177418</c:v>
                </c:pt>
                <c:pt idx="4436">
                  <c:v>5876.823810177418</c:v>
                </c:pt>
                <c:pt idx="4437">
                  <c:v>5876.823810177418</c:v>
                </c:pt>
                <c:pt idx="4438">
                  <c:v>5876.823810177418</c:v>
                </c:pt>
                <c:pt idx="4439">
                  <c:v>5876.823810177418</c:v>
                </c:pt>
                <c:pt idx="4440">
                  <c:v>5876.823810177418</c:v>
                </c:pt>
                <c:pt idx="4441">
                  <c:v>5876.823810177418</c:v>
                </c:pt>
                <c:pt idx="4442">
                  <c:v>5876.823810177418</c:v>
                </c:pt>
                <c:pt idx="4443">
                  <c:v>5876.823810177418</c:v>
                </c:pt>
                <c:pt idx="4444">
                  <c:v>5876.823810177418</c:v>
                </c:pt>
                <c:pt idx="4445">
                  <c:v>5876.823810177418</c:v>
                </c:pt>
                <c:pt idx="4446">
                  <c:v>5876.823810177418</c:v>
                </c:pt>
                <c:pt idx="4447">
                  <c:v>5876.823810177418</c:v>
                </c:pt>
                <c:pt idx="4448">
                  <c:v>5876.823810177418</c:v>
                </c:pt>
                <c:pt idx="4449">
                  <c:v>5876.823810177418</c:v>
                </c:pt>
                <c:pt idx="4450">
                  <c:v>5876.823810177418</c:v>
                </c:pt>
                <c:pt idx="4451">
                  <c:v>5876.823810177418</c:v>
                </c:pt>
                <c:pt idx="4452">
                  <c:v>5876.823810177418</c:v>
                </c:pt>
                <c:pt idx="4453">
                  <c:v>5876.823810177418</c:v>
                </c:pt>
                <c:pt idx="4454">
                  <c:v>5876.823810177418</c:v>
                </c:pt>
                <c:pt idx="4455">
                  <c:v>5876.823810177418</c:v>
                </c:pt>
                <c:pt idx="4456">
                  <c:v>5876.823810177418</c:v>
                </c:pt>
                <c:pt idx="4457">
                  <c:v>5876.823810177418</c:v>
                </c:pt>
                <c:pt idx="4458">
                  <c:v>5876.823810177418</c:v>
                </c:pt>
                <c:pt idx="4459">
                  <c:v>5876.823810177418</c:v>
                </c:pt>
                <c:pt idx="4460">
                  <c:v>5876.823810177418</c:v>
                </c:pt>
                <c:pt idx="4461">
                  <c:v>5876.823810177418</c:v>
                </c:pt>
                <c:pt idx="4462">
                  <c:v>5876.823810177418</c:v>
                </c:pt>
                <c:pt idx="4463">
                  <c:v>5876.823810177418</c:v>
                </c:pt>
                <c:pt idx="4464">
                  <c:v>5876.823810177418</c:v>
                </c:pt>
                <c:pt idx="4465">
                  <c:v>5876.823810177418</c:v>
                </c:pt>
                <c:pt idx="4466">
                  <c:v>5876.823810177418</c:v>
                </c:pt>
                <c:pt idx="4467">
                  <c:v>5876.823810177418</c:v>
                </c:pt>
                <c:pt idx="4468">
                  <c:v>5876.823810177418</c:v>
                </c:pt>
                <c:pt idx="4469">
                  <c:v>5876.823810177418</c:v>
                </c:pt>
                <c:pt idx="4470">
                  <c:v>5876.823810177418</c:v>
                </c:pt>
                <c:pt idx="4471">
                  <c:v>5876.823810177418</c:v>
                </c:pt>
                <c:pt idx="4472">
                  <c:v>5876.823810177418</c:v>
                </c:pt>
                <c:pt idx="4473">
                  <c:v>5876.823810177418</c:v>
                </c:pt>
                <c:pt idx="4474">
                  <c:v>5876.823810177418</c:v>
                </c:pt>
                <c:pt idx="4475">
                  <c:v>5876.823810177418</c:v>
                </c:pt>
                <c:pt idx="4476">
                  <c:v>5876.823810177418</c:v>
                </c:pt>
                <c:pt idx="4477">
                  <c:v>5876.823810177418</c:v>
                </c:pt>
                <c:pt idx="4478">
                  <c:v>5876.823810177418</c:v>
                </c:pt>
                <c:pt idx="4479">
                  <c:v>5876.823810177418</c:v>
                </c:pt>
                <c:pt idx="4480">
                  <c:v>5876.823810177418</c:v>
                </c:pt>
                <c:pt idx="4481">
                  <c:v>5876.823810177418</c:v>
                </c:pt>
                <c:pt idx="4482">
                  <c:v>5876.823810177418</c:v>
                </c:pt>
                <c:pt idx="4483">
                  <c:v>5876.823810177418</c:v>
                </c:pt>
                <c:pt idx="4484">
                  <c:v>5876.823810177418</c:v>
                </c:pt>
                <c:pt idx="4485">
                  <c:v>5876.823810177418</c:v>
                </c:pt>
                <c:pt idx="4486">
                  <c:v>5876.823810177418</c:v>
                </c:pt>
                <c:pt idx="4487">
                  <c:v>5876.823810177418</c:v>
                </c:pt>
                <c:pt idx="4488">
                  <c:v>5876.823810177418</c:v>
                </c:pt>
                <c:pt idx="4489">
                  <c:v>5876.823810177418</c:v>
                </c:pt>
                <c:pt idx="4490">
                  <c:v>5876.823810177418</c:v>
                </c:pt>
                <c:pt idx="4491">
                  <c:v>5876.823810177418</c:v>
                </c:pt>
                <c:pt idx="4492">
                  <c:v>5876.823810177418</c:v>
                </c:pt>
                <c:pt idx="4493">
                  <c:v>5876.823810177418</c:v>
                </c:pt>
                <c:pt idx="4494">
                  <c:v>5876.823810177418</c:v>
                </c:pt>
                <c:pt idx="4495">
                  <c:v>5876.823810177418</c:v>
                </c:pt>
                <c:pt idx="4496">
                  <c:v>5876.823810177418</c:v>
                </c:pt>
                <c:pt idx="4497">
                  <c:v>5876.823810177418</c:v>
                </c:pt>
                <c:pt idx="4498">
                  <c:v>5876.823810177418</c:v>
                </c:pt>
                <c:pt idx="4499">
                  <c:v>5876.823810177418</c:v>
                </c:pt>
                <c:pt idx="4500">
                  <c:v>5876.823810177418</c:v>
                </c:pt>
                <c:pt idx="4501">
                  <c:v>5876.823810177418</c:v>
                </c:pt>
                <c:pt idx="4502">
                  <c:v>5876.823810177418</c:v>
                </c:pt>
                <c:pt idx="4503">
                  <c:v>5876.823810177418</c:v>
                </c:pt>
                <c:pt idx="4504">
                  <c:v>5876.823810177418</c:v>
                </c:pt>
                <c:pt idx="4505">
                  <c:v>5876.823810177418</c:v>
                </c:pt>
                <c:pt idx="4506">
                  <c:v>5876.823810177418</c:v>
                </c:pt>
                <c:pt idx="4507">
                  <c:v>5876.823810177418</c:v>
                </c:pt>
                <c:pt idx="4508">
                  <c:v>5876.823810177418</c:v>
                </c:pt>
                <c:pt idx="4509">
                  <c:v>5876.823810177418</c:v>
                </c:pt>
                <c:pt idx="4510">
                  <c:v>5876.823810177418</c:v>
                </c:pt>
                <c:pt idx="4511">
                  <c:v>5876.823810177418</c:v>
                </c:pt>
                <c:pt idx="4512">
                  <c:v>5876.823810177418</c:v>
                </c:pt>
                <c:pt idx="4513">
                  <c:v>5876.823810177418</c:v>
                </c:pt>
                <c:pt idx="4514">
                  <c:v>5876.823810177418</c:v>
                </c:pt>
                <c:pt idx="4515">
                  <c:v>5876.823810177418</c:v>
                </c:pt>
                <c:pt idx="4516">
                  <c:v>5876.823810177418</c:v>
                </c:pt>
                <c:pt idx="4517">
                  <c:v>5876.823810177418</c:v>
                </c:pt>
                <c:pt idx="4518">
                  <c:v>5876.823810177418</c:v>
                </c:pt>
                <c:pt idx="4519">
                  <c:v>5876.823810177418</c:v>
                </c:pt>
                <c:pt idx="4520">
                  <c:v>5876.823810177418</c:v>
                </c:pt>
                <c:pt idx="4521">
                  <c:v>5876.823810177418</c:v>
                </c:pt>
                <c:pt idx="4522">
                  <c:v>5876.823810177418</c:v>
                </c:pt>
                <c:pt idx="4523">
                  <c:v>5876.823810177418</c:v>
                </c:pt>
                <c:pt idx="4524">
                  <c:v>5876.823810177418</c:v>
                </c:pt>
                <c:pt idx="4525">
                  <c:v>5876.823810177418</c:v>
                </c:pt>
                <c:pt idx="4526">
                  <c:v>5876.823810177418</c:v>
                </c:pt>
                <c:pt idx="4527">
                  <c:v>5876.823810177418</c:v>
                </c:pt>
                <c:pt idx="4528">
                  <c:v>5876.823810177418</c:v>
                </c:pt>
                <c:pt idx="4529">
                  <c:v>5876.823810177418</c:v>
                </c:pt>
                <c:pt idx="4530">
                  <c:v>5876.823810177418</c:v>
                </c:pt>
                <c:pt idx="4531">
                  <c:v>5876.823810177418</c:v>
                </c:pt>
                <c:pt idx="4532">
                  <c:v>5876.823810177418</c:v>
                </c:pt>
                <c:pt idx="4533">
                  <c:v>5876.823810177418</c:v>
                </c:pt>
                <c:pt idx="4534">
                  <c:v>5876.823810177418</c:v>
                </c:pt>
                <c:pt idx="4535">
                  <c:v>5876.823810177418</c:v>
                </c:pt>
                <c:pt idx="4536">
                  <c:v>5876.823810177418</c:v>
                </c:pt>
                <c:pt idx="4537">
                  <c:v>5876.823810177418</c:v>
                </c:pt>
                <c:pt idx="4538">
                  <c:v>5876.823810177418</c:v>
                </c:pt>
                <c:pt idx="4539">
                  <c:v>5876.823810177418</c:v>
                </c:pt>
                <c:pt idx="4540">
                  <c:v>5876.823810177418</c:v>
                </c:pt>
                <c:pt idx="4541">
                  <c:v>5876.823810177418</c:v>
                </c:pt>
                <c:pt idx="4542">
                  <c:v>5876.823810177418</c:v>
                </c:pt>
                <c:pt idx="4543">
                  <c:v>5876.823810177418</c:v>
                </c:pt>
                <c:pt idx="4544">
                  <c:v>5876.823810177418</c:v>
                </c:pt>
                <c:pt idx="4545">
                  <c:v>5876.823810177418</c:v>
                </c:pt>
                <c:pt idx="4546">
                  <c:v>5876.823810177418</c:v>
                </c:pt>
                <c:pt idx="4547">
                  <c:v>5876.823810177418</c:v>
                </c:pt>
                <c:pt idx="4548">
                  <c:v>5876.823810177418</c:v>
                </c:pt>
                <c:pt idx="4549">
                  <c:v>5876.823810177418</c:v>
                </c:pt>
                <c:pt idx="4550">
                  <c:v>5876.823810177418</c:v>
                </c:pt>
                <c:pt idx="4551">
                  <c:v>5876.823810177418</c:v>
                </c:pt>
                <c:pt idx="4552">
                  <c:v>5876.823810177418</c:v>
                </c:pt>
                <c:pt idx="4553">
                  <c:v>5876.823810177418</c:v>
                </c:pt>
                <c:pt idx="4554">
                  <c:v>5876.823810177418</c:v>
                </c:pt>
                <c:pt idx="4555">
                  <c:v>5876.823810177418</c:v>
                </c:pt>
                <c:pt idx="4556">
                  <c:v>5876.823810177418</c:v>
                </c:pt>
                <c:pt idx="4557">
                  <c:v>5876.823810177418</c:v>
                </c:pt>
                <c:pt idx="4558">
                  <c:v>5876.823810177418</c:v>
                </c:pt>
                <c:pt idx="4559">
                  <c:v>5876.823810177418</c:v>
                </c:pt>
                <c:pt idx="4560">
                  <c:v>5876.823810177418</c:v>
                </c:pt>
                <c:pt idx="4561">
                  <c:v>5876.823810177418</c:v>
                </c:pt>
                <c:pt idx="4562">
                  <c:v>5876.823810177418</c:v>
                </c:pt>
                <c:pt idx="4563">
                  <c:v>5876.823810177418</c:v>
                </c:pt>
                <c:pt idx="4564">
                  <c:v>5876.823810177418</c:v>
                </c:pt>
                <c:pt idx="4565">
                  <c:v>5876.823810177418</c:v>
                </c:pt>
                <c:pt idx="4566">
                  <c:v>5876.823810177418</c:v>
                </c:pt>
                <c:pt idx="4567">
                  <c:v>5876.823810177418</c:v>
                </c:pt>
                <c:pt idx="4568">
                  <c:v>5876.823810177418</c:v>
                </c:pt>
                <c:pt idx="4569">
                  <c:v>5876.823810177418</c:v>
                </c:pt>
                <c:pt idx="4570">
                  <c:v>5876.823810177418</c:v>
                </c:pt>
                <c:pt idx="4571">
                  <c:v>5876.823810177418</c:v>
                </c:pt>
                <c:pt idx="4572">
                  <c:v>5876.823810177418</c:v>
                </c:pt>
                <c:pt idx="4573">
                  <c:v>5876.823810177418</c:v>
                </c:pt>
                <c:pt idx="4574">
                  <c:v>5876.823810177418</c:v>
                </c:pt>
                <c:pt idx="4575">
                  <c:v>5876.823810177418</c:v>
                </c:pt>
                <c:pt idx="4576">
                  <c:v>5876.823810177418</c:v>
                </c:pt>
                <c:pt idx="4577">
                  <c:v>5876.823810177418</c:v>
                </c:pt>
                <c:pt idx="4578">
                  <c:v>5876.823810177418</c:v>
                </c:pt>
                <c:pt idx="4579">
                  <c:v>5876.823810177418</c:v>
                </c:pt>
                <c:pt idx="4580">
                  <c:v>5876.823810177418</c:v>
                </c:pt>
                <c:pt idx="4581">
                  <c:v>5876.823810177418</c:v>
                </c:pt>
                <c:pt idx="4582">
                  <c:v>5876.823810177418</c:v>
                </c:pt>
                <c:pt idx="4583">
                  <c:v>5876.823810177418</c:v>
                </c:pt>
                <c:pt idx="4584">
                  <c:v>5876.823810177418</c:v>
                </c:pt>
                <c:pt idx="4585">
                  <c:v>5876.823810177418</c:v>
                </c:pt>
                <c:pt idx="4586">
                  <c:v>5876.823810177418</c:v>
                </c:pt>
                <c:pt idx="4587">
                  <c:v>5876.823810177418</c:v>
                </c:pt>
                <c:pt idx="4588">
                  <c:v>5876.823810177418</c:v>
                </c:pt>
                <c:pt idx="4589">
                  <c:v>5876.823810177418</c:v>
                </c:pt>
                <c:pt idx="4590">
                  <c:v>5876.823810177418</c:v>
                </c:pt>
                <c:pt idx="4591">
                  <c:v>5876.823810177418</c:v>
                </c:pt>
                <c:pt idx="4592">
                  <c:v>5876.823810177418</c:v>
                </c:pt>
                <c:pt idx="4593">
                  <c:v>5876.823810177418</c:v>
                </c:pt>
                <c:pt idx="4594">
                  <c:v>5876.823810177418</c:v>
                </c:pt>
                <c:pt idx="4595">
                  <c:v>5876.823810177418</c:v>
                </c:pt>
                <c:pt idx="4596">
                  <c:v>5876.823810177418</c:v>
                </c:pt>
                <c:pt idx="4597">
                  <c:v>5876.823810177418</c:v>
                </c:pt>
                <c:pt idx="4598">
                  <c:v>5876.823810177418</c:v>
                </c:pt>
                <c:pt idx="4599">
                  <c:v>5876.823810177418</c:v>
                </c:pt>
                <c:pt idx="4600">
                  <c:v>5876.823810177418</c:v>
                </c:pt>
                <c:pt idx="4601">
                  <c:v>5876.823810177418</c:v>
                </c:pt>
                <c:pt idx="4602">
                  <c:v>5876.823810177418</c:v>
                </c:pt>
                <c:pt idx="4603">
                  <c:v>5876.823810177418</c:v>
                </c:pt>
                <c:pt idx="4604">
                  <c:v>5876.823810177418</c:v>
                </c:pt>
                <c:pt idx="4605">
                  <c:v>5876.823810177418</c:v>
                </c:pt>
                <c:pt idx="4606">
                  <c:v>5876.823810177418</c:v>
                </c:pt>
                <c:pt idx="4607">
                  <c:v>5876.823810177418</c:v>
                </c:pt>
                <c:pt idx="4608">
                  <c:v>5876.823810177418</c:v>
                </c:pt>
                <c:pt idx="4609">
                  <c:v>5876.823810177418</c:v>
                </c:pt>
                <c:pt idx="4610">
                  <c:v>5876.823810177418</c:v>
                </c:pt>
                <c:pt idx="4611">
                  <c:v>5876.823810177418</c:v>
                </c:pt>
                <c:pt idx="4612">
                  <c:v>5876.823810177418</c:v>
                </c:pt>
                <c:pt idx="4613">
                  <c:v>5876.823810177418</c:v>
                </c:pt>
                <c:pt idx="4614">
                  <c:v>5876.823810177418</c:v>
                </c:pt>
                <c:pt idx="4615">
                  <c:v>5876.823810177418</c:v>
                </c:pt>
                <c:pt idx="4616">
                  <c:v>5876.823810177418</c:v>
                </c:pt>
                <c:pt idx="4617">
                  <c:v>5876.823810177418</c:v>
                </c:pt>
                <c:pt idx="4618">
                  <c:v>5876.823810177418</c:v>
                </c:pt>
                <c:pt idx="4619">
                  <c:v>5876.823810177418</c:v>
                </c:pt>
                <c:pt idx="4620">
                  <c:v>5876.823810177418</c:v>
                </c:pt>
                <c:pt idx="4621">
                  <c:v>5876.823810177418</c:v>
                </c:pt>
                <c:pt idx="4622">
                  <c:v>5876.823810177418</c:v>
                </c:pt>
                <c:pt idx="4623">
                  <c:v>5876.823810177418</c:v>
                </c:pt>
                <c:pt idx="4624">
                  <c:v>5876.823810177418</c:v>
                </c:pt>
                <c:pt idx="4625">
                  <c:v>5876.823810177418</c:v>
                </c:pt>
                <c:pt idx="4626">
                  <c:v>5876.823810177418</c:v>
                </c:pt>
                <c:pt idx="4627">
                  <c:v>5876.823810177418</c:v>
                </c:pt>
                <c:pt idx="4628">
                  <c:v>5876.823810177418</c:v>
                </c:pt>
                <c:pt idx="4629">
                  <c:v>5876.823810177418</c:v>
                </c:pt>
                <c:pt idx="4630">
                  <c:v>5876.823810177418</c:v>
                </c:pt>
                <c:pt idx="4631">
                  <c:v>5876.823810177418</c:v>
                </c:pt>
                <c:pt idx="4632">
                  <c:v>5876.823810177418</c:v>
                </c:pt>
                <c:pt idx="4633">
                  <c:v>5876.823810177418</c:v>
                </c:pt>
                <c:pt idx="4634">
                  <c:v>5876.823810177418</c:v>
                </c:pt>
                <c:pt idx="4635">
                  <c:v>5876.823810177418</c:v>
                </c:pt>
                <c:pt idx="4636">
                  <c:v>5876.823810177418</c:v>
                </c:pt>
                <c:pt idx="4637">
                  <c:v>5876.823810177418</c:v>
                </c:pt>
                <c:pt idx="4638">
                  <c:v>5876.823810177418</c:v>
                </c:pt>
                <c:pt idx="4639">
                  <c:v>5876.823810177418</c:v>
                </c:pt>
                <c:pt idx="4640">
                  <c:v>5876.823810177418</c:v>
                </c:pt>
                <c:pt idx="4641">
                  <c:v>5876.823810177418</c:v>
                </c:pt>
                <c:pt idx="4642">
                  <c:v>5876.823810177418</c:v>
                </c:pt>
                <c:pt idx="4643">
                  <c:v>5876.823810177418</c:v>
                </c:pt>
                <c:pt idx="4644">
                  <c:v>5876.823810177418</c:v>
                </c:pt>
                <c:pt idx="4645">
                  <c:v>5876.823810177418</c:v>
                </c:pt>
                <c:pt idx="4646">
                  <c:v>5876.823810177418</c:v>
                </c:pt>
                <c:pt idx="4647">
                  <c:v>5876.823810177418</c:v>
                </c:pt>
                <c:pt idx="4648">
                  <c:v>5876.823810177418</c:v>
                </c:pt>
                <c:pt idx="4649">
                  <c:v>5876.823810177418</c:v>
                </c:pt>
                <c:pt idx="4650">
                  <c:v>5876.823810177418</c:v>
                </c:pt>
                <c:pt idx="4651">
                  <c:v>5876.823810177418</c:v>
                </c:pt>
                <c:pt idx="4652">
                  <c:v>5876.823810177418</c:v>
                </c:pt>
                <c:pt idx="4653">
                  <c:v>5876.823810177418</c:v>
                </c:pt>
                <c:pt idx="4654">
                  <c:v>5876.823810177418</c:v>
                </c:pt>
                <c:pt idx="4655">
                  <c:v>5876.823810177418</c:v>
                </c:pt>
                <c:pt idx="4656">
                  <c:v>5876.823810177418</c:v>
                </c:pt>
                <c:pt idx="4657">
                  <c:v>5876.823810177418</c:v>
                </c:pt>
                <c:pt idx="4658">
                  <c:v>5876.823810177418</c:v>
                </c:pt>
                <c:pt idx="4659">
                  <c:v>5876.823810177418</c:v>
                </c:pt>
                <c:pt idx="4660">
                  <c:v>5876.823810177418</c:v>
                </c:pt>
                <c:pt idx="4661">
                  <c:v>5876.823810177418</c:v>
                </c:pt>
                <c:pt idx="4662">
                  <c:v>5876.823810177418</c:v>
                </c:pt>
                <c:pt idx="4663">
                  <c:v>5876.823810177418</c:v>
                </c:pt>
                <c:pt idx="4664">
                  <c:v>5876.823810177418</c:v>
                </c:pt>
                <c:pt idx="4665">
                  <c:v>5876.823810177418</c:v>
                </c:pt>
                <c:pt idx="4666">
                  <c:v>5876.823810177418</c:v>
                </c:pt>
                <c:pt idx="4667">
                  <c:v>5876.823810177418</c:v>
                </c:pt>
                <c:pt idx="4668">
                  <c:v>5876.823810177418</c:v>
                </c:pt>
                <c:pt idx="4669">
                  <c:v>5876.823810177418</c:v>
                </c:pt>
                <c:pt idx="4670">
                  <c:v>5876.823810177418</c:v>
                </c:pt>
                <c:pt idx="4671">
                  <c:v>5876.823810177418</c:v>
                </c:pt>
                <c:pt idx="4672">
                  <c:v>5876.823810177418</c:v>
                </c:pt>
                <c:pt idx="4673">
                  <c:v>5876.823810177418</c:v>
                </c:pt>
                <c:pt idx="4674">
                  <c:v>5876.823810177418</c:v>
                </c:pt>
                <c:pt idx="4675">
                  <c:v>5876.823810177418</c:v>
                </c:pt>
                <c:pt idx="4676">
                  <c:v>5876.823810177418</c:v>
                </c:pt>
                <c:pt idx="4677">
                  <c:v>5876.823810177418</c:v>
                </c:pt>
                <c:pt idx="4678">
                  <c:v>5876.823810177418</c:v>
                </c:pt>
                <c:pt idx="4679">
                  <c:v>5876.823810177418</c:v>
                </c:pt>
                <c:pt idx="4680">
                  <c:v>5876.823810177418</c:v>
                </c:pt>
                <c:pt idx="4681">
                  <c:v>5876.823810177418</c:v>
                </c:pt>
                <c:pt idx="4682">
                  <c:v>5876.823810177418</c:v>
                </c:pt>
                <c:pt idx="4683">
                  <c:v>5876.823810177418</c:v>
                </c:pt>
                <c:pt idx="4684">
                  <c:v>5876.823810177418</c:v>
                </c:pt>
                <c:pt idx="4685">
                  <c:v>5876.823810177418</c:v>
                </c:pt>
                <c:pt idx="4686">
                  <c:v>5876.823810177418</c:v>
                </c:pt>
                <c:pt idx="4687">
                  <c:v>5876.823810177418</c:v>
                </c:pt>
                <c:pt idx="4688">
                  <c:v>5876.823810177418</c:v>
                </c:pt>
                <c:pt idx="4689">
                  <c:v>5876.823810177418</c:v>
                </c:pt>
                <c:pt idx="4690">
                  <c:v>5876.823810177418</c:v>
                </c:pt>
                <c:pt idx="4691">
                  <c:v>5876.823810177418</c:v>
                </c:pt>
                <c:pt idx="4692">
                  <c:v>5876.823810177418</c:v>
                </c:pt>
                <c:pt idx="4693">
                  <c:v>5876.823810177418</c:v>
                </c:pt>
                <c:pt idx="4694">
                  <c:v>5876.823810177418</c:v>
                </c:pt>
                <c:pt idx="4695">
                  <c:v>5876.823810177418</c:v>
                </c:pt>
                <c:pt idx="4696">
                  <c:v>5876.823810177418</c:v>
                </c:pt>
                <c:pt idx="4697">
                  <c:v>5876.823810177418</c:v>
                </c:pt>
                <c:pt idx="4698">
                  <c:v>5876.823810177418</c:v>
                </c:pt>
                <c:pt idx="4699">
                  <c:v>5876.823810177418</c:v>
                </c:pt>
                <c:pt idx="4700">
                  <c:v>5876.823810177418</c:v>
                </c:pt>
                <c:pt idx="4701">
                  <c:v>5876.823810177418</c:v>
                </c:pt>
                <c:pt idx="4702">
                  <c:v>5876.823810177418</c:v>
                </c:pt>
                <c:pt idx="4703">
                  <c:v>5876.823810177418</c:v>
                </c:pt>
                <c:pt idx="4704">
                  <c:v>5876.823810177418</c:v>
                </c:pt>
                <c:pt idx="4705">
                  <c:v>5876.823810177418</c:v>
                </c:pt>
                <c:pt idx="4706">
                  <c:v>5876.823810177418</c:v>
                </c:pt>
                <c:pt idx="4707">
                  <c:v>5876.823810177418</c:v>
                </c:pt>
                <c:pt idx="4708">
                  <c:v>5876.823810177418</c:v>
                </c:pt>
                <c:pt idx="4709">
                  <c:v>5876.823810177418</c:v>
                </c:pt>
                <c:pt idx="4710">
                  <c:v>5876.823810177418</c:v>
                </c:pt>
                <c:pt idx="4711">
                  <c:v>5876.823810177418</c:v>
                </c:pt>
                <c:pt idx="4712">
                  <c:v>5876.823810177418</c:v>
                </c:pt>
                <c:pt idx="4713">
                  <c:v>5876.823810177418</c:v>
                </c:pt>
                <c:pt idx="4714">
                  <c:v>5876.823810177418</c:v>
                </c:pt>
                <c:pt idx="4715">
                  <c:v>5876.823810177418</c:v>
                </c:pt>
                <c:pt idx="4716">
                  <c:v>5876.823810177418</c:v>
                </c:pt>
                <c:pt idx="4717">
                  <c:v>5876.823810177418</c:v>
                </c:pt>
                <c:pt idx="4718">
                  <c:v>5876.823810177418</c:v>
                </c:pt>
                <c:pt idx="4719">
                  <c:v>5876.823810177418</c:v>
                </c:pt>
                <c:pt idx="4720">
                  <c:v>5876.823810177418</c:v>
                </c:pt>
                <c:pt idx="4721">
                  <c:v>5876.823810177418</c:v>
                </c:pt>
                <c:pt idx="4722">
                  <c:v>5876.823810177418</c:v>
                </c:pt>
                <c:pt idx="4723">
                  <c:v>5876.823810177418</c:v>
                </c:pt>
                <c:pt idx="4724">
                  <c:v>5876.823810177418</c:v>
                </c:pt>
                <c:pt idx="4725">
                  <c:v>5876.823810177418</c:v>
                </c:pt>
                <c:pt idx="4726">
                  <c:v>5876.823810177418</c:v>
                </c:pt>
                <c:pt idx="4727">
                  <c:v>5876.823810177418</c:v>
                </c:pt>
                <c:pt idx="4728">
                  <c:v>5876.823810177418</c:v>
                </c:pt>
                <c:pt idx="4729">
                  <c:v>5876.823810177418</c:v>
                </c:pt>
                <c:pt idx="4730">
                  <c:v>5876.823810177418</c:v>
                </c:pt>
                <c:pt idx="4731">
                  <c:v>5876.823810177418</c:v>
                </c:pt>
                <c:pt idx="4732">
                  <c:v>5876.823810177418</c:v>
                </c:pt>
                <c:pt idx="4733">
                  <c:v>5876.823810177418</c:v>
                </c:pt>
                <c:pt idx="4734">
                  <c:v>5876.823810177418</c:v>
                </c:pt>
                <c:pt idx="4735">
                  <c:v>5876.823810177418</c:v>
                </c:pt>
                <c:pt idx="4736">
                  <c:v>5876.823810177418</c:v>
                </c:pt>
                <c:pt idx="4737">
                  <c:v>5876.823810177418</c:v>
                </c:pt>
                <c:pt idx="4738">
                  <c:v>5876.823810177418</c:v>
                </c:pt>
                <c:pt idx="4739">
                  <c:v>5876.823810177418</c:v>
                </c:pt>
                <c:pt idx="4740">
                  <c:v>5876.823810177418</c:v>
                </c:pt>
                <c:pt idx="4741">
                  <c:v>5876.823810177418</c:v>
                </c:pt>
                <c:pt idx="4742">
                  <c:v>5876.823810177418</c:v>
                </c:pt>
                <c:pt idx="4743">
                  <c:v>5876.823810177418</c:v>
                </c:pt>
                <c:pt idx="4744">
                  <c:v>5876.823810177418</c:v>
                </c:pt>
                <c:pt idx="4745">
                  <c:v>5876.823810177418</c:v>
                </c:pt>
                <c:pt idx="4746">
                  <c:v>5876.823810177418</c:v>
                </c:pt>
                <c:pt idx="4747">
                  <c:v>5876.823810177418</c:v>
                </c:pt>
                <c:pt idx="4748">
                  <c:v>5876.823810177418</c:v>
                </c:pt>
                <c:pt idx="4749">
                  <c:v>5876.823810177418</c:v>
                </c:pt>
                <c:pt idx="4750">
                  <c:v>5876.823810177418</c:v>
                </c:pt>
                <c:pt idx="4751">
                  <c:v>5876.823810177418</c:v>
                </c:pt>
                <c:pt idx="4752">
                  <c:v>5876.823810177418</c:v>
                </c:pt>
                <c:pt idx="4753">
                  <c:v>5876.823810177418</c:v>
                </c:pt>
                <c:pt idx="4754">
                  <c:v>5876.823810177418</c:v>
                </c:pt>
                <c:pt idx="4755">
                  <c:v>5876.823810177418</c:v>
                </c:pt>
                <c:pt idx="4756">
                  <c:v>5876.823810177418</c:v>
                </c:pt>
                <c:pt idx="4757">
                  <c:v>5876.823810177418</c:v>
                </c:pt>
                <c:pt idx="4758">
                  <c:v>5876.823810177418</c:v>
                </c:pt>
                <c:pt idx="4759">
                  <c:v>5876.823810177418</c:v>
                </c:pt>
                <c:pt idx="4760">
                  <c:v>5876.823810177418</c:v>
                </c:pt>
                <c:pt idx="4761">
                  <c:v>5876.823810177418</c:v>
                </c:pt>
                <c:pt idx="4762">
                  <c:v>5876.823810177418</c:v>
                </c:pt>
                <c:pt idx="4763">
                  <c:v>5876.823810177418</c:v>
                </c:pt>
                <c:pt idx="4764">
                  <c:v>5876.823810177418</c:v>
                </c:pt>
                <c:pt idx="4765">
                  <c:v>5876.823810177418</c:v>
                </c:pt>
                <c:pt idx="4766">
                  <c:v>5876.823810177418</c:v>
                </c:pt>
                <c:pt idx="4767">
                  <c:v>5876.823810177418</c:v>
                </c:pt>
                <c:pt idx="4768">
                  <c:v>5876.823810177418</c:v>
                </c:pt>
                <c:pt idx="4769">
                  <c:v>5876.823810177418</c:v>
                </c:pt>
                <c:pt idx="4770">
                  <c:v>5876.823810177418</c:v>
                </c:pt>
                <c:pt idx="4771">
                  <c:v>5876.823810177418</c:v>
                </c:pt>
                <c:pt idx="4772">
                  <c:v>5876.823810177418</c:v>
                </c:pt>
                <c:pt idx="4773">
                  <c:v>5876.823810177418</c:v>
                </c:pt>
                <c:pt idx="4774">
                  <c:v>5876.823810177418</c:v>
                </c:pt>
                <c:pt idx="4775">
                  <c:v>5876.823810177418</c:v>
                </c:pt>
                <c:pt idx="4776">
                  <c:v>5876.823810177418</c:v>
                </c:pt>
                <c:pt idx="4777">
                  <c:v>5876.823810177418</c:v>
                </c:pt>
                <c:pt idx="4778">
                  <c:v>5876.823810177418</c:v>
                </c:pt>
                <c:pt idx="4779">
                  <c:v>5876.823810177418</c:v>
                </c:pt>
                <c:pt idx="4780">
                  <c:v>5876.823810177418</c:v>
                </c:pt>
                <c:pt idx="4781">
                  <c:v>5876.823810177418</c:v>
                </c:pt>
                <c:pt idx="4782">
                  <c:v>5876.823810177418</c:v>
                </c:pt>
                <c:pt idx="4783">
                  <c:v>5876.823810177418</c:v>
                </c:pt>
                <c:pt idx="4784">
                  <c:v>5876.823810177418</c:v>
                </c:pt>
                <c:pt idx="4785">
                  <c:v>5876.823810177418</c:v>
                </c:pt>
                <c:pt idx="4786">
                  <c:v>5876.823810177418</c:v>
                </c:pt>
                <c:pt idx="4787">
                  <c:v>5876.823810177418</c:v>
                </c:pt>
                <c:pt idx="4788">
                  <c:v>5876.823810177418</c:v>
                </c:pt>
                <c:pt idx="4789">
                  <c:v>5876.823810177418</c:v>
                </c:pt>
                <c:pt idx="4790">
                  <c:v>5876.823810177418</c:v>
                </c:pt>
                <c:pt idx="4791">
                  <c:v>5876.823810177418</c:v>
                </c:pt>
                <c:pt idx="4792">
                  <c:v>5876.823810177418</c:v>
                </c:pt>
                <c:pt idx="4793">
                  <c:v>5876.823810177418</c:v>
                </c:pt>
                <c:pt idx="4794">
                  <c:v>5876.823810177418</c:v>
                </c:pt>
                <c:pt idx="4795">
                  <c:v>5876.823810177418</c:v>
                </c:pt>
                <c:pt idx="4796">
                  <c:v>5876.823810177418</c:v>
                </c:pt>
                <c:pt idx="4797">
                  <c:v>5876.823810177418</c:v>
                </c:pt>
                <c:pt idx="4798">
                  <c:v>5876.823810177418</c:v>
                </c:pt>
                <c:pt idx="4799">
                  <c:v>5876.823810177418</c:v>
                </c:pt>
                <c:pt idx="4800">
                  <c:v>5876.823810177418</c:v>
                </c:pt>
                <c:pt idx="4801">
                  <c:v>5876.823810177418</c:v>
                </c:pt>
                <c:pt idx="4802">
                  <c:v>5876.823810177418</c:v>
                </c:pt>
                <c:pt idx="4803">
                  <c:v>5876.823810177418</c:v>
                </c:pt>
                <c:pt idx="4804">
                  <c:v>5876.823810177418</c:v>
                </c:pt>
                <c:pt idx="4805">
                  <c:v>5876.823810177418</c:v>
                </c:pt>
                <c:pt idx="4806">
                  <c:v>5876.823810177418</c:v>
                </c:pt>
                <c:pt idx="4807">
                  <c:v>5876.823810177418</c:v>
                </c:pt>
                <c:pt idx="4808">
                  <c:v>5876.823810177418</c:v>
                </c:pt>
                <c:pt idx="4809">
                  <c:v>5876.823810177418</c:v>
                </c:pt>
                <c:pt idx="4810">
                  <c:v>5876.823810177418</c:v>
                </c:pt>
                <c:pt idx="4811">
                  <c:v>5876.823810177418</c:v>
                </c:pt>
                <c:pt idx="4812">
                  <c:v>5876.823810177418</c:v>
                </c:pt>
                <c:pt idx="4813">
                  <c:v>5876.823810177418</c:v>
                </c:pt>
                <c:pt idx="4814">
                  <c:v>5876.823810177418</c:v>
                </c:pt>
                <c:pt idx="4815">
                  <c:v>5876.823810177418</c:v>
                </c:pt>
                <c:pt idx="4816">
                  <c:v>5876.823810177418</c:v>
                </c:pt>
                <c:pt idx="4817">
                  <c:v>5876.823810177418</c:v>
                </c:pt>
                <c:pt idx="4818">
                  <c:v>5876.823810177418</c:v>
                </c:pt>
                <c:pt idx="4819">
                  <c:v>5876.823810177418</c:v>
                </c:pt>
                <c:pt idx="4820">
                  <c:v>5876.823810177418</c:v>
                </c:pt>
                <c:pt idx="4821">
                  <c:v>5876.823810177418</c:v>
                </c:pt>
                <c:pt idx="4822">
                  <c:v>5876.823810177418</c:v>
                </c:pt>
                <c:pt idx="4823">
                  <c:v>5876.823810177418</c:v>
                </c:pt>
                <c:pt idx="4824">
                  <c:v>5876.823810177418</c:v>
                </c:pt>
                <c:pt idx="4825">
                  <c:v>5876.823810177418</c:v>
                </c:pt>
                <c:pt idx="4826">
                  <c:v>5876.823810177418</c:v>
                </c:pt>
                <c:pt idx="4827">
                  <c:v>5876.823810177418</c:v>
                </c:pt>
                <c:pt idx="4828">
                  <c:v>5876.823810177418</c:v>
                </c:pt>
                <c:pt idx="4829">
                  <c:v>5876.823810177418</c:v>
                </c:pt>
                <c:pt idx="4830">
                  <c:v>5876.823810177418</c:v>
                </c:pt>
                <c:pt idx="4831">
                  <c:v>5876.823810177418</c:v>
                </c:pt>
                <c:pt idx="4832">
                  <c:v>5876.823810177418</c:v>
                </c:pt>
                <c:pt idx="4833">
                  <c:v>5876.823810177418</c:v>
                </c:pt>
                <c:pt idx="4834">
                  <c:v>5876.823810177418</c:v>
                </c:pt>
                <c:pt idx="4835">
                  <c:v>5876.823810177418</c:v>
                </c:pt>
                <c:pt idx="4836">
                  <c:v>5876.823810177418</c:v>
                </c:pt>
                <c:pt idx="4837">
                  <c:v>5876.823810177418</c:v>
                </c:pt>
                <c:pt idx="4838">
                  <c:v>5876.823810177418</c:v>
                </c:pt>
                <c:pt idx="4839">
                  <c:v>5876.823810177418</c:v>
                </c:pt>
                <c:pt idx="4840">
                  <c:v>5876.823810177418</c:v>
                </c:pt>
                <c:pt idx="4841">
                  <c:v>5876.823810177418</c:v>
                </c:pt>
                <c:pt idx="4842">
                  <c:v>5876.823810177418</c:v>
                </c:pt>
                <c:pt idx="4843">
                  <c:v>5876.823810177418</c:v>
                </c:pt>
                <c:pt idx="4844">
                  <c:v>5876.823810177418</c:v>
                </c:pt>
                <c:pt idx="4845">
                  <c:v>5876.823810177418</c:v>
                </c:pt>
                <c:pt idx="4846">
                  <c:v>5876.823810177418</c:v>
                </c:pt>
                <c:pt idx="4847">
                  <c:v>5876.823810177418</c:v>
                </c:pt>
                <c:pt idx="4848">
                  <c:v>5876.823810177418</c:v>
                </c:pt>
                <c:pt idx="4849">
                  <c:v>5876.823810177418</c:v>
                </c:pt>
                <c:pt idx="4850">
                  <c:v>5876.823810177418</c:v>
                </c:pt>
                <c:pt idx="4851">
                  <c:v>5876.823810177418</c:v>
                </c:pt>
                <c:pt idx="4852">
                  <c:v>5876.823810177418</c:v>
                </c:pt>
                <c:pt idx="4853">
                  <c:v>5876.823810177418</c:v>
                </c:pt>
                <c:pt idx="4854">
                  <c:v>5876.823810177418</c:v>
                </c:pt>
                <c:pt idx="4855">
                  <c:v>5876.823810177418</c:v>
                </c:pt>
                <c:pt idx="4856">
                  <c:v>5876.823810177418</c:v>
                </c:pt>
                <c:pt idx="4857">
                  <c:v>5876.823810177418</c:v>
                </c:pt>
                <c:pt idx="4858">
                  <c:v>5876.823810177418</c:v>
                </c:pt>
                <c:pt idx="4859">
                  <c:v>5876.823810177418</c:v>
                </c:pt>
                <c:pt idx="4860">
                  <c:v>5876.823810177418</c:v>
                </c:pt>
                <c:pt idx="4861">
                  <c:v>5876.823810177418</c:v>
                </c:pt>
                <c:pt idx="4862">
                  <c:v>5876.823810177418</c:v>
                </c:pt>
                <c:pt idx="4863">
                  <c:v>5876.823810177418</c:v>
                </c:pt>
                <c:pt idx="4864">
                  <c:v>5876.823810177418</c:v>
                </c:pt>
                <c:pt idx="4865">
                  <c:v>5876.823810177418</c:v>
                </c:pt>
                <c:pt idx="4866">
                  <c:v>5876.823810177418</c:v>
                </c:pt>
                <c:pt idx="4867">
                  <c:v>5876.823810177418</c:v>
                </c:pt>
                <c:pt idx="4868">
                  <c:v>5876.823810177418</c:v>
                </c:pt>
                <c:pt idx="4869">
                  <c:v>5876.823810177418</c:v>
                </c:pt>
                <c:pt idx="4870">
                  <c:v>5876.823810177418</c:v>
                </c:pt>
                <c:pt idx="4871">
                  <c:v>5876.823810177418</c:v>
                </c:pt>
                <c:pt idx="4872">
                  <c:v>5876.823810177418</c:v>
                </c:pt>
                <c:pt idx="4873">
                  <c:v>5876.823810177418</c:v>
                </c:pt>
                <c:pt idx="4874">
                  <c:v>5876.823810177418</c:v>
                </c:pt>
                <c:pt idx="4875">
                  <c:v>5876.823810177418</c:v>
                </c:pt>
                <c:pt idx="4876">
                  <c:v>5876.823810177418</c:v>
                </c:pt>
                <c:pt idx="4877">
                  <c:v>5876.823810177418</c:v>
                </c:pt>
                <c:pt idx="4878">
                  <c:v>5876.823810177418</c:v>
                </c:pt>
                <c:pt idx="4879">
                  <c:v>5876.823810177418</c:v>
                </c:pt>
                <c:pt idx="4880">
                  <c:v>5876.823810177418</c:v>
                </c:pt>
                <c:pt idx="4881">
                  <c:v>5876.823810177418</c:v>
                </c:pt>
                <c:pt idx="4882">
                  <c:v>5876.823810177418</c:v>
                </c:pt>
                <c:pt idx="4883">
                  <c:v>5876.823810177418</c:v>
                </c:pt>
                <c:pt idx="4884">
                  <c:v>5876.823810177418</c:v>
                </c:pt>
                <c:pt idx="4885">
                  <c:v>5876.823810177418</c:v>
                </c:pt>
                <c:pt idx="4886">
                  <c:v>5876.823810177418</c:v>
                </c:pt>
                <c:pt idx="4887">
                  <c:v>5876.823810177418</c:v>
                </c:pt>
                <c:pt idx="4888">
                  <c:v>5876.823810177418</c:v>
                </c:pt>
                <c:pt idx="4889">
                  <c:v>5876.823810177418</c:v>
                </c:pt>
                <c:pt idx="4890">
                  <c:v>5876.823810177418</c:v>
                </c:pt>
                <c:pt idx="4891">
                  <c:v>5876.823810177418</c:v>
                </c:pt>
                <c:pt idx="4892">
                  <c:v>5876.823810177418</c:v>
                </c:pt>
                <c:pt idx="4893">
                  <c:v>5876.823810177418</c:v>
                </c:pt>
                <c:pt idx="4894">
                  <c:v>5876.823810177418</c:v>
                </c:pt>
                <c:pt idx="4895">
                  <c:v>5876.823810177418</c:v>
                </c:pt>
                <c:pt idx="4896">
                  <c:v>5876.823810177418</c:v>
                </c:pt>
                <c:pt idx="4897">
                  <c:v>5876.823810177418</c:v>
                </c:pt>
                <c:pt idx="4898">
                  <c:v>5876.823810177418</c:v>
                </c:pt>
                <c:pt idx="4899">
                  <c:v>5876.823810177418</c:v>
                </c:pt>
                <c:pt idx="4900">
                  <c:v>5876.823810177418</c:v>
                </c:pt>
                <c:pt idx="4901">
                  <c:v>5876.823810177418</c:v>
                </c:pt>
                <c:pt idx="4902">
                  <c:v>5876.823810177418</c:v>
                </c:pt>
                <c:pt idx="4903">
                  <c:v>5876.823810177418</c:v>
                </c:pt>
                <c:pt idx="4904">
                  <c:v>5876.823810177418</c:v>
                </c:pt>
                <c:pt idx="4905">
                  <c:v>5876.823810177418</c:v>
                </c:pt>
                <c:pt idx="4906">
                  <c:v>5876.823810177418</c:v>
                </c:pt>
                <c:pt idx="4907">
                  <c:v>5876.823810177418</c:v>
                </c:pt>
                <c:pt idx="4908">
                  <c:v>5876.823810177418</c:v>
                </c:pt>
                <c:pt idx="4909">
                  <c:v>5876.823810177418</c:v>
                </c:pt>
                <c:pt idx="4910">
                  <c:v>5876.823810177418</c:v>
                </c:pt>
                <c:pt idx="4911">
                  <c:v>5876.823810177418</c:v>
                </c:pt>
                <c:pt idx="4912">
                  <c:v>5876.823810177418</c:v>
                </c:pt>
                <c:pt idx="4913">
                  <c:v>5876.823810177418</c:v>
                </c:pt>
                <c:pt idx="4914">
                  <c:v>5876.823810177418</c:v>
                </c:pt>
                <c:pt idx="4915">
                  <c:v>5876.823810177418</c:v>
                </c:pt>
                <c:pt idx="4916">
                  <c:v>5876.823810177418</c:v>
                </c:pt>
                <c:pt idx="4917">
                  <c:v>5876.823810177418</c:v>
                </c:pt>
                <c:pt idx="4918">
                  <c:v>5876.823810177418</c:v>
                </c:pt>
                <c:pt idx="4919">
                  <c:v>5876.823810177418</c:v>
                </c:pt>
                <c:pt idx="4920">
                  <c:v>5876.823810177418</c:v>
                </c:pt>
                <c:pt idx="4921">
                  <c:v>5876.823810177418</c:v>
                </c:pt>
                <c:pt idx="4922">
                  <c:v>5876.823810177418</c:v>
                </c:pt>
                <c:pt idx="4923">
                  <c:v>5876.823810177418</c:v>
                </c:pt>
                <c:pt idx="4924">
                  <c:v>5876.823810177418</c:v>
                </c:pt>
                <c:pt idx="4925">
                  <c:v>5876.823810177418</c:v>
                </c:pt>
                <c:pt idx="4926">
                  <c:v>5876.823810177418</c:v>
                </c:pt>
                <c:pt idx="4927">
                  <c:v>5876.823810177418</c:v>
                </c:pt>
                <c:pt idx="4928">
                  <c:v>5876.823810177418</c:v>
                </c:pt>
                <c:pt idx="4929">
                  <c:v>5876.823810177418</c:v>
                </c:pt>
                <c:pt idx="4930">
                  <c:v>5876.823810177418</c:v>
                </c:pt>
                <c:pt idx="4931">
                  <c:v>5876.823810177418</c:v>
                </c:pt>
                <c:pt idx="4932">
                  <c:v>5876.823810177418</c:v>
                </c:pt>
                <c:pt idx="4933">
                  <c:v>5876.823810177418</c:v>
                </c:pt>
                <c:pt idx="4934">
                  <c:v>5876.823810177418</c:v>
                </c:pt>
                <c:pt idx="4935">
                  <c:v>5876.823810177418</c:v>
                </c:pt>
                <c:pt idx="4936">
                  <c:v>5876.823810177418</c:v>
                </c:pt>
                <c:pt idx="4937">
                  <c:v>5876.823810177418</c:v>
                </c:pt>
                <c:pt idx="4938">
                  <c:v>5876.823810177418</c:v>
                </c:pt>
                <c:pt idx="4939">
                  <c:v>5876.823810177418</c:v>
                </c:pt>
                <c:pt idx="4940">
                  <c:v>5876.823810177418</c:v>
                </c:pt>
                <c:pt idx="4941">
                  <c:v>5876.823810177418</c:v>
                </c:pt>
                <c:pt idx="4942">
                  <c:v>5876.823810177418</c:v>
                </c:pt>
                <c:pt idx="4943">
                  <c:v>5876.823810177418</c:v>
                </c:pt>
                <c:pt idx="4944">
                  <c:v>5876.823810177418</c:v>
                </c:pt>
                <c:pt idx="4945">
                  <c:v>5876.823810177418</c:v>
                </c:pt>
                <c:pt idx="4946">
                  <c:v>5876.823810177418</c:v>
                </c:pt>
                <c:pt idx="4947">
                  <c:v>5876.823810177418</c:v>
                </c:pt>
                <c:pt idx="4948">
                  <c:v>5876.823810177418</c:v>
                </c:pt>
                <c:pt idx="4949">
                  <c:v>5876.823810177418</c:v>
                </c:pt>
                <c:pt idx="4950">
                  <c:v>5876.823810177418</c:v>
                </c:pt>
                <c:pt idx="4951">
                  <c:v>5876.823810177418</c:v>
                </c:pt>
                <c:pt idx="4952">
                  <c:v>5876.823810177418</c:v>
                </c:pt>
                <c:pt idx="4953">
                  <c:v>5876.823810177418</c:v>
                </c:pt>
                <c:pt idx="4954">
                  <c:v>5876.823810177418</c:v>
                </c:pt>
                <c:pt idx="4955">
                  <c:v>5876.823810177418</c:v>
                </c:pt>
                <c:pt idx="4956">
                  <c:v>5876.823810177418</c:v>
                </c:pt>
                <c:pt idx="4957">
                  <c:v>5876.823810177418</c:v>
                </c:pt>
                <c:pt idx="4958">
                  <c:v>5876.823810177418</c:v>
                </c:pt>
                <c:pt idx="4959">
                  <c:v>5876.823810177418</c:v>
                </c:pt>
                <c:pt idx="4960">
                  <c:v>5876.823810177418</c:v>
                </c:pt>
                <c:pt idx="4961">
                  <c:v>5876.823810177418</c:v>
                </c:pt>
                <c:pt idx="4962">
                  <c:v>5876.823810177418</c:v>
                </c:pt>
                <c:pt idx="4963">
                  <c:v>5876.823810177418</c:v>
                </c:pt>
                <c:pt idx="4964">
                  <c:v>5876.823810177418</c:v>
                </c:pt>
                <c:pt idx="4965">
                  <c:v>5876.823810177418</c:v>
                </c:pt>
                <c:pt idx="4966">
                  <c:v>5876.823810177418</c:v>
                </c:pt>
                <c:pt idx="4967">
                  <c:v>5876.823810177418</c:v>
                </c:pt>
                <c:pt idx="4968">
                  <c:v>5876.823810177418</c:v>
                </c:pt>
                <c:pt idx="4969">
                  <c:v>5876.823810177418</c:v>
                </c:pt>
                <c:pt idx="4970">
                  <c:v>5876.823810177418</c:v>
                </c:pt>
                <c:pt idx="4971">
                  <c:v>5876.823810177418</c:v>
                </c:pt>
                <c:pt idx="4972">
                  <c:v>5876.823810177418</c:v>
                </c:pt>
                <c:pt idx="4973">
                  <c:v>5876.823810177418</c:v>
                </c:pt>
                <c:pt idx="4974">
                  <c:v>5876.823810177418</c:v>
                </c:pt>
                <c:pt idx="4975">
                  <c:v>5876.823810177418</c:v>
                </c:pt>
                <c:pt idx="4976">
                  <c:v>5876.823810177418</c:v>
                </c:pt>
                <c:pt idx="4977">
                  <c:v>5876.823810177418</c:v>
                </c:pt>
                <c:pt idx="4978">
                  <c:v>5876.823810177418</c:v>
                </c:pt>
                <c:pt idx="4979">
                  <c:v>5876.823810177418</c:v>
                </c:pt>
                <c:pt idx="4980">
                  <c:v>5876.823810177418</c:v>
                </c:pt>
                <c:pt idx="4981">
                  <c:v>5876.823810177418</c:v>
                </c:pt>
                <c:pt idx="4982">
                  <c:v>5876.823810177418</c:v>
                </c:pt>
                <c:pt idx="4983">
                  <c:v>5876.823810177418</c:v>
                </c:pt>
                <c:pt idx="4984">
                  <c:v>5876.823810177418</c:v>
                </c:pt>
                <c:pt idx="4985">
                  <c:v>5876.823810177418</c:v>
                </c:pt>
                <c:pt idx="4986">
                  <c:v>5876.823810177418</c:v>
                </c:pt>
                <c:pt idx="4987">
                  <c:v>5876.823810177418</c:v>
                </c:pt>
                <c:pt idx="4988">
                  <c:v>5876.823810177418</c:v>
                </c:pt>
                <c:pt idx="4989">
                  <c:v>5876.823810177418</c:v>
                </c:pt>
                <c:pt idx="4990">
                  <c:v>5876.823810177418</c:v>
                </c:pt>
                <c:pt idx="4991">
                  <c:v>5876.823810177418</c:v>
                </c:pt>
                <c:pt idx="4992">
                  <c:v>5876.823810177418</c:v>
                </c:pt>
                <c:pt idx="4993">
                  <c:v>5876.823810177418</c:v>
                </c:pt>
                <c:pt idx="4994">
                  <c:v>5876.823810177418</c:v>
                </c:pt>
                <c:pt idx="4995">
                  <c:v>5876.823810177418</c:v>
                </c:pt>
                <c:pt idx="4996">
                  <c:v>5876.823810177418</c:v>
                </c:pt>
                <c:pt idx="4997">
                  <c:v>5876.823810177418</c:v>
                </c:pt>
                <c:pt idx="4998">
                  <c:v>5876.823810177418</c:v>
                </c:pt>
                <c:pt idx="4999">
                  <c:v>5876.823810177418</c:v>
                </c:pt>
                <c:pt idx="5000">
                  <c:v>5876.823810177418</c:v>
                </c:pt>
                <c:pt idx="5001">
                  <c:v>5876.823810177418</c:v>
                </c:pt>
                <c:pt idx="5002">
                  <c:v>5876.823810177418</c:v>
                </c:pt>
                <c:pt idx="5003">
                  <c:v>5876.823810177418</c:v>
                </c:pt>
                <c:pt idx="5004">
                  <c:v>5876.823810177418</c:v>
                </c:pt>
                <c:pt idx="5005">
                  <c:v>5876.823810177418</c:v>
                </c:pt>
                <c:pt idx="5006">
                  <c:v>5876.823810177418</c:v>
                </c:pt>
                <c:pt idx="5007">
                  <c:v>5876.823810177418</c:v>
                </c:pt>
                <c:pt idx="5008">
                  <c:v>5876.823810177418</c:v>
                </c:pt>
                <c:pt idx="5009">
                  <c:v>5876.823810177418</c:v>
                </c:pt>
                <c:pt idx="5010">
                  <c:v>5876.823810177418</c:v>
                </c:pt>
                <c:pt idx="5011">
                  <c:v>5876.823810177418</c:v>
                </c:pt>
                <c:pt idx="5012">
                  <c:v>5876.823810177418</c:v>
                </c:pt>
                <c:pt idx="5013">
                  <c:v>5876.823810177418</c:v>
                </c:pt>
                <c:pt idx="5014">
                  <c:v>5876.823810177418</c:v>
                </c:pt>
                <c:pt idx="5015">
                  <c:v>5876.823810177418</c:v>
                </c:pt>
                <c:pt idx="5016">
                  <c:v>5876.823810177418</c:v>
                </c:pt>
                <c:pt idx="5017">
                  <c:v>5876.823810177418</c:v>
                </c:pt>
                <c:pt idx="5018">
                  <c:v>5876.823810177418</c:v>
                </c:pt>
                <c:pt idx="5019">
                  <c:v>5876.823810177418</c:v>
                </c:pt>
                <c:pt idx="5020">
                  <c:v>5876.823810177418</c:v>
                </c:pt>
                <c:pt idx="5021">
                  <c:v>5876.823810177418</c:v>
                </c:pt>
                <c:pt idx="5022">
                  <c:v>5876.823810177418</c:v>
                </c:pt>
                <c:pt idx="5023">
                  <c:v>5876.823810177418</c:v>
                </c:pt>
                <c:pt idx="5024">
                  <c:v>5876.823810177418</c:v>
                </c:pt>
                <c:pt idx="5025">
                  <c:v>5876.823810177418</c:v>
                </c:pt>
                <c:pt idx="5026">
                  <c:v>5876.823810177418</c:v>
                </c:pt>
                <c:pt idx="5027">
                  <c:v>5876.823810177418</c:v>
                </c:pt>
                <c:pt idx="5028">
                  <c:v>5876.823810177418</c:v>
                </c:pt>
                <c:pt idx="5029">
                  <c:v>5876.823810177418</c:v>
                </c:pt>
                <c:pt idx="5030">
                  <c:v>5876.823810177418</c:v>
                </c:pt>
                <c:pt idx="5031">
                  <c:v>5876.823810177418</c:v>
                </c:pt>
                <c:pt idx="5032">
                  <c:v>5876.823810177418</c:v>
                </c:pt>
                <c:pt idx="5033">
                  <c:v>5876.823810177418</c:v>
                </c:pt>
                <c:pt idx="5034">
                  <c:v>5876.823810177418</c:v>
                </c:pt>
                <c:pt idx="5035">
                  <c:v>5876.823810177418</c:v>
                </c:pt>
                <c:pt idx="5036">
                  <c:v>5876.823810177418</c:v>
                </c:pt>
                <c:pt idx="5037">
                  <c:v>5876.823810177418</c:v>
                </c:pt>
                <c:pt idx="5038">
                  <c:v>5876.823810177418</c:v>
                </c:pt>
                <c:pt idx="5039">
                  <c:v>5876.823810177418</c:v>
                </c:pt>
                <c:pt idx="5040">
                  <c:v>5876.823810177418</c:v>
                </c:pt>
                <c:pt idx="5041">
                  <c:v>5876.823810177418</c:v>
                </c:pt>
                <c:pt idx="5042">
                  <c:v>5876.823810177418</c:v>
                </c:pt>
                <c:pt idx="5043">
                  <c:v>5876.823810177418</c:v>
                </c:pt>
                <c:pt idx="5044">
                  <c:v>5876.823810177418</c:v>
                </c:pt>
                <c:pt idx="5045">
                  <c:v>5876.823810177418</c:v>
                </c:pt>
                <c:pt idx="5046">
                  <c:v>5876.823810177418</c:v>
                </c:pt>
                <c:pt idx="5047">
                  <c:v>5876.823810177418</c:v>
                </c:pt>
                <c:pt idx="5048">
                  <c:v>5876.823810177418</c:v>
                </c:pt>
                <c:pt idx="5049">
                  <c:v>5876.823810177418</c:v>
                </c:pt>
                <c:pt idx="5050">
                  <c:v>5876.823810177418</c:v>
                </c:pt>
                <c:pt idx="5051">
                  <c:v>5876.823810177418</c:v>
                </c:pt>
                <c:pt idx="5052">
                  <c:v>5876.823810177418</c:v>
                </c:pt>
                <c:pt idx="5053">
                  <c:v>5876.823810177418</c:v>
                </c:pt>
                <c:pt idx="5054">
                  <c:v>5876.823810177418</c:v>
                </c:pt>
                <c:pt idx="5055">
                  <c:v>5876.823810177418</c:v>
                </c:pt>
                <c:pt idx="5056">
                  <c:v>5876.823810177418</c:v>
                </c:pt>
                <c:pt idx="5057">
                  <c:v>5876.823810177418</c:v>
                </c:pt>
                <c:pt idx="5058">
                  <c:v>5876.823810177418</c:v>
                </c:pt>
                <c:pt idx="5059">
                  <c:v>5876.823810177418</c:v>
                </c:pt>
                <c:pt idx="5060">
                  <c:v>5876.823810177418</c:v>
                </c:pt>
                <c:pt idx="5061">
                  <c:v>5876.823810177418</c:v>
                </c:pt>
                <c:pt idx="5062">
                  <c:v>5876.823810177418</c:v>
                </c:pt>
                <c:pt idx="5063">
                  <c:v>5876.823810177418</c:v>
                </c:pt>
                <c:pt idx="5064">
                  <c:v>5876.823810177418</c:v>
                </c:pt>
                <c:pt idx="5065">
                  <c:v>5876.823810177418</c:v>
                </c:pt>
                <c:pt idx="5066">
                  <c:v>5876.823810177418</c:v>
                </c:pt>
                <c:pt idx="5067">
                  <c:v>5876.823810177418</c:v>
                </c:pt>
                <c:pt idx="5068">
                  <c:v>5876.823810177418</c:v>
                </c:pt>
                <c:pt idx="5069">
                  <c:v>5876.823810177418</c:v>
                </c:pt>
                <c:pt idx="5070">
                  <c:v>5876.823810177418</c:v>
                </c:pt>
                <c:pt idx="5071">
                  <c:v>5876.823810177418</c:v>
                </c:pt>
                <c:pt idx="5072">
                  <c:v>5876.823810177418</c:v>
                </c:pt>
                <c:pt idx="5073">
                  <c:v>5876.823810177418</c:v>
                </c:pt>
                <c:pt idx="5074">
                  <c:v>5876.823810177418</c:v>
                </c:pt>
                <c:pt idx="5075">
                  <c:v>5876.823810177418</c:v>
                </c:pt>
                <c:pt idx="5076">
                  <c:v>5876.823810177418</c:v>
                </c:pt>
                <c:pt idx="5077">
                  <c:v>5876.823810177418</c:v>
                </c:pt>
                <c:pt idx="5078">
                  <c:v>5876.823810177418</c:v>
                </c:pt>
                <c:pt idx="5079">
                  <c:v>5876.823810177418</c:v>
                </c:pt>
                <c:pt idx="5080">
                  <c:v>5876.823810177418</c:v>
                </c:pt>
                <c:pt idx="5081">
                  <c:v>5876.823810177418</c:v>
                </c:pt>
                <c:pt idx="5082">
                  <c:v>5876.823810177418</c:v>
                </c:pt>
                <c:pt idx="5083">
                  <c:v>5876.823810177418</c:v>
                </c:pt>
                <c:pt idx="5084">
                  <c:v>5876.823810177418</c:v>
                </c:pt>
                <c:pt idx="5085">
                  <c:v>5876.823810177418</c:v>
                </c:pt>
                <c:pt idx="5086">
                  <c:v>5876.823810177418</c:v>
                </c:pt>
                <c:pt idx="5087">
                  <c:v>5876.823810177418</c:v>
                </c:pt>
                <c:pt idx="5088">
                  <c:v>5876.823810177418</c:v>
                </c:pt>
                <c:pt idx="5089">
                  <c:v>5876.823810177418</c:v>
                </c:pt>
                <c:pt idx="5090">
                  <c:v>5876.823810177418</c:v>
                </c:pt>
                <c:pt idx="5091">
                  <c:v>5876.823810177418</c:v>
                </c:pt>
                <c:pt idx="5092">
                  <c:v>5876.823810177418</c:v>
                </c:pt>
                <c:pt idx="5093">
                  <c:v>5876.823810177418</c:v>
                </c:pt>
                <c:pt idx="5094">
                  <c:v>5876.823810177418</c:v>
                </c:pt>
                <c:pt idx="5095">
                  <c:v>5876.823810177418</c:v>
                </c:pt>
                <c:pt idx="5096">
                  <c:v>5876.823810177418</c:v>
                </c:pt>
                <c:pt idx="5097">
                  <c:v>5876.823810177418</c:v>
                </c:pt>
                <c:pt idx="5098">
                  <c:v>5876.823810177418</c:v>
                </c:pt>
                <c:pt idx="5099">
                  <c:v>5876.823810177418</c:v>
                </c:pt>
                <c:pt idx="5100">
                  <c:v>5876.823810177418</c:v>
                </c:pt>
                <c:pt idx="5101">
                  <c:v>5876.823810177418</c:v>
                </c:pt>
                <c:pt idx="5102">
                  <c:v>5876.823810177418</c:v>
                </c:pt>
                <c:pt idx="5103">
                  <c:v>5876.823810177418</c:v>
                </c:pt>
                <c:pt idx="5104">
                  <c:v>5876.823810177418</c:v>
                </c:pt>
                <c:pt idx="5105">
                  <c:v>5876.823810177418</c:v>
                </c:pt>
                <c:pt idx="5106">
                  <c:v>5876.823810177418</c:v>
                </c:pt>
                <c:pt idx="5107">
                  <c:v>5876.823810177418</c:v>
                </c:pt>
                <c:pt idx="5108">
                  <c:v>5876.823810177418</c:v>
                </c:pt>
                <c:pt idx="5109">
                  <c:v>5876.823810177418</c:v>
                </c:pt>
                <c:pt idx="5110">
                  <c:v>5876.823810177418</c:v>
                </c:pt>
                <c:pt idx="5111">
                  <c:v>5876.823810177418</c:v>
                </c:pt>
                <c:pt idx="5112">
                  <c:v>5876.823810177418</c:v>
                </c:pt>
                <c:pt idx="5113">
                  <c:v>5876.823810177418</c:v>
                </c:pt>
                <c:pt idx="5114">
                  <c:v>5876.823810177418</c:v>
                </c:pt>
                <c:pt idx="5115">
                  <c:v>5876.823810177418</c:v>
                </c:pt>
                <c:pt idx="5116">
                  <c:v>5876.823810177418</c:v>
                </c:pt>
                <c:pt idx="5117">
                  <c:v>5876.823810177418</c:v>
                </c:pt>
                <c:pt idx="5118">
                  <c:v>5876.823810177418</c:v>
                </c:pt>
                <c:pt idx="5119">
                  <c:v>5876.823810177418</c:v>
                </c:pt>
                <c:pt idx="5120">
                  <c:v>5876.823810177418</c:v>
                </c:pt>
                <c:pt idx="5121">
                  <c:v>5876.823810177418</c:v>
                </c:pt>
                <c:pt idx="5122">
                  <c:v>5876.823810177418</c:v>
                </c:pt>
                <c:pt idx="5123">
                  <c:v>5876.823810177418</c:v>
                </c:pt>
                <c:pt idx="5124">
                  <c:v>5876.823810177418</c:v>
                </c:pt>
                <c:pt idx="5125">
                  <c:v>5876.823810177418</c:v>
                </c:pt>
                <c:pt idx="5126">
                  <c:v>5876.823810177418</c:v>
                </c:pt>
                <c:pt idx="5127">
                  <c:v>5876.823810177418</c:v>
                </c:pt>
                <c:pt idx="5128">
                  <c:v>5876.823810177418</c:v>
                </c:pt>
                <c:pt idx="5129">
                  <c:v>5876.823810177418</c:v>
                </c:pt>
                <c:pt idx="5130">
                  <c:v>5876.823810177418</c:v>
                </c:pt>
                <c:pt idx="5131">
                  <c:v>5876.823810177418</c:v>
                </c:pt>
                <c:pt idx="5132">
                  <c:v>5876.823810177418</c:v>
                </c:pt>
                <c:pt idx="5133">
                  <c:v>5876.823810177418</c:v>
                </c:pt>
                <c:pt idx="5134">
                  <c:v>5876.823810177418</c:v>
                </c:pt>
                <c:pt idx="5135">
                  <c:v>5876.823810177418</c:v>
                </c:pt>
                <c:pt idx="5136">
                  <c:v>5876.823810177418</c:v>
                </c:pt>
                <c:pt idx="5137">
                  <c:v>5876.823810177418</c:v>
                </c:pt>
                <c:pt idx="5138">
                  <c:v>5876.823810177418</c:v>
                </c:pt>
                <c:pt idx="5139">
                  <c:v>5876.823810177418</c:v>
                </c:pt>
                <c:pt idx="5140">
                  <c:v>5876.823810177418</c:v>
                </c:pt>
                <c:pt idx="5141">
                  <c:v>5876.823810177418</c:v>
                </c:pt>
                <c:pt idx="5142">
                  <c:v>5876.823810177418</c:v>
                </c:pt>
                <c:pt idx="5143">
                  <c:v>5876.823810177418</c:v>
                </c:pt>
                <c:pt idx="5144">
                  <c:v>5876.823810177418</c:v>
                </c:pt>
                <c:pt idx="5145">
                  <c:v>5876.823810177418</c:v>
                </c:pt>
                <c:pt idx="5146">
                  <c:v>5876.823810177418</c:v>
                </c:pt>
                <c:pt idx="5147">
                  <c:v>5876.823810177418</c:v>
                </c:pt>
                <c:pt idx="5148">
                  <c:v>5876.823810177418</c:v>
                </c:pt>
                <c:pt idx="5149">
                  <c:v>5876.823810177418</c:v>
                </c:pt>
                <c:pt idx="5150">
                  <c:v>5876.823810177418</c:v>
                </c:pt>
                <c:pt idx="5151">
                  <c:v>5876.823810177418</c:v>
                </c:pt>
                <c:pt idx="5152">
                  <c:v>5876.823810177418</c:v>
                </c:pt>
                <c:pt idx="5153">
                  <c:v>5876.823810177418</c:v>
                </c:pt>
                <c:pt idx="5154">
                  <c:v>5876.823810177418</c:v>
                </c:pt>
                <c:pt idx="5155">
                  <c:v>5876.823810177418</c:v>
                </c:pt>
                <c:pt idx="5156">
                  <c:v>5876.823810177418</c:v>
                </c:pt>
                <c:pt idx="5157">
                  <c:v>5876.823810177418</c:v>
                </c:pt>
                <c:pt idx="5158">
                  <c:v>5876.823810177418</c:v>
                </c:pt>
                <c:pt idx="5159">
                  <c:v>5876.823810177418</c:v>
                </c:pt>
                <c:pt idx="5160">
                  <c:v>5876.823810177418</c:v>
                </c:pt>
                <c:pt idx="5161">
                  <c:v>5876.823810177418</c:v>
                </c:pt>
                <c:pt idx="5162">
                  <c:v>5876.823810177418</c:v>
                </c:pt>
                <c:pt idx="5163">
                  <c:v>5876.823810177418</c:v>
                </c:pt>
                <c:pt idx="5164">
                  <c:v>5876.823810177418</c:v>
                </c:pt>
                <c:pt idx="5165">
                  <c:v>5876.823810177418</c:v>
                </c:pt>
                <c:pt idx="5166">
                  <c:v>5876.823810177418</c:v>
                </c:pt>
                <c:pt idx="5167">
                  <c:v>5876.823810177418</c:v>
                </c:pt>
                <c:pt idx="5168">
                  <c:v>5876.823810177418</c:v>
                </c:pt>
                <c:pt idx="5169">
                  <c:v>5876.823810177418</c:v>
                </c:pt>
                <c:pt idx="5170">
                  <c:v>5876.823810177418</c:v>
                </c:pt>
                <c:pt idx="5171">
                  <c:v>5876.823810177418</c:v>
                </c:pt>
                <c:pt idx="5172">
                  <c:v>5876.823810177418</c:v>
                </c:pt>
                <c:pt idx="5173">
                  <c:v>5876.823810177418</c:v>
                </c:pt>
                <c:pt idx="5174">
                  <c:v>5876.823810177418</c:v>
                </c:pt>
                <c:pt idx="5175">
                  <c:v>5876.823810177418</c:v>
                </c:pt>
                <c:pt idx="5176">
                  <c:v>5876.823810177418</c:v>
                </c:pt>
                <c:pt idx="5177">
                  <c:v>5876.823810177418</c:v>
                </c:pt>
                <c:pt idx="5178">
                  <c:v>5876.823810177418</c:v>
                </c:pt>
                <c:pt idx="5179">
                  <c:v>5876.823810177418</c:v>
                </c:pt>
                <c:pt idx="5180">
                  <c:v>5876.823810177418</c:v>
                </c:pt>
                <c:pt idx="5181">
                  <c:v>5876.823810177418</c:v>
                </c:pt>
                <c:pt idx="5182">
                  <c:v>5876.823810177418</c:v>
                </c:pt>
                <c:pt idx="5183">
                  <c:v>5876.823810177418</c:v>
                </c:pt>
                <c:pt idx="5184">
                  <c:v>5876.823810177418</c:v>
                </c:pt>
                <c:pt idx="5185">
                  <c:v>5876.823810177418</c:v>
                </c:pt>
                <c:pt idx="5186">
                  <c:v>5876.823810177418</c:v>
                </c:pt>
                <c:pt idx="5187">
                  <c:v>5876.823810177418</c:v>
                </c:pt>
                <c:pt idx="5188">
                  <c:v>5876.823810177418</c:v>
                </c:pt>
                <c:pt idx="5189">
                  <c:v>5876.823810177418</c:v>
                </c:pt>
                <c:pt idx="5190">
                  <c:v>5876.823810177418</c:v>
                </c:pt>
                <c:pt idx="5191">
                  <c:v>5876.823810177418</c:v>
                </c:pt>
                <c:pt idx="5192">
                  <c:v>5876.823810177418</c:v>
                </c:pt>
                <c:pt idx="5193">
                  <c:v>5876.823810177418</c:v>
                </c:pt>
                <c:pt idx="5194">
                  <c:v>5876.823810177418</c:v>
                </c:pt>
                <c:pt idx="5195">
                  <c:v>5876.823810177418</c:v>
                </c:pt>
                <c:pt idx="5196">
                  <c:v>5876.823810177418</c:v>
                </c:pt>
                <c:pt idx="5197">
                  <c:v>5876.823810177418</c:v>
                </c:pt>
                <c:pt idx="5198">
                  <c:v>5876.823810177418</c:v>
                </c:pt>
                <c:pt idx="5199">
                  <c:v>5876.823810177418</c:v>
                </c:pt>
                <c:pt idx="5200">
                  <c:v>5876.823810177418</c:v>
                </c:pt>
                <c:pt idx="5201">
                  <c:v>5876.823810177418</c:v>
                </c:pt>
                <c:pt idx="5202">
                  <c:v>5876.823810177418</c:v>
                </c:pt>
                <c:pt idx="5203">
                  <c:v>5876.823810177418</c:v>
                </c:pt>
                <c:pt idx="5204">
                  <c:v>5876.823810177418</c:v>
                </c:pt>
                <c:pt idx="5205">
                  <c:v>5876.823810177418</c:v>
                </c:pt>
                <c:pt idx="5206">
                  <c:v>5876.823810177418</c:v>
                </c:pt>
                <c:pt idx="5207">
                  <c:v>5876.823810177418</c:v>
                </c:pt>
                <c:pt idx="5208">
                  <c:v>5876.823810177418</c:v>
                </c:pt>
                <c:pt idx="5209">
                  <c:v>5876.823810177418</c:v>
                </c:pt>
                <c:pt idx="5210">
                  <c:v>5876.823810177418</c:v>
                </c:pt>
                <c:pt idx="5211">
                  <c:v>5876.823810177418</c:v>
                </c:pt>
                <c:pt idx="5212">
                  <c:v>5876.823810177418</c:v>
                </c:pt>
                <c:pt idx="5213">
                  <c:v>5876.823810177418</c:v>
                </c:pt>
                <c:pt idx="5214">
                  <c:v>5876.823810177418</c:v>
                </c:pt>
                <c:pt idx="5215">
                  <c:v>5876.823810177418</c:v>
                </c:pt>
                <c:pt idx="5216">
                  <c:v>5876.823810177418</c:v>
                </c:pt>
                <c:pt idx="5217">
                  <c:v>5876.823810177418</c:v>
                </c:pt>
                <c:pt idx="5218">
                  <c:v>5876.823810177418</c:v>
                </c:pt>
                <c:pt idx="5219">
                  <c:v>5876.823810177418</c:v>
                </c:pt>
                <c:pt idx="5220">
                  <c:v>5876.823810177418</c:v>
                </c:pt>
                <c:pt idx="5221">
                  <c:v>5876.823810177418</c:v>
                </c:pt>
                <c:pt idx="5222">
                  <c:v>5876.823810177418</c:v>
                </c:pt>
                <c:pt idx="5223">
                  <c:v>5876.823810177418</c:v>
                </c:pt>
                <c:pt idx="5224">
                  <c:v>5876.823810177418</c:v>
                </c:pt>
                <c:pt idx="5225">
                  <c:v>5876.823810177418</c:v>
                </c:pt>
                <c:pt idx="5226">
                  <c:v>5876.823810177418</c:v>
                </c:pt>
                <c:pt idx="5227">
                  <c:v>5876.823810177418</c:v>
                </c:pt>
                <c:pt idx="5228">
                  <c:v>5876.823810177418</c:v>
                </c:pt>
                <c:pt idx="5229">
                  <c:v>5876.823810177418</c:v>
                </c:pt>
                <c:pt idx="5230">
                  <c:v>5876.823810177418</c:v>
                </c:pt>
                <c:pt idx="5231">
                  <c:v>5876.823810177418</c:v>
                </c:pt>
                <c:pt idx="5232">
                  <c:v>5876.823810177418</c:v>
                </c:pt>
                <c:pt idx="5233">
                  <c:v>5876.823810177418</c:v>
                </c:pt>
                <c:pt idx="5234">
                  <c:v>5876.823810177418</c:v>
                </c:pt>
                <c:pt idx="5235">
                  <c:v>5876.823810177418</c:v>
                </c:pt>
                <c:pt idx="5236">
                  <c:v>5876.823810177418</c:v>
                </c:pt>
                <c:pt idx="5237">
                  <c:v>5876.823810177418</c:v>
                </c:pt>
                <c:pt idx="5238">
                  <c:v>5876.823810177418</c:v>
                </c:pt>
                <c:pt idx="5239">
                  <c:v>5876.823810177418</c:v>
                </c:pt>
                <c:pt idx="5240">
                  <c:v>5876.823810177418</c:v>
                </c:pt>
                <c:pt idx="5241">
                  <c:v>5876.823810177418</c:v>
                </c:pt>
                <c:pt idx="5242">
                  <c:v>5876.823810177418</c:v>
                </c:pt>
                <c:pt idx="5243">
                  <c:v>5876.823810177418</c:v>
                </c:pt>
                <c:pt idx="5244">
                  <c:v>5876.823810177418</c:v>
                </c:pt>
                <c:pt idx="5245">
                  <c:v>5876.823810177418</c:v>
                </c:pt>
                <c:pt idx="5246">
                  <c:v>5876.823810177418</c:v>
                </c:pt>
                <c:pt idx="5247">
                  <c:v>5876.823810177418</c:v>
                </c:pt>
                <c:pt idx="5248">
                  <c:v>5876.823810177418</c:v>
                </c:pt>
                <c:pt idx="5249">
                  <c:v>5876.823810177418</c:v>
                </c:pt>
                <c:pt idx="5250">
                  <c:v>5876.823810177418</c:v>
                </c:pt>
                <c:pt idx="5251">
                  <c:v>5876.823810177418</c:v>
                </c:pt>
                <c:pt idx="5252">
                  <c:v>5876.823810177418</c:v>
                </c:pt>
                <c:pt idx="5253">
                  <c:v>5876.823810177418</c:v>
                </c:pt>
                <c:pt idx="5254">
                  <c:v>5876.823810177418</c:v>
                </c:pt>
                <c:pt idx="5255">
                  <c:v>5876.823810177418</c:v>
                </c:pt>
                <c:pt idx="5256">
                  <c:v>5876.823810177418</c:v>
                </c:pt>
                <c:pt idx="5257">
                  <c:v>5876.823810177418</c:v>
                </c:pt>
                <c:pt idx="5258">
                  <c:v>5876.823810177418</c:v>
                </c:pt>
                <c:pt idx="5259">
                  <c:v>5876.823810177418</c:v>
                </c:pt>
                <c:pt idx="5260">
                  <c:v>5876.823810177418</c:v>
                </c:pt>
                <c:pt idx="5261">
                  <c:v>5876.823810177418</c:v>
                </c:pt>
                <c:pt idx="5262">
                  <c:v>5876.823810177418</c:v>
                </c:pt>
                <c:pt idx="5263">
                  <c:v>5876.823810177418</c:v>
                </c:pt>
                <c:pt idx="5264">
                  <c:v>5876.823810177418</c:v>
                </c:pt>
                <c:pt idx="5265">
                  <c:v>5876.823810177418</c:v>
                </c:pt>
                <c:pt idx="5266">
                  <c:v>5876.823810177418</c:v>
                </c:pt>
                <c:pt idx="5267">
                  <c:v>5876.823810177418</c:v>
                </c:pt>
                <c:pt idx="5268">
                  <c:v>5876.823810177418</c:v>
                </c:pt>
                <c:pt idx="5269">
                  <c:v>5876.823810177418</c:v>
                </c:pt>
                <c:pt idx="5270">
                  <c:v>5876.823810177418</c:v>
                </c:pt>
                <c:pt idx="5271">
                  <c:v>5876.823810177418</c:v>
                </c:pt>
                <c:pt idx="5272">
                  <c:v>5876.823810177418</c:v>
                </c:pt>
                <c:pt idx="5273">
                  <c:v>5876.823810177418</c:v>
                </c:pt>
                <c:pt idx="5274">
                  <c:v>5876.823810177418</c:v>
                </c:pt>
                <c:pt idx="5275">
                  <c:v>5876.823810177418</c:v>
                </c:pt>
                <c:pt idx="5276">
                  <c:v>5876.823810177418</c:v>
                </c:pt>
                <c:pt idx="5277">
                  <c:v>5876.823810177418</c:v>
                </c:pt>
                <c:pt idx="5278">
                  <c:v>5876.823810177418</c:v>
                </c:pt>
                <c:pt idx="5279">
                  <c:v>5876.823810177418</c:v>
                </c:pt>
                <c:pt idx="5280">
                  <c:v>5876.823810177418</c:v>
                </c:pt>
                <c:pt idx="5281">
                  <c:v>5876.823810177418</c:v>
                </c:pt>
                <c:pt idx="5282">
                  <c:v>5876.823810177418</c:v>
                </c:pt>
                <c:pt idx="5283">
                  <c:v>5876.823810177418</c:v>
                </c:pt>
                <c:pt idx="5284">
                  <c:v>5876.823810177418</c:v>
                </c:pt>
                <c:pt idx="5285">
                  <c:v>5876.823810177418</c:v>
                </c:pt>
                <c:pt idx="5286">
                  <c:v>5876.823810177418</c:v>
                </c:pt>
                <c:pt idx="5287">
                  <c:v>5876.823810177418</c:v>
                </c:pt>
                <c:pt idx="5288">
                  <c:v>5876.823810177418</c:v>
                </c:pt>
                <c:pt idx="5289">
                  <c:v>5876.823810177418</c:v>
                </c:pt>
                <c:pt idx="5290">
                  <c:v>5876.823810177418</c:v>
                </c:pt>
                <c:pt idx="5291">
                  <c:v>5876.823810177418</c:v>
                </c:pt>
                <c:pt idx="5292">
                  <c:v>5876.823810177418</c:v>
                </c:pt>
                <c:pt idx="5293">
                  <c:v>5876.823810177418</c:v>
                </c:pt>
                <c:pt idx="5294">
                  <c:v>5876.823810177418</c:v>
                </c:pt>
                <c:pt idx="5295">
                  <c:v>5876.823810177418</c:v>
                </c:pt>
                <c:pt idx="5296">
                  <c:v>5876.823810177418</c:v>
                </c:pt>
                <c:pt idx="5297">
                  <c:v>5876.823810177418</c:v>
                </c:pt>
                <c:pt idx="5298">
                  <c:v>5876.823810177418</c:v>
                </c:pt>
                <c:pt idx="5299">
                  <c:v>5876.823810177418</c:v>
                </c:pt>
                <c:pt idx="5300">
                  <c:v>5876.823810177418</c:v>
                </c:pt>
                <c:pt idx="5301">
                  <c:v>5876.823810177418</c:v>
                </c:pt>
                <c:pt idx="5302">
                  <c:v>5876.823810177418</c:v>
                </c:pt>
                <c:pt idx="5303">
                  <c:v>5876.823810177418</c:v>
                </c:pt>
                <c:pt idx="5304">
                  <c:v>5876.823810177418</c:v>
                </c:pt>
                <c:pt idx="5305">
                  <c:v>5876.823810177418</c:v>
                </c:pt>
                <c:pt idx="5306">
                  <c:v>5876.823810177418</c:v>
                </c:pt>
                <c:pt idx="5307">
                  <c:v>5876.823810177418</c:v>
                </c:pt>
                <c:pt idx="5308">
                  <c:v>5876.823810177418</c:v>
                </c:pt>
                <c:pt idx="5309">
                  <c:v>5876.823810177418</c:v>
                </c:pt>
                <c:pt idx="5310">
                  <c:v>5876.823810177418</c:v>
                </c:pt>
                <c:pt idx="5311">
                  <c:v>5876.823810177418</c:v>
                </c:pt>
                <c:pt idx="5312">
                  <c:v>5876.823810177418</c:v>
                </c:pt>
                <c:pt idx="5313">
                  <c:v>5876.823810177418</c:v>
                </c:pt>
                <c:pt idx="5314">
                  <c:v>5876.823810177418</c:v>
                </c:pt>
                <c:pt idx="5315">
                  <c:v>5876.823810177418</c:v>
                </c:pt>
                <c:pt idx="5316">
                  <c:v>5876.823810177418</c:v>
                </c:pt>
                <c:pt idx="5317">
                  <c:v>5876.823810177418</c:v>
                </c:pt>
                <c:pt idx="5318">
                  <c:v>5876.823810177418</c:v>
                </c:pt>
                <c:pt idx="5319">
                  <c:v>5876.823810177418</c:v>
                </c:pt>
                <c:pt idx="5320">
                  <c:v>5876.823810177418</c:v>
                </c:pt>
                <c:pt idx="5321">
                  <c:v>5876.823810177418</c:v>
                </c:pt>
                <c:pt idx="5322">
                  <c:v>5876.823810177418</c:v>
                </c:pt>
                <c:pt idx="5323">
                  <c:v>5876.823810177418</c:v>
                </c:pt>
                <c:pt idx="5324">
                  <c:v>5876.823810177418</c:v>
                </c:pt>
                <c:pt idx="5325">
                  <c:v>5876.823810177418</c:v>
                </c:pt>
                <c:pt idx="5326">
                  <c:v>5876.823810177418</c:v>
                </c:pt>
                <c:pt idx="5327">
                  <c:v>5876.823810177418</c:v>
                </c:pt>
                <c:pt idx="5328">
                  <c:v>5876.823810177418</c:v>
                </c:pt>
                <c:pt idx="5329">
                  <c:v>5876.823810177418</c:v>
                </c:pt>
                <c:pt idx="5330">
                  <c:v>5876.823810177418</c:v>
                </c:pt>
                <c:pt idx="5331">
                  <c:v>5876.823810177418</c:v>
                </c:pt>
                <c:pt idx="5332">
                  <c:v>5876.823810177418</c:v>
                </c:pt>
                <c:pt idx="5333">
                  <c:v>5876.823810177418</c:v>
                </c:pt>
                <c:pt idx="5334">
                  <c:v>5876.823810177418</c:v>
                </c:pt>
                <c:pt idx="5335">
                  <c:v>5876.823810177418</c:v>
                </c:pt>
                <c:pt idx="5336">
                  <c:v>5876.823810177418</c:v>
                </c:pt>
                <c:pt idx="5337">
                  <c:v>5876.823810177418</c:v>
                </c:pt>
                <c:pt idx="5338">
                  <c:v>5876.823810177418</c:v>
                </c:pt>
                <c:pt idx="5339">
                  <c:v>5876.823810177418</c:v>
                </c:pt>
                <c:pt idx="5340">
                  <c:v>5876.823810177418</c:v>
                </c:pt>
                <c:pt idx="5341">
                  <c:v>5876.823810177418</c:v>
                </c:pt>
                <c:pt idx="5342">
                  <c:v>5876.823810177418</c:v>
                </c:pt>
                <c:pt idx="5343">
                  <c:v>5876.823810177418</c:v>
                </c:pt>
                <c:pt idx="5344">
                  <c:v>5876.823810177418</c:v>
                </c:pt>
                <c:pt idx="5345">
                  <c:v>5876.823810177418</c:v>
                </c:pt>
                <c:pt idx="5346">
                  <c:v>5876.823810177418</c:v>
                </c:pt>
                <c:pt idx="5347">
                  <c:v>5876.823810177418</c:v>
                </c:pt>
                <c:pt idx="5348">
                  <c:v>5876.823810177418</c:v>
                </c:pt>
                <c:pt idx="5349">
                  <c:v>5876.823810177418</c:v>
                </c:pt>
                <c:pt idx="5350">
                  <c:v>5876.823810177418</c:v>
                </c:pt>
                <c:pt idx="5351">
                  <c:v>5876.823810177418</c:v>
                </c:pt>
                <c:pt idx="5352">
                  <c:v>5876.823810177418</c:v>
                </c:pt>
                <c:pt idx="5353">
                  <c:v>5876.823810177418</c:v>
                </c:pt>
                <c:pt idx="5354">
                  <c:v>5876.823810177418</c:v>
                </c:pt>
                <c:pt idx="5355">
                  <c:v>5876.823810177418</c:v>
                </c:pt>
                <c:pt idx="5356">
                  <c:v>5876.823810177418</c:v>
                </c:pt>
                <c:pt idx="5357">
                  <c:v>5876.823810177418</c:v>
                </c:pt>
                <c:pt idx="5358">
                  <c:v>5876.823810177418</c:v>
                </c:pt>
                <c:pt idx="5359">
                  <c:v>5876.823810177418</c:v>
                </c:pt>
                <c:pt idx="5360">
                  <c:v>5876.823810177418</c:v>
                </c:pt>
                <c:pt idx="5361">
                  <c:v>5876.823810177418</c:v>
                </c:pt>
                <c:pt idx="5362">
                  <c:v>5876.823810177418</c:v>
                </c:pt>
                <c:pt idx="5363">
                  <c:v>5876.823810177418</c:v>
                </c:pt>
                <c:pt idx="5364">
                  <c:v>5876.823810177418</c:v>
                </c:pt>
                <c:pt idx="5365">
                  <c:v>5876.823810177418</c:v>
                </c:pt>
                <c:pt idx="5366">
                  <c:v>5876.823810177418</c:v>
                </c:pt>
                <c:pt idx="5367">
                  <c:v>5876.823810177418</c:v>
                </c:pt>
                <c:pt idx="5368">
                  <c:v>5876.823810177418</c:v>
                </c:pt>
                <c:pt idx="5369">
                  <c:v>5876.823810177418</c:v>
                </c:pt>
                <c:pt idx="5370">
                  <c:v>5876.823810177418</c:v>
                </c:pt>
                <c:pt idx="5371">
                  <c:v>5876.823810177418</c:v>
                </c:pt>
                <c:pt idx="5372">
                  <c:v>5876.823810177418</c:v>
                </c:pt>
                <c:pt idx="5373">
                  <c:v>5876.823810177418</c:v>
                </c:pt>
                <c:pt idx="5374">
                  <c:v>5876.823810177418</c:v>
                </c:pt>
                <c:pt idx="5375">
                  <c:v>5876.823810177418</c:v>
                </c:pt>
                <c:pt idx="5376">
                  <c:v>5876.823810177418</c:v>
                </c:pt>
                <c:pt idx="5377">
                  <c:v>5876.823810177418</c:v>
                </c:pt>
                <c:pt idx="5378">
                  <c:v>5876.823810177418</c:v>
                </c:pt>
                <c:pt idx="5379">
                  <c:v>5876.823810177418</c:v>
                </c:pt>
                <c:pt idx="5380">
                  <c:v>5876.823810177418</c:v>
                </c:pt>
                <c:pt idx="5381">
                  <c:v>5876.823810177418</c:v>
                </c:pt>
                <c:pt idx="5382">
                  <c:v>5876.823810177418</c:v>
                </c:pt>
                <c:pt idx="5383">
                  <c:v>5876.823810177418</c:v>
                </c:pt>
                <c:pt idx="5384">
                  <c:v>5876.823810177418</c:v>
                </c:pt>
                <c:pt idx="5385">
                  <c:v>5876.823810177418</c:v>
                </c:pt>
                <c:pt idx="5386">
                  <c:v>5876.823810177418</c:v>
                </c:pt>
                <c:pt idx="5387">
                  <c:v>5876.823810177418</c:v>
                </c:pt>
                <c:pt idx="5388">
                  <c:v>5876.823810177418</c:v>
                </c:pt>
                <c:pt idx="5389">
                  <c:v>5876.823810177418</c:v>
                </c:pt>
                <c:pt idx="5390">
                  <c:v>5876.823810177418</c:v>
                </c:pt>
                <c:pt idx="5391">
                  <c:v>5876.823810177418</c:v>
                </c:pt>
                <c:pt idx="5392">
                  <c:v>5876.823810177418</c:v>
                </c:pt>
                <c:pt idx="5393">
                  <c:v>5876.823810177418</c:v>
                </c:pt>
                <c:pt idx="5394">
                  <c:v>5876.823810177418</c:v>
                </c:pt>
                <c:pt idx="5395">
                  <c:v>5876.823810177418</c:v>
                </c:pt>
                <c:pt idx="5396">
                  <c:v>5876.823810177418</c:v>
                </c:pt>
                <c:pt idx="5397">
                  <c:v>5876.823810177418</c:v>
                </c:pt>
                <c:pt idx="5398">
                  <c:v>5876.823810177418</c:v>
                </c:pt>
                <c:pt idx="5399">
                  <c:v>5876.823810177418</c:v>
                </c:pt>
                <c:pt idx="5400">
                  <c:v>5876.823810177418</c:v>
                </c:pt>
                <c:pt idx="5401">
                  <c:v>5876.823810177418</c:v>
                </c:pt>
                <c:pt idx="5402">
                  <c:v>5876.823810177418</c:v>
                </c:pt>
                <c:pt idx="5403">
                  <c:v>5876.823810177418</c:v>
                </c:pt>
                <c:pt idx="5404">
                  <c:v>5876.823810177418</c:v>
                </c:pt>
                <c:pt idx="5405">
                  <c:v>5876.823810177418</c:v>
                </c:pt>
                <c:pt idx="5406">
                  <c:v>5876.823810177418</c:v>
                </c:pt>
                <c:pt idx="5407">
                  <c:v>5876.823810177418</c:v>
                </c:pt>
                <c:pt idx="5408">
                  <c:v>5876.823810177418</c:v>
                </c:pt>
                <c:pt idx="5409">
                  <c:v>5876.823810177418</c:v>
                </c:pt>
                <c:pt idx="5410">
                  <c:v>5876.823810177418</c:v>
                </c:pt>
                <c:pt idx="5411">
                  <c:v>5876.823810177418</c:v>
                </c:pt>
                <c:pt idx="5412">
                  <c:v>5876.823810177418</c:v>
                </c:pt>
                <c:pt idx="5413">
                  <c:v>5876.823810177418</c:v>
                </c:pt>
                <c:pt idx="5414">
                  <c:v>5876.823810177418</c:v>
                </c:pt>
                <c:pt idx="5415">
                  <c:v>5876.823810177418</c:v>
                </c:pt>
                <c:pt idx="5416">
                  <c:v>5876.823810177418</c:v>
                </c:pt>
                <c:pt idx="5417">
                  <c:v>5876.823810177418</c:v>
                </c:pt>
                <c:pt idx="5418">
                  <c:v>5876.823810177418</c:v>
                </c:pt>
                <c:pt idx="5419">
                  <c:v>5876.823810177418</c:v>
                </c:pt>
                <c:pt idx="5420">
                  <c:v>5876.823810177418</c:v>
                </c:pt>
                <c:pt idx="5421">
                  <c:v>5876.823810177418</c:v>
                </c:pt>
                <c:pt idx="5422">
                  <c:v>5876.823810177418</c:v>
                </c:pt>
                <c:pt idx="5423">
                  <c:v>5876.823810177418</c:v>
                </c:pt>
                <c:pt idx="5424">
                  <c:v>5876.823810177418</c:v>
                </c:pt>
                <c:pt idx="5425">
                  <c:v>5876.823810177418</c:v>
                </c:pt>
                <c:pt idx="5426">
                  <c:v>5876.823810177418</c:v>
                </c:pt>
                <c:pt idx="5427">
                  <c:v>5876.823810177418</c:v>
                </c:pt>
                <c:pt idx="5428">
                  <c:v>5876.823810177418</c:v>
                </c:pt>
                <c:pt idx="5429">
                  <c:v>5876.823810177418</c:v>
                </c:pt>
                <c:pt idx="5430">
                  <c:v>5876.823810177418</c:v>
                </c:pt>
                <c:pt idx="5431">
                  <c:v>5876.823810177418</c:v>
                </c:pt>
                <c:pt idx="5432">
                  <c:v>5876.823810177418</c:v>
                </c:pt>
                <c:pt idx="5433">
                  <c:v>5876.823810177418</c:v>
                </c:pt>
                <c:pt idx="5434">
                  <c:v>5876.823810177418</c:v>
                </c:pt>
                <c:pt idx="5435">
                  <c:v>5876.823810177418</c:v>
                </c:pt>
                <c:pt idx="5436">
                  <c:v>5876.823810177418</c:v>
                </c:pt>
                <c:pt idx="5437">
                  <c:v>5876.823810177418</c:v>
                </c:pt>
                <c:pt idx="5438">
                  <c:v>5876.823810177418</c:v>
                </c:pt>
                <c:pt idx="5439">
                  <c:v>5876.823810177418</c:v>
                </c:pt>
                <c:pt idx="5440">
                  <c:v>5876.823810177418</c:v>
                </c:pt>
                <c:pt idx="5441">
                  <c:v>5876.823810177418</c:v>
                </c:pt>
                <c:pt idx="5442">
                  <c:v>5876.823810177418</c:v>
                </c:pt>
                <c:pt idx="5443">
                  <c:v>5876.823810177418</c:v>
                </c:pt>
                <c:pt idx="5444">
                  <c:v>5876.823810177418</c:v>
                </c:pt>
                <c:pt idx="5445">
                  <c:v>5876.823810177418</c:v>
                </c:pt>
                <c:pt idx="5446">
                  <c:v>5876.823810177418</c:v>
                </c:pt>
                <c:pt idx="5447">
                  <c:v>5876.823810177418</c:v>
                </c:pt>
                <c:pt idx="5448">
                  <c:v>5876.823810177418</c:v>
                </c:pt>
                <c:pt idx="5449">
                  <c:v>5876.823810177418</c:v>
                </c:pt>
                <c:pt idx="5450">
                  <c:v>5876.823810177418</c:v>
                </c:pt>
                <c:pt idx="5451">
                  <c:v>5876.823810177418</c:v>
                </c:pt>
                <c:pt idx="5452">
                  <c:v>5876.823810177418</c:v>
                </c:pt>
                <c:pt idx="5453">
                  <c:v>5876.823810177418</c:v>
                </c:pt>
                <c:pt idx="5454">
                  <c:v>5876.823810177418</c:v>
                </c:pt>
                <c:pt idx="5455">
                  <c:v>5876.823810177418</c:v>
                </c:pt>
                <c:pt idx="5456">
                  <c:v>5876.823810177418</c:v>
                </c:pt>
                <c:pt idx="5457">
                  <c:v>5876.823810177418</c:v>
                </c:pt>
                <c:pt idx="5458">
                  <c:v>5876.823810177418</c:v>
                </c:pt>
                <c:pt idx="5459">
                  <c:v>5876.823810177418</c:v>
                </c:pt>
                <c:pt idx="5460">
                  <c:v>5876.823810177418</c:v>
                </c:pt>
                <c:pt idx="5461">
                  <c:v>5876.823810177418</c:v>
                </c:pt>
                <c:pt idx="5462">
                  <c:v>5876.823810177418</c:v>
                </c:pt>
                <c:pt idx="5463">
                  <c:v>5876.823810177418</c:v>
                </c:pt>
                <c:pt idx="5464">
                  <c:v>5876.823810177418</c:v>
                </c:pt>
                <c:pt idx="5465">
                  <c:v>5876.823810177418</c:v>
                </c:pt>
                <c:pt idx="5466">
                  <c:v>5876.823810177418</c:v>
                </c:pt>
                <c:pt idx="5467">
                  <c:v>5876.823810177418</c:v>
                </c:pt>
                <c:pt idx="5468">
                  <c:v>5876.823810177418</c:v>
                </c:pt>
                <c:pt idx="5469">
                  <c:v>5876.823810177418</c:v>
                </c:pt>
                <c:pt idx="5470">
                  <c:v>5876.823810177418</c:v>
                </c:pt>
                <c:pt idx="5471">
                  <c:v>5876.823810177418</c:v>
                </c:pt>
                <c:pt idx="5472">
                  <c:v>5876.823810177418</c:v>
                </c:pt>
                <c:pt idx="5473">
                  <c:v>5876.823810177418</c:v>
                </c:pt>
                <c:pt idx="5474">
                  <c:v>5876.823810177418</c:v>
                </c:pt>
                <c:pt idx="5475">
                  <c:v>5876.823810177418</c:v>
                </c:pt>
                <c:pt idx="5476">
                  <c:v>5876.823810177418</c:v>
                </c:pt>
                <c:pt idx="5477">
                  <c:v>5876.823810177418</c:v>
                </c:pt>
                <c:pt idx="5478">
                  <c:v>5876.823810177418</c:v>
                </c:pt>
                <c:pt idx="5479">
                  <c:v>5876.823810177418</c:v>
                </c:pt>
                <c:pt idx="5480">
                  <c:v>5876.823810177418</c:v>
                </c:pt>
                <c:pt idx="5481">
                  <c:v>5876.823810177418</c:v>
                </c:pt>
                <c:pt idx="5482">
                  <c:v>5876.823810177418</c:v>
                </c:pt>
                <c:pt idx="5483">
                  <c:v>5876.823810177418</c:v>
                </c:pt>
                <c:pt idx="5484">
                  <c:v>5876.823810177418</c:v>
                </c:pt>
                <c:pt idx="5485">
                  <c:v>5876.823810177418</c:v>
                </c:pt>
                <c:pt idx="5486">
                  <c:v>5876.823810177418</c:v>
                </c:pt>
                <c:pt idx="5487">
                  <c:v>5876.823810177418</c:v>
                </c:pt>
                <c:pt idx="5488">
                  <c:v>5876.823810177418</c:v>
                </c:pt>
                <c:pt idx="5489">
                  <c:v>5876.823810177418</c:v>
                </c:pt>
                <c:pt idx="5490">
                  <c:v>5876.823810177418</c:v>
                </c:pt>
                <c:pt idx="5491">
                  <c:v>5876.823810177418</c:v>
                </c:pt>
                <c:pt idx="5492">
                  <c:v>5876.823810177418</c:v>
                </c:pt>
                <c:pt idx="5493">
                  <c:v>5876.823810177418</c:v>
                </c:pt>
                <c:pt idx="5494">
                  <c:v>5876.823810177418</c:v>
                </c:pt>
                <c:pt idx="5495">
                  <c:v>5876.823810177418</c:v>
                </c:pt>
                <c:pt idx="5496">
                  <c:v>5876.823810177418</c:v>
                </c:pt>
                <c:pt idx="5497">
                  <c:v>5876.823810177418</c:v>
                </c:pt>
                <c:pt idx="5498">
                  <c:v>5876.823810177418</c:v>
                </c:pt>
                <c:pt idx="5499">
                  <c:v>5876.823810177418</c:v>
                </c:pt>
                <c:pt idx="5500">
                  <c:v>5876.823810177418</c:v>
                </c:pt>
                <c:pt idx="5501">
                  <c:v>5876.823810177418</c:v>
                </c:pt>
                <c:pt idx="5502">
                  <c:v>5876.823810177418</c:v>
                </c:pt>
                <c:pt idx="5503">
                  <c:v>5876.823810177418</c:v>
                </c:pt>
                <c:pt idx="5504">
                  <c:v>5876.823810177418</c:v>
                </c:pt>
                <c:pt idx="5505">
                  <c:v>5876.823810177418</c:v>
                </c:pt>
                <c:pt idx="5506">
                  <c:v>5876.823810177418</c:v>
                </c:pt>
                <c:pt idx="5507">
                  <c:v>5876.823810177418</c:v>
                </c:pt>
                <c:pt idx="5508">
                  <c:v>5876.823810177418</c:v>
                </c:pt>
                <c:pt idx="5509">
                  <c:v>5876.823810177418</c:v>
                </c:pt>
                <c:pt idx="5510">
                  <c:v>5876.823810177418</c:v>
                </c:pt>
                <c:pt idx="5511">
                  <c:v>5876.823810177418</c:v>
                </c:pt>
                <c:pt idx="5512">
                  <c:v>5876.823810177418</c:v>
                </c:pt>
                <c:pt idx="5513">
                  <c:v>5876.823810177418</c:v>
                </c:pt>
                <c:pt idx="5514">
                  <c:v>5876.823810177418</c:v>
                </c:pt>
                <c:pt idx="5515">
                  <c:v>5876.823810177418</c:v>
                </c:pt>
                <c:pt idx="5516">
                  <c:v>5876.823810177418</c:v>
                </c:pt>
                <c:pt idx="5517">
                  <c:v>5876.823810177418</c:v>
                </c:pt>
                <c:pt idx="5518">
                  <c:v>5876.823810177418</c:v>
                </c:pt>
                <c:pt idx="5519">
                  <c:v>5876.823810177418</c:v>
                </c:pt>
                <c:pt idx="5520">
                  <c:v>5876.823810177418</c:v>
                </c:pt>
                <c:pt idx="5521">
                  <c:v>5876.823810177418</c:v>
                </c:pt>
                <c:pt idx="5522">
                  <c:v>5876.823810177418</c:v>
                </c:pt>
                <c:pt idx="5523">
                  <c:v>5876.823810177418</c:v>
                </c:pt>
                <c:pt idx="5524">
                  <c:v>5876.823810177418</c:v>
                </c:pt>
                <c:pt idx="5525">
                  <c:v>5876.823810177418</c:v>
                </c:pt>
                <c:pt idx="5526">
                  <c:v>5876.823810177418</c:v>
                </c:pt>
                <c:pt idx="5527">
                  <c:v>5876.823810177418</c:v>
                </c:pt>
                <c:pt idx="5528">
                  <c:v>5876.823810177418</c:v>
                </c:pt>
                <c:pt idx="5529">
                  <c:v>5876.823810177418</c:v>
                </c:pt>
                <c:pt idx="5530">
                  <c:v>5876.823810177418</c:v>
                </c:pt>
                <c:pt idx="5531">
                  <c:v>5876.823810177418</c:v>
                </c:pt>
                <c:pt idx="5532">
                  <c:v>5876.823810177418</c:v>
                </c:pt>
                <c:pt idx="5533">
                  <c:v>5876.823810177418</c:v>
                </c:pt>
                <c:pt idx="5534">
                  <c:v>5876.823810177418</c:v>
                </c:pt>
                <c:pt idx="5535">
                  <c:v>5876.823810177418</c:v>
                </c:pt>
                <c:pt idx="5536">
                  <c:v>5876.823810177418</c:v>
                </c:pt>
                <c:pt idx="5537">
                  <c:v>5876.823810177418</c:v>
                </c:pt>
                <c:pt idx="5538">
                  <c:v>5876.823810177418</c:v>
                </c:pt>
                <c:pt idx="5539">
                  <c:v>5876.823810177418</c:v>
                </c:pt>
                <c:pt idx="5540">
                  <c:v>5876.823810177418</c:v>
                </c:pt>
                <c:pt idx="5541">
                  <c:v>5876.823810177418</c:v>
                </c:pt>
                <c:pt idx="5542">
                  <c:v>5876.823810177418</c:v>
                </c:pt>
                <c:pt idx="5543">
                  <c:v>5876.823810177418</c:v>
                </c:pt>
                <c:pt idx="5544">
                  <c:v>5876.823810177418</c:v>
                </c:pt>
                <c:pt idx="5545">
                  <c:v>5876.823810177418</c:v>
                </c:pt>
                <c:pt idx="5546">
                  <c:v>5876.823810177418</c:v>
                </c:pt>
                <c:pt idx="5547">
                  <c:v>5876.823810177418</c:v>
                </c:pt>
                <c:pt idx="5548">
                  <c:v>5876.823810177418</c:v>
                </c:pt>
                <c:pt idx="5549">
                  <c:v>5876.823810177418</c:v>
                </c:pt>
                <c:pt idx="5550">
                  <c:v>5876.823810177418</c:v>
                </c:pt>
                <c:pt idx="5551">
                  <c:v>5876.823810177418</c:v>
                </c:pt>
                <c:pt idx="5552">
                  <c:v>5876.823810177418</c:v>
                </c:pt>
                <c:pt idx="5553">
                  <c:v>5876.823810177418</c:v>
                </c:pt>
                <c:pt idx="5554">
                  <c:v>5876.823810177418</c:v>
                </c:pt>
                <c:pt idx="5555">
                  <c:v>5876.823810177418</c:v>
                </c:pt>
                <c:pt idx="5556">
                  <c:v>5876.823810177418</c:v>
                </c:pt>
                <c:pt idx="5557">
                  <c:v>5876.823810177418</c:v>
                </c:pt>
                <c:pt idx="5558">
                  <c:v>5876.823810177418</c:v>
                </c:pt>
                <c:pt idx="5559">
                  <c:v>5876.823810177418</c:v>
                </c:pt>
                <c:pt idx="5560">
                  <c:v>5876.823810177418</c:v>
                </c:pt>
                <c:pt idx="5561">
                  <c:v>5876.823810177418</c:v>
                </c:pt>
                <c:pt idx="5562">
                  <c:v>5876.823810177418</c:v>
                </c:pt>
                <c:pt idx="5563">
                  <c:v>5876.823810177418</c:v>
                </c:pt>
                <c:pt idx="5564">
                  <c:v>5876.823810177418</c:v>
                </c:pt>
                <c:pt idx="5565">
                  <c:v>5876.823810177418</c:v>
                </c:pt>
                <c:pt idx="5566">
                  <c:v>5876.823810177418</c:v>
                </c:pt>
                <c:pt idx="5567">
                  <c:v>5876.823810177418</c:v>
                </c:pt>
                <c:pt idx="5568">
                  <c:v>5876.823810177418</c:v>
                </c:pt>
                <c:pt idx="5569">
                  <c:v>5876.823810177418</c:v>
                </c:pt>
                <c:pt idx="5570">
                  <c:v>5876.823810177418</c:v>
                </c:pt>
                <c:pt idx="5571">
                  <c:v>5876.823810177418</c:v>
                </c:pt>
                <c:pt idx="5572">
                  <c:v>5876.823810177418</c:v>
                </c:pt>
                <c:pt idx="5573">
                  <c:v>5876.823810177418</c:v>
                </c:pt>
                <c:pt idx="5574">
                  <c:v>5876.823810177418</c:v>
                </c:pt>
                <c:pt idx="5575">
                  <c:v>5876.823810177418</c:v>
                </c:pt>
                <c:pt idx="5576">
                  <c:v>5876.823810177418</c:v>
                </c:pt>
                <c:pt idx="5577">
                  <c:v>5876.823810177418</c:v>
                </c:pt>
                <c:pt idx="5578">
                  <c:v>5876.823810177418</c:v>
                </c:pt>
                <c:pt idx="5579">
                  <c:v>5876.823810177418</c:v>
                </c:pt>
                <c:pt idx="5580">
                  <c:v>5876.823810177418</c:v>
                </c:pt>
                <c:pt idx="5581">
                  <c:v>5876.823810177418</c:v>
                </c:pt>
                <c:pt idx="5582">
                  <c:v>5876.823810177418</c:v>
                </c:pt>
                <c:pt idx="5583">
                  <c:v>5876.823810177418</c:v>
                </c:pt>
                <c:pt idx="5584">
                  <c:v>5876.823810177418</c:v>
                </c:pt>
                <c:pt idx="5585">
                  <c:v>5876.823810177418</c:v>
                </c:pt>
                <c:pt idx="5586">
                  <c:v>5876.823810177418</c:v>
                </c:pt>
                <c:pt idx="5587">
                  <c:v>5876.823810177418</c:v>
                </c:pt>
                <c:pt idx="5588">
                  <c:v>5876.823810177418</c:v>
                </c:pt>
                <c:pt idx="5589">
                  <c:v>5876.823810177418</c:v>
                </c:pt>
                <c:pt idx="5590">
                  <c:v>5876.823810177418</c:v>
                </c:pt>
                <c:pt idx="5591">
                  <c:v>5876.823810177418</c:v>
                </c:pt>
                <c:pt idx="5592">
                  <c:v>5876.823810177418</c:v>
                </c:pt>
                <c:pt idx="5593">
                  <c:v>5876.823810177418</c:v>
                </c:pt>
                <c:pt idx="5594">
                  <c:v>5876.823810177418</c:v>
                </c:pt>
                <c:pt idx="5595">
                  <c:v>5876.823810177418</c:v>
                </c:pt>
                <c:pt idx="5596">
                  <c:v>5876.823810177418</c:v>
                </c:pt>
                <c:pt idx="5597">
                  <c:v>5876.823810177418</c:v>
                </c:pt>
                <c:pt idx="5598">
                  <c:v>5876.823810177418</c:v>
                </c:pt>
                <c:pt idx="5599">
                  <c:v>5876.823810177418</c:v>
                </c:pt>
                <c:pt idx="5600">
                  <c:v>5876.823810177418</c:v>
                </c:pt>
                <c:pt idx="5601">
                  <c:v>5876.823810177418</c:v>
                </c:pt>
                <c:pt idx="5602">
                  <c:v>5876.823810177418</c:v>
                </c:pt>
                <c:pt idx="5603">
                  <c:v>5876.823810177418</c:v>
                </c:pt>
                <c:pt idx="5604">
                  <c:v>5876.823810177418</c:v>
                </c:pt>
                <c:pt idx="5605">
                  <c:v>5876.823810177418</c:v>
                </c:pt>
                <c:pt idx="5606">
                  <c:v>5876.823810177418</c:v>
                </c:pt>
                <c:pt idx="5607">
                  <c:v>5876.823810177418</c:v>
                </c:pt>
                <c:pt idx="5608">
                  <c:v>5876.823810177418</c:v>
                </c:pt>
                <c:pt idx="5609">
                  <c:v>5876.823810177418</c:v>
                </c:pt>
                <c:pt idx="5610">
                  <c:v>5876.823810177418</c:v>
                </c:pt>
                <c:pt idx="5611">
                  <c:v>5876.823810177418</c:v>
                </c:pt>
                <c:pt idx="5612">
                  <c:v>5876.823810177418</c:v>
                </c:pt>
                <c:pt idx="5613">
                  <c:v>5876.823810177418</c:v>
                </c:pt>
                <c:pt idx="5614">
                  <c:v>5876.823810177418</c:v>
                </c:pt>
                <c:pt idx="5615">
                  <c:v>5876.823810177418</c:v>
                </c:pt>
                <c:pt idx="5616">
                  <c:v>5876.823810177418</c:v>
                </c:pt>
                <c:pt idx="5617">
                  <c:v>5876.823810177418</c:v>
                </c:pt>
                <c:pt idx="5618">
                  <c:v>5876.823810177418</c:v>
                </c:pt>
                <c:pt idx="5619">
                  <c:v>5876.823810177418</c:v>
                </c:pt>
                <c:pt idx="5620">
                  <c:v>5876.823810177418</c:v>
                </c:pt>
                <c:pt idx="5621">
                  <c:v>5876.823810177418</c:v>
                </c:pt>
                <c:pt idx="5622">
                  <c:v>5876.823810177418</c:v>
                </c:pt>
                <c:pt idx="5623">
                  <c:v>5876.823810177418</c:v>
                </c:pt>
                <c:pt idx="5624">
                  <c:v>5876.823810177418</c:v>
                </c:pt>
                <c:pt idx="5625">
                  <c:v>5876.823810177418</c:v>
                </c:pt>
                <c:pt idx="5626">
                  <c:v>5876.823810177418</c:v>
                </c:pt>
                <c:pt idx="5627">
                  <c:v>5876.823810177418</c:v>
                </c:pt>
                <c:pt idx="5628">
                  <c:v>5876.823810177418</c:v>
                </c:pt>
                <c:pt idx="5629">
                  <c:v>5876.823810177418</c:v>
                </c:pt>
                <c:pt idx="5630">
                  <c:v>5876.823810177418</c:v>
                </c:pt>
                <c:pt idx="5631">
                  <c:v>5876.823810177418</c:v>
                </c:pt>
                <c:pt idx="5632">
                  <c:v>5876.823810177418</c:v>
                </c:pt>
                <c:pt idx="5633">
                  <c:v>5876.823810177418</c:v>
                </c:pt>
                <c:pt idx="5634">
                  <c:v>5876.823810177418</c:v>
                </c:pt>
                <c:pt idx="5635">
                  <c:v>5876.823810177418</c:v>
                </c:pt>
                <c:pt idx="5636">
                  <c:v>5876.823810177418</c:v>
                </c:pt>
                <c:pt idx="5637">
                  <c:v>5876.823810177418</c:v>
                </c:pt>
                <c:pt idx="5638">
                  <c:v>5876.823810177418</c:v>
                </c:pt>
                <c:pt idx="5639">
                  <c:v>5876.823810177418</c:v>
                </c:pt>
                <c:pt idx="5640">
                  <c:v>5876.823810177418</c:v>
                </c:pt>
                <c:pt idx="5641">
                  <c:v>5876.823810177418</c:v>
                </c:pt>
                <c:pt idx="5642">
                  <c:v>5876.823810177418</c:v>
                </c:pt>
                <c:pt idx="5643">
                  <c:v>5876.823810177418</c:v>
                </c:pt>
                <c:pt idx="5644">
                  <c:v>5876.823810177418</c:v>
                </c:pt>
                <c:pt idx="5645">
                  <c:v>5876.823810177418</c:v>
                </c:pt>
                <c:pt idx="5646">
                  <c:v>5876.823810177418</c:v>
                </c:pt>
                <c:pt idx="5647">
                  <c:v>5876.823810177418</c:v>
                </c:pt>
                <c:pt idx="5648">
                  <c:v>5876.823810177418</c:v>
                </c:pt>
                <c:pt idx="5649">
                  <c:v>5876.823810177418</c:v>
                </c:pt>
                <c:pt idx="5650">
                  <c:v>5876.823810177418</c:v>
                </c:pt>
                <c:pt idx="5651">
                  <c:v>5876.823810177418</c:v>
                </c:pt>
                <c:pt idx="5652">
                  <c:v>5876.823810177418</c:v>
                </c:pt>
                <c:pt idx="5653">
                  <c:v>5876.823810177418</c:v>
                </c:pt>
                <c:pt idx="5654">
                  <c:v>5876.823810177418</c:v>
                </c:pt>
                <c:pt idx="5655">
                  <c:v>5876.823810177418</c:v>
                </c:pt>
                <c:pt idx="5656">
                  <c:v>5876.823810177418</c:v>
                </c:pt>
                <c:pt idx="5657">
                  <c:v>5876.823810177418</c:v>
                </c:pt>
                <c:pt idx="5658">
                  <c:v>5876.823810177418</c:v>
                </c:pt>
                <c:pt idx="5659">
                  <c:v>5876.823810177418</c:v>
                </c:pt>
                <c:pt idx="5660">
                  <c:v>5876.823810177418</c:v>
                </c:pt>
                <c:pt idx="5661">
                  <c:v>5876.823810177418</c:v>
                </c:pt>
                <c:pt idx="5662">
                  <c:v>5876.823810177418</c:v>
                </c:pt>
                <c:pt idx="5663">
                  <c:v>5876.823810177418</c:v>
                </c:pt>
                <c:pt idx="5664">
                  <c:v>5876.823810177418</c:v>
                </c:pt>
                <c:pt idx="5665">
                  <c:v>5876.823810177418</c:v>
                </c:pt>
                <c:pt idx="5666">
                  <c:v>5876.823810177418</c:v>
                </c:pt>
                <c:pt idx="5667">
                  <c:v>5876.823810177418</c:v>
                </c:pt>
                <c:pt idx="5668">
                  <c:v>5876.823810177418</c:v>
                </c:pt>
                <c:pt idx="5669">
                  <c:v>5876.823810177418</c:v>
                </c:pt>
                <c:pt idx="5670">
                  <c:v>5876.823810177418</c:v>
                </c:pt>
                <c:pt idx="5671">
                  <c:v>5876.823810177418</c:v>
                </c:pt>
                <c:pt idx="5672">
                  <c:v>5876.823810177418</c:v>
                </c:pt>
                <c:pt idx="5673">
                  <c:v>5876.823810177418</c:v>
                </c:pt>
                <c:pt idx="5674">
                  <c:v>5876.823810177418</c:v>
                </c:pt>
                <c:pt idx="5675">
                  <c:v>5876.823810177418</c:v>
                </c:pt>
                <c:pt idx="5676">
                  <c:v>5876.823810177418</c:v>
                </c:pt>
                <c:pt idx="5677">
                  <c:v>5876.823810177418</c:v>
                </c:pt>
                <c:pt idx="5678">
                  <c:v>5876.823810177418</c:v>
                </c:pt>
                <c:pt idx="5679">
                  <c:v>5876.823810177418</c:v>
                </c:pt>
                <c:pt idx="5680">
                  <c:v>5876.823810177418</c:v>
                </c:pt>
                <c:pt idx="5681">
                  <c:v>5876.823810177418</c:v>
                </c:pt>
                <c:pt idx="5682">
                  <c:v>5876.823810177418</c:v>
                </c:pt>
                <c:pt idx="5683">
                  <c:v>5876.823810177418</c:v>
                </c:pt>
                <c:pt idx="5684">
                  <c:v>5876.823810177418</c:v>
                </c:pt>
                <c:pt idx="5685">
                  <c:v>5876.823810177418</c:v>
                </c:pt>
                <c:pt idx="5686">
                  <c:v>5876.823810177418</c:v>
                </c:pt>
                <c:pt idx="5687">
                  <c:v>5876.823810177418</c:v>
                </c:pt>
                <c:pt idx="5688">
                  <c:v>5876.823810177418</c:v>
                </c:pt>
                <c:pt idx="5689">
                  <c:v>5876.823810177418</c:v>
                </c:pt>
                <c:pt idx="5690">
                  <c:v>5876.823810177418</c:v>
                </c:pt>
                <c:pt idx="5691">
                  <c:v>5876.823810177418</c:v>
                </c:pt>
                <c:pt idx="5692">
                  <c:v>5876.823810177418</c:v>
                </c:pt>
                <c:pt idx="5693">
                  <c:v>5876.823810177418</c:v>
                </c:pt>
                <c:pt idx="5694">
                  <c:v>5876.823810177418</c:v>
                </c:pt>
                <c:pt idx="5695">
                  <c:v>5876.823810177418</c:v>
                </c:pt>
                <c:pt idx="5696">
                  <c:v>5876.823810177418</c:v>
                </c:pt>
                <c:pt idx="5697">
                  <c:v>5876.823810177418</c:v>
                </c:pt>
                <c:pt idx="5698">
                  <c:v>5876.823810177418</c:v>
                </c:pt>
                <c:pt idx="5699">
                  <c:v>5876.823810177418</c:v>
                </c:pt>
                <c:pt idx="5700">
                  <c:v>5876.823810177418</c:v>
                </c:pt>
                <c:pt idx="5701">
                  <c:v>5876.823810177418</c:v>
                </c:pt>
                <c:pt idx="5702">
                  <c:v>5876.823810177418</c:v>
                </c:pt>
                <c:pt idx="5703">
                  <c:v>5876.823810177418</c:v>
                </c:pt>
                <c:pt idx="5704">
                  <c:v>5876.823810177418</c:v>
                </c:pt>
                <c:pt idx="5705">
                  <c:v>5876.823810177418</c:v>
                </c:pt>
                <c:pt idx="5706">
                  <c:v>5876.823810177418</c:v>
                </c:pt>
                <c:pt idx="5707">
                  <c:v>5876.823810177418</c:v>
                </c:pt>
                <c:pt idx="5708">
                  <c:v>5876.823810177418</c:v>
                </c:pt>
                <c:pt idx="5709">
                  <c:v>5876.823810177418</c:v>
                </c:pt>
                <c:pt idx="5710">
                  <c:v>5876.823810177418</c:v>
                </c:pt>
                <c:pt idx="5711">
                  <c:v>5876.823810177418</c:v>
                </c:pt>
                <c:pt idx="5712">
                  <c:v>5876.823810177418</c:v>
                </c:pt>
                <c:pt idx="5713">
                  <c:v>5876.823810177418</c:v>
                </c:pt>
                <c:pt idx="5714">
                  <c:v>5876.823810177418</c:v>
                </c:pt>
                <c:pt idx="5715">
                  <c:v>5876.823810177418</c:v>
                </c:pt>
                <c:pt idx="5716">
                  <c:v>5876.823810177418</c:v>
                </c:pt>
                <c:pt idx="5717">
                  <c:v>5876.823810177418</c:v>
                </c:pt>
                <c:pt idx="5718">
                  <c:v>5876.823810177418</c:v>
                </c:pt>
                <c:pt idx="5719">
                  <c:v>5876.823810177418</c:v>
                </c:pt>
                <c:pt idx="5720">
                  <c:v>5876.823810177418</c:v>
                </c:pt>
                <c:pt idx="5721">
                  <c:v>5876.823810177418</c:v>
                </c:pt>
                <c:pt idx="5722">
                  <c:v>5876.823810177418</c:v>
                </c:pt>
                <c:pt idx="5723">
                  <c:v>5876.823810177418</c:v>
                </c:pt>
                <c:pt idx="5724">
                  <c:v>5876.823810177418</c:v>
                </c:pt>
                <c:pt idx="5725">
                  <c:v>5876.823810177418</c:v>
                </c:pt>
                <c:pt idx="5726">
                  <c:v>5876.823810177418</c:v>
                </c:pt>
                <c:pt idx="5727">
                  <c:v>5876.823810177418</c:v>
                </c:pt>
                <c:pt idx="5728">
                  <c:v>5876.823810177418</c:v>
                </c:pt>
                <c:pt idx="5729">
                  <c:v>5876.823810177418</c:v>
                </c:pt>
                <c:pt idx="5730">
                  <c:v>5876.823810177418</c:v>
                </c:pt>
                <c:pt idx="5731">
                  <c:v>5876.823810177418</c:v>
                </c:pt>
                <c:pt idx="5732">
                  <c:v>5876.823810177418</c:v>
                </c:pt>
                <c:pt idx="5733">
                  <c:v>5876.823810177418</c:v>
                </c:pt>
                <c:pt idx="5734">
                  <c:v>5876.823810177418</c:v>
                </c:pt>
                <c:pt idx="5735">
                  <c:v>5876.823810177418</c:v>
                </c:pt>
                <c:pt idx="5736">
                  <c:v>5876.823810177418</c:v>
                </c:pt>
                <c:pt idx="5737">
                  <c:v>5876.823810177418</c:v>
                </c:pt>
                <c:pt idx="5738">
                  <c:v>5876.823810177418</c:v>
                </c:pt>
                <c:pt idx="5739">
                  <c:v>5876.823810177418</c:v>
                </c:pt>
                <c:pt idx="5740">
                  <c:v>5876.823810177418</c:v>
                </c:pt>
                <c:pt idx="5741">
                  <c:v>5876.823810177418</c:v>
                </c:pt>
                <c:pt idx="5742">
                  <c:v>5876.823810177418</c:v>
                </c:pt>
                <c:pt idx="5743">
                  <c:v>5876.823810177418</c:v>
                </c:pt>
                <c:pt idx="5744">
                  <c:v>5876.823810177418</c:v>
                </c:pt>
                <c:pt idx="5745">
                  <c:v>5876.823810177418</c:v>
                </c:pt>
                <c:pt idx="5746">
                  <c:v>5876.823810177418</c:v>
                </c:pt>
                <c:pt idx="5747">
                  <c:v>5876.823810177418</c:v>
                </c:pt>
                <c:pt idx="5748">
                  <c:v>5876.823810177418</c:v>
                </c:pt>
                <c:pt idx="5749">
                  <c:v>5876.823810177418</c:v>
                </c:pt>
                <c:pt idx="5750">
                  <c:v>5876.823810177418</c:v>
                </c:pt>
                <c:pt idx="5751">
                  <c:v>5876.823810177418</c:v>
                </c:pt>
                <c:pt idx="5752">
                  <c:v>5876.823810177418</c:v>
                </c:pt>
                <c:pt idx="5753">
                  <c:v>5876.823810177418</c:v>
                </c:pt>
                <c:pt idx="5754">
                  <c:v>5876.823810177418</c:v>
                </c:pt>
                <c:pt idx="5755">
                  <c:v>5876.823810177418</c:v>
                </c:pt>
                <c:pt idx="5756">
                  <c:v>5876.823810177418</c:v>
                </c:pt>
                <c:pt idx="5757">
                  <c:v>5876.823810177418</c:v>
                </c:pt>
                <c:pt idx="5758">
                  <c:v>5876.823810177418</c:v>
                </c:pt>
                <c:pt idx="5759">
                  <c:v>5876.823810177418</c:v>
                </c:pt>
                <c:pt idx="5760">
                  <c:v>5876.823810177418</c:v>
                </c:pt>
                <c:pt idx="5761">
                  <c:v>5876.823810177418</c:v>
                </c:pt>
                <c:pt idx="5762">
                  <c:v>5876.823810177418</c:v>
                </c:pt>
                <c:pt idx="5763">
                  <c:v>5876.823810177418</c:v>
                </c:pt>
                <c:pt idx="5764">
                  <c:v>5876.823810177418</c:v>
                </c:pt>
                <c:pt idx="5765">
                  <c:v>5876.823810177418</c:v>
                </c:pt>
                <c:pt idx="5766">
                  <c:v>5876.823810177418</c:v>
                </c:pt>
                <c:pt idx="5767">
                  <c:v>5876.823810177418</c:v>
                </c:pt>
                <c:pt idx="5768">
                  <c:v>5876.823810177418</c:v>
                </c:pt>
                <c:pt idx="5769">
                  <c:v>5876.823810177418</c:v>
                </c:pt>
                <c:pt idx="5770">
                  <c:v>5876.823810177418</c:v>
                </c:pt>
                <c:pt idx="5771">
                  <c:v>5876.823810177418</c:v>
                </c:pt>
                <c:pt idx="5772">
                  <c:v>5876.823810177418</c:v>
                </c:pt>
                <c:pt idx="5773">
                  <c:v>5876.823810177418</c:v>
                </c:pt>
                <c:pt idx="5774">
                  <c:v>5876.823810177418</c:v>
                </c:pt>
                <c:pt idx="5775">
                  <c:v>5876.823810177418</c:v>
                </c:pt>
                <c:pt idx="5776">
                  <c:v>5876.823810177418</c:v>
                </c:pt>
                <c:pt idx="5777">
                  <c:v>5876.823810177418</c:v>
                </c:pt>
                <c:pt idx="5778">
                  <c:v>5876.823810177418</c:v>
                </c:pt>
                <c:pt idx="5779">
                  <c:v>5876.823810177418</c:v>
                </c:pt>
                <c:pt idx="5780">
                  <c:v>5876.823810177418</c:v>
                </c:pt>
                <c:pt idx="5781">
                  <c:v>5876.823810177418</c:v>
                </c:pt>
                <c:pt idx="5782">
                  <c:v>5876.823810177418</c:v>
                </c:pt>
                <c:pt idx="5783">
                  <c:v>5876.823810177418</c:v>
                </c:pt>
                <c:pt idx="5784">
                  <c:v>5876.823810177418</c:v>
                </c:pt>
                <c:pt idx="5785">
                  <c:v>5876.823810177418</c:v>
                </c:pt>
                <c:pt idx="5786">
                  <c:v>5876.823810177418</c:v>
                </c:pt>
                <c:pt idx="5787">
                  <c:v>5876.823810177418</c:v>
                </c:pt>
                <c:pt idx="5788">
                  <c:v>5876.823810177418</c:v>
                </c:pt>
                <c:pt idx="5789">
                  <c:v>5876.823810177418</c:v>
                </c:pt>
                <c:pt idx="5790">
                  <c:v>5876.823810177418</c:v>
                </c:pt>
                <c:pt idx="5791">
                  <c:v>5876.823810177418</c:v>
                </c:pt>
                <c:pt idx="5792">
                  <c:v>5876.823810177418</c:v>
                </c:pt>
                <c:pt idx="5793">
                  <c:v>5876.823810177418</c:v>
                </c:pt>
                <c:pt idx="5794">
                  <c:v>5876.823810177418</c:v>
                </c:pt>
                <c:pt idx="5795">
                  <c:v>5876.823810177418</c:v>
                </c:pt>
                <c:pt idx="5796">
                  <c:v>5876.823810177418</c:v>
                </c:pt>
                <c:pt idx="5797">
                  <c:v>5876.823810177418</c:v>
                </c:pt>
                <c:pt idx="5798">
                  <c:v>5876.823810177418</c:v>
                </c:pt>
                <c:pt idx="5799">
                  <c:v>5876.823810177418</c:v>
                </c:pt>
                <c:pt idx="5800">
                  <c:v>5876.823810177418</c:v>
                </c:pt>
                <c:pt idx="5801">
                  <c:v>5876.823810177418</c:v>
                </c:pt>
                <c:pt idx="5802">
                  <c:v>5876.823810177418</c:v>
                </c:pt>
                <c:pt idx="5803">
                  <c:v>5876.823810177418</c:v>
                </c:pt>
                <c:pt idx="5804">
                  <c:v>5876.823810177418</c:v>
                </c:pt>
                <c:pt idx="5805">
                  <c:v>5876.823810177418</c:v>
                </c:pt>
                <c:pt idx="5806">
                  <c:v>5876.823810177418</c:v>
                </c:pt>
                <c:pt idx="5807">
                  <c:v>5876.823810177418</c:v>
                </c:pt>
                <c:pt idx="5808">
                  <c:v>5876.823810177418</c:v>
                </c:pt>
                <c:pt idx="5809">
                  <c:v>5876.823810177418</c:v>
                </c:pt>
                <c:pt idx="5810">
                  <c:v>5876.823810177418</c:v>
                </c:pt>
                <c:pt idx="5811">
                  <c:v>5876.823810177418</c:v>
                </c:pt>
                <c:pt idx="5812">
                  <c:v>5876.823810177418</c:v>
                </c:pt>
                <c:pt idx="5813">
                  <c:v>5876.823810177418</c:v>
                </c:pt>
                <c:pt idx="5814">
                  <c:v>5876.823810177418</c:v>
                </c:pt>
                <c:pt idx="5815">
                  <c:v>5876.823810177418</c:v>
                </c:pt>
                <c:pt idx="5816">
                  <c:v>5876.823810177418</c:v>
                </c:pt>
                <c:pt idx="5817">
                  <c:v>5876.823810177418</c:v>
                </c:pt>
                <c:pt idx="5818">
                  <c:v>5876.823810177418</c:v>
                </c:pt>
                <c:pt idx="5819">
                  <c:v>5876.823810177418</c:v>
                </c:pt>
                <c:pt idx="5820">
                  <c:v>5876.823810177418</c:v>
                </c:pt>
                <c:pt idx="5821">
                  <c:v>5876.823810177418</c:v>
                </c:pt>
                <c:pt idx="5822">
                  <c:v>5876.823810177418</c:v>
                </c:pt>
                <c:pt idx="5823">
                  <c:v>5876.823810177418</c:v>
                </c:pt>
                <c:pt idx="5824">
                  <c:v>5876.823810177418</c:v>
                </c:pt>
                <c:pt idx="5825">
                  <c:v>5876.823810177418</c:v>
                </c:pt>
                <c:pt idx="5826">
                  <c:v>5876.823810177418</c:v>
                </c:pt>
                <c:pt idx="5827">
                  <c:v>5876.823810177418</c:v>
                </c:pt>
                <c:pt idx="5828">
                  <c:v>5876.823810177418</c:v>
                </c:pt>
                <c:pt idx="5829">
                  <c:v>5876.823810177418</c:v>
                </c:pt>
                <c:pt idx="5830">
                  <c:v>5876.823810177418</c:v>
                </c:pt>
                <c:pt idx="5831">
                  <c:v>5876.823810177418</c:v>
                </c:pt>
                <c:pt idx="5832">
                  <c:v>5876.823810177418</c:v>
                </c:pt>
                <c:pt idx="5833">
                  <c:v>5876.823810177418</c:v>
                </c:pt>
                <c:pt idx="5834">
                  <c:v>5876.823810177418</c:v>
                </c:pt>
                <c:pt idx="5835">
                  <c:v>5876.823810177418</c:v>
                </c:pt>
                <c:pt idx="5836">
                  <c:v>5876.823810177418</c:v>
                </c:pt>
                <c:pt idx="5837">
                  <c:v>5876.823810177418</c:v>
                </c:pt>
                <c:pt idx="5838">
                  <c:v>5876.823810177418</c:v>
                </c:pt>
                <c:pt idx="5839">
                  <c:v>5876.823810177418</c:v>
                </c:pt>
                <c:pt idx="5840">
                  <c:v>5876.823810177418</c:v>
                </c:pt>
                <c:pt idx="5841">
                  <c:v>5876.823810177418</c:v>
                </c:pt>
                <c:pt idx="5842">
                  <c:v>5876.823810177418</c:v>
                </c:pt>
                <c:pt idx="5843">
                  <c:v>5876.823810177418</c:v>
                </c:pt>
                <c:pt idx="5844">
                  <c:v>5876.823810177418</c:v>
                </c:pt>
                <c:pt idx="5845">
                  <c:v>5876.823810177418</c:v>
                </c:pt>
                <c:pt idx="5846">
                  <c:v>5876.823810177418</c:v>
                </c:pt>
                <c:pt idx="5847">
                  <c:v>5876.823810177418</c:v>
                </c:pt>
                <c:pt idx="5848">
                  <c:v>5876.823810177418</c:v>
                </c:pt>
                <c:pt idx="5849">
                  <c:v>5876.823810177418</c:v>
                </c:pt>
                <c:pt idx="5850">
                  <c:v>5876.823810177418</c:v>
                </c:pt>
                <c:pt idx="5851">
                  <c:v>5876.823810177418</c:v>
                </c:pt>
                <c:pt idx="5852">
                  <c:v>5876.823810177418</c:v>
                </c:pt>
                <c:pt idx="5853">
                  <c:v>5876.823810177418</c:v>
                </c:pt>
                <c:pt idx="5854">
                  <c:v>5876.823810177418</c:v>
                </c:pt>
                <c:pt idx="5855">
                  <c:v>5876.823810177418</c:v>
                </c:pt>
                <c:pt idx="5856">
                  <c:v>5876.823810177418</c:v>
                </c:pt>
                <c:pt idx="5857">
                  <c:v>5876.823810177418</c:v>
                </c:pt>
                <c:pt idx="5858">
                  <c:v>5876.823810177418</c:v>
                </c:pt>
                <c:pt idx="5859">
                  <c:v>5876.823810177418</c:v>
                </c:pt>
                <c:pt idx="5860">
                  <c:v>5876.823810177418</c:v>
                </c:pt>
                <c:pt idx="5861">
                  <c:v>5876.823810177418</c:v>
                </c:pt>
                <c:pt idx="5862">
                  <c:v>5876.823810177418</c:v>
                </c:pt>
                <c:pt idx="5863">
                  <c:v>5876.823810177418</c:v>
                </c:pt>
                <c:pt idx="5864">
                  <c:v>5876.823810177418</c:v>
                </c:pt>
                <c:pt idx="5865">
                  <c:v>5876.823810177418</c:v>
                </c:pt>
                <c:pt idx="5866">
                  <c:v>5876.823810177418</c:v>
                </c:pt>
                <c:pt idx="5867">
                  <c:v>5876.823810177418</c:v>
                </c:pt>
                <c:pt idx="5868">
                  <c:v>5876.823810177418</c:v>
                </c:pt>
                <c:pt idx="5869">
                  <c:v>5876.823810177418</c:v>
                </c:pt>
                <c:pt idx="5870">
                  <c:v>5876.823810177418</c:v>
                </c:pt>
                <c:pt idx="5871">
                  <c:v>5876.823810177418</c:v>
                </c:pt>
                <c:pt idx="5872">
                  <c:v>5876.823810177418</c:v>
                </c:pt>
                <c:pt idx="5873">
                  <c:v>5876.823810177418</c:v>
                </c:pt>
                <c:pt idx="5874">
                  <c:v>5876.823810177418</c:v>
                </c:pt>
                <c:pt idx="5875">
                  <c:v>5876.823810177418</c:v>
                </c:pt>
                <c:pt idx="5876">
                  <c:v>5876.823810177418</c:v>
                </c:pt>
                <c:pt idx="5877">
                  <c:v>5876.823810177418</c:v>
                </c:pt>
                <c:pt idx="5878">
                  <c:v>5876.823810177418</c:v>
                </c:pt>
                <c:pt idx="5879">
                  <c:v>5876.823810177418</c:v>
                </c:pt>
                <c:pt idx="5880">
                  <c:v>5876.823810177418</c:v>
                </c:pt>
                <c:pt idx="5881">
                  <c:v>5876.823810177418</c:v>
                </c:pt>
                <c:pt idx="5882">
                  <c:v>5876.823810177418</c:v>
                </c:pt>
                <c:pt idx="5883">
                  <c:v>5876.823810177418</c:v>
                </c:pt>
                <c:pt idx="5884">
                  <c:v>5876.823810177418</c:v>
                </c:pt>
                <c:pt idx="5885">
                  <c:v>5876.823810177418</c:v>
                </c:pt>
                <c:pt idx="5886">
                  <c:v>5876.823810177418</c:v>
                </c:pt>
                <c:pt idx="5887">
                  <c:v>5876.823810177418</c:v>
                </c:pt>
                <c:pt idx="5888">
                  <c:v>5876.823810177418</c:v>
                </c:pt>
                <c:pt idx="5889">
                  <c:v>5876.823810177418</c:v>
                </c:pt>
                <c:pt idx="5890">
                  <c:v>5876.823810177418</c:v>
                </c:pt>
                <c:pt idx="5891">
                  <c:v>5876.823810177418</c:v>
                </c:pt>
                <c:pt idx="5892">
                  <c:v>5876.823810177418</c:v>
                </c:pt>
                <c:pt idx="5893">
                  <c:v>5876.823810177418</c:v>
                </c:pt>
                <c:pt idx="5894">
                  <c:v>5876.823810177418</c:v>
                </c:pt>
                <c:pt idx="5895">
                  <c:v>5876.823810177418</c:v>
                </c:pt>
                <c:pt idx="5896">
                  <c:v>5876.823810177418</c:v>
                </c:pt>
                <c:pt idx="5897">
                  <c:v>5876.823810177418</c:v>
                </c:pt>
                <c:pt idx="5898">
                  <c:v>5876.823810177418</c:v>
                </c:pt>
                <c:pt idx="5899">
                  <c:v>5876.823810177418</c:v>
                </c:pt>
                <c:pt idx="5900">
                  <c:v>5876.823810177418</c:v>
                </c:pt>
                <c:pt idx="5901">
                  <c:v>5876.823810177418</c:v>
                </c:pt>
                <c:pt idx="5902">
                  <c:v>5876.823810177418</c:v>
                </c:pt>
                <c:pt idx="5903">
                  <c:v>5876.823810177418</c:v>
                </c:pt>
                <c:pt idx="5904">
                  <c:v>5876.823810177418</c:v>
                </c:pt>
                <c:pt idx="5905">
                  <c:v>5876.823810177418</c:v>
                </c:pt>
                <c:pt idx="5906">
                  <c:v>5876.823810177418</c:v>
                </c:pt>
                <c:pt idx="5907">
                  <c:v>5876.823810177418</c:v>
                </c:pt>
                <c:pt idx="5908">
                  <c:v>5876.823810177418</c:v>
                </c:pt>
                <c:pt idx="5909">
                  <c:v>5876.823810177418</c:v>
                </c:pt>
                <c:pt idx="5910">
                  <c:v>5876.823810177418</c:v>
                </c:pt>
                <c:pt idx="5911">
                  <c:v>5876.823810177418</c:v>
                </c:pt>
                <c:pt idx="5912">
                  <c:v>5876.823810177418</c:v>
                </c:pt>
                <c:pt idx="5913">
                  <c:v>5876.823810177418</c:v>
                </c:pt>
                <c:pt idx="5914">
                  <c:v>5876.823810177418</c:v>
                </c:pt>
                <c:pt idx="5915">
                  <c:v>5876.823810177418</c:v>
                </c:pt>
                <c:pt idx="5916">
                  <c:v>5876.823810177418</c:v>
                </c:pt>
                <c:pt idx="5917">
                  <c:v>5876.823810177418</c:v>
                </c:pt>
                <c:pt idx="5918">
                  <c:v>5876.823810177418</c:v>
                </c:pt>
                <c:pt idx="5919">
                  <c:v>5876.823810177418</c:v>
                </c:pt>
                <c:pt idx="5920">
                  <c:v>5876.823810177418</c:v>
                </c:pt>
                <c:pt idx="5921">
                  <c:v>5876.823810177418</c:v>
                </c:pt>
                <c:pt idx="5922">
                  <c:v>5876.823810177418</c:v>
                </c:pt>
                <c:pt idx="5923">
                  <c:v>5876.823810177418</c:v>
                </c:pt>
                <c:pt idx="5924">
                  <c:v>5876.823810177418</c:v>
                </c:pt>
                <c:pt idx="5925">
                  <c:v>5876.823810177418</c:v>
                </c:pt>
                <c:pt idx="5926">
                  <c:v>5876.823810177418</c:v>
                </c:pt>
                <c:pt idx="5927">
                  <c:v>5876.823810177418</c:v>
                </c:pt>
                <c:pt idx="5928">
                  <c:v>5876.823810177418</c:v>
                </c:pt>
                <c:pt idx="5929">
                  <c:v>5876.823810177418</c:v>
                </c:pt>
                <c:pt idx="5930">
                  <c:v>5876.823810177418</c:v>
                </c:pt>
                <c:pt idx="5931">
                  <c:v>5876.823810177418</c:v>
                </c:pt>
                <c:pt idx="5932">
                  <c:v>5876.823810177418</c:v>
                </c:pt>
                <c:pt idx="5933">
                  <c:v>5876.823810177418</c:v>
                </c:pt>
                <c:pt idx="5934">
                  <c:v>5876.823810177418</c:v>
                </c:pt>
                <c:pt idx="5935">
                  <c:v>5876.823810177418</c:v>
                </c:pt>
                <c:pt idx="5936">
                  <c:v>5876.823810177418</c:v>
                </c:pt>
                <c:pt idx="5937">
                  <c:v>5876.823810177418</c:v>
                </c:pt>
                <c:pt idx="5938">
                  <c:v>5876.823810177418</c:v>
                </c:pt>
                <c:pt idx="5939">
                  <c:v>5876.823810177418</c:v>
                </c:pt>
                <c:pt idx="5940">
                  <c:v>5876.823810177418</c:v>
                </c:pt>
                <c:pt idx="5941">
                  <c:v>5876.823810177418</c:v>
                </c:pt>
                <c:pt idx="5942">
                  <c:v>5876.823810177418</c:v>
                </c:pt>
                <c:pt idx="5943">
                  <c:v>5876.823810177418</c:v>
                </c:pt>
                <c:pt idx="5944">
                  <c:v>5876.823810177418</c:v>
                </c:pt>
                <c:pt idx="5945">
                  <c:v>5876.823810177418</c:v>
                </c:pt>
                <c:pt idx="5946">
                  <c:v>5876.823810177418</c:v>
                </c:pt>
                <c:pt idx="5947">
                  <c:v>5876.823810177418</c:v>
                </c:pt>
                <c:pt idx="5948">
                  <c:v>5876.823810177418</c:v>
                </c:pt>
                <c:pt idx="5949">
                  <c:v>5876.823810177418</c:v>
                </c:pt>
                <c:pt idx="5950">
                  <c:v>5876.823810177418</c:v>
                </c:pt>
                <c:pt idx="5951">
                  <c:v>5876.823810177418</c:v>
                </c:pt>
                <c:pt idx="5952">
                  <c:v>5876.823810177418</c:v>
                </c:pt>
                <c:pt idx="5953">
                  <c:v>5876.823810177418</c:v>
                </c:pt>
                <c:pt idx="5954">
                  <c:v>5876.823810177418</c:v>
                </c:pt>
                <c:pt idx="5955">
                  <c:v>5876.823810177418</c:v>
                </c:pt>
                <c:pt idx="5956">
                  <c:v>5876.823810177418</c:v>
                </c:pt>
                <c:pt idx="5957">
                  <c:v>5876.823810177418</c:v>
                </c:pt>
                <c:pt idx="5958">
                  <c:v>5876.823810177418</c:v>
                </c:pt>
                <c:pt idx="5959">
                  <c:v>5876.823810177418</c:v>
                </c:pt>
                <c:pt idx="5960">
                  <c:v>5876.823810177418</c:v>
                </c:pt>
                <c:pt idx="5961">
                  <c:v>5876.823810177418</c:v>
                </c:pt>
                <c:pt idx="5962">
                  <c:v>5876.823810177418</c:v>
                </c:pt>
                <c:pt idx="5963">
                  <c:v>5876.823810177418</c:v>
                </c:pt>
                <c:pt idx="5964">
                  <c:v>5876.823810177418</c:v>
                </c:pt>
                <c:pt idx="5965">
                  <c:v>5876.823810177418</c:v>
                </c:pt>
                <c:pt idx="5966">
                  <c:v>5876.823810177418</c:v>
                </c:pt>
                <c:pt idx="5967">
                  <c:v>5876.823810177418</c:v>
                </c:pt>
                <c:pt idx="5968">
                  <c:v>5876.823810177418</c:v>
                </c:pt>
                <c:pt idx="5969">
                  <c:v>5876.823810177418</c:v>
                </c:pt>
                <c:pt idx="5970">
                  <c:v>5876.823810177418</c:v>
                </c:pt>
                <c:pt idx="5971">
                  <c:v>5876.823810177418</c:v>
                </c:pt>
                <c:pt idx="5972">
                  <c:v>5876.823810177418</c:v>
                </c:pt>
                <c:pt idx="5973">
                  <c:v>5876.823810177418</c:v>
                </c:pt>
                <c:pt idx="5974">
                  <c:v>5876.823810177418</c:v>
                </c:pt>
                <c:pt idx="5975">
                  <c:v>5876.823810177418</c:v>
                </c:pt>
                <c:pt idx="5976">
                  <c:v>5876.823810177418</c:v>
                </c:pt>
                <c:pt idx="5977">
                  <c:v>5876.823810177418</c:v>
                </c:pt>
                <c:pt idx="5978">
                  <c:v>5876.823810177418</c:v>
                </c:pt>
                <c:pt idx="5979">
                  <c:v>5876.823810177418</c:v>
                </c:pt>
                <c:pt idx="5980">
                  <c:v>5876.823810177418</c:v>
                </c:pt>
                <c:pt idx="5981">
                  <c:v>5876.823810177418</c:v>
                </c:pt>
                <c:pt idx="5982">
                  <c:v>5876.823810177418</c:v>
                </c:pt>
                <c:pt idx="5983">
                  <c:v>5876.823810177418</c:v>
                </c:pt>
                <c:pt idx="5984">
                  <c:v>5876.823810177418</c:v>
                </c:pt>
                <c:pt idx="5985">
                  <c:v>5876.823810177418</c:v>
                </c:pt>
                <c:pt idx="5986">
                  <c:v>5876.823810177418</c:v>
                </c:pt>
                <c:pt idx="5987">
                  <c:v>5876.823810177418</c:v>
                </c:pt>
                <c:pt idx="5988">
                  <c:v>5876.823810177418</c:v>
                </c:pt>
                <c:pt idx="5989">
                  <c:v>5876.823810177418</c:v>
                </c:pt>
                <c:pt idx="5990">
                  <c:v>5876.823810177418</c:v>
                </c:pt>
                <c:pt idx="5991">
                  <c:v>5876.823810177418</c:v>
                </c:pt>
                <c:pt idx="5992">
                  <c:v>5876.823810177418</c:v>
                </c:pt>
                <c:pt idx="5993">
                  <c:v>5876.823810177418</c:v>
                </c:pt>
                <c:pt idx="5994">
                  <c:v>5876.823810177418</c:v>
                </c:pt>
                <c:pt idx="5995">
                  <c:v>5876.823810177418</c:v>
                </c:pt>
                <c:pt idx="5996">
                  <c:v>5876.823810177418</c:v>
                </c:pt>
                <c:pt idx="5997">
                  <c:v>5876.823810177418</c:v>
                </c:pt>
                <c:pt idx="5998">
                  <c:v>5876.823810177418</c:v>
                </c:pt>
                <c:pt idx="5999">
                  <c:v>5876.823810177418</c:v>
                </c:pt>
                <c:pt idx="6000">
                  <c:v>5876.823810177418</c:v>
                </c:pt>
                <c:pt idx="6001">
                  <c:v>5876.823810177418</c:v>
                </c:pt>
                <c:pt idx="6002">
                  <c:v>5876.823810177418</c:v>
                </c:pt>
                <c:pt idx="6003">
                  <c:v>5876.823810177418</c:v>
                </c:pt>
                <c:pt idx="6004">
                  <c:v>5876.823810177418</c:v>
                </c:pt>
                <c:pt idx="6005">
                  <c:v>5876.823810177418</c:v>
                </c:pt>
                <c:pt idx="6006">
                  <c:v>5876.823810177418</c:v>
                </c:pt>
                <c:pt idx="6007">
                  <c:v>5876.823810177418</c:v>
                </c:pt>
                <c:pt idx="6008">
                  <c:v>5876.823810177418</c:v>
                </c:pt>
                <c:pt idx="6009">
                  <c:v>5876.823810177418</c:v>
                </c:pt>
                <c:pt idx="6010">
                  <c:v>5876.823810177418</c:v>
                </c:pt>
                <c:pt idx="6011">
                  <c:v>5876.823810177418</c:v>
                </c:pt>
                <c:pt idx="6012">
                  <c:v>5876.823810177418</c:v>
                </c:pt>
                <c:pt idx="6013">
                  <c:v>5876.823810177418</c:v>
                </c:pt>
                <c:pt idx="6014">
                  <c:v>5876.823810177418</c:v>
                </c:pt>
                <c:pt idx="6015">
                  <c:v>5876.823810177418</c:v>
                </c:pt>
                <c:pt idx="6016">
                  <c:v>5876.823810177418</c:v>
                </c:pt>
                <c:pt idx="6017">
                  <c:v>5876.823810177418</c:v>
                </c:pt>
                <c:pt idx="6018">
                  <c:v>5876.823810177418</c:v>
                </c:pt>
                <c:pt idx="6019">
                  <c:v>5876.823810177418</c:v>
                </c:pt>
                <c:pt idx="6020">
                  <c:v>5876.823810177418</c:v>
                </c:pt>
                <c:pt idx="6021">
                  <c:v>5876.823810177418</c:v>
                </c:pt>
                <c:pt idx="6022">
                  <c:v>5876.823810177418</c:v>
                </c:pt>
                <c:pt idx="6023">
                  <c:v>5876.823810177418</c:v>
                </c:pt>
                <c:pt idx="6024">
                  <c:v>5876.823810177418</c:v>
                </c:pt>
                <c:pt idx="6025">
                  <c:v>5876.823810177418</c:v>
                </c:pt>
                <c:pt idx="6026">
                  <c:v>5876.823810177418</c:v>
                </c:pt>
                <c:pt idx="6027">
                  <c:v>5876.823810177418</c:v>
                </c:pt>
                <c:pt idx="6028">
                  <c:v>5876.823810177418</c:v>
                </c:pt>
                <c:pt idx="6029">
                  <c:v>5876.823810177418</c:v>
                </c:pt>
                <c:pt idx="6030">
                  <c:v>5876.823810177418</c:v>
                </c:pt>
                <c:pt idx="6031">
                  <c:v>5876.823810177418</c:v>
                </c:pt>
                <c:pt idx="6032">
                  <c:v>5876.823810177418</c:v>
                </c:pt>
                <c:pt idx="6033">
                  <c:v>5876.823810177418</c:v>
                </c:pt>
                <c:pt idx="6034">
                  <c:v>5876.823810177418</c:v>
                </c:pt>
                <c:pt idx="6035">
                  <c:v>5876.823810177418</c:v>
                </c:pt>
                <c:pt idx="6036">
                  <c:v>5876.823810177418</c:v>
                </c:pt>
                <c:pt idx="6037">
                  <c:v>5876.823810177418</c:v>
                </c:pt>
                <c:pt idx="6038">
                  <c:v>5876.823810177418</c:v>
                </c:pt>
                <c:pt idx="6039">
                  <c:v>5876.823810177418</c:v>
                </c:pt>
                <c:pt idx="6040">
                  <c:v>5876.823810177418</c:v>
                </c:pt>
                <c:pt idx="6041">
                  <c:v>5876.823810177418</c:v>
                </c:pt>
                <c:pt idx="6042">
                  <c:v>5876.823810177418</c:v>
                </c:pt>
                <c:pt idx="6043">
                  <c:v>5876.823810177418</c:v>
                </c:pt>
                <c:pt idx="6044">
                  <c:v>5876.823810177418</c:v>
                </c:pt>
                <c:pt idx="6045">
                  <c:v>5876.823810177418</c:v>
                </c:pt>
                <c:pt idx="6046">
                  <c:v>5876.823810177418</c:v>
                </c:pt>
                <c:pt idx="6047">
                  <c:v>5876.823810177418</c:v>
                </c:pt>
                <c:pt idx="6048">
                  <c:v>5876.823810177418</c:v>
                </c:pt>
                <c:pt idx="6049">
                  <c:v>5876.823810177418</c:v>
                </c:pt>
                <c:pt idx="6050">
                  <c:v>5876.823810177418</c:v>
                </c:pt>
                <c:pt idx="6051">
                  <c:v>5876.823810177418</c:v>
                </c:pt>
                <c:pt idx="6052">
                  <c:v>5876.823810177418</c:v>
                </c:pt>
                <c:pt idx="6053">
                  <c:v>5876.823810177418</c:v>
                </c:pt>
                <c:pt idx="6054">
                  <c:v>5876.823810177418</c:v>
                </c:pt>
                <c:pt idx="6055">
                  <c:v>5876.823810177418</c:v>
                </c:pt>
                <c:pt idx="6056">
                  <c:v>5876.823810177418</c:v>
                </c:pt>
                <c:pt idx="6057">
                  <c:v>5876.823810177418</c:v>
                </c:pt>
                <c:pt idx="6058">
                  <c:v>5876.823810177418</c:v>
                </c:pt>
                <c:pt idx="6059">
                  <c:v>5876.823810177418</c:v>
                </c:pt>
                <c:pt idx="6060">
                  <c:v>5876.823810177418</c:v>
                </c:pt>
                <c:pt idx="6061">
                  <c:v>5876.823810177418</c:v>
                </c:pt>
                <c:pt idx="6062">
                  <c:v>5876.823810177418</c:v>
                </c:pt>
                <c:pt idx="6063">
                  <c:v>5876.823810177418</c:v>
                </c:pt>
                <c:pt idx="6064">
                  <c:v>5876.823810177418</c:v>
                </c:pt>
                <c:pt idx="6065">
                  <c:v>5876.823810177418</c:v>
                </c:pt>
                <c:pt idx="6066">
                  <c:v>5876.823810177418</c:v>
                </c:pt>
                <c:pt idx="6067">
                  <c:v>5876.823810177418</c:v>
                </c:pt>
                <c:pt idx="6068">
                  <c:v>5876.823810177418</c:v>
                </c:pt>
                <c:pt idx="6069">
                  <c:v>5876.823810177418</c:v>
                </c:pt>
                <c:pt idx="6070">
                  <c:v>5876.823810177418</c:v>
                </c:pt>
                <c:pt idx="6071">
                  <c:v>5876.823810177418</c:v>
                </c:pt>
                <c:pt idx="6072">
                  <c:v>5876.823810177418</c:v>
                </c:pt>
                <c:pt idx="6073">
                  <c:v>5876.823810177418</c:v>
                </c:pt>
                <c:pt idx="6074">
                  <c:v>5876.823810177418</c:v>
                </c:pt>
                <c:pt idx="6075">
                  <c:v>5876.823810177418</c:v>
                </c:pt>
                <c:pt idx="6076">
                  <c:v>5876.823810177418</c:v>
                </c:pt>
                <c:pt idx="6077">
                  <c:v>5876.823810177418</c:v>
                </c:pt>
                <c:pt idx="6078">
                  <c:v>5876.823810177418</c:v>
                </c:pt>
                <c:pt idx="6079">
                  <c:v>5876.823810177418</c:v>
                </c:pt>
                <c:pt idx="6080">
                  <c:v>5876.823810177418</c:v>
                </c:pt>
                <c:pt idx="6081">
                  <c:v>5876.823810177418</c:v>
                </c:pt>
                <c:pt idx="6082">
                  <c:v>5876.823810177418</c:v>
                </c:pt>
                <c:pt idx="6083">
                  <c:v>5876.823810177418</c:v>
                </c:pt>
                <c:pt idx="6084">
                  <c:v>5876.823810177418</c:v>
                </c:pt>
                <c:pt idx="6085">
                  <c:v>5876.823810177418</c:v>
                </c:pt>
                <c:pt idx="6086">
                  <c:v>5876.823810177418</c:v>
                </c:pt>
                <c:pt idx="6087">
                  <c:v>5876.823810177418</c:v>
                </c:pt>
                <c:pt idx="6088">
                  <c:v>5876.823810177418</c:v>
                </c:pt>
                <c:pt idx="6089">
                  <c:v>5876.823810177418</c:v>
                </c:pt>
                <c:pt idx="6090">
                  <c:v>5876.823810177418</c:v>
                </c:pt>
                <c:pt idx="6091">
                  <c:v>5876.823810177418</c:v>
                </c:pt>
                <c:pt idx="6092">
                  <c:v>5876.823810177418</c:v>
                </c:pt>
                <c:pt idx="6093">
                  <c:v>5876.823810177418</c:v>
                </c:pt>
                <c:pt idx="6094">
                  <c:v>5876.823810177418</c:v>
                </c:pt>
                <c:pt idx="6095">
                  <c:v>5876.823810177418</c:v>
                </c:pt>
                <c:pt idx="6096">
                  <c:v>5876.823810177418</c:v>
                </c:pt>
                <c:pt idx="6097">
                  <c:v>5876.823810177418</c:v>
                </c:pt>
                <c:pt idx="6098">
                  <c:v>5876.823810177418</c:v>
                </c:pt>
                <c:pt idx="6099">
                  <c:v>5876.823810177418</c:v>
                </c:pt>
                <c:pt idx="6100">
                  <c:v>5876.823810177418</c:v>
                </c:pt>
                <c:pt idx="6101">
                  <c:v>5876.823810177418</c:v>
                </c:pt>
                <c:pt idx="6102">
                  <c:v>5876.823810177418</c:v>
                </c:pt>
                <c:pt idx="6103">
                  <c:v>5876.823810177418</c:v>
                </c:pt>
                <c:pt idx="6104">
                  <c:v>5876.823810177418</c:v>
                </c:pt>
                <c:pt idx="6105">
                  <c:v>5876.823810177418</c:v>
                </c:pt>
                <c:pt idx="6106">
                  <c:v>5876.823810177418</c:v>
                </c:pt>
                <c:pt idx="6107">
                  <c:v>5876.823810177418</c:v>
                </c:pt>
                <c:pt idx="6108">
                  <c:v>5876.823810177418</c:v>
                </c:pt>
                <c:pt idx="6109">
                  <c:v>5876.823810177418</c:v>
                </c:pt>
                <c:pt idx="6110">
                  <c:v>5876.823810177418</c:v>
                </c:pt>
                <c:pt idx="6111">
                  <c:v>5876.823810177418</c:v>
                </c:pt>
                <c:pt idx="6112">
                  <c:v>5876.823810177418</c:v>
                </c:pt>
                <c:pt idx="6113">
                  <c:v>5876.823810177418</c:v>
                </c:pt>
                <c:pt idx="6114">
                  <c:v>5876.823810177418</c:v>
                </c:pt>
                <c:pt idx="6115">
                  <c:v>5876.823810177418</c:v>
                </c:pt>
                <c:pt idx="6116">
                  <c:v>5876.823810177418</c:v>
                </c:pt>
                <c:pt idx="6117">
                  <c:v>5876.823810177418</c:v>
                </c:pt>
                <c:pt idx="6118">
                  <c:v>5876.823810177418</c:v>
                </c:pt>
                <c:pt idx="6119">
                  <c:v>5876.823810177418</c:v>
                </c:pt>
                <c:pt idx="6120">
                  <c:v>5876.823810177418</c:v>
                </c:pt>
                <c:pt idx="6121">
                  <c:v>5876.823810177418</c:v>
                </c:pt>
                <c:pt idx="6122">
                  <c:v>5876.823810177418</c:v>
                </c:pt>
                <c:pt idx="6123">
                  <c:v>5876.823810177418</c:v>
                </c:pt>
                <c:pt idx="6124">
                  <c:v>5876.823810177418</c:v>
                </c:pt>
                <c:pt idx="6125">
                  <c:v>5876.823810177418</c:v>
                </c:pt>
                <c:pt idx="6126">
                  <c:v>5876.823810177418</c:v>
                </c:pt>
                <c:pt idx="6127">
                  <c:v>5876.823810177418</c:v>
                </c:pt>
                <c:pt idx="6128">
                  <c:v>5876.823810177418</c:v>
                </c:pt>
                <c:pt idx="6129">
                  <c:v>5876.823810177418</c:v>
                </c:pt>
                <c:pt idx="6130">
                  <c:v>5876.823810177418</c:v>
                </c:pt>
                <c:pt idx="6131">
                  <c:v>5876.823810177418</c:v>
                </c:pt>
                <c:pt idx="6132">
                  <c:v>5876.823810177418</c:v>
                </c:pt>
                <c:pt idx="6133">
                  <c:v>5876.823810177418</c:v>
                </c:pt>
                <c:pt idx="6134">
                  <c:v>5876.823810177418</c:v>
                </c:pt>
                <c:pt idx="6135">
                  <c:v>5876.823810177418</c:v>
                </c:pt>
                <c:pt idx="6136">
                  <c:v>5876.823810177418</c:v>
                </c:pt>
                <c:pt idx="6137">
                  <c:v>5876.823810177418</c:v>
                </c:pt>
                <c:pt idx="6138">
                  <c:v>5876.823810177418</c:v>
                </c:pt>
                <c:pt idx="6139">
                  <c:v>5876.823810177418</c:v>
                </c:pt>
                <c:pt idx="6140">
                  <c:v>5876.823810177418</c:v>
                </c:pt>
                <c:pt idx="6141">
                  <c:v>5876.823810177418</c:v>
                </c:pt>
                <c:pt idx="6142">
                  <c:v>5876.823810177418</c:v>
                </c:pt>
                <c:pt idx="6143">
                  <c:v>5876.823810177418</c:v>
                </c:pt>
                <c:pt idx="6144">
                  <c:v>5876.823810177418</c:v>
                </c:pt>
                <c:pt idx="6145">
                  <c:v>5876.823810177418</c:v>
                </c:pt>
                <c:pt idx="6146">
                  <c:v>5876.823810177418</c:v>
                </c:pt>
                <c:pt idx="6147">
                  <c:v>5876.823810177418</c:v>
                </c:pt>
                <c:pt idx="6148">
                  <c:v>5876.823810177418</c:v>
                </c:pt>
                <c:pt idx="6149">
                  <c:v>5876.823810177418</c:v>
                </c:pt>
                <c:pt idx="6150">
                  <c:v>5876.823810177418</c:v>
                </c:pt>
                <c:pt idx="6151">
                  <c:v>5876.823810177418</c:v>
                </c:pt>
                <c:pt idx="6152">
                  <c:v>5876.823810177418</c:v>
                </c:pt>
                <c:pt idx="6153">
                  <c:v>5876.823810177418</c:v>
                </c:pt>
                <c:pt idx="6154">
                  <c:v>5876.823810177418</c:v>
                </c:pt>
                <c:pt idx="6155">
                  <c:v>5876.823810177418</c:v>
                </c:pt>
                <c:pt idx="6156">
                  <c:v>5876.823810177418</c:v>
                </c:pt>
                <c:pt idx="6157">
                  <c:v>5876.823810177418</c:v>
                </c:pt>
                <c:pt idx="6158">
                  <c:v>5876.823810177418</c:v>
                </c:pt>
                <c:pt idx="6159">
                  <c:v>5876.823810177418</c:v>
                </c:pt>
                <c:pt idx="6160">
                  <c:v>5876.823810177418</c:v>
                </c:pt>
                <c:pt idx="6161">
                  <c:v>5876.823810177418</c:v>
                </c:pt>
                <c:pt idx="6162">
                  <c:v>5876.823810177418</c:v>
                </c:pt>
                <c:pt idx="6163">
                  <c:v>5876.823810177418</c:v>
                </c:pt>
                <c:pt idx="6164">
                  <c:v>5876.823810177418</c:v>
                </c:pt>
                <c:pt idx="6165">
                  <c:v>5876.823810177418</c:v>
                </c:pt>
                <c:pt idx="6166">
                  <c:v>5876.823810177418</c:v>
                </c:pt>
                <c:pt idx="6167">
                  <c:v>5876.823810177418</c:v>
                </c:pt>
                <c:pt idx="6168">
                  <c:v>5876.823810177418</c:v>
                </c:pt>
                <c:pt idx="6169">
                  <c:v>5876.823810177418</c:v>
                </c:pt>
                <c:pt idx="6170">
                  <c:v>5876.823810177418</c:v>
                </c:pt>
                <c:pt idx="6171">
                  <c:v>5876.823810177418</c:v>
                </c:pt>
                <c:pt idx="6172">
                  <c:v>5876.823810177418</c:v>
                </c:pt>
                <c:pt idx="6173">
                  <c:v>5876.823810177418</c:v>
                </c:pt>
                <c:pt idx="6174">
                  <c:v>5876.823810177418</c:v>
                </c:pt>
                <c:pt idx="6175">
                  <c:v>5876.823810177418</c:v>
                </c:pt>
                <c:pt idx="6176">
                  <c:v>5876.823810177418</c:v>
                </c:pt>
                <c:pt idx="6177">
                  <c:v>5876.823810177418</c:v>
                </c:pt>
                <c:pt idx="6178">
                  <c:v>5876.823810177418</c:v>
                </c:pt>
                <c:pt idx="6179">
                  <c:v>5876.823810177418</c:v>
                </c:pt>
                <c:pt idx="6180">
                  <c:v>5876.823810177418</c:v>
                </c:pt>
                <c:pt idx="6181">
                  <c:v>5876.823810177418</c:v>
                </c:pt>
                <c:pt idx="6182">
                  <c:v>5876.823810177418</c:v>
                </c:pt>
                <c:pt idx="6183">
                  <c:v>5876.823810177418</c:v>
                </c:pt>
                <c:pt idx="6184">
                  <c:v>5876.823810177418</c:v>
                </c:pt>
                <c:pt idx="6185">
                  <c:v>5876.823810177418</c:v>
                </c:pt>
                <c:pt idx="6186">
                  <c:v>5876.823810177418</c:v>
                </c:pt>
                <c:pt idx="6187">
                  <c:v>5876.823810177418</c:v>
                </c:pt>
                <c:pt idx="6188">
                  <c:v>5876.823810177418</c:v>
                </c:pt>
                <c:pt idx="6189">
                  <c:v>5876.823810177418</c:v>
                </c:pt>
                <c:pt idx="6190">
                  <c:v>5876.823810177418</c:v>
                </c:pt>
                <c:pt idx="6191">
                  <c:v>5876.823810177418</c:v>
                </c:pt>
                <c:pt idx="6192">
                  <c:v>5876.823810177418</c:v>
                </c:pt>
                <c:pt idx="6193">
                  <c:v>5876.823810177418</c:v>
                </c:pt>
                <c:pt idx="6194">
                  <c:v>5876.823810177418</c:v>
                </c:pt>
                <c:pt idx="6195">
                  <c:v>5876.823810177418</c:v>
                </c:pt>
                <c:pt idx="6196">
                  <c:v>5876.823810177418</c:v>
                </c:pt>
                <c:pt idx="6197">
                  <c:v>5876.823810177418</c:v>
                </c:pt>
                <c:pt idx="6198">
                  <c:v>5876.823810177418</c:v>
                </c:pt>
                <c:pt idx="6199">
                  <c:v>5876.823810177418</c:v>
                </c:pt>
                <c:pt idx="6200">
                  <c:v>5876.823810177418</c:v>
                </c:pt>
                <c:pt idx="6201">
                  <c:v>5876.823810177418</c:v>
                </c:pt>
                <c:pt idx="6202">
                  <c:v>5876.823810177418</c:v>
                </c:pt>
                <c:pt idx="6203">
                  <c:v>5876.823810177418</c:v>
                </c:pt>
                <c:pt idx="6204">
                  <c:v>5876.823810177418</c:v>
                </c:pt>
                <c:pt idx="6205">
                  <c:v>5876.823810177418</c:v>
                </c:pt>
                <c:pt idx="6206">
                  <c:v>5876.823810177418</c:v>
                </c:pt>
                <c:pt idx="6207">
                  <c:v>5876.823810177418</c:v>
                </c:pt>
                <c:pt idx="6208">
                  <c:v>5876.823810177418</c:v>
                </c:pt>
                <c:pt idx="6209">
                  <c:v>5876.823810177418</c:v>
                </c:pt>
                <c:pt idx="6210">
                  <c:v>5876.823810177418</c:v>
                </c:pt>
                <c:pt idx="6211">
                  <c:v>5876.823810177418</c:v>
                </c:pt>
                <c:pt idx="6212">
                  <c:v>5876.823810177418</c:v>
                </c:pt>
                <c:pt idx="6213">
                  <c:v>5876.823810177418</c:v>
                </c:pt>
                <c:pt idx="6214">
                  <c:v>5876.823810177418</c:v>
                </c:pt>
                <c:pt idx="6215">
                  <c:v>5876.823810177418</c:v>
                </c:pt>
                <c:pt idx="6216">
                  <c:v>5876.823810177418</c:v>
                </c:pt>
                <c:pt idx="6217">
                  <c:v>5876.823810177418</c:v>
                </c:pt>
                <c:pt idx="6218">
                  <c:v>5876.823810177418</c:v>
                </c:pt>
                <c:pt idx="6219">
                  <c:v>5876.823810177418</c:v>
                </c:pt>
                <c:pt idx="6220">
                  <c:v>5876.823810177418</c:v>
                </c:pt>
                <c:pt idx="6221">
                  <c:v>5876.823810177418</c:v>
                </c:pt>
                <c:pt idx="6222">
                  <c:v>5876.823810177418</c:v>
                </c:pt>
                <c:pt idx="6223">
                  <c:v>5876.823810177418</c:v>
                </c:pt>
                <c:pt idx="6224">
                  <c:v>5876.823810177418</c:v>
                </c:pt>
                <c:pt idx="6225">
                  <c:v>5876.823810177418</c:v>
                </c:pt>
                <c:pt idx="6226">
                  <c:v>5876.823810177418</c:v>
                </c:pt>
                <c:pt idx="6227">
                  <c:v>5876.823810177418</c:v>
                </c:pt>
                <c:pt idx="6228">
                  <c:v>5876.823810177418</c:v>
                </c:pt>
                <c:pt idx="6229">
                  <c:v>5876.823810177418</c:v>
                </c:pt>
                <c:pt idx="6230">
                  <c:v>5876.823810177418</c:v>
                </c:pt>
                <c:pt idx="6231">
                  <c:v>5876.823810177418</c:v>
                </c:pt>
                <c:pt idx="6232">
                  <c:v>5876.823810177418</c:v>
                </c:pt>
                <c:pt idx="6233">
                  <c:v>5876.823810177418</c:v>
                </c:pt>
                <c:pt idx="6234">
                  <c:v>5876.823810177418</c:v>
                </c:pt>
                <c:pt idx="6235">
                  <c:v>5876.823810177418</c:v>
                </c:pt>
                <c:pt idx="6236">
                  <c:v>5876.823810177418</c:v>
                </c:pt>
                <c:pt idx="6237">
                  <c:v>5876.823810177418</c:v>
                </c:pt>
                <c:pt idx="6238">
                  <c:v>5876.823810177418</c:v>
                </c:pt>
                <c:pt idx="6239">
                  <c:v>5876.823810177418</c:v>
                </c:pt>
                <c:pt idx="6240">
                  <c:v>5876.823810177418</c:v>
                </c:pt>
                <c:pt idx="6241">
                  <c:v>5876.823810177418</c:v>
                </c:pt>
                <c:pt idx="6242">
                  <c:v>5876.823810177418</c:v>
                </c:pt>
                <c:pt idx="6243">
                  <c:v>5876.823810177418</c:v>
                </c:pt>
                <c:pt idx="6244">
                  <c:v>5876.823810177418</c:v>
                </c:pt>
                <c:pt idx="6245">
                  <c:v>5876.823810177418</c:v>
                </c:pt>
                <c:pt idx="6246">
                  <c:v>5876.823810177418</c:v>
                </c:pt>
                <c:pt idx="6247">
                  <c:v>5876.823810177418</c:v>
                </c:pt>
                <c:pt idx="6248">
                  <c:v>5876.823810177418</c:v>
                </c:pt>
                <c:pt idx="6249">
                  <c:v>5876.823810177418</c:v>
                </c:pt>
                <c:pt idx="6250">
                  <c:v>5876.823810177418</c:v>
                </c:pt>
                <c:pt idx="6251">
                  <c:v>5876.823810177418</c:v>
                </c:pt>
                <c:pt idx="6252">
                  <c:v>5876.823810177418</c:v>
                </c:pt>
                <c:pt idx="6253">
                  <c:v>5876.823810177418</c:v>
                </c:pt>
                <c:pt idx="6254">
                  <c:v>5876.823810177418</c:v>
                </c:pt>
                <c:pt idx="6255">
                  <c:v>5876.823810177418</c:v>
                </c:pt>
                <c:pt idx="6256">
                  <c:v>5876.823810177418</c:v>
                </c:pt>
                <c:pt idx="6257">
                  <c:v>5876.823810177418</c:v>
                </c:pt>
                <c:pt idx="6258">
                  <c:v>5876.823810177418</c:v>
                </c:pt>
                <c:pt idx="6259">
                  <c:v>5876.823810177418</c:v>
                </c:pt>
                <c:pt idx="6260">
                  <c:v>5876.823810177418</c:v>
                </c:pt>
                <c:pt idx="6261">
                  <c:v>5876.823810177418</c:v>
                </c:pt>
                <c:pt idx="6262">
                  <c:v>5876.823810177418</c:v>
                </c:pt>
                <c:pt idx="6263">
                  <c:v>5876.823810177418</c:v>
                </c:pt>
                <c:pt idx="6264">
                  <c:v>5876.823810177418</c:v>
                </c:pt>
                <c:pt idx="6265">
                  <c:v>5876.823810177418</c:v>
                </c:pt>
                <c:pt idx="6266">
                  <c:v>5876.823810177418</c:v>
                </c:pt>
                <c:pt idx="6267">
                  <c:v>5876.823810177418</c:v>
                </c:pt>
                <c:pt idx="6268">
                  <c:v>5876.823810177418</c:v>
                </c:pt>
                <c:pt idx="6269">
                  <c:v>5876.823810177418</c:v>
                </c:pt>
                <c:pt idx="6270">
                  <c:v>5876.823810177418</c:v>
                </c:pt>
                <c:pt idx="6271">
                  <c:v>5876.823810177418</c:v>
                </c:pt>
                <c:pt idx="6272">
                  <c:v>5876.823810177418</c:v>
                </c:pt>
                <c:pt idx="6273">
                  <c:v>5876.823810177418</c:v>
                </c:pt>
                <c:pt idx="6274">
                  <c:v>5876.823810177418</c:v>
                </c:pt>
                <c:pt idx="6275">
                  <c:v>5876.823810177418</c:v>
                </c:pt>
                <c:pt idx="6276">
                  <c:v>5876.823810177418</c:v>
                </c:pt>
                <c:pt idx="6277">
                  <c:v>5876.823810177418</c:v>
                </c:pt>
                <c:pt idx="6278">
                  <c:v>5876.823810177418</c:v>
                </c:pt>
                <c:pt idx="6279">
                  <c:v>5876.823810177418</c:v>
                </c:pt>
                <c:pt idx="6280">
                  <c:v>5876.823810177418</c:v>
                </c:pt>
                <c:pt idx="6281">
                  <c:v>5876.823810177418</c:v>
                </c:pt>
                <c:pt idx="6282">
                  <c:v>5876.823810177418</c:v>
                </c:pt>
                <c:pt idx="6283">
                  <c:v>5876.823810177418</c:v>
                </c:pt>
                <c:pt idx="6284">
                  <c:v>5876.823810177418</c:v>
                </c:pt>
                <c:pt idx="6285">
                  <c:v>5876.823810177418</c:v>
                </c:pt>
                <c:pt idx="6286">
                  <c:v>5876.823810177418</c:v>
                </c:pt>
                <c:pt idx="6287">
                  <c:v>5876.823810177418</c:v>
                </c:pt>
                <c:pt idx="6288">
                  <c:v>5876.823810177418</c:v>
                </c:pt>
                <c:pt idx="6289">
                  <c:v>5876.823810177418</c:v>
                </c:pt>
                <c:pt idx="6290">
                  <c:v>5876.823810177418</c:v>
                </c:pt>
                <c:pt idx="6291">
                  <c:v>5876.823810177418</c:v>
                </c:pt>
                <c:pt idx="6292">
                  <c:v>5876.823810177418</c:v>
                </c:pt>
                <c:pt idx="6293">
                  <c:v>5876.823810177418</c:v>
                </c:pt>
                <c:pt idx="6294">
                  <c:v>5876.823810177418</c:v>
                </c:pt>
                <c:pt idx="6295">
                  <c:v>5876.823810177418</c:v>
                </c:pt>
                <c:pt idx="6296">
                  <c:v>5876.823810177418</c:v>
                </c:pt>
                <c:pt idx="6297">
                  <c:v>5876.823810177418</c:v>
                </c:pt>
                <c:pt idx="6298">
                  <c:v>5876.823810177418</c:v>
                </c:pt>
                <c:pt idx="6299">
                  <c:v>5876.823810177418</c:v>
                </c:pt>
                <c:pt idx="6300">
                  <c:v>5876.823810177418</c:v>
                </c:pt>
                <c:pt idx="6301">
                  <c:v>5876.823810177418</c:v>
                </c:pt>
                <c:pt idx="6302">
                  <c:v>5876.823810177418</c:v>
                </c:pt>
                <c:pt idx="6303">
                  <c:v>5876.823810177418</c:v>
                </c:pt>
                <c:pt idx="6304">
                  <c:v>5876.823810177418</c:v>
                </c:pt>
                <c:pt idx="6305">
                  <c:v>5876.823810177418</c:v>
                </c:pt>
                <c:pt idx="6306">
                  <c:v>5876.823810177418</c:v>
                </c:pt>
                <c:pt idx="6307">
                  <c:v>5876.823810177418</c:v>
                </c:pt>
                <c:pt idx="6308">
                  <c:v>5876.823810177418</c:v>
                </c:pt>
                <c:pt idx="6309">
                  <c:v>5876.823810177418</c:v>
                </c:pt>
                <c:pt idx="6310">
                  <c:v>5876.823810177418</c:v>
                </c:pt>
                <c:pt idx="6311">
                  <c:v>5876.823810177418</c:v>
                </c:pt>
                <c:pt idx="6312">
                  <c:v>5876.823810177418</c:v>
                </c:pt>
                <c:pt idx="6313">
                  <c:v>5876.823810177418</c:v>
                </c:pt>
                <c:pt idx="6314">
                  <c:v>5876.823810177418</c:v>
                </c:pt>
                <c:pt idx="6315">
                  <c:v>5876.823810177418</c:v>
                </c:pt>
                <c:pt idx="6316">
                  <c:v>5876.823810177418</c:v>
                </c:pt>
                <c:pt idx="6317">
                  <c:v>5876.823810177418</c:v>
                </c:pt>
                <c:pt idx="6318">
                  <c:v>5876.823810177418</c:v>
                </c:pt>
                <c:pt idx="6319">
                  <c:v>5876.823810177418</c:v>
                </c:pt>
                <c:pt idx="6320">
                  <c:v>5876.823810177418</c:v>
                </c:pt>
                <c:pt idx="6321">
                  <c:v>5876.823810177418</c:v>
                </c:pt>
                <c:pt idx="6322">
                  <c:v>5876.823810177418</c:v>
                </c:pt>
                <c:pt idx="6323">
                  <c:v>5876.823810177418</c:v>
                </c:pt>
                <c:pt idx="6324">
                  <c:v>5876.823810177418</c:v>
                </c:pt>
                <c:pt idx="6325">
                  <c:v>5876.823810177418</c:v>
                </c:pt>
                <c:pt idx="6326">
                  <c:v>5876.823810177418</c:v>
                </c:pt>
                <c:pt idx="6327">
                  <c:v>5876.823810177418</c:v>
                </c:pt>
                <c:pt idx="6328">
                  <c:v>5876.823810177418</c:v>
                </c:pt>
                <c:pt idx="6329">
                  <c:v>5876.823810177418</c:v>
                </c:pt>
                <c:pt idx="6330">
                  <c:v>5876.823810177418</c:v>
                </c:pt>
                <c:pt idx="6331">
                  <c:v>5876.823810177418</c:v>
                </c:pt>
                <c:pt idx="6332">
                  <c:v>5876.823810177418</c:v>
                </c:pt>
                <c:pt idx="6333">
                  <c:v>5876.823810177418</c:v>
                </c:pt>
                <c:pt idx="6334">
                  <c:v>5876.823810177418</c:v>
                </c:pt>
                <c:pt idx="6335">
                  <c:v>5876.823810177418</c:v>
                </c:pt>
                <c:pt idx="6336">
                  <c:v>5876.823810177418</c:v>
                </c:pt>
                <c:pt idx="6337">
                  <c:v>5876.823810177418</c:v>
                </c:pt>
                <c:pt idx="6338">
                  <c:v>5876.823810177418</c:v>
                </c:pt>
                <c:pt idx="6339">
                  <c:v>5876.823810177418</c:v>
                </c:pt>
                <c:pt idx="6340">
                  <c:v>5876.823810177418</c:v>
                </c:pt>
                <c:pt idx="6341">
                  <c:v>5876.823810177418</c:v>
                </c:pt>
                <c:pt idx="6342">
                  <c:v>5876.823810177418</c:v>
                </c:pt>
                <c:pt idx="6343">
                  <c:v>5876.823810177418</c:v>
                </c:pt>
                <c:pt idx="6344">
                  <c:v>5876.823810177418</c:v>
                </c:pt>
                <c:pt idx="6345">
                  <c:v>5876.823810177418</c:v>
                </c:pt>
                <c:pt idx="6346">
                  <c:v>5876.823810177418</c:v>
                </c:pt>
                <c:pt idx="6347">
                  <c:v>5876.823810177418</c:v>
                </c:pt>
                <c:pt idx="6348">
                  <c:v>5876.823810177418</c:v>
                </c:pt>
                <c:pt idx="6349">
                  <c:v>5876.823810177418</c:v>
                </c:pt>
                <c:pt idx="6350">
                  <c:v>5876.823810177418</c:v>
                </c:pt>
                <c:pt idx="6351">
                  <c:v>5876.823810177418</c:v>
                </c:pt>
                <c:pt idx="6352">
                  <c:v>5876.823810177418</c:v>
                </c:pt>
                <c:pt idx="6353">
                  <c:v>5876.823810177418</c:v>
                </c:pt>
                <c:pt idx="6354">
                  <c:v>5876.823810177418</c:v>
                </c:pt>
                <c:pt idx="6355">
                  <c:v>5876.823810177418</c:v>
                </c:pt>
                <c:pt idx="6356">
                  <c:v>5876.823810177418</c:v>
                </c:pt>
                <c:pt idx="6357">
                  <c:v>5876.823810177418</c:v>
                </c:pt>
                <c:pt idx="6358">
                  <c:v>5876.823810177418</c:v>
                </c:pt>
                <c:pt idx="6359">
                  <c:v>5876.823810177418</c:v>
                </c:pt>
                <c:pt idx="6360">
                  <c:v>5876.823810177418</c:v>
                </c:pt>
                <c:pt idx="6361">
                  <c:v>5876.823810177418</c:v>
                </c:pt>
                <c:pt idx="6362">
                  <c:v>5876.823810177418</c:v>
                </c:pt>
                <c:pt idx="6363">
                  <c:v>5876.823810177418</c:v>
                </c:pt>
                <c:pt idx="6364">
                  <c:v>5876.823810177418</c:v>
                </c:pt>
                <c:pt idx="6365">
                  <c:v>5876.823810177418</c:v>
                </c:pt>
                <c:pt idx="6366">
                  <c:v>5876.823810177418</c:v>
                </c:pt>
                <c:pt idx="6367">
                  <c:v>5876.823810177418</c:v>
                </c:pt>
                <c:pt idx="6368">
                  <c:v>5876.823810177418</c:v>
                </c:pt>
                <c:pt idx="6369">
                  <c:v>5876.823810177418</c:v>
                </c:pt>
                <c:pt idx="6370">
                  <c:v>5876.823810177418</c:v>
                </c:pt>
                <c:pt idx="6371">
                  <c:v>5876.823810177418</c:v>
                </c:pt>
                <c:pt idx="6372">
                  <c:v>5876.823810177418</c:v>
                </c:pt>
                <c:pt idx="6373">
                  <c:v>5876.823810177418</c:v>
                </c:pt>
                <c:pt idx="6374">
                  <c:v>5876.823810177418</c:v>
                </c:pt>
                <c:pt idx="6375">
                  <c:v>5876.823810177418</c:v>
                </c:pt>
                <c:pt idx="6376">
                  <c:v>5876.823810177418</c:v>
                </c:pt>
                <c:pt idx="6377">
                  <c:v>5876.823810177418</c:v>
                </c:pt>
                <c:pt idx="6378">
                  <c:v>5876.823810177418</c:v>
                </c:pt>
                <c:pt idx="6379">
                  <c:v>5876.823810177418</c:v>
                </c:pt>
                <c:pt idx="6380">
                  <c:v>5876.823810177418</c:v>
                </c:pt>
                <c:pt idx="6381">
                  <c:v>5876.823810177418</c:v>
                </c:pt>
                <c:pt idx="6382">
                  <c:v>5876.823810177418</c:v>
                </c:pt>
                <c:pt idx="6383">
                  <c:v>5876.823810177418</c:v>
                </c:pt>
                <c:pt idx="6384">
                  <c:v>5876.823810177418</c:v>
                </c:pt>
                <c:pt idx="6385">
                  <c:v>5876.823810177418</c:v>
                </c:pt>
                <c:pt idx="6386">
                  <c:v>5876.823810177418</c:v>
                </c:pt>
                <c:pt idx="6387">
                  <c:v>5876.823810177418</c:v>
                </c:pt>
                <c:pt idx="6388">
                  <c:v>5876.823810177418</c:v>
                </c:pt>
                <c:pt idx="6389">
                  <c:v>5876.823810177418</c:v>
                </c:pt>
                <c:pt idx="6390">
                  <c:v>5876.823810177418</c:v>
                </c:pt>
                <c:pt idx="6391">
                  <c:v>5876.823810177418</c:v>
                </c:pt>
                <c:pt idx="6392">
                  <c:v>5876.823810177418</c:v>
                </c:pt>
                <c:pt idx="6393">
                  <c:v>5876.823810177418</c:v>
                </c:pt>
                <c:pt idx="6394">
                  <c:v>5876.823810177418</c:v>
                </c:pt>
                <c:pt idx="6395">
                  <c:v>5876.823810177418</c:v>
                </c:pt>
                <c:pt idx="6396">
                  <c:v>5876.823810177418</c:v>
                </c:pt>
                <c:pt idx="6397">
                  <c:v>5876.823810177418</c:v>
                </c:pt>
                <c:pt idx="6398">
                  <c:v>5876.823810177418</c:v>
                </c:pt>
                <c:pt idx="6399">
                  <c:v>5876.823810177418</c:v>
                </c:pt>
                <c:pt idx="6400">
                  <c:v>5876.823810177418</c:v>
                </c:pt>
                <c:pt idx="6401">
                  <c:v>5876.823810177418</c:v>
                </c:pt>
                <c:pt idx="6402">
                  <c:v>5876.823810177418</c:v>
                </c:pt>
                <c:pt idx="6403">
                  <c:v>5876.823810177418</c:v>
                </c:pt>
                <c:pt idx="6404">
                  <c:v>5876.823810177418</c:v>
                </c:pt>
                <c:pt idx="6405">
                  <c:v>5876.823810177418</c:v>
                </c:pt>
                <c:pt idx="6406">
                  <c:v>5876.823810177418</c:v>
                </c:pt>
                <c:pt idx="6407">
                  <c:v>5876.823810177418</c:v>
                </c:pt>
                <c:pt idx="6408">
                  <c:v>5876.823810177418</c:v>
                </c:pt>
                <c:pt idx="6409">
                  <c:v>5876.823810177418</c:v>
                </c:pt>
                <c:pt idx="6410">
                  <c:v>5876.823810177418</c:v>
                </c:pt>
                <c:pt idx="6411">
                  <c:v>5876.823810177418</c:v>
                </c:pt>
                <c:pt idx="6412">
                  <c:v>5876.823810177418</c:v>
                </c:pt>
                <c:pt idx="6413">
                  <c:v>5876.823810177418</c:v>
                </c:pt>
                <c:pt idx="6414">
                  <c:v>5876.823810177418</c:v>
                </c:pt>
                <c:pt idx="6415">
                  <c:v>5876.823810177418</c:v>
                </c:pt>
                <c:pt idx="6416">
                  <c:v>5876.823810177418</c:v>
                </c:pt>
                <c:pt idx="6417">
                  <c:v>5876.823810177418</c:v>
                </c:pt>
                <c:pt idx="6418">
                  <c:v>5876.823810177418</c:v>
                </c:pt>
                <c:pt idx="6419">
                  <c:v>5876.823810177418</c:v>
                </c:pt>
                <c:pt idx="6420">
                  <c:v>5876.823810177418</c:v>
                </c:pt>
                <c:pt idx="6421">
                  <c:v>5876.823810177418</c:v>
                </c:pt>
                <c:pt idx="6422">
                  <c:v>5876.823810177418</c:v>
                </c:pt>
                <c:pt idx="6423">
                  <c:v>5876.823810177418</c:v>
                </c:pt>
                <c:pt idx="6424">
                  <c:v>5876.823810177418</c:v>
                </c:pt>
                <c:pt idx="6425">
                  <c:v>5876.823810177418</c:v>
                </c:pt>
                <c:pt idx="6426">
                  <c:v>5876.823810177418</c:v>
                </c:pt>
                <c:pt idx="6427">
                  <c:v>5876.823810177418</c:v>
                </c:pt>
                <c:pt idx="6428">
                  <c:v>5876.823810177418</c:v>
                </c:pt>
                <c:pt idx="6429">
                  <c:v>5876.823810177418</c:v>
                </c:pt>
                <c:pt idx="6430">
                  <c:v>5876.823810177418</c:v>
                </c:pt>
                <c:pt idx="6431">
                  <c:v>5876.823810177418</c:v>
                </c:pt>
                <c:pt idx="6432">
                  <c:v>5876.823810177418</c:v>
                </c:pt>
                <c:pt idx="6433">
                  <c:v>5876.823810177418</c:v>
                </c:pt>
                <c:pt idx="6434">
                  <c:v>5876.823810177418</c:v>
                </c:pt>
                <c:pt idx="6435">
                  <c:v>5876.823810177418</c:v>
                </c:pt>
                <c:pt idx="6436">
                  <c:v>5876.823810177418</c:v>
                </c:pt>
                <c:pt idx="6437">
                  <c:v>5876.823810177418</c:v>
                </c:pt>
                <c:pt idx="6438">
                  <c:v>5876.823810177418</c:v>
                </c:pt>
                <c:pt idx="6439">
                  <c:v>5876.823810177418</c:v>
                </c:pt>
                <c:pt idx="6440">
                  <c:v>5876.823810177418</c:v>
                </c:pt>
                <c:pt idx="6441">
                  <c:v>5876.823810177418</c:v>
                </c:pt>
                <c:pt idx="6442">
                  <c:v>5876.823810177418</c:v>
                </c:pt>
                <c:pt idx="6443">
                  <c:v>5876.823810177418</c:v>
                </c:pt>
                <c:pt idx="6444">
                  <c:v>5876.823810177418</c:v>
                </c:pt>
                <c:pt idx="6445">
                  <c:v>5876.823810177418</c:v>
                </c:pt>
                <c:pt idx="6446">
                  <c:v>5876.823810177418</c:v>
                </c:pt>
                <c:pt idx="6447">
                  <c:v>5876.823810177418</c:v>
                </c:pt>
                <c:pt idx="6448">
                  <c:v>5876.823810177418</c:v>
                </c:pt>
                <c:pt idx="6449">
                  <c:v>5876.823810177418</c:v>
                </c:pt>
                <c:pt idx="6450">
                  <c:v>5876.823810177418</c:v>
                </c:pt>
                <c:pt idx="6451">
                  <c:v>5876.823810177418</c:v>
                </c:pt>
                <c:pt idx="6452">
                  <c:v>5876.823810177418</c:v>
                </c:pt>
                <c:pt idx="6453">
                  <c:v>5876.823810177418</c:v>
                </c:pt>
                <c:pt idx="6454">
                  <c:v>5876.823810177418</c:v>
                </c:pt>
                <c:pt idx="6455">
                  <c:v>5876.823810177418</c:v>
                </c:pt>
                <c:pt idx="6456">
                  <c:v>5876.823810177418</c:v>
                </c:pt>
                <c:pt idx="6457">
                  <c:v>5876.823810177418</c:v>
                </c:pt>
                <c:pt idx="6458">
                  <c:v>5876.823810177418</c:v>
                </c:pt>
                <c:pt idx="6459">
                  <c:v>5876.823810177418</c:v>
                </c:pt>
                <c:pt idx="6460">
                  <c:v>5876.823810177418</c:v>
                </c:pt>
                <c:pt idx="6461">
                  <c:v>5876.823810177418</c:v>
                </c:pt>
                <c:pt idx="6462">
                  <c:v>5876.823810177418</c:v>
                </c:pt>
                <c:pt idx="6463">
                  <c:v>5876.823810177418</c:v>
                </c:pt>
                <c:pt idx="6464">
                  <c:v>5876.823810177418</c:v>
                </c:pt>
                <c:pt idx="6465">
                  <c:v>5876.823810177418</c:v>
                </c:pt>
                <c:pt idx="6466">
                  <c:v>5876.823810177418</c:v>
                </c:pt>
                <c:pt idx="6467">
                  <c:v>5876.823810177418</c:v>
                </c:pt>
                <c:pt idx="6468">
                  <c:v>5876.823810177418</c:v>
                </c:pt>
                <c:pt idx="6469">
                  <c:v>5876.823810177418</c:v>
                </c:pt>
                <c:pt idx="6470">
                  <c:v>5876.823810177418</c:v>
                </c:pt>
                <c:pt idx="6471">
                  <c:v>5876.823810177418</c:v>
                </c:pt>
                <c:pt idx="6472">
                  <c:v>5876.823810177418</c:v>
                </c:pt>
                <c:pt idx="6473">
                  <c:v>5876.823810177418</c:v>
                </c:pt>
                <c:pt idx="6474">
                  <c:v>5876.823810177418</c:v>
                </c:pt>
                <c:pt idx="6475">
                  <c:v>5876.823810177418</c:v>
                </c:pt>
                <c:pt idx="6476">
                  <c:v>5876.823810177418</c:v>
                </c:pt>
                <c:pt idx="6477">
                  <c:v>5876.823810177418</c:v>
                </c:pt>
                <c:pt idx="6478">
                  <c:v>5876.823810177418</c:v>
                </c:pt>
                <c:pt idx="6479">
                  <c:v>5876.823810177418</c:v>
                </c:pt>
                <c:pt idx="6480">
                  <c:v>5876.823810177418</c:v>
                </c:pt>
                <c:pt idx="6481">
                  <c:v>5876.823810177418</c:v>
                </c:pt>
                <c:pt idx="6482">
                  <c:v>5876.823810177418</c:v>
                </c:pt>
                <c:pt idx="6483">
                  <c:v>5876.823810177418</c:v>
                </c:pt>
                <c:pt idx="6484">
                  <c:v>5876.823810177418</c:v>
                </c:pt>
                <c:pt idx="6485">
                  <c:v>5876.823810177418</c:v>
                </c:pt>
                <c:pt idx="6486">
                  <c:v>5876.823810177418</c:v>
                </c:pt>
                <c:pt idx="6487">
                  <c:v>5876.823810177418</c:v>
                </c:pt>
                <c:pt idx="6488">
                  <c:v>5876.823810177418</c:v>
                </c:pt>
                <c:pt idx="6489">
                  <c:v>5876.823810177418</c:v>
                </c:pt>
                <c:pt idx="6490">
                  <c:v>5876.823810177418</c:v>
                </c:pt>
                <c:pt idx="6491">
                  <c:v>5876.823810177418</c:v>
                </c:pt>
                <c:pt idx="6492">
                  <c:v>5876.823810177418</c:v>
                </c:pt>
                <c:pt idx="6493">
                  <c:v>5876.823810177418</c:v>
                </c:pt>
                <c:pt idx="6494">
                  <c:v>5876.823810177418</c:v>
                </c:pt>
                <c:pt idx="6495">
                  <c:v>5876.823810177418</c:v>
                </c:pt>
                <c:pt idx="6496">
                  <c:v>5876.823810177418</c:v>
                </c:pt>
                <c:pt idx="6497">
                  <c:v>5876.823810177418</c:v>
                </c:pt>
                <c:pt idx="6498">
                  <c:v>5876.823810177418</c:v>
                </c:pt>
                <c:pt idx="6499">
                  <c:v>5876.823810177418</c:v>
                </c:pt>
                <c:pt idx="6500">
                  <c:v>5876.823810177418</c:v>
                </c:pt>
                <c:pt idx="6501">
                  <c:v>5876.823810177418</c:v>
                </c:pt>
                <c:pt idx="6502">
                  <c:v>5876.823810177418</c:v>
                </c:pt>
                <c:pt idx="6503">
                  <c:v>5876.823810177418</c:v>
                </c:pt>
                <c:pt idx="6504">
                  <c:v>5876.823810177418</c:v>
                </c:pt>
                <c:pt idx="6505">
                  <c:v>5876.823810177418</c:v>
                </c:pt>
                <c:pt idx="6506">
                  <c:v>5876.823810177418</c:v>
                </c:pt>
                <c:pt idx="6507">
                  <c:v>5876.823810177418</c:v>
                </c:pt>
                <c:pt idx="6508">
                  <c:v>5876.823810177418</c:v>
                </c:pt>
                <c:pt idx="6509">
                  <c:v>5876.823810177418</c:v>
                </c:pt>
                <c:pt idx="6510">
                  <c:v>5876.823810177418</c:v>
                </c:pt>
                <c:pt idx="6511">
                  <c:v>5876.823810177418</c:v>
                </c:pt>
                <c:pt idx="6512">
                  <c:v>5876.823810177418</c:v>
                </c:pt>
                <c:pt idx="6513">
                  <c:v>5876.823810177418</c:v>
                </c:pt>
                <c:pt idx="6514">
                  <c:v>5876.823810177418</c:v>
                </c:pt>
                <c:pt idx="6515">
                  <c:v>5876.823810177418</c:v>
                </c:pt>
                <c:pt idx="6516">
                  <c:v>5876.823810177418</c:v>
                </c:pt>
                <c:pt idx="6517">
                  <c:v>5876.823810177418</c:v>
                </c:pt>
                <c:pt idx="6518">
                  <c:v>5876.823810177418</c:v>
                </c:pt>
                <c:pt idx="6519">
                  <c:v>5876.823810177418</c:v>
                </c:pt>
                <c:pt idx="6520">
                  <c:v>5876.823810177418</c:v>
                </c:pt>
                <c:pt idx="6521">
                  <c:v>5876.823810177418</c:v>
                </c:pt>
                <c:pt idx="6522">
                  <c:v>5876.823810177418</c:v>
                </c:pt>
                <c:pt idx="6523">
                  <c:v>5876.823810177418</c:v>
                </c:pt>
                <c:pt idx="6524">
                  <c:v>5876.823810177418</c:v>
                </c:pt>
                <c:pt idx="6525">
                  <c:v>5876.823810177418</c:v>
                </c:pt>
                <c:pt idx="6526">
                  <c:v>5876.823810177418</c:v>
                </c:pt>
                <c:pt idx="6527">
                  <c:v>5876.823810177418</c:v>
                </c:pt>
                <c:pt idx="6528">
                  <c:v>5876.823810177418</c:v>
                </c:pt>
                <c:pt idx="6529">
                  <c:v>5876.823810177418</c:v>
                </c:pt>
                <c:pt idx="6530">
                  <c:v>5876.823810177418</c:v>
                </c:pt>
                <c:pt idx="6531">
                  <c:v>5876.823810177418</c:v>
                </c:pt>
                <c:pt idx="6532">
                  <c:v>5876.823810177418</c:v>
                </c:pt>
                <c:pt idx="6533">
                  <c:v>5876.823810177418</c:v>
                </c:pt>
                <c:pt idx="6534">
                  <c:v>5876.823810177418</c:v>
                </c:pt>
                <c:pt idx="6535">
                  <c:v>5876.823810177418</c:v>
                </c:pt>
                <c:pt idx="6536">
                  <c:v>5876.823810177418</c:v>
                </c:pt>
                <c:pt idx="6537">
                  <c:v>5876.823810177418</c:v>
                </c:pt>
                <c:pt idx="6538">
                  <c:v>5876.823810177418</c:v>
                </c:pt>
                <c:pt idx="6539">
                  <c:v>5876.823810177418</c:v>
                </c:pt>
                <c:pt idx="6540">
                  <c:v>5876.823810177418</c:v>
                </c:pt>
                <c:pt idx="6541">
                  <c:v>5876.823810177418</c:v>
                </c:pt>
                <c:pt idx="6542">
                  <c:v>5876.823810177418</c:v>
                </c:pt>
                <c:pt idx="6543">
                  <c:v>5876.823810177418</c:v>
                </c:pt>
                <c:pt idx="6544">
                  <c:v>5876.823810177418</c:v>
                </c:pt>
                <c:pt idx="6545">
                  <c:v>5876.823810177418</c:v>
                </c:pt>
                <c:pt idx="6546">
                  <c:v>5876.823810177418</c:v>
                </c:pt>
                <c:pt idx="6547">
                  <c:v>5876.823810177418</c:v>
                </c:pt>
                <c:pt idx="6548">
                  <c:v>5876.823810177418</c:v>
                </c:pt>
                <c:pt idx="6549">
                  <c:v>5876.823810177418</c:v>
                </c:pt>
                <c:pt idx="6550">
                  <c:v>5876.823810177418</c:v>
                </c:pt>
                <c:pt idx="6551">
                  <c:v>5876.823810177418</c:v>
                </c:pt>
                <c:pt idx="6552">
                  <c:v>5876.823810177418</c:v>
                </c:pt>
                <c:pt idx="6553">
                  <c:v>5876.823810177418</c:v>
                </c:pt>
                <c:pt idx="6554">
                  <c:v>5876.823810177418</c:v>
                </c:pt>
                <c:pt idx="6555">
                  <c:v>5876.823810177418</c:v>
                </c:pt>
                <c:pt idx="6556">
                  <c:v>5876.823810177418</c:v>
                </c:pt>
                <c:pt idx="6557">
                  <c:v>5876.823810177418</c:v>
                </c:pt>
                <c:pt idx="6558">
                  <c:v>5876.823810177418</c:v>
                </c:pt>
                <c:pt idx="6559">
                  <c:v>5876.823810177418</c:v>
                </c:pt>
                <c:pt idx="6560">
                  <c:v>5876.823810177418</c:v>
                </c:pt>
                <c:pt idx="6561">
                  <c:v>5876.823810177418</c:v>
                </c:pt>
                <c:pt idx="6562">
                  <c:v>5876.823810177418</c:v>
                </c:pt>
                <c:pt idx="6563">
                  <c:v>5876.823810177418</c:v>
                </c:pt>
                <c:pt idx="6564">
                  <c:v>5876.823810177418</c:v>
                </c:pt>
                <c:pt idx="6565">
                  <c:v>5876.823810177418</c:v>
                </c:pt>
                <c:pt idx="6566">
                  <c:v>5876.823810177418</c:v>
                </c:pt>
                <c:pt idx="6567">
                  <c:v>5876.823810177418</c:v>
                </c:pt>
                <c:pt idx="6568">
                  <c:v>5876.823810177418</c:v>
                </c:pt>
                <c:pt idx="6569">
                  <c:v>5876.823810177418</c:v>
                </c:pt>
                <c:pt idx="6570">
                  <c:v>5876.823810177418</c:v>
                </c:pt>
                <c:pt idx="6571">
                  <c:v>5876.823810177418</c:v>
                </c:pt>
                <c:pt idx="6572">
                  <c:v>5876.823810177418</c:v>
                </c:pt>
                <c:pt idx="6573">
                  <c:v>5876.823810177418</c:v>
                </c:pt>
                <c:pt idx="6574">
                  <c:v>5876.823810177418</c:v>
                </c:pt>
                <c:pt idx="6575">
                  <c:v>5876.823810177418</c:v>
                </c:pt>
                <c:pt idx="6576">
                  <c:v>5876.823810177418</c:v>
                </c:pt>
                <c:pt idx="6577">
                  <c:v>5876.823810177418</c:v>
                </c:pt>
                <c:pt idx="6578">
                  <c:v>5876.823810177418</c:v>
                </c:pt>
                <c:pt idx="6579">
                  <c:v>5876.823810177418</c:v>
                </c:pt>
                <c:pt idx="6580">
                  <c:v>5876.823810177418</c:v>
                </c:pt>
                <c:pt idx="6581">
                  <c:v>5876.823810177418</c:v>
                </c:pt>
                <c:pt idx="6582">
                  <c:v>5876.823810177418</c:v>
                </c:pt>
                <c:pt idx="6583">
                  <c:v>5876.823810177418</c:v>
                </c:pt>
                <c:pt idx="6584">
                  <c:v>5876.823810177418</c:v>
                </c:pt>
                <c:pt idx="6585">
                  <c:v>5876.823810177418</c:v>
                </c:pt>
                <c:pt idx="6586">
                  <c:v>5876.823810177418</c:v>
                </c:pt>
                <c:pt idx="6587">
                  <c:v>5876.823810177418</c:v>
                </c:pt>
                <c:pt idx="6588">
                  <c:v>5876.823810177418</c:v>
                </c:pt>
                <c:pt idx="6589">
                  <c:v>5876.823810177418</c:v>
                </c:pt>
                <c:pt idx="6590">
                  <c:v>5876.823810177418</c:v>
                </c:pt>
                <c:pt idx="6591">
                  <c:v>5876.823810177418</c:v>
                </c:pt>
                <c:pt idx="6592">
                  <c:v>5876.823810177418</c:v>
                </c:pt>
                <c:pt idx="6593">
                  <c:v>5876.823810177418</c:v>
                </c:pt>
                <c:pt idx="6594">
                  <c:v>5876.823810177418</c:v>
                </c:pt>
                <c:pt idx="6595">
                  <c:v>5876.823810177418</c:v>
                </c:pt>
                <c:pt idx="6596">
                  <c:v>5876.823810177418</c:v>
                </c:pt>
                <c:pt idx="6597">
                  <c:v>5876.823810177418</c:v>
                </c:pt>
                <c:pt idx="6598">
                  <c:v>5876.823810177418</c:v>
                </c:pt>
                <c:pt idx="6599">
                  <c:v>5876.823810177418</c:v>
                </c:pt>
                <c:pt idx="6600">
                  <c:v>5876.823810177418</c:v>
                </c:pt>
                <c:pt idx="6601">
                  <c:v>5876.823810177418</c:v>
                </c:pt>
                <c:pt idx="6602">
                  <c:v>5876.823810177418</c:v>
                </c:pt>
                <c:pt idx="6603">
                  <c:v>5876.823810177418</c:v>
                </c:pt>
                <c:pt idx="6604">
                  <c:v>5876.823810177418</c:v>
                </c:pt>
                <c:pt idx="6605">
                  <c:v>5876.823810177418</c:v>
                </c:pt>
                <c:pt idx="6606">
                  <c:v>5876.823810177418</c:v>
                </c:pt>
                <c:pt idx="6607">
                  <c:v>5876.823810177418</c:v>
                </c:pt>
                <c:pt idx="6608">
                  <c:v>5876.823810177418</c:v>
                </c:pt>
                <c:pt idx="6609">
                  <c:v>5876.823810177418</c:v>
                </c:pt>
                <c:pt idx="6610">
                  <c:v>5876.823810177418</c:v>
                </c:pt>
                <c:pt idx="6611">
                  <c:v>5876.823810177418</c:v>
                </c:pt>
                <c:pt idx="6612">
                  <c:v>5876.823810177418</c:v>
                </c:pt>
                <c:pt idx="6613">
                  <c:v>5876.823810177418</c:v>
                </c:pt>
                <c:pt idx="6614">
                  <c:v>5876.823810177418</c:v>
                </c:pt>
                <c:pt idx="6615">
                  <c:v>5876.823810177418</c:v>
                </c:pt>
                <c:pt idx="6616">
                  <c:v>5876.823810177418</c:v>
                </c:pt>
                <c:pt idx="6617">
                  <c:v>5876.823810177418</c:v>
                </c:pt>
                <c:pt idx="6618">
                  <c:v>5876.823810177418</c:v>
                </c:pt>
                <c:pt idx="6619">
                  <c:v>5876.823810177418</c:v>
                </c:pt>
                <c:pt idx="6620">
                  <c:v>5876.823810177418</c:v>
                </c:pt>
                <c:pt idx="6621">
                  <c:v>5876.823810177418</c:v>
                </c:pt>
                <c:pt idx="6622">
                  <c:v>5876.823810177418</c:v>
                </c:pt>
                <c:pt idx="6623">
                  <c:v>5876.823810177418</c:v>
                </c:pt>
                <c:pt idx="6624">
                  <c:v>5876.823810177418</c:v>
                </c:pt>
                <c:pt idx="6625">
                  <c:v>5876.823810177418</c:v>
                </c:pt>
                <c:pt idx="6626">
                  <c:v>5876.823810177418</c:v>
                </c:pt>
                <c:pt idx="6627">
                  <c:v>5876.823810177418</c:v>
                </c:pt>
                <c:pt idx="6628">
                  <c:v>5876.823810177418</c:v>
                </c:pt>
                <c:pt idx="6629">
                  <c:v>5876.823810177418</c:v>
                </c:pt>
                <c:pt idx="6630">
                  <c:v>5876.823810177418</c:v>
                </c:pt>
                <c:pt idx="6631">
                  <c:v>5876.823810177418</c:v>
                </c:pt>
                <c:pt idx="6632">
                  <c:v>5876.823810177418</c:v>
                </c:pt>
                <c:pt idx="6633">
                  <c:v>5876.823810177418</c:v>
                </c:pt>
                <c:pt idx="6634">
                  <c:v>5876.823810177418</c:v>
                </c:pt>
                <c:pt idx="6635">
                  <c:v>5876.823810177418</c:v>
                </c:pt>
                <c:pt idx="6636">
                  <c:v>5876.823810177418</c:v>
                </c:pt>
                <c:pt idx="6637">
                  <c:v>5876.823810177418</c:v>
                </c:pt>
                <c:pt idx="6638">
                  <c:v>5876.823810177418</c:v>
                </c:pt>
                <c:pt idx="6639">
                  <c:v>5876.823810177418</c:v>
                </c:pt>
                <c:pt idx="6640">
                  <c:v>5876.823810177418</c:v>
                </c:pt>
                <c:pt idx="6641">
                  <c:v>5876.823810177418</c:v>
                </c:pt>
                <c:pt idx="6642">
                  <c:v>5876.823810177418</c:v>
                </c:pt>
                <c:pt idx="6643">
                  <c:v>5876.823810177418</c:v>
                </c:pt>
                <c:pt idx="6644">
                  <c:v>5876.823810177418</c:v>
                </c:pt>
                <c:pt idx="6645">
                  <c:v>5876.823810177418</c:v>
                </c:pt>
                <c:pt idx="6646">
                  <c:v>5876.823810177418</c:v>
                </c:pt>
                <c:pt idx="6647">
                  <c:v>5876.823810177418</c:v>
                </c:pt>
                <c:pt idx="6648">
                  <c:v>5876.823810177418</c:v>
                </c:pt>
                <c:pt idx="6649">
                  <c:v>5876.823810177418</c:v>
                </c:pt>
                <c:pt idx="6650">
                  <c:v>5876.823810177418</c:v>
                </c:pt>
                <c:pt idx="6651">
                  <c:v>5876.823810177418</c:v>
                </c:pt>
                <c:pt idx="6652">
                  <c:v>5876.823810177418</c:v>
                </c:pt>
                <c:pt idx="6653">
                  <c:v>5876.823810177418</c:v>
                </c:pt>
                <c:pt idx="6654">
                  <c:v>5876.823810177418</c:v>
                </c:pt>
                <c:pt idx="6655">
                  <c:v>5876.823810177418</c:v>
                </c:pt>
                <c:pt idx="6656">
                  <c:v>5876.823810177418</c:v>
                </c:pt>
                <c:pt idx="6657">
                  <c:v>5876.823810177418</c:v>
                </c:pt>
                <c:pt idx="6658">
                  <c:v>5876.823810177418</c:v>
                </c:pt>
                <c:pt idx="6659">
                  <c:v>5876.823810177418</c:v>
                </c:pt>
                <c:pt idx="6660">
                  <c:v>5876.823810177418</c:v>
                </c:pt>
                <c:pt idx="6661">
                  <c:v>5876.823810177418</c:v>
                </c:pt>
                <c:pt idx="6662">
                  <c:v>5876.823810177418</c:v>
                </c:pt>
                <c:pt idx="6663">
                  <c:v>5876.823810177418</c:v>
                </c:pt>
                <c:pt idx="6664">
                  <c:v>5876.823810177418</c:v>
                </c:pt>
                <c:pt idx="6665">
                  <c:v>5876.823810177418</c:v>
                </c:pt>
                <c:pt idx="6666">
                  <c:v>5876.823810177418</c:v>
                </c:pt>
                <c:pt idx="6667">
                  <c:v>5876.823810177418</c:v>
                </c:pt>
                <c:pt idx="6668">
                  <c:v>5876.823810177418</c:v>
                </c:pt>
                <c:pt idx="6669">
                  <c:v>5876.823810177418</c:v>
                </c:pt>
                <c:pt idx="6670">
                  <c:v>5876.823810177418</c:v>
                </c:pt>
                <c:pt idx="6671">
                  <c:v>5876.823810177418</c:v>
                </c:pt>
                <c:pt idx="6672">
                  <c:v>5876.823810177418</c:v>
                </c:pt>
                <c:pt idx="6673">
                  <c:v>5876.823810177418</c:v>
                </c:pt>
                <c:pt idx="6674">
                  <c:v>5876.823810177418</c:v>
                </c:pt>
                <c:pt idx="6675">
                  <c:v>5876.823810177418</c:v>
                </c:pt>
                <c:pt idx="6676">
                  <c:v>5876.823810177418</c:v>
                </c:pt>
                <c:pt idx="6677">
                  <c:v>5876.823810177418</c:v>
                </c:pt>
                <c:pt idx="6678">
                  <c:v>5876.823810177418</c:v>
                </c:pt>
                <c:pt idx="6679">
                  <c:v>5876.823810177418</c:v>
                </c:pt>
                <c:pt idx="6680">
                  <c:v>5876.823810177418</c:v>
                </c:pt>
                <c:pt idx="6681">
                  <c:v>5876.823810177418</c:v>
                </c:pt>
                <c:pt idx="6682">
                  <c:v>5876.823810177418</c:v>
                </c:pt>
                <c:pt idx="6683">
                  <c:v>5876.823810177418</c:v>
                </c:pt>
                <c:pt idx="6684">
                  <c:v>5876.823810177418</c:v>
                </c:pt>
                <c:pt idx="6685">
                  <c:v>5876.823810177418</c:v>
                </c:pt>
                <c:pt idx="6686">
                  <c:v>5876.823810177418</c:v>
                </c:pt>
                <c:pt idx="6687">
                  <c:v>5876.823810177418</c:v>
                </c:pt>
                <c:pt idx="6688">
                  <c:v>5876.823810177418</c:v>
                </c:pt>
                <c:pt idx="6689">
                  <c:v>5876.823810177418</c:v>
                </c:pt>
                <c:pt idx="6690">
                  <c:v>5876.823810177418</c:v>
                </c:pt>
                <c:pt idx="6691">
                  <c:v>5876.823810177418</c:v>
                </c:pt>
                <c:pt idx="6692">
                  <c:v>5876.823810177418</c:v>
                </c:pt>
                <c:pt idx="6693">
                  <c:v>5876.823810177418</c:v>
                </c:pt>
                <c:pt idx="6694">
                  <c:v>5876.823810177418</c:v>
                </c:pt>
                <c:pt idx="6695">
                  <c:v>5876.823810177418</c:v>
                </c:pt>
                <c:pt idx="6696">
                  <c:v>5876.823810177418</c:v>
                </c:pt>
                <c:pt idx="6697">
                  <c:v>5876.823810177418</c:v>
                </c:pt>
                <c:pt idx="6698">
                  <c:v>5876.823810177418</c:v>
                </c:pt>
                <c:pt idx="6699">
                  <c:v>5876.823810177418</c:v>
                </c:pt>
                <c:pt idx="6700">
                  <c:v>5876.823810177418</c:v>
                </c:pt>
                <c:pt idx="6701">
                  <c:v>5876.823810177418</c:v>
                </c:pt>
                <c:pt idx="6702">
                  <c:v>5876.823810177418</c:v>
                </c:pt>
                <c:pt idx="6703">
                  <c:v>5876.823810177418</c:v>
                </c:pt>
                <c:pt idx="6704">
                  <c:v>5876.823810177418</c:v>
                </c:pt>
                <c:pt idx="6705">
                  <c:v>5876.823810177418</c:v>
                </c:pt>
                <c:pt idx="6706">
                  <c:v>5876.823810177418</c:v>
                </c:pt>
                <c:pt idx="6707">
                  <c:v>5876.823810177418</c:v>
                </c:pt>
                <c:pt idx="6708">
                  <c:v>5876.823810177418</c:v>
                </c:pt>
                <c:pt idx="6709">
                  <c:v>5876.823810177418</c:v>
                </c:pt>
                <c:pt idx="6710">
                  <c:v>5876.823810177418</c:v>
                </c:pt>
                <c:pt idx="6711">
                  <c:v>5876.823810177418</c:v>
                </c:pt>
                <c:pt idx="6712">
                  <c:v>5876.823810177418</c:v>
                </c:pt>
                <c:pt idx="6713">
                  <c:v>5876.823810177418</c:v>
                </c:pt>
                <c:pt idx="6714">
                  <c:v>5876.823810177418</c:v>
                </c:pt>
                <c:pt idx="6715">
                  <c:v>5876.823810177418</c:v>
                </c:pt>
                <c:pt idx="6716">
                  <c:v>5876.823810177418</c:v>
                </c:pt>
                <c:pt idx="6717">
                  <c:v>5876.823810177418</c:v>
                </c:pt>
                <c:pt idx="6718">
                  <c:v>5876.823810177418</c:v>
                </c:pt>
                <c:pt idx="6719">
                  <c:v>5876.823810177418</c:v>
                </c:pt>
                <c:pt idx="6720">
                  <c:v>5876.823810177418</c:v>
                </c:pt>
                <c:pt idx="6721">
                  <c:v>5876.823810177418</c:v>
                </c:pt>
                <c:pt idx="6722">
                  <c:v>5876.823810177418</c:v>
                </c:pt>
                <c:pt idx="6723">
                  <c:v>5876.823810177418</c:v>
                </c:pt>
                <c:pt idx="6724">
                  <c:v>5876.823810177418</c:v>
                </c:pt>
                <c:pt idx="6725">
                  <c:v>5876.823810177418</c:v>
                </c:pt>
                <c:pt idx="6726">
                  <c:v>5876.823810177418</c:v>
                </c:pt>
                <c:pt idx="6727">
                  <c:v>5876.823810177418</c:v>
                </c:pt>
                <c:pt idx="6728">
                  <c:v>5876.823810177418</c:v>
                </c:pt>
                <c:pt idx="6729">
                  <c:v>5876.823810177418</c:v>
                </c:pt>
                <c:pt idx="6730">
                  <c:v>5876.823810177418</c:v>
                </c:pt>
                <c:pt idx="6731">
                  <c:v>5876.823810177418</c:v>
                </c:pt>
                <c:pt idx="6732">
                  <c:v>5876.823810177418</c:v>
                </c:pt>
                <c:pt idx="6733">
                  <c:v>5876.823810177418</c:v>
                </c:pt>
                <c:pt idx="6734">
                  <c:v>5876.823810177418</c:v>
                </c:pt>
                <c:pt idx="6735">
                  <c:v>5876.823810177418</c:v>
                </c:pt>
                <c:pt idx="6736">
                  <c:v>5876.823810177418</c:v>
                </c:pt>
                <c:pt idx="6737">
                  <c:v>5876.823810177418</c:v>
                </c:pt>
                <c:pt idx="6738">
                  <c:v>5876.823810177418</c:v>
                </c:pt>
                <c:pt idx="6739">
                  <c:v>5876.823810177418</c:v>
                </c:pt>
                <c:pt idx="6740">
                  <c:v>5876.823810177418</c:v>
                </c:pt>
                <c:pt idx="6741">
                  <c:v>5876.823810177418</c:v>
                </c:pt>
                <c:pt idx="6742">
                  <c:v>5876.823810177418</c:v>
                </c:pt>
                <c:pt idx="6743">
                  <c:v>5876.823810177418</c:v>
                </c:pt>
                <c:pt idx="6744">
                  <c:v>5876.823810177418</c:v>
                </c:pt>
                <c:pt idx="6745">
                  <c:v>5876.823810177418</c:v>
                </c:pt>
                <c:pt idx="6746">
                  <c:v>5876.823810177418</c:v>
                </c:pt>
                <c:pt idx="6747">
                  <c:v>5876.823810177418</c:v>
                </c:pt>
                <c:pt idx="6748">
                  <c:v>5876.823810177418</c:v>
                </c:pt>
                <c:pt idx="6749">
                  <c:v>5876.823810177418</c:v>
                </c:pt>
                <c:pt idx="6750">
                  <c:v>5876.823810177418</c:v>
                </c:pt>
                <c:pt idx="6751">
                  <c:v>5876.823810177418</c:v>
                </c:pt>
                <c:pt idx="6752">
                  <c:v>5876.823810177418</c:v>
                </c:pt>
                <c:pt idx="6753">
                  <c:v>5876.823810177418</c:v>
                </c:pt>
                <c:pt idx="6754">
                  <c:v>5876.823810177418</c:v>
                </c:pt>
                <c:pt idx="6755">
                  <c:v>5876.823810177418</c:v>
                </c:pt>
                <c:pt idx="6756">
                  <c:v>5876.823810177418</c:v>
                </c:pt>
                <c:pt idx="6757">
                  <c:v>5876.823810177418</c:v>
                </c:pt>
                <c:pt idx="6758">
                  <c:v>5876.823810177418</c:v>
                </c:pt>
                <c:pt idx="6759">
                  <c:v>5876.823810177418</c:v>
                </c:pt>
                <c:pt idx="6760">
                  <c:v>5876.823810177418</c:v>
                </c:pt>
                <c:pt idx="6761">
                  <c:v>5876.823810177418</c:v>
                </c:pt>
                <c:pt idx="6762">
                  <c:v>5876.823810177418</c:v>
                </c:pt>
                <c:pt idx="6763">
                  <c:v>5876.823810177418</c:v>
                </c:pt>
                <c:pt idx="6764">
                  <c:v>5876.823810177418</c:v>
                </c:pt>
                <c:pt idx="6765">
                  <c:v>5876.823810177418</c:v>
                </c:pt>
                <c:pt idx="6766">
                  <c:v>5876.823810177418</c:v>
                </c:pt>
                <c:pt idx="6767">
                  <c:v>5876.823810177418</c:v>
                </c:pt>
                <c:pt idx="6768">
                  <c:v>5876.823810177418</c:v>
                </c:pt>
                <c:pt idx="6769">
                  <c:v>5876.823810177418</c:v>
                </c:pt>
                <c:pt idx="6770">
                  <c:v>5876.823810177418</c:v>
                </c:pt>
                <c:pt idx="6771">
                  <c:v>5876.823810177418</c:v>
                </c:pt>
                <c:pt idx="6772">
                  <c:v>5876.823810177418</c:v>
                </c:pt>
                <c:pt idx="6773">
                  <c:v>5876.823810177418</c:v>
                </c:pt>
                <c:pt idx="6774">
                  <c:v>5876.823810177418</c:v>
                </c:pt>
                <c:pt idx="6775">
                  <c:v>5876.823810177418</c:v>
                </c:pt>
                <c:pt idx="6776">
                  <c:v>5876.823810177418</c:v>
                </c:pt>
                <c:pt idx="6777">
                  <c:v>5876.823810177418</c:v>
                </c:pt>
                <c:pt idx="6778">
                  <c:v>5876.823810177418</c:v>
                </c:pt>
                <c:pt idx="6779">
                  <c:v>5876.823810177418</c:v>
                </c:pt>
                <c:pt idx="6780">
                  <c:v>5876.823810177418</c:v>
                </c:pt>
                <c:pt idx="6781">
                  <c:v>5876.823810177418</c:v>
                </c:pt>
                <c:pt idx="6782">
                  <c:v>5876.823810177418</c:v>
                </c:pt>
                <c:pt idx="6783">
                  <c:v>5876.823810177418</c:v>
                </c:pt>
                <c:pt idx="6784">
                  <c:v>5876.823810177418</c:v>
                </c:pt>
                <c:pt idx="6785">
                  <c:v>5876.823810177418</c:v>
                </c:pt>
                <c:pt idx="6786">
                  <c:v>5876.823810177418</c:v>
                </c:pt>
                <c:pt idx="6787">
                  <c:v>5876.823810177418</c:v>
                </c:pt>
                <c:pt idx="6788">
                  <c:v>5876.823810177418</c:v>
                </c:pt>
                <c:pt idx="6789">
                  <c:v>5876.823810177418</c:v>
                </c:pt>
                <c:pt idx="6790">
                  <c:v>5876.823810177418</c:v>
                </c:pt>
                <c:pt idx="6791">
                  <c:v>5876.823810177418</c:v>
                </c:pt>
                <c:pt idx="6792">
                  <c:v>5876.823810177418</c:v>
                </c:pt>
                <c:pt idx="6793">
                  <c:v>5876.823810177418</c:v>
                </c:pt>
                <c:pt idx="6794">
                  <c:v>5876.823810177418</c:v>
                </c:pt>
                <c:pt idx="6795">
                  <c:v>5876.823810177418</c:v>
                </c:pt>
                <c:pt idx="6796">
                  <c:v>5876.823810177418</c:v>
                </c:pt>
                <c:pt idx="6797">
                  <c:v>5876.823810177418</c:v>
                </c:pt>
                <c:pt idx="6798">
                  <c:v>5876.823810177418</c:v>
                </c:pt>
                <c:pt idx="6799">
                  <c:v>5876.823810177418</c:v>
                </c:pt>
                <c:pt idx="6800">
                  <c:v>5876.823810177418</c:v>
                </c:pt>
                <c:pt idx="6801">
                  <c:v>5876.823810177418</c:v>
                </c:pt>
                <c:pt idx="6802">
                  <c:v>5876.823810177418</c:v>
                </c:pt>
                <c:pt idx="6803">
                  <c:v>5876.823810177418</c:v>
                </c:pt>
                <c:pt idx="6804">
                  <c:v>5876.823810177418</c:v>
                </c:pt>
                <c:pt idx="6805">
                  <c:v>5876.823810177418</c:v>
                </c:pt>
                <c:pt idx="6806">
                  <c:v>5876.823810177418</c:v>
                </c:pt>
                <c:pt idx="6807">
                  <c:v>5876.823810177418</c:v>
                </c:pt>
                <c:pt idx="6808">
                  <c:v>5876.823810177418</c:v>
                </c:pt>
                <c:pt idx="6809">
                  <c:v>5876.823810177418</c:v>
                </c:pt>
                <c:pt idx="6810">
                  <c:v>5876.823810177418</c:v>
                </c:pt>
                <c:pt idx="6811">
                  <c:v>5876.823810177418</c:v>
                </c:pt>
                <c:pt idx="6812">
                  <c:v>5876.823810177418</c:v>
                </c:pt>
                <c:pt idx="6813">
                  <c:v>5876.823810177418</c:v>
                </c:pt>
                <c:pt idx="6814">
                  <c:v>5876.823810177418</c:v>
                </c:pt>
                <c:pt idx="6815">
                  <c:v>5876.823810177418</c:v>
                </c:pt>
                <c:pt idx="6816">
                  <c:v>5876.823810177418</c:v>
                </c:pt>
                <c:pt idx="6817">
                  <c:v>5876.823810177418</c:v>
                </c:pt>
                <c:pt idx="6818">
                  <c:v>5876.823810177418</c:v>
                </c:pt>
                <c:pt idx="6819">
                  <c:v>5876.823810177418</c:v>
                </c:pt>
                <c:pt idx="6820">
                  <c:v>5876.823810177418</c:v>
                </c:pt>
                <c:pt idx="6821">
                  <c:v>5876.823810177418</c:v>
                </c:pt>
                <c:pt idx="6822">
                  <c:v>5876.823810177418</c:v>
                </c:pt>
                <c:pt idx="6823">
                  <c:v>5876.823810177418</c:v>
                </c:pt>
                <c:pt idx="6824">
                  <c:v>5876.823810177418</c:v>
                </c:pt>
                <c:pt idx="6825">
                  <c:v>5876.823810177418</c:v>
                </c:pt>
                <c:pt idx="6826">
                  <c:v>5876.823810177418</c:v>
                </c:pt>
                <c:pt idx="6827">
                  <c:v>5876.823810177418</c:v>
                </c:pt>
                <c:pt idx="6828">
                  <c:v>5876.823810177418</c:v>
                </c:pt>
                <c:pt idx="6829">
                  <c:v>5876.823810177418</c:v>
                </c:pt>
                <c:pt idx="6830">
                  <c:v>5876.823810177418</c:v>
                </c:pt>
                <c:pt idx="6831">
                  <c:v>5876.823810177418</c:v>
                </c:pt>
                <c:pt idx="6832">
                  <c:v>5876.823810177418</c:v>
                </c:pt>
                <c:pt idx="6833">
                  <c:v>5876.823810177418</c:v>
                </c:pt>
                <c:pt idx="6834">
                  <c:v>5876.823810177418</c:v>
                </c:pt>
                <c:pt idx="6835">
                  <c:v>5876.823810177418</c:v>
                </c:pt>
                <c:pt idx="6836">
                  <c:v>5876.823810177418</c:v>
                </c:pt>
                <c:pt idx="6837">
                  <c:v>5876.823810177418</c:v>
                </c:pt>
                <c:pt idx="6838">
                  <c:v>5876.823810177418</c:v>
                </c:pt>
                <c:pt idx="6839">
                  <c:v>5876.823810177418</c:v>
                </c:pt>
                <c:pt idx="6840">
                  <c:v>5876.823810177418</c:v>
                </c:pt>
                <c:pt idx="6841">
                  <c:v>5876.823810177418</c:v>
                </c:pt>
                <c:pt idx="6842">
                  <c:v>5876.823810177418</c:v>
                </c:pt>
                <c:pt idx="6843">
                  <c:v>5876.823810177418</c:v>
                </c:pt>
                <c:pt idx="6844">
                  <c:v>5876.823810177418</c:v>
                </c:pt>
                <c:pt idx="6845">
                  <c:v>5876.823810177418</c:v>
                </c:pt>
                <c:pt idx="6846">
                  <c:v>5876.823810177418</c:v>
                </c:pt>
                <c:pt idx="6847">
                  <c:v>5876.823810177418</c:v>
                </c:pt>
                <c:pt idx="6848">
                  <c:v>5876.823810177418</c:v>
                </c:pt>
                <c:pt idx="6849">
                  <c:v>5876.823810177418</c:v>
                </c:pt>
                <c:pt idx="6850">
                  <c:v>5876.823810177418</c:v>
                </c:pt>
                <c:pt idx="6851">
                  <c:v>5876.823810177418</c:v>
                </c:pt>
                <c:pt idx="6852">
                  <c:v>5876.823810177418</c:v>
                </c:pt>
                <c:pt idx="6853">
                  <c:v>5876.823810177418</c:v>
                </c:pt>
                <c:pt idx="6854">
                  <c:v>5876.823810177418</c:v>
                </c:pt>
                <c:pt idx="6855">
                  <c:v>5876.823810177418</c:v>
                </c:pt>
                <c:pt idx="6856">
                  <c:v>5876.823810177418</c:v>
                </c:pt>
                <c:pt idx="6857">
                  <c:v>5876.823810177418</c:v>
                </c:pt>
                <c:pt idx="6858">
                  <c:v>5876.823810177418</c:v>
                </c:pt>
                <c:pt idx="6859">
                  <c:v>5876.823810177418</c:v>
                </c:pt>
                <c:pt idx="6860">
                  <c:v>5876.823810177418</c:v>
                </c:pt>
                <c:pt idx="6861">
                  <c:v>5876.823810177418</c:v>
                </c:pt>
                <c:pt idx="6862">
                  <c:v>5876.823810177418</c:v>
                </c:pt>
                <c:pt idx="6863">
                  <c:v>5876.823810177418</c:v>
                </c:pt>
                <c:pt idx="6864">
                  <c:v>5876.823810177418</c:v>
                </c:pt>
                <c:pt idx="6865">
                  <c:v>5876.823810177418</c:v>
                </c:pt>
                <c:pt idx="6866">
                  <c:v>5876.823810177418</c:v>
                </c:pt>
                <c:pt idx="6867">
                  <c:v>5876.823810177418</c:v>
                </c:pt>
                <c:pt idx="6868">
                  <c:v>5876.823810177418</c:v>
                </c:pt>
                <c:pt idx="6869">
                  <c:v>5876.823810177418</c:v>
                </c:pt>
                <c:pt idx="6870">
                  <c:v>5876.823810177418</c:v>
                </c:pt>
                <c:pt idx="6871">
                  <c:v>5876.823810177418</c:v>
                </c:pt>
                <c:pt idx="6872">
                  <c:v>5876.823810177418</c:v>
                </c:pt>
                <c:pt idx="6873">
                  <c:v>5876.823810177418</c:v>
                </c:pt>
                <c:pt idx="6874">
                  <c:v>5876.823810177418</c:v>
                </c:pt>
                <c:pt idx="6875">
                  <c:v>5876.823810177418</c:v>
                </c:pt>
                <c:pt idx="6876">
                  <c:v>5876.823810177418</c:v>
                </c:pt>
                <c:pt idx="6877">
                  <c:v>5876.823810177418</c:v>
                </c:pt>
                <c:pt idx="6878">
                  <c:v>5876.823810177418</c:v>
                </c:pt>
                <c:pt idx="6879">
                  <c:v>5876.823810177418</c:v>
                </c:pt>
                <c:pt idx="6880">
                  <c:v>5876.823810177418</c:v>
                </c:pt>
                <c:pt idx="6881">
                  <c:v>5876.823810177418</c:v>
                </c:pt>
                <c:pt idx="6882">
                  <c:v>5876.823810177418</c:v>
                </c:pt>
                <c:pt idx="6883">
                  <c:v>5876.823810177418</c:v>
                </c:pt>
                <c:pt idx="6884">
                  <c:v>5876.823810177418</c:v>
                </c:pt>
                <c:pt idx="6885">
                  <c:v>5876.823810177418</c:v>
                </c:pt>
                <c:pt idx="6886">
                  <c:v>5876.823810177418</c:v>
                </c:pt>
                <c:pt idx="6887">
                  <c:v>5876.823810177418</c:v>
                </c:pt>
                <c:pt idx="6888">
                  <c:v>5876.823810177418</c:v>
                </c:pt>
                <c:pt idx="6889">
                  <c:v>5876.823810177418</c:v>
                </c:pt>
                <c:pt idx="6890">
                  <c:v>5876.823810177418</c:v>
                </c:pt>
                <c:pt idx="6891">
                  <c:v>5876.823810177418</c:v>
                </c:pt>
                <c:pt idx="6892">
                  <c:v>5876.823810177418</c:v>
                </c:pt>
                <c:pt idx="6893">
                  <c:v>5876.823810177418</c:v>
                </c:pt>
                <c:pt idx="6894">
                  <c:v>5876.823810177418</c:v>
                </c:pt>
                <c:pt idx="6895">
                  <c:v>5876.823810177418</c:v>
                </c:pt>
                <c:pt idx="6896">
                  <c:v>5876.823810177418</c:v>
                </c:pt>
                <c:pt idx="6897">
                  <c:v>5876.823810177418</c:v>
                </c:pt>
                <c:pt idx="6898">
                  <c:v>5876.823810177418</c:v>
                </c:pt>
                <c:pt idx="6899">
                  <c:v>5876.823810177418</c:v>
                </c:pt>
                <c:pt idx="6900">
                  <c:v>5876.823810177418</c:v>
                </c:pt>
                <c:pt idx="6901">
                  <c:v>5876.823810177418</c:v>
                </c:pt>
                <c:pt idx="6902">
                  <c:v>5876.823810177418</c:v>
                </c:pt>
                <c:pt idx="6903">
                  <c:v>5876.823810177418</c:v>
                </c:pt>
                <c:pt idx="6904">
                  <c:v>5876.823810177418</c:v>
                </c:pt>
                <c:pt idx="6905">
                  <c:v>5876.823810177418</c:v>
                </c:pt>
                <c:pt idx="6906">
                  <c:v>5876.823810177418</c:v>
                </c:pt>
                <c:pt idx="6907">
                  <c:v>5876.823810177418</c:v>
                </c:pt>
                <c:pt idx="6908">
                  <c:v>5876.823810177418</c:v>
                </c:pt>
                <c:pt idx="6909">
                  <c:v>5876.823810177418</c:v>
                </c:pt>
                <c:pt idx="6910">
                  <c:v>5876.823810177418</c:v>
                </c:pt>
                <c:pt idx="6911">
                  <c:v>5876.823810177418</c:v>
                </c:pt>
                <c:pt idx="6912">
                  <c:v>5876.823810177418</c:v>
                </c:pt>
                <c:pt idx="6913">
                  <c:v>5876.823810177418</c:v>
                </c:pt>
                <c:pt idx="6914">
                  <c:v>5876.823810177418</c:v>
                </c:pt>
                <c:pt idx="6915">
                  <c:v>5876.823810177418</c:v>
                </c:pt>
                <c:pt idx="6916">
                  <c:v>5876.823810177418</c:v>
                </c:pt>
                <c:pt idx="6917">
                  <c:v>5876.823810177418</c:v>
                </c:pt>
                <c:pt idx="6918">
                  <c:v>5876.823810177418</c:v>
                </c:pt>
                <c:pt idx="6919">
                  <c:v>5876.823810177418</c:v>
                </c:pt>
                <c:pt idx="6920">
                  <c:v>5876.823810177418</c:v>
                </c:pt>
                <c:pt idx="6921">
                  <c:v>5876.823810177418</c:v>
                </c:pt>
                <c:pt idx="6922">
                  <c:v>5876.823810177418</c:v>
                </c:pt>
                <c:pt idx="6923">
                  <c:v>5876.823810177418</c:v>
                </c:pt>
                <c:pt idx="6924">
                  <c:v>5876.823810177418</c:v>
                </c:pt>
                <c:pt idx="6925">
                  <c:v>5876.823810177418</c:v>
                </c:pt>
                <c:pt idx="6926">
                  <c:v>5876.823810177418</c:v>
                </c:pt>
                <c:pt idx="6927">
                  <c:v>5876.823810177418</c:v>
                </c:pt>
                <c:pt idx="6928">
                  <c:v>5876.823810177418</c:v>
                </c:pt>
                <c:pt idx="6929">
                  <c:v>5876.823810177418</c:v>
                </c:pt>
                <c:pt idx="6930">
                  <c:v>5876.823810177418</c:v>
                </c:pt>
                <c:pt idx="6931">
                  <c:v>5876.823810177418</c:v>
                </c:pt>
                <c:pt idx="6932">
                  <c:v>5876.823810177418</c:v>
                </c:pt>
                <c:pt idx="6933">
                  <c:v>5876.823810177418</c:v>
                </c:pt>
                <c:pt idx="6934">
                  <c:v>5876.823810177418</c:v>
                </c:pt>
                <c:pt idx="6935">
                  <c:v>5876.823810177418</c:v>
                </c:pt>
                <c:pt idx="6936">
                  <c:v>5876.823810177418</c:v>
                </c:pt>
                <c:pt idx="6937">
                  <c:v>5876.823810177418</c:v>
                </c:pt>
                <c:pt idx="6938">
                  <c:v>5876.823810177418</c:v>
                </c:pt>
                <c:pt idx="6939">
                  <c:v>5876.823810177418</c:v>
                </c:pt>
                <c:pt idx="6940">
                  <c:v>5876.823810177418</c:v>
                </c:pt>
                <c:pt idx="6941">
                  <c:v>5876.823810177418</c:v>
                </c:pt>
                <c:pt idx="6942">
                  <c:v>5876.823810177418</c:v>
                </c:pt>
                <c:pt idx="6943">
                  <c:v>5876.823810177418</c:v>
                </c:pt>
                <c:pt idx="6944">
                  <c:v>5876.823810177418</c:v>
                </c:pt>
                <c:pt idx="6945">
                  <c:v>5876.823810177418</c:v>
                </c:pt>
                <c:pt idx="6946">
                  <c:v>5876.823810177418</c:v>
                </c:pt>
                <c:pt idx="6947">
                  <c:v>5876.823810177418</c:v>
                </c:pt>
                <c:pt idx="6948">
                  <c:v>5876.823810177418</c:v>
                </c:pt>
                <c:pt idx="6949">
                  <c:v>5876.823810177418</c:v>
                </c:pt>
                <c:pt idx="6950">
                  <c:v>5876.823810177418</c:v>
                </c:pt>
                <c:pt idx="6951">
                  <c:v>5876.823810177418</c:v>
                </c:pt>
                <c:pt idx="6952">
                  <c:v>5876.823810177418</c:v>
                </c:pt>
                <c:pt idx="6953">
                  <c:v>5876.823810177418</c:v>
                </c:pt>
                <c:pt idx="6954">
                  <c:v>5876.823810177418</c:v>
                </c:pt>
                <c:pt idx="6955">
                  <c:v>5876.823810177418</c:v>
                </c:pt>
                <c:pt idx="6956">
                  <c:v>5876.823810177418</c:v>
                </c:pt>
                <c:pt idx="6957">
                  <c:v>5876.823810177418</c:v>
                </c:pt>
                <c:pt idx="6958">
                  <c:v>5876.823810177418</c:v>
                </c:pt>
                <c:pt idx="6959">
                  <c:v>5876.823810177418</c:v>
                </c:pt>
                <c:pt idx="6960">
                  <c:v>5876.823810177418</c:v>
                </c:pt>
                <c:pt idx="6961">
                  <c:v>5876.823810177418</c:v>
                </c:pt>
                <c:pt idx="6962">
                  <c:v>5876.823810177418</c:v>
                </c:pt>
                <c:pt idx="6963">
                  <c:v>5876.823810177418</c:v>
                </c:pt>
                <c:pt idx="6964">
                  <c:v>5876.823810177418</c:v>
                </c:pt>
                <c:pt idx="6965">
                  <c:v>5876.823810177418</c:v>
                </c:pt>
                <c:pt idx="6966">
                  <c:v>5876.823810177418</c:v>
                </c:pt>
                <c:pt idx="6967">
                  <c:v>5876.823810177418</c:v>
                </c:pt>
                <c:pt idx="6968">
                  <c:v>5876.823810177418</c:v>
                </c:pt>
                <c:pt idx="6969">
                  <c:v>5876.823810177418</c:v>
                </c:pt>
                <c:pt idx="6970">
                  <c:v>5876.823810177418</c:v>
                </c:pt>
                <c:pt idx="6971">
                  <c:v>5876.823810177418</c:v>
                </c:pt>
                <c:pt idx="6972">
                  <c:v>5876.823810177418</c:v>
                </c:pt>
                <c:pt idx="6973">
                  <c:v>5876.823810177418</c:v>
                </c:pt>
                <c:pt idx="6974">
                  <c:v>5876.823810177418</c:v>
                </c:pt>
                <c:pt idx="6975">
                  <c:v>5876.823810177418</c:v>
                </c:pt>
                <c:pt idx="6976">
                  <c:v>5876.823810177418</c:v>
                </c:pt>
                <c:pt idx="6977">
                  <c:v>5876.823810177418</c:v>
                </c:pt>
                <c:pt idx="6978">
                  <c:v>5876.823810177418</c:v>
                </c:pt>
                <c:pt idx="6979">
                  <c:v>5876.823810177418</c:v>
                </c:pt>
                <c:pt idx="6980">
                  <c:v>5876.823810177418</c:v>
                </c:pt>
                <c:pt idx="6981">
                  <c:v>5876.823810177418</c:v>
                </c:pt>
                <c:pt idx="6982">
                  <c:v>5876.823810177418</c:v>
                </c:pt>
                <c:pt idx="6983">
                  <c:v>5876.823810177418</c:v>
                </c:pt>
                <c:pt idx="6984">
                  <c:v>5876.823810177418</c:v>
                </c:pt>
                <c:pt idx="6985">
                  <c:v>5876.823810177418</c:v>
                </c:pt>
                <c:pt idx="6986">
                  <c:v>5876.823810177418</c:v>
                </c:pt>
                <c:pt idx="6987">
                  <c:v>5876.823810177418</c:v>
                </c:pt>
                <c:pt idx="6988">
                  <c:v>5876.823810177418</c:v>
                </c:pt>
                <c:pt idx="6989">
                  <c:v>5876.823810177418</c:v>
                </c:pt>
                <c:pt idx="6990">
                  <c:v>5876.823810177418</c:v>
                </c:pt>
                <c:pt idx="6991">
                  <c:v>5876.823810177418</c:v>
                </c:pt>
                <c:pt idx="6992">
                  <c:v>5876.823810177418</c:v>
                </c:pt>
                <c:pt idx="6993">
                  <c:v>5876.823810177418</c:v>
                </c:pt>
                <c:pt idx="6994">
                  <c:v>5876.823810177418</c:v>
                </c:pt>
                <c:pt idx="6995">
                  <c:v>5876.823810177418</c:v>
                </c:pt>
                <c:pt idx="6996">
                  <c:v>5876.823810177418</c:v>
                </c:pt>
                <c:pt idx="6997">
                  <c:v>5876.823810177418</c:v>
                </c:pt>
                <c:pt idx="6998">
                  <c:v>5876.823810177418</c:v>
                </c:pt>
                <c:pt idx="6999">
                  <c:v>5876.823810177418</c:v>
                </c:pt>
                <c:pt idx="7000">
                  <c:v>5876.823810177418</c:v>
                </c:pt>
                <c:pt idx="7001">
                  <c:v>5876.823810177418</c:v>
                </c:pt>
                <c:pt idx="7002">
                  <c:v>5876.823810177418</c:v>
                </c:pt>
                <c:pt idx="7003">
                  <c:v>5876.823810177418</c:v>
                </c:pt>
                <c:pt idx="7004">
                  <c:v>5876.823810177418</c:v>
                </c:pt>
                <c:pt idx="7005">
                  <c:v>5876.823810177418</c:v>
                </c:pt>
                <c:pt idx="7006">
                  <c:v>5876.823810177418</c:v>
                </c:pt>
                <c:pt idx="7007">
                  <c:v>5876.823810177418</c:v>
                </c:pt>
                <c:pt idx="7008">
                  <c:v>5876.823810177418</c:v>
                </c:pt>
                <c:pt idx="7009">
                  <c:v>5876.823810177418</c:v>
                </c:pt>
                <c:pt idx="7010">
                  <c:v>5876.823810177418</c:v>
                </c:pt>
                <c:pt idx="7011">
                  <c:v>5876.823810177418</c:v>
                </c:pt>
                <c:pt idx="7012">
                  <c:v>5876.823810177418</c:v>
                </c:pt>
                <c:pt idx="7013">
                  <c:v>5876.823810177418</c:v>
                </c:pt>
                <c:pt idx="7014">
                  <c:v>5876.823810177418</c:v>
                </c:pt>
                <c:pt idx="7015">
                  <c:v>5876.823810177418</c:v>
                </c:pt>
                <c:pt idx="7016">
                  <c:v>5876.823810177418</c:v>
                </c:pt>
                <c:pt idx="7017">
                  <c:v>5876.823810177418</c:v>
                </c:pt>
                <c:pt idx="7018">
                  <c:v>5876.823810177418</c:v>
                </c:pt>
                <c:pt idx="7019">
                  <c:v>5876.823810177418</c:v>
                </c:pt>
                <c:pt idx="7020">
                  <c:v>5876.823810177418</c:v>
                </c:pt>
                <c:pt idx="7021">
                  <c:v>5876.823810177418</c:v>
                </c:pt>
                <c:pt idx="7022">
                  <c:v>5876.823810177418</c:v>
                </c:pt>
                <c:pt idx="7023">
                  <c:v>5876.823810177418</c:v>
                </c:pt>
                <c:pt idx="7024">
                  <c:v>5876.823810177418</c:v>
                </c:pt>
                <c:pt idx="7025">
                  <c:v>5876.823810177418</c:v>
                </c:pt>
                <c:pt idx="7026">
                  <c:v>5876.823810177418</c:v>
                </c:pt>
                <c:pt idx="7027">
                  <c:v>5876.823810177418</c:v>
                </c:pt>
                <c:pt idx="7028">
                  <c:v>5876.823810177418</c:v>
                </c:pt>
                <c:pt idx="7029">
                  <c:v>5876.823810177418</c:v>
                </c:pt>
                <c:pt idx="7030">
                  <c:v>5876.823810177418</c:v>
                </c:pt>
                <c:pt idx="7031">
                  <c:v>5876.823810177418</c:v>
                </c:pt>
                <c:pt idx="7032">
                  <c:v>5876.823810177418</c:v>
                </c:pt>
                <c:pt idx="7033">
                  <c:v>5876.823810177418</c:v>
                </c:pt>
                <c:pt idx="7034">
                  <c:v>5876.823810177418</c:v>
                </c:pt>
                <c:pt idx="7035">
                  <c:v>5876.823810177418</c:v>
                </c:pt>
                <c:pt idx="7036">
                  <c:v>5876.823810177418</c:v>
                </c:pt>
                <c:pt idx="7037">
                  <c:v>5876.823810177418</c:v>
                </c:pt>
                <c:pt idx="7038">
                  <c:v>5876.823810177418</c:v>
                </c:pt>
                <c:pt idx="7039">
                  <c:v>5876.823810177418</c:v>
                </c:pt>
                <c:pt idx="7040">
                  <c:v>5876.823810177418</c:v>
                </c:pt>
                <c:pt idx="7041">
                  <c:v>5876.823810177418</c:v>
                </c:pt>
                <c:pt idx="7042">
                  <c:v>5876.823810177418</c:v>
                </c:pt>
                <c:pt idx="7043">
                  <c:v>5876.823810177418</c:v>
                </c:pt>
                <c:pt idx="7044">
                  <c:v>5876.823810177418</c:v>
                </c:pt>
                <c:pt idx="7045">
                  <c:v>5876.823810177418</c:v>
                </c:pt>
                <c:pt idx="7046">
                  <c:v>5876.823810177418</c:v>
                </c:pt>
                <c:pt idx="7047">
                  <c:v>5876.823810177418</c:v>
                </c:pt>
                <c:pt idx="7048">
                  <c:v>5876.823810177418</c:v>
                </c:pt>
                <c:pt idx="7049">
                  <c:v>5876.823810177418</c:v>
                </c:pt>
                <c:pt idx="7050">
                  <c:v>5876.823810177418</c:v>
                </c:pt>
                <c:pt idx="7051">
                  <c:v>5876.823810177418</c:v>
                </c:pt>
                <c:pt idx="7052">
                  <c:v>5876.823810177418</c:v>
                </c:pt>
                <c:pt idx="7053">
                  <c:v>5876.823810177418</c:v>
                </c:pt>
                <c:pt idx="7054">
                  <c:v>5876.823810177418</c:v>
                </c:pt>
                <c:pt idx="7055">
                  <c:v>5876.823810177418</c:v>
                </c:pt>
                <c:pt idx="7056">
                  <c:v>5876.823810177418</c:v>
                </c:pt>
                <c:pt idx="7057">
                  <c:v>5876.823810177418</c:v>
                </c:pt>
                <c:pt idx="7058">
                  <c:v>5876.823810177418</c:v>
                </c:pt>
                <c:pt idx="7059">
                  <c:v>5876.823810177418</c:v>
                </c:pt>
                <c:pt idx="7060">
                  <c:v>5876.823810177418</c:v>
                </c:pt>
                <c:pt idx="7061">
                  <c:v>5876.823810177418</c:v>
                </c:pt>
                <c:pt idx="7062">
                  <c:v>5876.823810177418</c:v>
                </c:pt>
                <c:pt idx="7063">
                  <c:v>5876.823810177418</c:v>
                </c:pt>
                <c:pt idx="7064">
                  <c:v>5876.823810177418</c:v>
                </c:pt>
                <c:pt idx="7065">
                  <c:v>5876.823810177418</c:v>
                </c:pt>
                <c:pt idx="7066">
                  <c:v>5876.823810177418</c:v>
                </c:pt>
                <c:pt idx="7067">
                  <c:v>5876.823810177418</c:v>
                </c:pt>
                <c:pt idx="7068">
                  <c:v>5876.823810177418</c:v>
                </c:pt>
                <c:pt idx="7069">
                  <c:v>5876.823810177418</c:v>
                </c:pt>
                <c:pt idx="7070">
                  <c:v>5876.823810177418</c:v>
                </c:pt>
                <c:pt idx="7071">
                  <c:v>5876.823810177418</c:v>
                </c:pt>
                <c:pt idx="7072">
                  <c:v>5876.823810177418</c:v>
                </c:pt>
                <c:pt idx="7073">
                  <c:v>5876.823810177418</c:v>
                </c:pt>
                <c:pt idx="7074">
                  <c:v>5876.823810177418</c:v>
                </c:pt>
                <c:pt idx="7075">
                  <c:v>5876.823810177418</c:v>
                </c:pt>
                <c:pt idx="7076">
                  <c:v>5876.823810177418</c:v>
                </c:pt>
                <c:pt idx="7077">
                  <c:v>5876.823810177418</c:v>
                </c:pt>
                <c:pt idx="7078">
                  <c:v>5876.823810177418</c:v>
                </c:pt>
                <c:pt idx="7079">
                  <c:v>5876.823810177418</c:v>
                </c:pt>
                <c:pt idx="7080">
                  <c:v>5876.823810177418</c:v>
                </c:pt>
                <c:pt idx="7081">
                  <c:v>5876.823810177418</c:v>
                </c:pt>
                <c:pt idx="7082">
                  <c:v>5876.823810177418</c:v>
                </c:pt>
                <c:pt idx="7083">
                  <c:v>5876.823810177418</c:v>
                </c:pt>
                <c:pt idx="7084">
                  <c:v>5876.823810177418</c:v>
                </c:pt>
                <c:pt idx="7085">
                  <c:v>5876.823810177418</c:v>
                </c:pt>
                <c:pt idx="7086">
                  <c:v>5876.823810177418</c:v>
                </c:pt>
                <c:pt idx="7087">
                  <c:v>5876.823810177418</c:v>
                </c:pt>
                <c:pt idx="7088">
                  <c:v>5876.823810177418</c:v>
                </c:pt>
                <c:pt idx="7089">
                  <c:v>5876.823810177418</c:v>
                </c:pt>
                <c:pt idx="7090">
                  <c:v>5876.823810177418</c:v>
                </c:pt>
                <c:pt idx="7091">
                  <c:v>5876.823810177418</c:v>
                </c:pt>
                <c:pt idx="7092">
                  <c:v>5876.823810177418</c:v>
                </c:pt>
                <c:pt idx="7093">
                  <c:v>5876.823810177418</c:v>
                </c:pt>
                <c:pt idx="7094">
                  <c:v>5876.823810177418</c:v>
                </c:pt>
                <c:pt idx="7095">
                  <c:v>5876.823810177418</c:v>
                </c:pt>
                <c:pt idx="7096">
                  <c:v>5876.823810177418</c:v>
                </c:pt>
                <c:pt idx="7097">
                  <c:v>5876.823810177418</c:v>
                </c:pt>
                <c:pt idx="7098">
                  <c:v>5876.823810177418</c:v>
                </c:pt>
                <c:pt idx="7099">
                  <c:v>5876.823810177418</c:v>
                </c:pt>
                <c:pt idx="7100">
                  <c:v>5876.823810177418</c:v>
                </c:pt>
                <c:pt idx="7101">
                  <c:v>5876.823810177418</c:v>
                </c:pt>
                <c:pt idx="7102">
                  <c:v>5876.823810177418</c:v>
                </c:pt>
                <c:pt idx="7103">
                  <c:v>5876.823810177418</c:v>
                </c:pt>
                <c:pt idx="7104">
                  <c:v>5876.823810177418</c:v>
                </c:pt>
                <c:pt idx="7105">
                  <c:v>5876.823810177418</c:v>
                </c:pt>
                <c:pt idx="7106">
                  <c:v>5876.823810177418</c:v>
                </c:pt>
                <c:pt idx="7107">
                  <c:v>5876.823810177418</c:v>
                </c:pt>
                <c:pt idx="7108">
                  <c:v>5876.823810177418</c:v>
                </c:pt>
                <c:pt idx="7109">
                  <c:v>5876.823810177418</c:v>
                </c:pt>
                <c:pt idx="7110">
                  <c:v>5876.823810177418</c:v>
                </c:pt>
                <c:pt idx="7111">
                  <c:v>5876.823810177418</c:v>
                </c:pt>
                <c:pt idx="7112">
                  <c:v>5876.823810177418</c:v>
                </c:pt>
                <c:pt idx="7113">
                  <c:v>5876.823810177418</c:v>
                </c:pt>
                <c:pt idx="7114">
                  <c:v>5876.823810177418</c:v>
                </c:pt>
                <c:pt idx="7115">
                  <c:v>5876.823810177418</c:v>
                </c:pt>
                <c:pt idx="7116">
                  <c:v>5876.823810177418</c:v>
                </c:pt>
                <c:pt idx="7117">
                  <c:v>5876.823810177418</c:v>
                </c:pt>
                <c:pt idx="7118">
                  <c:v>5876.823810177418</c:v>
                </c:pt>
                <c:pt idx="7119">
                  <c:v>5876.823810177418</c:v>
                </c:pt>
                <c:pt idx="7120">
                  <c:v>5876.823810177418</c:v>
                </c:pt>
                <c:pt idx="7121">
                  <c:v>5876.823810177418</c:v>
                </c:pt>
                <c:pt idx="7122">
                  <c:v>5876.823810177418</c:v>
                </c:pt>
                <c:pt idx="7123">
                  <c:v>5876.823810177418</c:v>
                </c:pt>
                <c:pt idx="7124">
                  <c:v>5876.823810177418</c:v>
                </c:pt>
                <c:pt idx="7125">
                  <c:v>5876.823810177418</c:v>
                </c:pt>
                <c:pt idx="7126">
                  <c:v>5876.823810177418</c:v>
                </c:pt>
                <c:pt idx="7127">
                  <c:v>5876.823810177418</c:v>
                </c:pt>
                <c:pt idx="7128">
                  <c:v>5876.823810177418</c:v>
                </c:pt>
                <c:pt idx="7129">
                  <c:v>5876.823810177418</c:v>
                </c:pt>
                <c:pt idx="7130">
                  <c:v>5876.823810177418</c:v>
                </c:pt>
                <c:pt idx="7131">
                  <c:v>5876.823810177418</c:v>
                </c:pt>
                <c:pt idx="7132">
                  <c:v>5876.823810177418</c:v>
                </c:pt>
                <c:pt idx="7133">
                  <c:v>5876.823810177418</c:v>
                </c:pt>
                <c:pt idx="7134">
                  <c:v>5876.823810177418</c:v>
                </c:pt>
                <c:pt idx="7135">
                  <c:v>5876.823810177418</c:v>
                </c:pt>
                <c:pt idx="7136">
                  <c:v>5876.823810177418</c:v>
                </c:pt>
                <c:pt idx="7137">
                  <c:v>5876.823810177418</c:v>
                </c:pt>
                <c:pt idx="7138">
                  <c:v>5876.823810177418</c:v>
                </c:pt>
                <c:pt idx="7139">
                  <c:v>5876.823810177418</c:v>
                </c:pt>
                <c:pt idx="7140">
                  <c:v>5876.823810177418</c:v>
                </c:pt>
                <c:pt idx="7141">
                  <c:v>5876.823810177418</c:v>
                </c:pt>
                <c:pt idx="7142">
                  <c:v>5876.823810177418</c:v>
                </c:pt>
                <c:pt idx="7143">
                  <c:v>5876.823810177418</c:v>
                </c:pt>
                <c:pt idx="7144">
                  <c:v>5876.823810177418</c:v>
                </c:pt>
                <c:pt idx="7145">
                  <c:v>5876.823810177418</c:v>
                </c:pt>
                <c:pt idx="7146">
                  <c:v>5876.823810177418</c:v>
                </c:pt>
                <c:pt idx="7147">
                  <c:v>5876.823810177418</c:v>
                </c:pt>
                <c:pt idx="7148">
                  <c:v>5876.823810177418</c:v>
                </c:pt>
                <c:pt idx="7149">
                  <c:v>5876.823810177418</c:v>
                </c:pt>
                <c:pt idx="7150">
                  <c:v>5876.823810177418</c:v>
                </c:pt>
                <c:pt idx="7151">
                  <c:v>5876.823810177418</c:v>
                </c:pt>
                <c:pt idx="7152">
                  <c:v>5876.823810177418</c:v>
                </c:pt>
                <c:pt idx="7153">
                  <c:v>5876.823810177418</c:v>
                </c:pt>
                <c:pt idx="7154">
                  <c:v>5876.823810177418</c:v>
                </c:pt>
                <c:pt idx="7155">
                  <c:v>5876.823810177418</c:v>
                </c:pt>
                <c:pt idx="7156">
                  <c:v>5876.823810177418</c:v>
                </c:pt>
                <c:pt idx="7157">
                  <c:v>5876.823810177418</c:v>
                </c:pt>
                <c:pt idx="7158">
                  <c:v>5876.823810177418</c:v>
                </c:pt>
                <c:pt idx="7159">
                  <c:v>5876.823810177418</c:v>
                </c:pt>
                <c:pt idx="7160">
                  <c:v>5876.823810177418</c:v>
                </c:pt>
                <c:pt idx="7161">
                  <c:v>5876.823810177418</c:v>
                </c:pt>
                <c:pt idx="7162">
                  <c:v>5876.823810177418</c:v>
                </c:pt>
                <c:pt idx="7163">
                  <c:v>5876.823810177418</c:v>
                </c:pt>
                <c:pt idx="7164">
                  <c:v>5876.823810177418</c:v>
                </c:pt>
                <c:pt idx="7165">
                  <c:v>5876.823810177418</c:v>
                </c:pt>
                <c:pt idx="7166">
                  <c:v>5876.823810177418</c:v>
                </c:pt>
                <c:pt idx="7167">
                  <c:v>5876.823810177418</c:v>
                </c:pt>
                <c:pt idx="7168">
                  <c:v>5876.823810177418</c:v>
                </c:pt>
                <c:pt idx="7169">
                  <c:v>5876.823810177418</c:v>
                </c:pt>
                <c:pt idx="7170">
                  <c:v>5876.823810177418</c:v>
                </c:pt>
                <c:pt idx="7171">
                  <c:v>5876.823810177418</c:v>
                </c:pt>
                <c:pt idx="7172">
                  <c:v>5876.823810177418</c:v>
                </c:pt>
                <c:pt idx="7173">
                  <c:v>5876.823810177418</c:v>
                </c:pt>
                <c:pt idx="7174">
                  <c:v>5876.823810177418</c:v>
                </c:pt>
                <c:pt idx="7175">
                  <c:v>5876.823810177418</c:v>
                </c:pt>
                <c:pt idx="7176">
                  <c:v>5876.823810177418</c:v>
                </c:pt>
                <c:pt idx="7177">
                  <c:v>5876.823810177418</c:v>
                </c:pt>
                <c:pt idx="7178">
                  <c:v>5876.823810177418</c:v>
                </c:pt>
                <c:pt idx="7179">
                  <c:v>5876.823810177418</c:v>
                </c:pt>
                <c:pt idx="7180">
                  <c:v>5876.823810177418</c:v>
                </c:pt>
                <c:pt idx="7181">
                  <c:v>5876.823810177418</c:v>
                </c:pt>
                <c:pt idx="7182">
                  <c:v>5876.823810177418</c:v>
                </c:pt>
                <c:pt idx="7183">
                  <c:v>5876.823810177418</c:v>
                </c:pt>
                <c:pt idx="7184">
                  <c:v>5876.823810177418</c:v>
                </c:pt>
                <c:pt idx="7185">
                  <c:v>5876.823810177418</c:v>
                </c:pt>
                <c:pt idx="7186">
                  <c:v>5876.823810177418</c:v>
                </c:pt>
                <c:pt idx="7187">
                  <c:v>5876.823810177418</c:v>
                </c:pt>
                <c:pt idx="7188">
                  <c:v>5876.823810177418</c:v>
                </c:pt>
                <c:pt idx="7189">
                  <c:v>5876.823810177418</c:v>
                </c:pt>
                <c:pt idx="7190">
                  <c:v>5876.823810177418</c:v>
                </c:pt>
                <c:pt idx="7191">
                  <c:v>5876.823810177418</c:v>
                </c:pt>
                <c:pt idx="7192">
                  <c:v>5876.823810177418</c:v>
                </c:pt>
                <c:pt idx="7193">
                  <c:v>5876.823810177418</c:v>
                </c:pt>
                <c:pt idx="7194">
                  <c:v>5876.823810177418</c:v>
                </c:pt>
                <c:pt idx="7195">
                  <c:v>5876.823810177418</c:v>
                </c:pt>
                <c:pt idx="7196">
                  <c:v>5876.823810177418</c:v>
                </c:pt>
                <c:pt idx="7197">
                  <c:v>5876.823810177418</c:v>
                </c:pt>
                <c:pt idx="7198">
                  <c:v>5876.823810177418</c:v>
                </c:pt>
                <c:pt idx="7199">
                  <c:v>5876.823810177418</c:v>
                </c:pt>
                <c:pt idx="7200">
                  <c:v>5876.823810177418</c:v>
                </c:pt>
                <c:pt idx="7201">
                  <c:v>5876.823810177418</c:v>
                </c:pt>
                <c:pt idx="7202">
                  <c:v>5876.823810177418</c:v>
                </c:pt>
                <c:pt idx="7203">
                  <c:v>5876.823810177418</c:v>
                </c:pt>
                <c:pt idx="7204">
                  <c:v>5876.823810177418</c:v>
                </c:pt>
                <c:pt idx="7205">
                  <c:v>5876.823810177418</c:v>
                </c:pt>
                <c:pt idx="7206">
                  <c:v>5876.823810177418</c:v>
                </c:pt>
                <c:pt idx="7207">
                  <c:v>5876.823810177418</c:v>
                </c:pt>
                <c:pt idx="7208">
                  <c:v>5876.823810177418</c:v>
                </c:pt>
                <c:pt idx="7209">
                  <c:v>5876.823810177418</c:v>
                </c:pt>
                <c:pt idx="7210">
                  <c:v>5876.823810177418</c:v>
                </c:pt>
                <c:pt idx="7211">
                  <c:v>5876.823810177418</c:v>
                </c:pt>
                <c:pt idx="7212">
                  <c:v>5876.823810177418</c:v>
                </c:pt>
                <c:pt idx="7213">
                  <c:v>5876.823810177418</c:v>
                </c:pt>
                <c:pt idx="7214">
                  <c:v>5876.823810177418</c:v>
                </c:pt>
                <c:pt idx="7215">
                  <c:v>5876.823810177418</c:v>
                </c:pt>
                <c:pt idx="7216">
                  <c:v>5876.823810177418</c:v>
                </c:pt>
                <c:pt idx="7217">
                  <c:v>5876.823810177418</c:v>
                </c:pt>
                <c:pt idx="7218">
                  <c:v>5876.823810177418</c:v>
                </c:pt>
                <c:pt idx="7219">
                  <c:v>5876.823810177418</c:v>
                </c:pt>
                <c:pt idx="7220">
                  <c:v>5876.823810177418</c:v>
                </c:pt>
                <c:pt idx="7221">
                  <c:v>5876.823810177418</c:v>
                </c:pt>
                <c:pt idx="7222">
                  <c:v>5876.823810177418</c:v>
                </c:pt>
                <c:pt idx="7223">
                  <c:v>5876.823810177418</c:v>
                </c:pt>
                <c:pt idx="7224">
                  <c:v>5876.823810177418</c:v>
                </c:pt>
                <c:pt idx="7225">
                  <c:v>5876.823810177418</c:v>
                </c:pt>
                <c:pt idx="7226">
                  <c:v>5876.823810177418</c:v>
                </c:pt>
                <c:pt idx="7227">
                  <c:v>5876.823810177418</c:v>
                </c:pt>
                <c:pt idx="7228">
                  <c:v>5876.823810177418</c:v>
                </c:pt>
                <c:pt idx="7229">
                  <c:v>5876.823810177418</c:v>
                </c:pt>
                <c:pt idx="7230">
                  <c:v>5876.823810177418</c:v>
                </c:pt>
                <c:pt idx="7231">
                  <c:v>5876.823810177418</c:v>
                </c:pt>
                <c:pt idx="7232">
                  <c:v>5876.823810177418</c:v>
                </c:pt>
                <c:pt idx="7233">
                  <c:v>5876.823810177418</c:v>
                </c:pt>
                <c:pt idx="7234">
                  <c:v>5876.823810177418</c:v>
                </c:pt>
                <c:pt idx="7235">
                  <c:v>5876.823810177418</c:v>
                </c:pt>
                <c:pt idx="7236">
                  <c:v>5876.823810177418</c:v>
                </c:pt>
                <c:pt idx="7237">
                  <c:v>5876.823810177418</c:v>
                </c:pt>
                <c:pt idx="7238">
                  <c:v>5876.823810177418</c:v>
                </c:pt>
                <c:pt idx="7239">
                  <c:v>5876.823810177418</c:v>
                </c:pt>
                <c:pt idx="7240">
                  <c:v>5876.823810177418</c:v>
                </c:pt>
                <c:pt idx="7241">
                  <c:v>5876.823810177418</c:v>
                </c:pt>
                <c:pt idx="7242">
                  <c:v>5876.823810177418</c:v>
                </c:pt>
                <c:pt idx="7243">
                  <c:v>5876.823810177418</c:v>
                </c:pt>
                <c:pt idx="7244">
                  <c:v>5876.823810177418</c:v>
                </c:pt>
                <c:pt idx="7245">
                  <c:v>5876.823810177418</c:v>
                </c:pt>
                <c:pt idx="7246">
                  <c:v>5876.823810177418</c:v>
                </c:pt>
                <c:pt idx="7247">
                  <c:v>5876.823810177418</c:v>
                </c:pt>
                <c:pt idx="7248">
                  <c:v>5876.823810177418</c:v>
                </c:pt>
                <c:pt idx="7249">
                  <c:v>5876.823810177418</c:v>
                </c:pt>
                <c:pt idx="7250">
                  <c:v>5876.823810177418</c:v>
                </c:pt>
                <c:pt idx="7251">
                  <c:v>5876.823810177418</c:v>
                </c:pt>
                <c:pt idx="7252">
                  <c:v>5876.823810177418</c:v>
                </c:pt>
                <c:pt idx="7253">
                  <c:v>5876.823810177418</c:v>
                </c:pt>
                <c:pt idx="7254">
                  <c:v>5876.823810177418</c:v>
                </c:pt>
                <c:pt idx="7255">
                  <c:v>5876.823810177418</c:v>
                </c:pt>
                <c:pt idx="7256">
                  <c:v>5876.823810177418</c:v>
                </c:pt>
                <c:pt idx="7257">
                  <c:v>5876.823810177418</c:v>
                </c:pt>
                <c:pt idx="7258">
                  <c:v>5876.823810177418</c:v>
                </c:pt>
                <c:pt idx="7259">
                  <c:v>5876.823810177418</c:v>
                </c:pt>
                <c:pt idx="7260">
                  <c:v>5876.823810177418</c:v>
                </c:pt>
                <c:pt idx="7261">
                  <c:v>5876.823810177418</c:v>
                </c:pt>
                <c:pt idx="7262">
                  <c:v>5876.823810177418</c:v>
                </c:pt>
                <c:pt idx="7263">
                  <c:v>5876.823810177418</c:v>
                </c:pt>
                <c:pt idx="7264">
                  <c:v>5876.823810177418</c:v>
                </c:pt>
                <c:pt idx="7265">
                  <c:v>5876.823810177418</c:v>
                </c:pt>
                <c:pt idx="7266">
                  <c:v>5876.823810177418</c:v>
                </c:pt>
                <c:pt idx="7267">
                  <c:v>5876.823810177418</c:v>
                </c:pt>
                <c:pt idx="7268">
                  <c:v>5876.823810177418</c:v>
                </c:pt>
                <c:pt idx="7269">
                  <c:v>5876.823810177418</c:v>
                </c:pt>
                <c:pt idx="7270">
                  <c:v>5876.823810177418</c:v>
                </c:pt>
                <c:pt idx="7271">
                  <c:v>5876.823810177418</c:v>
                </c:pt>
                <c:pt idx="7272">
                  <c:v>5876.823810177418</c:v>
                </c:pt>
                <c:pt idx="7273">
                  <c:v>5876.823810177418</c:v>
                </c:pt>
                <c:pt idx="7274">
                  <c:v>5876.823810177418</c:v>
                </c:pt>
                <c:pt idx="7275">
                  <c:v>5876.823810177418</c:v>
                </c:pt>
                <c:pt idx="7276">
                  <c:v>5876.823810177418</c:v>
                </c:pt>
                <c:pt idx="7277">
                  <c:v>5876.823810177418</c:v>
                </c:pt>
                <c:pt idx="7278">
                  <c:v>5876.823810177418</c:v>
                </c:pt>
                <c:pt idx="7279">
                  <c:v>5876.823810177418</c:v>
                </c:pt>
                <c:pt idx="7280">
                  <c:v>5876.823810177418</c:v>
                </c:pt>
                <c:pt idx="7281">
                  <c:v>5876.823810177418</c:v>
                </c:pt>
                <c:pt idx="7282">
                  <c:v>5876.823810177418</c:v>
                </c:pt>
                <c:pt idx="7283">
                  <c:v>5876.823810177418</c:v>
                </c:pt>
                <c:pt idx="7284">
                  <c:v>5876.823810177418</c:v>
                </c:pt>
                <c:pt idx="7285">
                  <c:v>5876.823810177418</c:v>
                </c:pt>
                <c:pt idx="7286">
                  <c:v>5876.823810177418</c:v>
                </c:pt>
                <c:pt idx="7287">
                  <c:v>5876.823810177418</c:v>
                </c:pt>
                <c:pt idx="7288">
                  <c:v>5876.823810177418</c:v>
                </c:pt>
                <c:pt idx="7289">
                  <c:v>5876.823810177418</c:v>
                </c:pt>
                <c:pt idx="7290">
                  <c:v>5876.823810177418</c:v>
                </c:pt>
                <c:pt idx="7291">
                  <c:v>5876.823810177418</c:v>
                </c:pt>
                <c:pt idx="7292">
                  <c:v>5876.823810177418</c:v>
                </c:pt>
                <c:pt idx="7293">
                  <c:v>5876.823810177418</c:v>
                </c:pt>
                <c:pt idx="7294">
                  <c:v>5876.823810177418</c:v>
                </c:pt>
                <c:pt idx="7295">
                  <c:v>5876.823810177418</c:v>
                </c:pt>
                <c:pt idx="7296">
                  <c:v>5876.823810177418</c:v>
                </c:pt>
                <c:pt idx="7297">
                  <c:v>5876.823810177418</c:v>
                </c:pt>
                <c:pt idx="7298">
                  <c:v>5876.823810177418</c:v>
                </c:pt>
                <c:pt idx="7299">
                  <c:v>5876.823810177418</c:v>
                </c:pt>
                <c:pt idx="7300">
                  <c:v>5876.823810177418</c:v>
                </c:pt>
                <c:pt idx="7301">
                  <c:v>5876.823810177418</c:v>
                </c:pt>
                <c:pt idx="7302">
                  <c:v>5876.823810177418</c:v>
                </c:pt>
                <c:pt idx="7303">
                  <c:v>5876.823810177418</c:v>
                </c:pt>
                <c:pt idx="7304">
                  <c:v>5876.823810177418</c:v>
                </c:pt>
                <c:pt idx="7305">
                  <c:v>5876.823810177418</c:v>
                </c:pt>
                <c:pt idx="7306">
                  <c:v>5876.823810177418</c:v>
                </c:pt>
                <c:pt idx="7307">
                  <c:v>5876.823810177418</c:v>
                </c:pt>
                <c:pt idx="7308">
                  <c:v>5876.823810177418</c:v>
                </c:pt>
                <c:pt idx="7309">
                  <c:v>5876.823810177418</c:v>
                </c:pt>
                <c:pt idx="7310">
                  <c:v>5876.823810177418</c:v>
                </c:pt>
                <c:pt idx="7311">
                  <c:v>5876.823810177418</c:v>
                </c:pt>
                <c:pt idx="7312">
                  <c:v>5876.823810177418</c:v>
                </c:pt>
                <c:pt idx="7313">
                  <c:v>5876.823810177418</c:v>
                </c:pt>
                <c:pt idx="7314">
                  <c:v>5876.823810177418</c:v>
                </c:pt>
                <c:pt idx="7315">
                  <c:v>5876.823810177418</c:v>
                </c:pt>
                <c:pt idx="7316">
                  <c:v>5876.823810177418</c:v>
                </c:pt>
                <c:pt idx="7317">
                  <c:v>5876.823810177418</c:v>
                </c:pt>
                <c:pt idx="7318">
                  <c:v>5876.823810177418</c:v>
                </c:pt>
                <c:pt idx="7319">
                  <c:v>5876.823810177418</c:v>
                </c:pt>
                <c:pt idx="7320">
                  <c:v>5876.823810177418</c:v>
                </c:pt>
                <c:pt idx="7321">
                  <c:v>5876.823810177418</c:v>
                </c:pt>
                <c:pt idx="7322">
                  <c:v>5876.823810177418</c:v>
                </c:pt>
                <c:pt idx="7323">
                  <c:v>5876.823810177418</c:v>
                </c:pt>
                <c:pt idx="7324">
                  <c:v>5876.823810177418</c:v>
                </c:pt>
                <c:pt idx="7325">
                  <c:v>5876.823810177418</c:v>
                </c:pt>
                <c:pt idx="7326">
                  <c:v>5876.823810177418</c:v>
                </c:pt>
                <c:pt idx="7327">
                  <c:v>5876.823810177418</c:v>
                </c:pt>
                <c:pt idx="7328">
                  <c:v>5876.823810177418</c:v>
                </c:pt>
                <c:pt idx="7329">
                  <c:v>5876.823810177418</c:v>
                </c:pt>
                <c:pt idx="7330">
                  <c:v>5876.823810177418</c:v>
                </c:pt>
                <c:pt idx="7331">
                  <c:v>5876.823810177418</c:v>
                </c:pt>
                <c:pt idx="7332">
                  <c:v>5876.823810177418</c:v>
                </c:pt>
                <c:pt idx="7333">
                  <c:v>5876.823810177418</c:v>
                </c:pt>
                <c:pt idx="7334">
                  <c:v>5876.823810177418</c:v>
                </c:pt>
                <c:pt idx="7335">
                  <c:v>5876.823810177418</c:v>
                </c:pt>
                <c:pt idx="7336">
                  <c:v>5876.823810177418</c:v>
                </c:pt>
                <c:pt idx="7337">
                  <c:v>5876.823810177418</c:v>
                </c:pt>
                <c:pt idx="7338">
                  <c:v>5876.823810177418</c:v>
                </c:pt>
                <c:pt idx="7339">
                  <c:v>5876.823810177418</c:v>
                </c:pt>
                <c:pt idx="7340">
                  <c:v>5876.823810177418</c:v>
                </c:pt>
                <c:pt idx="7341">
                  <c:v>5876.823810177418</c:v>
                </c:pt>
                <c:pt idx="7342">
                  <c:v>5876.823810177418</c:v>
                </c:pt>
                <c:pt idx="7343">
                  <c:v>5876.823810177418</c:v>
                </c:pt>
                <c:pt idx="7344">
                  <c:v>5876.823810177418</c:v>
                </c:pt>
                <c:pt idx="7345">
                  <c:v>5876.823810177418</c:v>
                </c:pt>
                <c:pt idx="7346">
                  <c:v>5876.823810177418</c:v>
                </c:pt>
                <c:pt idx="7347">
                  <c:v>5876.823810177418</c:v>
                </c:pt>
                <c:pt idx="7348">
                  <c:v>5876.823810177418</c:v>
                </c:pt>
                <c:pt idx="7349">
                  <c:v>5876.823810177418</c:v>
                </c:pt>
                <c:pt idx="7350">
                  <c:v>5876.823810177418</c:v>
                </c:pt>
                <c:pt idx="7351">
                  <c:v>5876.823810177418</c:v>
                </c:pt>
                <c:pt idx="7352">
                  <c:v>5876.823810177418</c:v>
                </c:pt>
                <c:pt idx="7353">
                  <c:v>5876.823810177418</c:v>
                </c:pt>
                <c:pt idx="7354">
                  <c:v>5876.823810177418</c:v>
                </c:pt>
                <c:pt idx="7355">
                  <c:v>5876.823810177418</c:v>
                </c:pt>
                <c:pt idx="7356">
                  <c:v>5876.823810177418</c:v>
                </c:pt>
                <c:pt idx="7357">
                  <c:v>5876.823810177418</c:v>
                </c:pt>
                <c:pt idx="7358">
                  <c:v>5876.823810177418</c:v>
                </c:pt>
                <c:pt idx="7359">
                  <c:v>5876.823810177418</c:v>
                </c:pt>
                <c:pt idx="7360">
                  <c:v>5876.823810177418</c:v>
                </c:pt>
                <c:pt idx="7361">
                  <c:v>5876.823810177418</c:v>
                </c:pt>
                <c:pt idx="7362">
                  <c:v>5876.823810177418</c:v>
                </c:pt>
                <c:pt idx="7363">
                  <c:v>5876.823810177418</c:v>
                </c:pt>
                <c:pt idx="7364">
                  <c:v>5876.823810177418</c:v>
                </c:pt>
                <c:pt idx="7365">
                  <c:v>5876.823810177418</c:v>
                </c:pt>
                <c:pt idx="7366">
                  <c:v>5876.823810177418</c:v>
                </c:pt>
                <c:pt idx="7367">
                  <c:v>5876.823810177418</c:v>
                </c:pt>
                <c:pt idx="7368">
                  <c:v>5876.823810177418</c:v>
                </c:pt>
                <c:pt idx="7369">
                  <c:v>5876.823810177418</c:v>
                </c:pt>
                <c:pt idx="7370">
                  <c:v>5876.823810177418</c:v>
                </c:pt>
                <c:pt idx="7371">
                  <c:v>5876.823810177418</c:v>
                </c:pt>
                <c:pt idx="7372">
                  <c:v>5876.823810177418</c:v>
                </c:pt>
                <c:pt idx="7373">
                  <c:v>5876.823810177418</c:v>
                </c:pt>
                <c:pt idx="7374">
                  <c:v>5876.823810177418</c:v>
                </c:pt>
                <c:pt idx="7375">
                  <c:v>5876.823810177418</c:v>
                </c:pt>
                <c:pt idx="7376">
                  <c:v>5876.823810177418</c:v>
                </c:pt>
                <c:pt idx="7377">
                  <c:v>5876.823810177418</c:v>
                </c:pt>
                <c:pt idx="7378">
                  <c:v>5876.823810177418</c:v>
                </c:pt>
                <c:pt idx="7379">
                  <c:v>5876.823810177418</c:v>
                </c:pt>
                <c:pt idx="7380">
                  <c:v>5876.823810177418</c:v>
                </c:pt>
                <c:pt idx="7381">
                  <c:v>5876.823810177418</c:v>
                </c:pt>
                <c:pt idx="7382">
                  <c:v>5876.823810177418</c:v>
                </c:pt>
                <c:pt idx="7383">
                  <c:v>5876.823810177418</c:v>
                </c:pt>
                <c:pt idx="7384">
                  <c:v>5876.823810177418</c:v>
                </c:pt>
                <c:pt idx="7385">
                  <c:v>5876.823810177418</c:v>
                </c:pt>
                <c:pt idx="7386">
                  <c:v>5876.823810177418</c:v>
                </c:pt>
                <c:pt idx="7387">
                  <c:v>5876.823810177418</c:v>
                </c:pt>
                <c:pt idx="7388">
                  <c:v>5876.823810177418</c:v>
                </c:pt>
                <c:pt idx="7389">
                  <c:v>5876.823810177418</c:v>
                </c:pt>
                <c:pt idx="7390">
                  <c:v>5876.823810177418</c:v>
                </c:pt>
                <c:pt idx="7391">
                  <c:v>5876.823810177418</c:v>
                </c:pt>
                <c:pt idx="7392">
                  <c:v>5876.823810177418</c:v>
                </c:pt>
                <c:pt idx="7393">
                  <c:v>5876.823810177418</c:v>
                </c:pt>
                <c:pt idx="7394">
                  <c:v>5876.823810177418</c:v>
                </c:pt>
                <c:pt idx="7395">
                  <c:v>5876.823810177418</c:v>
                </c:pt>
                <c:pt idx="7396">
                  <c:v>5876.823810177418</c:v>
                </c:pt>
                <c:pt idx="7397">
                  <c:v>5876.823810177418</c:v>
                </c:pt>
                <c:pt idx="7398">
                  <c:v>5876.823810177418</c:v>
                </c:pt>
                <c:pt idx="7399">
                  <c:v>5876.823810177418</c:v>
                </c:pt>
                <c:pt idx="7400">
                  <c:v>5876.823810177418</c:v>
                </c:pt>
                <c:pt idx="7401">
                  <c:v>5876.823810177418</c:v>
                </c:pt>
                <c:pt idx="7402">
                  <c:v>5876.823810177418</c:v>
                </c:pt>
                <c:pt idx="7403">
                  <c:v>5876.823810177418</c:v>
                </c:pt>
                <c:pt idx="7404">
                  <c:v>5876.823810177418</c:v>
                </c:pt>
                <c:pt idx="7405">
                  <c:v>5876.823810177418</c:v>
                </c:pt>
                <c:pt idx="7406">
                  <c:v>5876.823810177418</c:v>
                </c:pt>
                <c:pt idx="7407">
                  <c:v>5876.823810177418</c:v>
                </c:pt>
                <c:pt idx="7408">
                  <c:v>5876.823810177418</c:v>
                </c:pt>
                <c:pt idx="7409">
                  <c:v>5876.823810177418</c:v>
                </c:pt>
                <c:pt idx="7410">
                  <c:v>5876.823810177418</c:v>
                </c:pt>
                <c:pt idx="7411">
                  <c:v>5876.823810177418</c:v>
                </c:pt>
                <c:pt idx="7412">
                  <c:v>5876.823810177418</c:v>
                </c:pt>
                <c:pt idx="7413">
                  <c:v>5876.823810177418</c:v>
                </c:pt>
                <c:pt idx="7414">
                  <c:v>5876.823810177418</c:v>
                </c:pt>
                <c:pt idx="7415">
                  <c:v>5876.823810177418</c:v>
                </c:pt>
                <c:pt idx="7416">
                  <c:v>5876.823810177418</c:v>
                </c:pt>
                <c:pt idx="7417">
                  <c:v>5876.823810177418</c:v>
                </c:pt>
                <c:pt idx="7418">
                  <c:v>5876.823810177418</c:v>
                </c:pt>
                <c:pt idx="7419">
                  <c:v>5876.823810177418</c:v>
                </c:pt>
                <c:pt idx="7420">
                  <c:v>5876.823810177418</c:v>
                </c:pt>
                <c:pt idx="7421">
                  <c:v>5876.823810177418</c:v>
                </c:pt>
                <c:pt idx="7422">
                  <c:v>5876.823810177418</c:v>
                </c:pt>
                <c:pt idx="7423">
                  <c:v>5876.823810177418</c:v>
                </c:pt>
                <c:pt idx="7424">
                  <c:v>5876.823810177418</c:v>
                </c:pt>
                <c:pt idx="7425">
                  <c:v>5876.823810177418</c:v>
                </c:pt>
                <c:pt idx="7426">
                  <c:v>5876.823810177418</c:v>
                </c:pt>
                <c:pt idx="7427">
                  <c:v>5876.823810177418</c:v>
                </c:pt>
                <c:pt idx="7428">
                  <c:v>5876.823810177418</c:v>
                </c:pt>
                <c:pt idx="7429">
                  <c:v>5876.823810177418</c:v>
                </c:pt>
                <c:pt idx="7430">
                  <c:v>5876.823810177418</c:v>
                </c:pt>
                <c:pt idx="7431">
                  <c:v>5876.823810177418</c:v>
                </c:pt>
                <c:pt idx="7432">
                  <c:v>5876.823810177418</c:v>
                </c:pt>
                <c:pt idx="7433">
                  <c:v>5876.823810177418</c:v>
                </c:pt>
                <c:pt idx="7434">
                  <c:v>5876.823810177418</c:v>
                </c:pt>
                <c:pt idx="7435">
                  <c:v>5876.823810177418</c:v>
                </c:pt>
                <c:pt idx="7436">
                  <c:v>5876.823810177418</c:v>
                </c:pt>
                <c:pt idx="7437">
                  <c:v>5876.823810177418</c:v>
                </c:pt>
                <c:pt idx="7438">
                  <c:v>5876.823810177418</c:v>
                </c:pt>
                <c:pt idx="7439">
                  <c:v>5876.823810177418</c:v>
                </c:pt>
                <c:pt idx="7440">
                  <c:v>5876.823810177418</c:v>
                </c:pt>
                <c:pt idx="7441">
                  <c:v>5876.823810177418</c:v>
                </c:pt>
                <c:pt idx="7442">
                  <c:v>5876.823810177418</c:v>
                </c:pt>
                <c:pt idx="7443">
                  <c:v>5876.823810177418</c:v>
                </c:pt>
                <c:pt idx="7444">
                  <c:v>5876.823810177418</c:v>
                </c:pt>
                <c:pt idx="7445">
                  <c:v>5876.823810177418</c:v>
                </c:pt>
                <c:pt idx="7446">
                  <c:v>5876.823810177418</c:v>
                </c:pt>
                <c:pt idx="7447">
                  <c:v>5876.823810177418</c:v>
                </c:pt>
                <c:pt idx="7448">
                  <c:v>5876.823810177418</c:v>
                </c:pt>
                <c:pt idx="7449">
                  <c:v>5876.823810177418</c:v>
                </c:pt>
                <c:pt idx="7450">
                  <c:v>5876.823810177418</c:v>
                </c:pt>
                <c:pt idx="7451">
                  <c:v>5876.823810177418</c:v>
                </c:pt>
                <c:pt idx="7452">
                  <c:v>5876.823810177418</c:v>
                </c:pt>
                <c:pt idx="7453">
                  <c:v>5876.823810177418</c:v>
                </c:pt>
                <c:pt idx="7454">
                  <c:v>5876.823810177418</c:v>
                </c:pt>
                <c:pt idx="7455">
                  <c:v>5876.823810177418</c:v>
                </c:pt>
                <c:pt idx="7456">
                  <c:v>5876.823810177418</c:v>
                </c:pt>
                <c:pt idx="7457">
                  <c:v>5876.823810177418</c:v>
                </c:pt>
                <c:pt idx="7458">
                  <c:v>5876.823810177418</c:v>
                </c:pt>
                <c:pt idx="7459">
                  <c:v>5876.823810177418</c:v>
                </c:pt>
                <c:pt idx="7460">
                  <c:v>5876.823810177418</c:v>
                </c:pt>
                <c:pt idx="7461">
                  <c:v>5876.823810177418</c:v>
                </c:pt>
                <c:pt idx="7462">
                  <c:v>5876.823810177418</c:v>
                </c:pt>
                <c:pt idx="7463">
                  <c:v>5876.823810177418</c:v>
                </c:pt>
                <c:pt idx="7464">
                  <c:v>5876.823810177418</c:v>
                </c:pt>
                <c:pt idx="7465">
                  <c:v>5876.823810177418</c:v>
                </c:pt>
                <c:pt idx="7466">
                  <c:v>5876.823810177418</c:v>
                </c:pt>
                <c:pt idx="7467">
                  <c:v>5876.823810177418</c:v>
                </c:pt>
                <c:pt idx="7468">
                  <c:v>5876.823810177418</c:v>
                </c:pt>
                <c:pt idx="7469">
                  <c:v>5876.823810177418</c:v>
                </c:pt>
                <c:pt idx="7470">
                  <c:v>5876.823810177418</c:v>
                </c:pt>
                <c:pt idx="7471">
                  <c:v>5876.823810177418</c:v>
                </c:pt>
                <c:pt idx="7472">
                  <c:v>5876.823810177418</c:v>
                </c:pt>
                <c:pt idx="7473">
                  <c:v>5876.823810177418</c:v>
                </c:pt>
                <c:pt idx="7474">
                  <c:v>5876.823810177418</c:v>
                </c:pt>
                <c:pt idx="7475">
                  <c:v>5876.823810177418</c:v>
                </c:pt>
                <c:pt idx="7476">
                  <c:v>5876.823810177418</c:v>
                </c:pt>
                <c:pt idx="7477">
                  <c:v>5876.823810177418</c:v>
                </c:pt>
                <c:pt idx="7478">
                  <c:v>5876.823810177418</c:v>
                </c:pt>
                <c:pt idx="7479">
                  <c:v>5876.823810177418</c:v>
                </c:pt>
                <c:pt idx="7480">
                  <c:v>5876.823810177418</c:v>
                </c:pt>
                <c:pt idx="7481">
                  <c:v>5876.823810177418</c:v>
                </c:pt>
                <c:pt idx="7482">
                  <c:v>5876.823810177418</c:v>
                </c:pt>
                <c:pt idx="7483">
                  <c:v>5876.823810177418</c:v>
                </c:pt>
                <c:pt idx="7484">
                  <c:v>5876.823810177418</c:v>
                </c:pt>
                <c:pt idx="7485">
                  <c:v>5876.823810177418</c:v>
                </c:pt>
                <c:pt idx="7486">
                  <c:v>5876.823810177418</c:v>
                </c:pt>
                <c:pt idx="7487">
                  <c:v>5876.823810177418</c:v>
                </c:pt>
                <c:pt idx="7488">
                  <c:v>5876.823810177418</c:v>
                </c:pt>
                <c:pt idx="7489">
                  <c:v>5876.823810177418</c:v>
                </c:pt>
                <c:pt idx="7490">
                  <c:v>5876.823810177418</c:v>
                </c:pt>
                <c:pt idx="7491">
                  <c:v>5876.823810177418</c:v>
                </c:pt>
                <c:pt idx="7492">
                  <c:v>5876.823810177418</c:v>
                </c:pt>
                <c:pt idx="7493">
                  <c:v>5876.823810177418</c:v>
                </c:pt>
                <c:pt idx="7494">
                  <c:v>5876.823810177418</c:v>
                </c:pt>
                <c:pt idx="7495">
                  <c:v>5876.823810177418</c:v>
                </c:pt>
                <c:pt idx="7496">
                  <c:v>5876.823810177418</c:v>
                </c:pt>
                <c:pt idx="7497">
                  <c:v>5876.823810177418</c:v>
                </c:pt>
                <c:pt idx="7498">
                  <c:v>5876.823810177418</c:v>
                </c:pt>
                <c:pt idx="7499">
                  <c:v>5876.823810177418</c:v>
                </c:pt>
                <c:pt idx="7500">
                  <c:v>5876.823810177418</c:v>
                </c:pt>
                <c:pt idx="7501">
                  <c:v>5876.823810177418</c:v>
                </c:pt>
                <c:pt idx="7502">
                  <c:v>5876.823810177418</c:v>
                </c:pt>
                <c:pt idx="7503">
                  <c:v>5876.823810177418</c:v>
                </c:pt>
                <c:pt idx="7504">
                  <c:v>5876.823810177418</c:v>
                </c:pt>
                <c:pt idx="7505">
                  <c:v>5876.823810177418</c:v>
                </c:pt>
                <c:pt idx="7506">
                  <c:v>5876.823810177418</c:v>
                </c:pt>
                <c:pt idx="7507">
                  <c:v>5876.823810177418</c:v>
                </c:pt>
                <c:pt idx="7508">
                  <c:v>5876.823810177418</c:v>
                </c:pt>
                <c:pt idx="7509">
                  <c:v>5876.823810177418</c:v>
                </c:pt>
                <c:pt idx="7510">
                  <c:v>5876.823810177418</c:v>
                </c:pt>
                <c:pt idx="7511">
                  <c:v>5876.823810177418</c:v>
                </c:pt>
                <c:pt idx="7512">
                  <c:v>5876.823810177418</c:v>
                </c:pt>
                <c:pt idx="7513">
                  <c:v>5876.823810177418</c:v>
                </c:pt>
                <c:pt idx="7514">
                  <c:v>5876.823810177418</c:v>
                </c:pt>
                <c:pt idx="7515">
                  <c:v>5876.823810177418</c:v>
                </c:pt>
                <c:pt idx="7516">
                  <c:v>5876.823810177418</c:v>
                </c:pt>
                <c:pt idx="7517">
                  <c:v>5876.823810177418</c:v>
                </c:pt>
                <c:pt idx="7518">
                  <c:v>5876.823810177418</c:v>
                </c:pt>
                <c:pt idx="7519">
                  <c:v>5876.823810177418</c:v>
                </c:pt>
                <c:pt idx="7520">
                  <c:v>5876.823810177418</c:v>
                </c:pt>
                <c:pt idx="7521">
                  <c:v>5876.823810177418</c:v>
                </c:pt>
                <c:pt idx="7522">
                  <c:v>5876.823810177418</c:v>
                </c:pt>
                <c:pt idx="7523">
                  <c:v>5876.823810177418</c:v>
                </c:pt>
                <c:pt idx="7524">
                  <c:v>5876.823810177418</c:v>
                </c:pt>
                <c:pt idx="7525">
                  <c:v>5876.823810177418</c:v>
                </c:pt>
                <c:pt idx="7526">
                  <c:v>5876.823810177418</c:v>
                </c:pt>
                <c:pt idx="7527">
                  <c:v>5876.823810177418</c:v>
                </c:pt>
                <c:pt idx="7528">
                  <c:v>5876.823810177418</c:v>
                </c:pt>
                <c:pt idx="7529">
                  <c:v>5876.823810177418</c:v>
                </c:pt>
                <c:pt idx="7530">
                  <c:v>5876.823810177418</c:v>
                </c:pt>
                <c:pt idx="7531">
                  <c:v>5876.823810177418</c:v>
                </c:pt>
                <c:pt idx="7532">
                  <c:v>5876.823810177418</c:v>
                </c:pt>
                <c:pt idx="7533">
                  <c:v>5876.823810177418</c:v>
                </c:pt>
                <c:pt idx="7534">
                  <c:v>5876.823810177418</c:v>
                </c:pt>
                <c:pt idx="7535">
                  <c:v>5876.823810177418</c:v>
                </c:pt>
                <c:pt idx="7536">
                  <c:v>5876.823810177418</c:v>
                </c:pt>
                <c:pt idx="7537">
                  <c:v>5876.823810177418</c:v>
                </c:pt>
                <c:pt idx="7538">
                  <c:v>5876.823810177418</c:v>
                </c:pt>
                <c:pt idx="7539">
                  <c:v>5876.823810177418</c:v>
                </c:pt>
                <c:pt idx="7540">
                  <c:v>5876.823810177418</c:v>
                </c:pt>
                <c:pt idx="7541">
                  <c:v>5876.823810177418</c:v>
                </c:pt>
                <c:pt idx="7542">
                  <c:v>5876.823810177418</c:v>
                </c:pt>
                <c:pt idx="7543">
                  <c:v>5876.823810177418</c:v>
                </c:pt>
                <c:pt idx="7544">
                  <c:v>5876.823810177418</c:v>
                </c:pt>
                <c:pt idx="7545">
                  <c:v>5876.823810177418</c:v>
                </c:pt>
                <c:pt idx="7546">
                  <c:v>5876.823810177418</c:v>
                </c:pt>
                <c:pt idx="7547">
                  <c:v>5876.823810177418</c:v>
                </c:pt>
                <c:pt idx="7548">
                  <c:v>5876.823810177418</c:v>
                </c:pt>
                <c:pt idx="7549">
                  <c:v>5876.823810177418</c:v>
                </c:pt>
                <c:pt idx="7550">
                  <c:v>5876.823810177418</c:v>
                </c:pt>
                <c:pt idx="7551">
                  <c:v>5876.823810177418</c:v>
                </c:pt>
                <c:pt idx="7552">
                  <c:v>5876.823810177418</c:v>
                </c:pt>
                <c:pt idx="7553">
                  <c:v>5876.823810177418</c:v>
                </c:pt>
                <c:pt idx="7554">
                  <c:v>5876.823810177418</c:v>
                </c:pt>
                <c:pt idx="7555">
                  <c:v>5876.823810177418</c:v>
                </c:pt>
                <c:pt idx="7556">
                  <c:v>5876.823810177418</c:v>
                </c:pt>
                <c:pt idx="7557">
                  <c:v>5876.823810177418</c:v>
                </c:pt>
                <c:pt idx="7558">
                  <c:v>5876.823810177418</c:v>
                </c:pt>
                <c:pt idx="7559">
                  <c:v>5876.823810177418</c:v>
                </c:pt>
                <c:pt idx="7560">
                  <c:v>5876.823810177418</c:v>
                </c:pt>
                <c:pt idx="7561">
                  <c:v>5876.823810177418</c:v>
                </c:pt>
                <c:pt idx="7562">
                  <c:v>5876.823810177418</c:v>
                </c:pt>
                <c:pt idx="7563">
                  <c:v>5876.823810177418</c:v>
                </c:pt>
                <c:pt idx="7564">
                  <c:v>5876.823810177418</c:v>
                </c:pt>
                <c:pt idx="7565">
                  <c:v>5876.823810177418</c:v>
                </c:pt>
                <c:pt idx="7566">
                  <c:v>5876.823810177418</c:v>
                </c:pt>
                <c:pt idx="7567">
                  <c:v>5876.823810177418</c:v>
                </c:pt>
                <c:pt idx="7568">
                  <c:v>5876.823810177418</c:v>
                </c:pt>
                <c:pt idx="7569">
                  <c:v>5876.823810177418</c:v>
                </c:pt>
                <c:pt idx="7570">
                  <c:v>5876.823810177418</c:v>
                </c:pt>
                <c:pt idx="7571">
                  <c:v>5876.823810177418</c:v>
                </c:pt>
                <c:pt idx="7572">
                  <c:v>5876.823810177418</c:v>
                </c:pt>
                <c:pt idx="7573">
                  <c:v>5876.823810177418</c:v>
                </c:pt>
                <c:pt idx="7574">
                  <c:v>5876.823810177418</c:v>
                </c:pt>
                <c:pt idx="7575">
                  <c:v>5876.823810177418</c:v>
                </c:pt>
                <c:pt idx="7576">
                  <c:v>5876.823810177418</c:v>
                </c:pt>
                <c:pt idx="7577">
                  <c:v>5876.823810177418</c:v>
                </c:pt>
                <c:pt idx="7578">
                  <c:v>5876.823810177418</c:v>
                </c:pt>
                <c:pt idx="7579">
                  <c:v>5876.823810177418</c:v>
                </c:pt>
                <c:pt idx="7580">
                  <c:v>5876.823810177418</c:v>
                </c:pt>
                <c:pt idx="7581">
                  <c:v>5876.823810177418</c:v>
                </c:pt>
                <c:pt idx="7582">
                  <c:v>5876.823810177418</c:v>
                </c:pt>
                <c:pt idx="7583">
                  <c:v>5876.823810177418</c:v>
                </c:pt>
                <c:pt idx="7584">
                  <c:v>5876.823810177418</c:v>
                </c:pt>
                <c:pt idx="7585">
                  <c:v>5876.823810177418</c:v>
                </c:pt>
                <c:pt idx="7586">
                  <c:v>5876.823810177418</c:v>
                </c:pt>
                <c:pt idx="7587">
                  <c:v>5876.823810177418</c:v>
                </c:pt>
                <c:pt idx="7588">
                  <c:v>5876.823810177418</c:v>
                </c:pt>
                <c:pt idx="7589">
                  <c:v>5876.823810177418</c:v>
                </c:pt>
                <c:pt idx="7590">
                  <c:v>5876.823810177418</c:v>
                </c:pt>
                <c:pt idx="7591">
                  <c:v>5876.823810177418</c:v>
                </c:pt>
                <c:pt idx="7592">
                  <c:v>5876.823810177418</c:v>
                </c:pt>
                <c:pt idx="7593">
                  <c:v>5876.823810177418</c:v>
                </c:pt>
                <c:pt idx="7594">
                  <c:v>5876.823810177418</c:v>
                </c:pt>
                <c:pt idx="7595">
                  <c:v>5876.823810177418</c:v>
                </c:pt>
                <c:pt idx="7596">
                  <c:v>5876.823810177418</c:v>
                </c:pt>
                <c:pt idx="7597">
                  <c:v>5876.823810177418</c:v>
                </c:pt>
                <c:pt idx="7598">
                  <c:v>5876.823810177418</c:v>
                </c:pt>
                <c:pt idx="7599">
                  <c:v>5876.823810177418</c:v>
                </c:pt>
                <c:pt idx="7600">
                  <c:v>5876.823810177418</c:v>
                </c:pt>
                <c:pt idx="7601">
                  <c:v>5876.823810177418</c:v>
                </c:pt>
                <c:pt idx="7602">
                  <c:v>5876.823810177418</c:v>
                </c:pt>
                <c:pt idx="7603">
                  <c:v>5876.823810177418</c:v>
                </c:pt>
                <c:pt idx="7604">
                  <c:v>5876.823810177418</c:v>
                </c:pt>
                <c:pt idx="7605">
                  <c:v>5876.823810177418</c:v>
                </c:pt>
                <c:pt idx="7606">
                  <c:v>5876.823810177418</c:v>
                </c:pt>
                <c:pt idx="7607">
                  <c:v>5876.823810177418</c:v>
                </c:pt>
                <c:pt idx="7608">
                  <c:v>5876.823810177418</c:v>
                </c:pt>
                <c:pt idx="7609">
                  <c:v>5876.823810177418</c:v>
                </c:pt>
                <c:pt idx="7610">
                  <c:v>5876.823810177418</c:v>
                </c:pt>
                <c:pt idx="7611">
                  <c:v>5876.823810177418</c:v>
                </c:pt>
                <c:pt idx="7612">
                  <c:v>5876.823810177418</c:v>
                </c:pt>
                <c:pt idx="7613">
                  <c:v>5876.823810177418</c:v>
                </c:pt>
                <c:pt idx="7614">
                  <c:v>5876.823810177418</c:v>
                </c:pt>
                <c:pt idx="7615">
                  <c:v>5876.823810177418</c:v>
                </c:pt>
                <c:pt idx="7616">
                  <c:v>5876.823810177418</c:v>
                </c:pt>
                <c:pt idx="7617">
                  <c:v>5876.823810177418</c:v>
                </c:pt>
                <c:pt idx="7618">
                  <c:v>5876.823810177418</c:v>
                </c:pt>
                <c:pt idx="7619">
                  <c:v>5876.823810177418</c:v>
                </c:pt>
                <c:pt idx="7620">
                  <c:v>5876.823810177418</c:v>
                </c:pt>
                <c:pt idx="7621">
                  <c:v>5876.823810177418</c:v>
                </c:pt>
                <c:pt idx="7622">
                  <c:v>5876.823810177418</c:v>
                </c:pt>
                <c:pt idx="7623">
                  <c:v>5876.823810177418</c:v>
                </c:pt>
                <c:pt idx="7624">
                  <c:v>5876.823810177418</c:v>
                </c:pt>
                <c:pt idx="7625">
                  <c:v>5876.823810177418</c:v>
                </c:pt>
                <c:pt idx="7626">
                  <c:v>5876.823810177418</c:v>
                </c:pt>
                <c:pt idx="7627">
                  <c:v>5876.823810177418</c:v>
                </c:pt>
                <c:pt idx="7628">
                  <c:v>5876.823810177418</c:v>
                </c:pt>
                <c:pt idx="7629">
                  <c:v>5876.823810177418</c:v>
                </c:pt>
                <c:pt idx="7630">
                  <c:v>5876.823810177418</c:v>
                </c:pt>
                <c:pt idx="7631">
                  <c:v>5876.823810177418</c:v>
                </c:pt>
                <c:pt idx="7632">
                  <c:v>5876.823810177418</c:v>
                </c:pt>
                <c:pt idx="7633">
                  <c:v>5876.823810177418</c:v>
                </c:pt>
                <c:pt idx="7634">
                  <c:v>5876.823810177418</c:v>
                </c:pt>
                <c:pt idx="7635">
                  <c:v>5876.823810177418</c:v>
                </c:pt>
                <c:pt idx="7636">
                  <c:v>5876.823810177418</c:v>
                </c:pt>
                <c:pt idx="7637">
                  <c:v>5876.823810177418</c:v>
                </c:pt>
                <c:pt idx="7638">
                  <c:v>5876.823810177418</c:v>
                </c:pt>
                <c:pt idx="7639">
                  <c:v>5876.823810177418</c:v>
                </c:pt>
                <c:pt idx="7640">
                  <c:v>5876.823810177418</c:v>
                </c:pt>
                <c:pt idx="7641">
                  <c:v>5876.823810177418</c:v>
                </c:pt>
                <c:pt idx="7642">
                  <c:v>5876.823810177418</c:v>
                </c:pt>
                <c:pt idx="7643">
                  <c:v>5876.823810177418</c:v>
                </c:pt>
                <c:pt idx="7644">
                  <c:v>5876.823810177418</c:v>
                </c:pt>
                <c:pt idx="7645">
                  <c:v>5876.823810177418</c:v>
                </c:pt>
                <c:pt idx="7646">
                  <c:v>5876.823810177418</c:v>
                </c:pt>
                <c:pt idx="7647">
                  <c:v>5876.823810177418</c:v>
                </c:pt>
                <c:pt idx="7648">
                  <c:v>5876.823810177418</c:v>
                </c:pt>
                <c:pt idx="7649">
                  <c:v>5876.823810177418</c:v>
                </c:pt>
                <c:pt idx="7650">
                  <c:v>5876.823810177418</c:v>
                </c:pt>
                <c:pt idx="7651">
                  <c:v>5876.823810177418</c:v>
                </c:pt>
                <c:pt idx="7652">
                  <c:v>5876.823810177418</c:v>
                </c:pt>
                <c:pt idx="7653">
                  <c:v>5876.823810177418</c:v>
                </c:pt>
                <c:pt idx="7654">
                  <c:v>5876.823810177418</c:v>
                </c:pt>
                <c:pt idx="7655">
                  <c:v>5876.823810177418</c:v>
                </c:pt>
                <c:pt idx="7656">
                  <c:v>5876.823810177418</c:v>
                </c:pt>
                <c:pt idx="7657">
                  <c:v>5876.823810177418</c:v>
                </c:pt>
                <c:pt idx="7658">
                  <c:v>5876.823810177418</c:v>
                </c:pt>
                <c:pt idx="7659">
                  <c:v>5876.823810177418</c:v>
                </c:pt>
                <c:pt idx="7660">
                  <c:v>5876.823810177418</c:v>
                </c:pt>
                <c:pt idx="7661">
                  <c:v>5876.823810177418</c:v>
                </c:pt>
                <c:pt idx="7662">
                  <c:v>5876.823810177418</c:v>
                </c:pt>
                <c:pt idx="7663">
                  <c:v>5876.823810177418</c:v>
                </c:pt>
                <c:pt idx="7664">
                  <c:v>5876.823810177418</c:v>
                </c:pt>
                <c:pt idx="7665">
                  <c:v>5876.823810177418</c:v>
                </c:pt>
                <c:pt idx="7666">
                  <c:v>5876.823810177418</c:v>
                </c:pt>
                <c:pt idx="7667">
                  <c:v>5876.823810177418</c:v>
                </c:pt>
                <c:pt idx="7668">
                  <c:v>5876.823810177418</c:v>
                </c:pt>
                <c:pt idx="7669">
                  <c:v>5876.823810177418</c:v>
                </c:pt>
                <c:pt idx="7670">
                  <c:v>5876.823810177418</c:v>
                </c:pt>
                <c:pt idx="7671">
                  <c:v>5876.823810177418</c:v>
                </c:pt>
                <c:pt idx="7672">
                  <c:v>5876.823810177418</c:v>
                </c:pt>
                <c:pt idx="7673">
                  <c:v>5876.823810177418</c:v>
                </c:pt>
                <c:pt idx="7674">
                  <c:v>5876.823810177418</c:v>
                </c:pt>
                <c:pt idx="7675">
                  <c:v>5876.823810177418</c:v>
                </c:pt>
                <c:pt idx="7676">
                  <c:v>5876.823810177418</c:v>
                </c:pt>
                <c:pt idx="7677">
                  <c:v>5876.823810177418</c:v>
                </c:pt>
                <c:pt idx="7678">
                  <c:v>5876.823810177418</c:v>
                </c:pt>
                <c:pt idx="7679">
                  <c:v>5876.823810177418</c:v>
                </c:pt>
                <c:pt idx="7680">
                  <c:v>5876.823810177418</c:v>
                </c:pt>
                <c:pt idx="7681">
                  <c:v>5876.823810177418</c:v>
                </c:pt>
                <c:pt idx="7682">
                  <c:v>5876.823810177418</c:v>
                </c:pt>
                <c:pt idx="7683">
                  <c:v>5876.823810177418</c:v>
                </c:pt>
                <c:pt idx="7684">
                  <c:v>5876.823810177418</c:v>
                </c:pt>
                <c:pt idx="7685">
                  <c:v>5876.823810177418</c:v>
                </c:pt>
                <c:pt idx="7686">
                  <c:v>5876.823810177418</c:v>
                </c:pt>
                <c:pt idx="7687">
                  <c:v>5876.823810177418</c:v>
                </c:pt>
                <c:pt idx="7688">
                  <c:v>5876.823810177418</c:v>
                </c:pt>
                <c:pt idx="7689">
                  <c:v>5876.823810177418</c:v>
                </c:pt>
                <c:pt idx="7690">
                  <c:v>5876.823810177418</c:v>
                </c:pt>
                <c:pt idx="7691">
                  <c:v>5876.823810177418</c:v>
                </c:pt>
                <c:pt idx="7692">
                  <c:v>5876.823810177418</c:v>
                </c:pt>
                <c:pt idx="7693">
                  <c:v>5876.823810177418</c:v>
                </c:pt>
                <c:pt idx="7694">
                  <c:v>5876.823810177418</c:v>
                </c:pt>
                <c:pt idx="7695">
                  <c:v>5876.823810177418</c:v>
                </c:pt>
                <c:pt idx="7696">
                  <c:v>5876.823810177418</c:v>
                </c:pt>
                <c:pt idx="7697">
                  <c:v>5876.823810177418</c:v>
                </c:pt>
                <c:pt idx="7698">
                  <c:v>5876.823810177418</c:v>
                </c:pt>
                <c:pt idx="7699">
                  <c:v>5876.823810177418</c:v>
                </c:pt>
                <c:pt idx="7700">
                  <c:v>5876.823810177418</c:v>
                </c:pt>
                <c:pt idx="7701">
                  <c:v>5876.823810177418</c:v>
                </c:pt>
                <c:pt idx="7702">
                  <c:v>5876.823810177418</c:v>
                </c:pt>
                <c:pt idx="7703">
                  <c:v>5876.823810177418</c:v>
                </c:pt>
                <c:pt idx="7704">
                  <c:v>5876.823810177418</c:v>
                </c:pt>
                <c:pt idx="7705">
                  <c:v>5876.823810177418</c:v>
                </c:pt>
                <c:pt idx="7706">
                  <c:v>5876.823810177418</c:v>
                </c:pt>
                <c:pt idx="7707">
                  <c:v>5876.823810177418</c:v>
                </c:pt>
                <c:pt idx="7708">
                  <c:v>5876.823810177418</c:v>
                </c:pt>
                <c:pt idx="7709">
                  <c:v>5876.823810177418</c:v>
                </c:pt>
                <c:pt idx="7710">
                  <c:v>5876.823810177418</c:v>
                </c:pt>
                <c:pt idx="7711">
                  <c:v>5876.823810177418</c:v>
                </c:pt>
                <c:pt idx="7712">
                  <c:v>5876.823810177418</c:v>
                </c:pt>
                <c:pt idx="7713">
                  <c:v>5876.823810177418</c:v>
                </c:pt>
                <c:pt idx="7714">
                  <c:v>5876.823810177418</c:v>
                </c:pt>
                <c:pt idx="7715">
                  <c:v>5876.823810177418</c:v>
                </c:pt>
                <c:pt idx="7716">
                  <c:v>5876.823810177418</c:v>
                </c:pt>
                <c:pt idx="7717">
                  <c:v>5876.823810177418</c:v>
                </c:pt>
                <c:pt idx="7718">
                  <c:v>5876.823810177418</c:v>
                </c:pt>
                <c:pt idx="7719">
                  <c:v>5876.823810177418</c:v>
                </c:pt>
                <c:pt idx="7720">
                  <c:v>5876.823810177418</c:v>
                </c:pt>
                <c:pt idx="7721">
                  <c:v>5876.823810177418</c:v>
                </c:pt>
                <c:pt idx="7722">
                  <c:v>5876.823810177418</c:v>
                </c:pt>
                <c:pt idx="7723">
                  <c:v>5876.823810177418</c:v>
                </c:pt>
                <c:pt idx="7724">
                  <c:v>5876.823810177418</c:v>
                </c:pt>
                <c:pt idx="7725">
                  <c:v>5876.823810177418</c:v>
                </c:pt>
                <c:pt idx="7726">
                  <c:v>5876.823810177418</c:v>
                </c:pt>
                <c:pt idx="7727">
                  <c:v>5876.823810177418</c:v>
                </c:pt>
                <c:pt idx="7728">
                  <c:v>5876.823810177418</c:v>
                </c:pt>
                <c:pt idx="7729">
                  <c:v>5876.823810177418</c:v>
                </c:pt>
                <c:pt idx="7730">
                  <c:v>5876.823810177418</c:v>
                </c:pt>
                <c:pt idx="7731">
                  <c:v>5876.823810177418</c:v>
                </c:pt>
                <c:pt idx="7732">
                  <c:v>5876.823810177418</c:v>
                </c:pt>
                <c:pt idx="7733">
                  <c:v>5876.823810177418</c:v>
                </c:pt>
                <c:pt idx="7734">
                  <c:v>5876.823810177418</c:v>
                </c:pt>
                <c:pt idx="7735">
                  <c:v>5876.823810177418</c:v>
                </c:pt>
                <c:pt idx="7736">
                  <c:v>5876.823810177418</c:v>
                </c:pt>
                <c:pt idx="7737">
                  <c:v>5876.823810177418</c:v>
                </c:pt>
                <c:pt idx="7738">
                  <c:v>5876.823810177418</c:v>
                </c:pt>
                <c:pt idx="7739">
                  <c:v>5876.823810177418</c:v>
                </c:pt>
                <c:pt idx="7740">
                  <c:v>5876.823810177418</c:v>
                </c:pt>
                <c:pt idx="7741">
                  <c:v>5876.823810177418</c:v>
                </c:pt>
                <c:pt idx="7742">
                  <c:v>5876.823810177418</c:v>
                </c:pt>
                <c:pt idx="7743">
                  <c:v>5876.823810177418</c:v>
                </c:pt>
                <c:pt idx="7744">
                  <c:v>5876.823810177418</c:v>
                </c:pt>
                <c:pt idx="7745">
                  <c:v>5876.823810177418</c:v>
                </c:pt>
                <c:pt idx="7746">
                  <c:v>5876.823810177418</c:v>
                </c:pt>
                <c:pt idx="7747">
                  <c:v>5876.823810177418</c:v>
                </c:pt>
                <c:pt idx="7748">
                  <c:v>5876.823810177418</c:v>
                </c:pt>
                <c:pt idx="7749">
                  <c:v>5876.823810177418</c:v>
                </c:pt>
                <c:pt idx="7750">
                  <c:v>5876.823810177418</c:v>
                </c:pt>
                <c:pt idx="7751">
                  <c:v>5876.823810177418</c:v>
                </c:pt>
                <c:pt idx="7752">
                  <c:v>5876.823810177418</c:v>
                </c:pt>
                <c:pt idx="7753">
                  <c:v>5876.823810177418</c:v>
                </c:pt>
                <c:pt idx="7754">
                  <c:v>5876.823810177418</c:v>
                </c:pt>
                <c:pt idx="7755">
                  <c:v>5876.823810177418</c:v>
                </c:pt>
                <c:pt idx="7756">
                  <c:v>5876.823810177418</c:v>
                </c:pt>
                <c:pt idx="7757">
                  <c:v>5876.823810177418</c:v>
                </c:pt>
                <c:pt idx="7758">
                  <c:v>5876.823810177418</c:v>
                </c:pt>
                <c:pt idx="7759">
                  <c:v>5876.823810177418</c:v>
                </c:pt>
                <c:pt idx="7760">
                  <c:v>5876.823810177418</c:v>
                </c:pt>
                <c:pt idx="7761">
                  <c:v>5876.823810177418</c:v>
                </c:pt>
                <c:pt idx="7762">
                  <c:v>5876.823810177418</c:v>
                </c:pt>
                <c:pt idx="7763">
                  <c:v>5876.823810177418</c:v>
                </c:pt>
                <c:pt idx="7764">
                  <c:v>5876.823810177418</c:v>
                </c:pt>
                <c:pt idx="7765">
                  <c:v>5876.823810177418</c:v>
                </c:pt>
                <c:pt idx="7766">
                  <c:v>5876.823810177418</c:v>
                </c:pt>
                <c:pt idx="7767">
                  <c:v>5876.823810177418</c:v>
                </c:pt>
                <c:pt idx="7768">
                  <c:v>5876.823810177418</c:v>
                </c:pt>
                <c:pt idx="7769">
                  <c:v>5876.823810177418</c:v>
                </c:pt>
                <c:pt idx="7770">
                  <c:v>5876.823810177418</c:v>
                </c:pt>
                <c:pt idx="7771">
                  <c:v>5876.823810177418</c:v>
                </c:pt>
                <c:pt idx="7772">
                  <c:v>5876.823810177418</c:v>
                </c:pt>
                <c:pt idx="7773">
                  <c:v>5876.823810177418</c:v>
                </c:pt>
                <c:pt idx="7774">
                  <c:v>5876.823810177418</c:v>
                </c:pt>
                <c:pt idx="7775">
                  <c:v>5876.823810177418</c:v>
                </c:pt>
                <c:pt idx="7776">
                  <c:v>5876.823810177418</c:v>
                </c:pt>
                <c:pt idx="7777">
                  <c:v>5876.823810177418</c:v>
                </c:pt>
                <c:pt idx="7778">
                  <c:v>5876.823810177418</c:v>
                </c:pt>
                <c:pt idx="7779">
                  <c:v>5876.823810177418</c:v>
                </c:pt>
                <c:pt idx="7780">
                  <c:v>5876.823810177418</c:v>
                </c:pt>
                <c:pt idx="7781">
                  <c:v>5876.823810177418</c:v>
                </c:pt>
                <c:pt idx="7782">
                  <c:v>5876.823810177418</c:v>
                </c:pt>
                <c:pt idx="7783">
                  <c:v>5876.823810177418</c:v>
                </c:pt>
                <c:pt idx="7784">
                  <c:v>5876.823810177418</c:v>
                </c:pt>
                <c:pt idx="7785">
                  <c:v>5876.823810177418</c:v>
                </c:pt>
                <c:pt idx="7786">
                  <c:v>5876.823810177418</c:v>
                </c:pt>
                <c:pt idx="7787">
                  <c:v>5876.823810177418</c:v>
                </c:pt>
                <c:pt idx="7788">
                  <c:v>5876.823810177418</c:v>
                </c:pt>
                <c:pt idx="7789">
                  <c:v>5876.823810177418</c:v>
                </c:pt>
                <c:pt idx="7790">
                  <c:v>5876.823810177418</c:v>
                </c:pt>
                <c:pt idx="7791">
                  <c:v>5876.823810177418</c:v>
                </c:pt>
                <c:pt idx="7792">
                  <c:v>5876.823810177418</c:v>
                </c:pt>
                <c:pt idx="7793">
                  <c:v>5876.823810177418</c:v>
                </c:pt>
                <c:pt idx="7794">
                  <c:v>5876.823810177418</c:v>
                </c:pt>
                <c:pt idx="7795">
                  <c:v>5876.823810177418</c:v>
                </c:pt>
                <c:pt idx="7796">
                  <c:v>5876.823810177418</c:v>
                </c:pt>
                <c:pt idx="7797">
                  <c:v>5876.823810177418</c:v>
                </c:pt>
                <c:pt idx="7798">
                  <c:v>5876.823810177418</c:v>
                </c:pt>
                <c:pt idx="7799">
                  <c:v>5876.823810177418</c:v>
                </c:pt>
                <c:pt idx="7800">
                  <c:v>5876.823810177418</c:v>
                </c:pt>
                <c:pt idx="7801">
                  <c:v>5876.823810177418</c:v>
                </c:pt>
                <c:pt idx="7802">
                  <c:v>5876.823810177418</c:v>
                </c:pt>
                <c:pt idx="7803">
                  <c:v>5876.823810177418</c:v>
                </c:pt>
                <c:pt idx="7804">
                  <c:v>5876.823810177418</c:v>
                </c:pt>
                <c:pt idx="7805">
                  <c:v>5876.823810177418</c:v>
                </c:pt>
                <c:pt idx="7806">
                  <c:v>5876.823810177418</c:v>
                </c:pt>
                <c:pt idx="7807">
                  <c:v>5876.823810177418</c:v>
                </c:pt>
                <c:pt idx="7808">
                  <c:v>5876.823810177418</c:v>
                </c:pt>
                <c:pt idx="7809">
                  <c:v>5876.823810177418</c:v>
                </c:pt>
                <c:pt idx="7810">
                  <c:v>5876.823810177418</c:v>
                </c:pt>
                <c:pt idx="7811">
                  <c:v>5876.823810177418</c:v>
                </c:pt>
                <c:pt idx="7812">
                  <c:v>5876.823810177418</c:v>
                </c:pt>
                <c:pt idx="7813">
                  <c:v>5876.823810177418</c:v>
                </c:pt>
                <c:pt idx="7814">
                  <c:v>5876.823810177418</c:v>
                </c:pt>
                <c:pt idx="7815">
                  <c:v>5876.823810177418</c:v>
                </c:pt>
                <c:pt idx="7816">
                  <c:v>5876.823810177418</c:v>
                </c:pt>
                <c:pt idx="7817">
                  <c:v>5876.823810177418</c:v>
                </c:pt>
                <c:pt idx="7818">
                  <c:v>5876.823810177418</c:v>
                </c:pt>
                <c:pt idx="7819">
                  <c:v>5876.823810177418</c:v>
                </c:pt>
                <c:pt idx="7820">
                  <c:v>5876.823810177418</c:v>
                </c:pt>
                <c:pt idx="7821">
                  <c:v>5876.823810177418</c:v>
                </c:pt>
                <c:pt idx="7822">
                  <c:v>5876.823810177418</c:v>
                </c:pt>
                <c:pt idx="7823">
                  <c:v>5876.823810177418</c:v>
                </c:pt>
                <c:pt idx="7824">
                  <c:v>5876.823810177418</c:v>
                </c:pt>
                <c:pt idx="7825">
                  <c:v>5876.823810177418</c:v>
                </c:pt>
                <c:pt idx="7826">
                  <c:v>5876.823810177418</c:v>
                </c:pt>
                <c:pt idx="7827">
                  <c:v>5876.823810177418</c:v>
                </c:pt>
                <c:pt idx="7828">
                  <c:v>5876.823810177418</c:v>
                </c:pt>
                <c:pt idx="7829">
                  <c:v>5876.823810177418</c:v>
                </c:pt>
                <c:pt idx="7830">
                  <c:v>5876.823810177418</c:v>
                </c:pt>
                <c:pt idx="7831">
                  <c:v>5876.823810177418</c:v>
                </c:pt>
                <c:pt idx="7832">
                  <c:v>5876.823810177418</c:v>
                </c:pt>
                <c:pt idx="7833">
                  <c:v>5876.823810177418</c:v>
                </c:pt>
                <c:pt idx="7834">
                  <c:v>5876.823810177418</c:v>
                </c:pt>
                <c:pt idx="7835">
                  <c:v>5876.823810177418</c:v>
                </c:pt>
                <c:pt idx="7836">
                  <c:v>5876.823810177418</c:v>
                </c:pt>
                <c:pt idx="7837">
                  <c:v>5876.823810177418</c:v>
                </c:pt>
                <c:pt idx="7838">
                  <c:v>5876.823810177418</c:v>
                </c:pt>
                <c:pt idx="7839">
                  <c:v>5876.823810177418</c:v>
                </c:pt>
                <c:pt idx="7840">
                  <c:v>5876.823810177418</c:v>
                </c:pt>
                <c:pt idx="7841">
                  <c:v>5876.823810177418</c:v>
                </c:pt>
                <c:pt idx="7842">
                  <c:v>5876.823810177418</c:v>
                </c:pt>
                <c:pt idx="7843">
                  <c:v>5876.823810177418</c:v>
                </c:pt>
                <c:pt idx="7844">
                  <c:v>5876.823810177418</c:v>
                </c:pt>
                <c:pt idx="7845">
                  <c:v>5876.823810177418</c:v>
                </c:pt>
                <c:pt idx="7846">
                  <c:v>5876.823810177418</c:v>
                </c:pt>
                <c:pt idx="7847">
                  <c:v>5876.823810177418</c:v>
                </c:pt>
                <c:pt idx="7848">
                  <c:v>5876.823810177418</c:v>
                </c:pt>
                <c:pt idx="7849">
                  <c:v>5876.823810177418</c:v>
                </c:pt>
                <c:pt idx="7850">
                  <c:v>5876.823810177418</c:v>
                </c:pt>
                <c:pt idx="7851">
                  <c:v>5876.823810177418</c:v>
                </c:pt>
                <c:pt idx="7852">
                  <c:v>5876.823810177418</c:v>
                </c:pt>
                <c:pt idx="7853">
                  <c:v>5876.823810177418</c:v>
                </c:pt>
                <c:pt idx="7854">
                  <c:v>5876.823810177418</c:v>
                </c:pt>
                <c:pt idx="7855">
                  <c:v>5876.823810177418</c:v>
                </c:pt>
                <c:pt idx="7856">
                  <c:v>5876.823810177418</c:v>
                </c:pt>
                <c:pt idx="7857">
                  <c:v>5876.823810177418</c:v>
                </c:pt>
                <c:pt idx="7858">
                  <c:v>5876.823810177418</c:v>
                </c:pt>
                <c:pt idx="7859">
                  <c:v>5876.823810177418</c:v>
                </c:pt>
                <c:pt idx="7860">
                  <c:v>5876.823810177418</c:v>
                </c:pt>
                <c:pt idx="7861">
                  <c:v>5876.823810177418</c:v>
                </c:pt>
                <c:pt idx="7862">
                  <c:v>5876.823810177418</c:v>
                </c:pt>
                <c:pt idx="7863">
                  <c:v>5876.823810177418</c:v>
                </c:pt>
                <c:pt idx="7864">
                  <c:v>5876.823810177418</c:v>
                </c:pt>
                <c:pt idx="7865">
                  <c:v>5876.823810177418</c:v>
                </c:pt>
                <c:pt idx="7866">
                  <c:v>5876.823810177418</c:v>
                </c:pt>
                <c:pt idx="7867">
                  <c:v>5876.823810177418</c:v>
                </c:pt>
                <c:pt idx="7868">
                  <c:v>5876.823810177418</c:v>
                </c:pt>
                <c:pt idx="7869">
                  <c:v>5876.823810177418</c:v>
                </c:pt>
                <c:pt idx="7870">
                  <c:v>5876.823810177418</c:v>
                </c:pt>
                <c:pt idx="7871">
                  <c:v>5876.823810177418</c:v>
                </c:pt>
                <c:pt idx="7872">
                  <c:v>5876.823810177418</c:v>
                </c:pt>
                <c:pt idx="7873">
                  <c:v>5876.823810177418</c:v>
                </c:pt>
                <c:pt idx="7874">
                  <c:v>5876.823810177418</c:v>
                </c:pt>
                <c:pt idx="7875">
                  <c:v>5876.823810177418</c:v>
                </c:pt>
                <c:pt idx="7876">
                  <c:v>5876.823810177418</c:v>
                </c:pt>
                <c:pt idx="7877">
                  <c:v>5876.823810177418</c:v>
                </c:pt>
                <c:pt idx="7878">
                  <c:v>5876.823810177418</c:v>
                </c:pt>
                <c:pt idx="7879">
                  <c:v>5876.823810177418</c:v>
                </c:pt>
                <c:pt idx="7880">
                  <c:v>5876.823810177418</c:v>
                </c:pt>
                <c:pt idx="7881">
                  <c:v>5876.823810177418</c:v>
                </c:pt>
                <c:pt idx="7882">
                  <c:v>5876.823810177418</c:v>
                </c:pt>
                <c:pt idx="7883">
                  <c:v>5876.823810177418</c:v>
                </c:pt>
                <c:pt idx="7884">
                  <c:v>5876.823810177418</c:v>
                </c:pt>
                <c:pt idx="7885">
                  <c:v>5876.823810177418</c:v>
                </c:pt>
                <c:pt idx="7886">
                  <c:v>5876.823810177418</c:v>
                </c:pt>
                <c:pt idx="7887">
                  <c:v>5876.823810177418</c:v>
                </c:pt>
                <c:pt idx="7888">
                  <c:v>5876.823810177418</c:v>
                </c:pt>
                <c:pt idx="7889">
                  <c:v>5876.823810177418</c:v>
                </c:pt>
                <c:pt idx="7890">
                  <c:v>5876.823810177418</c:v>
                </c:pt>
                <c:pt idx="7891">
                  <c:v>5876.823810177418</c:v>
                </c:pt>
                <c:pt idx="7892">
                  <c:v>5876.823810177418</c:v>
                </c:pt>
                <c:pt idx="7893">
                  <c:v>5876.823810177418</c:v>
                </c:pt>
                <c:pt idx="7894">
                  <c:v>5876.823810177418</c:v>
                </c:pt>
                <c:pt idx="7895">
                  <c:v>5876.823810177418</c:v>
                </c:pt>
                <c:pt idx="7896">
                  <c:v>5876.823810177418</c:v>
                </c:pt>
                <c:pt idx="7897">
                  <c:v>5876.823810177418</c:v>
                </c:pt>
                <c:pt idx="7898">
                  <c:v>5876.823810177418</c:v>
                </c:pt>
                <c:pt idx="7899">
                  <c:v>5876.823810177418</c:v>
                </c:pt>
                <c:pt idx="7900">
                  <c:v>5876.823810177418</c:v>
                </c:pt>
                <c:pt idx="7901">
                  <c:v>5876.823810177418</c:v>
                </c:pt>
                <c:pt idx="7902">
                  <c:v>5876.823810177418</c:v>
                </c:pt>
                <c:pt idx="7903">
                  <c:v>5876.823810177418</c:v>
                </c:pt>
                <c:pt idx="7904">
                  <c:v>5876.823810177418</c:v>
                </c:pt>
                <c:pt idx="7905">
                  <c:v>5876.823810177418</c:v>
                </c:pt>
                <c:pt idx="7906">
                  <c:v>5876.823810177418</c:v>
                </c:pt>
                <c:pt idx="7907">
                  <c:v>5876.823810177418</c:v>
                </c:pt>
                <c:pt idx="7908">
                  <c:v>5876.823810177418</c:v>
                </c:pt>
                <c:pt idx="7909">
                  <c:v>5876.823810177418</c:v>
                </c:pt>
                <c:pt idx="7910">
                  <c:v>5876.823810177418</c:v>
                </c:pt>
                <c:pt idx="7911">
                  <c:v>5876.823810177418</c:v>
                </c:pt>
                <c:pt idx="7912">
                  <c:v>5876.823810177418</c:v>
                </c:pt>
                <c:pt idx="7913">
                  <c:v>5876.823810177418</c:v>
                </c:pt>
                <c:pt idx="7914">
                  <c:v>5876.823810177418</c:v>
                </c:pt>
                <c:pt idx="7915">
                  <c:v>5876.823810177418</c:v>
                </c:pt>
                <c:pt idx="7916">
                  <c:v>5876.823810177418</c:v>
                </c:pt>
                <c:pt idx="7917">
                  <c:v>5876.823810177418</c:v>
                </c:pt>
                <c:pt idx="7918">
                  <c:v>5876.823810177418</c:v>
                </c:pt>
                <c:pt idx="7919">
                  <c:v>5876.823810177418</c:v>
                </c:pt>
                <c:pt idx="7920">
                  <c:v>5876.823810177418</c:v>
                </c:pt>
                <c:pt idx="7921">
                  <c:v>5876.823810177418</c:v>
                </c:pt>
                <c:pt idx="7922">
                  <c:v>5876.823810177418</c:v>
                </c:pt>
                <c:pt idx="7923">
                  <c:v>5876.823810177418</c:v>
                </c:pt>
                <c:pt idx="7924">
                  <c:v>5876.823810177418</c:v>
                </c:pt>
                <c:pt idx="7925">
                  <c:v>5876.823810177418</c:v>
                </c:pt>
                <c:pt idx="7926">
                  <c:v>5876.823810177418</c:v>
                </c:pt>
                <c:pt idx="7927">
                  <c:v>5876.823810177418</c:v>
                </c:pt>
                <c:pt idx="7928">
                  <c:v>5876.823810177418</c:v>
                </c:pt>
                <c:pt idx="7929">
                  <c:v>5876.823810177418</c:v>
                </c:pt>
                <c:pt idx="7930">
                  <c:v>5876.823810177418</c:v>
                </c:pt>
                <c:pt idx="7931">
                  <c:v>5876.823810177418</c:v>
                </c:pt>
                <c:pt idx="7932">
                  <c:v>5876.823810177418</c:v>
                </c:pt>
                <c:pt idx="7933">
                  <c:v>5876.823810177418</c:v>
                </c:pt>
                <c:pt idx="7934">
                  <c:v>5876.823810177418</c:v>
                </c:pt>
                <c:pt idx="7935">
                  <c:v>5876.823810177418</c:v>
                </c:pt>
                <c:pt idx="7936">
                  <c:v>5876.823810177418</c:v>
                </c:pt>
                <c:pt idx="7937">
                  <c:v>5876.823810177418</c:v>
                </c:pt>
                <c:pt idx="7938">
                  <c:v>5876.823810177418</c:v>
                </c:pt>
                <c:pt idx="7939">
                  <c:v>5876.823810177418</c:v>
                </c:pt>
                <c:pt idx="7940">
                  <c:v>5876.823810177418</c:v>
                </c:pt>
                <c:pt idx="7941">
                  <c:v>5876.823810177418</c:v>
                </c:pt>
                <c:pt idx="7942">
                  <c:v>5876.823810177418</c:v>
                </c:pt>
                <c:pt idx="7943">
                  <c:v>5876.823810177418</c:v>
                </c:pt>
                <c:pt idx="7944">
                  <c:v>5876.823810177418</c:v>
                </c:pt>
                <c:pt idx="7945">
                  <c:v>5876.823810177418</c:v>
                </c:pt>
                <c:pt idx="7946">
                  <c:v>5876.823810177418</c:v>
                </c:pt>
                <c:pt idx="7947">
                  <c:v>5876.823810177418</c:v>
                </c:pt>
                <c:pt idx="7948">
                  <c:v>5876.823810177418</c:v>
                </c:pt>
                <c:pt idx="7949">
                  <c:v>5876.823810177418</c:v>
                </c:pt>
                <c:pt idx="7950">
                  <c:v>5876.823810177418</c:v>
                </c:pt>
                <c:pt idx="7951">
                  <c:v>5876.823810177418</c:v>
                </c:pt>
                <c:pt idx="7952">
                  <c:v>5876.823810177418</c:v>
                </c:pt>
                <c:pt idx="7953">
                  <c:v>5876.823810177418</c:v>
                </c:pt>
                <c:pt idx="7954">
                  <c:v>5876.823810177418</c:v>
                </c:pt>
                <c:pt idx="7955">
                  <c:v>5876.823810177418</c:v>
                </c:pt>
                <c:pt idx="7956">
                  <c:v>5876.823810177418</c:v>
                </c:pt>
                <c:pt idx="7957">
                  <c:v>5876.823810177418</c:v>
                </c:pt>
                <c:pt idx="7958">
                  <c:v>5876.823810177418</c:v>
                </c:pt>
                <c:pt idx="7959">
                  <c:v>5876.823810177418</c:v>
                </c:pt>
                <c:pt idx="7960">
                  <c:v>5876.823810177418</c:v>
                </c:pt>
                <c:pt idx="7961">
                  <c:v>5876.823810177418</c:v>
                </c:pt>
                <c:pt idx="7962">
                  <c:v>5876.823810177418</c:v>
                </c:pt>
                <c:pt idx="7963">
                  <c:v>5876.823810177418</c:v>
                </c:pt>
                <c:pt idx="7964">
                  <c:v>5876.823810177418</c:v>
                </c:pt>
                <c:pt idx="7965">
                  <c:v>5876.823810177418</c:v>
                </c:pt>
                <c:pt idx="7966">
                  <c:v>5876.823810177418</c:v>
                </c:pt>
                <c:pt idx="7967">
                  <c:v>5876.823810177418</c:v>
                </c:pt>
                <c:pt idx="7968">
                  <c:v>5876.823810177418</c:v>
                </c:pt>
                <c:pt idx="7969">
                  <c:v>5876.823810177418</c:v>
                </c:pt>
                <c:pt idx="7970">
                  <c:v>5876.823810177418</c:v>
                </c:pt>
                <c:pt idx="7971">
                  <c:v>5876.823810177418</c:v>
                </c:pt>
                <c:pt idx="7972">
                  <c:v>5876.823810177418</c:v>
                </c:pt>
                <c:pt idx="7973">
                  <c:v>5876.823810177418</c:v>
                </c:pt>
                <c:pt idx="7974">
                  <c:v>5876.823810177418</c:v>
                </c:pt>
                <c:pt idx="7975">
                  <c:v>5876.823810177418</c:v>
                </c:pt>
                <c:pt idx="7976">
                  <c:v>5876.823810177418</c:v>
                </c:pt>
                <c:pt idx="7977">
                  <c:v>5876.823810177418</c:v>
                </c:pt>
                <c:pt idx="7978">
                  <c:v>5876.823810177418</c:v>
                </c:pt>
                <c:pt idx="7979">
                  <c:v>5876.823810177418</c:v>
                </c:pt>
                <c:pt idx="7980">
                  <c:v>5876.823810177418</c:v>
                </c:pt>
                <c:pt idx="7981">
                  <c:v>5876.823810177418</c:v>
                </c:pt>
                <c:pt idx="7982">
                  <c:v>5876.823810177418</c:v>
                </c:pt>
                <c:pt idx="7983">
                  <c:v>5876.823810177418</c:v>
                </c:pt>
                <c:pt idx="7984">
                  <c:v>5876.823810177418</c:v>
                </c:pt>
                <c:pt idx="7985">
                  <c:v>5876.823810177418</c:v>
                </c:pt>
                <c:pt idx="7986">
                  <c:v>5876.823810177418</c:v>
                </c:pt>
                <c:pt idx="7987">
                  <c:v>5876.823810177418</c:v>
                </c:pt>
                <c:pt idx="7988">
                  <c:v>5876.823810177418</c:v>
                </c:pt>
                <c:pt idx="7989">
                  <c:v>5876.823810177418</c:v>
                </c:pt>
                <c:pt idx="7990">
                  <c:v>5876.823810177418</c:v>
                </c:pt>
                <c:pt idx="7991">
                  <c:v>5876.823810177418</c:v>
                </c:pt>
                <c:pt idx="7992">
                  <c:v>5876.823810177418</c:v>
                </c:pt>
                <c:pt idx="7993">
                  <c:v>5876.823810177418</c:v>
                </c:pt>
                <c:pt idx="7994">
                  <c:v>5876.823810177418</c:v>
                </c:pt>
                <c:pt idx="7995">
                  <c:v>5876.823810177418</c:v>
                </c:pt>
                <c:pt idx="7996">
                  <c:v>5876.823810177418</c:v>
                </c:pt>
                <c:pt idx="7997">
                  <c:v>5876.823810177418</c:v>
                </c:pt>
                <c:pt idx="7998">
                  <c:v>5876.823810177418</c:v>
                </c:pt>
                <c:pt idx="7999">
                  <c:v>5876.823810177418</c:v>
                </c:pt>
                <c:pt idx="8000">
                  <c:v>5876.823810177418</c:v>
                </c:pt>
                <c:pt idx="8001">
                  <c:v>5876.823810177418</c:v>
                </c:pt>
                <c:pt idx="8002">
                  <c:v>5876.823810177418</c:v>
                </c:pt>
                <c:pt idx="8003">
                  <c:v>5876.823810177418</c:v>
                </c:pt>
                <c:pt idx="8004">
                  <c:v>5876.823810177418</c:v>
                </c:pt>
                <c:pt idx="8005">
                  <c:v>5876.823810177418</c:v>
                </c:pt>
                <c:pt idx="8006">
                  <c:v>5876.823810177418</c:v>
                </c:pt>
                <c:pt idx="8007">
                  <c:v>5876.823810177418</c:v>
                </c:pt>
                <c:pt idx="8008">
                  <c:v>5876.823810177418</c:v>
                </c:pt>
                <c:pt idx="8009">
                  <c:v>5876.823810177418</c:v>
                </c:pt>
                <c:pt idx="8010">
                  <c:v>5876.823810177418</c:v>
                </c:pt>
                <c:pt idx="8011">
                  <c:v>5876.823810177418</c:v>
                </c:pt>
                <c:pt idx="8012">
                  <c:v>5876.823810177418</c:v>
                </c:pt>
                <c:pt idx="8013">
                  <c:v>5876.823810177418</c:v>
                </c:pt>
                <c:pt idx="8014">
                  <c:v>5876.823810177418</c:v>
                </c:pt>
                <c:pt idx="8015">
                  <c:v>5876.823810177418</c:v>
                </c:pt>
                <c:pt idx="8016">
                  <c:v>5876.823810177418</c:v>
                </c:pt>
                <c:pt idx="8017">
                  <c:v>5876.823810177418</c:v>
                </c:pt>
                <c:pt idx="8018">
                  <c:v>5876.823810177418</c:v>
                </c:pt>
                <c:pt idx="8019">
                  <c:v>5876.823810177418</c:v>
                </c:pt>
                <c:pt idx="8020">
                  <c:v>5876.823810177418</c:v>
                </c:pt>
                <c:pt idx="8021">
                  <c:v>5876.823810177418</c:v>
                </c:pt>
                <c:pt idx="8022">
                  <c:v>5876.823810177418</c:v>
                </c:pt>
                <c:pt idx="8023">
                  <c:v>5876.823810177418</c:v>
                </c:pt>
                <c:pt idx="8024">
                  <c:v>5876.823810177418</c:v>
                </c:pt>
                <c:pt idx="8025">
                  <c:v>5876.823810177418</c:v>
                </c:pt>
                <c:pt idx="8026">
                  <c:v>5876.823810177418</c:v>
                </c:pt>
                <c:pt idx="8027">
                  <c:v>5876.823810177418</c:v>
                </c:pt>
                <c:pt idx="8028">
                  <c:v>5876.823810177418</c:v>
                </c:pt>
                <c:pt idx="8029">
                  <c:v>5876.823810177418</c:v>
                </c:pt>
                <c:pt idx="8030">
                  <c:v>5876.823810177418</c:v>
                </c:pt>
                <c:pt idx="8031">
                  <c:v>5876.823810177418</c:v>
                </c:pt>
                <c:pt idx="8032">
                  <c:v>5876.823810177418</c:v>
                </c:pt>
                <c:pt idx="8033">
                  <c:v>5876.823810177418</c:v>
                </c:pt>
                <c:pt idx="8034">
                  <c:v>5876.823810177418</c:v>
                </c:pt>
                <c:pt idx="8035">
                  <c:v>5876.823810177418</c:v>
                </c:pt>
                <c:pt idx="8036">
                  <c:v>5876.823810177418</c:v>
                </c:pt>
                <c:pt idx="8037">
                  <c:v>5876.823810177418</c:v>
                </c:pt>
                <c:pt idx="8038">
                  <c:v>5876.823810177418</c:v>
                </c:pt>
                <c:pt idx="8039">
                  <c:v>5876.823810177418</c:v>
                </c:pt>
                <c:pt idx="8040">
                  <c:v>5876.823810177418</c:v>
                </c:pt>
                <c:pt idx="8041">
                  <c:v>5876.823810177418</c:v>
                </c:pt>
                <c:pt idx="8042">
                  <c:v>5876.823810177418</c:v>
                </c:pt>
                <c:pt idx="8043">
                  <c:v>5876.823810177418</c:v>
                </c:pt>
                <c:pt idx="8044">
                  <c:v>5876.823810177418</c:v>
                </c:pt>
                <c:pt idx="8045">
                  <c:v>5876.823810177418</c:v>
                </c:pt>
                <c:pt idx="8046">
                  <c:v>5876.823810177418</c:v>
                </c:pt>
                <c:pt idx="8047">
                  <c:v>5876.823810177418</c:v>
                </c:pt>
                <c:pt idx="8048">
                  <c:v>5876.823810177418</c:v>
                </c:pt>
                <c:pt idx="8049">
                  <c:v>5876.823810177418</c:v>
                </c:pt>
                <c:pt idx="8050">
                  <c:v>5876.823810177418</c:v>
                </c:pt>
                <c:pt idx="8051">
                  <c:v>5876.823810177418</c:v>
                </c:pt>
                <c:pt idx="8052">
                  <c:v>5876.823810177418</c:v>
                </c:pt>
                <c:pt idx="8053">
                  <c:v>5876.823810177418</c:v>
                </c:pt>
                <c:pt idx="8054">
                  <c:v>5876.823810177418</c:v>
                </c:pt>
                <c:pt idx="8055">
                  <c:v>5876.823810177418</c:v>
                </c:pt>
                <c:pt idx="8056">
                  <c:v>5876.823810177418</c:v>
                </c:pt>
                <c:pt idx="8057">
                  <c:v>5876.823810177418</c:v>
                </c:pt>
                <c:pt idx="8058">
                  <c:v>5876.823810177418</c:v>
                </c:pt>
                <c:pt idx="8059">
                  <c:v>5876.823810177418</c:v>
                </c:pt>
                <c:pt idx="8060">
                  <c:v>5876.823810177418</c:v>
                </c:pt>
                <c:pt idx="8061">
                  <c:v>5876.823810177418</c:v>
                </c:pt>
                <c:pt idx="8062">
                  <c:v>5876.823810177418</c:v>
                </c:pt>
                <c:pt idx="8063">
                  <c:v>5876.823810177418</c:v>
                </c:pt>
                <c:pt idx="8064">
                  <c:v>5876.823810177418</c:v>
                </c:pt>
                <c:pt idx="8065">
                  <c:v>5876.823810177418</c:v>
                </c:pt>
                <c:pt idx="8066">
                  <c:v>5876.823810177418</c:v>
                </c:pt>
                <c:pt idx="8067">
                  <c:v>5876.823810177418</c:v>
                </c:pt>
                <c:pt idx="8068">
                  <c:v>5876.823810177418</c:v>
                </c:pt>
                <c:pt idx="8069">
                  <c:v>5876.823810177418</c:v>
                </c:pt>
                <c:pt idx="8070">
                  <c:v>5876.823810177418</c:v>
                </c:pt>
                <c:pt idx="8071">
                  <c:v>5876.823810177418</c:v>
                </c:pt>
                <c:pt idx="8072">
                  <c:v>5876.823810177418</c:v>
                </c:pt>
                <c:pt idx="8073">
                  <c:v>5876.823810177418</c:v>
                </c:pt>
                <c:pt idx="8074">
                  <c:v>5876.823810177418</c:v>
                </c:pt>
                <c:pt idx="8075">
                  <c:v>5876.823810177418</c:v>
                </c:pt>
                <c:pt idx="8076">
                  <c:v>5876.823810177418</c:v>
                </c:pt>
                <c:pt idx="8077">
                  <c:v>5876.823810177418</c:v>
                </c:pt>
                <c:pt idx="8078">
                  <c:v>5876.823810177418</c:v>
                </c:pt>
                <c:pt idx="8079">
                  <c:v>5876.823810177418</c:v>
                </c:pt>
                <c:pt idx="8080">
                  <c:v>5876.823810177418</c:v>
                </c:pt>
                <c:pt idx="8081">
                  <c:v>5876.823810177418</c:v>
                </c:pt>
                <c:pt idx="8082">
                  <c:v>5876.823810177418</c:v>
                </c:pt>
                <c:pt idx="8083">
                  <c:v>5876.823810177418</c:v>
                </c:pt>
                <c:pt idx="8084">
                  <c:v>5876.823810177418</c:v>
                </c:pt>
                <c:pt idx="8085">
                  <c:v>5876.823810177418</c:v>
                </c:pt>
                <c:pt idx="8086">
                  <c:v>5876.823810177418</c:v>
                </c:pt>
                <c:pt idx="8087">
                  <c:v>5876.823810177418</c:v>
                </c:pt>
                <c:pt idx="8088">
                  <c:v>5876.823810177418</c:v>
                </c:pt>
                <c:pt idx="8089">
                  <c:v>5876.823810177418</c:v>
                </c:pt>
                <c:pt idx="8090">
                  <c:v>5876.823810177418</c:v>
                </c:pt>
                <c:pt idx="8091">
                  <c:v>5876.823810177418</c:v>
                </c:pt>
                <c:pt idx="8092">
                  <c:v>5876.823810177418</c:v>
                </c:pt>
                <c:pt idx="8093">
                  <c:v>5876.823810177418</c:v>
                </c:pt>
                <c:pt idx="8094">
                  <c:v>5876.823810177418</c:v>
                </c:pt>
                <c:pt idx="8095">
                  <c:v>5876.823810177418</c:v>
                </c:pt>
                <c:pt idx="8096">
                  <c:v>5876.823810177418</c:v>
                </c:pt>
                <c:pt idx="8097">
                  <c:v>5876.823810177418</c:v>
                </c:pt>
                <c:pt idx="8098">
                  <c:v>5876.823810177418</c:v>
                </c:pt>
                <c:pt idx="8099">
                  <c:v>5876.823810177418</c:v>
                </c:pt>
                <c:pt idx="8100">
                  <c:v>5876.823810177418</c:v>
                </c:pt>
                <c:pt idx="8101">
                  <c:v>5876.823810177418</c:v>
                </c:pt>
                <c:pt idx="8102">
                  <c:v>5876.823810177418</c:v>
                </c:pt>
                <c:pt idx="8103">
                  <c:v>5876.823810177418</c:v>
                </c:pt>
                <c:pt idx="8104">
                  <c:v>5876.823810177418</c:v>
                </c:pt>
                <c:pt idx="8105">
                  <c:v>5876.823810177418</c:v>
                </c:pt>
                <c:pt idx="8106">
                  <c:v>5876.823810177418</c:v>
                </c:pt>
                <c:pt idx="8107">
                  <c:v>5876.823810177418</c:v>
                </c:pt>
                <c:pt idx="8108">
                  <c:v>5876.823810177418</c:v>
                </c:pt>
                <c:pt idx="8109">
                  <c:v>5876.823810177418</c:v>
                </c:pt>
                <c:pt idx="8110">
                  <c:v>5876.823810177418</c:v>
                </c:pt>
                <c:pt idx="8111">
                  <c:v>5876.823810177418</c:v>
                </c:pt>
                <c:pt idx="8112">
                  <c:v>5876.823810177418</c:v>
                </c:pt>
                <c:pt idx="8113">
                  <c:v>5876.823810177418</c:v>
                </c:pt>
                <c:pt idx="8114">
                  <c:v>5876.823810177418</c:v>
                </c:pt>
                <c:pt idx="8115">
                  <c:v>5876.823810177418</c:v>
                </c:pt>
                <c:pt idx="8116">
                  <c:v>5876.823810177418</c:v>
                </c:pt>
                <c:pt idx="8117">
                  <c:v>5876.823810177418</c:v>
                </c:pt>
                <c:pt idx="8118">
                  <c:v>5876.823810177418</c:v>
                </c:pt>
                <c:pt idx="8119">
                  <c:v>5876.823810177418</c:v>
                </c:pt>
                <c:pt idx="8120">
                  <c:v>5876.823810177418</c:v>
                </c:pt>
                <c:pt idx="8121">
                  <c:v>5876.823810177418</c:v>
                </c:pt>
                <c:pt idx="8122">
                  <c:v>5876.823810177418</c:v>
                </c:pt>
                <c:pt idx="8123">
                  <c:v>5876.823810177418</c:v>
                </c:pt>
                <c:pt idx="8124">
                  <c:v>5876.823810177418</c:v>
                </c:pt>
                <c:pt idx="8125">
                  <c:v>5876.823810177418</c:v>
                </c:pt>
                <c:pt idx="8126">
                  <c:v>5876.823810177418</c:v>
                </c:pt>
                <c:pt idx="8127">
                  <c:v>5876.823810177418</c:v>
                </c:pt>
                <c:pt idx="8128">
                  <c:v>5876.823810177418</c:v>
                </c:pt>
                <c:pt idx="8129">
                  <c:v>5876.823810177418</c:v>
                </c:pt>
                <c:pt idx="8130">
                  <c:v>5876.823810177418</c:v>
                </c:pt>
                <c:pt idx="8131">
                  <c:v>5876.823810177418</c:v>
                </c:pt>
                <c:pt idx="8132">
                  <c:v>5876.823810177418</c:v>
                </c:pt>
                <c:pt idx="8133">
                  <c:v>5876.823810177418</c:v>
                </c:pt>
                <c:pt idx="8134">
                  <c:v>5876.823810177418</c:v>
                </c:pt>
                <c:pt idx="8135">
                  <c:v>5876.823810177418</c:v>
                </c:pt>
                <c:pt idx="8136">
                  <c:v>5876.823810177418</c:v>
                </c:pt>
                <c:pt idx="8137">
                  <c:v>5876.823810177418</c:v>
                </c:pt>
                <c:pt idx="8138">
                  <c:v>5876.823810177418</c:v>
                </c:pt>
                <c:pt idx="8139">
                  <c:v>5876.823810177418</c:v>
                </c:pt>
                <c:pt idx="8140">
                  <c:v>5876.823810177418</c:v>
                </c:pt>
                <c:pt idx="8141">
                  <c:v>5876.823810177418</c:v>
                </c:pt>
                <c:pt idx="8142">
                  <c:v>5876.823810177418</c:v>
                </c:pt>
                <c:pt idx="8143">
                  <c:v>5876.823810177418</c:v>
                </c:pt>
                <c:pt idx="8144">
                  <c:v>5876.823810177418</c:v>
                </c:pt>
                <c:pt idx="8145">
                  <c:v>5876.823810177418</c:v>
                </c:pt>
                <c:pt idx="8146">
                  <c:v>5876.823810177418</c:v>
                </c:pt>
                <c:pt idx="8147">
                  <c:v>5876.823810177418</c:v>
                </c:pt>
                <c:pt idx="8148">
                  <c:v>5876.823810177418</c:v>
                </c:pt>
                <c:pt idx="8149">
                  <c:v>5876.823810177418</c:v>
                </c:pt>
                <c:pt idx="8150">
                  <c:v>5876.823810177418</c:v>
                </c:pt>
                <c:pt idx="8151">
                  <c:v>5876.823810177418</c:v>
                </c:pt>
                <c:pt idx="8152">
                  <c:v>5876.823810177418</c:v>
                </c:pt>
                <c:pt idx="8153">
                  <c:v>5876.823810177418</c:v>
                </c:pt>
                <c:pt idx="8154">
                  <c:v>5876.823810177418</c:v>
                </c:pt>
                <c:pt idx="8155">
                  <c:v>5876.823810177418</c:v>
                </c:pt>
                <c:pt idx="8156">
                  <c:v>5876.823810177418</c:v>
                </c:pt>
                <c:pt idx="8157">
                  <c:v>5876.823810177418</c:v>
                </c:pt>
                <c:pt idx="8158">
                  <c:v>5876.823810177418</c:v>
                </c:pt>
                <c:pt idx="8159">
                  <c:v>5876.823810177418</c:v>
                </c:pt>
                <c:pt idx="8160">
                  <c:v>5876.823810177418</c:v>
                </c:pt>
                <c:pt idx="8161">
                  <c:v>5876.823810177418</c:v>
                </c:pt>
                <c:pt idx="8162">
                  <c:v>5876.823810177418</c:v>
                </c:pt>
                <c:pt idx="8163">
                  <c:v>5876.823810177418</c:v>
                </c:pt>
                <c:pt idx="8164">
                  <c:v>5876.823810177418</c:v>
                </c:pt>
                <c:pt idx="8165">
                  <c:v>5876.823810177418</c:v>
                </c:pt>
                <c:pt idx="8166">
                  <c:v>5876.823810177418</c:v>
                </c:pt>
                <c:pt idx="8167">
                  <c:v>5876.823810177418</c:v>
                </c:pt>
                <c:pt idx="8168">
                  <c:v>5876.823810177418</c:v>
                </c:pt>
                <c:pt idx="8169">
                  <c:v>5876.823810177418</c:v>
                </c:pt>
                <c:pt idx="8170">
                  <c:v>5876.823810177418</c:v>
                </c:pt>
                <c:pt idx="8171">
                  <c:v>5876.823810177418</c:v>
                </c:pt>
                <c:pt idx="8172">
                  <c:v>5876.823810177418</c:v>
                </c:pt>
                <c:pt idx="8173">
                  <c:v>5876.823810177418</c:v>
                </c:pt>
                <c:pt idx="8174">
                  <c:v>5876.823810177418</c:v>
                </c:pt>
                <c:pt idx="8175">
                  <c:v>5876.823810177418</c:v>
                </c:pt>
                <c:pt idx="8176">
                  <c:v>5876.823810177418</c:v>
                </c:pt>
                <c:pt idx="8177">
                  <c:v>5876.823810177418</c:v>
                </c:pt>
                <c:pt idx="8178">
                  <c:v>5876.823810177418</c:v>
                </c:pt>
                <c:pt idx="8179">
                  <c:v>5876.823810177418</c:v>
                </c:pt>
                <c:pt idx="8180">
                  <c:v>5876.823810177418</c:v>
                </c:pt>
                <c:pt idx="8181">
                  <c:v>5876.823810177418</c:v>
                </c:pt>
                <c:pt idx="8182">
                  <c:v>5876.823810177418</c:v>
                </c:pt>
                <c:pt idx="8183">
                  <c:v>5876.823810177418</c:v>
                </c:pt>
                <c:pt idx="8184">
                  <c:v>5876.823810177418</c:v>
                </c:pt>
                <c:pt idx="8185">
                  <c:v>5876.823810177418</c:v>
                </c:pt>
                <c:pt idx="8186">
                  <c:v>5876.823810177418</c:v>
                </c:pt>
                <c:pt idx="8187">
                  <c:v>5876.823810177418</c:v>
                </c:pt>
                <c:pt idx="8188">
                  <c:v>5876.823810177418</c:v>
                </c:pt>
                <c:pt idx="8189">
                  <c:v>5876.823810177418</c:v>
                </c:pt>
                <c:pt idx="8190">
                  <c:v>5876.823810177418</c:v>
                </c:pt>
                <c:pt idx="8191">
                  <c:v>5876.823810177418</c:v>
                </c:pt>
                <c:pt idx="8192">
                  <c:v>5876.823810177418</c:v>
                </c:pt>
                <c:pt idx="8193">
                  <c:v>5876.823810177418</c:v>
                </c:pt>
                <c:pt idx="8194">
                  <c:v>5876.823810177418</c:v>
                </c:pt>
                <c:pt idx="8195">
                  <c:v>5876.823810177418</c:v>
                </c:pt>
                <c:pt idx="8196">
                  <c:v>5876.823810177418</c:v>
                </c:pt>
                <c:pt idx="8197">
                  <c:v>5876.823810177418</c:v>
                </c:pt>
                <c:pt idx="8198">
                  <c:v>5876.823810177418</c:v>
                </c:pt>
                <c:pt idx="8199">
                  <c:v>5876.823810177418</c:v>
                </c:pt>
                <c:pt idx="8200">
                  <c:v>5876.823810177418</c:v>
                </c:pt>
                <c:pt idx="8201">
                  <c:v>5876.823810177418</c:v>
                </c:pt>
                <c:pt idx="8202">
                  <c:v>5876.823810177418</c:v>
                </c:pt>
                <c:pt idx="8203">
                  <c:v>5876.823810177418</c:v>
                </c:pt>
                <c:pt idx="8204">
                  <c:v>5876.823810177418</c:v>
                </c:pt>
                <c:pt idx="8205">
                  <c:v>5876.823810177418</c:v>
                </c:pt>
                <c:pt idx="8206">
                  <c:v>5876.823810177418</c:v>
                </c:pt>
                <c:pt idx="8207">
                  <c:v>5876.823810177418</c:v>
                </c:pt>
                <c:pt idx="8208">
                  <c:v>5876.823810177418</c:v>
                </c:pt>
                <c:pt idx="8209">
                  <c:v>5876.823810177418</c:v>
                </c:pt>
                <c:pt idx="8210">
                  <c:v>5876.823810177418</c:v>
                </c:pt>
                <c:pt idx="8211">
                  <c:v>5876.823810177418</c:v>
                </c:pt>
                <c:pt idx="8212">
                  <c:v>5876.823810177418</c:v>
                </c:pt>
                <c:pt idx="8213">
                  <c:v>5876.823810177418</c:v>
                </c:pt>
                <c:pt idx="8214">
                  <c:v>5876.823810177418</c:v>
                </c:pt>
                <c:pt idx="8215">
                  <c:v>5876.823810177418</c:v>
                </c:pt>
                <c:pt idx="8216">
                  <c:v>5876.823810177418</c:v>
                </c:pt>
                <c:pt idx="8217">
                  <c:v>5876.823810177418</c:v>
                </c:pt>
                <c:pt idx="8218">
                  <c:v>5876.823810177418</c:v>
                </c:pt>
                <c:pt idx="8219">
                  <c:v>5876.823810177418</c:v>
                </c:pt>
                <c:pt idx="8220">
                  <c:v>5876.823810177418</c:v>
                </c:pt>
                <c:pt idx="8221">
                  <c:v>5876.823810177418</c:v>
                </c:pt>
                <c:pt idx="8222">
                  <c:v>5876.823810177418</c:v>
                </c:pt>
                <c:pt idx="8223">
                  <c:v>5876.823810177418</c:v>
                </c:pt>
                <c:pt idx="8224">
                  <c:v>5876.823810177418</c:v>
                </c:pt>
                <c:pt idx="8225">
                  <c:v>5876.823810177418</c:v>
                </c:pt>
                <c:pt idx="8226">
                  <c:v>5876.823810177418</c:v>
                </c:pt>
                <c:pt idx="8227">
                  <c:v>5876.823810177418</c:v>
                </c:pt>
                <c:pt idx="8228">
                  <c:v>5876.823810177418</c:v>
                </c:pt>
                <c:pt idx="8229">
                  <c:v>5876.823810177418</c:v>
                </c:pt>
                <c:pt idx="8230">
                  <c:v>5876.823810177418</c:v>
                </c:pt>
                <c:pt idx="8231">
                  <c:v>5876.823810177418</c:v>
                </c:pt>
                <c:pt idx="8232">
                  <c:v>5876.823810177418</c:v>
                </c:pt>
                <c:pt idx="8233">
                  <c:v>5876.823810177418</c:v>
                </c:pt>
                <c:pt idx="8234">
                  <c:v>5876.823810177418</c:v>
                </c:pt>
                <c:pt idx="8235">
                  <c:v>5876.823810177418</c:v>
                </c:pt>
                <c:pt idx="8236">
                  <c:v>5876.823810177418</c:v>
                </c:pt>
                <c:pt idx="8237">
                  <c:v>5876.823810177418</c:v>
                </c:pt>
                <c:pt idx="8238">
                  <c:v>5876.823810177418</c:v>
                </c:pt>
                <c:pt idx="8239">
                  <c:v>5876.823810177418</c:v>
                </c:pt>
                <c:pt idx="8240">
                  <c:v>5876.823810177418</c:v>
                </c:pt>
                <c:pt idx="8241">
                  <c:v>5876.823810177418</c:v>
                </c:pt>
                <c:pt idx="8242">
                  <c:v>5876.823810177418</c:v>
                </c:pt>
                <c:pt idx="8243">
                  <c:v>5876.823810177418</c:v>
                </c:pt>
                <c:pt idx="8244">
                  <c:v>5876.823810177418</c:v>
                </c:pt>
                <c:pt idx="8245">
                  <c:v>5876.823810177418</c:v>
                </c:pt>
                <c:pt idx="8246">
                  <c:v>5876.823810177418</c:v>
                </c:pt>
                <c:pt idx="8247">
                  <c:v>5876.823810177418</c:v>
                </c:pt>
                <c:pt idx="8248">
                  <c:v>5876.823810177418</c:v>
                </c:pt>
                <c:pt idx="8249">
                  <c:v>5876.823810177418</c:v>
                </c:pt>
                <c:pt idx="8250">
                  <c:v>5876.823810177418</c:v>
                </c:pt>
                <c:pt idx="8251">
                  <c:v>5876.823810177418</c:v>
                </c:pt>
                <c:pt idx="8252">
                  <c:v>5876.823810177418</c:v>
                </c:pt>
                <c:pt idx="8253">
                  <c:v>5876.823810177418</c:v>
                </c:pt>
                <c:pt idx="8254">
                  <c:v>5876.823810177418</c:v>
                </c:pt>
                <c:pt idx="8255">
                  <c:v>5876.823810177418</c:v>
                </c:pt>
                <c:pt idx="8256">
                  <c:v>5876.823810177418</c:v>
                </c:pt>
                <c:pt idx="8257">
                  <c:v>5876.823810177418</c:v>
                </c:pt>
                <c:pt idx="8258">
                  <c:v>5876.823810177418</c:v>
                </c:pt>
                <c:pt idx="8259">
                  <c:v>5876.823810177418</c:v>
                </c:pt>
                <c:pt idx="8260">
                  <c:v>5876.823810177418</c:v>
                </c:pt>
                <c:pt idx="8261">
                  <c:v>5876.823810177418</c:v>
                </c:pt>
                <c:pt idx="8262">
                  <c:v>5876.823810177418</c:v>
                </c:pt>
                <c:pt idx="8263">
                  <c:v>5876.823810177418</c:v>
                </c:pt>
                <c:pt idx="8264">
                  <c:v>5876.823810177418</c:v>
                </c:pt>
                <c:pt idx="8265">
                  <c:v>5876.823810177418</c:v>
                </c:pt>
                <c:pt idx="8266">
                  <c:v>5876.823810177418</c:v>
                </c:pt>
                <c:pt idx="8267">
                  <c:v>5876.823810177418</c:v>
                </c:pt>
                <c:pt idx="8268">
                  <c:v>5876.823810177418</c:v>
                </c:pt>
                <c:pt idx="8269">
                  <c:v>5876.823810177418</c:v>
                </c:pt>
                <c:pt idx="8270">
                  <c:v>5876.823810177418</c:v>
                </c:pt>
                <c:pt idx="8271">
                  <c:v>5876.823810177418</c:v>
                </c:pt>
                <c:pt idx="8272">
                  <c:v>5876.823810177418</c:v>
                </c:pt>
                <c:pt idx="8273">
                  <c:v>5876.823810177418</c:v>
                </c:pt>
                <c:pt idx="8274">
                  <c:v>5876.823810177418</c:v>
                </c:pt>
                <c:pt idx="8275">
                  <c:v>5876.823810177418</c:v>
                </c:pt>
                <c:pt idx="8276">
                  <c:v>5876.823810177418</c:v>
                </c:pt>
                <c:pt idx="8277">
                  <c:v>5876.823810177418</c:v>
                </c:pt>
                <c:pt idx="8278">
                  <c:v>5876.823810177418</c:v>
                </c:pt>
                <c:pt idx="8279">
                  <c:v>5876.823810177418</c:v>
                </c:pt>
                <c:pt idx="8280">
                  <c:v>5876.823810177418</c:v>
                </c:pt>
                <c:pt idx="8281">
                  <c:v>5876.823810177418</c:v>
                </c:pt>
                <c:pt idx="8282">
                  <c:v>5876.823810177418</c:v>
                </c:pt>
                <c:pt idx="8283">
                  <c:v>5876.823810177418</c:v>
                </c:pt>
                <c:pt idx="8284">
                  <c:v>5876.823810177418</c:v>
                </c:pt>
                <c:pt idx="8285">
                  <c:v>5876.823810177418</c:v>
                </c:pt>
                <c:pt idx="8286">
                  <c:v>5876.823810177418</c:v>
                </c:pt>
                <c:pt idx="8287">
                  <c:v>5876.823810177418</c:v>
                </c:pt>
                <c:pt idx="8288">
                  <c:v>5876.823810177418</c:v>
                </c:pt>
                <c:pt idx="8289">
                  <c:v>5876.823810177418</c:v>
                </c:pt>
                <c:pt idx="8290">
                  <c:v>5876.823810177418</c:v>
                </c:pt>
                <c:pt idx="8291">
                  <c:v>5876.823810177418</c:v>
                </c:pt>
                <c:pt idx="8292">
                  <c:v>5876.823810177418</c:v>
                </c:pt>
                <c:pt idx="8293">
                  <c:v>5876.823810177418</c:v>
                </c:pt>
                <c:pt idx="8294">
                  <c:v>5876.823810177418</c:v>
                </c:pt>
                <c:pt idx="8295">
                  <c:v>5876.823810177418</c:v>
                </c:pt>
                <c:pt idx="8296">
                  <c:v>5876.823810177418</c:v>
                </c:pt>
                <c:pt idx="8297">
                  <c:v>5876.823810177418</c:v>
                </c:pt>
                <c:pt idx="8298">
                  <c:v>5876.823810177418</c:v>
                </c:pt>
                <c:pt idx="8299">
                  <c:v>5876.823810177418</c:v>
                </c:pt>
                <c:pt idx="8300">
                  <c:v>5876.823810177418</c:v>
                </c:pt>
                <c:pt idx="8301">
                  <c:v>5876.823810177418</c:v>
                </c:pt>
                <c:pt idx="8302">
                  <c:v>5876.823810177418</c:v>
                </c:pt>
                <c:pt idx="8303">
                  <c:v>5876.823810177418</c:v>
                </c:pt>
                <c:pt idx="8304">
                  <c:v>5876.823810177418</c:v>
                </c:pt>
                <c:pt idx="8305">
                  <c:v>5876.823810177418</c:v>
                </c:pt>
                <c:pt idx="8306">
                  <c:v>5876.823810177418</c:v>
                </c:pt>
                <c:pt idx="8307">
                  <c:v>5876.823810177418</c:v>
                </c:pt>
                <c:pt idx="8308">
                  <c:v>5876.823810177418</c:v>
                </c:pt>
                <c:pt idx="8309">
                  <c:v>5876.823810177418</c:v>
                </c:pt>
                <c:pt idx="8310">
                  <c:v>5876.823810177418</c:v>
                </c:pt>
                <c:pt idx="8311">
                  <c:v>5876.823810177418</c:v>
                </c:pt>
                <c:pt idx="8312">
                  <c:v>5876.823810177418</c:v>
                </c:pt>
                <c:pt idx="8313">
                  <c:v>5876.823810177418</c:v>
                </c:pt>
                <c:pt idx="8314">
                  <c:v>5876.823810177418</c:v>
                </c:pt>
                <c:pt idx="8315">
                  <c:v>5876.823810177418</c:v>
                </c:pt>
                <c:pt idx="8316">
                  <c:v>5876.823810177418</c:v>
                </c:pt>
                <c:pt idx="8317">
                  <c:v>5876.823810177418</c:v>
                </c:pt>
                <c:pt idx="8318">
                  <c:v>5876.823810177418</c:v>
                </c:pt>
                <c:pt idx="8319">
                  <c:v>5876.823810177418</c:v>
                </c:pt>
                <c:pt idx="8320">
                  <c:v>5876.823810177418</c:v>
                </c:pt>
                <c:pt idx="8321">
                  <c:v>5876.823810177418</c:v>
                </c:pt>
                <c:pt idx="8322">
                  <c:v>5876.823810177418</c:v>
                </c:pt>
                <c:pt idx="8323">
                  <c:v>5876.823810177418</c:v>
                </c:pt>
                <c:pt idx="8324">
                  <c:v>5876.823810177418</c:v>
                </c:pt>
                <c:pt idx="8325">
                  <c:v>5876.823810177418</c:v>
                </c:pt>
                <c:pt idx="8326">
                  <c:v>5876.823810177418</c:v>
                </c:pt>
                <c:pt idx="8327">
                  <c:v>5876.823810177418</c:v>
                </c:pt>
                <c:pt idx="8328">
                  <c:v>5876.823810177418</c:v>
                </c:pt>
                <c:pt idx="8329">
                  <c:v>5876.823810177418</c:v>
                </c:pt>
                <c:pt idx="8330">
                  <c:v>5876.823810177418</c:v>
                </c:pt>
                <c:pt idx="8331">
                  <c:v>5876.823810177418</c:v>
                </c:pt>
                <c:pt idx="8332">
                  <c:v>5876.823810177418</c:v>
                </c:pt>
                <c:pt idx="8333">
                  <c:v>5876.823810177418</c:v>
                </c:pt>
                <c:pt idx="8334">
                  <c:v>5876.823810177418</c:v>
                </c:pt>
                <c:pt idx="8335">
                  <c:v>5876.823810177418</c:v>
                </c:pt>
                <c:pt idx="8336">
                  <c:v>5876.823810177418</c:v>
                </c:pt>
                <c:pt idx="8337">
                  <c:v>5876.823810177418</c:v>
                </c:pt>
                <c:pt idx="8338">
                  <c:v>5876.823810177418</c:v>
                </c:pt>
                <c:pt idx="8339">
                  <c:v>5876.823810177418</c:v>
                </c:pt>
                <c:pt idx="8340">
                  <c:v>5876.823810177418</c:v>
                </c:pt>
                <c:pt idx="8341">
                  <c:v>5876.823810177418</c:v>
                </c:pt>
                <c:pt idx="8342">
                  <c:v>5876.823810177418</c:v>
                </c:pt>
                <c:pt idx="8343">
                  <c:v>5876.823810177418</c:v>
                </c:pt>
                <c:pt idx="8344">
                  <c:v>5876.823810177418</c:v>
                </c:pt>
                <c:pt idx="8345">
                  <c:v>5876.823810177418</c:v>
                </c:pt>
                <c:pt idx="8346">
                  <c:v>5876.823810177418</c:v>
                </c:pt>
                <c:pt idx="8347">
                  <c:v>5876.823810177418</c:v>
                </c:pt>
                <c:pt idx="8348">
                  <c:v>5876.823810177418</c:v>
                </c:pt>
                <c:pt idx="8349">
                  <c:v>5876.823810177418</c:v>
                </c:pt>
                <c:pt idx="8350">
                  <c:v>5876.823810177418</c:v>
                </c:pt>
                <c:pt idx="8351">
                  <c:v>5876.823810177418</c:v>
                </c:pt>
                <c:pt idx="8352">
                  <c:v>5876.823810177418</c:v>
                </c:pt>
                <c:pt idx="8353">
                  <c:v>5876.823810177418</c:v>
                </c:pt>
                <c:pt idx="8354">
                  <c:v>5876.823810177418</c:v>
                </c:pt>
                <c:pt idx="8355">
                  <c:v>5876.823810177418</c:v>
                </c:pt>
                <c:pt idx="8356">
                  <c:v>5876.823810177418</c:v>
                </c:pt>
                <c:pt idx="8357">
                  <c:v>5876.823810177418</c:v>
                </c:pt>
                <c:pt idx="8358">
                  <c:v>5876.823810177418</c:v>
                </c:pt>
                <c:pt idx="8359">
                  <c:v>5876.823810177418</c:v>
                </c:pt>
                <c:pt idx="8360">
                  <c:v>5876.823810177418</c:v>
                </c:pt>
                <c:pt idx="8361">
                  <c:v>5876.823810177418</c:v>
                </c:pt>
                <c:pt idx="8362">
                  <c:v>5876.823810177418</c:v>
                </c:pt>
                <c:pt idx="8363">
                  <c:v>5876.823810177418</c:v>
                </c:pt>
                <c:pt idx="8364">
                  <c:v>5876.823810177418</c:v>
                </c:pt>
                <c:pt idx="8365">
                  <c:v>5876.823810177418</c:v>
                </c:pt>
                <c:pt idx="8366">
                  <c:v>5876.823810177418</c:v>
                </c:pt>
                <c:pt idx="8367">
                  <c:v>5876.823810177418</c:v>
                </c:pt>
                <c:pt idx="8368">
                  <c:v>5876.823810177418</c:v>
                </c:pt>
                <c:pt idx="8369">
                  <c:v>5876.823810177418</c:v>
                </c:pt>
                <c:pt idx="8370">
                  <c:v>5876.823810177418</c:v>
                </c:pt>
                <c:pt idx="8371">
                  <c:v>5876.823810177418</c:v>
                </c:pt>
                <c:pt idx="8372">
                  <c:v>5876.823810177418</c:v>
                </c:pt>
                <c:pt idx="8373">
                  <c:v>5876.823810177418</c:v>
                </c:pt>
                <c:pt idx="8374">
                  <c:v>5876.823810177418</c:v>
                </c:pt>
                <c:pt idx="8375">
                  <c:v>5876.823810177418</c:v>
                </c:pt>
                <c:pt idx="8376">
                  <c:v>5876.823810177418</c:v>
                </c:pt>
                <c:pt idx="8377">
                  <c:v>5876.823810177418</c:v>
                </c:pt>
                <c:pt idx="8378">
                  <c:v>5876.823810177418</c:v>
                </c:pt>
                <c:pt idx="8379">
                  <c:v>5876.823810177418</c:v>
                </c:pt>
                <c:pt idx="8380">
                  <c:v>5876.823810177418</c:v>
                </c:pt>
                <c:pt idx="8381">
                  <c:v>5876.823810177418</c:v>
                </c:pt>
                <c:pt idx="8382">
                  <c:v>5876.823810177418</c:v>
                </c:pt>
                <c:pt idx="8383">
                  <c:v>5876.823810177418</c:v>
                </c:pt>
                <c:pt idx="8384">
                  <c:v>5876.823810177418</c:v>
                </c:pt>
                <c:pt idx="8385">
                  <c:v>5876.823810177418</c:v>
                </c:pt>
                <c:pt idx="8386">
                  <c:v>5876.823810177418</c:v>
                </c:pt>
                <c:pt idx="8387">
                  <c:v>5876.823810177418</c:v>
                </c:pt>
                <c:pt idx="8388">
                  <c:v>5876.823810177418</c:v>
                </c:pt>
                <c:pt idx="8389">
                  <c:v>5876.823810177418</c:v>
                </c:pt>
                <c:pt idx="8390">
                  <c:v>5876.823810177418</c:v>
                </c:pt>
                <c:pt idx="8391">
                  <c:v>5876.823810177418</c:v>
                </c:pt>
                <c:pt idx="8392">
                  <c:v>5876.823810177418</c:v>
                </c:pt>
                <c:pt idx="8393">
                  <c:v>5876.823810177418</c:v>
                </c:pt>
                <c:pt idx="8394">
                  <c:v>5876.823810177418</c:v>
                </c:pt>
                <c:pt idx="8395">
                  <c:v>5876.823810177418</c:v>
                </c:pt>
                <c:pt idx="8396">
                  <c:v>5876.823810177418</c:v>
                </c:pt>
                <c:pt idx="8397">
                  <c:v>5876.823810177418</c:v>
                </c:pt>
                <c:pt idx="8398">
                  <c:v>5876.823810177418</c:v>
                </c:pt>
                <c:pt idx="8399">
                  <c:v>5876.823810177418</c:v>
                </c:pt>
                <c:pt idx="8400">
                  <c:v>5876.823810177418</c:v>
                </c:pt>
                <c:pt idx="8401">
                  <c:v>5876.823810177418</c:v>
                </c:pt>
                <c:pt idx="8402">
                  <c:v>5876.823810177418</c:v>
                </c:pt>
                <c:pt idx="8403">
                  <c:v>5876.823810177418</c:v>
                </c:pt>
                <c:pt idx="8404">
                  <c:v>5876.823810177418</c:v>
                </c:pt>
                <c:pt idx="8405">
                  <c:v>5876.823810177418</c:v>
                </c:pt>
                <c:pt idx="8406">
                  <c:v>5876.823810177418</c:v>
                </c:pt>
                <c:pt idx="8407">
                  <c:v>5876.823810177418</c:v>
                </c:pt>
                <c:pt idx="8408">
                  <c:v>5876.823810177418</c:v>
                </c:pt>
                <c:pt idx="8409">
                  <c:v>5876.823810177418</c:v>
                </c:pt>
                <c:pt idx="8410">
                  <c:v>5876.823810177418</c:v>
                </c:pt>
                <c:pt idx="8411">
                  <c:v>5876.823810177418</c:v>
                </c:pt>
                <c:pt idx="8412">
                  <c:v>5876.823810177418</c:v>
                </c:pt>
                <c:pt idx="8413">
                  <c:v>5876.823810177418</c:v>
                </c:pt>
                <c:pt idx="8414">
                  <c:v>5876.823810177418</c:v>
                </c:pt>
                <c:pt idx="8415">
                  <c:v>5876.823810177418</c:v>
                </c:pt>
                <c:pt idx="8416">
                  <c:v>5876.823810177418</c:v>
                </c:pt>
                <c:pt idx="8417">
                  <c:v>5876.823810177418</c:v>
                </c:pt>
                <c:pt idx="8418">
                  <c:v>5876.823810177418</c:v>
                </c:pt>
                <c:pt idx="8419">
                  <c:v>5876.823810177418</c:v>
                </c:pt>
                <c:pt idx="8420">
                  <c:v>5876.823810177418</c:v>
                </c:pt>
                <c:pt idx="8421">
                  <c:v>5876.823810177418</c:v>
                </c:pt>
                <c:pt idx="8422">
                  <c:v>5876.823810177418</c:v>
                </c:pt>
                <c:pt idx="8423">
                  <c:v>5876.823810177418</c:v>
                </c:pt>
                <c:pt idx="8424">
                  <c:v>5876.823810177418</c:v>
                </c:pt>
                <c:pt idx="8425">
                  <c:v>5876.823810177418</c:v>
                </c:pt>
                <c:pt idx="8426">
                  <c:v>5876.823810177418</c:v>
                </c:pt>
                <c:pt idx="8427">
                  <c:v>5876.823810177418</c:v>
                </c:pt>
                <c:pt idx="8428">
                  <c:v>5876.823810177418</c:v>
                </c:pt>
                <c:pt idx="8429">
                  <c:v>5876.823810177418</c:v>
                </c:pt>
                <c:pt idx="8430">
                  <c:v>5876.823810177418</c:v>
                </c:pt>
                <c:pt idx="8431">
                  <c:v>5876.823810177418</c:v>
                </c:pt>
                <c:pt idx="8432">
                  <c:v>5876.823810177418</c:v>
                </c:pt>
                <c:pt idx="8433">
                  <c:v>5876.823810177418</c:v>
                </c:pt>
                <c:pt idx="8434">
                  <c:v>5876.823810177418</c:v>
                </c:pt>
                <c:pt idx="8435">
                  <c:v>5876.823810177418</c:v>
                </c:pt>
                <c:pt idx="8436">
                  <c:v>5876.823810177418</c:v>
                </c:pt>
                <c:pt idx="8437">
                  <c:v>5876.823810177418</c:v>
                </c:pt>
                <c:pt idx="8438">
                  <c:v>5876.823810177418</c:v>
                </c:pt>
                <c:pt idx="8439">
                  <c:v>5876.823810177418</c:v>
                </c:pt>
                <c:pt idx="8440">
                  <c:v>5876.823810177418</c:v>
                </c:pt>
                <c:pt idx="8441">
                  <c:v>5876.823810177418</c:v>
                </c:pt>
                <c:pt idx="8442">
                  <c:v>5876.823810177418</c:v>
                </c:pt>
                <c:pt idx="8443">
                  <c:v>5876.823810177418</c:v>
                </c:pt>
                <c:pt idx="8444">
                  <c:v>5876.823810177418</c:v>
                </c:pt>
                <c:pt idx="8445">
                  <c:v>5876.823810177418</c:v>
                </c:pt>
                <c:pt idx="8446">
                  <c:v>5876.823810177418</c:v>
                </c:pt>
                <c:pt idx="8447">
                  <c:v>5876.823810177418</c:v>
                </c:pt>
                <c:pt idx="8448">
                  <c:v>5876.823810177418</c:v>
                </c:pt>
                <c:pt idx="8449">
                  <c:v>5876.823810177418</c:v>
                </c:pt>
                <c:pt idx="8450">
                  <c:v>5876.823810177418</c:v>
                </c:pt>
                <c:pt idx="8451">
                  <c:v>5876.823810177418</c:v>
                </c:pt>
                <c:pt idx="8452">
                  <c:v>5876.823810177418</c:v>
                </c:pt>
                <c:pt idx="8453">
                  <c:v>5876.823810177418</c:v>
                </c:pt>
                <c:pt idx="8454">
                  <c:v>5876.823810177418</c:v>
                </c:pt>
                <c:pt idx="8455">
                  <c:v>5876.823810177418</c:v>
                </c:pt>
                <c:pt idx="8456">
                  <c:v>5876.823810177418</c:v>
                </c:pt>
                <c:pt idx="8457">
                  <c:v>5876.823810177418</c:v>
                </c:pt>
                <c:pt idx="8458">
                  <c:v>5876.823810177418</c:v>
                </c:pt>
                <c:pt idx="8459">
                  <c:v>5876.823810177418</c:v>
                </c:pt>
                <c:pt idx="8460">
                  <c:v>5876.823810177418</c:v>
                </c:pt>
                <c:pt idx="8461">
                  <c:v>5876.823810177418</c:v>
                </c:pt>
                <c:pt idx="8462">
                  <c:v>5876.823810177418</c:v>
                </c:pt>
                <c:pt idx="8463">
                  <c:v>5876.823810177418</c:v>
                </c:pt>
                <c:pt idx="8464">
                  <c:v>5876.823810177418</c:v>
                </c:pt>
                <c:pt idx="8465">
                  <c:v>5876.823810177418</c:v>
                </c:pt>
                <c:pt idx="8466">
                  <c:v>5876.823810177418</c:v>
                </c:pt>
                <c:pt idx="8467">
                  <c:v>5876.823810177418</c:v>
                </c:pt>
                <c:pt idx="8468">
                  <c:v>5876.823810177418</c:v>
                </c:pt>
                <c:pt idx="8469">
                  <c:v>5876.823810177418</c:v>
                </c:pt>
                <c:pt idx="8470">
                  <c:v>5876.823810177418</c:v>
                </c:pt>
                <c:pt idx="8471">
                  <c:v>5876.823810177418</c:v>
                </c:pt>
                <c:pt idx="8472">
                  <c:v>5876.823810177418</c:v>
                </c:pt>
                <c:pt idx="8473">
                  <c:v>5876.823810177418</c:v>
                </c:pt>
                <c:pt idx="8474">
                  <c:v>5876.823810177418</c:v>
                </c:pt>
                <c:pt idx="8475">
                  <c:v>5876.823810177418</c:v>
                </c:pt>
                <c:pt idx="8476">
                  <c:v>5876.823810177418</c:v>
                </c:pt>
                <c:pt idx="8477">
                  <c:v>5876.823810177418</c:v>
                </c:pt>
                <c:pt idx="8478">
                  <c:v>5876.823810177418</c:v>
                </c:pt>
                <c:pt idx="8479">
                  <c:v>5876.823810177418</c:v>
                </c:pt>
                <c:pt idx="8480">
                  <c:v>5876.823810177418</c:v>
                </c:pt>
                <c:pt idx="8481">
                  <c:v>5876.823810177418</c:v>
                </c:pt>
                <c:pt idx="8482">
                  <c:v>5876.823810177418</c:v>
                </c:pt>
                <c:pt idx="8483">
                  <c:v>5876.823810177418</c:v>
                </c:pt>
                <c:pt idx="8484">
                  <c:v>5876.823810177418</c:v>
                </c:pt>
                <c:pt idx="8485">
                  <c:v>5876.823810177418</c:v>
                </c:pt>
                <c:pt idx="8486">
                  <c:v>5876.823810177418</c:v>
                </c:pt>
                <c:pt idx="8487">
                  <c:v>5876.823810177418</c:v>
                </c:pt>
                <c:pt idx="8488">
                  <c:v>5876.823810177418</c:v>
                </c:pt>
                <c:pt idx="8489">
                  <c:v>5876.823810177418</c:v>
                </c:pt>
                <c:pt idx="8490">
                  <c:v>5876.823810177418</c:v>
                </c:pt>
                <c:pt idx="8491">
                  <c:v>5876.823810177418</c:v>
                </c:pt>
                <c:pt idx="8492">
                  <c:v>5876.823810177418</c:v>
                </c:pt>
                <c:pt idx="8493">
                  <c:v>5876.823810177418</c:v>
                </c:pt>
                <c:pt idx="8494">
                  <c:v>5876.823810177418</c:v>
                </c:pt>
                <c:pt idx="8495">
                  <c:v>5876.823810177418</c:v>
                </c:pt>
                <c:pt idx="8496">
                  <c:v>5876.823810177418</c:v>
                </c:pt>
                <c:pt idx="8497">
                  <c:v>5876.823810177418</c:v>
                </c:pt>
                <c:pt idx="8498">
                  <c:v>5876.823810177418</c:v>
                </c:pt>
                <c:pt idx="8499">
                  <c:v>5876.823810177418</c:v>
                </c:pt>
                <c:pt idx="8500">
                  <c:v>5876.823810177418</c:v>
                </c:pt>
                <c:pt idx="8501">
                  <c:v>5876.823810177418</c:v>
                </c:pt>
                <c:pt idx="8502">
                  <c:v>5876.823810177418</c:v>
                </c:pt>
                <c:pt idx="8503">
                  <c:v>5876.823810177418</c:v>
                </c:pt>
                <c:pt idx="8504">
                  <c:v>5876.823810177418</c:v>
                </c:pt>
                <c:pt idx="8505">
                  <c:v>5876.823810177418</c:v>
                </c:pt>
                <c:pt idx="8506">
                  <c:v>5876.823810177418</c:v>
                </c:pt>
                <c:pt idx="8507">
                  <c:v>5876.823810177418</c:v>
                </c:pt>
                <c:pt idx="8508">
                  <c:v>5876.823810177418</c:v>
                </c:pt>
                <c:pt idx="8509">
                  <c:v>5876.823810177418</c:v>
                </c:pt>
                <c:pt idx="8510">
                  <c:v>5876.823810177418</c:v>
                </c:pt>
                <c:pt idx="8511">
                  <c:v>5876.823810177418</c:v>
                </c:pt>
                <c:pt idx="8512">
                  <c:v>5876.823810177418</c:v>
                </c:pt>
                <c:pt idx="8513">
                  <c:v>5876.823810177418</c:v>
                </c:pt>
                <c:pt idx="8514">
                  <c:v>5876.823810177418</c:v>
                </c:pt>
                <c:pt idx="8515">
                  <c:v>5876.823810177418</c:v>
                </c:pt>
                <c:pt idx="8516">
                  <c:v>5876.823810177418</c:v>
                </c:pt>
                <c:pt idx="8517">
                  <c:v>5876.823810177418</c:v>
                </c:pt>
                <c:pt idx="8518">
                  <c:v>5876.823810177418</c:v>
                </c:pt>
                <c:pt idx="8519">
                  <c:v>5876.823810177418</c:v>
                </c:pt>
                <c:pt idx="8520">
                  <c:v>5876.823810177418</c:v>
                </c:pt>
                <c:pt idx="8521">
                  <c:v>5876.823810177418</c:v>
                </c:pt>
                <c:pt idx="8522">
                  <c:v>5876.823810177418</c:v>
                </c:pt>
                <c:pt idx="8523">
                  <c:v>5876.823810177418</c:v>
                </c:pt>
                <c:pt idx="8524">
                  <c:v>5876.823810177418</c:v>
                </c:pt>
                <c:pt idx="8525">
                  <c:v>5876.823810177418</c:v>
                </c:pt>
                <c:pt idx="8526">
                  <c:v>5876.823810177418</c:v>
                </c:pt>
                <c:pt idx="8527">
                  <c:v>5876.823810177418</c:v>
                </c:pt>
                <c:pt idx="8528">
                  <c:v>5876.823810177418</c:v>
                </c:pt>
                <c:pt idx="8529">
                  <c:v>5876.823810177418</c:v>
                </c:pt>
                <c:pt idx="8530">
                  <c:v>5876.823810177418</c:v>
                </c:pt>
                <c:pt idx="8531">
                  <c:v>5876.823810177418</c:v>
                </c:pt>
                <c:pt idx="8532">
                  <c:v>5876.823810177418</c:v>
                </c:pt>
                <c:pt idx="8533">
                  <c:v>5876.823810177418</c:v>
                </c:pt>
                <c:pt idx="8534">
                  <c:v>5876.823810177418</c:v>
                </c:pt>
                <c:pt idx="8535">
                  <c:v>5876.823810177418</c:v>
                </c:pt>
                <c:pt idx="8536">
                  <c:v>5876.823810177418</c:v>
                </c:pt>
                <c:pt idx="8537">
                  <c:v>5876.823810177418</c:v>
                </c:pt>
                <c:pt idx="8538">
                  <c:v>5876.823810177418</c:v>
                </c:pt>
                <c:pt idx="8539">
                  <c:v>5876.823810177418</c:v>
                </c:pt>
                <c:pt idx="8540">
                  <c:v>5876.823810177418</c:v>
                </c:pt>
                <c:pt idx="8541">
                  <c:v>5876.823810177418</c:v>
                </c:pt>
                <c:pt idx="8542">
                  <c:v>5876.823810177418</c:v>
                </c:pt>
                <c:pt idx="8543">
                  <c:v>5876.823810177418</c:v>
                </c:pt>
                <c:pt idx="8544">
                  <c:v>5876.823810177418</c:v>
                </c:pt>
                <c:pt idx="8545">
                  <c:v>5876.823810177418</c:v>
                </c:pt>
                <c:pt idx="8546">
                  <c:v>5876.823810177418</c:v>
                </c:pt>
                <c:pt idx="8547">
                  <c:v>5876.823810177418</c:v>
                </c:pt>
                <c:pt idx="8548">
                  <c:v>5876.823810177418</c:v>
                </c:pt>
                <c:pt idx="8549">
                  <c:v>5876.823810177418</c:v>
                </c:pt>
                <c:pt idx="8550">
                  <c:v>5876.823810177418</c:v>
                </c:pt>
                <c:pt idx="8551">
                  <c:v>5876.823810177418</c:v>
                </c:pt>
                <c:pt idx="8552">
                  <c:v>5876.823810177418</c:v>
                </c:pt>
                <c:pt idx="8553">
                  <c:v>5876.823810177418</c:v>
                </c:pt>
                <c:pt idx="8554">
                  <c:v>5876.823810177418</c:v>
                </c:pt>
                <c:pt idx="8555">
                  <c:v>5876.823810177418</c:v>
                </c:pt>
                <c:pt idx="8556">
                  <c:v>5876.823810177418</c:v>
                </c:pt>
                <c:pt idx="8557">
                  <c:v>5876.823810177418</c:v>
                </c:pt>
                <c:pt idx="8558">
                  <c:v>5876.823810177418</c:v>
                </c:pt>
                <c:pt idx="8559">
                  <c:v>5876.823810177418</c:v>
                </c:pt>
                <c:pt idx="8560">
                  <c:v>5876.823810177418</c:v>
                </c:pt>
                <c:pt idx="8561">
                  <c:v>5876.823810177418</c:v>
                </c:pt>
                <c:pt idx="8562">
                  <c:v>5876.823810177418</c:v>
                </c:pt>
                <c:pt idx="8563">
                  <c:v>5876.823810177418</c:v>
                </c:pt>
                <c:pt idx="8564">
                  <c:v>5876.823810177418</c:v>
                </c:pt>
                <c:pt idx="8565">
                  <c:v>5876.823810177418</c:v>
                </c:pt>
                <c:pt idx="8566">
                  <c:v>5876.823810177418</c:v>
                </c:pt>
                <c:pt idx="8567">
                  <c:v>5876.823810177418</c:v>
                </c:pt>
                <c:pt idx="8568">
                  <c:v>5876.823810177418</c:v>
                </c:pt>
                <c:pt idx="8569">
                  <c:v>5876.823810177418</c:v>
                </c:pt>
                <c:pt idx="8570">
                  <c:v>5876.823810177418</c:v>
                </c:pt>
                <c:pt idx="8571">
                  <c:v>5876.823810177418</c:v>
                </c:pt>
                <c:pt idx="8572">
                  <c:v>5876.823810177418</c:v>
                </c:pt>
                <c:pt idx="8573">
                  <c:v>5876.823810177418</c:v>
                </c:pt>
                <c:pt idx="8574">
                  <c:v>5876.823810177418</c:v>
                </c:pt>
                <c:pt idx="8575">
                  <c:v>5876.823810177418</c:v>
                </c:pt>
                <c:pt idx="8576">
                  <c:v>5876.823810177418</c:v>
                </c:pt>
                <c:pt idx="8577">
                  <c:v>5876.823810177418</c:v>
                </c:pt>
                <c:pt idx="8578">
                  <c:v>5876.823810177418</c:v>
                </c:pt>
                <c:pt idx="8579">
                  <c:v>5876.823810177418</c:v>
                </c:pt>
                <c:pt idx="8580">
                  <c:v>5876.823810177418</c:v>
                </c:pt>
                <c:pt idx="8581">
                  <c:v>5876.823810177418</c:v>
                </c:pt>
                <c:pt idx="8582">
                  <c:v>5876.823810177418</c:v>
                </c:pt>
                <c:pt idx="8583">
                  <c:v>5876.823810177418</c:v>
                </c:pt>
                <c:pt idx="8584">
                  <c:v>5876.823810177418</c:v>
                </c:pt>
                <c:pt idx="8585">
                  <c:v>5876.823810177418</c:v>
                </c:pt>
                <c:pt idx="8586">
                  <c:v>5876.823810177418</c:v>
                </c:pt>
                <c:pt idx="8587">
                  <c:v>5876.823810177418</c:v>
                </c:pt>
                <c:pt idx="8588">
                  <c:v>5876.823810177418</c:v>
                </c:pt>
                <c:pt idx="8589">
                  <c:v>5876.823810177418</c:v>
                </c:pt>
                <c:pt idx="8590">
                  <c:v>5876.823810177418</c:v>
                </c:pt>
                <c:pt idx="8591">
                  <c:v>5876.823810177418</c:v>
                </c:pt>
                <c:pt idx="8592">
                  <c:v>5876.823810177418</c:v>
                </c:pt>
                <c:pt idx="8593">
                  <c:v>5876.823810177418</c:v>
                </c:pt>
                <c:pt idx="8594">
                  <c:v>5876.823810177418</c:v>
                </c:pt>
                <c:pt idx="8595">
                  <c:v>5876.823810177418</c:v>
                </c:pt>
                <c:pt idx="8596">
                  <c:v>5876.823810177418</c:v>
                </c:pt>
                <c:pt idx="8597">
                  <c:v>5876.823810177418</c:v>
                </c:pt>
                <c:pt idx="8598">
                  <c:v>5876.823810177418</c:v>
                </c:pt>
                <c:pt idx="8599">
                  <c:v>5876.823810177418</c:v>
                </c:pt>
                <c:pt idx="8600">
                  <c:v>5876.823810177418</c:v>
                </c:pt>
                <c:pt idx="8601">
                  <c:v>5876.823810177418</c:v>
                </c:pt>
                <c:pt idx="8602">
                  <c:v>5876.823810177418</c:v>
                </c:pt>
                <c:pt idx="8603">
                  <c:v>5876.823810177418</c:v>
                </c:pt>
                <c:pt idx="8604">
                  <c:v>5876.823810177418</c:v>
                </c:pt>
                <c:pt idx="8605">
                  <c:v>5876.823810177418</c:v>
                </c:pt>
                <c:pt idx="8606">
                  <c:v>5876.823810177418</c:v>
                </c:pt>
                <c:pt idx="8607">
                  <c:v>5876.823810177418</c:v>
                </c:pt>
                <c:pt idx="8608">
                  <c:v>5876.823810177418</c:v>
                </c:pt>
                <c:pt idx="8609">
                  <c:v>5876.823810177418</c:v>
                </c:pt>
                <c:pt idx="8610">
                  <c:v>5876.823810177418</c:v>
                </c:pt>
                <c:pt idx="8611">
                  <c:v>5876.823810177418</c:v>
                </c:pt>
                <c:pt idx="8612">
                  <c:v>5876.823810177418</c:v>
                </c:pt>
                <c:pt idx="8613">
                  <c:v>5876.823810177418</c:v>
                </c:pt>
                <c:pt idx="8614">
                  <c:v>5876.823810177418</c:v>
                </c:pt>
                <c:pt idx="8615">
                  <c:v>5876.823810177418</c:v>
                </c:pt>
                <c:pt idx="8616">
                  <c:v>5876.823810177418</c:v>
                </c:pt>
                <c:pt idx="8617">
                  <c:v>5876.823810177418</c:v>
                </c:pt>
                <c:pt idx="8618">
                  <c:v>5876.823810177418</c:v>
                </c:pt>
                <c:pt idx="8619">
                  <c:v>5876.823810177418</c:v>
                </c:pt>
                <c:pt idx="8620">
                  <c:v>5876.823810177418</c:v>
                </c:pt>
                <c:pt idx="8621">
                  <c:v>5876.823810177418</c:v>
                </c:pt>
                <c:pt idx="8622">
                  <c:v>5876.823810177418</c:v>
                </c:pt>
                <c:pt idx="8623">
                  <c:v>5876.823810177418</c:v>
                </c:pt>
                <c:pt idx="8624">
                  <c:v>5876.823810177418</c:v>
                </c:pt>
                <c:pt idx="8625">
                  <c:v>5876.823810177418</c:v>
                </c:pt>
                <c:pt idx="8626">
                  <c:v>5876.823810177418</c:v>
                </c:pt>
                <c:pt idx="8627">
                  <c:v>5876.823810177418</c:v>
                </c:pt>
                <c:pt idx="8628">
                  <c:v>5876.823810177418</c:v>
                </c:pt>
                <c:pt idx="8629">
                  <c:v>5876.823810177418</c:v>
                </c:pt>
                <c:pt idx="8630">
                  <c:v>5876.823810177418</c:v>
                </c:pt>
                <c:pt idx="8631">
                  <c:v>5876.823810177418</c:v>
                </c:pt>
                <c:pt idx="8632">
                  <c:v>5876.823810177418</c:v>
                </c:pt>
                <c:pt idx="8633">
                  <c:v>5876.823810177418</c:v>
                </c:pt>
                <c:pt idx="8634">
                  <c:v>5876.823810177418</c:v>
                </c:pt>
                <c:pt idx="8635">
                  <c:v>5876.823810177418</c:v>
                </c:pt>
                <c:pt idx="8636">
                  <c:v>5876.823810177418</c:v>
                </c:pt>
                <c:pt idx="8637">
                  <c:v>5876.823810177418</c:v>
                </c:pt>
                <c:pt idx="8638">
                  <c:v>5876.823810177418</c:v>
                </c:pt>
                <c:pt idx="8639">
                  <c:v>5876.823810177418</c:v>
                </c:pt>
                <c:pt idx="8640">
                  <c:v>5876.823810177418</c:v>
                </c:pt>
                <c:pt idx="8641">
                  <c:v>5876.823810177418</c:v>
                </c:pt>
                <c:pt idx="8642">
                  <c:v>5876.823810177418</c:v>
                </c:pt>
                <c:pt idx="8643">
                  <c:v>5876.823810177418</c:v>
                </c:pt>
                <c:pt idx="8644">
                  <c:v>5876.823810177418</c:v>
                </c:pt>
                <c:pt idx="8645">
                  <c:v>5876.823810177418</c:v>
                </c:pt>
                <c:pt idx="8646">
                  <c:v>5876.823810177418</c:v>
                </c:pt>
                <c:pt idx="8647">
                  <c:v>5876.823810177418</c:v>
                </c:pt>
                <c:pt idx="8648">
                  <c:v>5876.823810177418</c:v>
                </c:pt>
                <c:pt idx="8649">
                  <c:v>5876.823810177418</c:v>
                </c:pt>
                <c:pt idx="8650">
                  <c:v>5876.823810177418</c:v>
                </c:pt>
                <c:pt idx="8651">
                  <c:v>5876.823810177418</c:v>
                </c:pt>
                <c:pt idx="8652">
                  <c:v>5876.823810177418</c:v>
                </c:pt>
                <c:pt idx="8653">
                  <c:v>5876.823810177418</c:v>
                </c:pt>
                <c:pt idx="8654">
                  <c:v>5876.823810177418</c:v>
                </c:pt>
                <c:pt idx="8655">
                  <c:v>5876.823810177418</c:v>
                </c:pt>
                <c:pt idx="8656">
                  <c:v>5876.823810177418</c:v>
                </c:pt>
                <c:pt idx="8657">
                  <c:v>5876.823810177418</c:v>
                </c:pt>
                <c:pt idx="8658">
                  <c:v>5876.823810177418</c:v>
                </c:pt>
                <c:pt idx="8659">
                  <c:v>5876.823810177418</c:v>
                </c:pt>
                <c:pt idx="8660">
                  <c:v>5876.823810177418</c:v>
                </c:pt>
                <c:pt idx="8661">
                  <c:v>5876.823810177418</c:v>
                </c:pt>
                <c:pt idx="8662">
                  <c:v>5876.823810177418</c:v>
                </c:pt>
                <c:pt idx="8663">
                  <c:v>5876.823810177418</c:v>
                </c:pt>
                <c:pt idx="8664">
                  <c:v>5876.823810177418</c:v>
                </c:pt>
                <c:pt idx="8665">
                  <c:v>5876.823810177418</c:v>
                </c:pt>
                <c:pt idx="8666">
                  <c:v>5876.823810177418</c:v>
                </c:pt>
                <c:pt idx="8667">
                  <c:v>5876.823810177418</c:v>
                </c:pt>
                <c:pt idx="8668">
                  <c:v>5876.823810177418</c:v>
                </c:pt>
                <c:pt idx="8669">
                  <c:v>5876.823810177418</c:v>
                </c:pt>
                <c:pt idx="8670">
                  <c:v>5876.823810177418</c:v>
                </c:pt>
                <c:pt idx="8671">
                  <c:v>5876.823810177418</c:v>
                </c:pt>
                <c:pt idx="8672">
                  <c:v>5876.823810177418</c:v>
                </c:pt>
                <c:pt idx="8673">
                  <c:v>5876.823810177418</c:v>
                </c:pt>
                <c:pt idx="8674">
                  <c:v>5876.823810177418</c:v>
                </c:pt>
                <c:pt idx="8675">
                  <c:v>5876.823810177418</c:v>
                </c:pt>
                <c:pt idx="8676">
                  <c:v>5876.823810177418</c:v>
                </c:pt>
                <c:pt idx="8677">
                  <c:v>5876.823810177418</c:v>
                </c:pt>
                <c:pt idx="8678">
                  <c:v>5876.823810177418</c:v>
                </c:pt>
                <c:pt idx="8679">
                  <c:v>5876.823810177418</c:v>
                </c:pt>
                <c:pt idx="8680">
                  <c:v>5876.823810177418</c:v>
                </c:pt>
                <c:pt idx="8681">
                  <c:v>5876.823810177418</c:v>
                </c:pt>
                <c:pt idx="8682">
                  <c:v>5876.823810177418</c:v>
                </c:pt>
                <c:pt idx="8683">
                  <c:v>5876.823810177418</c:v>
                </c:pt>
                <c:pt idx="8684">
                  <c:v>5876.823810177418</c:v>
                </c:pt>
                <c:pt idx="8685">
                  <c:v>5876.823810177418</c:v>
                </c:pt>
                <c:pt idx="8686">
                  <c:v>5876.823810177418</c:v>
                </c:pt>
                <c:pt idx="8687">
                  <c:v>5876.823810177418</c:v>
                </c:pt>
                <c:pt idx="8688">
                  <c:v>5876.823810177418</c:v>
                </c:pt>
                <c:pt idx="8689">
                  <c:v>5876.823810177418</c:v>
                </c:pt>
                <c:pt idx="8690">
                  <c:v>5876.823810177418</c:v>
                </c:pt>
                <c:pt idx="8691">
                  <c:v>5876.823810177418</c:v>
                </c:pt>
                <c:pt idx="8692">
                  <c:v>5876.823810177418</c:v>
                </c:pt>
                <c:pt idx="8693">
                  <c:v>5876.823810177418</c:v>
                </c:pt>
                <c:pt idx="8694">
                  <c:v>5876.823810177418</c:v>
                </c:pt>
                <c:pt idx="8695">
                  <c:v>5876.823810177418</c:v>
                </c:pt>
                <c:pt idx="8696">
                  <c:v>5876.823810177418</c:v>
                </c:pt>
                <c:pt idx="8697">
                  <c:v>5876.823810177418</c:v>
                </c:pt>
                <c:pt idx="8698">
                  <c:v>5876.823810177418</c:v>
                </c:pt>
                <c:pt idx="8699">
                  <c:v>5876.823810177418</c:v>
                </c:pt>
                <c:pt idx="8700">
                  <c:v>5876.823810177418</c:v>
                </c:pt>
                <c:pt idx="8701">
                  <c:v>5876.823810177418</c:v>
                </c:pt>
                <c:pt idx="8702">
                  <c:v>5876.823810177418</c:v>
                </c:pt>
                <c:pt idx="8703">
                  <c:v>5876.823810177418</c:v>
                </c:pt>
                <c:pt idx="8704">
                  <c:v>5876.823810177418</c:v>
                </c:pt>
                <c:pt idx="8705">
                  <c:v>5876.823810177418</c:v>
                </c:pt>
                <c:pt idx="8706">
                  <c:v>5876.823810177418</c:v>
                </c:pt>
                <c:pt idx="8707">
                  <c:v>5876.823810177418</c:v>
                </c:pt>
                <c:pt idx="8708">
                  <c:v>5876.823810177418</c:v>
                </c:pt>
                <c:pt idx="8709">
                  <c:v>5876.823810177418</c:v>
                </c:pt>
                <c:pt idx="8710">
                  <c:v>5876.823810177418</c:v>
                </c:pt>
                <c:pt idx="8711">
                  <c:v>5876.823810177418</c:v>
                </c:pt>
                <c:pt idx="8712">
                  <c:v>5876.823810177418</c:v>
                </c:pt>
                <c:pt idx="8713">
                  <c:v>5876.823810177418</c:v>
                </c:pt>
                <c:pt idx="8714">
                  <c:v>5876.823810177418</c:v>
                </c:pt>
                <c:pt idx="8715">
                  <c:v>5876.823810177418</c:v>
                </c:pt>
                <c:pt idx="8716">
                  <c:v>5876.823810177418</c:v>
                </c:pt>
                <c:pt idx="8717">
                  <c:v>5876.823810177418</c:v>
                </c:pt>
                <c:pt idx="8718">
                  <c:v>5876.823810177418</c:v>
                </c:pt>
                <c:pt idx="8719">
                  <c:v>5876.823810177418</c:v>
                </c:pt>
                <c:pt idx="8720">
                  <c:v>5876.823810177418</c:v>
                </c:pt>
                <c:pt idx="8721">
                  <c:v>5876.823810177418</c:v>
                </c:pt>
                <c:pt idx="8722">
                  <c:v>5876.823810177418</c:v>
                </c:pt>
                <c:pt idx="8723">
                  <c:v>5876.823810177418</c:v>
                </c:pt>
                <c:pt idx="8724">
                  <c:v>5876.823810177418</c:v>
                </c:pt>
                <c:pt idx="8725">
                  <c:v>5876.823810177418</c:v>
                </c:pt>
                <c:pt idx="8726">
                  <c:v>5876.823810177418</c:v>
                </c:pt>
                <c:pt idx="8727">
                  <c:v>5876.823810177418</c:v>
                </c:pt>
                <c:pt idx="8728">
                  <c:v>5876.823810177418</c:v>
                </c:pt>
                <c:pt idx="8729">
                  <c:v>5876.823810177418</c:v>
                </c:pt>
                <c:pt idx="8730">
                  <c:v>5876.823810177418</c:v>
                </c:pt>
                <c:pt idx="8731">
                  <c:v>5876.823810177418</c:v>
                </c:pt>
                <c:pt idx="8732">
                  <c:v>5876.823810177418</c:v>
                </c:pt>
                <c:pt idx="8733">
                  <c:v>5876.823810177418</c:v>
                </c:pt>
                <c:pt idx="8734">
                  <c:v>5876.823810177418</c:v>
                </c:pt>
                <c:pt idx="8735">
                  <c:v>5876.823810177418</c:v>
                </c:pt>
                <c:pt idx="8736">
                  <c:v>5876.823810177418</c:v>
                </c:pt>
                <c:pt idx="8737">
                  <c:v>5876.823810177418</c:v>
                </c:pt>
                <c:pt idx="8738">
                  <c:v>5876.823810177418</c:v>
                </c:pt>
                <c:pt idx="8739">
                  <c:v>5876.823810177418</c:v>
                </c:pt>
                <c:pt idx="8740">
                  <c:v>5876.823810177418</c:v>
                </c:pt>
                <c:pt idx="8741">
                  <c:v>5876.823810177418</c:v>
                </c:pt>
                <c:pt idx="8742">
                  <c:v>5876.823810177418</c:v>
                </c:pt>
                <c:pt idx="8743">
                  <c:v>5876.823810177418</c:v>
                </c:pt>
                <c:pt idx="8744">
                  <c:v>5876.823810177418</c:v>
                </c:pt>
                <c:pt idx="8745">
                  <c:v>5876.823810177418</c:v>
                </c:pt>
                <c:pt idx="8746">
                  <c:v>5876.823810177418</c:v>
                </c:pt>
                <c:pt idx="8747">
                  <c:v>5876.823810177418</c:v>
                </c:pt>
                <c:pt idx="8748">
                  <c:v>5876.823810177418</c:v>
                </c:pt>
                <c:pt idx="8749">
                  <c:v>5876.823810177418</c:v>
                </c:pt>
                <c:pt idx="8750">
                  <c:v>5876.823810177418</c:v>
                </c:pt>
                <c:pt idx="8751">
                  <c:v>5876.823810177418</c:v>
                </c:pt>
                <c:pt idx="8752">
                  <c:v>5876.823810177418</c:v>
                </c:pt>
                <c:pt idx="8753">
                  <c:v>5876.823810177418</c:v>
                </c:pt>
                <c:pt idx="8754">
                  <c:v>5876.823810177418</c:v>
                </c:pt>
                <c:pt idx="8755">
                  <c:v>5876.823810177418</c:v>
                </c:pt>
                <c:pt idx="8756">
                  <c:v>5876.823810177418</c:v>
                </c:pt>
                <c:pt idx="8757">
                  <c:v>5876.823810177418</c:v>
                </c:pt>
                <c:pt idx="8758">
                  <c:v>5876.823810177418</c:v>
                </c:pt>
                <c:pt idx="8759">
                  <c:v>5876.823810177418</c:v>
                </c:pt>
                <c:pt idx="8760">
                  <c:v>5876.823810177418</c:v>
                </c:pt>
                <c:pt idx="8761">
                  <c:v>5876.823810177418</c:v>
                </c:pt>
                <c:pt idx="8762">
                  <c:v>5876.823810177418</c:v>
                </c:pt>
                <c:pt idx="8763">
                  <c:v>5876.823810177418</c:v>
                </c:pt>
                <c:pt idx="8764">
                  <c:v>5876.823810177418</c:v>
                </c:pt>
                <c:pt idx="8765">
                  <c:v>5876.823810177418</c:v>
                </c:pt>
                <c:pt idx="8766">
                  <c:v>5876.823810177418</c:v>
                </c:pt>
                <c:pt idx="8767">
                  <c:v>5876.823810177418</c:v>
                </c:pt>
                <c:pt idx="8768">
                  <c:v>5876.823810177418</c:v>
                </c:pt>
                <c:pt idx="8769">
                  <c:v>5876.823810177418</c:v>
                </c:pt>
                <c:pt idx="8770">
                  <c:v>5876.823810177418</c:v>
                </c:pt>
                <c:pt idx="8771">
                  <c:v>5876.823810177418</c:v>
                </c:pt>
                <c:pt idx="8772">
                  <c:v>5876.823810177418</c:v>
                </c:pt>
                <c:pt idx="8773">
                  <c:v>5876.823810177418</c:v>
                </c:pt>
                <c:pt idx="8774">
                  <c:v>5876.823810177418</c:v>
                </c:pt>
                <c:pt idx="8775">
                  <c:v>5876.823810177418</c:v>
                </c:pt>
                <c:pt idx="8776">
                  <c:v>5876.823810177418</c:v>
                </c:pt>
                <c:pt idx="8777">
                  <c:v>5876.823810177418</c:v>
                </c:pt>
                <c:pt idx="8778">
                  <c:v>5876.823810177418</c:v>
                </c:pt>
                <c:pt idx="8779">
                  <c:v>5876.823810177418</c:v>
                </c:pt>
                <c:pt idx="8780">
                  <c:v>5876.823810177418</c:v>
                </c:pt>
                <c:pt idx="8781">
                  <c:v>5876.823810177418</c:v>
                </c:pt>
                <c:pt idx="8782">
                  <c:v>5876.823810177418</c:v>
                </c:pt>
                <c:pt idx="8783">
                  <c:v>5876.823810177418</c:v>
                </c:pt>
                <c:pt idx="8784">
                  <c:v>5876.823810177418</c:v>
                </c:pt>
                <c:pt idx="8785">
                  <c:v>5876.823810177418</c:v>
                </c:pt>
                <c:pt idx="8786">
                  <c:v>5876.823810177418</c:v>
                </c:pt>
                <c:pt idx="8787">
                  <c:v>5876.823810177418</c:v>
                </c:pt>
                <c:pt idx="8788">
                  <c:v>5876.823810177418</c:v>
                </c:pt>
                <c:pt idx="8789">
                  <c:v>5876.823810177418</c:v>
                </c:pt>
                <c:pt idx="8790">
                  <c:v>5876.823810177418</c:v>
                </c:pt>
                <c:pt idx="8791">
                  <c:v>5876.823810177418</c:v>
                </c:pt>
                <c:pt idx="8792">
                  <c:v>5876.823810177418</c:v>
                </c:pt>
                <c:pt idx="8793">
                  <c:v>5876.823810177418</c:v>
                </c:pt>
                <c:pt idx="8794">
                  <c:v>5876.823810177418</c:v>
                </c:pt>
                <c:pt idx="8795">
                  <c:v>5876.823810177418</c:v>
                </c:pt>
                <c:pt idx="8796">
                  <c:v>5876.823810177418</c:v>
                </c:pt>
                <c:pt idx="8797">
                  <c:v>5876.823810177418</c:v>
                </c:pt>
                <c:pt idx="8798">
                  <c:v>5876.823810177418</c:v>
                </c:pt>
                <c:pt idx="8799">
                  <c:v>5876.823810177418</c:v>
                </c:pt>
                <c:pt idx="8800">
                  <c:v>5876.823810177418</c:v>
                </c:pt>
                <c:pt idx="8801">
                  <c:v>5876.823810177418</c:v>
                </c:pt>
                <c:pt idx="8802">
                  <c:v>5876.823810177418</c:v>
                </c:pt>
                <c:pt idx="8803">
                  <c:v>5876.823810177418</c:v>
                </c:pt>
                <c:pt idx="8804">
                  <c:v>5876.823810177418</c:v>
                </c:pt>
                <c:pt idx="8805">
                  <c:v>5876.823810177418</c:v>
                </c:pt>
                <c:pt idx="8806">
                  <c:v>5876.823810177418</c:v>
                </c:pt>
                <c:pt idx="8807">
                  <c:v>5876.823810177418</c:v>
                </c:pt>
                <c:pt idx="8808">
                  <c:v>5876.823810177418</c:v>
                </c:pt>
                <c:pt idx="8809">
                  <c:v>5876.823810177418</c:v>
                </c:pt>
                <c:pt idx="8810">
                  <c:v>5876.823810177418</c:v>
                </c:pt>
                <c:pt idx="8811">
                  <c:v>5876.823810177418</c:v>
                </c:pt>
                <c:pt idx="8812">
                  <c:v>5876.823810177418</c:v>
                </c:pt>
                <c:pt idx="8813">
                  <c:v>5876.823810177418</c:v>
                </c:pt>
                <c:pt idx="8814">
                  <c:v>5876.823810177418</c:v>
                </c:pt>
                <c:pt idx="8815">
                  <c:v>5876.823810177418</c:v>
                </c:pt>
                <c:pt idx="8816">
                  <c:v>5876.823810177418</c:v>
                </c:pt>
                <c:pt idx="8817">
                  <c:v>5876.823810177418</c:v>
                </c:pt>
                <c:pt idx="8818">
                  <c:v>5876.823810177418</c:v>
                </c:pt>
                <c:pt idx="8819">
                  <c:v>5876.823810177418</c:v>
                </c:pt>
                <c:pt idx="8820">
                  <c:v>5876.823810177418</c:v>
                </c:pt>
                <c:pt idx="8821">
                  <c:v>5876.823810177418</c:v>
                </c:pt>
                <c:pt idx="8822">
                  <c:v>5876.823810177418</c:v>
                </c:pt>
                <c:pt idx="8823">
                  <c:v>5876.823810177418</c:v>
                </c:pt>
                <c:pt idx="8824">
                  <c:v>5876.823810177418</c:v>
                </c:pt>
                <c:pt idx="8825">
                  <c:v>5876.823810177418</c:v>
                </c:pt>
                <c:pt idx="8826">
                  <c:v>5876.823810177418</c:v>
                </c:pt>
                <c:pt idx="8827">
                  <c:v>5876.823810177418</c:v>
                </c:pt>
                <c:pt idx="8828">
                  <c:v>5876.823810177418</c:v>
                </c:pt>
                <c:pt idx="8829">
                  <c:v>5876.823810177418</c:v>
                </c:pt>
                <c:pt idx="8830">
                  <c:v>5876.823810177418</c:v>
                </c:pt>
                <c:pt idx="8831">
                  <c:v>5876.823810177418</c:v>
                </c:pt>
                <c:pt idx="8832">
                  <c:v>5876.823810177418</c:v>
                </c:pt>
                <c:pt idx="8833">
                  <c:v>5876.823810177418</c:v>
                </c:pt>
                <c:pt idx="8834">
                  <c:v>5876.823810177418</c:v>
                </c:pt>
                <c:pt idx="8835">
                  <c:v>5876.823810177418</c:v>
                </c:pt>
                <c:pt idx="8836">
                  <c:v>5876.823810177418</c:v>
                </c:pt>
                <c:pt idx="8837">
                  <c:v>5876.823810177418</c:v>
                </c:pt>
                <c:pt idx="8838">
                  <c:v>5876.823810177418</c:v>
                </c:pt>
                <c:pt idx="8839">
                  <c:v>5876.823810177418</c:v>
                </c:pt>
                <c:pt idx="8840">
                  <c:v>5876.823810177418</c:v>
                </c:pt>
                <c:pt idx="8841">
                  <c:v>5876.823810177418</c:v>
                </c:pt>
                <c:pt idx="8842">
                  <c:v>5876.823810177418</c:v>
                </c:pt>
                <c:pt idx="8843">
                  <c:v>5876.823810177418</c:v>
                </c:pt>
                <c:pt idx="8844">
                  <c:v>5876.823810177418</c:v>
                </c:pt>
                <c:pt idx="8845">
                  <c:v>5876.823810177418</c:v>
                </c:pt>
                <c:pt idx="8846">
                  <c:v>5876.823810177418</c:v>
                </c:pt>
                <c:pt idx="8847">
                  <c:v>5876.823810177418</c:v>
                </c:pt>
                <c:pt idx="8848">
                  <c:v>5876.823810177418</c:v>
                </c:pt>
                <c:pt idx="8849">
                  <c:v>5876.823810177418</c:v>
                </c:pt>
                <c:pt idx="8850">
                  <c:v>5876.823810177418</c:v>
                </c:pt>
                <c:pt idx="8851">
                  <c:v>5876.823810177418</c:v>
                </c:pt>
                <c:pt idx="8852">
                  <c:v>5876.823810177418</c:v>
                </c:pt>
                <c:pt idx="8853">
                  <c:v>5876.823810177418</c:v>
                </c:pt>
                <c:pt idx="8854">
                  <c:v>5876.823810177418</c:v>
                </c:pt>
                <c:pt idx="8855">
                  <c:v>5876.823810177418</c:v>
                </c:pt>
                <c:pt idx="8856">
                  <c:v>5876.823810177418</c:v>
                </c:pt>
                <c:pt idx="8857">
                  <c:v>5876.823810177418</c:v>
                </c:pt>
                <c:pt idx="8858">
                  <c:v>5876.823810177418</c:v>
                </c:pt>
                <c:pt idx="8859">
                  <c:v>5876.823810177418</c:v>
                </c:pt>
                <c:pt idx="8860">
                  <c:v>5876.823810177418</c:v>
                </c:pt>
                <c:pt idx="8861">
                  <c:v>5876.823810177418</c:v>
                </c:pt>
                <c:pt idx="8862">
                  <c:v>5876.823810177418</c:v>
                </c:pt>
                <c:pt idx="8863">
                  <c:v>5876.823810177418</c:v>
                </c:pt>
                <c:pt idx="8864">
                  <c:v>5876.823810177418</c:v>
                </c:pt>
                <c:pt idx="8865">
                  <c:v>5876.823810177418</c:v>
                </c:pt>
                <c:pt idx="8866">
                  <c:v>5876.823810177418</c:v>
                </c:pt>
                <c:pt idx="8867">
                  <c:v>5876.823810177418</c:v>
                </c:pt>
                <c:pt idx="8868">
                  <c:v>5876.823810177418</c:v>
                </c:pt>
                <c:pt idx="8869">
                  <c:v>5876.823810177418</c:v>
                </c:pt>
                <c:pt idx="8870">
                  <c:v>5876.823810177418</c:v>
                </c:pt>
                <c:pt idx="8871">
                  <c:v>5876.823810177418</c:v>
                </c:pt>
                <c:pt idx="8872">
                  <c:v>5876.823810177418</c:v>
                </c:pt>
                <c:pt idx="8873">
                  <c:v>5876.823810177418</c:v>
                </c:pt>
                <c:pt idx="8874">
                  <c:v>5876.823810177418</c:v>
                </c:pt>
                <c:pt idx="8875">
                  <c:v>5876.823810177418</c:v>
                </c:pt>
                <c:pt idx="8876">
                  <c:v>5876.823810177418</c:v>
                </c:pt>
                <c:pt idx="8877">
                  <c:v>5876.823810177418</c:v>
                </c:pt>
                <c:pt idx="8878">
                  <c:v>5876.823810177418</c:v>
                </c:pt>
                <c:pt idx="8879">
                  <c:v>5876.823810177418</c:v>
                </c:pt>
                <c:pt idx="8880">
                  <c:v>5876.823810177418</c:v>
                </c:pt>
                <c:pt idx="8881">
                  <c:v>5876.823810177418</c:v>
                </c:pt>
                <c:pt idx="8882">
                  <c:v>5876.823810177418</c:v>
                </c:pt>
                <c:pt idx="8883">
                  <c:v>5876.823810177418</c:v>
                </c:pt>
                <c:pt idx="8884">
                  <c:v>5876.823810177418</c:v>
                </c:pt>
                <c:pt idx="8885">
                  <c:v>5876.823810177418</c:v>
                </c:pt>
                <c:pt idx="8886">
                  <c:v>5876.823810177418</c:v>
                </c:pt>
                <c:pt idx="8887">
                  <c:v>5876.823810177418</c:v>
                </c:pt>
                <c:pt idx="8888">
                  <c:v>5876.823810177418</c:v>
                </c:pt>
                <c:pt idx="8889">
                  <c:v>5876.823810177418</c:v>
                </c:pt>
                <c:pt idx="8890">
                  <c:v>5876.823810177418</c:v>
                </c:pt>
                <c:pt idx="8891">
                  <c:v>5876.823810177418</c:v>
                </c:pt>
                <c:pt idx="8892">
                  <c:v>5876.823810177418</c:v>
                </c:pt>
                <c:pt idx="8893">
                  <c:v>5876.823810177418</c:v>
                </c:pt>
                <c:pt idx="8894">
                  <c:v>5876.823810177418</c:v>
                </c:pt>
                <c:pt idx="8895">
                  <c:v>5876.823810177418</c:v>
                </c:pt>
                <c:pt idx="8896">
                  <c:v>5876.823810177418</c:v>
                </c:pt>
                <c:pt idx="8897">
                  <c:v>5876.823810177418</c:v>
                </c:pt>
                <c:pt idx="8898">
                  <c:v>5876.823810177418</c:v>
                </c:pt>
                <c:pt idx="8899">
                  <c:v>5876.823810177418</c:v>
                </c:pt>
                <c:pt idx="8900">
                  <c:v>5876.823810177418</c:v>
                </c:pt>
                <c:pt idx="8901">
                  <c:v>5876.823810177418</c:v>
                </c:pt>
                <c:pt idx="8902">
                  <c:v>5876.823810177418</c:v>
                </c:pt>
                <c:pt idx="8903">
                  <c:v>5876.823810177418</c:v>
                </c:pt>
                <c:pt idx="8904">
                  <c:v>5876.823810177418</c:v>
                </c:pt>
                <c:pt idx="8905">
                  <c:v>5876.823810177418</c:v>
                </c:pt>
                <c:pt idx="8906">
                  <c:v>5876.823810177418</c:v>
                </c:pt>
                <c:pt idx="8907">
                  <c:v>5876.823810177418</c:v>
                </c:pt>
                <c:pt idx="8908">
                  <c:v>5876.823810177418</c:v>
                </c:pt>
                <c:pt idx="8909">
                  <c:v>5876.823810177418</c:v>
                </c:pt>
                <c:pt idx="8910">
                  <c:v>5876.823810177418</c:v>
                </c:pt>
                <c:pt idx="8911">
                  <c:v>5876.823810177418</c:v>
                </c:pt>
                <c:pt idx="8912">
                  <c:v>5876.823810177418</c:v>
                </c:pt>
                <c:pt idx="8913">
                  <c:v>5876.823810177418</c:v>
                </c:pt>
                <c:pt idx="8914">
                  <c:v>5876.823810177418</c:v>
                </c:pt>
                <c:pt idx="8915">
                  <c:v>5876.823810177418</c:v>
                </c:pt>
                <c:pt idx="8916">
                  <c:v>5876.823810177418</c:v>
                </c:pt>
                <c:pt idx="8917">
                  <c:v>5876.823810177418</c:v>
                </c:pt>
                <c:pt idx="8918">
                  <c:v>5876.823810177418</c:v>
                </c:pt>
                <c:pt idx="8919">
                  <c:v>5876.823810177418</c:v>
                </c:pt>
                <c:pt idx="8920">
                  <c:v>5876.823810177418</c:v>
                </c:pt>
                <c:pt idx="8921">
                  <c:v>5876.823810177418</c:v>
                </c:pt>
                <c:pt idx="8922">
                  <c:v>5876.823810177418</c:v>
                </c:pt>
                <c:pt idx="8923">
                  <c:v>5876.823810177418</c:v>
                </c:pt>
                <c:pt idx="8924">
                  <c:v>5876.823810177418</c:v>
                </c:pt>
                <c:pt idx="8925">
                  <c:v>5876.823810177418</c:v>
                </c:pt>
                <c:pt idx="8926">
                  <c:v>5876.823810177418</c:v>
                </c:pt>
                <c:pt idx="8927">
                  <c:v>5876.823810177418</c:v>
                </c:pt>
                <c:pt idx="8928">
                  <c:v>5876.823810177418</c:v>
                </c:pt>
                <c:pt idx="8929">
                  <c:v>5876.823810177418</c:v>
                </c:pt>
                <c:pt idx="8930">
                  <c:v>5876.823810177418</c:v>
                </c:pt>
                <c:pt idx="8931">
                  <c:v>5876.823810177418</c:v>
                </c:pt>
                <c:pt idx="8932">
                  <c:v>5876.823810177418</c:v>
                </c:pt>
                <c:pt idx="8933">
                  <c:v>5876.823810177418</c:v>
                </c:pt>
                <c:pt idx="8934">
                  <c:v>5876.823810177418</c:v>
                </c:pt>
                <c:pt idx="8935">
                  <c:v>5876.823810177418</c:v>
                </c:pt>
                <c:pt idx="8936">
                  <c:v>5876.823810177418</c:v>
                </c:pt>
                <c:pt idx="8937">
                  <c:v>5876.823810177418</c:v>
                </c:pt>
                <c:pt idx="8938">
                  <c:v>5876.823810177418</c:v>
                </c:pt>
                <c:pt idx="8939">
                  <c:v>5876.823810177418</c:v>
                </c:pt>
                <c:pt idx="8940">
                  <c:v>5876.823810177418</c:v>
                </c:pt>
                <c:pt idx="8941">
                  <c:v>5876.823810177418</c:v>
                </c:pt>
                <c:pt idx="8942">
                  <c:v>5876.823810177418</c:v>
                </c:pt>
                <c:pt idx="8943">
                  <c:v>5876.823810177418</c:v>
                </c:pt>
                <c:pt idx="8944">
                  <c:v>5876.823810177418</c:v>
                </c:pt>
                <c:pt idx="8945">
                  <c:v>5876.823810177418</c:v>
                </c:pt>
                <c:pt idx="8946">
                  <c:v>5876.823810177418</c:v>
                </c:pt>
                <c:pt idx="8947">
                  <c:v>5876.823810177418</c:v>
                </c:pt>
                <c:pt idx="8948">
                  <c:v>5876.823810177418</c:v>
                </c:pt>
                <c:pt idx="8949">
                  <c:v>5876.823810177418</c:v>
                </c:pt>
                <c:pt idx="8950">
                  <c:v>5876.823810177418</c:v>
                </c:pt>
                <c:pt idx="8951">
                  <c:v>5876.823810177418</c:v>
                </c:pt>
                <c:pt idx="8952">
                  <c:v>5876.823810177418</c:v>
                </c:pt>
                <c:pt idx="8953">
                  <c:v>5876.823810177418</c:v>
                </c:pt>
                <c:pt idx="8954">
                  <c:v>5876.823810177418</c:v>
                </c:pt>
                <c:pt idx="8955">
                  <c:v>5876.823810177418</c:v>
                </c:pt>
                <c:pt idx="8956">
                  <c:v>5876.823810177418</c:v>
                </c:pt>
                <c:pt idx="8957">
                  <c:v>5876.823810177418</c:v>
                </c:pt>
                <c:pt idx="8958">
                  <c:v>5876.823810177418</c:v>
                </c:pt>
                <c:pt idx="8959">
                  <c:v>5876.823810177418</c:v>
                </c:pt>
                <c:pt idx="8960">
                  <c:v>5876.823810177418</c:v>
                </c:pt>
                <c:pt idx="8961">
                  <c:v>5876.823810177418</c:v>
                </c:pt>
                <c:pt idx="8962">
                  <c:v>5876.823810177418</c:v>
                </c:pt>
                <c:pt idx="8963">
                  <c:v>5876.823810177418</c:v>
                </c:pt>
                <c:pt idx="8964">
                  <c:v>5876.823810177418</c:v>
                </c:pt>
                <c:pt idx="8965">
                  <c:v>5876.823810177418</c:v>
                </c:pt>
                <c:pt idx="8966">
                  <c:v>5876.823810177418</c:v>
                </c:pt>
                <c:pt idx="8967">
                  <c:v>5876.823810177418</c:v>
                </c:pt>
                <c:pt idx="8968">
                  <c:v>5876.823810177418</c:v>
                </c:pt>
                <c:pt idx="8969">
                  <c:v>5876.823810177418</c:v>
                </c:pt>
                <c:pt idx="8970">
                  <c:v>5876.823810177418</c:v>
                </c:pt>
                <c:pt idx="8971">
                  <c:v>5876.823810177418</c:v>
                </c:pt>
                <c:pt idx="8972">
                  <c:v>5876.823810177418</c:v>
                </c:pt>
                <c:pt idx="8973">
                  <c:v>5876.823810177418</c:v>
                </c:pt>
                <c:pt idx="8974">
                  <c:v>5876.823810177418</c:v>
                </c:pt>
                <c:pt idx="8975">
                  <c:v>5876.823810177418</c:v>
                </c:pt>
                <c:pt idx="8976">
                  <c:v>5876.823810177418</c:v>
                </c:pt>
                <c:pt idx="8977">
                  <c:v>5876.823810177418</c:v>
                </c:pt>
                <c:pt idx="8978">
                  <c:v>5876.823810177418</c:v>
                </c:pt>
                <c:pt idx="8979">
                  <c:v>5876.823810177418</c:v>
                </c:pt>
                <c:pt idx="8980">
                  <c:v>5876.823810177418</c:v>
                </c:pt>
                <c:pt idx="8981">
                  <c:v>5876.823810177418</c:v>
                </c:pt>
                <c:pt idx="8982">
                  <c:v>5876.823810177418</c:v>
                </c:pt>
                <c:pt idx="8983">
                  <c:v>5876.823810177418</c:v>
                </c:pt>
                <c:pt idx="8984">
                  <c:v>5876.823810177418</c:v>
                </c:pt>
                <c:pt idx="8985">
                  <c:v>5876.823810177418</c:v>
                </c:pt>
                <c:pt idx="8986">
                  <c:v>5876.823810177418</c:v>
                </c:pt>
                <c:pt idx="8987">
                  <c:v>5876.823810177418</c:v>
                </c:pt>
                <c:pt idx="8988">
                  <c:v>5876.823810177418</c:v>
                </c:pt>
                <c:pt idx="8989">
                  <c:v>5876.823810177418</c:v>
                </c:pt>
                <c:pt idx="8990">
                  <c:v>5876.823810177418</c:v>
                </c:pt>
                <c:pt idx="8991">
                  <c:v>5876.823810177418</c:v>
                </c:pt>
                <c:pt idx="8992">
                  <c:v>5876.823810177418</c:v>
                </c:pt>
                <c:pt idx="8993">
                  <c:v>5876.823810177418</c:v>
                </c:pt>
                <c:pt idx="8994">
                  <c:v>5876.823810177418</c:v>
                </c:pt>
                <c:pt idx="8995">
                  <c:v>5876.823810177418</c:v>
                </c:pt>
                <c:pt idx="8996">
                  <c:v>5876.823810177418</c:v>
                </c:pt>
                <c:pt idx="8997">
                  <c:v>5876.823810177418</c:v>
                </c:pt>
                <c:pt idx="8998">
                  <c:v>5876.823810177418</c:v>
                </c:pt>
                <c:pt idx="8999">
                  <c:v>5876.823810177418</c:v>
                </c:pt>
                <c:pt idx="9000">
                  <c:v>5876.823810177418</c:v>
                </c:pt>
                <c:pt idx="9001">
                  <c:v>5876.823810177418</c:v>
                </c:pt>
                <c:pt idx="9002">
                  <c:v>5876.823810177418</c:v>
                </c:pt>
                <c:pt idx="9003">
                  <c:v>5876.823810177418</c:v>
                </c:pt>
                <c:pt idx="9004">
                  <c:v>5876.823810177418</c:v>
                </c:pt>
                <c:pt idx="9005">
                  <c:v>5876.823810177418</c:v>
                </c:pt>
                <c:pt idx="9006">
                  <c:v>5876.823810177418</c:v>
                </c:pt>
                <c:pt idx="9007">
                  <c:v>5876.823810177418</c:v>
                </c:pt>
                <c:pt idx="9008">
                  <c:v>5876.823810177418</c:v>
                </c:pt>
                <c:pt idx="9009">
                  <c:v>5876.823810177418</c:v>
                </c:pt>
                <c:pt idx="9010">
                  <c:v>5876.823810177418</c:v>
                </c:pt>
                <c:pt idx="9011">
                  <c:v>5876.823810177418</c:v>
                </c:pt>
                <c:pt idx="9012">
                  <c:v>5876.823810177418</c:v>
                </c:pt>
                <c:pt idx="9013">
                  <c:v>5876.823810177418</c:v>
                </c:pt>
                <c:pt idx="9014">
                  <c:v>5876.823810177418</c:v>
                </c:pt>
                <c:pt idx="9015">
                  <c:v>5876.823810177418</c:v>
                </c:pt>
                <c:pt idx="9016">
                  <c:v>5876.823810177418</c:v>
                </c:pt>
                <c:pt idx="9017">
                  <c:v>5876.823810177418</c:v>
                </c:pt>
                <c:pt idx="9018">
                  <c:v>5876.823810177418</c:v>
                </c:pt>
                <c:pt idx="9019">
                  <c:v>5876.823810177418</c:v>
                </c:pt>
                <c:pt idx="9020">
                  <c:v>5876.823810177418</c:v>
                </c:pt>
                <c:pt idx="9021">
                  <c:v>5876.823810177418</c:v>
                </c:pt>
                <c:pt idx="9022">
                  <c:v>5876.823810177418</c:v>
                </c:pt>
                <c:pt idx="9023">
                  <c:v>5876.823810177418</c:v>
                </c:pt>
                <c:pt idx="9024">
                  <c:v>5876.823810177418</c:v>
                </c:pt>
                <c:pt idx="9025">
                  <c:v>5876.823810177418</c:v>
                </c:pt>
                <c:pt idx="9026">
                  <c:v>5876.823810177418</c:v>
                </c:pt>
                <c:pt idx="9027">
                  <c:v>5876.823810177418</c:v>
                </c:pt>
                <c:pt idx="9028">
                  <c:v>5876.823810177418</c:v>
                </c:pt>
                <c:pt idx="9029">
                  <c:v>5876.823810177418</c:v>
                </c:pt>
                <c:pt idx="9030">
                  <c:v>5876.823810177418</c:v>
                </c:pt>
                <c:pt idx="9031">
                  <c:v>5876.823810177418</c:v>
                </c:pt>
                <c:pt idx="9032">
                  <c:v>5876.823810177418</c:v>
                </c:pt>
                <c:pt idx="9033">
                  <c:v>5876.823810177418</c:v>
                </c:pt>
                <c:pt idx="9034">
                  <c:v>5876.823810177418</c:v>
                </c:pt>
                <c:pt idx="9035">
                  <c:v>5876.823810177418</c:v>
                </c:pt>
                <c:pt idx="9036">
                  <c:v>5876.823810177418</c:v>
                </c:pt>
                <c:pt idx="9037">
                  <c:v>5876.823810177418</c:v>
                </c:pt>
                <c:pt idx="9038">
                  <c:v>5876.823810177418</c:v>
                </c:pt>
                <c:pt idx="9039">
                  <c:v>5876.823810177418</c:v>
                </c:pt>
                <c:pt idx="9040">
                  <c:v>5876.823810177418</c:v>
                </c:pt>
                <c:pt idx="9041">
                  <c:v>5876.823810177418</c:v>
                </c:pt>
                <c:pt idx="9042">
                  <c:v>5876.823810177418</c:v>
                </c:pt>
                <c:pt idx="9043">
                  <c:v>5876.823810177418</c:v>
                </c:pt>
                <c:pt idx="9044">
                  <c:v>5876.823810177418</c:v>
                </c:pt>
                <c:pt idx="9045">
                  <c:v>5876.823810177418</c:v>
                </c:pt>
                <c:pt idx="9046">
                  <c:v>5876.823810177418</c:v>
                </c:pt>
                <c:pt idx="9047">
                  <c:v>5876.823810177418</c:v>
                </c:pt>
                <c:pt idx="9048">
                  <c:v>5876.823810177418</c:v>
                </c:pt>
                <c:pt idx="9049">
                  <c:v>5876.823810177418</c:v>
                </c:pt>
                <c:pt idx="9050">
                  <c:v>5876.823810177418</c:v>
                </c:pt>
                <c:pt idx="9051">
                  <c:v>5876.823810177418</c:v>
                </c:pt>
                <c:pt idx="9052">
                  <c:v>5876.823810177418</c:v>
                </c:pt>
                <c:pt idx="9053">
                  <c:v>5876.823810177418</c:v>
                </c:pt>
                <c:pt idx="9054">
                  <c:v>5876.823810177418</c:v>
                </c:pt>
                <c:pt idx="9055">
                  <c:v>5876.823810177418</c:v>
                </c:pt>
                <c:pt idx="9056">
                  <c:v>5876.823810177418</c:v>
                </c:pt>
                <c:pt idx="9057">
                  <c:v>5876.823810177418</c:v>
                </c:pt>
                <c:pt idx="9058">
                  <c:v>5876.823810177418</c:v>
                </c:pt>
                <c:pt idx="9059">
                  <c:v>5876.823810177418</c:v>
                </c:pt>
                <c:pt idx="9060">
                  <c:v>5876.823810177418</c:v>
                </c:pt>
                <c:pt idx="9061">
                  <c:v>5876.823810177418</c:v>
                </c:pt>
                <c:pt idx="9062">
                  <c:v>5876.823810177418</c:v>
                </c:pt>
                <c:pt idx="9063">
                  <c:v>5876.823810177418</c:v>
                </c:pt>
                <c:pt idx="9064">
                  <c:v>5876.823810177418</c:v>
                </c:pt>
                <c:pt idx="9065">
                  <c:v>5876.823810177418</c:v>
                </c:pt>
                <c:pt idx="9066">
                  <c:v>5876.823810177418</c:v>
                </c:pt>
                <c:pt idx="9067">
                  <c:v>5876.823810177418</c:v>
                </c:pt>
                <c:pt idx="9068">
                  <c:v>5876.823810177418</c:v>
                </c:pt>
                <c:pt idx="9069">
                  <c:v>5876.823810177418</c:v>
                </c:pt>
                <c:pt idx="9070">
                  <c:v>5876.823810177418</c:v>
                </c:pt>
                <c:pt idx="9071">
                  <c:v>5876.823810177418</c:v>
                </c:pt>
                <c:pt idx="9072">
                  <c:v>5876.823810177418</c:v>
                </c:pt>
                <c:pt idx="9073">
                  <c:v>5876.823810177418</c:v>
                </c:pt>
                <c:pt idx="9074">
                  <c:v>5876.823810177418</c:v>
                </c:pt>
                <c:pt idx="9075">
                  <c:v>5876.823810177418</c:v>
                </c:pt>
                <c:pt idx="9076">
                  <c:v>5876.823810177418</c:v>
                </c:pt>
                <c:pt idx="9077">
                  <c:v>5876.823810177418</c:v>
                </c:pt>
                <c:pt idx="9078">
                  <c:v>5876.823810177418</c:v>
                </c:pt>
                <c:pt idx="9079">
                  <c:v>5876.823810177418</c:v>
                </c:pt>
                <c:pt idx="9080">
                  <c:v>5876.823810177418</c:v>
                </c:pt>
                <c:pt idx="9081">
                  <c:v>5876.823810177418</c:v>
                </c:pt>
                <c:pt idx="9082">
                  <c:v>5876.823810177418</c:v>
                </c:pt>
                <c:pt idx="9083">
                  <c:v>5876.823810177418</c:v>
                </c:pt>
                <c:pt idx="9084">
                  <c:v>5876.823810177418</c:v>
                </c:pt>
                <c:pt idx="9085">
                  <c:v>5876.823810177418</c:v>
                </c:pt>
                <c:pt idx="9086">
                  <c:v>5876.823810177418</c:v>
                </c:pt>
                <c:pt idx="9087">
                  <c:v>5876.823810177418</c:v>
                </c:pt>
                <c:pt idx="9088">
                  <c:v>5876.823810177418</c:v>
                </c:pt>
                <c:pt idx="9089">
                  <c:v>5876.823810177418</c:v>
                </c:pt>
                <c:pt idx="9090">
                  <c:v>5876.823810177418</c:v>
                </c:pt>
                <c:pt idx="9091">
                  <c:v>5876.823810177418</c:v>
                </c:pt>
                <c:pt idx="9092">
                  <c:v>5876.823810177418</c:v>
                </c:pt>
                <c:pt idx="9093">
                  <c:v>5876.823810177418</c:v>
                </c:pt>
                <c:pt idx="9094">
                  <c:v>5876.823810177418</c:v>
                </c:pt>
                <c:pt idx="9095">
                  <c:v>5876.823810177418</c:v>
                </c:pt>
                <c:pt idx="9096">
                  <c:v>5876.823810177418</c:v>
                </c:pt>
                <c:pt idx="9097">
                  <c:v>5876.823810177418</c:v>
                </c:pt>
                <c:pt idx="9098">
                  <c:v>5876.823810177418</c:v>
                </c:pt>
                <c:pt idx="9099">
                  <c:v>5876.823810177418</c:v>
                </c:pt>
                <c:pt idx="9100">
                  <c:v>5876.823810177418</c:v>
                </c:pt>
                <c:pt idx="9101">
                  <c:v>5876.823810177418</c:v>
                </c:pt>
                <c:pt idx="9102">
                  <c:v>5876.823810177418</c:v>
                </c:pt>
                <c:pt idx="9103">
                  <c:v>5876.823810177418</c:v>
                </c:pt>
                <c:pt idx="9104">
                  <c:v>5876.823810177418</c:v>
                </c:pt>
                <c:pt idx="9105">
                  <c:v>5876.823810177418</c:v>
                </c:pt>
                <c:pt idx="9106">
                  <c:v>5876.823810177418</c:v>
                </c:pt>
                <c:pt idx="9107">
                  <c:v>5876.823810177418</c:v>
                </c:pt>
                <c:pt idx="9108">
                  <c:v>5876.823810177418</c:v>
                </c:pt>
                <c:pt idx="9109">
                  <c:v>5876.823810177418</c:v>
                </c:pt>
                <c:pt idx="9110">
                  <c:v>5876.823810177418</c:v>
                </c:pt>
                <c:pt idx="9111">
                  <c:v>5876.823810177418</c:v>
                </c:pt>
                <c:pt idx="9112">
                  <c:v>5876.823810177418</c:v>
                </c:pt>
                <c:pt idx="9113">
                  <c:v>5876.823810177418</c:v>
                </c:pt>
                <c:pt idx="9114">
                  <c:v>5876.823810177418</c:v>
                </c:pt>
                <c:pt idx="9115">
                  <c:v>5876.823810177418</c:v>
                </c:pt>
                <c:pt idx="9116">
                  <c:v>5876.823810177418</c:v>
                </c:pt>
                <c:pt idx="9117">
                  <c:v>5876.823810177418</c:v>
                </c:pt>
                <c:pt idx="9118">
                  <c:v>5876.823810177418</c:v>
                </c:pt>
                <c:pt idx="9119">
                  <c:v>5876.823810177418</c:v>
                </c:pt>
                <c:pt idx="9120">
                  <c:v>5876.823810177418</c:v>
                </c:pt>
                <c:pt idx="9121">
                  <c:v>5876.823810177418</c:v>
                </c:pt>
                <c:pt idx="9122">
                  <c:v>5876.823810177418</c:v>
                </c:pt>
                <c:pt idx="9123">
                  <c:v>5876.823810177418</c:v>
                </c:pt>
                <c:pt idx="9124">
                  <c:v>5876.823810177418</c:v>
                </c:pt>
                <c:pt idx="9125">
                  <c:v>5876.823810177418</c:v>
                </c:pt>
                <c:pt idx="9126">
                  <c:v>5876.823810177418</c:v>
                </c:pt>
                <c:pt idx="9127">
                  <c:v>5876.823810177418</c:v>
                </c:pt>
                <c:pt idx="9128">
                  <c:v>5876.823810177418</c:v>
                </c:pt>
                <c:pt idx="9129">
                  <c:v>5876.823810177418</c:v>
                </c:pt>
                <c:pt idx="9130">
                  <c:v>5876.823810177418</c:v>
                </c:pt>
                <c:pt idx="9131">
                  <c:v>5876.823810177418</c:v>
                </c:pt>
                <c:pt idx="9132">
                  <c:v>5876.823810177418</c:v>
                </c:pt>
                <c:pt idx="9133">
                  <c:v>5876.823810177418</c:v>
                </c:pt>
                <c:pt idx="9134">
                  <c:v>5876.823810177418</c:v>
                </c:pt>
                <c:pt idx="9135">
                  <c:v>5876.823810177418</c:v>
                </c:pt>
                <c:pt idx="9136">
                  <c:v>5876.823810177418</c:v>
                </c:pt>
                <c:pt idx="9137">
                  <c:v>5876.823810177418</c:v>
                </c:pt>
                <c:pt idx="9138">
                  <c:v>5876.823810177418</c:v>
                </c:pt>
                <c:pt idx="9139">
                  <c:v>5876.823810177418</c:v>
                </c:pt>
                <c:pt idx="9140">
                  <c:v>5876.823810177418</c:v>
                </c:pt>
                <c:pt idx="9141">
                  <c:v>5876.823810177418</c:v>
                </c:pt>
                <c:pt idx="9142">
                  <c:v>5876.823810177418</c:v>
                </c:pt>
                <c:pt idx="9143">
                  <c:v>5876.823810177418</c:v>
                </c:pt>
                <c:pt idx="9144">
                  <c:v>5876.823810177418</c:v>
                </c:pt>
                <c:pt idx="9145">
                  <c:v>5876.823810177418</c:v>
                </c:pt>
                <c:pt idx="9146">
                  <c:v>5876.823810177418</c:v>
                </c:pt>
                <c:pt idx="9147">
                  <c:v>5876.823810177418</c:v>
                </c:pt>
                <c:pt idx="9148">
                  <c:v>5876.823810177418</c:v>
                </c:pt>
                <c:pt idx="9149">
                  <c:v>5876.823810177418</c:v>
                </c:pt>
                <c:pt idx="9150">
                  <c:v>5876.823810177418</c:v>
                </c:pt>
                <c:pt idx="9151">
                  <c:v>5876.823810177418</c:v>
                </c:pt>
                <c:pt idx="9152">
                  <c:v>5876.823810177418</c:v>
                </c:pt>
                <c:pt idx="9153">
                  <c:v>5876.823810177418</c:v>
                </c:pt>
                <c:pt idx="9154">
                  <c:v>5876.823810177418</c:v>
                </c:pt>
                <c:pt idx="9155">
                  <c:v>5876.823810177418</c:v>
                </c:pt>
                <c:pt idx="9156">
                  <c:v>5876.823810177418</c:v>
                </c:pt>
                <c:pt idx="9157">
                  <c:v>5876.823810177418</c:v>
                </c:pt>
                <c:pt idx="9158">
                  <c:v>5876.823810177418</c:v>
                </c:pt>
                <c:pt idx="9159">
                  <c:v>5876.823810177418</c:v>
                </c:pt>
                <c:pt idx="9160">
                  <c:v>5876.823810177418</c:v>
                </c:pt>
                <c:pt idx="9161">
                  <c:v>5876.823810177418</c:v>
                </c:pt>
                <c:pt idx="9162">
                  <c:v>5876.823810177418</c:v>
                </c:pt>
                <c:pt idx="9163">
                  <c:v>5876.823810177418</c:v>
                </c:pt>
                <c:pt idx="9164">
                  <c:v>5876.823810177418</c:v>
                </c:pt>
                <c:pt idx="9165">
                  <c:v>5876.823810177418</c:v>
                </c:pt>
                <c:pt idx="9166">
                  <c:v>5876.823810177418</c:v>
                </c:pt>
                <c:pt idx="9167">
                  <c:v>5876.823810177418</c:v>
                </c:pt>
                <c:pt idx="9168">
                  <c:v>5876.823810177418</c:v>
                </c:pt>
                <c:pt idx="9169">
                  <c:v>5876.823810177418</c:v>
                </c:pt>
                <c:pt idx="9170">
                  <c:v>5876.823810177418</c:v>
                </c:pt>
                <c:pt idx="9171">
                  <c:v>5876.823810177418</c:v>
                </c:pt>
                <c:pt idx="9172">
                  <c:v>5876.823810177418</c:v>
                </c:pt>
                <c:pt idx="9173">
                  <c:v>5876.823810177418</c:v>
                </c:pt>
                <c:pt idx="9174">
                  <c:v>5876.823810177418</c:v>
                </c:pt>
                <c:pt idx="9175">
                  <c:v>5876.823810177418</c:v>
                </c:pt>
                <c:pt idx="9176">
                  <c:v>5876.823810177418</c:v>
                </c:pt>
                <c:pt idx="9177">
                  <c:v>5876.823810177418</c:v>
                </c:pt>
                <c:pt idx="9178">
                  <c:v>5876.823810177418</c:v>
                </c:pt>
                <c:pt idx="9179">
                  <c:v>5876.823810177418</c:v>
                </c:pt>
                <c:pt idx="9180">
                  <c:v>5876.823810177418</c:v>
                </c:pt>
                <c:pt idx="9181">
                  <c:v>5876.823810177418</c:v>
                </c:pt>
                <c:pt idx="9182">
                  <c:v>5876.823810177418</c:v>
                </c:pt>
                <c:pt idx="9183">
                  <c:v>5876.823810177418</c:v>
                </c:pt>
                <c:pt idx="9184">
                  <c:v>5876.823810177418</c:v>
                </c:pt>
                <c:pt idx="9185">
                  <c:v>5876.823810177418</c:v>
                </c:pt>
                <c:pt idx="9186">
                  <c:v>5876.823810177418</c:v>
                </c:pt>
                <c:pt idx="9187">
                  <c:v>5876.823810177418</c:v>
                </c:pt>
                <c:pt idx="9188">
                  <c:v>5876.823810177418</c:v>
                </c:pt>
                <c:pt idx="9189">
                  <c:v>5876.823810177418</c:v>
                </c:pt>
                <c:pt idx="9190">
                  <c:v>5876.823810177418</c:v>
                </c:pt>
                <c:pt idx="9191">
                  <c:v>5876.823810177418</c:v>
                </c:pt>
                <c:pt idx="9192">
                  <c:v>5876.823810177418</c:v>
                </c:pt>
                <c:pt idx="9193">
                  <c:v>5876.823810177418</c:v>
                </c:pt>
                <c:pt idx="9194">
                  <c:v>5876.823810177418</c:v>
                </c:pt>
                <c:pt idx="9195">
                  <c:v>5876.823810177418</c:v>
                </c:pt>
                <c:pt idx="9196">
                  <c:v>5876.823810177418</c:v>
                </c:pt>
                <c:pt idx="9197">
                  <c:v>5876.823810177418</c:v>
                </c:pt>
                <c:pt idx="9198">
                  <c:v>5876.823810177418</c:v>
                </c:pt>
                <c:pt idx="9199">
                  <c:v>5876.823810177418</c:v>
                </c:pt>
                <c:pt idx="9200">
                  <c:v>5876.823810177418</c:v>
                </c:pt>
                <c:pt idx="9201">
                  <c:v>5876.823810177418</c:v>
                </c:pt>
                <c:pt idx="9202">
                  <c:v>5876.823810177418</c:v>
                </c:pt>
                <c:pt idx="9203">
                  <c:v>5876.823810177418</c:v>
                </c:pt>
                <c:pt idx="9204">
                  <c:v>5876.823810177418</c:v>
                </c:pt>
                <c:pt idx="9205">
                  <c:v>5876.823810177418</c:v>
                </c:pt>
                <c:pt idx="9206">
                  <c:v>5876.823810177418</c:v>
                </c:pt>
                <c:pt idx="9207">
                  <c:v>5876.823810177418</c:v>
                </c:pt>
                <c:pt idx="9208">
                  <c:v>5876.823810177418</c:v>
                </c:pt>
                <c:pt idx="9209">
                  <c:v>5876.823810177418</c:v>
                </c:pt>
                <c:pt idx="9210">
                  <c:v>5876.823810177418</c:v>
                </c:pt>
                <c:pt idx="9211">
                  <c:v>5876.823810177418</c:v>
                </c:pt>
                <c:pt idx="9212">
                  <c:v>5876.823810177418</c:v>
                </c:pt>
                <c:pt idx="9213">
                  <c:v>5876.823810177418</c:v>
                </c:pt>
                <c:pt idx="9214">
                  <c:v>5876.823810177418</c:v>
                </c:pt>
                <c:pt idx="9215">
                  <c:v>5876.823810177418</c:v>
                </c:pt>
                <c:pt idx="9216">
                  <c:v>5876.823810177418</c:v>
                </c:pt>
                <c:pt idx="9217">
                  <c:v>5876.823810177418</c:v>
                </c:pt>
                <c:pt idx="9218">
                  <c:v>5876.823810177418</c:v>
                </c:pt>
                <c:pt idx="9219">
                  <c:v>5876.823810177418</c:v>
                </c:pt>
                <c:pt idx="9220">
                  <c:v>5876.823810177418</c:v>
                </c:pt>
                <c:pt idx="9221">
                  <c:v>5876.823810177418</c:v>
                </c:pt>
                <c:pt idx="9222">
                  <c:v>5876.823810177418</c:v>
                </c:pt>
                <c:pt idx="9223">
                  <c:v>5876.823810177418</c:v>
                </c:pt>
                <c:pt idx="9224">
                  <c:v>5876.823810177418</c:v>
                </c:pt>
                <c:pt idx="9225">
                  <c:v>5876.823810177418</c:v>
                </c:pt>
                <c:pt idx="9226">
                  <c:v>5876.823810177418</c:v>
                </c:pt>
                <c:pt idx="9227">
                  <c:v>5876.823810177418</c:v>
                </c:pt>
                <c:pt idx="9228">
                  <c:v>5876.823810177418</c:v>
                </c:pt>
                <c:pt idx="9229">
                  <c:v>5876.823810177418</c:v>
                </c:pt>
                <c:pt idx="9230">
                  <c:v>5876.823810177418</c:v>
                </c:pt>
                <c:pt idx="9231">
                  <c:v>5876.823810177418</c:v>
                </c:pt>
                <c:pt idx="9232">
                  <c:v>5876.823810177418</c:v>
                </c:pt>
                <c:pt idx="9233">
                  <c:v>5876.823810177418</c:v>
                </c:pt>
                <c:pt idx="9234">
                  <c:v>5876.823810177418</c:v>
                </c:pt>
                <c:pt idx="9235">
                  <c:v>5876.823810177418</c:v>
                </c:pt>
                <c:pt idx="9236">
                  <c:v>5876.823810177418</c:v>
                </c:pt>
                <c:pt idx="9237">
                  <c:v>5876.823810177418</c:v>
                </c:pt>
                <c:pt idx="9238">
                  <c:v>5876.823810177418</c:v>
                </c:pt>
                <c:pt idx="9239">
                  <c:v>5876.823810177418</c:v>
                </c:pt>
                <c:pt idx="9240">
                  <c:v>5876.823810177418</c:v>
                </c:pt>
                <c:pt idx="9241">
                  <c:v>5876.823810177418</c:v>
                </c:pt>
                <c:pt idx="9242">
                  <c:v>5876.823810177418</c:v>
                </c:pt>
                <c:pt idx="9243">
                  <c:v>5876.823810177418</c:v>
                </c:pt>
                <c:pt idx="9244">
                  <c:v>5876.823810177418</c:v>
                </c:pt>
                <c:pt idx="9245">
                  <c:v>5876.823810177418</c:v>
                </c:pt>
                <c:pt idx="9246">
                  <c:v>5876.823810177418</c:v>
                </c:pt>
                <c:pt idx="9247">
                  <c:v>5876.823810177418</c:v>
                </c:pt>
                <c:pt idx="9248">
                  <c:v>5876.823810177418</c:v>
                </c:pt>
                <c:pt idx="9249">
                  <c:v>5876.823810177418</c:v>
                </c:pt>
                <c:pt idx="9250">
                  <c:v>5876.823810177418</c:v>
                </c:pt>
                <c:pt idx="9251">
                  <c:v>5876.823810177418</c:v>
                </c:pt>
                <c:pt idx="9252">
                  <c:v>5876.823810177418</c:v>
                </c:pt>
                <c:pt idx="9253">
                  <c:v>5876.823810177418</c:v>
                </c:pt>
                <c:pt idx="9254">
                  <c:v>5876.823810177418</c:v>
                </c:pt>
                <c:pt idx="9255">
                  <c:v>5876.823810177418</c:v>
                </c:pt>
                <c:pt idx="9256">
                  <c:v>5876.823810177418</c:v>
                </c:pt>
                <c:pt idx="9257">
                  <c:v>5876.823810177418</c:v>
                </c:pt>
                <c:pt idx="9258">
                  <c:v>5876.823810177418</c:v>
                </c:pt>
                <c:pt idx="9259">
                  <c:v>5876.823810177418</c:v>
                </c:pt>
                <c:pt idx="9260">
                  <c:v>5876.823810177418</c:v>
                </c:pt>
                <c:pt idx="9261">
                  <c:v>5876.823810177418</c:v>
                </c:pt>
                <c:pt idx="9262">
                  <c:v>5876.823810177418</c:v>
                </c:pt>
                <c:pt idx="9263">
                  <c:v>5876.823810177418</c:v>
                </c:pt>
                <c:pt idx="9264">
                  <c:v>5876.823810177418</c:v>
                </c:pt>
                <c:pt idx="9265">
                  <c:v>5876.823810177418</c:v>
                </c:pt>
                <c:pt idx="9266">
                  <c:v>5876.823810177418</c:v>
                </c:pt>
                <c:pt idx="9267">
                  <c:v>5876.823810177418</c:v>
                </c:pt>
                <c:pt idx="9268">
                  <c:v>5876.823810177418</c:v>
                </c:pt>
                <c:pt idx="9269">
                  <c:v>5876.823810177418</c:v>
                </c:pt>
                <c:pt idx="9270">
                  <c:v>5876.823810177418</c:v>
                </c:pt>
                <c:pt idx="9271">
                  <c:v>5876.823810177418</c:v>
                </c:pt>
                <c:pt idx="9272">
                  <c:v>5876.823810177418</c:v>
                </c:pt>
                <c:pt idx="9273">
                  <c:v>5876.823810177418</c:v>
                </c:pt>
                <c:pt idx="9274">
                  <c:v>5876.823810177418</c:v>
                </c:pt>
                <c:pt idx="9275">
                  <c:v>5876.823810177418</c:v>
                </c:pt>
                <c:pt idx="9276">
                  <c:v>5876.823810177418</c:v>
                </c:pt>
                <c:pt idx="9277">
                  <c:v>5876.823810177418</c:v>
                </c:pt>
                <c:pt idx="9278">
                  <c:v>5876.823810177418</c:v>
                </c:pt>
                <c:pt idx="9279">
                  <c:v>5876.823810177418</c:v>
                </c:pt>
                <c:pt idx="9280">
                  <c:v>5876.823810177418</c:v>
                </c:pt>
                <c:pt idx="9281">
                  <c:v>5876.823810177418</c:v>
                </c:pt>
                <c:pt idx="9282">
                  <c:v>5876.823810177418</c:v>
                </c:pt>
                <c:pt idx="9283">
                  <c:v>5876.823810177418</c:v>
                </c:pt>
                <c:pt idx="9284">
                  <c:v>5876.823810177418</c:v>
                </c:pt>
                <c:pt idx="9285">
                  <c:v>5876.823810177418</c:v>
                </c:pt>
                <c:pt idx="9286">
                  <c:v>5876.823810177418</c:v>
                </c:pt>
                <c:pt idx="9287">
                  <c:v>5876.823810177418</c:v>
                </c:pt>
                <c:pt idx="9288">
                  <c:v>5876.823810177418</c:v>
                </c:pt>
                <c:pt idx="9289">
                  <c:v>5876.823810177418</c:v>
                </c:pt>
                <c:pt idx="9290">
                  <c:v>5876.823810177418</c:v>
                </c:pt>
                <c:pt idx="9291">
                  <c:v>5876.823810177418</c:v>
                </c:pt>
                <c:pt idx="9292">
                  <c:v>5876.823810177418</c:v>
                </c:pt>
                <c:pt idx="9293">
                  <c:v>5876.823810177418</c:v>
                </c:pt>
                <c:pt idx="9294">
                  <c:v>5876.823810177418</c:v>
                </c:pt>
                <c:pt idx="9295">
                  <c:v>5876.823810177418</c:v>
                </c:pt>
                <c:pt idx="9296">
                  <c:v>5876.823810177418</c:v>
                </c:pt>
                <c:pt idx="9297">
                  <c:v>5876.823810177418</c:v>
                </c:pt>
                <c:pt idx="9298">
                  <c:v>5876.823810177418</c:v>
                </c:pt>
                <c:pt idx="9299">
                  <c:v>5876.823810177418</c:v>
                </c:pt>
                <c:pt idx="9300">
                  <c:v>5876.823810177418</c:v>
                </c:pt>
                <c:pt idx="9301">
                  <c:v>5876.823810177418</c:v>
                </c:pt>
                <c:pt idx="9302">
                  <c:v>5876.823810177418</c:v>
                </c:pt>
                <c:pt idx="9303">
                  <c:v>5876.823810177418</c:v>
                </c:pt>
                <c:pt idx="9304">
                  <c:v>5876.823810177418</c:v>
                </c:pt>
                <c:pt idx="9305">
                  <c:v>5876.823810177418</c:v>
                </c:pt>
                <c:pt idx="9306">
                  <c:v>5876.823810177418</c:v>
                </c:pt>
                <c:pt idx="9307">
                  <c:v>5876.823810177418</c:v>
                </c:pt>
                <c:pt idx="9308">
                  <c:v>5876.823810177418</c:v>
                </c:pt>
                <c:pt idx="9309">
                  <c:v>5876.823810177418</c:v>
                </c:pt>
                <c:pt idx="9310">
                  <c:v>5876.823810177418</c:v>
                </c:pt>
                <c:pt idx="9311">
                  <c:v>5876.823810177418</c:v>
                </c:pt>
                <c:pt idx="9312">
                  <c:v>5876.823810177418</c:v>
                </c:pt>
                <c:pt idx="9313">
                  <c:v>5876.823810177418</c:v>
                </c:pt>
                <c:pt idx="9314">
                  <c:v>5876.823810177418</c:v>
                </c:pt>
                <c:pt idx="9315">
                  <c:v>5876.823810177418</c:v>
                </c:pt>
                <c:pt idx="9316">
                  <c:v>5876.823810177418</c:v>
                </c:pt>
                <c:pt idx="9317">
                  <c:v>5876.823810177418</c:v>
                </c:pt>
                <c:pt idx="9318">
                  <c:v>5876.823810177418</c:v>
                </c:pt>
                <c:pt idx="9319">
                  <c:v>5876.823810177418</c:v>
                </c:pt>
                <c:pt idx="9320">
                  <c:v>5876.823810177418</c:v>
                </c:pt>
                <c:pt idx="9321">
                  <c:v>5876.823810177418</c:v>
                </c:pt>
                <c:pt idx="9322">
                  <c:v>5876.823810177418</c:v>
                </c:pt>
                <c:pt idx="9323">
                  <c:v>5876.823810177418</c:v>
                </c:pt>
                <c:pt idx="9324">
                  <c:v>5876.823810177418</c:v>
                </c:pt>
                <c:pt idx="9325">
                  <c:v>5876.823810177418</c:v>
                </c:pt>
                <c:pt idx="9326">
                  <c:v>5876.823810177418</c:v>
                </c:pt>
                <c:pt idx="9327">
                  <c:v>5876.823810177418</c:v>
                </c:pt>
                <c:pt idx="9328">
                  <c:v>5876.823810177418</c:v>
                </c:pt>
                <c:pt idx="9329">
                  <c:v>5876.823810177418</c:v>
                </c:pt>
                <c:pt idx="9330">
                  <c:v>5876.823810177418</c:v>
                </c:pt>
                <c:pt idx="9331">
                  <c:v>5876.823810177418</c:v>
                </c:pt>
                <c:pt idx="9332">
                  <c:v>5876.823810177418</c:v>
                </c:pt>
                <c:pt idx="9333">
                  <c:v>5876.823810177418</c:v>
                </c:pt>
                <c:pt idx="9334">
                  <c:v>5876.823810177418</c:v>
                </c:pt>
                <c:pt idx="9335">
                  <c:v>5876.823810177418</c:v>
                </c:pt>
                <c:pt idx="9336">
                  <c:v>5876.823810177418</c:v>
                </c:pt>
                <c:pt idx="9337">
                  <c:v>5876.823810177418</c:v>
                </c:pt>
                <c:pt idx="9338">
                  <c:v>5876.823810177418</c:v>
                </c:pt>
                <c:pt idx="9339">
                  <c:v>5876.823810177418</c:v>
                </c:pt>
                <c:pt idx="9340">
                  <c:v>5876.823810177418</c:v>
                </c:pt>
                <c:pt idx="9341">
                  <c:v>5876.823810177418</c:v>
                </c:pt>
                <c:pt idx="9342">
                  <c:v>5876.823810177418</c:v>
                </c:pt>
                <c:pt idx="9343">
                  <c:v>5876.823810177418</c:v>
                </c:pt>
                <c:pt idx="9344">
                  <c:v>5876.823810177418</c:v>
                </c:pt>
                <c:pt idx="9345">
                  <c:v>5876.823810177418</c:v>
                </c:pt>
                <c:pt idx="9346">
                  <c:v>5876.823810177418</c:v>
                </c:pt>
                <c:pt idx="9347">
                  <c:v>5876.823810177418</c:v>
                </c:pt>
                <c:pt idx="9348">
                  <c:v>5876.823810177418</c:v>
                </c:pt>
                <c:pt idx="9349">
                  <c:v>5876.823810177418</c:v>
                </c:pt>
                <c:pt idx="9350">
                  <c:v>5876.823810177418</c:v>
                </c:pt>
                <c:pt idx="9351">
                  <c:v>5876.823810177418</c:v>
                </c:pt>
                <c:pt idx="9352">
                  <c:v>5876.823810177418</c:v>
                </c:pt>
                <c:pt idx="9353">
                  <c:v>5876.823810177418</c:v>
                </c:pt>
                <c:pt idx="9354">
                  <c:v>5876.823810177418</c:v>
                </c:pt>
                <c:pt idx="9355">
                  <c:v>5876.823810177418</c:v>
                </c:pt>
                <c:pt idx="9356">
                  <c:v>5876.823810177418</c:v>
                </c:pt>
                <c:pt idx="9357">
                  <c:v>5876.823810177418</c:v>
                </c:pt>
                <c:pt idx="9358">
                  <c:v>5876.823810177418</c:v>
                </c:pt>
                <c:pt idx="9359">
                  <c:v>5876.823810177418</c:v>
                </c:pt>
                <c:pt idx="9360">
                  <c:v>5876.823810177418</c:v>
                </c:pt>
                <c:pt idx="9361">
                  <c:v>5876.823810177418</c:v>
                </c:pt>
                <c:pt idx="9362">
                  <c:v>5876.823810177418</c:v>
                </c:pt>
                <c:pt idx="9363">
                  <c:v>5876.823810177418</c:v>
                </c:pt>
                <c:pt idx="9364">
                  <c:v>5876.823810177418</c:v>
                </c:pt>
                <c:pt idx="9365">
                  <c:v>5876.823810177418</c:v>
                </c:pt>
                <c:pt idx="9366">
                  <c:v>5876.823810177418</c:v>
                </c:pt>
                <c:pt idx="9367">
                  <c:v>5876.823810177418</c:v>
                </c:pt>
                <c:pt idx="9368">
                  <c:v>5876.823810177418</c:v>
                </c:pt>
                <c:pt idx="9369">
                  <c:v>5876.823810177418</c:v>
                </c:pt>
                <c:pt idx="9370">
                  <c:v>5876.823810177418</c:v>
                </c:pt>
                <c:pt idx="9371">
                  <c:v>5876.823810177418</c:v>
                </c:pt>
                <c:pt idx="9372">
                  <c:v>5876.823810177418</c:v>
                </c:pt>
                <c:pt idx="9373">
                  <c:v>5876.823810177418</c:v>
                </c:pt>
                <c:pt idx="9374">
                  <c:v>5876.823810177418</c:v>
                </c:pt>
                <c:pt idx="9375">
                  <c:v>5876.823810177418</c:v>
                </c:pt>
                <c:pt idx="9376">
                  <c:v>5876.823810177418</c:v>
                </c:pt>
                <c:pt idx="9377">
                  <c:v>5876.823810177418</c:v>
                </c:pt>
                <c:pt idx="9378">
                  <c:v>5876.823810177418</c:v>
                </c:pt>
                <c:pt idx="9379">
                  <c:v>5876.823810177418</c:v>
                </c:pt>
                <c:pt idx="9380">
                  <c:v>5876.823810177418</c:v>
                </c:pt>
                <c:pt idx="9381">
                  <c:v>5876.823810177418</c:v>
                </c:pt>
                <c:pt idx="9382">
                  <c:v>5876.823810177418</c:v>
                </c:pt>
                <c:pt idx="9383">
                  <c:v>5876.823810177418</c:v>
                </c:pt>
                <c:pt idx="9384">
                  <c:v>5876.823810177418</c:v>
                </c:pt>
                <c:pt idx="9385">
                  <c:v>5876.823810177418</c:v>
                </c:pt>
                <c:pt idx="9386">
                  <c:v>5876.823810177418</c:v>
                </c:pt>
                <c:pt idx="9387">
                  <c:v>5876.823810177418</c:v>
                </c:pt>
                <c:pt idx="9388">
                  <c:v>5876.823810177418</c:v>
                </c:pt>
                <c:pt idx="9389">
                  <c:v>5876.823810177418</c:v>
                </c:pt>
                <c:pt idx="9390">
                  <c:v>5876.823810177418</c:v>
                </c:pt>
                <c:pt idx="9391">
                  <c:v>5876.823810177418</c:v>
                </c:pt>
                <c:pt idx="9392">
                  <c:v>5876.823810177418</c:v>
                </c:pt>
                <c:pt idx="9393">
                  <c:v>5876.823810177418</c:v>
                </c:pt>
                <c:pt idx="9394">
                  <c:v>5876.823810177418</c:v>
                </c:pt>
                <c:pt idx="9395">
                  <c:v>5876.823810177418</c:v>
                </c:pt>
                <c:pt idx="9396">
                  <c:v>5876.823810177418</c:v>
                </c:pt>
                <c:pt idx="9397">
                  <c:v>5876.823810177418</c:v>
                </c:pt>
                <c:pt idx="9398">
                  <c:v>5876.823810177418</c:v>
                </c:pt>
                <c:pt idx="9399">
                  <c:v>5876.823810177418</c:v>
                </c:pt>
                <c:pt idx="9400">
                  <c:v>5876.823810177418</c:v>
                </c:pt>
                <c:pt idx="9401">
                  <c:v>5876.823810177418</c:v>
                </c:pt>
                <c:pt idx="9402">
                  <c:v>5876.823810177418</c:v>
                </c:pt>
                <c:pt idx="9403">
                  <c:v>5876.823810177418</c:v>
                </c:pt>
                <c:pt idx="9404">
                  <c:v>5876.823810177418</c:v>
                </c:pt>
                <c:pt idx="9405">
                  <c:v>5876.823810177418</c:v>
                </c:pt>
                <c:pt idx="9406">
                  <c:v>5876.823810177418</c:v>
                </c:pt>
                <c:pt idx="9407">
                  <c:v>5876.823810177418</c:v>
                </c:pt>
                <c:pt idx="9408">
                  <c:v>5876.823810177418</c:v>
                </c:pt>
                <c:pt idx="9409">
                  <c:v>5876.823810177418</c:v>
                </c:pt>
                <c:pt idx="9410">
                  <c:v>5876.823810177418</c:v>
                </c:pt>
                <c:pt idx="9411">
                  <c:v>5876.823810177418</c:v>
                </c:pt>
                <c:pt idx="9412">
                  <c:v>5876.823810177418</c:v>
                </c:pt>
                <c:pt idx="9413">
                  <c:v>5876.823810177418</c:v>
                </c:pt>
                <c:pt idx="9414">
                  <c:v>5876.823810177418</c:v>
                </c:pt>
                <c:pt idx="9415">
                  <c:v>5876.823810177418</c:v>
                </c:pt>
                <c:pt idx="9416">
                  <c:v>5876.823810177418</c:v>
                </c:pt>
                <c:pt idx="9417">
                  <c:v>5876.823810177418</c:v>
                </c:pt>
                <c:pt idx="9418">
                  <c:v>5876.823810177418</c:v>
                </c:pt>
                <c:pt idx="9419">
                  <c:v>5876.823810177418</c:v>
                </c:pt>
                <c:pt idx="9420">
                  <c:v>5876.823810177418</c:v>
                </c:pt>
                <c:pt idx="9421">
                  <c:v>5876.823810177418</c:v>
                </c:pt>
                <c:pt idx="9422">
                  <c:v>5876.823810177418</c:v>
                </c:pt>
                <c:pt idx="9423">
                  <c:v>5876.823810177418</c:v>
                </c:pt>
                <c:pt idx="9424">
                  <c:v>5876.823810177418</c:v>
                </c:pt>
                <c:pt idx="9425">
                  <c:v>5876.823810177418</c:v>
                </c:pt>
                <c:pt idx="9426">
                  <c:v>5876.823810177418</c:v>
                </c:pt>
                <c:pt idx="9427">
                  <c:v>5876.823810177418</c:v>
                </c:pt>
                <c:pt idx="9428">
                  <c:v>5876.823810177418</c:v>
                </c:pt>
                <c:pt idx="9429">
                  <c:v>5876.823810177418</c:v>
                </c:pt>
                <c:pt idx="9430">
                  <c:v>5876.823810177418</c:v>
                </c:pt>
                <c:pt idx="9431">
                  <c:v>5876.823810177418</c:v>
                </c:pt>
                <c:pt idx="9432">
                  <c:v>5876.823810177418</c:v>
                </c:pt>
                <c:pt idx="9433">
                  <c:v>5876.823810177418</c:v>
                </c:pt>
                <c:pt idx="9434">
                  <c:v>5876.823810177418</c:v>
                </c:pt>
                <c:pt idx="9435">
                  <c:v>5876.823810177418</c:v>
                </c:pt>
                <c:pt idx="9436">
                  <c:v>5876.823810177418</c:v>
                </c:pt>
                <c:pt idx="9437">
                  <c:v>5876.823810177418</c:v>
                </c:pt>
                <c:pt idx="9438">
                  <c:v>5876.823810177418</c:v>
                </c:pt>
                <c:pt idx="9439">
                  <c:v>5876.823810177418</c:v>
                </c:pt>
                <c:pt idx="9440">
                  <c:v>5876.823810177418</c:v>
                </c:pt>
                <c:pt idx="9441">
                  <c:v>5876.823810177418</c:v>
                </c:pt>
                <c:pt idx="9442">
                  <c:v>5876.823810177418</c:v>
                </c:pt>
                <c:pt idx="9443">
                  <c:v>5876.823810177418</c:v>
                </c:pt>
                <c:pt idx="9444">
                  <c:v>5876.823810177418</c:v>
                </c:pt>
                <c:pt idx="9445">
                  <c:v>5876.823810177418</c:v>
                </c:pt>
                <c:pt idx="9446">
                  <c:v>5876.823810177418</c:v>
                </c:pt>
                <c:pt idx="9447">
                  <c:v>5876.823810177418</c:v>
                </c:pt>
                <c:pt idx="9448">
                  <c:v>5876.823810177418</c:v>
                </c:pt>
                <c:pt idx="9449">
                  <c:v>5876.823810177418</c:v>
                </c:pt>
                <c:pt idx="9450">
                  <c:v>5876.823810177418</c:v>
                </c:pt>
                <c:pt idx="9451">
                  <c:v>5876.823810177418</c:v>
                </c:pt>
                <c:pt idx="9452">
                  <c:v>5876.823810177418</c:v>
                </c:pt>
                <c:pt idx="9453">
                  <c:v>5876.823810177418</c:v>
                </c:pt>
                <c:pt idx="9454">
                  <c:v>5876.823810177418</c:v>
                </c:pt>
                <c:pt idx="9455">
                  <c:v>5876.823810177418</c:v>
                </c:pt>
                <c:pt idx="9456">
                  <c:v>5876.823810177418</c:v>
                </c:pt>
                <c:pt idx="9457">
                  <c:v>5876.823810177418</c:v>
                </c:pt>
                <c:pt idx="9458">
                  <c:v>5876.823810177418</c:v>
                </c:pt>
                <c:pt idx="9459">
                  <c:v>5876.823810177418</c:v>
                </c:pt>
                <c:pt idx="9460">
                  <c:v>5876.823810177418</c:v>
                </c:pt>
                <c:pt idx="9461">
                  <c:v>5876.823810177418</c:v>
                </c:pt>
                <c:pt idx="9462">
                  <c:v>5876.823810177418</c:v>
                </c:pt>
                <c:pt idx="9463">
                  <c:v>5876.823810177418</c:v>
                </c:pt>
                <c:pt idx="9464">
                  <c:v>5876.823810177418</c:v>
                </c:pt>
                <c:pt idx="9465">
                  <c:v>5876.823810177418</c:v>
                </c:pt>
                <c:pt idx="9466">
                  <c:v>5876.823810177418</c:v>
                </c:pt>
                <c:pt idx="9467">
                  <c:v>5876.823810177418</c:v>
                </c:pt>
                <c:pt idx="9468">
                  <c:v>5876.823810177418</c:v>
                </c:pt>
                <c:pt idx="9469">
                  <c:v>5876.823810177418</c:v>
                </c:pt>
                <c:pt idx="9470">
                  <c:v>5876.823810177418</c:v>
                </c:pt>
                <c:pt idx="9471">
                  <c:v>5876.823810177418</c:v>
                </c:pt>
                <c:pt idx="9472">
                  <c:v>5876.823810177418</c:v>
                </c:pt>
                <c:pt idx="9473">
                  <c:v>5876.823810177418</c:v>
                </c:pt>
                <c:pt idx="9474">
                  <c:v>5876.823810177418</c:v>
                </c:pt>
                <c:pt idx="9475">
                  <c:v>5876.823810177418</c:v>
                </c:pt>
                <c:pt idx="9476">
                  <c:v>5876.823810177418</c:v>
                </c:pt>
                <c:pt idx="9477">
                  <c:v>5876.823810177418</c:v>
                </c:pt>
                <c:pt idx="9478">
                  <c:v>5876.823810177418</c:v>
                </c:pt>
                <c:pt idx="9479">
                  <c:v>5876.823810177418</c:v>
                </c:pt>
                <c:pt idx="9480">
                  <c:v>5876.823810177418</c:v>
                </c:pt>
                <c:pt idx="9481">
                  <c:v>5876.823810177418</c:v>
                </c:pt>
                <c:pt idx="9482">
                  <c:v>5876.823810177418</c:v>
                </c:pt>
                <c:pt idx="9483">
                  <c:v>5876.823810177418</c:v>
                </c:pt>
                <c:pt idx="9484">
                  <c:v>5876.823810177418</c:v>
                </c:pt>
                <c:pt idx="9485">
                  <c:v>5876.823810177418</c:v>
                </c:pt>
                <c:pt idx="9486">
                  <c:v>5876.823810177418</c:v>
                </c:pt>
                <c:pt idx="9487">
                  <c:v>5876.823810177418</c:v>
                </c:pt>
                <c:pt idx="9488">
                  <c:v>5876.823810177418</c:v>
                </c:pt>
                <c:pt idx="9489">
                  <c:v>5876.823810177418</c:v>
                </c:pt>
                <c:pt idx="9490">
                  <c:v>5876.823810177418</c:v>
                </c:pt>
                <c:pt idx="9491">
                  <c:v>5876.823810177418</c:v>
                </c:pt>
                <c:pt idx="9492">
                  <c:v>5876.823810177418</c:v>
                </c:pt>
                <c:pt idx="9493">
                  <c:v>5876.823810177418</c:v>
                </c:pt>
                <c:pt idx="9494">
                  <c:v>5876.823810177418</c:v>
                </c:pt>
                <c:pt idx="9495">
                  <c:v>5876.823810177418</c:v>
                </c:pt>
                <c:pt idx="9496">
                  <c:v>5876.823810177418</c:v>
                </c:pt>
                <c:pt idx="9497">
                  <c:v>5876.823810177418</c:v>
                </c:pt>
                <c:pt idx="9498">
                  <c:v>5876.823810177418</c:v>
                </c:pt>
                <c:pt idx="9499">
                  <c:v>5876.823810177418</c:v>
                </c:pt>
                <c:pt idx="9500">
                  <c:v>5876.823810177418</c:v>
                </c:pt>
                <c:pt idx="9501">
                  <c:v>5876.823810177418</c:v>
                </c:pt>
                <c:pt idx="9502">
                  <c:v>5876.823810177418</c:v>
                </c:pt>
                <c:pt idx="9503">
                  <c:v>5876.823810177418</c:v>
                </c:pt>
                <c:pt idx="9504">
                  <c:v>5876.823810177418</c:v>
                </c:pt>
                <c:pt idx="9505">
                  <c:v>5876.823810177418</c:v>
                </c:pt>
                <c:pt idx="9506">
                  <c:v>5876.823810177418</c:v>
                </c:pt>
                <c:pt idx="9507">
                  <c:v>5876.823810177418</c:v>
                </c:pt>
                <c:pt idx="9508">
                  <c:v>5876.823810177418</c:v>
                </c:pt>
                <c:pt idx="9509">
                  <c:v>5876.823810177418</c:v>
                </c:pt>
                <c:pt idx="9510">
                  <c:v>5876.823810177418</c:v>
                </c:pt>
                <c:pt idx="9511">
                  <c:v>5876.823810177418</c:v>
                </c:pt>
                <c:pt idx="9512">
                  <c:v>5876.823810177418</c:v>
                </c:pt>
                <c:pt idx="9513">
                  <c:v>5876.823810177418</c:v>
                </c:pt>
                <c:pt idx="9514">
                  <c:v>5876.823810177418</c:v>
                </c:pt>
                <c:pt idx="9515">
                  <c:v>5876.823810177418</c:v>
                </c:pt>
                <c:pt idx="9516">
                  <c:v>5876.823810177418</c:v>
                </c:pt>
                <c:pt idx="9517">
                  <c:v>5876.823810177418</c:v>
                </c:pt>
                <c:pt idx="9518">
                  <c:v>5876.823810177418</c:v>
                </c:pt>
                <c:pt idx="9519">
                  <c:v>5876.823810177418</c:v>
                </c:pt>
                <c:pt idx="9520">
                  <c:v>5876.823810177418</c:v>
                </c:pt>
                <c:pt idx="9521">
                  <c:v>5876.823810177418</c:v>
                </c:pt>
                <c:pt idx="9522">
                  <c:v>5876.823810177418</c:v>
                </c:pt>
                <c:pt idx="9523">
                  <c:v>5876.823810177418</c:v>
                </c:pt>
                <c:pt idx="9524">
                  <c:v>5876.823810177418</c:v>
                </c:pt>
                <c:pt idx="9525">
                  <c:v>5876.823810177418</c:v>
                </c:pt>
                <c:pt idx="9526">
                  <c:v>5876.823810177418</c:v>
                </c:pt>
                <c:pt idx="9527">
                  <c:v>5876.823810177418</c:v>
                </c:pt>
                <c:pt idx="9528">
                  <c:v>5876.823810177418</c:v>
                </c:pt>
                <c:pt idx="9529">
                  <c:v>5876.823810177418</c:v>
                </c:pt>
                <c:pt idx="9530">
                  <c:v>5876.823810177418</c:v>
                </c:pt>
                <c:pt idx="9531">
                  <c:v>5876.823810177418</c:v>
                </c:pt>
                <c:pt idx="9532">
                  <c:v>5876.823810177418</c:v>
                </c:pt>
                <c:pt idx="9533">
                  <c:v>5876.823810177418</c:v>
                </c:pt>
                <c:pt idx="9534">
                  <c:v>5876.823810177418</c:v>
                </c:pt>
                <c:pt idx="9535">
                  <c:v>5876.823810177418</c:v>
                </c:pt>
                <c:pt idx="9536">
                  <c:v>5876.823810177418</c:v>
                </c:pt>
                <c:pt idx="9537">
                  <c:v>5876.823810177418</c:v>
                </c:pt>
                <c:pt idx="9538">
                  <c:v>5876.823810177418</c:v>
                </c:pt>
                <c:pt idx="9539">
                  <c:v>5876.823810177418</c:v>
                </c:pt>
                <c:pt idx="9540">
                  <c:v>5876.823810177418</c:v>
                </c:pt>
                <c:pt idx="9541">
                  <c:v>5876.823810177418</c:v>
                </c:pt>
                <c:pt idx="9542">
                  <c:v>5876.823810177418</c:v>
                </c:pt>
                <c:pt idx="9543">
                  <c:v>5876.823810177418</c:v>
                </c:pt>
                <c:pt idx="9544">
                  <c:v>5876.823810177418</c:v>
                </c:pt>
                <c:pt idx="9545">
                  <c:v>5876.823810177418</c:v>
                </c:pt>
                <c:pt idx="9546">
                  <c:v>5876.823810177418</c:v>
                </c:pt>
                <c:pt idx="9547">
                  <c:v>5876.823810177418</c:v>
                </c:pt>
                <c:pt idx="9548">
                  <c:v>5876.823810177418</c:v>
                </c:pt>
                <c:pt idx="9549">
                  <c:v>5876.823810177418</c:v>
                </c:pt>
                <c:pt idx="9550">
                  <c:v>5876.823810177418</c:v>
                </c:pt>
                <c:pt idx="9551">
                  <c:v>5876.823810177418</c:v>
                </c:pt>
                <c:pt idx="9552">
                  <c:v>5876.823810177418</c:v>
                </c:pt>
                <c:pt idx="9553">
                  <c:v>5876.823810177418</c:v>
                </c:pt>
                <c:pt idx="9554">
                  <c:v>5876.823810177418</c:v>
                </c:pt>
                <c:pt idx="9555">
                  <c:v>5876.823810177418</c:v>
                </c:pt>
                <c:pt idx="9556">
                  <c:v>5876.823810177418</c:v>
                </c:pt>
                <c:pt idx="9557">
                  <c:v>5876.823810177418</c:v>
                </c:pt>
                <c:pt idx="9558">
                  <c:v>5876.823810177418</c:v>
                </c:pt>
                <c:pt idx="9559">
                  <c:v>5876.823810177418</c:v>
                </c:pt>
                <c:pt idx="9560">
                  <c:v>5876.823810177418</c:v>
                </c:pt>
                <c:pt idx="9561">
                  <c:v>5876.823810177418</c:v>
                </c:pt>
                <c:pt idx="9562">
                  <c:v>5876.823810177418</c:v>
                </c:pt>
                <c:pt idx="9563">
                  <c:v>5876.823810177418</c:v>
                </c:pt>
                <c:pt idx="9564">
                  <c:v>5876.823810177418</c:v>
                </c:pt>
                <c:pt idx="9565">
                  <c:v>5876.823810177418</c:v>
                </c:pt>
                <c:pt idx="9566">
                  <c:v>5876.823810177418</c:v>
                </c:pt>
                <c:pt idx="9567">
                  <c:v>5876.823810177418</c:v>
                </c:pt>
                <c:pt idx="9568">
                  <c:v>5876.823810177418</c:v>
                </c:pt>
                <c:pt idx="9569">
                  <c:v>5876.823810177418</c:v>
                </c:pt>
                <c:pt idx="9570">
                  <c:v>5876.823810177418</c:v>
                </c:pt>
                <c:pt idx="9571">
                  <c:v>5876.823810177418</c:v>
                </c:pt>
                <c:pt idx="9572">
                  <c:v>5876.823810177418</c:v>
                </c:pt>
                <c:pt idx="9573">
                  <c:v>5876.823810177418</c:v>
                </c:pt>
                <c:pt idx="9574">
                  <c:v>5876.823810177418</c:v>
                </c:pt>
                <c:pt idx="9575">
                  <c:v>5876.823810177418</c:v>
                </c:pt>
                <c:pt idx="9576">
                  <c:v>5876.823810177418</c:v>
                </c:pt>
                <c:pt idx="9577">
                  <c:v>5876.823810177418</c:v>
                </c:pt>
                <c:pt idx="9578">
                  <c:v>5876.823810177418</c:v>
                </c:pt>
                <c:pt idx="9579">
                  <c:v>5876.823810177418</c:v>
                </c:pt>
                <c:pt idx="9580">
                  <c:v>5876.823810177418</c:v>
                </c:pt>
                <c:pt idx="9581">
                  <c:v>5876.823810177418</c:v>
                </c:pt>
                <c:pt idx="9582">
                  <c:v>5876.823810177418</c:v>
                </c:pt>
                <c:pt idx="9583">
                  <c:v>5876.823810177418</c:v>
                </c:pt>
                <c:pt idx="9584">
                  <c:v>5876.823810177418</c:v>
                </c:pt>
                <c:pt idx="9585">
                  <c:v>5876.823810177418</c:v>
                </c:pt>
                <c:pt idx="9586">
                  <c:v>5876.823810177418</c:v>
                </c:pt>
                <c:pt idx="9587">
                  <c:v>5876.823810177418</c:v>
                </c:pt>
                <c:pt idx="9588">
                  <c:v>5876.823810177418</c:v>
                </c:pt>
                <c:pt idx="9589">
                  <c:v>5876.823810177418</c:v>
                </c:pt>
                <c:pt idx="9590">
                  <c:v>5876.823810177418</c:v>
                </c:pt>
                <c:pt idx="9591">
                  <c:v>5876.823810177418</c:v>
                </c:pt>
                <c:pt idx="9592">
                  <c:v>5876.823810177418</c:v>
                </c:pt>
                <c:pt idx="9593">
                  <c:v>5876.823810177418</c:v>
                </c:pt>
                <c:pt idx="9594">
                  <c:v>5876.823810177418</c:v>
                </c:pt>
                <c:pt idx="9595">
                  <c:v>5876.823810177418</c:v>
                </c:pt>
                <c:pt idx="9596">
                  <c:v>5876.823810177418</c:v>
                </c:pt>
                <c:pt idx="9597">
                  <c:v>5876.823810177418</c:v>
                </c:pt>
                <c:pt idx="9598">
                  <c:v>5876.823810177418</c:v>
                </c:pt>
                <c:pt idx="9599">
                  <c:v>5876.823810177418</c:v>
                </c:pt>
                <c:pt idx="9600">
                  <c:v>5876.823810177418</c:v>
                </c:pt>
                <c:pt idx="9601">
                  <c:v>5876.823810177418</c:v>
                </c:pt>
                <c:pt idx="9602">
                  <c:v>5876.823810177418</c:v>
                </c:pt>
                <c:pt idx="9603">
                  <c:v>5876.823810177418</c:v>
                </c:pt>
                <c:pt idx="9604">
                  <c:v>5876.823810177418</c:v>
                </c:pt>
                <c:pt idx="9605">
                  <c:v>5876.823810177418</c:v>
                </c:pt>
                <c:pt idx="9606">
                  <c:v>5876.823810177418</c:v>
                </c:pt>
                <c:pt idx="9607">
                  <c:v>5876.823810177418</c:v>
                </c:pt>
                <c:pt idx="9608">
                  <c:v>5876.823810177418</c:v>
                </c:pt>
                <c:pt idx="9609">
                  <c:v>5876.823810177418</c:v>
                </c:pt>
                <c:pt idx="9610">
                  <c:v>5876.823810177418</c:v>
                </c:pt>
                <c:pt idx="9611">
                  <c:v>5876.823810177418</c:v>
                </c:pt>
                <c:pt idx="9612">
                  <c:v>5876.823810177418</c:v>
                </c:pt>
                <c:pt idx="9613">
                  <c:v>5876.823810177418</c:v>
                </c:pt>
                <c:pt idx="9614">
                  <c:v>5876.823810177418</c:v>
                </c:pt>
                <c:pt idx="9615">
                  <c:v>5876.823810177418</c:v>
                </c:pt>
                <c:pt idx="9616">
                  <c:v>5876.823810177418</c:v>
                </c:pt>
                <c:pt idx="9617">
                  <c:v>5876.823810177418</c:v>
                </c:pt>
                <c:pt idx="9618">
                  <c:v>5876.823810177418</c:v>
                </c:pt>
                <c:pt idx="9619">
                  <c:v>5876.823810177418</c:v>
                </c:pt>
                <c:pt idx="9620">
                  <c:v>5876.823810177418</c:v>
                </c:pt>
                <c:pt idx="9621">
                  <c:v>5876.823810177418</c:v>
                </c:pt>
                <c:pt idx="9622">
                  <c:v>5876.823810177418</c:v>
                </c:pt>
                <c:pt idx="9623">
                  <c:v>5876.823810177418</c:v>
                </c:pt>
                <c:pt idx="9624">
                  <c:v>5876.823810177418</c:v>
                </c:pt>
                <c:pt idx="9625">
                  <c:v>5876.823810177418</c:v>
                </c:pt>
                <c:pt idx="9626">
                  <c:v>5876.823810177418</c:v>
                </c:pt>
                <c:pt idx="9627">
                  <c:v>5876.823810177418</c:v>
                </c:pt>
                <c:pt idx="9628">
                  <c:v>5876.823810177418</c:v>
                </c:pt>
                <c:pt idx="9629">
                  <c:v>5876.823810177418</c:v>
                </c:pt>
                <c:pt idx="9630">
                  <c:v>5876.823810177418</c:v>
                </c:pt>
                <c:pt idx="9631">
                  <c:v>5876.823810177418</c:v>
                </c:pt>
                <c:pt idx="9632">
                  <c:v>5876.823810177418</c:v>
                </c:pt>
                <c:pt idx="9633">
                  <c:v>5876.823810177418</c:v>
                </c:pt>
                <c:pt idx="9634">
                  <c:v>5876.823810177418</c:v>
                </c:pt>
                <c:pt idx="9635">
                  <c:v>5876.823810177418</c:v>
                </c:pt>
                <c:pt idx="9636">
                  <c:v>5876.823810177418</c:v>
                </c:pt>
                <c:pt idx="9637">
                  <c:v>5876.823810177418</c:v>
                </c:pt>
                <c:pt idx="9638">
                  <c:v>5876.823810177418</c:v>
                </c:pt>
                <c:pt idx="9639">
                  <c:v>5876.823810177418</c:v>
                </c:pt>
                <c:pt idx="9640">
                  <c:v>5876.823810177418</c:v>
                </c:pt>
                <c:pt idx="9641">
                  <c:v>5876.823810177418</c:v>
                </c:pt>
                <c:pt idx="9642">
                  <c:v>5876.823810177418</c:v>
                </c:pt>
                <c:pt idx="9643">
                  <c:v>5876.823810177418</c:v>
                </c:pt>
                <c:pt idx="9644">
                  <c:v>5876.823810177418</c:v>
                </c:pt>
                <c:pt idx="9645">
                  <c:v>5876.823810177418</c:v>
                </c:pt>
                <c:pt idx="9646">
                  <c:v>5876.823810177418</c:v>
                </c:pt>
                <c:pt idx="9647">
                  <c:v>5876.823810177418</c:v>
                </c:pt>
                <c:pt idx="9648">
                  <c:v>5876.823810177418</c:v>
                </c:pt>
                <c:pt idx="9649">
                  <c:v>5876.823810177418</c:v>
                </c:pt>
                <c:pt idx="9650">
                  <c:v>5876.823810177418</c:v>
                </c:pt>
                <c:pt idx="9651">
                  <c:v>5876.823810177418</c:v>
                </c:pt>
                <c:pt idx="9652">
                  <c:v>5876.823810177418</c:v>
                </c:pt>
                <c:pt idx="9653">
                  <c:v>5876.823810177418</c:v>
                </c:pt>
                <c:pt idx="9654">
                  <c:v>5876.823810177418</c:v>
                </c:pt>
                <c:pt idx="9655">
                  <c:v>5876.823810177418</c:v>
                </c:pt>
                <c:pt idx="9656">
                  <c:v>5876.823810177418</c:v>
                </c:pt>
                <c:pt idx="9657">
                  <c:v>5876.823810177418</c:v>
                </c:pt>
                <c:pt idx="9658">
                  <c:v>5876.823810177418</c:v>
                </c:pt>
                <c:pt idx="9659">
                  <c:v>5876.823810177418</c:v>
                </c:pt>
                <c:pt idx="9660">
                  <c:v>5876.823810177418</c:v>
                </c:pt>
                <c:pt idx="9661">
                  <c:v>5876.823810177418</c:v>
                </c:pt>
                <c:pt idx="9662">
                  <c:v>5876.823810177418</c:v>
                </c:pt>
                <c:pt idx="9663">
                  <c:v>5876.823810177418</c:v>
                </c:pt>
                <c:pt idx="9664">
                  <c:v>5876.823810177418</c:v>
                </c:pt>
                <c:pt idx="9665">
                  <c:v>5876.823810177418</c:v>
                </c:pt>
                <c:pt idx="9666">
                  <c:v>5876.823810177418</c:v>
                </c:pt>
                <c:pt idx="9667">
                  <c:v>5876.823810177418</c:v>
                </c:pt>
                <c:pt idx="9668">
                  <c:v>5876.823810177418</c:v>
                </c:pt>
                <c:pt idx="9669">
                  <c:v>5876.823810177418</c:v>
                </c:pt>
                <c:pt idx="9670">
                  <c:v>5876.823810177418</c:v>
                </c:pt>
                <c:pt idx="9671">
                  <c:v>5876.823810177418</c:v>
                </c:pt>
                <c:pt idx="9672">
                  <c:v>5876.823810177418</c:v>
                </c:pt>
                <c:pt idx="9673">
                  <c:v>5876.823810177418</c:v>
                </c:pt>
                <c:pt idx="9674">
                  <c:v>5876.823810177418</c:v>
                </c:pt>
                <c:pt idx="9675">
                  <c:v>5876.823810177418</c:v>
                </c:pt>
                <c:pt idx="9676">
                  <c:v>5876.823810177418</c:v>
                </c:pt>
                <c:pt idx="9677">
                  <c:v>5876.823810177418</c:v>
                </c:pt>
                <c:pt idx="9678">
                  <c:v>5876.823810177418</c:v>
                </c:pt>
                <c:pt idx="9679">
                  <c:v>5876.823810177418</c:v>
                </c:pt>
                <c:pt idx="9680">
                  <c:v>5876.823810177418</c:v>
                </c:pt>
                <c:pt idx="9681">
                  <c:v>5876.823810177418</c:v>
                </c:pt>
                <c:pt idx="9682">
                  <c:v>5876.823810177418</c:v>
                </c:pt>
                <c:pt idx="9683">
                  <c:v>5876.823810177418</c:v>
                </c:pt>
                <c:pt idx="9684">
                  <c:v>5876.823810177418</c:v>
                </c:pt>
                <c:pt idx="9685">
                  <c:v>5876.823810177418</c:v>
                </c:pt>
                <c:pt idx="9686">
                  <c:v>5876.823810177418</c:v>
                </c:pt>
                <c:pt idx="9687">
                  <c:v>5876.823810177418</c:v>
                </c:pt>
                <c:pt idx="9688">
                  <c:v>5876.823810177418</c:v>
                </c:pt>
                <c:pt idx="9689">
                  <c:v>5876.823810177418</c:v>
                </c:pt>
                <c:pt idx="9690">
                  <c:v>5876.823810177418</c:v>
                </c:pt>
                <c:pt idx="9691">
                  <c:v>5876.823810177418</c:v>
                </c:pt>
                <c:pt idx="9692">
                  <c:v>5876.823810177418</c:v>
                </c:pt>
                <c:pt idx="9693">
                  <c:v>5876.823810177418</c:v>
                </c:pt>
                <c:pt idx="9694">
                  <c:v>5876.823810177418</c:v>
                </c:pt>
                <c:pt idx="9695">
                  <c:v>5876.823810177418</c:v>
                </c:pt>
                <c:pt idx="9696">
                  <c:v>5876.823810177418</c:v>
                </c:pt>
                <c:pt idx="9697">
                  <c:v>5876.823810177418</c:v>
                </c:pt>
                <c:pt idx="9698">
                  <c:v>5876.823810177418</c:v>
                </c:pt>
                <c:pt idx="9699">
                  <c:v>5876.823810177418</c:v>
                </c:pt>
                <c:pt idx="9700">
                  <c:v>5876.823810177418</c:v>
                </c:pt>
                <c:pt idx="9701">
                  <c:v>5876.823810177418</c:v>
                </c:pt>
                <c:pt idx="9702">
                  <c:v>5876.823810177418</c:v>
                </c:pt>
                <c:pt idx="9703">
                  <c:v>5876.823810177418</c:v>
                </c:pt>
                <c:pt idx="9704">
                  <c:v>5876.823810177418</c:v>
                </c:pt>
                <c:pt idx="9705">
                  <c:v>5876.823810177418</c:v>
                </c:pt>
                <c:pt idx="9706">
                  <c:v>5876.823810177418</c:v>
                </c:pt>
                <c:pt idx="9707">
                  <c:v>5876.823810177418</c:v>
                </c:pt>
                <c:pt idx="9708">
                  <c:v>5876.823810177418</c:v>
                </c:pt>
                <c:pt idx="9709">
                  <c:v>5876.823810177418</c:v>
                </c:pt>
                <c:pt idx="9710">
                  <c:v>5876.823810177418</c:v>
                </c:pt>
                <c:pt idx="9711">
                  <c:v>5876.823810177418</c:v>
                </c:pt>
                <c:pt idx="9712">
                  <c:v>5876.823810177418</c:v>
                </c:pt>
                <c:pt idx="9713">
                  <c:v>5876.823810177418</c:v>
                </c:pt>
                <c:pt idx="9714">
                  <c:v>5876.823810177418</c:v>
                </c:pt>
                <c:pt idx="9715">
                  <c:v>5876.823810177418</c:v>
                </c:pt>
                <c:pt idx="9716">
                  <c:v>5876.823810177418</c:v>
                </c:pt>
                <c:pt idx="9717">
                  <c:v>5876.823810177418</c:v>
                </c:pt>
                <c:pt idx="9718">
                  <c:v>5876.823810177418</c:v>
                </c:pt>
                <c:pt idx="9719">
                  <c:v>5876.823810177418</c:v>
                </c:pt>
                <c:pt idx="9720">
                  <c:v>5876.823810177418</c:v>
                </c:pt>
                <c:pt idx="9721">
                  <c:v>5876.823810177418</c:v>
                </c:pt>
                <c:pt idx="9722">
                  <c:v>5876.823810177418</c:v>
                </c:pt>
                <c:pt idx="9723">
                  <c:v>5876.823810177418</c:v>
                </c:pt>
                <c:pt idx="9724">
                  <c:v>5876.823810177418</c:v>
                </c:pt>
                <c:pt idx="9725">
                  <c:v>5876.823810177418</c:v>
                </c:pt>
                <c:pt idx="9726">
                  <c:v>5876.823810177418</c:v>
                </c:pt>
                <c:pt idx="9727">
                  <c:v>5876.823810177418</c:v>
                </c:pt>
                <c:pt idx="9728">
                  <c:v>5876.823810177418</c:v>
                </c:pt>
                <c:pt idx="9729">
                  <c:v>5876.823810177418</c:v>
                </c:pt>
                <c:pt idx="9730">
                  <c:v>5876.823810177418</c:v>
                </c:pt>
                <c:pt idx="9731">
                  <c:v>5876.823810177418</c:v>
                </c:pt>
                <c:pt idx="9732">
                  <c:v>5876.823810177418</c:v>
                </c:pt>
                <c:pt idx="9733">
                  <c:v>5876.823810177418</c:v>
                </c:pt>
                <c:pt idx="9734">
                  <c:v>5876.823810177418</c:v>
                </c:pt>
                <c:pt idx="9735">
                  <c:v>5876.823810177418</c:v>
                </c:pt>
                <c:pt idx="9736">
                  <c:v>5876.823810177418</c:v>
                </c:pt>
                <c:pt idx="9737">
                  <c:v>5876.823810177418</c:v>
                </c:pt>
                <c:pt idx="9738">
                  <c:v>5876.823810177418</c:v>
                </c:pt>
                <c:pt idx="9739">
                  <c:v>5876.823810177418</c:v>
                </c:pt>
                <c:pt idx="9740">
                  <c:v>5876.823810177418</c:v>
                </c:pt>
                <c:pt idx="9741">
                  <c:v>5876.823810177418</c:v>
                </c:pt>
                <c:pt idx="9742">
                  <c:v>5876.823810177418</c:v>
                </c:pt>
                <c:pt idx="9743">
                  <c:v>5876.823810177418</c:v>
                </c:pt>
                <c:pt idx="9744">
                  <c:v>5876.823810177418</c:v>
                </c:pt>
                <c:pt idx="9745">
                  <c:v>5876.823810177418</c:v>
                </c:pt>
                <c:pt idx="9746">
                  <c:v>5876.823810177418</c:v>
                </c:pt>
                <c:pt idx="9747">
                  <c:v>5876.823810177418</c:v>
                </c:pt>
                <c:pt idx="9748">
                  <c:v>5876.823810177418</c:v>
                </c:pt>
                <c:pt idx="9749">
                  <c:v>5876.823810177418</c:v>
                </c:pt>
                <c:pt idx="9750">
                  <c:v>5876.823810177418</c:v>
                </c:pt>
                <c:pt idx="9751">
                  <c:v>5876.823810177418</c:v>
                </c:pt>
                <c:pt idx="9752">
                  <c:v>5876.823810177418</c:v>
                </c:pt>
                <c:pt idx="9753">
                  <c:v>5876.823810177418</c:v>
                </c:pt>
                <c:pt idx="9754">
                  <c:v>5876.823810177418</c:v>
                </c:pt>
                <c:pt idx="9755">
                  <c:v>5876.823810177418</c:v>
                </c:pt>
                <c:pt idx="9756">
                  <c:v>5876.823810177418</c:v>
                </c:pt>
                <c:pt idx="9757">
                  <c:v>5876.823810177418</c:v>
                </c:pt>
                <c:pt idx="9758">
                  <c:v>5876.823810177418</c:v>
                </c:pt>
                <c:pt idx="9759">
                  <c:v>5876.823810177418</c:v>
                </c:pt>
                <c:pt idx="9760">
                  <c:v>5876.823810177418</c:v>
                </c:pt>
                <c:pt idx="9761">
                  <c:v>5876.823810177418</c:v>
                </c:pt>
                <c:pt idx="9762">
                  <c:v>5876.823810177418</c:v>
                </c:pt>
                <c:pt idx="9763">
                  <c:v>5876.823810177418</c:v>
                </c:pt>
                <c:pt idx="9764">
                  <c:v>5876.823810177418</c:v>
                </c:pt>
                <c:pt idx="9765">
                  <c:v>5876.823810177418</c:v>
                </c:pt>
                <c:pt idx="9766">
                  <c:v>5876.823810177418</c:v>
                </c:pt>
                <c:pt idx="9767">
                  <c:v>5876.823810177418</c:v>
                </c:pt>
                <c:pt idx="9768">
                  <c:v>5876.823810177418</c:v>
                </c:pt>
                <c:pt idx="9769">
                  <c:v>5876.823810177418</c:v>
                </c:pt>
                <c:pt idx="9770">
                  <c:v>5876.823810177418</c:v>
                </c:pt>
                <c:pt idx="9771">
                  <c:v>5876.823810177418</c:v>
                </c:pt>
                <c:pt idx="9772">
                  <c:v>5876.823810177418</c:v>
                </c:pt>
                <c:pt idx="9773">
                  <c:v>5876.823810177418</c:v>
                </c:pt>
                <c:pt idx="9774">
                  <c:v>5876.823810177418</c:v>
                </c:pt>
                <c:pt idx="9775">
                  <c:v>5876.823810177418</c:v>
                </c:pt>
                <c:pt idx="9776">
                  <c:v>5876.823810177418</c:v>
                </c:pt>
                <c:pt idx="9777">
                  <c:v>5876.823810177418</c:v>
                </c:pt>
                <c:pt idx="9778">
                  <c:v>5876.823810177418</c:v>
                </c:pt>
                <c:pt idx="9779">
                  <c:v>5876.823810177418</c:v>
                </c:pt>
                <c:pt idx="9780">
                  <c:v>5876.823810177418</c:v>
                </c:pt>
                <c:pt idx="9781">
                  <c:v>5876.823810177418</c:v>
                </c:pt>
                <c:pt idx="9782">
                  <c:v>5876.823810177418</c:v>
                </c:pt>
                <c:pt idx="9783">
                  <c:v>5876.823810177418</c:v>
                </c:pt>
                <c:pt idx="9784">
                  <c:v>5876.823810177418</c:v>
                </c:pt>
                <c:pt idx="9785">
                  <c:v>5876.823810177418</c:v>
                </c:pt>
                <c:pt idx="9786">
                  <c:v>5876.823810177418</c:v>
                </c:pt>
                <c:pt idx="9787">
                  <c:v>5876.823810177418</c:v>
                </c:pt>
                <c:pt idx="9788">
                  <c:v>5876.823810177418</c:v>
                </c:pt>
                <c:pt idx="9789">
                  <c:v>5876.823810177418</c:v>
                </c:pt>
                <c:pt idx="9790">
                  <c:v>5876.823810177418</c:v>
                </c:pt>
                <c:pt idx="9791">
                  <c:v>5876.823810177418</c:v>
                </c:pt>
                <c:pt idx="9792">
                  <c:v>5876.823810177418</c:v>
                </c:pt>
                <c:pt idx="9793">
                  <c:v>5876.823810177418</c:v>
                </c:pt>
                <c:pt idx="9794">
                  <c:v>5876.823810177418</c:v>
                </c:pt>
                <c:pt idx="9795">
                  <c:v>5876.823810177418</c:v>
                </c:pt>
                <c:pt idx="9796">
                  <c:v>5876.823810177418</c:v>
                </c:pt>
                <c:pt idx="9797">
                  <c:v>5876.823810177418</c:v>
                </c:pt>
                <c:pt idx="9798">
                  <c:v>5876.823810177418</c:v>
                </c:pt>
                <c:pt idx="9799">
                  <c:v>5876.823810177418</c:v>
                </c:pt>
                <c:pt idx="9800">
                  <c:v>5876.823810177418</c:v>
                </c:pt>
                <c:pt idx="9801">
                  <c:v>5876.823810177418</c:v>
                </c:pt>
                <c:pt idx="9802">
                  <c:v>5876.823810177418</c:v>
                </c:pt>
                <c:pt idx="9803">
                  <c:v>5876.823810177418</c:v>
                </c:pt>
                <c:pt idx="9804">
                  <c:v>5876.823810177418</c:v>
                </c:pt>
                <c:pt idx="9805">
                  <c:v>5876.823810177418</c:v>
                </c:pt>
                <c:pt idx="9806">
                  <c:v>5876.823810177418</c:v>
                </c:pt>
                <c:pt idx="9807">
                  <c:v>5876.823810177418</c:v>
                </c:pt>
                <c:pt idx="9808">
                  <c:v>5876.823810177418</c:v>
                </c:pt>
                <c:pt idx="9809">
                  <c:v>5876.823810177418</c:v>
                </c:pt>
                <c:pt idx="9810">
                  <c:v>5876.823810177418</c:v>
                </c:pt>
                <c:pt idx="9811">
                  <c:v>5876.823810177418</c:v>
                </c:pt>
                <c:pt idx="9812">
                  <c:v>5876.823810177418</c:v>
                </c:pt>
                <c:pt idx="9813">
                  <c:v>5876.823810177418</c:v>
                </c:pt>
                <c:pt idx="9814">
                  <c:v>5876.823810177418</c:v>
                </c:pt>
                <c:pt idx="9815">
                  <c:v>5876.823810177418</c:v>
                </c:pt>
                <c:pt idx="9816">
                  <c:v>5876.823810177418</c:v>
                </c:pt>
                <c:pt idx="9817">
                  <c:v>5876.823810177418</c:v>
                </c:pt>
                <c:pt idx="9818">
                  <c:v>5876.823810177418</c:v>
                </c:pt>
                <c:pt idx="9819">
                  <c:v>5876.823810177418</c:v>
                </c:pt>
                <c:pt idx="9820">
                  <c:v>5876.823810177418</c:v>
                </c:pt>
                <c:pt idx="9821">
                  <c:v>5876.823810177418</c:v>
                </c:pt>
                <c:pt idx="9822">
                  <c:v>5876.823810177418</c:v>
                </c:pt>
                <c:pt idx="9823">
                  <c:v>5876.823810177418</c:v>
                </c:pt>
                <c:pt idx="9824">
                  <c:v>5876.823810177418</c:v>
                </c:pt>
                <c:pt idx="9825">
                  <c:v>5876.823810177418</c:v>
                </c:pt>
                <c:pt idx="9826">
                  <c:v>5876.823810177418</c:v>
                </c:pt>
                <c:pt idx="9827">
                  <c:v>5876.823810177418</c:v>
                </c:pt>
                <c:pt idx="9828">
                  <c:v>5876.823810177418</c:v>
                </c:pt>
                <c:pt idx="9829">
                  <c:v>5876.823810177418</c:v>
                </c:pt>
                <c:pt idx="9830">
                  <c:v>5876.823810177418</c:v>
                </c:pt>
                <c:pt idx="9831">
                  <c:v>5876.823810177418</c:v>
                </c:pt>
                <c:pt idx="9832">
                  <c:v>5876.823810177418</c:v>
                </c:pt>
                <c:pt idx="9833">
                  <c:v>5876.823810177418</c:v>
                </c:pt>
                <c:pt idx="9834">
                  <c:v>5876.823810177418</c:v>
                </c:pt>
                <c:pt idx="9835">
                  <c:v>5876.823810177418</c:v>
                </c:pt>
                <c:pt idx="9836">
                  <c:v>5876.823810177418</c:v>
                </c:pt>
                <c:pt idx="9837">
                  <c:v>5876.823810177418</c:v>
                </c:pt>
                <c:pt idx="9838">
                  <c:v>5876.823810177418</c:v>
                </c:pt>
                <c:pt idx="9839">
                  <c:v>5876.823810177418</c:v>
                </c:pt>
                <c:pt idx="9840">
                  <c:v>5876.823810177418</c:v>
                </c:pt>
                <c:pt idx="9841">
                  <c:v>5876.823810177418</c:v>
                </c:pt>
                <c:pt idx="9842">
                  <c:v>5876.823810177418</c:v>
                </c:pt>
                <c:pt idx="9843">
                  <c:v>5876.823810177418</c:v>
                </c:pt>
                <c:pt idx="9844">
                  <c:v>5876.823810177418</c:v>
                </c:pt>
                <c:pt idx="9845">
                  <c:v>5876.823810177418</c:v>
                </c:pt>
                <c:pt idx="9846">
                  <c:v>5876.823810177418</c:v>
                </c:pt>
                <c:pt idx="9847">
                  <c:v>5876.823810177418</c:v>
                </c:pt>
                <c:pt idx="9848">
                  <c:v>5876.823810177418</c:v>
                </c:pt>
                <c:pt idx="9849">
                  <c:v>5876.823810177418</c:v>
                </c:pt>
                <c:pt idx="9850">
                  <c:v>5876.823810177418</c:v>
                </c:pt>
                <c:pt idx="9851">
                  <c:v>5876.823810177418</c:v>
                </c:pt>
                <c:pt idx="9852">
                  <c:v>5876.823810177418</c:v>
                </c:pt>
                <c:pt idx="9853">
                  <c:v>5876.823810177418</c:v>
                </c:pt>
                <c:pt idx="9854">
                  <c:v>5876.823810177418</c:v>
                </c:pt>
                <c:pt idx="9855">
                  <c:v>5876.823810177418</c:v>
                </c:pt>
                <c:pt idx="9856">
                  <c:v>5876.823810177418</c:v>
                </c:pt>
                <c:pt idx="9857">
                  <c:v>5876.823810177418</c:v>
                </c:pt>
                <c:pt idx="9858">
                  <c:v>5876.823810177418</c:v>
                </c:pt>
                <c:pt idx="9859">
                  <c:v>5876.823810177418</c:v>
                </c:pt>
                <c:pt idx="9860">
                  <c:v>5876.823810177418</c:v>
                </c:pt>
                <c:pt idx="9861">
                  <c:v>5876.823810177418</c:v>
                </c:pt>
                <c:pt idx="9862">
                  <c:v>5876.823810177418</c:v>
                </c:pt>
                <c:pt idx="9863">
                  <c:v>5876.823810177418</c:v>
                </c:pt>
                <c:pt idx="9864">
                  <c:v>5876.823810177418</c:v>
                </c:pt>
                <c:pt idx="9865">
                  <c:v>5876.823810177418</c:v>
                </c:pt>
                <c:pt idx="9866">
                  <c:v>5876.823810177418</c:v>
                </c:pt>
                <c:pt idx="9867">
                  <c:v>5876.823810177418</c:v>
                </c:pt>
                <c:pt idx="9868">
                  <c:v>5876.823810177418</c:v>
                </c:pt>
                <c:pt idx="9869">
                  <c:v>5876.823810177418</c:v>
                </c:pt>
                <c:pt idx="9870">
                  <c:v>5876.823810177418</c:v>
                </c:pt>
                <c:pt idx="9871">
                  <c:v>5876.823810177418</c:v>
                </c:pt>
                <c:pt idx="9872">
                  <c:v>5876.823810177418</c:v>
                </c:pt>
                <c:pt idx="9873">
                  <c:v>5876.823810177418</c:v>
                </c:pt>
                <c:pt idx="9874">
                  <c:v>5876.823810177418</c:v>
                </c:pt>
                <c:pt idx="9875">
                  <c:v>5876.823810177418</c:v>
                </c:pt>
                <c:pt idx="9876">
                  <c:v>5876.823810177418</c:v>
                </c:pt>
                <c:pt idx="9877">
                  <c:v>5876.823810177418</c:v>
                </c:pt>
                <c:pt idx="9878">
                  <c:v>5876.823810177418</c:v>
                </c:pt>
                <c:pt idx="9879">
                  <c:v>5876.823810177418</c:v>
                </c:pt>
                <c:pt idx="9880">
                  <c:v>5876.823810177418</c:v>
                </c:pt>
                <c:pt idx="9881">
                  <c:v>5876.823810177418</c:v>
                </c:pt>
                <c:pt idx="9882">
                  <c:v>5876.823810177418</c:v>
                </c:pt>
                <c:pt idx="9883">
                  <c:v>5876.823810177418</c:v>
                </c:pt>
                <c:pt idx="9884">
                  <c:v>5876.823810177418</c:v>
                </c:pt>
                <c:pt idx="9885">
                  <c:v>5876.823810177418</c:v>
                </c:pt>
                <c:pt idx="9886">
                  <c:v>5876.823810177418</c:v>
                </c:pt>
                <c:pt idx="9887">
                  <c:v>5876.823810177418</c:v>
                </c:pt>
                <c:pt idx="9888">
                  <c:v>5876.823810177418</c:v>
                </c:pt>
                <c:pt idx="9889">
                  <c:v>5876.823810177418</c:v>
                </c:pt>
                <c:pt idx="9890">
                  <c:v>5876.823810177418</c:v>
                </c:pt>
                <c:pt idx="9891">
                  <c:v>5876.823810177418</c:v>
                </c:pt>
                <c:pt idx="9892">
                  <c:v>5876.823810177418</c:v>
                </c:pt>
                <c:pt idx="9893">
                  <c:v>5876.823810177418</c:v>
                </c:pt>
                <c:pt idx="9894">
                  <c:v>5876.823810177418</c:v>
                </c:pt>
                <c:pt idx="9895">
                  <c:v>5876.823810177418</c:v>
                </c:pt>
                <c:pt idx="9896">
                  <c:v>5876.823810177418</c:v>
                </c:pt>
                <c:pt idx="9897">
                  <c:v>5876.823810177418</c:v>
                </c:pt>
                <c:pt idx="9898">
                  <c:v>5876.823810177418</c:v>
                </c:pt>
                <c:pt idx="9899">
                  <c:v>5876.823810177418</c:v>
                </c:pt>
                <c:pt idx="9900">
                  <c:v>5876.823810177418</c:v>
                </c:pt>
                <c:pt idx="9901">
                  <c:v>5876.823810177418</c:v>
                </c:pt>
                <c:pt idx="9902">
                  <c:v>5876.823810177418</c:v>
                </c:pt>
                <c:pt idx="9903">
                  <c:v>5876.823810177418</c:v>
                </c:pt>
                <c:pt idx="9904">
                  <c:v>5876.823810177418</c:v>
                </c:pt>
                <c:pt idx="9905">
                  <c:v>5876.823810177418</c:v>
                </c:pt>
                <c:pt idx="9906">
                  <c:v>5876.823810177418</c:v>
                </c:pt>
                <c:pt idx="9907">
                  <c:v>5876.823810177418</c:v>
                </c:pt>
                <c:pt idx="9908">
                  <c:v>5876.823810177418</c:v>
                </c:pt>
                <c:pt idx="9909">
                  <c:v>5876.823810177418</c:v>
                </c:pt>
                <c:pt idx="9910">
                  <c:v>5876.823810177418</c:v>
                </c:pt>
                <c:pt idx="9911">
                  <c:v>5876.823810177418</c:v>
                </c:pt>
                <c:pt idx="9912">
                  <c:v>5876.823810177418</c:v>
                </c:pt>
                <c:pt idx="9913">
                  <c:v>5876.823810177418</c:v>
                </c:pt>
                <c:pt idx="9914">
                  <c:v>5876.823810177418</c:v>
                </c:pt>
                <c:pt idx="9915">
                  <c:v>5876.823810177418</c:v>
                </c:pt>
                <c:pt idx="9916">
                  <c:v>5876.823810177418</c:v>
                </c:pt>
                <c:pt idx="9917">
                  <c:v>5876.823810177418</c:v>
                </c:pt>
                <c:pt idx="9918">
                  <c:v>5876.823810177418</c:v>
                </c:pt>
                <c:pt idx="9919">
                  <c:v>5876.823810177418</c:v>
                </c:pt>
                <c:pt idx="9920">
                  <c:v>5876.823810177418</c:v>
                </c:pt>
                <c:pt idx="9921">
                  <c:v>5876.823810177418</c:v>
                </c:pt>
                <c:pt idx="9922">
                  <c:v>5876.823810177418</c:v>
                </c:pt>
                <c:pt idx="9923">
                  <c:v>5876.823810177418</c:v>
                </c:pt>
                <c:pt idx="9924">
                  <c:v>5876.823810177418</c:v>
                </c:pt>
                <c:pt idx="9925">
                  <c:v>5876.823810177418</c:v>
                </c:pt>
                <c:pt idx="9926">
                  <c:v>5876.823810177418</c:v>
                </c:pt>
                <c:pt idx="9927">
                  <c:v>5876.823810177418</c:v>
                </c:pt>
                <c:pt idx="9928">
                  <c:v>5876.823810177418</c:v>
                </c:pt>
                <c:pt idx="9929">
                  <c:v>5876.823810177418</c:v>
                </c:pt>
                <c:pt idx="9930">
                  <c:v>5876.823810177418</c:v>
                </c:pt>
                <c:pt idx="9931">
                  <c:v>5876.823810177418</c:v>
                </c:pt>
                <c:pt idx="9932">
                  <c:v>5876.823810177418</c:v>
                </c:pt>
                <c:pt idx="9933">
                  <c:v>5876.823810177418</c:v>
                </c:pt>
                <c:pt idx="9934">
                  <c:v>5876.823810177418</c:v>
                </c:pt>
                <c:pt idx="9935">
                  <c:v>5876.823810177418</c:v>
                </c:pt>
                <c:pt idx="9936">
                  <c:v>5876.823810177418</c:v>
                </c:pt>
                <c:pt idx="9937">
                  <c:v>5876.823810177418</c:v>
                </c:pt>
                <c:pt idx="9938">
                  <c:v>5876.823810177418</c:v>
                </c:pt>
                <c:pt idx="9939">
                  <c:v>5876.823810177418</c:v>
                </c:pt>
                <c:pt idx="9940">
                  <c:v>5876.823810177418</c:v>
                </c:pt>
                <c:pt idx="9941">
                  <c:v>5876.823810177418</c:v>
                </c:pt>
                <c:pt idx="9942">
                  <c:v>5876.823810177418</c:v>
                </c:pt>
                <c:pt idx="9943">
                  <c:v>5876.823810177418</c:v>
                </c:pt>
                <c:pt idx="9944">
                  <c:v>5876.823810177418</c:v>
                </c:pt>
                <c:pt idx="9945">
                  <c:v>5876.823810177418</c:v>
                </c:pt>
                <c:pt idx="9946">
                  <c:v>5876.823810177418</c:v>
                </c:pt>
                <c:pt idx="9947">
                  <c:v>5876.823810177418</c:v>
                </c:pt>
                <c:pt idx="9948">
                  <c:v>5876.823810177418</c:v>
                </c:pt>
                <c:pt idx="9949">
                  <c:v>5876.823810177418</c:v>
                </c:pt>
                <c:pt idx="9950">
                  <c:v>5876.823810177418</c:v>
                </c:pt>
                <c:pt idx="9951">
                  <c:v>5876.823810177418</c:v>
                </c:pt>
                <c:pt idx="9952">
                  <c:v>5876.823810177418</c:v>
                </c:pt>
                <c:pt idx="9953">
                  <c:v>5876.823810177418</c:v>
                </c:pt>
                <c:pt idx="9954">
                  <c:v>5876.823810177418</c:v>
                </c:pt>
                <c:pt idx="9955">
                  <c:v>5876.823810177418</c:v>
                </c:pt>
                <c:pt idx="9956">
                  <c:v>5876.823810177418</c:v>
                </c:pt>
                <c:pt idx="9957">
                  <c:v>5876.823810177418</c:v>
                </c:pt>
                <c:pt idx="9958">
                  <c:v>5876.823810177418</c:v>
                </c:pt>
                <c:pt idx="9959">
                  <c:v>5876.823810177418</c:v>
                </c:pt>
                <c:pt idx="9960">
                  <c:v>5876.823810177418</c:v>
                </c:pt>
                <c:pt idx="9961">
                  <c:v>5876.823810177418</c:v>
                </c:pt>
                <c:pt idx="9962">
                  <c:v>5876.823810177418</c:v>
                </c:pt>
                <c:pt idx="9963">
                  <c:v>5876.823810177418</c:v>
                </c:pt>
                <c:pt idx="9964">
                  <c:v>5876.823810177418</c:v>
                </c:pt>
                <c:pt idx="9965">
                  <c:v>5876.823810177418</c:v>
                </c:pt>
                <c:pt idx="9966">
                  <c:v>5876.823810177418</c:v>
                </c:pt>
                <c:pt idx="9967">
                  <c:v>5876.823810177418</c:v>
                </c:pt>
                <c:pt idx="9968">
                  <c:v>5876.823810177418</c:v>
                </c:pt>
                <c:pt idx="9969">
                  <c:v>5876.823810177418</c:v>
                </c:pt>
                <c:pt idx="9970">
                  <c:v>5876.823810177418</c:v>
                </c:pt>
                <c:pt idx="9971">
                  <c:v>5876.823810177418</c:v>
                </c:pt>
                <c:pt idx="9972">
                  <c:v>5876.823810177418</c:v>
                </c:pt>
                <c:pt idx="9973">
                  <c:v>5876.823810177418</c:v>
                </c:pt>
                <c:pt idx="9974">
                  <c:v>5876.823810177418</c:v>
                </c:pt>
                <c:pt idx="9975">
                  <c:v>5876.823810177418</c:v>
                </c:pt>
                <c:pt idx="9976">
                  <c:v>5876.823810177418</c:v>
                </c:pt>
                <c:pt idx="9977">
                  <c:v>5876.823810177418</c:v>
                </c:pt>
                <c:pt idx="9978">
                  <c:v>5876.823810177418</c:v>
                </c:pt>
                <c:pt idx="9979">
                  <c:v>5876.823810177418</c:v>
                </c:pt>
                <c:pt idx="9980">
                  <c:v>5876.823810177418</c:v>
                </c:pt>
                <c:pt idx="9981">
                  <c:v>5876.823810177418</c:v>
                </c:pt>
                <c:pt idx="9982">
                  <c:v>5876.823810177418</c:v>
                </c:pt>
                <c:pt idx="9983">
                  <c:v>5876.823810177418</c:v>
                </c:pt>
                <c:pt idx="9984">
                  <c:v>5876.823810177418</c:v>
                </c:pt>
                <c:pt idx="9985">
                  <c:v>5876.823810177418</c:v>
                </c:pt>
                <c:pt idx="9986">
                  <c:v>5876.823810177418</c:v>
                </c:pt>
                <c:pt idx="9987">
                  <c:v>5876.823810177418</c:v>
                </c:pt>
                <c:pt idx="9988">
                  <c:v>5876.823810177418</c:v>
                </c:pt>
                <c:pt idx="9989">
                  <c:v>5876.823810177418</c:v>
                </c:pt>
                <c:pt idx="9990">
                  <c:v>5876.823810177418</c:v>
                </c:pt>
                <c:pt idx="9991">
                  <c:v>5876.823810177418</c:v>
                </c:pt>
                <c:pt idx="9992">
                  <c:v>5876.823810177418</c:v>
                </c:pt>
                <c:pt idx="9993">
                  <c:v>5876.823810177418</c:v>
                </c:pt>
                <c:pt idx="9994">
                  <c:v>5876.823810177418</c:v>
                </c:pt>
                <c:pt idx="9995">
                  <c:v>5876.823810177418</c:v>
                </c:pt>
                <c:pt idx="9996">
                  <c:v>5876.823810177418</c:v>
                </c:pt>
                <c:pt idx="9997">
                  <c:v>5876.823810177418</c:v>
                </c:pt>
                <c:pt idx="9998">
                  <c:v>5876.823810177418</c:v>
                </c:pt>
                <c:pt idx="9999">
                  <c:v>5876.823810177418</c:v>
                </c:pt>
                <c:pt idx="10000">
                  <c:v>5876.823810177418</c:v>
                </c:pt>
                <c:pt idx="10001">
                  <c:v>5876.823810177418</c:v>
                </c:pt>
                <c:pt idx="10002">
                  <c:v>5876.823810177418</c:v>
                </c:pt>
                <c:pt idx="10003">
                  <c:v>5876.823810177418</c:v>
                </c:pt>
                <c:pt idx="10004">
                  <c:v>5876.823810177418</c:v>
                </c:pt>
                <c:pt idx="10005">
                  <c:v>5876.823810177418</c:v>
                </c:pt>
                <c:pt idx="10006">
                  <c:v>5876.823810177418</c:v>
                </c:pt>
                <c:pt idx="10007">
                  <c:v>5876.823810177418</c:v>
                </c:pt>
                <c:pt idx="10008">
                  <c:v>5876.823810177418</c:v>
                </c:pt>
                <c:pt idx="10009">
                  <c:v>5876.823810177418</c:v>
                </c:pt>
                <c:pt idx="10010">
                  <c:v>5876.823810177418</c:v>
                </c:pt>
                <c:pt idx="10011">
                  <c:v>5876.823810177418</c:v>
                </c:pt>
                <c:pt idx="10012">
                  <c:v>5876.823810177418</c:v>
                </c:pt>
                <c:pt idx="10013">
                  <c:v>5876.823810177418</c:v>
                </c:pt>
                <c:pt idx="10014">
                  <c:v>5876.823810177418</c:v>
                </c:pt>
                <c:pt idx="10015">
                  <c:v>5876.823810177418</c:v>
                </c:pt>
                <c:pt idx="10016">
                  <c:v>5876.823810177418</c:v>
                </c:pt>
                <c:pt idx="10017">
                  <c:v>5876.823810177418</c:v>
                </c:pt>
                <c:pt idx="10018">
                  <c:v>5876.823810177418</c:v>
                </c:pt>
                <c:pt idx="10019">
                  <c:v>5876.823810177418</c:v>
                </c:pt>
                <c:pt idx="10020">
                  <c:v>5876.823810177418</c:v>
                </c:pt>
                <c:pt idx="10021">
                  <c:v>5876.823810177418</c:v>
                </c:pt>
                <c:pt idx="10022">
                  <c:v>5876.823810177418</c:v>
                </c:pt>
                <c:pt idx="10023">
                  <c:v>5876.823810177418</c:v>
                </c:pt>
                <c:pt idx="10024">
                  <c:v>5876.823810177418</c:v>
                </c:pt>
                <c:pt idx="10025">
                  <c:v>5876.823810177418</c:v>
                </c:pt>
                <c:pt idx="10026">
                  <c:v>5876.823810177418</c:v>
                </c:pt>
                <c:pt idx="10027">
                  <c:v>5876.823810177418</c:v>
                </c:pt>
                <c:pt idx="10028">
                  <c:v>5876.823810177418</c:v>
                </c:pt>
                <c:pt idx="10029">
                  <c:v>5876.823810177418</c:v>
                </c:pt>
                <c:pt idx="10030">
                  <c:v>5876.823810177418</c:v>
                </c:pt>
                <c:pt idx="10031">
                  <c:v>5876.823810177418</c:v>
                </c:pt>
                <c:pt idx="10032">
                  <c:v>5876.823810177418</c:v>
                </c:pt>
                <c:pt idx="10033">
                  <c:v>5876.823810177418</c:v>
                </c:pt>
                <c:pt idx="10034">
                  <c:v>5876.823810177418</c:v>
                </c:pt>
                <c:pt idx="10035">
                  <c:v>5876.823810177418</c:v>
                </c:pt>
                <c:pt idx="10036">
                  <c:v>5876.823810177418</c:v>
                </c:pt>
                <c:pt idx="10037">
                  <c:v>5876.823810177418</c:v>
                </c:pt>
                <c:pt idx="10038">
                  <c:v>5876.823810177418</c:v>
                </c:pt>
                <c:pt idx="10039">
                  <c:v>5876.823810177418</c:v>
                </c:pt>
                <c:pt idx="10040">
                  <c:v>5876.823810177418</c:v>
                </c:pt>
                <c:pt idx="10041">
                  <c:v>5876.823810177418</c:v>
                </c:pt>
                <c:pt idx="10042">
                  <c:v>5876.823810177418</c:v>
                </c:pt>
                <c:pt idx="10043">
                  <c:v>5876.823810177418</c:v>
                </c:pt>
                <c:pt idx="10044">
                  <c:v>5876.823810177418</c:v>
                </c:pt>
                <c:pt idx="10045">
                  <c:v>5876.823810177418</c:v>
                </c:pt>
                <c:pt idx="10046">
                  <c:v>5876.823810177418</c:v>
                </c:pt>
                <c:pt idx="10047">
                  <c:v>5876.823810177418</c:v>
                </c:pt>
                <c:pt idx="10048">
                  <c:v>5876.823810177418</c:v>
                </c:pt>
                <c:pt idx="10049">
                  <c:v>5876.823810177418</c:v>
                </c:pt>
                <c:pt idx="10050">
                  <c:v>5876.823810177418</c:v>
                </c:pt>
                <c:pt idx="10051">
                  <c:v>5876.823810177418</c:v>
                </c:pt>
                <c:pt idx="10052">
                  <c:v>5876.823810177418</c:v>
                </c:pt>
                <c:pt idx="10053">
                  <c:v>5876.823810177418</c:v>
                </c:pt>
                <c:pt idx="10054">
                  <c:v>5876.823810177418</c:v>
                </c:pt>
                <c:pt idx="10055">
                  <c:v>5876.823810177418</c:v>
                </c:pt>
                <c:pt idx="10056">
                  <c:v>5876.823810177418</c:v>
                </c:pt>
                <c:pt idx="10057">
                  <c:v>5876.823810177418</c:v>
                </c:pt>
                <c:pt idx="10058">
                  <c:v>5876.823810177418</c:v>
                </c:pt>
                <c:pt idx="10059">
                  <c:v>5876.823810177418</c:v>
                </c:pt>
                <c:pt idx="10060">
                  <c:v>5876.823810177418</c:v>
                </c:pt>
                <c:pt idx="10061">
                  <c:v>5876.823810177418</c:v>
                </c:pt>
                <c:pt idx="10062">
                  <c:v>5876.823810177418</c:v>
                </c:pt>
                <c:pt idx="10063">
                  <c:v>5876.823810177418</c:v>
                </c:pt>
                <c:pt idx="10064">
                  <c:v>5876.823810177418</c:v>
                </c:pt>
                <c:pt idx="10065">
                  <c:v>5876.823810177418</c:v>
                </c:pt>
                <c:pt idx="10066">
                  <c:v>5876.823810177418</c:v>
                </c:pt>
                <c:pt idx="10067">
                  <c:v>5876.823810177418</c:v>
                </c:pt>
                <c:pt idx="10068">
                  <c:v>5876.823810177418</c:v>
                </c:pt>
                <c:pt idx="10069">
                  <c:v>5876.823810177418</c:v>
                </c:pt>
                <c:pt idx="10070">
                  <c:v>5876.823810177418</c:v>
                </c:pt>
                <c:pt idx="10071">
                  <c:v>5876.823810177418</c:v>
                </c:pt>
                <c:pt idx="10072">
                  <c:v>5876.823810177418</c:v>
                </c:pt>
                <c:pt idx="10073">
                  <c:v>5876.823810177418</c:v>
                </c:pt>
                <c:pt idx="10074">
                  <c:v>5876.823810177418</c:v>
                </c:pt>
                <c:pt idx="10075">
                  <c:v>5876.823810177418</c:v>
                </c:pt>
                <c:pt idx="10076">
                  <c:v>5876.823810177418</c:v>
                </c:pt>
                <c:pt idx="10077">
                  <c:v>5876.823810177418</c:v>
                </c:pt>
                <c:pt idx="10078">
                  <c:v>5876.823810177418</c:v>
                </c:pt>
                <c:pt idx="10079">
                  <c:v>5876.823810177418</c:v>
                </c:pt>
                <c:pt idx="10080">
                  <c:v>5876.823810177418</c:v>
                </c:pt>
                <c:pt idx="10081">
                  <c:v>5876.823810177418</c:v>
                </c:pt>
                <c:pt idx="10082">
                  <c:v>5876.823810177418</c:v>
                </c:pt>
                <c:pt idx="10083">
                  <c:v>5876.823810177418</c:v>
                </c:pt>
                <c:pt idx="10084">
                  <c:v>5876.823810177418</c:v>
                </c:pt>
                <c:pt idx="10085">
                  <c:v>5876.823810177418</c:v>
                </c:pt>
                <c:pt idx="10086">
                  <c:v>5876.823810177418</c:v>
                </c:pt>
                <c:pt idx="10087">
                  <c:v>5876.823810177418</c:v>
                </c:pt>
                <c:pt idx="10088">
                  <c:v>5876.823810177418</c:v>
                </c:pt>
                <c:pt idx="10089">
                  <c:v>5876.823810177418</c:v>
                </c:pt>
                <c:pt idx="10090">
                  <c:v>5876.823810177418</c:v>
                </c:pt>
                <c:pt idx="10091">
                  <c:v>5876.823810177418</c:v>
                </c:pt>
                <c:pt idx="10092">
                  <c:v>5876.823810177418</c:v>
                </c:pt>
                <c:pt idx="10093">
                  <c:v>5876.823810177418</c:v>
                </c:pt>
                <c:pt idx="10094">
                  <c:v>5876.823810177418</c:v>
                </c:pt>
                <c:pt idx="10095">
                  <c:v>5876.823810177418</c:v>
                </c:pt>
                <c:pt idx="10096">
                  <c:v>5876.823810177418</c:v>
                </c:pt>
                <c:pt idx="10097">
                  <c:v>5876.823810177418</c:v>
                </c:pt>
                <c:pt idx="10098">
                  <c:v>5876.823810177418</c:v>
                </c:pt>
                <c:pt idx="10099">
                  <c:v>5876.823810177418</c:v>
                </c:pt>
                <c:pt idx="10100">
                  <c:v>5876.823810177418</c:v>
                </c:pt>
                <c:pt idx="10101">
                  <c:v>5876.823810177418</c:v>
                </c:pt>
                <c:pt idx="10102">
                  <c:v>5876.823810177418</c:v>
                </c:pt>
                <c:pt idx="10103">
                  <c:v>5876.823810177418</c:v>
                </c:pt>
                <c:pt idx="10104">
                  <c:v>5876.823810177418</c:v>
                </c:pt>
                <c:pt idx="10105">
                  <c:v>5876.823810177418</c:v>
                </c:pt>
                <c:pt idx="10106">
                  <c:v>5876.823810177418</c:v>
                </c:pt>
                <c:pt idx="10107">
                  <c:v>5876.823810177418</c:v>
                </c:pt>
                <c:pt idx="10108">
                  <c:v>5876.823810177418</c:v>
                </c:pt>
                <c:pt idx="10109">
                  <c:v>5876.823810177418</c:v>
                </c:pt>
                <c:pt idx="10110">
                  <c:v>5876.823810177418</c:v>
                </c:pt>
                <c:pt idx="10111">
                  <c:v>5876.823810177418</c:v>
                </c:pt>
                <c:pt idx="10112">
                  <c:v>5876.823810177418</c:v>
                </c:pt>
                <c:pt idx="10113">
                  <c:v>5876.823810177418</c:v>
                </c:pt>
                <c:pt idx="10114">
                  <c:v>5876.823810177418</c:v>
                </c:pt>
                <c:pt idx="10115">
                  <c:v>5876.823810177418</c:v>
                </c:pt>
                <c:pt idx="10116">
                  <c:v>5876.823810177418</c:v>
                </c:pt>
                <c:pt idx="10117">
                  <c:v>5876.823810177418</c:v>
                </c:pt>
                <c:pt idx="10118">
                  <c:v>5876.823810177418</c:v>
                </c:pt>
                <c:pt idx="10119">
                  <c:v>5876.823810177418</c:v>
                </c:pt>
                <c:pt idx="10120">
                  <c:v>5876.823810177418</c:v>
                </c:pt>
                <c:pt idx="10121">
                  <c:v>5876.823810177418</c:v>
                </c:pt>
                <c:pt idx="10122">
                  <c:v>5876.823810177418</c:v>
                </c:pt>
                <c:pt idx="10123">
                  <c:v>5876.823810177418</c:v>
                </c:pt>
                <c:pt idx="10124">
                  <c:v>5876.823810177418</c:v>
                </c:pt>
                <c:pt idx="10125">
                  <c:v>5876.823810177418</c:v>
                </c:pt>
                <c:pt idx="10126">
                  <c:v>5876.823810177418</c:v>
                </c:pt>
                <c:pt idx="10127">
                  <c:v>5876.823810177418</c:v>
                </c:pt>
                <c:pt idx="10128">
                  <c:v>5876.823810177418</c:v>
                </c:pt>
                <c:pt idx="10129">
                  <c:v>5876.823810177418</c:v>
                </c:pt>
                <c:pt idx="10130">
                  <c:v>5876.823810177418</c:v>
                </c:pt>
                <c:pt idx="10131">
                  <c:v>5876.823810177418</c:v>
                </c:pt>
                <c:pt idx="10132">
                  <c:v>5876.823810177418</c:v>
                </c:pt>
                <c:pt idx="10133">
                  <c:v>5876.823810177418</c:v>
                </c:pt>
                <c:pt idx="10134">
                  <c:v>5876.823810177418</c:v>
                </c:pt>
                <c:pt idx="10135">
                  <c:v>5876.823810177418</c:v>
                </c:pt>
                <c:pt idx="10136">
                  <c:v>5876.823810177418</c:v>
                </c:pt>
                <c:pt idx="10137">
                  <c:v>5876.823810177418</c:v>
                </c:pt>
                <c:pt idx="10138">
                  <c:v>5876.823810177418</c:v>
                </c:pt>
                <c:pt idx="10139">
                  <c:v>5876.823810177418</c:v>
                </c:pt>
                <c:pt idx="10140">
                  <c:v>5876.823810177418</c:v>
                </c:pt>
                <c:pt idx="10141">
                  <c:v>5876.823810177418</c:v>
                </c:pt>
                <c:pt idx="10142">
                  <c:v>5876.823810177418</c:v>
                </c:pt>
                <c:pt idx="10143">
                  <c:v>5876.823810177418</c:v>
                </c:pt>
                <c:pt idx="10144">
                  <c:v>5876.823810177418</c:v>
                </c:pt>
                <c:pt idx="10145">
                  <c:v>5876.823810177418</c:v>
                </c:pt>
                <c:pt idx="10146">
                  <c:v>5876.823810177418</c:v>
                </c:pt>
                <c:pt idx="10147">
                  <c:v>5876.823810177418</c:v>
                </c:pt>
                <c:pt idx="10148">
                  <c:v>5876.823810177418</c:v>
                </c:pt>
                <c:pt idx="10149">
                  <c:v>5876.823810177418</c:v>
                </c:pt>
                <c:pt idx="10150">
                  <c:v>5876.823810177418</c:v>
                </c:pt>
                <c:pt idx="10151">
                  <c:v>5876.823810177418</c:v>
                </c:pt>
                <c:pt idx="10152">
                  <c:v>5876.823810177418</c:v>
                </c:pt>
                <c:pt idx="10153">
                  <c:v>5876.823810177418</c:v>
                </c:pt>
                <c:pt idx="10154">
                  <c:v>5876.823810177418</c:v>
                </c:pt>
                <c:pt idx="10155">
                  <c:v>5876.823810177418</c:v>
                </c:pt>
                <c:pt idx="10156">
                  <c:v>5876.823810177418</c:v>
                </c:pt>
                <c:pt idx="10157">
                  <c:v>5876.823810177418</c:v>
                </c:pt>
                <c:pt idx="10158">
                  <c:v>5876.823810177418</c:v>
                </c:pt>
                <c:pt idx="10159">
                  <c:v>5876.823810177418</c:v>
                </c:pt>
                <c:pt idx="10160">
                  <c:v>5876.823810177418</c:v>
                </c:pt>
                <c:pt idx="10161">
                  <c:v>5876.823810177418</c:v>
                </c:pt>
                <c:pt idx="10162">
                  <c:v>5876.823810177418</c:v>
                </c:pt>
                <c:pt idx="10163">
                  <c:v>5876.823810177418</c:v>
                </c:pt>
                <c:pt idx="10164">
                  <c:v>5876.823810177418</c:v>
                </c:pt>
                <c:pt idx="10165">
                  <c:v>5876.823810177418</c:v>
                </c:pt>
                <c:pt idx="10166">
                  <c:v>5876.823810177418</c:v>
                </c:pt>
                <c:pt idx="10167">
                  <c:v>5876.823810177418</c:v>
                </c:pt>
                <c:pt idx="10168">
                  <c:v>5876.823810177418</c:v>
                </c:pt>
                <c:pt idx="10169">
                  <c:v>5876.823810177418</c:v>
                </c:pt>
                <c:pt idx="10170">
                  <c:v>5876.823810177418</c:v>
                </c:pt>
                <c:pt idx="10171">
                  <c:v>5876.823810177418</c:v>
                </c:pt>
                <c:pt idx="10172">
                  <c:v>5876.823810177418</c:v>
                </c:pt>
                <c:pt idx="10173">
                  <c:v>5876.823810177418</c:v>
                </c:pt>
                <c:pt idx="10174">
                  <c:v>5876.823810177418</c:v>
                </c:pt>
                <c:pt idx="10175">
                  <c:v>5876.823810177418</c:v>
                </c:pt>
                <c:pt idx="10176">
                  <c:v>5876.823810177418</c:v>
                </c:pt>
                <c:pt idx="10177">
                  <c:v>5876.823810177418</c:v>
                </c:pt>
                <c:pt idx="10178">
                  <c:v>5876.823810177418</c:v>
                </c:pt>
                <c:pt idx="10179">
                  <c:v>5876.823810177418</c:v>
                </c:pt>
                <c:pt idx="10180">
                  <c:v>5876.823810177418</c:v>
                </c:pt>
                <c:pt idx="10181">
                  <c:v>5876.823810177418</c:v>
                </c:pt>
                <c:pt idx="10182">
                  <c:v>5876.823810177418</c:v>
                </c:pt>
                <c:pt idx="10183">
                  <c:v>5876.823810177418</c:v>
                </c:pt>
                <c:pt idx="10184">
                  <c:v>5876.823810177418</c:v>
                </c:pt>
                <c:pt idx="10185">
                  <c:v>5876.823810177418</c:v>
                </c:pt>
                <c:pt idx="10186">
                  <c:v>5876.823810177418</c:v>
                </c:pt>
                <c:pt idx="10187">
                  <c:v>5876.823810177418</c:v>
                </c:pt>
                <c:pt idx="10188">
                  <c:v>5876.823810177418</c:v>
                </c:pt>
                <c:pt idx="10189">
                  <c:v>5876.823810177418</c:v>
                </c:pt>
                <c:pt idx="10190">
                  <c:v>5876.823810177418</c:v>
                </c:pt>
                <c:pt idx="10191">
                  <c:v>5876.823810177418</c:v>
                </c:pt>
                <c:pt idx="10192">
                  <c:v>5876.823810177418</c:v>
                </c:pt>
                <c:pt idx="10193">
                  <c:v>5876.823810177418</c:v>
                </c:pt>
                <c:pt idx="10194">
                  <c:v>5876.823810177418</c:v>
                </c:pt>
                <c:pt idx="10195">
                  <c:v>5876.823810177418</c:v>
                </c:pt>
                <c:pt idx="10196">
                  <c:v>5876.823810177418</c:v>
                </c:pt>
                <c:pt idx="10197">
                  <c:v>5876.823810177418</c:v>
                </c:pt>
                <c:pt idx="10198">
                  <c:v>5876.823810177418</c:v>
                </c:pt>
                <c:pt idx="10199">
                  <c:v>5876.823810177418</c:v>
                </c:pt>
                <c:pt idx="10200">
                  <c:v>5876.823810177418</c:v>
                </c:pt>
                <c:pt idx="10201">
                  <c:v>5876.823810177418</c:v>
                </c:pt>
                <c:pt idx="10202">
                  <c:v>5876.823810177418</c:v>
                </c:pt>
                <c:pt idx="10203">
                  <c:v>5876.823810177418</c:v>
                </c:pt>
                <c:pt idx="10204">
                  <c:v>5876.823810177418</c:v>
                </c:pt>
                <c:pt idx="10205">
                  <c:v>5876.823810177418</c:v>
                </c:pt>
                <c:pt idx="10206">
                  <c:v>5876.823810177418</c:v>
                </c:pt>
                <c:pt idx="10207">
                  <c:v>5876.823810177418</c:v>
                </c:pt>
                <c:pt idx="10208">
                  <c:v>5876.823810177418</c:v>
                </c:pt>
                <c:pt idx="10209">
                  <c:v>5876.823810177418</c:v>
                </c:pt>
                <c:pt idx="10210">
                  <c:v>5876.823810177418</c:v>
                </c:pt>
                <c:pt idx="10211">
                  <c:v>5876.823810177418</c:v>
                </c:pt>
                <c:pt idx="10212">
                  <c:v>5876.823810177418</c:v>
                </c:pt>
                <c:pt idx="10213">
                  <c:v>5876.823810177418</c:v>
                </c:pt>
                <c:pt idx="10214">
                  <c:v>5876.823810177418</c:v>
                </c:pt>
                <c:pt idx="10215">
                  <c:v>5876.823810177418</c:v>
                </c:pt>
                <c:pt idx="10216">
                  <c:v>5876.823810177418</c:v>
                </c:pt>
                <c:pt idx="10217">
                  <c:v>5876.823810177418</c:v>
                </c:pt>
                <c:pt idx="10218">
                  <c:v>5876.823810177418</c:v>
                </c:pt>
                <c:pt idx="10219">
                  <c:v>5876.823810177418</c:v>
                </c:pt>
                <c:pt idx="10220">
                  <c:v>5876.823810177418</c:v>
                </c:pt>
                <c:pt idx="10221">
                  <c:v>5876.823810177418</c:v>
                </c:pt>
                <c:pt idx="10222">
                  <c:v>5876.823810177418</c:v>
                </c:pt>
                <c:pt idx="10223">
                  <c:v>5876.823810177418</c:v>
                </c:pt>
                <c:pt idx="10224">
                  <c:v>5876.823810177418</c:v>
                </c:pt>
                <c:pt idx="10225">
                  <c:v>5876.823810177418</c:v>
                </c:pt>
                <c:pt idx="10226">
                  <c:v>5876.823810177418</c:v>
                </c:pt>
                <c:pt idx="10227">
                  <c:v>5876.823810177418</c:v>
                </c:pt>
                <c:pt idx="10228">
                  <c:v>5876.823810177418</c:v>
                </c:pt>
                <c:pt idx="10229">
                  <c:v>5876.823810177418</c:v>
                </c:pt>
                <c:pt idx="10230">
                  <c:v>5876.823810177418</c:v>
                </c:pt>
                <c:pt idx="10231">
                  <c:v>5876.823810177418</c:v>
                </c:pt>
                <c:pt idx="10232">
                  <c:v>5876.823810177418</c:v>
                </c:pt>
                <c:pt idx="10233">
                  <c:v>5876.823810177418</c:v>
                </c:pt>
                <c:pt idx="10234">
                  <c:v>5876.823810177418</c:v>
                </c:pt>
                <c:pt idx="10235">
                  <c:v>5876.823810177418</c:v>
                </c:pt>
                <c:pt idx="10236">
                  <c:v>5876.823810177418</c:v>
                </c:pt>
                <c:pt idx="10237">
                  <c:v>5876.823810177418</c:v>
                </c:pt>
                <c:pt idx="10238">
                  <c:v>5876.823810177418</c:v>
                </c:pt>
                <c:pt idx="10239">
                  <c:v>5876.823810177418</c:v>
                </c:pt>
                <c:pt idx="10240">
                  <c:v>5876.823810177418</c:v>
                </c:pt>
                <c:pt idx="10241">
                  <c:v>5876.823810177418</c:v>
                </c:pt>
                <c:pt idx="10242">
                  <c:v>5876.823810177418</c:v>
                </c:pt>
                <c:pt idx="10243">
                  <c:v>5876.823810177418</c:v>
                </c:pt>
                <c:pt idx="10244">
                  <c:v>5876.823810177418</c:v>
                </c:pt>
                <c:pt idx="10245">
                  <c:v>5876.823810177418</c:v>
                </c:pt>
                <c:pt idx="10246">
                  <c:v>5876.823810177418</c:v>
                </c:pt>
                <c:pt idx="10247">
                  <c:v>5876.823810177418</c:v>
                </c:pt>
                <c:pt idx="10248">
                  <c:v>5876.823810177418</c:v>
                </c:pt>
                <c:pt idx="10249">
                  <c:v>5876.823810177418</c:v>
                </c:pt>
                <c:pt idx="10250">
                  <c:v>5876.823810177418</c:v>
                </c:pt>
                <c:pt idx="10251">
                  <c:v>5876.823810177418</c:v>
                </c:pt>
                <c:pt idx="10252">
                  <c:v>5876.823810177418</c:v>
                </c:pt>
                <c:pt idx="10253">
                  <c:v>5876.823810177418</c:v>
                </c:pt>
                <c:pt idx="10254">
                  <c:v>5876.823810177418</c:v>
                </c:pt>
                <c:pt idx="10255">
                  <c:v>5876.823810177418</c:v>
                </c:pt>
                <c:pt idx="10256">
                  <c:v>5876.823810177418</c:v>
                </c:pt>
                <c:pt idx="10257">
                  <c:v>5876.823810177418</c:v>
                </c:pt>
                <c:pt idx="10258">
                  <c:v>5876.823810177418</c:v>
                </c:pt>
                <c:pt idx="10259">
                  <c:v>5876.823810177418</c:v>
                </c:pt>
                <c:pt idx="10260">
                  <c:v>5876.823810177418</c:v>
                </c:pt>
                <c:pt idx="10261">
                  <c:v>5876.823810177418</c:v>
                </c:pt>
                <c:pt idx="10262">
                  <c:v>5876.823810177418</c:v>
                </c:pt>
                <c:pt idx="10263">
                  <c:v>5876.823810177418</c:v>
                </c:pt>
                <c:pt idx="10264">
                  <c:v>5876.823810177418</c:v>
                </c:pt>
                <c:pt idx="10265">
                  <c:v>5876.823810177418</c:v>
                </c:pt>
                <c:pt idx="10266">
                  <c:v>5876.823810177418</c:v>
                </c:pt>
                <c:pt idx="10267">
                  <c:v>5876.823810177418</c:v>
                </c:pt>
                <c:pt idx="10268">
                  <c:v>5876.823810177418</c:v>
                </c:pt>
                <c:pt idx="10269">
                  <c:v>5876.823810177418</c:v>
                </c:pt>
                <c:pt idx="10270">
                  <c:v>5876.823810177418</c:v>
                </c:pt>
                <c:pt idx="10271">
                  <c:v>5876.823810177418</c:v>
                </c:pt>
                <c:pt idx="10272">
                  <c:v>5876.823810177418</c:v>
                </c:pt>
                <c:pt idx="10273">
                  <c:v>5876.823810177418</c:v>
                </c:pt>
                <c:pt idx="10274">
                  <c:v>5876.823810177418</c:v>
                </c:pt>
                <c:pt idx="10275">
                  <c:v>5876.823810177418</c:v>
                </c:pt>
                <c:pt idx="10276">
                  <c:v>5876.823810177418</c:v>
                </c:pt>
                <c:pt idx="10277">
                  <c:v>5876.823810177418</c:v>
                </c:pt>
                <c:pt idx="10278">
                  <c:v>5876.823810177418</c:v>
                </c:pt>
                <c:pt idx="10279">
                  <c:v>5876.823810177418</c:v>
                </c:pt>
                <c:pt idx="10280">
                  <c:v>5876.823810177418</c:v>
                </c:pt>
                <c:pt idx="10281">
                  <c:v>5876.823810177418</c:v>
                </c:pt>
                <c:pt idx="10282">
                  <c:v>5876.823810177418</c:v>
                </c:pt>
                <c:pt idx="10283">
                  <c:v>5876.823810177418</c:v>
                </c:pt>
                <c:pt idx="10284">
                  <c:v>5876.823810177418</c:v>
                </c:pt>
                <c:pt idx="10285">
                  <c:v>5876.823810177418</c:v>
                </c:pt>
                <c:pt idx="10286">
                  <c:v>5876.823810177418</c:v>
                </c:pt>
                <c:pt idx="10287">
                  <c:v>5876.823810177418</c:v>
                </c:pt>
                <c:pt idx="10288">
                  <c:v>5876.823810177418</c:v>
                </c:pt>
                <c:pt idx="10289">
                  <c:v>5876.823810177418</c:v>
                </c:pt>
                <c:pt idx="10290">
                  <c:v>5876.823810177418</c:v>
                </c:pt>
                <c:pt idx="10291">
                  <c:v>5876.823810177418</c:v>
                </c:pt>
                <c:pt idx="10292">
                  <c:v>5876.823810177418</c:v>
                </c:pt>
                <c:pt idx="10293">
                  <c:v>5876.823810177418</c:v>
                </c:pt>
                <c:pt idx="10294">
                  <c:v>5876.823810177418</c:v>
                </c:pt>
                <c:pt idx="10295">
                  <c:v>5876.823810177418</c:v>
                </c:pt>
                <c:pt idx="10296">
                  <c:v>5876.823810177418</c:v>
                </c:pt>
                <c:pt idx="10297">
                  <c:v>5876.823810177418</c:v>
                </c:pt>
                <c:pt idx="10298">
                  <c:v>5876.823810177418</c:v>
                </c:pt>
                <c:pt idx="10299">
                  <c:v>5876.823810177418</c:v>
                </c:pt>
                <c:pt idx="10300">
                  <c:v>5876.823810177418</c:v>
                </c:pt>
                <c:pt idx="10301">
                  <c:v>5876.823810177418</c:v>
                </c:pt>
                <c:pt idx="10302">
                  <c:v>5876.823810177418</c:v>
                </c:pt>
                <c:pt idx="10303">
                  <c:v>5876.823810177418</c:v>
                </c:pt>
                <c:pt idx="10304">
                  <c:v>5876.823810177418</c:v>
                </c:pt>
                <c:pt idx="10305">
                  <c:v>5876.823810177418</c:v>
                </c:pt>
                <c:pt idx="10306">
                  <c:v>5876.823810177418</c:v>
                </c:pt>
                <c:pt idx="10307">
                  <c:v>5876.823810177418</c:v>
                </c:pt>
                <c:pt idx="10308">
                  <c:v>5876.823810177418</c:v>
                </c:pt>
                <c:pt idx="10309">
                  <c:v>5876.823810177418</c:v>
                </c:pt>
                <c:pt idx="10310">
                  <c:v>5876.823810177418</c:v>
                </c:pt>
                <c:pt idx="10311">
                  <c:v>5876.823810177418</c:v>
                </c:pt>
                <c:pt idx="10312">
                  <c:v>5876.823810177418</c:v>
                </c:pt>
                <c:pt idx="10313">
                  <c:v>5876.823810177418</c:v>
                </c:pt>
                <c:pt idx="10314">
                  <c:v>5876.823810177418</c:v>
                </c:pt>
                <c:pt idx="10315">
                  <c:v>5876.823810177418</c:v>
                </c:pt>
                <c:pt idx="10316">
                  <c:v>5876.823810177418</c:v>
                </c:pt>
                <c:pt idx="10317">
                  <c:v>5876.823810177418</c:v>
                </c:pt>
                <c:pt idx="10318">
                  <c:v>5876.823810177418</c:v>
                </c:pt>
                <c:pt idx="10319">
                  <c:v>5876.823810177418</c:v>
                </c:pt>
                <c:pt idx="10320">
                  <c:v>5876.823810177418</c:v>
                </c:pt>
                <c:pt idx="10321">
                  <c:v>5876.823810177418</c:v>
                </c:pt>
                <c:pt idx="10322">
                  <c:v>5876.823810177418</c:v>
                </c:pt>
                <c:pt idx="10323">
                  <c:v>5876.823810177418</c:v>
                </c:pt>
                <c:pt idx="10324">
                  <c:v>5876.823810177418</c:v>
                </c:pt>
                <c:pt idx="10325">
                  <c:v>5876.823810177418</c:v>
                </c:pt>
                <c:pt idx="10326">
                  <c:v>5876.823810177418</c:v>
                </c:pt>
                <c:pt idx="10327">
                  <c:v>5876.823810177418</c:v>
                </c:pt>
                <c:pt idx="10328">
                  <c:v>5876.823810177418</c:v>
                </c:pt>
                <c:pt idx="10329">
                  <c:v>5876.823810177418</c:v>
                </c:pt>
                <c:pt idx="10330">
                  <c:v>5876.823810177418</c:v>
                </c:pt>
                <c:pt idx="10331">
                  <c:v>5876.823810177418</c:v>
                </c:pt>
                <c:pt idx="10332">
                  <c:v>5876.823810177418</c:v>
                </c:pt>
                <c:pt idx="10333">
                  <c:v>5876.823810177418</c:v>
                </c:pt>
                <c:pt idx="10334">
                  <c:v>5876.823810177418</c:v>
                </c:pt>
                <c:pt idx="10335">
                  <c:v>5876.823810177418</c:v>
                </c:pt>
                <c:pt idx="10336">
                  <c:v>5876.823810177418</c:v>
                </c:pt>
                <c:pt idx="10337">
                  <c:v>5876.823810177418</c:v>
                </c:pt>
                <c:pt idx="10338">
                  <c:v>5876.823810177418</c:v>
                </c:pt>
                <c:pt idx="10339">
                  <c:v>5876.823810177418</c:v>
                </c:pt>
                <c:pt idx="10340">
                  <c:v>5876.823810177418</c:v>
                </c:pt>
                <c:pt idx="10341">
                  <c:v>5876.823810177418</c:v>
                </c:pt>
                <c:pt idx="10342">
                  <c:v>5876.823810177418</c:v>
                </c:pt>
                <c:pt idx="10343">
                  <c:v>5876.823810177418</c:v>
                </c:pt>
                <c:pt idx="10344">
                  <c:v>5876.823810177418</c:v>
                </c:pt>
                <c:pt idx="10345">
                  <c:v>5876.823810177418</c:v>
                </c:pt>
                <c:pt idx="10346">
                  <c:v>5876.823810177418</c:v>
                </c:pt>
                <c:pt idx="10347">
                  <c:v>5876.823810177418</c:v>
                </c:pt>
                <c:pt idx="10348">
                  <c:v>5876.823810177418</c:v>
                </c:pt>
                <c:pt idx="10349">
                  <c:v>5876.823810177418</c:v>
                </c:pt>
                <c:pt idx="10350">
                  <c:v>5876.823810177418</c:v>
                </c:pt>
                <c:pt idx="10351">
                  <c:v>5876.823810177418</c:v>
                </c:pt>
                <c:pt idx="10352">
                  <c:v>5876.823810177418</c:v>
                </c:pt>
                <c:pt idx="10353">
                  <c:v>5876.823810177418</c:v>
                </c:pt>
                <c:pt idx="10354">
                  <c:v>5876.823810177418</c:v>
                </c:pt>
                <c:pt idx="10355">
                  <c:v>5876.823810177418</c:v>
                </c:pt>
                <c:pt idx="10356">
                  <c:v>5876.823810177418</c:v>
                </c:pt>
                <c:pt idx="10357">
                  <c:v>5876.823810177418</c:v>
                </c:pt>
                <c:pt idx="10358">
                  <c:v>5876.823810177418</c:v>
                </c:pt>
                <c:pt idx="10359">
                  <c:v>5876.823810177418</c:v>
                </c:pt>
                <c:pt idx="10360">
                  <c:v>5876.823810177418</c:v>
                </c:pt>
                <c:pt idx="10361">
                  <c:v>5876.823810177418</c:v>
                </c:pt>
                <c:pt idx="10362">
                  <c:v>5876.823810177418</c:v>
                </c:pt>
                <c:pt idx="10363">
                  <c:v>5876.823810177418</c:v>
                </c:pt>
                <c:pt idx="10364">
                  <c:v>5876.823810177418</c:v>
                </c:pt>
                <c:pt idx="10365">
                  <c:v>5876.823810177418</c:v>
                </c:pt>
                <c:pt idx="10366">
                  <c:v>5876.823810177418</c:v>
                </c:pt>
                <c:pt idx="10367">
                  <c:v>5876.823810177418</c:v>
                </c:pt>
                <c:pt idx="10368">
                  <c:v>5876.823810177418</c:v>
                </c:pt>
                <c:pt idx="10369">
                  <c:v>5876.823810177418</c:v>
                </c:pt>
                <c:pt idx="10370">
                  <c:v>5876.823810177418</c:v>
                </c:pt>
                <c:pt idx="10371">
                  <c:v>5876.823810177418</c:v>
                </c:pt>
                <c:pt idx="10372">
                  <c:v>5876.823810177418</c:v>
                </c:pt>
                <c:pt idx="10373">
                  <c:v>5876.823810177418</c:v>
                </c:pt>
                <c:pt idx="10374">
                  <c:v>5876.823810177418</c:v>
                </c:pt>
                <c:pt idx="10375">
                  <c:v>5876.823810177418</c:v>
                </c:pt>
                <c:pt idx="10376">
                  <c:v>5876.823810177418</c:v>
                </c:pt>
                <c:pt idx="10377">
                  <c:v>5876.823810177418</c:v>
                </c:pt>
                <c:pt idx="10378">
                  <c:v>5876.823810177418</c:v>
                </c:pt>
                <c:pt idx="10379">
                  <c:v>5876.823810177418</c:v>
                </c:pt>
                <c:pt idx="10380">
                  <c:v>5876.823810177418</c:v>
                </c:pt>
                <c:pt idx="10381">
                  <c:v>5876.823810177418</c:v>
                </c:pt>
                <c:pt idx="10382">
                  <c:v>5876.823810177418</c:v>
                </c:pt>
                <c:pt idx="10383">
                  <c:v>5876.823810177418</c:v>
                </c:pt>
                <c:pt idx="10384">
                  <c:v>5876.823810177418</c:v>
                </c:pt>
                <c:pt idx="10385">
                  <c:v>5876.823810177418</c:v>
                </c:pt>
                <c:pt idx="10386">
                  <c:v>5876.823810177418</c:v>
                </c:pt>
                <c:pt idx="10387">
                  <c:v>5876.823810177418</c:v>
                </c:pt>
                <c:pt idx="10388">
                  <c:v>5876.823810177418</c:v>
                </c:pt>
                <c:pt idx="10389">
                  <c:v>5876.823810177418</c:v>
                </c:pt>
                <c:pt idx="10390">
                  <c:v>5876.823810177418</c:v>
                </c:pt>
                <c:pt idx="10391">
                  <c:v>5876.823810177418</c:v>
                </c:pt>
                <c:pt idx="10392">
                  <c:v>5876.823810177418</c:v>
                </c:pt>
                <c:pt idx="10393">
                  <c:v>5876.823810177418</c:v>
                </c:pt>
                <c:pt idx="10394">
                  <c:v>5876.823810177418</c:v>
                </c:pt>
                <c:pt idx="10395">
                  <c:v>5876.823810177418</c:v>
                </c:pt>
                <c:pt idx="10396">
                  <c:v>5876.823810177418</c:v>
                </c:pt>
                <c:pt idx="10397">
                  <c:v>5876.823810177418</c:v>
                </c:pt>
                <c:pt idx="10398">
                  <c:v>5876.823810177418</c:v>
                </c:pt>
                <c:pt idx="10399">
                  <c:v>5876.823810177418</c:v>
                </c:pt>
                <c:pt idx="10400">
                  <c:v>5876.823810177418</c:v>
                </c:pt>
                <c:pt idx="10401">
                  <c:v>5876.823810177418</c:v>
                </c:pt>
                <c:pt idx="10402">
                  <c:v>5876.823810177418</c:v>
                </c:pt>
                <c:pt idx="10403">
                  <c:v>5876.823810177418</c:v>
                </c:pt>
                <c:pt idx="10404">
                  <c:v>5876.823810177418</c:v>
                </c:pt>
                <c:pt idx="10405">
                  <c:v>5876.823810177418</c:v>
                </c:pt>
                <c:pt idx="10406">
                  <c:v>5876.823810177418</c:v>
                </c:pt>
                <c:pt idx="10407">
                  <c:v>5876.823810177418</c:v>
                </c:pt>
                <c:pt idx="10408">
                  <c:v>5876.823810177418</c:v>
                </c:pt>
                <c:pt idx="10409">
                  <c:v>5876.823810177418</c:v>
                </c:pt>
                <c:pt idx="10410">
                  <c:v>5876.823810177418</c:v>
                </c:pt>
                <c:pt idx="10411">
                  <c:v>5876.823810177418</c:v>
                </c:pt>
                <c:pt idx="10412">
                  <c:v>5876.823810177418</c:v>
                </c:pt>
                <c:pt idx="10413">
                  <c:v>5876.823810177418</c:v>
                </c:pt>
                <c:pt idx="10414">
                  <c:v>5876.823810177418</c:v>
                </c:pt>
                <c:pt idx="10415">
                  <c:v>5876.823810177418</c:v>
                </c:pt>
                <c:pt idx="10416">
                  <c:v>5876.823810177418</c:v>
                </c:pt>
                <c:pt idx="10417">
                  <c:v>5876.823810177418</c:v>
                </c:pt>
                <c:pt idx="10418">
                  <c:v>5876.823810177418</c:v>
                </c:pt>
                <c:pt idx="10419">
                  <c:v>5876.823810177418</c:v>
                </c:pt>
                <c:pt idx="10420">
                  <c:v>5876.823810177418</c:v>
                </c:pt>
                <c:pt idx="10421">
                  <c:v>5876.823810177418</c:v>
                </c:pt>
                <c:pt idx="10422">
                  <c:v>5876.823810177418</c:v>
                </c:pt>
                <c:pt idx="10423">
                  <c:v>5876.823810177418</c:v>
                </c:pt>
                <c:pt idx="10424">
                  <c:v>5876.823810177418</c:v>
                </c:pt>
                <c:pt idx="10425">
                  <c:v>5876.823810177418</c:v>
                </c:pt>
                <c:pt idx="10426">
                  <c:v>5876.823810177418</c:v>
                </c:pt>
                <c:pt idx="10427">
                  <c:v>5876.823810177418</c:v>
                </c:pt>
                <c:pt idx="10428">
                  <c:v>5876.823810177418</c:v>
                </c:pt>
                <c:pt idx="10429">
                  <c:v>5876.823810177418</c:v>
                </c:pt>
                <c:pt idx="10430">
                  <c:v>5876.823810177418</c:v>
                </c:pt>
                <c:pt idx="10431">
                  <c:v>5876.823810177418</c:v>
                </c:pt>
                <c:pt idx="10432">
                  <c:v>5876.823810177418</c:v>
                </c:pt>
                <c:pt idx="10433">
                  <c:v>5876.823810177418</c:v>
                </c:pt>
                <c:pt idx="10434">
                  <c:v>5876.823810177418</c:v>
                </c:pt>
                <c:pt idx="10435">
                  <c:v>5876.823810177418</c:v>
                </c:pt>
                <c:pt idx="10436">
                  <c:v>5876.823810177418</c:v>
                </c:pt>
                <c:pt idx="10437">
                  <c:v>5876.823810177418</c:v>
                </c:pt>
                <c:pt idx="10438">
                  <c:v>5876.823810177418</c:v>
                </c:pt>
                <c:pt idx="10439">
                  <c:v>5876.823810177418</c:v>
                </c:pt>
                <c:pt idx="10440">
                  <c:v>5876.823810177418</c:v>
                </c:pt>
                <c:pt idx="10441">
                  <c:v>5876.823810177418</c:v>
                </c:pt>
                <c:pt idx="10442">
                  <c:v>5876.823810177418</c:v>
                </c:pt>
                <c:pt idx="10443">
                  <c:v>5876.823810177418</c:v>
                </c:pt>
                <c:pt idx="10444">
                  <c:v>5876.823810177418</c:v>
                </c:pt>
                <c:pt idx="10445">
                  <c:v>5876.823810177418</c:v>
                </c:pt>
                <c:pt idx="10446">
                  <c:v>5876.823810177418</c:v>
                </c:pt>
                <c:pt idx="10447">
                  <c:v>5876.823810177418</c:v>
                </c:pt>
                <c:pt idx="10448">
                  <c:v>5876.823810177418</c:v>
                </c:pt>
                <c:pt idx="10449">
                  <c:v>5876.823810177418</c:v>
                </c:pt>
                <c:pt idx="10450">
                  <c:v>5876.823810177418</c:v>
                </c:pt>
                <c:pt idx="10451">
                  <c:v>5876.823810177418</c:v>
                </c:pt>
                <c:pt idx="10452">
                  <c:v>5876.823810177418</c:v>
                </c:pt>
                <c:pt idx="10453">
                  <c:v>5876.823810177418</c:v>
                </c:pt>
                <c:pt idx="10454">
                  <c:v>5876.823810177418</c:v>
                </c:pt>
                <c:pt idx="10455">
                  <c:v>5876.823810177418</c:v>
                </c:pt>
                <c:pt idx="10456">
                  <c:v>5876.823810177418</c:v>
                </c:pt>
                <c:pt idx="10457">
                  <c:v>5876.823810177418</c:v>
                </c:pt>
                <c:pt idx="10458">
                  <c:v>5876.823810177418</c:v>
                </c:pt>
                <c:pt idx="10459">
                  <c:v>5876.823810177418</c:v>
                </c:pt>
                <c:pt idx="10460">
                  <c:v>5876.823810177418</c:v>
                </c:pt>
                <c:pt idx="10461">
                  <c:v>5876.823810177418</c:v>
                </c:pt>
                <c:pt idx="10462">
                  <c:v>5876.823810177418</c:v>
                </c:pt>
                <c:pt idx="10463">
                  <c:v>5876.823810177418</c:v>
                </c:pt>
                <c:pt idx="10464">
                  <c:v>5876.823810177418</c:v>
                </c:pt>
                <c:pt idx="10465">
                  <c:v>5876.823810177418</c:v>
                </c:pt>
                <c:pt idx="10466">
                  <c:v>5876.823810177418</c:v>
                </c:pt>
                <c:pt idx="10467">
                  <c:v>5876.823810177418</c:v>
                </c:pt>
                <c:pt idx="10468">
                  <c:v>5876.823810177418</c:v>
                </c:pt>
                <c:pt idx="10469">
                  <c:v>5876.823810177418</c:v>
                </c:pt>
                <c:pt idx="10470">
                  <c:v>5876.823810177418</c:v>
                </c:pt>
                <c:pt idx="10471">
                  <c:v>5876.823810177418</c:v>
                </c:pt>
                <c:pt idx="10472">
                  <c:v>5876.823810177418</c:v>
                </c:pt>
                <c:pt idx="10473">
                  <c:v>5876.823810177418</c:v>
                </c:pt>
                <c:pt idx="10474">
                  <c:v>5876.823810177418</c:v>
                </c:pt>
                <c:pt idx="10475">
                  <c:v>5876.823810177418</c:v>
                </c:pt>
                <c:pt idx="10476">
                  <c:v>5876.823810177418</c:v>
                </c:pt>
                <c:pt idx="10477">
                  <c:v>5876.823810177418</c:v>
                </c:pt>
                <c:pt idx="10478">
                  <c:v>5876.823810177418</c:v>
                </c:pt>
                <c:pt idx="10479">
                  <c:v>5876.823810177418</c:v>
                </c:pt>
                <c:pt idx="10480">
                  <c:v>5876.823810177418</c:v>
                </c:pt>
                <c:pt idx="10481">
                  <c:v>5876.823810177418</c:v>
                </c:pt>
                <c:pt idx="10482">
                  <c:v>5876.823810177418</c:v>
                </c:pt>
                <c:pt idx="10483">
                  <c:v>5876.823810177418</c:v>
                </c:pt>
                <c:pt idx="10484">
                  <c:v>5876.823810177418</c:v>
                </c:pt>
                <c:pt idx="10485">
                  <c:v>5876.823810177418</c:v>
                </c:pt>
                <c:pt idx="10486">
                  <c:v>5876.823810177418</c:v>
                </c:pt>
                <c:pt idx="10487">
                  <c:v>5876.823810177418</c:v>
                </c:pt>
                <c:pt idx="10488">
                  <c:v>5876.823810177418</c:v>
                </c:pt>
                <c:pt idx="10489">
                  <c:v>5876.823810177418</c:v>
                </c:pt>
                <c:pt idx="10490">
                  <c:v>5876.823810177418</c:v>
                </c:pt>
                <c:pt idx="10491">
                  <c:v>5876.823810177418</c:v>
                </c:pt>
                <c:pt idx="10492">
                  <c:v>5876.823810177418</c:v>
                </c:pt>
                <c:pt idx="10493">
                  <c:v>5876.823810177418</c:v>
                </c:pt>
                <c:pt idx="10494">
                  <c:v>5876.823810177418</c:v>
                </c:pt>
                <c:pt idx="10495">
                  <c:v>5876.823810177418</c:v>
                </c:pt>
                <c:pt idx="10496">
                  <c:v>5876.823810177418</c:v>
                </c:pt>
                <c:pt idx="10497">
                  <c:v>5876.823810177418</c:v>
                </c:pt>
                <c:pt idx="10498">
                  <c:v>5876.823810177418</c:v>
                </c:pt>
                <c:pt idx="10499">
                  <c:v>5876.823810177418</c:v>
                </c:pt>
                <c:pt idx="10500">
                  <c:v>5876.823810177418</c:v>
                </c:pt>
                <c:pt idx="10501">
                  <c:v>5876.823810177418</c:v>
                </c:pt>
                <c:pt idx="10502">
                  <c:v>5876.823810177418</c:v>
                </c:pt>
                <c:pt idx="10503">
                  <c:v>5876.823810177418</c:v>
                </c:pt>
                <c:pt idx="10504">
                  <c:v>5876.823810177418</c:v>
                </c:pt>
                <c:pt idx="10505">
                  <c:v>5876.823810177418</c:v>
                </c:pt>
                <c:pt idx="10506">
                  <c:v>5876.823810177418</c:v>
                </c:pt>
                <c:pt idx="10507">
                  <c:v>5876.823810177418</c:v>
                </c:pt>
                <c:pt idx="10508">
                  <c:v>5876.823810177418</c:v>
                </c:pt>
                <c:pt idx="10509">
                  <c:v>5876.823810177418</c:v>
                </c:pt>
                <c:pt idx="10510">
                  <c:v>5876.823810177418</c:v>
                </c:pt>
                <c:pt idx="10511">
                  <c:v>5876.823810177418</c:v>
                </c:pt>
                <c:pt idx="10512">
                  <c:v>5876.823810177418</c:v>
                </c:pt>
                <c:pt idx="10513">
                  <c:v>5876.823810177418</c:v>
                </c:pt>
                <c:pt idx="10514">
                  <c:v>5876.823810177418</c:v>
                </c:pt>
                <c:pt idx="10515">
                  <c:v>5876.823810177418</c:v>
                </c:pt>
                <c:pt idx="10516">
                  <c:v>5876.823810177418</c:v>
                </c:pt>
                <c:pt idx="10517">
                  <c:v>5876.823810177418</c:v>
                </c:pt>
                <c:pt idx="10518">
                  <c:v>5876.823810177418</c:v>
                </c:pt>
                <c:pt idx="10519">
                  <c:v>5876.823810177418</c:v>
                </c:pt>
                <c:pt idx="10520">
                  <c:v>5876.823810177418</c:v>
                </c:pt>
                <c:pt idx="10521">
                  <c:v>5876.823810177418</c:v>
                </c:pt>
                <c:pt idx="10522">
                  <c:v>5876.823810177418</c:v>
                </c:pt>
                <c:pt idx="10523">
                  <c:v>5876.823810177418</c:v>
                </c:pt>
                <c:pt idx="10524">
                  <c:v>5876.823810177418</c:v>
                </c:pt>
                <c:pt idx="10525">
                  <c:v>5876.823810177418</c:v>
                </c:pt>
                <c:pt idx="10526">
                  <c:v>5876.823810177418</c:v>
                </c:pt>
                <c:pt idx="10527">
                  <c:v>5876.823810177418</c:v>
                </c:pt>
                <c:pt idx="10528">
                  <c:v>5876.823810177418</c:v>
                </c:pt>
                <c:pt idx="10529">
                  <c:v>5876.823810177418</c:v>
                </c:pt>
                <c:pt idx="10530">
                  <c:v>5876.823810177418</c:v>
                </c:pt>
                <c:pt idx="10531">
                  <c:v>5876.823810177418</c:v>
                </c:pt>
                <c:pt idx="10532">
                  <c:v>5876.823810177418</c:v>
                </c:pt>
                <c:pt idx="10533">
                  <c:v>5876.823810177418</c:v>
                </c:pt>
                <c:pt idx="10534">
                  <c:v>5876.823810177418</c:v>
                </c:pt>
                <c:pt idx="10535">
                  <c:v>5876.823810177418</c:v>
                </c:pt>
                <c:pt idx="10536">
                  <c:v>5876.823810177418</c:v>
                </c:pt>
                <c:pt idx="10537">
                  <c:v>5876.823810177418</c:v>
                </c:pt>
                <c:pt idx="10538">
                  <c:v>5876.823810177418</c:v>
                </c:pt>
                <c:pt idx="10539">
                  <c:v>5876.823810177418</c:v>
                </c:pt>
                <c:pt idx="10540">
                  <c:v>5876.823810177418</c:v>
                </c:pt>
                <c:pt idx="10541">
                  <c:v>5876.823810177418</c:v>
                </c:pt>
                <c:pt idx="10542">
                  <c:v>5876.823810177418</c:v>
                </c:pt>
                <c:pt idx="10543">
                  <c:v>5876.823810177418</c:v>
                </c:pt>
                <c:pt idx="10544">
                  <c:v>5876.823810177418</c:v>
                </c:pt>
                <c:pt idx="10545">
                  <c:v>5876.823810177418</c:v>
                </c:pt>
                <c:pt idx="10546">
                  <c:v>5876.823810177418</c:v>
                </c:pt>
                <c:pt idx="10547">
                  <c:v>5876.823810177418</c:v>
                </c:pt>
                <c:pt idx="10548">
                  <c:v>5876.823810177418</c:v>
                </c:pt>
                <c:pt idx="10549">
                  <c:v>5876.823810177418</c:v>
                </c:pt>
                <c:pt idx="10550">
                  <c:v>5876.823810177418</c:v>
                </c:pt>
                <c:pt idx="10551">
                  <c:v>5876.823810177418</c:v>
                </c:pt>
                <c:pt idx="10552">
                  <c:v>5876.823810177418</c:v>
                </c:pt>
                <c:pt idx="10553">
                  <c:v>5876.823810177418</c:v>
                </c:pt>
                <c:pt idx="10554">
                  <c:v>5876.823810177418</c:v>
                </c:pt>
                <c:pt idx="10555">
                  <c:v>5876.823810177418</c:v>
                </c:pt>
                <c:pt idx="10556">
                  <c:v>5876.823810177418</c:v>
                </c:pt>
                <c:pt idx="10557">
                  <c:v>5876.823810177418</c:v>
                </c:pt>
                <c:pt idx="10558">
                  <c:v>5876.823810177418</c:v>
                </c:pt>
                <c:pt idx="10559">
                  <c:v>5876.823810177418</c:v>
                </c:pt>
                <c:pt idx="10560">
                  <c:v>5876.823810177418</c:v>
                </c:pt>
                <c:pt idx="10561">
                  <c:v>5876.823810177418</c:v>
                </c:pt>
                <c:pt idx="10562">
                  <c:v>5876.823810177418</c:v>
                </c:pt>
                <c:pt idx="10563">
                  <c:v>5876.823810177418</c:v>
                </c:pt>
                <c:pt idx="10564">
                  <c:v>5876.823810177418</c:v>
                </c:pt>
                <c:pt idx="10565">
                  <c:v>5876.823810177418</c:v>
                </c:pt>
                <c:pt idx="10566">
                  <c:v>5876.823810177418</c:v>
                </c:pt>
                <c:pt idx="10567">
                  <c:v>5876.823810177418</c:v>
                </c:pt>
                <c:pt idx="10568">
                  <c:v>5876.823810177418</c:v>
                </c:pt>
                <c:pt idx="10569">
                  <c:v>5876.823810177418</c:v>
                </c:pt>
                <c:pt idx="10570">
                  <c:v>5876.823810177418</c:v>
                </c:pt>
                <c:pt idx="10571">
                  <c:v>5876.823810177418</c:v>
                </c:pt>
                <c:pt idx="10572">
                  <c:v>5876.823810177418</c:v>
                </c:pt>
                <c:pt idx="10573">
                  <c:v>5876.823810177418</c:v>
                </c:pt>
                <c:pt idx="10574">
                  <c:v>5876.823810177418</c:v>
                </c:pt>
                <c:pt idx="10575">
                  <c:v>5876.823810177418</c:v>
                </c:pt>
                <c:pt idx="10576">
                  <c:v>5876.823810177418</c:v>
                </c:pt>
                <c:pt idx="10577">
                  <c:v>5876.823810177418</c:v>
                </c:pt>
                <c:pt idx="10578">
                  <c:v>5876.823810177418</c:v>
                </c:pt>
                <c:pt idx="10579">
                  <c:v>5876.823810177418</c:v>
                </c:pt>
                <c:pt idx="10580">
                  <c:v>5876.823810177418</c:v>
                </c:pt>
                <c:pt idx="10581">
                  <c:v>5876.823810177418</c:v>
                </c:pt>
                <c:pt idx="10582">
                  <c:v>5876.823810177418</c:v>
                </c:pt>
                <c:pt idx="10583">
                  <c:v>5876.823810177418</c:v>
                </c:pt>
                <c:pt idx="10584">
                  <c:v>5876.823810177418</c:v>
                </c:pt>
                <c:pt idx="10585">
                  <c:v>5876.823810177418</c:v>
                </c:pt>
                <c:pt idx="10586">
                  <c:v>5876.823810177418</c:v>
                </c:pt>
                <c:pt idx="10587">
                  <c:v>5876.823810177418</c:v>
                </c:pt>
                <c:pt idx="10588">
                  <c:v>5876.823810177418</c:v>
                </c:pt>
                <c:pt idx="10589">
                  <c:v>5876.823810177418</c:v>
                </c:pt>
                <c:pt idx="10590">
                  <c:v>5876.823810177418</c:v>
                </c:pt>
                <c:pt idx="10591">
                  <c:v>5876.823810177418</c:v>
                </c:pt>
                <c:pt idx="10592">
                  <c:v>5876.823810177418</c:v>
                </c:pt>
                <c:pt idx="10593">
                  <c:v>5876.823810177418</c:v>
                </c:pt>
                <c:pt idx="10594">
                  <c:v>5876.823810177418</c:v>
                </c:pt>
                <c:pt idx="10595">
                  <c:v>5876.823810177418</c:v>
                </c:pt>
                <c:pt idx="10596">
                  <c:v>5876.823810177418</c:v>
                </c:pt>
                <c:pt idx="10597">
                  <c:v>5876.823810177418</c:v>
                </c:pt>
                <c:pt idx="10598">
                  <c:v>5876.823810177418</c:v>
                </c:pt>
                <c:pt idx="10599">
                  <c:v>5876.823810177418</c:v>
                </c:pt>
                <c:pt idx="10600">
                  <c:v>5876.823810177418</c:v>
                </c:pt>
                <c:pt idx="10601">
                  <c:v>5876.823810177418</c:v>
                </c:pt>
                <c:pt idx="10602">
                  <c:v>5876.823810177418</c:v>
                </c:pt>
                <c:pt idx="10603">
                  <c:v>5876.823810177418</c:v>
                </c:pt>
                <c:pt idx="10604">
                  <c:v>5876.823810177418</c:v>
                </c:pt>
                <c:pt idx="10605">
                  <c:v>5876.823810177418</c:v>
                </c:pt>
                <c:pt idx="10606">
                  <c:v>5876.823810177418</c:v>
                </c:pt>
                <c:pt idx="10607">
                  <c:v>5876.823810177418</c:v>
                </c:pt>
                <c:pt idx="10608">
                  <c:v>5876.823810177418</c:v>
                </c:pt>
                <c:pt idx="10609">
                  <c:v>5876.823810177418</c:v>
                </c:pt>
                <c:pt idx="10610">
                  <c:v>5876.823810177418</c:v>
                </c:pt>
                <c:pt idx="10611">
                  <c:v>5876.823810177418</c:v>
                </c:pt>
                <c:pt idx="10612">
                  <c:v>5876.823810177418</c:v>
                </c:pt>
                <c:pt idx="10613">
                  <c:v>5876.823810177418</c:v>
                </c:pt>
                <c:pt idx="10614">
                  <c:v>5876.823810177418</c:v>
                </c:pt>
                <c:pt idx="10615">
                  <c:v>5876.823810177418</c:v>
                </c:pt>
                <c:pt idx="10616">
                  <c:v>5876.823810177418</c:v>
                </c:pt>
                <c:pt idx="10617">
                  <c:v>5876.823810177418</c:v>
                </c:pt>
                <c:pt idx="10618">
                  <c:v>5876.823810177418</c:v>
                </c:pt>
                <c:pt idx="10619">
                  <c:v>5876.823810177418</c:v>
                </c:pt>
                <c:pt idx="10620">
                  <c:v>5876.823810177418</c:v>
                </c:pt>
                <c:pt idx="10621">
                  <c:v>5876.823810177418</c:v>
                </c:pt>
                <c:pt idx="10622">
                  <c:v>5876.823810177418</c:v>
                </c:pt>
                <c:pt idx="10623">
                  <c:v>5876.823810177418</c:v>
                </c:pt>
                <c:pt idx="10624">
                  <c:v>5876.823810177418</c:v>
                </c:pt>
                <c:pt idx="10625">
                  <c:v>5876.823810177418</c:v>
                </c:pt>
                <c:pt idx="10626">
                  <c:v>5876.823810177418</c:v>
                </c:pt>
                <c:pt idx="10627">
                  <c:v>5876.823810177418</c:v>
                </c:pt>
                <c:pt idx="10628">
                  <c:v>5876.823810177418</c:v>
                </c:pt>
                <c:pt idx="10629">
                  <c:v>5876.823810177418</c:v>
                </c:pt>
                <c:pt idx="10630">
                  <c:v>5876.823810177418</c:v>
                </c:pt>
                <c:pt idx="10631">
                  <c:v>5876.823810177418</c:v>
                </c:pt>
                <c:pt idx="10632">
                  <c:v>5876.823810177418</c:v>
                </c:pt>
                <c:pt idx="10633">
                  <c:v>5876.823810177418</c:v>
                </c:pt>
                <c:pt idx="10634">
                  <c:v>5876.823810177418</c:v>
                </c:pt>
                <c:pt idx="10635">
                  <c:v>5876.823810177418</c:v>
                </c:pt>
                <c:pt idx="10636">
                  <c:v>5876.823810177418</c:v>
                </c:pt>
                <c:pt idx="10637">
                  <c:v>5876.823810177418</c:v>
                </c:pt>
                <c:pt idx="10638">
                  <c:v>5876.823810177418</c:v>
                </c:pt>
                <c:pt idx="10639">
                  <c:v>5876.823810177418</c:v>
                </c:pt>
                <c:pt idx="10640">
                  <c:v>5876.823810177418</c:v>
                </c:pt>
                <c:pt idx="10641">
                  <c:v>5876.823810177418</c:v>
                </c:pt>
                <c:pt idx="10642">
                  <c:v>5876.823810177418</c:v>
                </c:pt>
                <c:pt idx="10643">
                  <c:v>5876.823810177418</c:v>
                </c:pt>
                <c:pt idx="10644">
                  <c:v>5876.823810177418</c:v>
                </c:pt>
                <c:pt idx="10645">
                  <c:v>5876.823810177418</c:v>
                </c:pt>
                <c:pt idx="10646">
                  <c:v>5876.823810177418</c:v>
                </c:pt>
                <c:pt idx="10647">
                  <c:v>5876.823810177418</c:v>
                </c:pt>
                <c:pt idx="10648">
                  <c:v>5876.823810177418</c:v>
                </c:pt>
                <c:pt idx="10649">
                  <c:v>5876.823810177418</c:v>
                </c:pt>
                <c:pt idx="10650">
                  <c:v>5876.823810177418</c:v>
                </c:pt>
                <c:pt idx="10651">
                  <c:v>5876.823810177418</c:v>
                </c:pt>
                <c:pt idx="10652">
                  <c:v>5876.823810177418</c:v>
                </c:pt>
                <c:pt idx="10653">
                  <c:v>5876.823810177418</c:v>
                </c:pt>
                <c:pt idx="10654">
                  <c:v>5876.823810177418</c:v>
                </c:pt>
                <c:pt idx="10655">
                  <c:v>5876.823810177418</c:v>
                </c:pt>
                <c:pt idx="10656">
                  <c:v>5876.823810177418</c:v>
                </c:pt>
                <c:pt idx="10657">
                  <c:v>5876.823810177418</c:v>
                </c:pt>
                <c:pt idx="10658">
                  <c:v>5876.823810177418</c:v>
                </c:pt>
                <c:pt idx="10659">
                  <c:v>5876.823810177418</c:v>
                </c:pt>
                <c:pt idx="10660">
                  <c:v>5876.823810177418</c:v>
                </c:pt>
                <c:pt idx="10661">
                  <c:v>5876.823810177418</c:v>
                </c:pt>
                <c:pt idx="10662">
                  <c:v>5876.823810177418</c:v>
                </c:pt>
                <c:pt idx="10663">
                  <c:v>5876.823810177418</c:v>
                </c:pt>
                <c:pt idx="10664">
                  <c:v>5876.823810177418</c:v>
                </c:pt>
                <c:pt idx="10665">
                  <c:v>5876.823810177418</c:v>
                </c:pt>
                <c:pt idx="10666">
                  <c:v>5876.823810177418</c:v>
                </c:pt>
                <c:pt idx="10667">
                  <c:v>5876.823810177418</c:v>
                </c:pt>
                <c:pt idx="10668">
                  <c:v>5876.823810177418</c:v>
                </c:pt>
                <c:pt idx="10669">
                  <c:v>5876.823810177418</c:v>
                </c:pt>
                <c:pt idx="10670">
                  <c:v>5876.823810177418</c:v>
                </c:pt>
                <c:pt idx="10671">
                  <c:v>5876.823810177418</c:v>
                </c:pt>
                <c:pt idx="10672">
                  <c:v>5876.823810177418</c:v>
                </c:pt>
                <c:pt idx="10673">
                  <c:v>5876.823810177418</c:v>
                </c:pt>
                <c:pt idx="10674">
                  <c:v>5876.823810177418</c:v>
                </c:pt>
                <c:pt idx="10675">
                  <c:v>5876.823810177418</c:v>
                </c:pt>
                <c:pt idx="10676">
                  <c:v>5876.823810177418</c:v>
                </c:pt>
                <c:pt idx="10677">
                  <c:v>5876.823810177418</c:v>
                </c:pt>
                <c:pt idx="10678">
                  <c:v>5876.823810177418</c:v>
                </c:pt>
                <c:pt idx="10679">
                  <c:v>5876.823810177418</c:v>
                </c:pt>
                <c:pt idx="10680">
                  <c:v>5876.823810177418</c:v>
                </c:pt>
                <c:pt idx="10681">
                  <c:v>5876.823810177418</c:v>
                </c:pt>
                <c:pt idx="10682">
                  <c:v>5876.823810177418</c:v>
                </c:pt>
                <c:pt idx="10683">
                  <c:v>5876.823810177418</c:v>
                </c:pt>
                <c:pt idx="10684">
                  <c:v>5876.823810177418</c:v>
                </c:pt>
                <c:pt idx="10685">
                  <c:v>5876.823810177418</c:v>
                </c:pt>
                <c:pt idx="10686">
                  <c:v>5876.823810177418</c:v>
                </c:pt>
                <c:pt idx="10687">
                  <c:v>5876.823810177418</c:v>
                </c:pt>
                <c:pt idx="10688">
                  <c:v>5876.823810177418</c:v>
                </c:pt>
                <c:pt idx="10689">
                  <c:v>5876.823810177418</c:v>
                </c:pt>
                <c:pt idx="10690">
                  <c:v>5876.823810177418</c:v>
                </c:pt>
                <c:pt idx="10691">
                  <c:v>5876.823810177418</c:v>
                </c:pt>
                <c:pt idx="10692">
                  <c:v>5876.823810177418</c:v>
                </c:pt>
                <c:pt idx="10693">
                  <c:v>5876.823810177418</c:v>
                </c:pt>
                <c:pt idx="10694">
                  <c:v>5876.823810177418</c:v>
                </c:pt>
                <c:pt idx="10695">
                  <c:v>5876.823810177418</c:v>
                </c:pt>
                <c:pt idx="10696">
                  <c:v>5876.823810177418</c:v>
                </c:pt>
                <c:pt idx="10697">
                  <c:v>5876.823810177418</c:v>
                </c:pt>
                <c:pt idx="10698">
                  <c:v>5876.823810177418</c:v>
                </c:pt>
                <c:pt idx="10699">
                  <c:v>5876.823810177418</c:v>
                </c:pt>
                <c:pt idx="10700">
                  <c:v>5876.823810177418</c:v>
                </c:pt>
                <c:pt idx="10701">
                  <c:v>5876.823810177418</c:v>
                </c:pt>
                <c:pt idx="10702">
                  <c:v>5876.823810177418</c:v>
                </c:pt>
                <c:pt idx="10703">
                  <c:v>5876.823810177418</c:v>
                </c:pt>
                <c:pt idx="10704">
                  <c:v>5876.823810177418</c:v>
                </c:pt>
                <c:pt idx="10705">
                  <c:v>5876.823810177418</c:v>
                </c:pt>
                <c:pt idx="10706">
                  <c:v>5876.823810177418</c:v>
                </c:pt>
                <c:pt idx="10707">
                  <c:v>5876.823810177418</c:v>
                </c:pt>
                <c:pt idx="10708">
                  <c:v>5876.823810177418</c:v>
                </c:pt>
                <c:pt idx="10709">
                  <c:v>5876.823810177418</c:v>
                </c:pt>
                <c:pt idx="10710">
                  <c:v>5876.823810177418</c:v>
                </c:pt>
                <c:pt idx="10711">
                  <c:v>5876.823810177418</c:v>
                </c:pt>
                <c:pt idx="10712">
                  <c:v>5876.823810177418</c:v>
                </c:pt>
                <c:pt idx="10713">
                  <c:v>5876.823810177418</c:v>
                </c:pt>
                <c:pt idx="10714">
                  <c:v>5876.823810177418</c:v>
                </c:pt>
                <c:pt idx="10715">
                  <c:v>5876.823810177418</c:v>
                </c:pt>
                <c:pt idx="10716">
                  <c:v>5876.823810177418</c:v>
                </c:pt>
                <c:pt idx="10717">
                  <c:v>5876.823810177418</c:v>
                </c:pt>
                <c:pt idx="10718">
                  <c:v>5876.823810177418</c:v>
                </c:pt>
                <c:pt idx="10719">
                  <c:v>5876.823810177418</c:v>
                </c:pt>
                <c:pt idx="10720">
                  <c:v>5876.823810177418</c:v>
                </c:pt>
                <c:pt idx="10721">
                  <c:v>5876.823810177418</c:v>
                </c:pt>
                <c:pt idx="10722">
                  <c:v>5876.823810177418</c:v>
                </c:pt>
                <c:pt idx="10723">
                  <c:v>5876.823810177418</c:v>
                </c:pt>
                <c:pt idx="10724">
                  <c:v>5876.823810177418</c:v>
                </c:pt>
                <c:pt idx="10725">
                  <c:v>5876.823810177418</c:v>
                </c:pt>
                <c:pt idx="10726">
                  <c:v>5876.823810177418</c:v>
                </c:pt>
                <c:pt idx="10727">
                  <c:v>5876.823810177418</c:v>
                </c:pt>
                <c:pt idx="10728">
                  <c:v>5876.823810177418</c:v>
                </c:pt>
                <c:pt idx="10729">
                  <c:v>5876.823810177418</c:v>
                </c:pt>
                <c:pt idx="10730">
                  <c:v>5876.823810177418</c:v>
                </c:pt>
                <c:pt idx="10731">
                  <c:v>5876.823810177418</c:v>
                </c:pt>
                <c:pt idx="10732">
                  <c:v>5876.823810177418</c:v>
                </c:pt>
                <c:pt idx="10733">
                  <c:v>5876.823810177418</c:v>
                </c:pt>
                <c:pt idx="10734">
                  <c:v>5876.823810177418</c:v>
                </c:pt>
                <c:pt idx="10735">
                  <c:v>5876.823810177418</c:v>
                </c:pt>
                <c:pt idx="10736">
                  <c:v>5876.823810177418</c:v>
                </c:pt>
                <c:pt idx="10737">
                  <c:v>5876.823810177418</c:v>
                </c:pt>
                <c:pt idx="10738">
                  <c:v>5876.823810177418</c:v>
                </c:pt>
                <c:pt idx="10739">
                  <c:v>5876.823810177418</c:v>
                </c:pt>
                <c:pt idx="10740">
                  <c:v>5876.823810177418</c:v>
                </c:pt>
                <c:pt idx="10741">
                  <c:v>5876.823810177418</c:v>
                </c:pt>
                <c:pt idx="10742">
                  <c:v>5876.823810177418</c:v>
                </c:pt>
                <c:pt idx="10743">
                  <c:v>5876.823810177418</c:v>
                </c:pt>
                <c:pt idx="10744">
                  <c:v>5876.823810177418</c:v>
                </c:pt>
                <c:pt idx="10745">
                  <c:v>5876.823810177418</c:v>
                </c:pt>
                <c:pt idx="10746">
                  <c:v>5876.823810177418</c:v>
                </c:pt>
                <c:pt idx="10747">
                  <c:v>5876.823810177418</c:v>
                </c:pt>
                <c:pt idx="10748">
                  <c:v>5876.823810177418</c:v>
                </c:pt>
                <c:pt idx="10749">
                  <c:v>5876.823810177418</c:v>
                </c:pt>
                <c:pt idx="10750">
                  <c:v>5876.823810177418</c:v>
                </c:pt>
                <c:pt idx="10751">
                  <c:v>5876.823810177418</c:v>
                </c:pt>
                <c:pt idx="10752">
                  <c:v>5876.823810177418</c:v>
                </c:pt>
                <c:pt idx="10753">
                  <c:v>5876.823810177418</c:v>
                </c:pt>
                <c:pt idx="10754">
                  <c:v>5876.823810177418</c:v>
                </c:pt>
                <c:pt idx="10755">
                  <c:v>5876.823810177418</c:v>
                </c:pt>
                <c:pt idx="10756">
                  <c:v>5876.823810177418</c:v>
                </c:pt>
                <c:pt idx="10757">
                  <c:v>5876.823810177418</c:v>
                </c:pt>
                <c:pt idx="10758">
                  <c:v>5876.823810177418</c:v>
                </c:pt>
                <c:pt idx="10759">
                  <c:v>5876.823810177418</c:v>
                </c:pt>
                <c:pt idx="10760">
                  <c:v>5876.823810177418</c:v>
                </c:pt>
                <c:pt idx="10761">
                  <c:v>5876.823810177418</c:v>
                </c:pt>
                <c:pt idx="10762">
                  <c:v>5876.823810177418</c:v>
                </c:pt>
                <c:pt idx="10763">
                  <c:v>5876.823810177418</c:v>
                </c:pt>
                <c:pt idx="10764">
                  <c:v>5876.823810177418</c:v>
                </c:pt>
                <c:pt idx="10765">
                  <c:v>5876.823810177418</c:v>
                </c:pt>
                <c:pt idx="10766">
                  <c:v>5876.823810177418</c:v>
                </c:pt>
                <c:pt idx="10767">
                  <c:v>5876.823810177418</c:v>
                </c:pt>
                <c:pt idx="10768">
                  <c:v>5876.823810177418</c:v>
                </c:pt>
                <c:pt idx="10769">
                  <c:v>5876.823810177418</c:v>
                </c:pt>
                <c:pt idx="10770">
                  <c:v>5876.823810177418</c:v>
                </c:pt>
                <c:pt idx="10771">
                  <c:v>5876.823810177418</c:v>
                </c:pt>
                <c:pt idx="10772">
                  <c:v>5876.823810177418</c:v>
                </c:pt>
                <c:pt idx="10773">
                  <c:v>5876.823810177418</c:v>
                </c:pt>
                <c:pt idx="10774">
                  <c:v>5876.823810177418</c:v>
                </c:pt>
                <c:pt idx="10775">
                  <c:v>5876.823810177418</c:v>
                </c:pt>
                <c:pt idx="10776">
                  <c:v>5876.823810177418</c:v>
                </c:pt>
                <c:pt idx="10777">
                  <c:v>5876.823810177418</c:v>
                </c:pt>
                <c:pt idx="10778">
                  <c:v>5876.823810177418</c:v>
                </c:pt>
                <c:pt idx="10779">
                  <c:v>5876.823810177418</c:v>
                </c:pt>
                <c:pt idx="10780">
                  <c:v>5876.823810177418</c:v>
                </c:pt>
                <c:pt idx="10781">
                  <c:v>5876.823810177418</c:v>
                </c:pt>
                <c:pt idx="10782">
                  <c:v>5876.823810177418</c:v>
                </c:pt>
                <c:pt idx="10783">
                  <c:v>5876.823810177418</c:v>
                </c:pt>
                <c:pt idx="10784">
                  <c:v>5876.823810177418</c:v>
                </c:pt>
                <c:pt idx="10785">
                  <c:v>5876.823810177418</c:v>
                </c:pt>
                <c:pt idx="10786">
                  <c:v>5876.823810177418</c:v>
                </c:pt>
                <c:pt idx="10787">
                  <c:v>5876.823810177418</c:v>
                </c:pt>
                <c:pt idx="10788">
                  <c:v>5876.823810177418</c:v>
                </c:pt>
                <c:pt idx="10789">
                  <c:v>5876.823810177418</c:v>
                </c:pt>
                <c:pt idx="10790">
                  <c:v>5876.823810177418</c:v>
                </c:pt>
                <c:pt idx="10791">
                  <c:v>5876.823810177418</c:v>
                </c:pt>
                <c:pt idx="10792">
                  <c:v>5876.823810177418</c:v>
                </c:pt>
                <c:pt idx="10793">
                  <c:v>5876.823810177418</c:v>
                </c:pt>
                <c:pt idx="10794">
                  <c:v>5876.823810177418</c:v>
                </c:pt>
                <c:pt idx="10795">
                  <c:v>5876.823810177418</c:v>
                </c:pt>
                <c:pt idx="10796">
                  <c:v>5876.823810177418</c:v>
                </c:pt>
                <c:pt idx="10797">
                  <c:v>5876.823810177418</c:v>
                </c:pt>
                <c:pt idx="10798">
                  <c:v>5876.823810177418</c:v>
                </c:pt>
                <c:pt idx="10799">
                  <c:v>5876.823810177418</c:v>
                </c:pt>
                <c:pt idx="10800">
                  <c:v>5876.823810177418</c:v>
                </c:pt>
                <c:pt idx="10801">
                  <c:v>5876.823810177418</c:v>
                </c:pt>
                <c:pt idx="10802">
                  <c:v>5876.823810177418</c:v>
                </c:pt>
                <c:pt idx="10803">
                  <c:v>5876.823810177418</c:v>
                </c:pt>
                <c:pt idx="10804">
                  <c:v>5876.823810177418</c:v>
                </c:pt>
                <c:pt idx="10805">
                  <c:v>5876.823810177418</c:v>
                </c:pt>
                <c:pt idx="10806">
                  <c:v>5876.823810177418</c:v>
                </c:pt>
                <c:pt idx="10807">
                  <c:v>5876.823810177418</c:v>
                </c:pt>
                <c:pt idx="10808">
                  <c:v>5876.823810177418</c:v>
                </c:pt>
                <c:pt idx="10809">
                  <c:v>5876.823810177418</c:v>
                </c:pt>
                <c:pt idx="10810">
                  <c:v>5876.823810177418</c:v>
                </c:pt>
                <c:pt idx="10811">
                  <c:v>5876.823810177418</c:v>
                </c:pt>
                <c:pt idx="10812">
                  <c:v>5876.823810177418</c:v>
                </c:pt>
                <c:pt idx="10813">
                  <c:v>5876.823810177418</c:v>
                </c:pt>
                <c:pt idx="10814">
                  <c:v>5876.823810177418</c:v>
                </c:pt>
                <c:pt idx="10815">
                  <c:v>5876.823810177418</c:v>
                </c:pt>
                <c:pt idx="10816">
                  <c:v>5876.823810177418</c:v>
                </c:pt>
                <c:pt idx="10817">
                  <c:v>5876.823810177418</c:v>
                </c:pt>
                <c:pt idx="10818">
                  <c:v>5876.823810177418</c:v>
                </c:pt>
                <c:pt idx="10819">
                  <c:v>5876.823810177418</c:v>
                </c:pt>
                <c:pt idx="10820">
                  <c:v>5876.823810177418</c:v>
                </c:pt>
                <c:pt idx="10821">
                  <c:v>5876.823810177418</c:v>
                </c:pt>
                <c:pt idx="10822">
                  <c:v>5876.823810177418</c:v>
                </c:pt>
                <c:pt idx="10823">
                  <c:v>5876.823810177418</c:v>
                </c:pt>
                <c:pt idx="10824">
                  <c:v>5876.823810177418</c:v>
                </c:pt>
                <c:pt idx="10825">
                  <c:v>5876.823810177418</c:v>
                </c:pt>
                <c:pt idx="10826">
                  <c:v>5876.823810177418</c:v>
                </c:pt>
                <c:pt idx="10827">
                  <c:v>5876.823810177418</c:v>
                </c:pt>
                <c:pt idx="10828">
                  <c:v>5876.823810177418</c:v>
                </c:pt>
                <c:pt idx="10829">
                  <c:v>5876.823810177418</c:v>
                </c:pt>
                <c:pt idx="10830">
                  <c:v>5876.823810177418</c:v>
                </c:pt>
                <c:pt idx="10831">
                  <c:v>5876.823810177418</c:v>
                </c:pt>
                <c:pt idx="10832">
                  <c:v>5876.823810177418</c:v>
                </c:pt>
                <c:pt idx="10833">
                  <c:v>5876.823810177418</c:v>
                </c:pt>
                <c:pt idx="10834">
                  <c:v>5876.823810177418</c:v>
                </c:pt>
                <c:pt idx="10835">
                  <c:v>5876.823810177418</c:v>
                </c:pt>
                <c:pt idx="10836">
                  <c:v>5876.823810177418</c:v>
                </c:pt>
                <c:pt idx="10837">
                  <c:v>5876.823810177418</c:v>
                </c:pt>
                <c:pt idx="10838">
                  <c:v>5876.823810177418</c:v>
                </c:pt>
                <c:pt idx="10839">
                  <c:v>5876.823810177418</c:v>
                </c:pt>
                <c:pt idx="10840">
                  <c:v>5876.823810177418</c:v>
                </c:pt>
                <c:pt idx="10841">
                  <c:v>5876.823810177418</c:v>
                </c:pt>
                <c:pt idx="10842">
                  <c:v>5876.823810177418</c:v>
                </c:pt>
                <c:pt idx="10843">
                  <c:v>5876.823810177418</c:v>
                </c:pt>
                <c:pt idx="10844">
                  <c:v>5876.823810177418</c:v>
                </c:pt>
                <c:pt idx="10845">
                  <c:v>5876.823810177418</c:v>
                </c:pt>
                <c:pt idx="10846">
                  <c:v>5876.823810177418</c:v>
                </c:pt>
                <c:pt idx="10847">
                  <c:v>5876.823810177418</c:v>
                </c:pt>
                <c:pt idx="10848">
                  <c:v>5876.823810177418</c:v>
                </c:pt>
                <c:pt idx="10849">
                  <c:v>5876.823810177418</c:v>
                </c:pt>
                <c:pt idx="10850">
                  <c:v>5876.823810177418</c:v>
                </c:pt>
                <c:pt idx="10851">
                  <c:v>5876.823810177418</c:v>
                </c:pt>
                <c:pt idx="10852">
                  <c:v>5876.823810177418</c:v>
                </c:pt>
                <c:pt idx="10853">
                  <c:v>5876.823810177418</c:v>
                </c:pt>
                <c:pt idx="10854">
                  <c:v>5876.823810177418</c:v>
                </c:pt>
                <c:pt idx="10855">
                  <c:v>5876.823810177418</c:v>
                </c:pt>
                <c:pt idx="10856">
                  <c:v>5876.823810177418</c:v>
                </c:pt>
                <c:pt idx="10857">
                  <c:v>5876.823810177418</c:v>
                </c:pt>
                <c:pt idx="10858">
                  <c:v>5876.823810177418</c:v>
                </c:pt>
                <c:pt idx="10859">
                  <c:v>5876.823810177418</c:v>
                </c:pt>
                <c:pt idx="10860">
                  <c:v>5876.823810177418</c:v>
                </c:pt>
                <c:pt idx="10861">
                  <c:v>5876.823810177418</c:v>
                </c:pt>
                <c:pt idx="10862">
                  <c:v>5876.823810177418</c:v>
                </c:pt>
                <c:pt idx="10863">
                  <c:v>5876.823810177418</c:v>
                </c:pt>
                <c:pt idx="10864">
                  <c:v>5876.823810177418</c:v>
                </c:pt>
                <c:pt idx="10865">
                  <c:v>5876.823810177418</c:v>
                </c:pt>
                <c:pt idx="10866">
                  <c:v>5876.823810177418</c:v>
                </c:pt>
                <c:pt idx="10867">
                  <c:v>5876.823810177418</c:v>
                </c:pt>
                <c:pt idx="10868">
                  <c:v>5876.823810177418</c:v>
                </c:pt>
                <c:pt idx="10869">
                  <c:v>5876.823810177418</c:v>
                </c:pt>
                <c:pt idx="10870">
                  <c:v>5876.823810177418</c:v>
                </c:pt>
                <c:pt idx="10871">
                  <c:v>5876.823810177418</c:v>
                </c:pt>
                <c:pt idx="10872">
                  <c:v>5876.823810177418</c:v>
                </c:pt>
                <c:pt idx="10873">
                  <c:v>5876.823810177418</c:v>
                </c:pt>
                <c:pt idx="10874">
                  <c:v>5876.823810177418</c:v>
                </c:pt>
                <c:pt idx="10875">
                  <c:v>5876.823810177418</c:v>
                </c:pt>
                <c:pt idx="10876">
                  <c:v>5876.823810177418</c:v>
                </c:pt>
                <c:pt idx="10877">
                  <c:v>5876.823810177418</c:v>
                </c:pt>
                <c:pt idx="10878">
                  <c:v>5876.823810177418</c:v>
                </c:pt>
                <c:pt idx="10879">
                  <c:v>5876.823810177418</c:v>
                </c:pt>
                <c:pt idx="10880">
                  <c:v>5876.823810177418</c:v>
                </c:pt>
                <c:pt idx="10881">
                  <c:v>5876.823810177418</c:v>
                </c:pt>
                <c:pt idx="10882">
                  <c:v>5876.823810177418</c:v>
                </c:pt>
                <c:pt idx="10883">
                  <c:v>5876.823810177418</c:v>
                </c:pt>
                <c:pt idx="10884">
                  <c:v>5876.823810177418</c:v>
                </c:pt>
                <c:pt idx="10885">
                  <c:v>5876.823810177418</c:v>
                </c:pt>
                <c:pt idx="10886">
                  <c:v>5876.823810177418</c:v>
                </c:pt>
                <c:pt idx="10887">
                  <c:v>5876.823810177418</c:v>
                </c:pt>
                <c:pt idx="10888">
                  <c:v>5876.823810177418</c:v>
                </c:pt>
                <c:pt idx="10889">
                  <c:v>5876.823810177418</c:v>
                </c:pt>
                <c:pt idx="10890">
                  <c:v>5876.823810177418</c:v>
                </c:pt>
                <c:pt idx="10891">
                  <c:v>5876.823810177418</c:v>
                </c:pt>
                <c:pt idx="10892">
                  <c:v>5876.823810177418</c:v>
                </c:pt>
                <c:pt idx="10893">
                  <c:v>5876.823810177418</c:v>
                </c:pt>
                <c:pt idx="10894">
                  <c:v>5876.823810177418</c:v>
                </c:pt>
                <c:pt idx="10895">
                  <c:v>5876.823810177418</c:v>
                </c:pt>
                <c:pt idx="10896">
                  <c:v>5876.823810177418</c:v>
                </c:pt>
                <c:pt idx="10897">
                  <c:v>5876.823810177418</c:v>
                </c:pt>
                <c:pt idx="10898">
                  <c:v>5876.823810177418</c:v>
                </c:pt>
                <c:pt idx="10899">
                  <c:v>5876.823810177418</c:v>
                </c:pt>
                <c:pt idx="10900">
                  <c:v>5876.823810177418</c:v>
                </c:pt>
                <c:pt idx="10901">
                  <c:v>5876.823810177418</c:v>
                </c:pt>
                <c:pt idx="10902">
                  <c:v>5876.823810177418</c:v>
                </c:pt>
                <c:pt idx="10903">
                  <c:v>5876.823810177418</c:v>
                </c:pt>
                <c:pt idx="10904">
                  <c:v>5876.823810177418</c:v>
                </c:pt>
                <c:pt idx="10905">
                  <c:v>5876.823810177418</c:v>
                </c:pt>
                <c:pt idx="10906">
                  <c:v>5876.823810177418</c:v>
                </c:pt>
                <c:pt idx="10907">
                  <c:v>5876.823810177418</c:v>
                </c:pt>
                <c:pt idx="10908">
                  <c:v>5876.823810177418</c:v>
                </c:pt>
                <c:pt idx="10909">
                  <c:v>5876.823810177418</c:v>
                </c:pt>
                <c:pt idx="10910">
                  <c:v>5876.823810177418</c:v>
                </c:pt>
                <c:pt idx="10911">
                  <c:v>5876.823810177418</c:v>
                </c:pt>
                <c:pt idx="10912">
                  <c:v>5876.823810177418</c:v>
                </c:pt>
                <c:pt idx="10913">
                  <c:v>5876.823810177418</c:v>
                </c:pt>
                <c:pt idx="10914">
                  <c:v>5876.823810177418</c:v>
                </c:pt>
                <c:pt idx="10915">
                  <c:v>5876.823810177418</c:v>
                </c:pt>
                <c:pt idx="10916">
                  <c:v>5876.823810177418</c:v>
                </c:pt>
                <c:pt idx="10917">
                  <c:v>5876.823810177418</c:v>
                </c:pt>
                <c:pt idx="10918">
                  <c:v>5876.823810177418</c:v>
                </c:pt>
                <c:pt idx="10919">
                  <c:v>5876.823810177418</c:v>
                </c:pt>
                <c:pt idx="10920">
                  <c:v>5876.823810177418</c:v>
                </c:pt>
                <c:pt idx="10921">
                  <c:v>5876.823810177418</c:v>
                </c:pt>
                <c:pt idx="10922">
                  <c:v>5876.823810177418</c:v>
                </c:pt>
                <c:pt idx="10923">
                  <c:v>5876.823810177418</c:v>
                </c:pt>
                <c:pt idx="10924">
                  <c:v>5876.823810177418</c:v>
                </c:pt>
                <c:pt idx="10925">
                  <c:v>5876.823810177418</c:v>
                </c:pt>
                <c:pt idx="10926">
                  <c:v>5876.823810177418</c:v>
                </c:pt>
                <c:pt idx="10927">
                  <c:v>5876.823810177418</c:v>
                </c:pt>
                <c:pt idx="10928">
                  <c:v>5876.823810177418</c:v>
                </c:pt>
                <c:pt idx="10929">
                  <c:v>5876.823810177418</c:v>
                </c:pt>
                <c:pt idx="10930">
                  <c:v>5876.823810177418</c:v>
                </c:pt>
                <c:pt idx="10931">
                  <c:v>5876.823810177418</c:v>
                </c:pt>
                <c:pt idx="10932">
                  <c:v>5876.823810177418</c:v>
                </c:pt>
                <c:pt idx="10933">
                  <c:v>5876.823810177418</c:v>
                </c:pt>
                <c:pt idx="10934">
                  <c:v>5876.823810177418</c:v>
                </c:pt>
                <c:pt idx="10935">
                  <c:v>5876.823810177418</c:v>
                </c:pt>
                <c:pt idx="10936">
                  <c:v>5876.823810177418</c:v>
                </c:pt>
                <c:pt idx="10937">
                  <c:v>5876.823810177418</c:v>
                </c:pt>
                <c:pt idx="10938">
                  <c:v>5876.823810177418</c:v>
                </c:pt>
                <c:pt idx="10939">
                  <c:v>5876.823810177418</c:v>
                </c:pt>
                <c:pt idx="10940">
                  <c:v>5876.823810177418</c:v>
                </c:pt>
                <c:pt idx="10941">
                  <c:v>5876.823810177418</c:v>
                </c:pt>
                <c:pt idx="10942">
                  <c:v>5876.823810177418</c:v>
                </c:pt>
                <c:pt idx="10943">
                  <c:v>5876.823810177418</c:v>
                </c:pt>
                <c:pt idx="10944">
                  <c:v>5876.823810177418</c:v>
                </c:pt>
                <c:pt idx="10945">
                  <c:v>5876.823810177418</c:v>
                </c:pt>
                <c:pt idx="10946">
                  <c:v>5876.823810177418</c:v>
                </c:pt>
                <c:pt idx="10947">
                  <c:v>5876.823810177418</c:v>
                </c:pt>
                <c:pt idx="10948">
                  <c:v>5876.823810177418</c:v>
                </c:pt>
                <c:pt idx="10949">
                  <c:v>5876.823810177418</c:v>
                </c:pt>
                <c:pt idx="10950">
                  <c:v>5876.823810177418</c:v>
                </c:pt>
                <c:pt idx="10951">
                  <c:v>5876.823810177418</c:v>
                </c:pt>
                <c:pt idx="10952">
                  <c:v>5876.823810177418</c:v>
                </c:pt>
                <c:pt idx="10953">
                  <c:v>5876.823810177418</c:v>
                </c:pt>
                <c:pt idx="10954">
                  <c:v>5876.823810177418</c:v>
                </c:pt>
                <c:pt idx="10955">
                  <c:v>5876.823810177418</c:v>
                </c:pt>
                <c:pt idx="10956">
                  <c:v>5876.823810177418</c:v>
                </c:pt>
                <c:pt idx="10957">
                  <c:v>5876.823810177418</c:v>
                </c:pt>
                <c:pt idx="10958">
                  <c:v>5876.823810177418</c:v>
                </c:pt>
                <c:pt idx="10959">
                  <c:v>5876.823810177418</c:v>
                </c:pt>
                <c:pt idx="10960">
                  <c:v>5876.823810177418</c:v>
                </c:pt>
                <c:pt idx="10961">
                  <c:v>5876.823810177418</c:v>
                </c:pt>
                <c:pt idx="10962">
                  <c:v>5876.823810177418</c:v>
                </c:pt>
                <c:pt idx="10963">
                  <c:v>5876.823810177418</c:v>
                </c:pt>
                <c:pt idx="10964">
                  <c:v>5876.823810177418</c:v>
                </c:pt>
                <c:pt idx="10965">
                  <c:v>5876.823810177418</c:v>
                </c:pt>
                <c:pt idx="10966">
                  <c:v>5876.823810177418</c:v>
                </c:pt>
                <c:pt idx="10967">
                  <c:v>5876.823810177418</c:v>
                </c:pt>
                <c:pt idx="10968">
                  <c:v>5876.823810177418</c:v>
                </c:pt>
                <c:pt idx="10969">
                  <c:v>5876.823810177418</c:v>
                </c:pt>
                <c:pt idx="10970">
                  <c:v>5876.823810177418</c:v>
                </c:pt>
                <c:pt idx="10971">
                  <c:v>5876.823810177418</c:v>
                </c:pt>
                <c:pt idx="10972">
                  <c:v>5876.823810177418</c:v>
                </c:pt>
                <c:pt idx="10973">
                  <c:v>5876.823810177418</c:v>
                </c:pt>
                <c:pt idx="10974">
                  <c:v>5876.823810177418</c:v>
                </c:pt>
                <c:pt idx="10975">
                  <c:v>5876.823810177418</c:v>
                </c:pt>
                <c:pt idx="10976">
                  <c:v>5876.823810177418</c:v>
                </c:pt>
                <c:pt idx="10977">
                  <c:v>5876.823810177418</c:v>
                </c:pt>
                <c:pt idx="10978">
                  <c:v>5876.823810177418</c:v>
                </c:pt>
                <c:pt idx="10979">
                  <c:v>5876.823810177418</c:v>
                </c:pt>
                <c:pt idx="10980">
                  <c:v>5876.823810177418</c:v>
                </c:pt>
                <c:pt idx="10981">
                  <c:v>5876.823810177418</c:v>
                </c:pt>
                <c:pt idx="10982">
                  <c:v>5876.823810177418</c:v>
                </c:pt>
                <c:pt idx="10983">
                  <c:v>5876.823810177418</c:v>
                </c:pt>
                <c:pt idx="10984">
                  <c:v>5876.823810177418</c:v>
                </c:pt>
                <c:pt idx="10985">
                  <c:v>5876.823810177418</c:v>
                </c:pt>
                <c:pt idx="10986">
                  <c:v>5876.823810177418</c:v>
                </c:pt>
                <c:pt idx="10987">
                  <c:v>5876.823810177418</c:v>
                </c:pt>
                <c:pt idx="10988">
                  <c:v>5876.823810177418</c:v>
                </c:pt>
                <c:pt idx="10989">
                  <c:v>5876.823810177418</c:v>
                </c:pt>
                <c:pt idx="10990">
                  <c:v>5876.823810177418</c:v>
                </c:pt>
                <c:pt idx="10991">
                  <c:v>5876.823810177418</c:v>
                </c:pt>
                <c:pt idx="10992">
                  <c:v>5876.823810177418</c:v>
                </c:pt>
                <c:pt idx="10993">
                  <c:v>5876.823810177418</c:v>
                </c:pt>
                <c:pt idx="10994">
                  <c:v>5876.823810177418</c:v>
                </c:pt>
                <c:pt idx="10995">
                  <c:v>5876.823810177418</c:v>
                </c:pt>
                <c:pt idx="10996">
                  <c:v>5876.823810177418</c:v>
                </c:pt>
                <c:pt idx="10997">
                  <c:v>5876.823810177418</c:v>
                </c:pt>
                <c:pt idx="10998">
                  <c:v>5876.823810177418</c:v>
                </c:pt>
                <c:pt idx="10999">
                  <c:v>5876.823810177418</c:v>
                </c:pt>
                <c:pt idx="11000">
                  <c:v>5876.823810177418</c:v>
                </c:pt>
                <c:pt idx="11001">
                  <c:v>5876.823810177418</c:v>
                </c:pt>
                <c:pt idx="11002">
                  <c:v>5876.823810177418</c:v>
                </c:pt>
                <c:pt idx="11003">
                  <c:v>5876.823810177418</c:v>
                </c:pt>
                <c:pt idx="11004">
                  <c:v>5876.823810177418</c:v>
                </c:pt>
                <c:pt idx="11005">
                  <c:v>5876.823810177418</c:v>
                </c:pt>
                <c:pt idx="11006">
                  <c:v>5876.823810177418</c:v>
                </c:pt>
                <c:pt idx="11007">
                  <c:v>5876.823810177418</c:v>
                </c:pt>
                <c:pt idx="11008">
                  <c:v>5876.823810177418</c:v>
                </c:pt>
                <c:pt idx="11009">
                  <c:v>5876.823810177418</c:v>
                </c:pt>
                <c:pt idx="11010">
                  <c:v>5876.823810177418</c:v>
                </c:pt>
                <c:pt idx="11011">
                  <c:v>5876.823810177418</c:v>
                </c:pt>
                <c:pt idx="11012">
                  <c:v>5876.823810177418</c:v>
                </c:pt>
                <c:pt idx="11013">
                  <c:v>5876.823810177418</c:v>
                </c:pt>
                <c:pt idx="11014">
                  <c:v>5876.823810177418</c:v>
                </c:pt>
                <c:pt idx="11015">
                  <c:v>5876.823810177418</c:v>
                </c:pt>
                <c:pt idx="11016">
                  <c:v>5876.823810177418</c:v>
                </c:pt>
                <c:pt idx="11017">
                  <c:v>5876.823810177418</c:v>
                </c:pt>
                <c:pt idx="11018">
                  <c:v>5876.823810177418</c:v>
                </c:pt>
                <c:pt idx="11019">
                  <c:v>5876.823810177418</c:v>
                </c:pt>
                <c:pt idx="11020">
                  <c:v>5876.823810177418</c:v>
                </c:pt>
                <c:pt idx="11021">
                  <c:v>5876.823810177418</c:v>
                </c:pt>
                <c:pt idx="11022">
                  <c:v>5876.823810177418</c:v>
                </c:pt>
                <c:pt idx="11023">
                  <c:v>5876.823810177418</c:v>
                </c:pt>
                <c:pt idx="11024">
                  <c:v>5876.823810177418</c:v>
                </c:pt>
                <c:pt idx="11025">
                  <c:v>5876.823810177418</c:v>
                </c:pt>
                <c:pt idx="11026">
                  <c:v>5876.823810177418</c:v>
                </c:pt>
                <c:pt idx="11027">
                  <c:v>5876.823810177418</c:v>
                </c:pt>
                <c:pt idx="11028">
                  <c:v>5876.823810177418</c:v>
                </c:pt>
                <c:pt idx="11029">
                  <c:v>5876.823810177418</c:v>
                </c:pt>
                <c:pt idx="11030">
                  <c:v>5876.823810177418</c:v>
                </c:pt>
                <c:pt idx="11031">
                  <c:v>5876.823810177418</c:v>
                </c:pt>
                <c:pt idx="11032">
                  <c:v>5876.823810177418</c:v>
                </c:pt>
                <c:pt idx="11033">
                  <c:v>5876.823810177418</c:v>
                </c:pt>
                <c:pt idx="11034">
                  <c:v>5876.823810177418</c:v>
                </c:pt>
                <c:pt idx="11035">
                  <c:v>5876.823810177418</c:v>
                </c:pt>
                <c:pt idx="11036">
                  <c:v>5876.823810177418</c:v>
                </c:pt>
                <c:pt idx="11037">
                  <c:v>5876.823810177418</c:v>
                </c:pt>
                <c:pt idx="11038">
                  <c:v>5876.823810177418</c:v>
                </c:pt>
                <c:pt idx="11039">
                  <c:v>5876.823810177418</c:v>
                </c:pt>
                <c:pt idx="11040">
                  <c:v>5876.823810177418</c:v>
                </c:pt>
                <c:pt idx="11041">
                  <c:v>5876.823810177418</c:v>
                </c:pt>
                <c:pt idx="11042">
                  <c:v>5876.823810177418</c:v>
                </c:pt>
                <c:pt idx="11043">
                  <c:v>5876.823810177418</c:v>
                </c:pt>
                <c:pt idx="11044">
                  <c:v>5876.823810177418</c:v>
                </c:pt>
                <c:pt idx="11045">
                  <c:v>5876.823810177418</c:v>
                </c:pt>
                <c:pt idx="11046">
                  <c:v>5876.823810177418</c:v>
                </c:pt>
                <c:pt idx="11047">
                  <c:v>5876.823810177418</c:v>
                </c:pt>
                <c:pt idx="11048">
                  <c:v>5876.823810177418</c:v>
                </c:pt>
                <c:pt idx="11049">
                  <c:v>5876.823810177418</c:v>
                </c:pt>
                <c:pt idx="11050">
                  <c:v>5876.823810177418</c:v>
                </c:pt>
                <c:pt idx="11051">
                  <c:v>5876.823810177418</c:v>
                </c:pt>
                <c:pt idx="11052">
                  <c:v>5876.823810177418</c:v>
                </c:pt>
                <c:pt idx="11053">
                  <c:v>5876.823810177418</c:v>
                </c:pt>
                <c:pt idx="11054">
                  <c:v>5876.823810177418</c:v>
                </c:pt>
                <c:pt idx="11055">
                  <c:v>5876.823810177418</c:v>
                </c:pt>
                <c:pt idx="11056">
                  <c:v>5876.823810177418</c:v>
                </c:pt>
                <c:pt idx="11057">
                  <c:v>5876.823810177418</c:v>
                </c:pt>
                <c:pt idx="11058">
                  <c:v>5876.823810177418</c:v>
                </c:pt>
                <c:pt idx="11059">
                  <c:v>5876.823810177418</c:v>
                </c:pt>
                <c:pt idx="11060">
                  <c:v>5876.823810177418</c:v>
                </c:pt>
                <c:pt idx="11061">
                  <c:v>5876.823810177418</c:v>
                </c:pt>
                <c:pt idx="11062">
                  <c:v>5876.823810177418</c:v>
                </c:pt>
                <c:pt idx="11063">
                  <c:v>5876.823810177418</c:v>
                </c:pt>
                <c:pt idx="11064">
                  <c:v>5876.823810177418</c:v>
                </c:pt>
                <c:pt idx="11065">
                  <c:v>5876.823810177418</c:v>
                </c:pt>
                <c:pt idx="11066">
                  <c:v>5876.823810177418</c:v>
                </c:pt>
                <c:pt idx="11067">
                  <c:v>5876.823810177418</c:v>
                </c:pt>
                <c:pt idx="11068">
                  <c:v>5876.823810177418</c:v>
                </c:pt>
                <c:pt idx="11069">
                  <c:v>5876.823810177418</c:v>
                </c:pt>
                <c:pt idx="11070">
                  <c:v>5876.823810177418</c:v>
                </c:pt>
                <c:pt idx="11071">
                  <c:v>5876.823810177418</c:v>
                </c:pt>
                <c:pt idx="11072">
                  <c:v>5876.823810177418</c:v>
                </c:pt>
                <c:pt idx="11073">
                  <c:v>5876.823810177418</c:v>
                </c:pt>
                <c:pt idx="11074">
                  <c:v>5876.823810177418</c:v>
                </c:pt>
                <c:pt idx="11075">
                  <c:v>5876.823810177418</c:v>
                </c:pt>
                <c:pt idx="11076">
                  <c:v>5876.823810177418</c:v>
                </c:pt>
                <c:pt idx="11077">
                  <c:v>5876.823810177418</c:v>
                </c:pt>
                <c:pt idx="11078">
                  <c:v>5876.823810177418</c:v>
                </c:pt>
                <c:pt idx="11079">
                  <c:v>5876.823810177418</c:v>
                </c:pt>
                <c:pt idx="11080">
                  <c:v>5876.823810177418</c:v>
                </c:pt>
                <c:pt idx="11081">
                  <c:v>5876.823810177418</c:v>
                </c:pt>
                <c:pt idx="11082">
                  <c:v>5876.823810177418</c:v>
                </c:pt>
                <c:pt idx="11083">
                  <c:v>5876.823810177418</c:v>
                </c:pt>
                <c:pt idx="11084">
                  <c:v>5876.823810177418</c:v>
                </c:pt>
                <c:pt idx="11085">
                  <c:v>5876.823810177418</c:v>
                </c:pt>
                <c:pt idx="11086">
                  <c:v>5876.823810177418</c:v>
                </c:pt>
                <c:pt idx="11087">
                  <c:v>5876.823810177418</c:v>
                </c:pt>
                <c:pt idx="11088">
                  <c:v>5876.823810177418</c:v>
                </c:pt>
                <c:pt idx="11089">
                  <c:v>5876.823810177418</c:v>
                </c:pt>
                <c:pt idx="11090">
                  <c:v>5876.823810177418</c:v>
                </c:pt>
                <c:pt idx="11091">
                  <c:v>5876.823810177418</c:v>
                </c:pt>
                <c:pt idx="11092">
                  <c:v>5876.823810177418</c:v>
                </c:pt>
                <c:pt idx="11093">
                  <c:v>5876.823810177418</c:v>
                </c:pt>
                <c:pt idx="11094">
                  <c:v>5876.823810177418</c:v>
                </c:pt>
                <c:pt idx="11095">
                  <c:v>5876.823810177418</c:v>
                </c:pt>
                <c:pt idx="11096">
                  <c:v>5876.823810177418</c:v>
                </c:pt>
                <c:pt idx="11097">
                  <c:v>5876.823810177418</c:v>
                </c:pt>
                <c:pt idx="11098">
                  <c:v>5876.823810177418</c:v>
                </c:pt>
                <c:pt idx="11099">
                  <c:v>5876.823810177418</c:v>
                </c:pt>
                <c:pt idx="11100">
                  <c:v>5876.823810177418</c:v>
                </c:pt>
                <c:pt idx="11101">
                  <c:v>5876.823810177418</c:v>
                </c:pt>
                <c:pt idx="11102">
                  <c:v>5876.823810177418</c:v>
                </c:pt>
                <c:pt idx="11103">
                  <c:v>5876.823810177418</c:v>
                </c:pt>
                <c:pt idx="11104">
                  <c:v>5876.823810177418</c:v>
                </c:pt>
                <c:pt idx="11105">
                  <c:v>5876.823810177418</c:v>
                </c:pt>
                <c:pt idx="11106">
                  <c:v>5876.823810177418</c:v>
                </c:pt>
                <c:pt idx="11107">
                  <c:v>5876.823810177418</c:v>
                </c:pt>
                <c:pt idx="11108">
                  <c:v>5876.823810177418</c:v>
                </c:pt>
                <c:pt idx="11109">
                  <c:v>5876.823810177418</c:v>
                </c:pt>
                <c:pt idx="11110">
                  <c:v>5876.823810177418</c:v>
                </c:pt>
                <c:pt idx="11111">
                  <c:v>5876.823810177418</c:v>
                </c:pt>
                <c:pt idx="11112">
                  <c:v>5876.823810177418</c:v>
                </c:pt>
                <c:pt idx="11113">
                  <c:v>5876.823810177418</c:v>
                </c:pt>
                <c:pt idx="11114">
                  <c:v>5876.823810177418</c:v>
                </c:pt>
                <c:pt idx="11115">
                  <c:v>5876.823810177418</c:v>
                </c:pt>
                <c:pt idx="11116">
                  <c:v>5876.823810177418</c:v>
                </c:pt>
                <c:pt idx="11117">
                  <c:v>5876.823810177418</c:v>
                </c:pt>
                <c:pt idx="11118">
                  <c:v>5876.823810177418</c:v>
                </c:pt>
                <c:pt idx="11119">
                  <c:v>5876.823810177418</c:v>
                </c:pt>
                <c:pt idx="11120">
                  <c:v>5876.823810177418</c:v>
                </c:pt>
                <c:pt idx="11121">
                  <c:v>5876.823810177418</c:v>
                </c:pt>
                <c:pt idx="11122">
                  <c:v>5876.823810177418</c:v>
                </c:pt>
                <c:pt idx="11123">
                  <c:v>5876.823810177418</c:v>
                </c:pt>
                <c:pt idx="11124">
                  <c:v>5876.823810177418</c:v>
                </c:pt>
                <c:pt idx="11125">
                  <c:v>5876.823810177418</c:v>
                </c:pt>
                <c:pt idx="11126">
                  <c:v>5876.823810177418</c:v>
                </c:pt>
                <c:pt idx="11127">
                  <c:v>5876.823810177418</c:v>
                </c:pt>
                <c:pt idx="11128">
                  <c:v>5876.823810177418</c:v>
                </c:pt>
                <c:pt idx="11129">
                  <c:v>5876.823810177418</c:v>
                </c:pt>
                <c:pt idx="11130">
                  <c:v>5876.823810177418</c:v>
                </c:pt>
                <c:pt idx="11131">
                  <c:v>5876.823810177418</c:v>
                </c:pt>
                <c:pt idx="11132">
                  <c:v>5876.823810177418</c:v>
                </c:pt>
                <c:pt idx="11133">
                  <c:v>5876.823810177418</c:v>
                </c:pt>
                <c:pt idx="11134">
                  <c:v>5876.823810177418</c:v>
                </c:pt>
                <c:pt idx="11135">
                  <c:v>5876.823810177418</c:v>
                </c:pt>
                <c:pt idx="11136">
                  <c:v>5876.823810177418</c:v>
                </c:pt>
                <c:pt idx="11137">
                  <c:v>5876.823810177418</c:v>
                </c:pt>
                <c:pt idx="11138">
                  <c:v>5876.823810177418</c:v>
                </c:pt>
                <c:pt idx="11139">
                  <c:v>5876.823810177418</c:v>
                </c:pt>
                <c:pt idx="11140">
                  <c:v>5876.823810177418</c:v>
                </c:pt>
                <c:pt idx="11141">
                  <c:v>5876.823810177418</c:v>
                </c:pt>
                <c:pt idx="11142">
                  <c:v>5876.823810177418</c:v>
                </c:pt>
                <c:pt idx="11143">
                  <c:v>5876.823810177418</c:v>
                </c:pt>
                <c:pt idx="11144">
                  <c:v>5876.823810177418</c:v>
                </c:pt>
                <c:pt idx="11145">
                  <c:v>5876.823810177418</c:v>
                </c:pt>
                <c:pt idx="11146">
                  <c:v>5876.823810177418</c:v>
                </c:pt>
                <c:pt idx="11147">
                  <c:v>5876.823810177418</c:v>
                </c:pt>
                <c:pt idx="11148">
                  <c:v>5876.823810177418</c:v>
                </c:pt>
                <c:pt idx="11149">
                  <c:v>5876.823810177418</c:v>
                </c:pt>
                <c:pt idx="11150">
                  <c:v>5876.823810177418</c:v>
                </c:pt>
                <c:pt idx="11151">
                  <c:v>5876.823810177418</c:v>
                </c:pt>
                <c:pt idx="11152">
                  <c:v>5876.823810177418</c:v>
                </c:pt>
                <c:pt idx="11153">
                  <c:v>5876.823810177418</c:v>
                </c:pt>
                <c:pt idx="11154">
                  <c:v>5876.823810177418</c:v>
                </c:pt>
                <c:pt idx="11155">
                  <c:v>5876.823810177418</c:v>
                </c:pt>
                <c:pt idx="11156">
                  <c:v>5876.823810177418</c:v>
                </c:pt>
                <c:pt idx="11157">
                  <c:v>5876.823810177418</c:v>
                </c:pt>
                <c:pt idx="11158">
                  <c:v>5876.823810177418</c:v>
                </c:pt>
                <c:pt idx="11159">
                  <c:v>5876.823810177418</c:v>
                </c:pt>
                <c:pt idx="11160">
                  <c:v>5876.823810177418</c:v>
                </c:pt>
                <c:pt idx="11161">
                  <c:v>5876.823810177418</c:v>
                </c:pt>
                <c:pt idx="11162">
                  <c:v>5876.823810177418</c:v>
                </c:pt>
                <c:pt idx="11163">
                  <c:v>5876.823810177418</c:v>
                </c:pt>
                <c:pt idx="11164">
                  <c:v>5876.823810177418</c:v>
                </c:pt>
                <c:pt idx="11165">
                  <c:v>5876.823810177418</c:v>
                </c:pt>
                <c:pt idx="11166">
                  <c:v>5876.823810177418</c:v>
                </c:pt>
                <c:pt idx="11167">
                  <c:v>5876.823810177418</c:v>
                </c:pt>
                <c:pt idx="11168">
                  <c:v>5876.823810177418</c:v>
                </c:pt>
                <c:pt idx="11169">
                  <c:v>5876.823810177418</c:v>
                </c:pt>
                <c:pt idx="11170">
                  <c:v>5876.823810177418</c:v>
                </c:pt>
                <c:pt idx="11171">
                  <c:v>5876.823810177418</c:v>
                </c:pt>
                <c:pt idx="11172">
                  <c:v>5876.823810177418</c:v>
                </c:pt>
                <c:pt idx="11173">
                  <c:v>5876.823810177418</c:v>
                </c:pt>
                <c:pt idx="11174">
                  <c:v>5876.823810177418</c:v>
                </c:pt>
                <c:pt idx="11175">
                  <c:v>5876.823810177418</c:v>
                </c:pt>
                <c:pt idx="11176">
                  <c:v>5876.823810177418</c:v>
                </c:pt>
                <c:pt idx="11177">
                  <c:v>5876.823810177418</c:v>
                </c:pt>
                <c:pt idx="11178">
                  <c:v>5876.823810177418</c:v>
                </c:pt>
                <c:pt idx="11179">
                  <c:v>5876.823810177418</c:v>
                </c:pt>
                <c:pt idx="11180">
                  <c:v>5876.823810177418</c:v>
                </c:pt>
                <c:pt idx="11181">
                  <c:v>5876.823810177418</c:v>
                </c:pt>
                <c:pt idx="11182">
                  <c:v>5876.823810177418</c:v>
                </c:pt>
                <c:pt idx="11183">
                  <c:v>5876.823810177418</c:v>
                </c:pt>
                <c:pt idx="11184">
                  <c:v>5876.823810177418</c:v>
                </c:pt>
                <c:pt idx="11185">
                  <c:v>5876.823810177418</c:v>
                </c:pt>
                <c:pt idx="11186">
                  <c:v>5876.823810177418</c:v>
                </c:pt>
                <c:pt idx="11187">
                  <c:v>5876.823810177418</c:v>
                </c:pt>
                <c:pt idx="11188">
                  <c:v>5876.823810177418</c:v>
                </c:pt>
                <c:pt idx="11189">
                  <c:v>5876.823810177418</c:v>
                </c:pt>
                <c:pt idx="11190">
                  <c:v>5876.823810177418</c:v>
                </c:pt>
                <c:pt idx="11191">
                  <c:v>5876.823810177418</c:v>
                </c:pt>
                <c:pt idx="11192">
                  <c:v>5876.823810177418</c:v>
                </c:pt>
                <c:pt idx="11193">
                  <c:v>5876.823810177418</c:v>
                </c:pt>
                <c:pt idx="11194">
                  <c:v>5876.823810177418</c:v>
                </c:pt>
                <c:pt idx="11195">
                  <c:v>5876.823810177418</c:v>
                </c:pt>
                <c:pt idx="11196">
                  <c:v>5876.823810177418</c:v>
                </c:pt>
                <c:pt idx="11197">
                  <c:v>5876.823810177418</c:v>
                </c:pt>
                <c:pt idx="11198">
                  <c:v>5876.823810177418</c:v>
                </c:pt>
                <c:pt idx="11199">
                  <c:v>5876.823810177418</c:v>
                </c:pt>
                <c:pt idx="11200">
                  <c:v>5876.823810177418</c:v>
                </c:pt>
                <c:pt idx="11201">
                  <c:v>5876.823810177418</c:v>
                </c:pt>
                <c:pt idx="11202">
                  <c:v>5876.823810177418</c:v>
                </c:pt>
                <c:pt idx="11203">
                  <c:v>5876.823810177418</c:v>
                </c:pt>
                <c:pt idx="11204">
                  <c:v>5876.823810177418</c:v>
                </c:pt>
                <c:pt idx="11205">
                  <c:v>5876.823810177418</c:v>
                </c:pt>
                <c:pt idx="11206">
                  <c:v>5876.823810177418</c:v>
                </c:pt>
                <c:pt idx="11207">
                  <c:v>5876.823810177418</c:v>
                </c:pt>
                <c:pt idx="11208">
                  <c:v>5876.823810177418</c:v>
                </c:pt>
                <c:pt idx="11209">
                  <c:v>5876.823810177418</c:v>
                </c:pt>
                <c:pt idx="11210">
                  <c:v>5876.823810177418</c:v>
                </c:pt>
                <c:pt idx="11211">
                  <c:v>5876.823810177418</c:v>
                </c:pt>
                <c:pt idx="11212">
                  <c:v>5876.823810177418</c:v>
                </c:pt>
                <c:pt idx="11213">
                  <c:v>5876.823810177418</c:v>
                </c:pt>
                <c:pt idx="11214">
                  <c:v>5876.823810177418</c:v>
                </c:pt>
                <c:pt idx="11215">
                  <c:v>5876.823810177418</c:v>
                </c:pt>
                <c:pt idx="11216">
                  <c:v>5876.823810177418</c:v>
                </c:pt>
                <c:pt idx="11217">
                  <c:v>5876.823810177418</c:v>
                </c:pt>
                <c:pt idx="11218">
                  <c:v>5876.823810177418</c:v>
                </c:pt>
                <c:pt idx="11219">
                  <c:v>5876.823810177418</c:v>
                </c:pt>
                <c:pt idx="11220">
                  <c:v>5876.823810177418</c:v>
                </c:pt>
                <c:pt idx="11221">
                  <c:v>5876.823810177418</c:v>
                </c:pt>
                <c:pt idx="11222">
                  <c:v>5876.823810177418</c:v>
                </c:pt>
                <c:pt idx="11223">
                  <c:v>5876.823810177418</c:v>
                </c:pt>
                <c:pt idx="11224">
                  <c:v>5876.823810177418</c:v>
                </c:pt>
                <c:pt idx="11225">
                  <c:v>5876.823810177418</c:v>
                </c:pt>
                <c:pt idx="11226">
                  <c:v>5876.823810177418</c:v>
                </c:pt>
                <c:pt idx="11227">
                  <c:v>5876.823810177418</c:v>
                </c:pt>
                <c:pt idx="11228">
                  <c:v>5876.823810177418</c:v>
                </c:pt>
                <c:pt idx="11229">
                  <c:v>5876.823810177418</c:v>
                </c:pt>
                <c:pt idx="11230">
                  <c:v>5876.823810177418</c:v>
                </c:pt>
                <c:pt idx="11231">
                  <c:v>5876.823810177418</c:v>
                </c:pt>
                <c:pt idx="11232">
                  <c:v>5876.823810177418</c:v>
                </c:pt>
                <c:pt idx="11233">
                  <c:v>5876.823810177418</c:v>
                </c:pt>
                <c:pt idx="11234">
                  <c:v>5876.823810177418</c:v>
                </c:pt>
                <c:pt idx="11235">
                  <c:v>5876.823810177418</c:v>
                </c:pt>
                <c:pt idx="11236">
                  <c:v>5876.823810177418</c:v>
                </c:pt>
                <c:pt idx="11237">
                  <c:v>5876.823810177418</c:v>
                </c:pt>
                <c:pt idx="11238">
                  <c:v>5876.823810177418</c:v>
                </c:pt>
                <c:pt idx="11239">
                  <c:v>5876.823810177418</c:v>
                </c:pt>
                <c:pt idx="11240">
                  <c:v>5876.823810177418</c:v>
                </c:pt>
                <c:pt idx="11241">
                  <c:v>5876.823810177418</c:v>
                </c:pt>
                <c:pt idx="11242">
                  <c:v>5876.823810177418</c:v>
                </c:pt>
                <c:pt idx="11243">
                  <c:v>5876.823810177418</c:v>
                </c:pt>
                <c:pt idx="11244">
                  <c:v>5876.823810177418</c:v>
                </c:pt>
                <c:pt idx="11245">
                  <c:v>5876.823810177418</c:v>
                </c:pt>
                <c:pt idx="11246">
                  <c:v>5876.823810177418</c:v>
                </c:pt>
                <c:pt idx="11247">
                  <c:v>5876.823810177418</c:v>
                </c:pt>
                <c:pt idx="11248">
                  <c:v>5876.823810177418</c:v>
                </c:pt>
                <c:pt idx="11249">
                  <c:v>5876.823810177418</c:v>
                </c:pt>
                <c:pt idx="11250">
                  <c:v>5876.823810177418</c:v>
                </c:pt>
                <c:pt idx="11251">
                  <c:v>5876.823810177418</c:v>
                </c:pt>
                <c:pt idx="11252">
                  <c:v>5876.823810177418</c:v>
                </c:pt>
                <c:pt idx="11253">
                  <c:v>5876.823810177418</c:v>
                </c:pt>
                <c:pt idx="11254">
                  <c:v>5876.823810177418</c:v>
                </c:pt>
                <c:pt idx="11255">
                  <c:v>5876.823810177418</c:v>
                </c:pt>
                <c:pt idx="11256">
                  <c:v>5876.823810177418</c:v>
                </c:pt>
                <c:pt idx="11257">
                  <c:v>5876.823810177418</c:v>
                </c:pt>
                <c:pt idx="11258">
                  <c:v>5876.823810177418</c:v>
                </c:pt>
                <c:pt idx="11259">
                  <c:v>5876.823810177418</c:v>
                </c:pt>
                <c:pt idx="11260">
                  <c:v>5876.823810177418</c:v>
                </c:pt>
                <c:pt idx="11261">
                  <c:v>5876.823810177418</c:v>
                </c:pt>
                <c:pt idx="11262">
                  <c:v>5876.823810177418</c:v>
                </c:pt>
                <c:pt idx="11263">
                  <c:v>5876.823810177418</c:v>
                </c:pt>
                <c:pt idx="11264">
                  <c:v>5876.823810177418</c:v>
                </c:pt>
                <c:pt idx="11265">
                  <c:v>5876.823810177418</c:v>
                </c:pt>
                <c:pt idx="11266">
                  <c:v>5876.823810177418</c:v>
                </c:pt>
                <c:pt idx="11267">
                  <c:v>5876.823810177418</c:v>
                </c:pt>
                <c:pt idx="11268">
                  <c:v>5876.823810177418</c:v>
                </c:pt>
                <c:pt idx="11269">
                  <c:v>5876.823810177418</c:v>
                </c:pt>
                <c:pt idx="11270">
                  <c:v>5876.823810177418</c:v>
                </c:pt>
                <c:pt idx="11271">
                  <c:v>5876.823810177418</c:v>
                </c:pt>
                <c:pt idx="11272">
                  <c:v>5876.823810177418</c:v>
                </c:pt>
                <c:pt idx="11273">
                  <c:v>5876.823810177418</c:v>
                </c:pt>
                <c:pt idx="11274">
                  <c:v>5876.823810177418</c:v>
                </c:pt>
                <c:pt idx="11275">
                  <c:v>5876.823810177418</c:v>
                </c:pt>
                <c:pt idx="11276">
                  <c:v>5876.823810177418</c:v>
                </c:pt>
                <c:pt idx="11277">
                  <c:v>5876.823810177418</c:v>
                </c:pt>
                <c:pt idx="11278">
                  <c:v>5876.823810177418</c:v>
                </c:pt>
                <c:pt idx="11279">
                  <c:v>5876.823810177418</c:v>
                </c:pt>
                <c:pt idx="11280">
                  <c:v>5876.823810177418</c:v>
                </c:pt>
                <c:pt idx="11281">
                  <c:v>5876.823810177418</c:v>
                </c:pt>
                <c:pt idx="11282">
                  <c:v>5876.823810177418</c:v>
                </c:pt>
                <c:pt idx="11283">
                  <c:v>5876.823810177418</c:v>
                </c:pt>
                <c:pt idx="11284">
                  <c:v>5876.823810177418</c:v>
                </c:pt>
                <c:pt idx="11285">
                  <c:v>5876.823810177418</c:v>
                </c:pt>
                <c:pt idx="11286">
                  <c:v>5876.823810177418</c:v>
                </c:pt>
                <c:pt idx="11287">
                  <c:v>5876.823810177418</c:v>
                </c:pt>
                <c:pt idx="11288">
                  <c:v>5876.823810177418</c:v>
                </c:pt>
                <c:pt idx="11289">
                  <c:v>5876.823810177418</c:v>
                </c:pt>
                <c:pt idx="11290">
                  <c:v>5876.823810177418</c:v>
                </c:pt>
                <c:pt idx="11291">
                  <c:v>5876.823810177418</c:v>
                </c:pt>
                <c:pt idx="11292">
                  <c:v>5876.823810177418</c:v>
                </c:pt>
                <c:pt idx="11293">
                  <c:v>5876.823810177418</c:v>
                </c:pt>
                <c:pt idx="11294">
                  <c:v>5876.823810177418</c:v>
                </c:pt>
                <c:pt idx="11295">
                  <c:v>5876.823810177418</c:v>
                </c:pt>
                <c:pt idx="11296">
                  <c:v>5876.823810177418</c:v>
                </c:pt>
                <c:pt idx="11297">
                  <c:v>5876.823810177418</c:v>
                </c:pt>
                <c:pt idx="11298">
                  <c:v>5876.823810177418</c:v>
                </c:pt>
                <c:pt idx="11299">
                  <c:v>5876.823810177418</c:v>
                </c:pt>
                <c:pt idx="11300">
                  <c:v>5876.823810177418</c:v>
                </c:pt>
                <c:pt idx="11301">
                  <c:v>5876.823810177418</c:v>
                </c:pt>
                <c:pt idx="11302">
                  <c:v>5876.823810177418</c:v>
                </c:pt>
                <c:pt idx="11303">
                  <c:v>5876.823810177418</c:v>
                </c:pt>
                <c:pt idx="11304">
                  <c:v>5876.823810177418</c:v>
                </c:pt>
                <c:pt idx="11305">
                  <c:v>5876.823810177418</c:v>
                </c:pt>
                <c:pt idx="11306">
                  <c:v>5876.823810177418</c:v>
                </c:pt>
                <c:pt idx="11307">
                  <c:v>5876.823810177418</c:v>
                </c:pt>
                <c:pt idx="11308">
                  <c:v>5876.823810177418</c:v>
                </c:pt>
                <c:pt idx="11309">
                  <c:v>5876.823810177418</c:v>
                </c:pt>
                <c:pt idx="11310">
                  <c:v>5876.823810177418</c:v>
                </c:pt>
                <c:pt idx="11311">
                  <c:v>5876.823810177418</c:v>
                </c:pt>
                <c:pt idx="11312">
                  <c:v>5876.823810177418</c:v>
                </c:pt>
                <c:pt idx="11313">
                  <c:v>5876.823810177418</c:v>
                </c:pt>
                <c:pt idx="11314">
                  <c:v>5876.823810177418</c:v>
                </c:pt>
                <c:pt idx="11315">
                  <c:v>5876.823810177418</c:v>
                </c:pt>
                <c:pt idx="11316">
                  <c:v>5876.823810177418</c:v>
                </c:pt>
                <c:pt idx="11317">
                  <c:v>5876.823810177418</c:v>
                </c:pt>
                <c:pt idx="11318">
                  <c:v>5876.823810177418</c:v>
                </c:pt>
                <c:pt idx="11319">
                  <c:v>5876.823810177418</c:v>
                </c:pt>
                <c:pt idx="11320">
                  <c:v>5876.823810177418</c:v>
                </c:pt>
                <c:pt idx="11321">
                  <c:v>5876.823810177418</c:v>
                </c:pt>
                <c:pt idx="11322">
                  <c:v>5876.823810177418</c:v>
                </c:pt>
                <c:pt idx="11323">
                  <c:v>5876.823810177418</c:v>
                </c:pt>
                <c:pt idx="11324">
                  <c:v>5876.823810177418</c:v>
                </c:pt>
                <c:pt idx="11325">
                  <c:v>5876.823810177418</c:v>
                </c:pt>
                <c:pt idx="11326">
                  <c:v>5876.823810177418</c:v>
                </c:pt>
                <c:pt idx="11327">
                  <c:v>5876.823810177418</c:v>
                </c:pt>
                <c:pt idx="11328">
                  <c:v>5876.823810177418</c:v>
                </c:pt>
                <c:pt idx="11329">
                  <c:v>5876.823810177418</c:v>
                </c:pt>
                <c:pt idx="11330">
                  <c:v>5876.823810177418</c:v>
                </c:pt>
                <c:pt idx="11331">
                  <c:v>5876.823810177418</c:v>
                </c:pt>
                <c:pt idx="11332">
                  <c:v>5876.823810177418</c:v>
                </c:pt>
                <c:pt idx="11333">
                  <c:v>5876.823810177418</c:v>
                </c:pt>
                <c:pt idx="11334">
                  <c:v>5876.823810177418</c:v>
                </c:pt>
                <c:pt idx="11335">
                  <c:v>5876.823810177418</c:v>
                </c:pt>
                <c:pt idx="11336">
                  <c:v>5876.823810177418</c:v>
                </c:pt>
                <c:pt idx="11337">
                  <c:v>5876.823810177418</c:v>
                </c:pt>
                <c:pt idx="11338">
                  <c:v>5876.823810177418</c:v>
                </c:pt>
                <c:pt idx="11339">
                  <c:v>5876.823810177418</c:v>
                </c:pt>
                <c:pt idx="11340">
                  <c:v>5876.823810177418</c:v>
                </c:pt>
                <c:pt idx="11341">
                  <c:v>5876.823810177418</c:v>
                </c:pt>
                <c:pt idx="11342">
                  <c:v>5876.823810177418</c:v>
                </c:pt>
                <c:pt idx="11343">
                  <c:v>5876.823810177418</c:v>
                </c:pt>
                <c:pt idx="11344">
                  <c:v>5876.823810177418</c:v>
                </c:pt>
                <c:pt idx="11345">
                  <c:v>5876.823810177418</c:v>
                </c:pt>
                <c:pt idx="11346">
                  <c:v>5876.823810177418</c:v>
                </c:pt>
                <c:pt idx="11347">
                  <c:v>5876.823810177418</c:v>
                </c:pt>
                <c:pt idx="11348">
                  <c:v>5876.823810177418</c:v>
                </c:pt>
                <c:pt idx="11349">
                  <c:v>5876.823810177418</c:v>
                </c:pt>
                <c:pt idx="11350">
                  <c:v>5876.823810177418</c:v>
                </c:pt>
                <c:pt idx="11351">
                  <c:v>5876.823810177418</c:v>
                </c:pt>
                <c:pt idx="11352">
                  <c:v>5876.823810177418</c:v>
                </c:pt>
                <c:pt idx="11353">
                  <c:v>5876.823810177418</c:v>
                </c:pt>
                <c:pt idx="11354">
                  <c:v>5876.823810177418</c:v>
                </c:pt>
                <c:pt idx="11355">
                  <c:v>5876.823810177418</c:v>
                </c:pt>
                <c:pt idx="11356">
                  <c:v>5876.823810177418</c:v>
                </c:pt>
                <c:pt idx="11357">
                  <c:v>5876.823810177418</c:v>
                </c:pt>
                <c:pt idx="11358">
                  <c:v>5876.823810177418</c:v>
                </c:pt>
                <c:pt idx="11359">
                  <c:v>5876.823810177418</c:v>
                </c:pt>
                <c:pt idx="11360">
                  <c:v>5876.823810177418</c:v>
                </c:pt>
                <c:pt idx="11361">
                  <c:v>5876.823810177418</c:v>
                </c:pt>
                <c:pt idx="11362">
                  <c:v>5876.823810177418</c:v>
                </c:pt>
                <c:pt idx="11363">
                  <c:v>5876.823810177418</c:v>
                </c:pt>
                <c:pt idx="11364">
                  <c:v>5876.823810177418</c:v>
                </c:pt>
                <c:pt idx="11365">
                  <c:v>5876.823810177418</c:v>
                </c:pt>
                <c:pt idx="11366">
                  <c:v>5876.823810177418</c:v>
                </c:pt>
                <c:pt idx="11367">
                  <c:v>5876.823810177418</c:v>
                </c:pt>
                <c:pt idx="11368">
                  <c:v>5876.823810177418</c:v>
                </c:pt>
                <c:pt idx="11369">
                  <c:v>5876.823810177418</c:v>
                </c:pt>
                <c:pt idx="11370">
                  <c:v>5876.823810177418</c:v>
                </c:pt>
                <c:pt idx="11371">
                  <c:v>5876.823810177418</c:v>
                </c:pt>
                <c:pt idx="11372">
                  <c:v>5876.823810177418</c:v>
                </c:pt>
                <c:pt idx="11373">
                  <c:v>5876.823810177418</c:v>
                </c:pt>
                <c:pt idx="11374">
                  <c:v>5876.823810177418</c:v>
                </c:pt>
                <c:pt idx="11375">
                  <c:v>5876.823810177418</c:v>
                </c:pt>
                <c:pt idx="11376">
                  <c:v>5876.823810177418</c:v>
                </c:pt>
                <c:pt idx="11377">
                  <c:v>5876.823810177418</c:v>
                </c:pt>
                <c:pt idx="11378">
                  <c:v>5876.823810177418</c:v>
                </c:pt>
                <c:pt idx="11379">
                  <c:v>5876.823810177418</c:v>
                </c:pt>
                <c:pt idx="11380">
                  <c:v>5876.823810177418</c:v>
                </c:pt>
                <c:pt idx="11381">
                  <c:v>5876.823810177418</c:v>
                </c:pt>
                <c:pt idx="11382">
                  <c:v>5876.823810177418</c:v>
                </c:pt>
                <c:pt idx="11383">
                  <c:v>5876.823810177418</c:v>
                </c:pt>
                <c:pt idx="11384">
                  <c:v>5876.823810177418</c:v>
                </c:pt>
                <c:pt idx="11385">
                  <c:v>5876.823810177418</c:v>
                </c:pt>
                <c:pt idx="11386">
                  <c:v>5876.823810177418</c:v>
                </c:pt>
                <c:pt idx="11387">
                  <c:v>5876.823810177418</c:v>
                </c:pt>
                <c:pt idx="11388">
                  <c:v>5876.823810177418</c:v>
                </c:pt>
                <c:pt idx="11389">
                  <c:v>5876.823810177418</c:v>
                </c:pt>
                <c:pt idx="11390">
                  <c:v>5876.823810177418</c:v>
                </c:pt>
                <c:pt idx="11391">
                  <c:v>5876.823810177418</c:v>
                </c:pt>
                <c:pt idx="11392">
                  <c:v>5876.823810177418</c:v>
                </c:pt>
                <c:pt idx="11393">
                  <c:v>5876.823810177418</c:v>
                </c:pt>
                <c:pt idx="11394">
                  <c:v>5876.823810177418</c:v>
                </c:pt>
                <c:pt idx="11395">
                  <c:v>5876.823810177418</c:v>
                </c:pt>
                <c:pt idx="11396">
                  <c:v>5876.823810177418</c:v>
                </c:pt>
                <c:pt idx="11397">
                  <c:v>5876.823810177418</c:v>
                </c:pt>
                <c:pt idx="11398">
                  <c:v>5876.823810177418</c:v>
                </c:pt>
                <c:pt idx="11399">
                  <c:v>5876.823810177418</c:v>
                </c:pt>
                <c:pt idx="11400">
                  <c:v>5876.823810177418</c:v>
                </c:pt>
                <c:pt idx="11401">
                  <c:v>5876.823810177418</c:v>
                </c:pt>
                <c:pt idx="11402">
                  <c:v>5876.823810177418</c:v>
                </c:pt>
                <c:pt idx="11403">
                  <c:v>5876.823810177418</c:v>
                </c:pt>
                <c:pt idx="11404">
                  <c:v>5876.823810177418</c:v>
                </c:pt>
                <c:pt idx="11405">
                  <c:v>5876.823810177418</c:v>
                </c:pt>
                <c:pt idx="11406">
                  <c:v>5876.823810177418</c:v>
                </c:pt>
                <c:pt idx="11407">
                  <c:v>5876.823810177418</c:v>
                </c:pt>
                <c:pt idx="11408">
                  <c:v>5876.823810177418</c:v>
                </c:pt>
                <c:pt idx="11409">
                  <c:v>5876.823810177418</c:v>
                </c:pt>
                <c:pt idx="11410">
                  <c:v>5876.823810177418</c:v>
                </c:pt>
                <c:pt idx="11411">
                  <c:v>5876.823810177418</c:v>
                </c:pt>
                <c:pt idx="11412">
                  <c:v>5876.823810177418</c:v>
                </c:pt>
                <c:pt idx="11413">
                  <c:v>5876.823810177418</c:v>
                </c:pt>
                <c:pt idx="11414">
                  <c:v>5876.823810177418</c:v>
                </c:pt>
                <c:pt idx="11415">
                  <c:v>5876.823810177418</c:v>
                </c:pt>
                <c:pt idx="11416">
                  <c:v>5876.823810177418</c:v>
                </c:pt>
                <c:pt idx="11417">
                  <c:v>5876.823810177418</c:v>
                </c:pt>
                <c:pt idx="11418">
                  <c:v>5876.823810177418</c:v>
                </c:pt>
                <c:pt idx="11419">
                  <c:v>5876.823810177418</c:v>
                </c:pt>
                <c:pt idx="11420">
                  <c:v>5876.823810177418</c:v>
                </c:pt>
                <c:pt idx="11421">
                  <c:v>5876.823810177418</c:v>
                </c:pt>
                <c:pt idx="11422">
                  <c:v>5876.823810177418</c:v>
                </c:pt>
                <c:pt idx="11423">
                  <c:v>5876.823810177418</c:v>
                </c:pt>
                <c:pt idx="11424">
                  <c:v>5876.823810177418</c:v>
                </c:pt>
                <c:pt idx="11425">
                  <c:v>5876.823810177418</c:v>
                </c:pt>
                <c:pt idx="11426">
                  <c:v>5876.823810177418</c:v>
                </c:pt>
                <c:pt idx="11427">
                  <c:v>5876.823810177418</c:v>
                </c:pt>
                <c:pt idx="11428">
                  <c:v>5876.823810177418</c:v>
                </c:pt>
                <c:pt idx="11429">
                  <c:v>5876.823810177418</c:v>
                </c:pt>
                <c:pt idx="11430">
                  <c:v>5876.823810177418</c:v>
                </c:pt>
                <c:pt idx="11431">
                  <c:v>5876.823810177418</c:v>
                </c:pt>
                <c:pt idx="11432">
                  <c:v>5876.823810177418</c:v>
                </c:pt>
                <c:pt idx="11433">
                  <c:v>5876.823810177418</c:v>
                </c:pt>
                <c:pt idx="11434">
                  <c:v>5876.823810177418</c:v>
                </c:pt>
                <c:pt idx="11435">
                  <c:v>5876.823810177418</c:v>
                </c:pt>
                <c:pt idx="11436">
                  <c:v>5876.823810177418</c:v>
                </c:pt>
                <c:pt idx="11437">
                  <c:v>5876.823810177418</c:v>
                </c:pt>
                <c:pt idx="11438">
                  <c:v>5876.823810177418</c:v>
                </c:pt>
                <c:pt idx="11439">
                  <c:v>5876.823810177418</c:v>
                </c:pt>
                <c:pt idx="11440">
                  <c:v>5876.823810177418</c:v>
                </c:pt>
                <c:pt idx="11441">
                  <c:v>5876.823810177418</c:v>
                </c:pt>
                <c:pt idx="11442">
                  <c:v>5876.823810177418</c:v>
                </c:pt>
                <c:pt idx="11443">
                  <c:v>5876.823810177418</c:v>
                </c:pt>
                <c:pt idx="11444">
                  <c:v>5876.823810177418</c:v>
                </c:pt>
                <c:pt idx="11445">
                  <c:v>5876.823810177418</c:v>
                </c:pt>
                <c:pt idx="11446">
                  <c:v>5876.823810177418</c:v>
                </c:pt>
                <c:pt idx="11447">
                  <c:v>5876.823810177418</c:v>
                </c:pt>
                <c:pt idx="11448">
                  <c:v>5876.823810177418</c:v>
                </c:pt>
                <c:pt idx="11449">
                  <c:v>5876.823810177418</c:v>
                </c:pt>
                <c:pt idx="11450">
                  <c:v>5876.823810177418</c:v>
                </c:pt>
                <c:pt idx="11451">
                  <c:v>5876.823810177418</c:v>
                </c:pt>
                <c:pt idx="11452">
                  <c:v>5876.823810177418</c:v>
                </c:pt>
                <c:pt idx="11453">
                  <c:v>5876.823810177418</c:v>
                </c:pt>
                <c:pt idx="11454">
                  <c:v>5876.823810177418</c:v>
                </c:pt>
                <c:pt idx="11455">
                  <c:v>5876.823810177418</c:v>
                </c:pt>
                <c:pt idx="11456">
                  <c:v>5876.823810177418</c:v>
                </c:pt>
                <c:pt idx="11457">
                  <c:v>5876.823810177418</c:v>
                </c:pt>
                <c:pt idx="11458">
                  <c:v>5876.823810177418</c:v>
                </c:pt>
                <c:pt idx="11459">
                  <c:v>5876.823810177418</c:v>
                </c:pt>
                <c:pt idx="11460">
                  <c:v>5876.823810177418</c:v>
                </c:pt>
                <c:pt idx="11461">
                  <c:v>5876.823810177418</c:v>
                </c:pt>
                <c:pt idx="11462">
                  <c:v>5876.823810177418</c:v>
                </c:pt>
                <c:pt idx="11463">
                  <c:v>5876.823810177418</c:v>
                </c:pt>
                <c:pt idx="11464">
                  <c:v>5876.823810177418</c:v>
                </c:pt>
                <c:pt idx="11465">
                  <c:v>5876.823810177418</c:v>
                </c:pt>
                <c:pt idx="11466">
                  <c:v>5876.823810177418</c:v>
                </c:pt>
                <c:pt idx="11467">
                  <c:v>5876.823810177418</c:v>
                </c:pt>
                <c:pt idx="11468">
                  <c:v>5876.823810177418</c:v>
                </c:pt>
                <c:pt idx="11469">
                  <c:v>5876.823810177418</c:v>
                </c:pt>
                <c:pt idx="11470">
                  <c:v>5876.823810177418</c:v>
                </c:pt>
                <c:pt idx="11471">
                  <c:v>5876.823810177418</c:v>
                </c:pt>
                <c:pt idx="11472">
                  <c:v>5876.823810177418</c:v>
                </c:pt>
                <c:pt idx="11473">
                  <c:v>5876.823810177418</c:v>
                </c:pt>
                <c:pt idx="11474">
                  <c:v>5876.823810177418</c:v>
                </c:pt>
                <c:pt idx="11475">
                  <c:v>5876.823810177418</c:v>
                </c:pt>
                <c:pt idx="11476">
                  <c:v>5876.823810177418</c:v>
                </c:pt>
                <c:pt idx="11477">
                  <c:v>5876.823810177418</c:v>
                </c:pt>
                <c:pt idx="11478">
                  <c:v>5876.823810177418</c:v>
                </c:pt>
                <c:pt idx="11479">
                  <c:v>5876.823810177418</c:v>
                </c:pt>
                <c:pt idx="11480">
                  <c:v>5876.823810177418</c:v>
                </c:pt>
                <c:pt idx="11481">
                  <c:v>5876.823810177418</c:v>
                </c:pt>
                <c:pt idx="11482">
                  <c:v>5876.823810177418</c:v>
                </c:pt>
                <c:pt idx="11483">
                  <c:v>5876.823810177418</c:v>
                </c:pt>
                <c:pt idx="11484">
                  <c:v>5876.823810177418</c:v>
                </c:pt>
                <c:pt idx="11485">
                  <c:v>5876.823810177418</c:v>
                </c:pt>
                <c:pt idx="11486">
                  <c:v>5876.823810177418</c:v>
                </c:pt>
                <c:pt idx="11487">
                  <c:v>5876.823810177418</c:v>
                </c:pt>
                <c:pt idx="11488">
                  <c:v>5876.823810177418</c:v>
                </c:pt>
                <c:pt idx="11489">
                  <c:v>5876.823810177418</c:v>
                </c:pt>
                <c:pt idx="11490">
                  <c:v>5876.823810177418</c:v>
                </c:pt>
                <c:pt idx="11491">
                  <c:v>5876.823810177418</c:v>
                </c:pt>
                <c:pt idx="11492">
                  <c:v>5876.823810177418</c:v>
                </c:pt>
                <c:pt idx="11493">
                  <c:v>5876.823810177418</c:v>
                </c:pt>
                <c:pt idx="11494">
                  <c:v>5876.823810177418</c:v>
                </c:pt>
                <c:pt idx="11495">
                  <c:v>5876.823810177418</c:v>
                </c:pt>
                <c:pt idx="11496">
                  <c:v>5876.823810177418</c:v>
                </c:pt>
                <c:pt idx="11497">
                  <c:v>5876.823810177418</c:v>
                </c:pt>
                <c:pt idx="11498">
                  <c:v>5876.823810177418</c:v>
                </c:pt>
                <c:pt idx="11499">
                  <c:v>5876.823810177418</c:v>
                </c:pt>
                <c:pt idx="11500">
                  <c:v>5876.823810177418</c:v>
                </c:pt>
                <c:pt idx="11501">
                  <c:v>5876.823810177418</c:v>
                </c:pt>
                <c:pt idx="11502">
                  <c:v>5876.823810177418</c:v>
                </c:pt>
                <c:pt idx="11503">
                  <c:v>5876.823810177418</c:v>
                </c:pt>
                <c:pt idx="11504">
                  <c:v>5876.823810177418</c:v>
                </c:pt>
                <c:pt idx="11505">
                  <c:v>5876.823810177418</c:v>
                </c:pt>
                <c:pt idx="11506">
                  <c:v>5876.823810177418</c:v>
                </c:pt>
                <c:pt idx="11507">
                  <c:v>5876.823810177418</c:v>
                </c:pt>
                <c:pt idx="11508">
                  <c:v>5876.823810177418</c:v>
                </c:pt>
                <c:pt idx="11509">
                  <c:v>5876.823810177418</c:v>
                </c:pt>
                <c:pt idx="11510">
                  <c:v>5876.823810177418</c:v>
                </c:pt>
                <c:pt idx="11511">
                  <c:v>5876.823810177418</c:v>
                </c:pt>
                <c:pt idx="11512">
                  <c:v>5876.823810177418</c:v>
                </c:pt>
                <c:pt idx="11513">
                  <c:v>5876.823810177418</c:v>
                </c:pt>
                <c:pt idx="11514">
                  <c:v>5876.823810177418</c:v>
                </c:pt>
                <c:pt idx="11515">
                  <c:v>5876.823810177418</c:v>
                </c:pt>
                <c:pt idx="11516">
                  <c:v>5876.823810177418</c:v>
                </c:pt>
                <c:pt idx="11517">
                  <c:v>5876.823810177418</c:v>
                </c:pt>
                <c:pt idx="11518">
                  <c:v>5876.823810177418</c:v>
                </c:pt>
                <c:pt idx="11519">
                  <c:v>5876.823810177418</c:v>
                </c:pt>
                <c:pt idx="11520">
                  <c:v>5876.823810177418</c:v>
                </c:pt>
                <c:pt idx="11521">
                  <c:v>5876.823810177418</c:v>
                </c:pt>
                <c:pt idx="11522">
                  <c:v>5876.823810177418</c:v>
                </c:pt>
                <c:pt idx="11523">
                  <c:v>5876.823810177418</c:v>
                </c:pt>
                <c:pt idx="11524">
                  <c:v>5876.823810177418</c:v>
                </c:pt>
                <c:pt idx="11525">
                  <c:v>5876.823810177418</c:v>
                </c:pt>
                <c:pt idx="11526">
                  <c:v>5876.823810177418</c:v>
                </c:pt>
                <c:pt idx="11527">
                  <c:v>5876.823810177418</c:v>
                </c:pt>
                <c:pt idx="11528">
                  <c:v>5876.823810177418</c:v>
                </c:pt>
                <c:pt idx="11529">
                  <c:v>5876.823810177418</c:v>
                </c:pt>
                <c:pt idx="11530">
                  <c:v>5876.823810177418</c:v>
                </c:pt>
                <c:pt idx="11531">
                  <c:v>5876.823810177418</c:v>
                </c:pt>
                <c:pt idx="11532">
                  <c:v>5876.823810177418</c:v>
                </c:pt>
                <c:pt idx="11533">
                  <c:v>5876.823810177418</c:v>
                </c:pt>
                <c:pt idx="11534">
                  <c:v>5876.823810177418</c:v>
                </c:pt>
                <c:pt idx="11535">
                  <c:v>5876.823810177418</c:v>
                </c:pt>
                <c:pt idx="11536">
                  <c:v>5876.823810177418</c:v>
                </c:pt>
                <c:pt idx="11537">
                  <c:v>5876.823810177418</c:v>
                </c:pt>
                <c:pt idx="11538">
                  <c:v>5876.823810177418</c:v>
                </c:pt>
                <c:pt idx="11539">
                  <c:v>5876.823810177418</c:v>
                </c:pt>
                <c:pt idx="11540">
                  <c:v>5876.823810177418</c:v>
                </c:pt>
                <c:pt idx="11541">
                  <c:v>5876.823810177418</c:v>
                </c:pt>
                <c:pt idx="11542">
                  <c:v>5876.823810177418</c:v>
                </c:pt>
                <c:pt idx="11543">
                  <c:v>5876.823810177418</c:v>
                </c:pt>
                <c:pt idx="11544">
                  <c:v>5876.823810177418</c:v>
                </c:pt>
                <c:pt idx="11545">
                  <c:v>5876.823810177418</c:v>
                </c:pt>
                <c:pt idx="11546">
                  <c:v>5876.823810177418</c:v>
                </c:pt>
                <c:pt idx="11547">
                  <c:v>5876.823810177418</c:v>
                </c:pt>
                <c:pt idx="11548">
                  <c:v>5876.823810177418</c:v>
                </c:pt>
                <c:pt idx="11549">
                  <c:v>5876.823810177418</c:v>
                </c:pt>
                <c:pt idx="11550">
                  <c:v>5876.823810177418</c:v>
                </c:pt>
                <c:pt idx="11551">
                  <c:v>5876.823810177418</c:v>
                </c:pt>
                <c:pt idx="11552">
                  <c:v>5876.823810177418</c:v>
                </c:pt>
                <c:pt idx="11553">
                  <c:v>5876.823810177418</c:v>
                </c:pt>
                <c:pt idx="11554">
                  <c:v>5876.823810177418</c:v>
                </c:pt>
                <c:pt idx="11555">
                  <c:v>5876.823810177418</c:v>
                </c:pt>
                <c:pt idx="11556">
                  <c:v>5876.823810177418</c:v>
                </c:pt>
                <c:pt idx="11557">
                  <c:v>5876.823810177418</c:v>
                </c:pt>
                <c:pt idx="11558">
                  <c:v>5876.823810177418</c:v>
                </c:pt>
                <c:pt idx="11559">
                  <c:v>5876.823810177418</c:v>
                </c:pt>
                <c:pt idx="11560">
                  <c:v>5876.823810177418</c:v>
                </c:pt>
                <c:pt idx="11561">
                  <c:v>5876.823810177418</c:v>
                </c:pt>
                <c:pt idx="11562">
                  <c:v>5876.823810177418</c:v>
                </c:pt>
                <c:pt idx="11563">
                  <c:v>5876.823810177418</c:v>
                </c:pt>
                <c:pt idx="11564">
                  <c:v>5876.823810177418</c:v>
                </c:pt>
                <c:pt idx="11565">
                  <c:v>5876.823810177418</c:v>
                </c:pt>
                <c:pt idx="11566">
                  <c:v>5876.823810177418</c:v>
                </c:pt>
                <c:pt idx="11567">
                  <c:v>5876.823810177418</c:v>
                </c:pt>
                <c:pt idx="11568">
                  <c:v>5876.823810177418</c:v>
                </c:pt>
                <c:pt idx="11569">
                  <c:v>5876.823810177418</c:v>
                </c:pt>
                <c:pt idx="11570">
                  <c:v>5876.823810177418</c:v>
                </c:pt>
                <c:pt idx="11571">
                  <c:v>5876.823810177418</c:v>
                </c:pt>
                <c:pt idx="11572">
                  <c:v>5876.823810177418</c:v>
                </c:pt>
                <c:pt idx="11573">
                  <c:v>5876.823810177418</c:v>
                </c:pt>
                <c:pt idx="11574">
                  <c:v>5876.823810177418</c:v>
                </c:pt>
                <c:pt idx="11575">
                  <c:v>5876.823810177418</c:v>
                </c:pt>
                <c:pt idx="11576">
                  <c:v>5876.823810177418</c:v>
                </c:pt>
                <c:pt idx="11577">
                  <c:v>5876.823810177418</c:v>
                </c:pt>
                <c:pt idx="11578">
                  <c:v>5876.823810177418</c:v>
                </c:pt>
                <c:pt idx="11579">
                  <c:v>5876.823810177418</c:v>
                </c:pt>
                <c:pt idx="11580">
                  <c:v>5876.823810177418</c:v>
                </c:pt>
                <c:pt idx="11581">
                  <c:v>5876.823810177418</c:v>
                </c:pt>
                <c:pt idx="11582">
                  <c:v>5876.823810177418</c:v>
                </c:pt>
                <c:pt idx="11583">
                  <c:v>5876.823810177418</c:v>
                </c:pt>
                <c:pt idx="11584">
                  <c:v>5876.823810177418</c:v>
                </c:pt>
                <c:pt idx="11585">
                  <c:v>5876.823810177418</c:v>
                </c:pt>
                <c:pt idx="11586">
                  <c:v>5876.823810177418</c:v>
                </c:pt>
                <c:pt idx="11587">
                  <c:v>5876.823810177418</c:v>
                </c:pt>
                <c:pt idx="11588">
                  <c:v>5876.823810177418</c:v>
                </c:pt>
                <c:pt idx="11589">
                  <c:v>5876.823810177418</c:v>
                </c:pt>
                <c:pt idx="11590">
                  <c:v>5876.823810177418</c:v>
                </c:pt>
                <c:pt idx="11591">
                  <c:v>5876.823810177418</c:v>
                </c:pt>
                <c:pt idx="11592">
                  <c:v>5876.823810177418</c:v>
                </c:pt>
                <c:pt idx="11593">
                  <c:v>5876.823810177418</c:v>
                </c:pt>
                <c:pt idx="11594">
                  <c:v>5876.823810177418</c:v>
                </c:pt>
                <c:pt idx="11595">
                  <c:v>5876.823810177418</c:v>
                </c:pt>
                <c:pt idx="11596">
                  <c:v>5876.823810177418</c:v>
                </c:pt>
                <c:pt idx="11597">
                  <c:v>5876.823810177418</c:v>
                </c:pt>
                <c:pt idx="11598">
                  <c:v>5876.823810177418</c:v>
                </c:pt>
                <c:pt idx="11599">
                  <c:v>5876.823810177418</c:v>
                </c:pt>
                <c:pt idx="11600">
                  <c:v>5876.823810177418</c:v>
                </c:pt>
                <c:pt idx="11601">
                  <c:v>5876.823810177418</c:v>
                </c:pt>
                <c:pt idx="11602">
                  <c:v>5876.823810177418</c:v>
                </c:pt>
                <c:pt idx="11603">
                  <c:v>5876.823810177418</c:v>
                </c:pt>
                <c:pt idx="11604">
                  <c:v>5876.823810177418</c:v>
                </c:pt>
                <c:pt idx="11605">
                  <c:v>5876.823810177418</c:v>
                </c:pt>
                <c:pt idx="11606">
                  <c:v>5876.823810177418</c:v>
                </c:pt>
                <c:pt idx="11607">
                  <c:v>5876.823810177418</c:v>
                </c:pt>
                <c:pt idx="11608">
                  <c:v>5876.823810177418</c:v>
                </c:pt>
                <c:pt idx="11609">
                  <c:v>5876.823810177418</c:v>
                </c:pt>
                <c:pt idx="11610">
                  <c:v>5876.823810177418</c:v>
                </c:pt>
                <c:pt idx="11611">
                  <c:v>5876.823810177418</c:v>
                </c:pt>
                <c:pt idx="11612">
                  <c:v>5876.823810177418</c:v>
                </c:pt>
                <c:pt idx="11613">
                  <c:v>5876.823810177418</c:v>
                </c:pt>
                <c:pt idx="11614">
                  <c:v>5876.823810177418</c:v>
                </c:pt>
                <c:pt idx="11615">
                  <c:v>5876.823810177418</c:v>
                </c:pt>
                <c:pt idx="11616">
                  <c:v>5876.823810177418</c:v>
                </c:pt>
                <c:pt idx="11617">
                  <c:v>5876.823810177418</c:v>
                </c:pt>
                <c:pt idx="11618">
                  <c:v>5876.823810177418</c:v>
                </c:pt>
                <c:pt idx="11619">
                  <c:v>5876.823810177418</c:v>
                </c:pt>
                <c:pt idx="11620">
                  <c:v>5876.823810177418</c:v>
                </c:pt>
                <c:pt idx="11621">
                  <c:v>5876.823810177418</c:v>
                </c:pt>
                <c:pt idx="11622">
                  <c:v>5876.823810177418</c:v>
                </c:pt>
                <c:pt idx="11623">
                  <c:v>5876.823810177418</c:v>
                </c:pt>
                <c:pt idx="11624">
                  <c:v>5876.823810177418</c:v>
                </c:pt>
                <c:pt idx="11625">
                  <c:v>5876.823810177418</c:v>
                </c:pt>
                <c:pt idx="11626">
                  <c:v>5876.823810177418</c:v>
                </c:pt>
                <c:pt idx="11627">
                  <c:v>5876.823810177418</c:v>
                </c:pt>
                <c:pt idx="11628">
                  <c:v>5876.823810177418</c:v>
                </c:pt>
                <c:pt idx="11629">
                  <c:v>5876.823810177418</c:v>
                </c:pt>
                <c:pt idx="11630">
                  <c:v>5876.823810177418</c:v>
                </c:pt>
                <c:pt idx="11631">
                  <c:v>5876.823810177418</c:v>
                </c:pt>
                <c:pt idx="11632">
                  <c:v>5876.823810177418</c:v>
                </c:pt>
                <c:pt idx="11633">
                  <c:v>5876.823810177418</c:v>
                </c:pt>
                <c:pt idx="11634">
                  <c:v>5876.823810177418</c:v>
                </c:pt>
                <c:pt idx="11635">
                  <c:v>5876.823810177418</c:v>
                </c:pt>
                <c:pt idx="11636">
                  <c:v>5876.823810177418</c:v>
                </c:pt>
                <c:pt idx="11637">
                  <c:v>5876.823810177418</c:v>
                </c:pt>
                <c:pt idx="11638">
                  <c:v>5876.823810177418</c:v>
                </c:pt>
                <c:pt idx="11639">
                  <c:v>5876.823810177418</c:v>
                </c:pt>
                <c:pt idx="11640">
                  <c:v>5876.823810177418</c:v>
                </c:pt>
                <c:pt idx="11641">
                  <c:v>5876.823810177418</c:v>
                </c:pt>
                <c:pt idx="11642">
                  <c:v>5876.823810177418</c:v>
                </c:pt>
                <c:pt idx="11643">
                  <c:v>5876.823810177418</c:v>
                </c:pt>
                <c:pt idx="11644">
                  <c:v>5876.823810177418</c:v>
                </c:pt>
                <c:pt idx="11645">
                  <c:v>5876.823810177418</c:v>
                </c:pt>
                <c:pt idx="11646">
                  <c:v>5876.823810177418</c:v>
                </c:pt>
                <c:pt idx="11647">
                  <c:v>5876.823810177418</c:v>
                </c:pt>
                <c:pt idx="11648">
                  <c:v>5876.823810177418</c:v>
                </c:pt>
                <c:pt idx="11649">
                  <c:v>5876.823810177418</c:v>
                </c:pt>
                <c:pt idx="11650">
                  <c:v>5876.823810177418</c:v>
                </c:pt>
                <c:pt idx="11651">
                  <c:v>5876.823810177418</c:v>
                </c:pt>
                <c:pt idx="11652">
                  <c:v>5876.823810177418</c:v>
                </c:pt>
                <c:pt idx="11653">
                  <c:v>5876.823810177418</c:v>
                </c:pt>
                <c:pt idx="11654">
                  <c:v>5876.823810177418</c:v>
                </c:pt>
                <c:pt idx="11655">
                  <c:v>5876.823810177418</c:v>
                </c:pt>
                <c:pt idx="11656">
                  <c:v>5876.823810177418</c:v>
                </c:pt>
                <c:pt idx="11657">
                  <c:v>5876.823810177418</c:v>
                </c:pt>
                <c:pt idx="11658">
                  <c:v>5876.823810177418</c:v>
                </c:pt>
                <c:pt idx="11659">
                  <c:v>5876.823810177418</c:v>
                </c:pt>
                <c:pt idx="11660">
                  <c:v>5876.823810177418</c:v>
                </c:pt>
                <c:pt idx="11661">
                  <c:v>5876.823810177418</c:v>
                </c:pt>
                <c:pt idx="11662">
                  <c:v>5876.823810177418</c:v>
                </c:pt>
                <c:pt idx="11663">
                  <c:v>5876.823810177418</c:v>
                </c:pt>
                <c:pt idx="11664">
                  <c:v>5876.823810177418</c:v>
                </c:pt>
                <c:pt idx="11665">
                  <c:v>5876.823810177418</c:v>
                </c:pt>
                <c:pt idx="11666">
                  <c:v>5876.823810177418</c:v>
                </c:pt>
                <c:pt idx="11667">
                  <c:v>5876.823810177418</c:v>
                </c:pt>
                <c:pt idx="11668">
                  <c:v>5876.823810177418</c:v>
                </c:pt>
                <c:pt idx="11669">
                  <c:v>5876.823810177418</c:v>
                </c:pt>
                <c:pt idx="11670">
                  <c:v>5876.823810177418</c:v>
                </c:pt>
                <c:pt idx="11671">
                  <c:v>5876.823810177418</c:v>
                </c:pt>
                <c:pt idx="11672">
                  <c:v>5876.823810177418</c:v>
                </c:pt>
                <c:pt idx="11673">
                  <c:v>5876.823810177418</c:v>
                </c:pt>
                <c:pt idx="11674">
                  <c:v>5876.823810177418</c:v>
                </c:pt>
                <c:pt idx="11675">
                  <c:v>5876.823810177418</c:v>
                </c:pt>
                <c:pt idx="11676">
                  <c:v>5876.823810177418</c:v>
                </c:pt>
                <c:pt idx="11677">
                  <c:v>5876.823810177418</c:v>
                </c:pt>
                <c:pt idx="11678">
                  <c:v>5876.823810177418</c:v>
                </c:pt>
                <c:pt idx="11679">
                  <c:v>5876.823810177418</c:v>
                </c:pt>
                <c:pt idx="11680">
                  <c:v>5876.823810177418</c:v>
                </c:pt>
                <c:pt idx="11681">
                  <c:v>5876.823810177418</c:v>
                </c:pt>
                <c:pt idx="11682">
                  <c:v>5876.823810177418</c:v>
                </c:pt>
                <c:pt idx="11683">
                  <c:v>5876.823810177418</c:v>
                </c:pt>
                <c:pt idx="11684">
                  <c:v>5876.823810177418</c:v>
                </c:pt>
                <c:pt idx="11685">
                  <c:v>5876.823810177418</c:v>
                </c:pt>
                <c:pt idx="11686">
                  <c:v>5876.823810177418</c:v>
                </c:pt>
                <c:pt idx="11687">
                  <c:v>5876.823810177418</c:v>
                </c:pt>
                <c:pt idx="11688">
                  <c:v>5876.823810177418</c:v>
                </c:pt>
                <c:pt idx="11689">
                  <c:v>5876.823810177418</c:v>
                </c:pt>
                <c:pt idx="11690">
                  <c:v>5876.823810177418</c:v>
                </c:pt>
                <c:pt idx="11691">
                  <c:v>5876.823810177418</c:v>
                </c:pt>
                <c:pt idx="11692">
                  <c:v>5876.823810177418</c:v>
                </c:pt>
                <c:pt idx="11693">
                  <c:v>5876.823810177418</c:v>
                </c:pt>
                <c:pt idx="11694">
                  <c:v>5876.823810177418</c:v>
                </c:pt>
                <c:pt idx="11695">
                  <c:v>5876.823810177418</c:v>
                </c:pt>
                <c:pt idx="11696">
                  <c:v>5876.823810177418</c:v>
                </c:pt>
                <c:pt idx="11697">
                  <c:v>5876.823810177418</c:v>
                </c:pt>
                <c:pt idx="11698">
                  <c:v>5876.823810177418</c:v>
                </c:pt>
                <c:pt idx="11699">
                  <c:v>5876.823810177418</c:v>
                </c:pt>
                <c:pt idx="11700">
                  <c:v>5876.823810177418</c:v>
                </c:pt>
                <c:pt idx="11701">
                  <c:v>5876.823810177418</c:v>
                </c:pt>
                <c:pt idx="11702">
                  <c:v>5876.823810177418</c:v>
                </c:pt>
                <c:pt idx="11703">
                  <c:v>5876.823810177418</c:v>
                </c:pt>
                <c:pt idx="11704">
                  <c:v>5876.823810177418</c:v>
                </c:pt>
                <c:pt idx="11705">
                  <c:v>5876.823810177418</c:v>
                </c:pt>
                <c:pt idx="11706">
                  <c:v>5876.823810177418</c:v>
                </c:pt>
                <c:pt idx="11707">
                  <c:v>5876.823810177418</c:v>
                </c:pt>
                <c:pt idx="11708">
                  <c:v>5876.823810177418</c:v>
                </c:pt>
                <c:pt idx="11709">
                  <c:v>5876.823810177418</c:v>
                </c:pt>
                <c:pt idx="11710">
                  <c:v>5876.823810177418</c:v>
                </c:pt>
                <c:pt idx="11711">
                  <c:v>5876.823810177418</c:v>
                </c:pt>
                <c:pt idx="11712">
                  <c:v>5876.823810177418</c:v>
                </c:pt>
                <c:pt idx="11713">
                  <c:v>5876.823810177418</c:v>
                </c:pt>
                <c:pt idx="11714">
                  <c:v>5876.823810177418</c:v>
                </c:pt>
                <c:pt idx="11715">
                  <c:v>5876.823810177418</c:v>
                </c:pt>
                <c:pt idx="11716">
                  <c:v>5876.823810177418</c:v>
                </c:pt>
                <c:pt idx="11717">
                  <c:v>5876.823810177418</c:v>
                </c:pt>
                <c:pt idx="11718">
                  <c:v>5876.823810177418</c:v>
                </c:pt>
                <c:pt idx="11719">
                  <c:v>5876.823810177418</c:v>
                </c:pt>
                <c:pt idx="11720">
                  <c:v>5876.823810177418</c:v>
                </c:pt>
                <c:pt idx="11721">
                  <c:v>5876.823810177418</c:v>
                </c:pt>
                <c:pt idx="11722">
                  <c:v>5876.823810177418</c:v>
                </c:pt>
                <c:pt idx="11723">
                  <c:v>5876.823810177418</c:v>
                </c:pt>
                <c:pt idx="11724">
                  <c:v>5876.823810177418</c:v>
                </c:pt>
                <c:pt idx="11725">
                  <c:v>5876.823810177418</c:v>
                </c:pt>
                <c:pt idx="11726">
                  <c:v>5876.823810177418</c:v>
                </c:pt>
                <c:pt idx="11727">
                  <c:v>5876.823810177418</c:v>
                </c:pt>
                <c:pt idx="11728">
                  <c:v>5876.823810177418</c:v>
                </c:pt>
                <c:pt idx="11729">
                  <c:v>5876.823810177418</c:v>
                </c:pt>
                <c:pt idx="11730">
                  <c:v>5876.823810177418</c:v>
                </c:pt>
                <c:pt idx="11731">
                  <c:v>5876.823810177418</c:v>
                </c:pt>
                <c:pt idx="11732">
                  <c:v>5876.823810177418</c:v>
                </c:pt>
                <c:pt idx="11733">
                  <c:v>5876.823810177418</c:v>
                </c:pt>
                <c:pt idx="11734">
                  <c:v>5876.823810177418</c:v>
                </c:pt>
                <c:pt idx="11735">
                  <c:v>5876.823810177418</c:v>
                </c:pt>
                <c:pt idx="11736">
                  <c:v>5876.823810177418</c:v>
                </c:pt>
                <c:pt idx="11737">
                  <c:v>5876.823810177418</c:v>
                </c:pt>
                <c:pt idx="11738">
                  <c:v>5876.823810177418</c:v>
                </c:pt>
                <c:pt idx="11739">
                  <c:v>5876.823810177418</c:v>
                </c:pt>
                <c:pt idx="11740">
                  <c:v>5876.823810177418</c:v>
                </c:pt>
                <c:pt idx="11741">
                  <c:v>5876.823810177418</c:v>
                </c:pt>
                <c:pt idx="11742">
                  <c:v>5876.823810177418</c:v>
                </c:pt>
                <c:pt idx="11743">
                  <c:v>5876.823810177418</c:v>
                </c:pt>
                <c:pt idx="11744">
                  <c:v>5876.823810177418</c:v>
                </c:pt>
                <c:pt idx="11745">
                  <c:v>5876.823810177418</c:v>
                </c:pt>
                <c:pt idx="11746">
                  <c:v>5876.823810177418</c:v>
                </c:pt>
                <c:pt idx="11747">
                  <c:v>5876.823810177418</c:v>
                </c:pt>
                <c:pt idx="11748">
                  <c:v>5876.823810177418</c:v>
                </c:pt>
                <c:pt idx="11749">
                  <c:v>5876.823810177418</c:v>
                </c:pt>
                <c:pt idx="11750">
                  <c:v>5876.823810177418</c:v>
                </c:pt>
                <c:pt idx="11751">
                  <c:v>5876.823810177418</c:v>
                </c:pt>
                <c:pt idx="11752">
                  <c:v>5876.823810177418</c:v>
                </c:pt>
                <c:pt idx="11753">
                  <c:v>5876.823810177418</c:v>
                </c:pt>
                <c:pt idx="11754">
                  <c:v>5876.823810177418</c:v>
                </c:pt>
                <c:pt idx="11755">
                  <c:v>5876.823810177418</c:v>
                </c:pt>
                <c:pt idx="11756">
                  <c:v>5876.823810177418</c:v>
                </c:pt>
                <c:pt idx="11757">
                  <c:v>5876.823810177418</c:v>
                </c:pt>
                <c:pt idx="11758">
                  <c:v>5876.823810177418</c:v>
                </c:pt>
                <c:pt idx="11759">
                  <c:v>5876.823810177418</c:v>
                </c:pt>
                <c:pt idx="11760">
                  <c:v>5876.823810177418</c:v>
                </c:pt>
                <c:pt idx="11761">
                  <c:v>5876.823810177418</c:v>
                </c:pt>
                <c:pt idx="11762">
                  <c:v>5876.823810177418</c:v>
                </c:pt>
                <c:pt idx="11763">
                  <c:v>5876.823810177418</c:v>
                </c:pt>
                <c:pt idx="11764">
                  <c:v>5876.823810177418</c:v>
                </c:pt>
                <c:pt idx="11765">
                  <c:v>5876.823810177418</c:v>
                </c:pt>
                <c:pt idx="11766">
                  <c:v>5876.823810177418</c:v>
                </c:pt>
                <c:pt idx="11767">
                  <c:v>5876.823810177418</c:v>
                </c:pt>
                <c:pt idx="11768">
                  <c:v>5876.823810177418</c:v>
                </c:pt>
                <c:pt idx="11769">
                  <c:v>5876.823810177418</c:v>
                </c:pt>
                <c:pt idx="11770">
                  <c:v>5876.823810177418</c:v>
                </c:pt>
                <c:pt idx="11771">
                  <c:v>5876.823810177418</c:v>
                </c:pt>
                <c:pt idx="11772">
                  <c:v>5876.823810177418</c:v>
                </c:pt>
                <c:pt idx="11773">
                  <c:v>5876.823810177418</c:v>
                </c:pt>
                <c:pt idx="11774">
                  <c:v>5876.823810177418</c:v>
                </c:pt>
                <c:pt idx="11775">
                  <c:v>5876.823810177418</c:v>
                </c:pt>
                <c:pt idx="11776">
                  <c:v>5876.823810177418</c:v>
                </c:pt>
                <c:pt idx="11777">
                  <c:v>5876.823810177418</c:v>
                </c:pt>
                <c:pt idx="11778">
                  <c:v>5876.823810177418</c:v>
                </c:pt>
                <c:pt idx="11779">
                  <c:v>5876.823810177418</c:v>
                </c:pt>
                <c:pt idx="11780">
                  <c:v>5876.823810177418</c:v>
                </c:pt>
                <c:pt idx="11781">
                  <c:v>5876.823810177418</c:v>
                </c:pt>
                <c:pt idx="11782">
                  <c:v>5876.823810177418</c:v>
                </c:pt>
                <c:pt idx="11783">
                  <c:v>5876.823810177418</c:v>
                </c:pt>
                <c:pt idx="11784">
                  <c:v>5876.823810177418</c:v>
                </c:pt>
                <c:pt idx="11785">
                  <c:v>5876.823810177418</c:v>
                </c:pt>
                <c:pt idx="11786">
                  <c:v>5876.823810177418</c:v>
                </c:pt>
                <c:pt idx="11787">
                  <c:v>5876.823810177418</c:v>
                </c:pt>
                <c:pt idx="11788">
                  <c:v>5876.823810177418</c:v>
                </c:pt>
                <c:pt idx="11789">
                  <c:v>5876.823810177418</c:v>
                </c:pt>
                <c:pt idx="11790">
                  <c:v>5876.823810177418</c:v>
                </c:pt>
                <c:pt idx="11791">
                  <c:v>5876.823810177418</c:v>
                </c:pt>
                <c:pt idx="11792">
                  <c:v>5876.823810177418</c:v>
                </c:pt>
                <c:pt idx="11793">
                  <c:v>5876.823810177418</c:v>
                </c:pt>
                <c:pt idx="11794">
                  <c:v>5876.823810177418</c:v>
                </c:pt>
                <c:pt idx="11795">
                  <c:v>5876.823810177418</c:v>
                </c:pt>
                <c:pt idx="11796">
                  <c:v>5876.823810177418</c:v>
                </c:pt>
                <c:pt idx="11797">
                  <c:v>5876.823810177418</c:v>
                </c:pt>
                <c:pt idx="11798">
                  <c:v>5876.823810177418</c:v>
                </c:pt>
                <c:pt idx="11799">
                  <c:v>5876.823810177418</c:v>
                </c:pt>
                <c:pt idx="11800">
                  <c:v>5876.823810177418</c:v>
                </c:pt>
                <c:pt idx="11801">
                  <c:v>5876.823810177418</c:v>
                </c:pt>
                <c:pt idx="11802">
                  <c:v>5876.823810177418</c:v>
                </c:pt>
                <c:pt idx="11803">
                  <c:v>5876.823810177418</c:v>
                </c:pt>
                <c:pt idx="11804">
                  <c:v>5876.823810177418</c:v>
                </c:pt>
                <c:pt idx="11805">
                  <c:v>5876.823810177418</c:v>
                </c:pt>
                <c:pt idx="11806">
                  <c:v>5876.823810177418</c:v>
                </c:pt>
                <c:pt idx="11807">
                  <c:v>5876.823810177418</c:v>
                </c:pt>
                <c:pt idx="11808">
                  <c:v>5876.823810177418</c:v>
                </c:pt>
                <c:pt idx="11809">
                  <c:v>5876.823810177418</c:v>
                </c:pt>
                <c:pt idx="11810">
                  <c:v>5876.823810177418</c:v>
                </c:pt>
                <c:pt idx="11811">
                  <c:v>5876.823810177418</c:v>
                </c:pt>
                <c:pt idx="11812">
                  <c:v>5876.823810177418</c:v>
                </c:pt>
                <c:pt idx="11813">
                  <c:v>5876.823810177418</c:v>
                </c:pt>
                <c:pt idx="11814">
                  <c:v>5876.823810177418</c:v>
                </c:pt>
                <c:pt idx="11815">
                  <c:v>5876.823810177418</c:v>
                </c:pt>
                <c:pt idx="11816">
                  <c:v>5876.823810177418</c:v>
                </c:pt>
                <c:pt idx="11817">
                  <c:v>5876.823810177418</c:v>
                </c:pt>
                <c:pt idx="11818">
                  <c:v>5876.823810177418</c:v>
                </c:pt>
                <c:pt idx="11819">
                  <c:v>5876.823810177418</c:v>
                </c:pt>
                <c:pt idx="11820">
                  <c:v>5876.823810177418</c:v>
                </c:pt>
                <c:pt idx="11821">
                  <c:v>5876.823810177418</c:v>
                </c:pt>
                <c:pt idx="11822">
                  <c:v>5876.823810177418</c:v>
                </c:pt>
                <c:pt idx="11823">
                  <c:v>5876.823810177418</c:v>
                </c:pt>
                <c:pt idx="11824">
                  <c:v>5876.823810177418</c:v>
                </c:pt>
                <c:pt idx="11825">
                  <c:v>5876.823810177418</c:v>
                </c:pt>
                <c:pt idx="11826">
                  <c:v>5876.823810177418</c:v>
                </c:pt>
                <c:pt idx="11827">
                  <c:v>5876.823810177418</c:v>
                </c:pt>
                <c:pt idx="11828">
                  <c:v>5876.823810177418</c:v>
                </c:pt>
                <c:pt idx="11829">
                  <c:v>5876.823810177418</c:v>
                </c:pt>
                <c:pt idx="11830">
                  <c:v>5876.823810177418</c:v>
                </c:pt>
                <c:pt idx="11831">
                  <c:v>5876.823810177418</c:v>
                </c:pt>
                <c:pt idx="11832">
                  <c:v>5876.823810177418</c:v>
                </c:pt>
                <c:pt idx="11833">
                  <c:v>5876.823810177418</c:v>
                </c:pt>
                <c:pt idx="11834">
                  <c:v>5876.823810177418</c:v>
                </c:pt>
                <c:pt idx="11835">
                  <c:v>5876.823810177418</c:v>
                </c:pt>
                <c:pt idx="11836">
                  <c:v>5876.823810177418</c:v>
                </c:pt>
                <c:pt idx="11837">
                  <c:v>5876.823810177418</c:v>
                </c:pt>
                <c:pt idx="11838">
                  <c:v>5876.823810177418</c:v>
                </c:pt>
                <c:pt idx="11839">
                  <c:v>5876.823810177418</c:v>
                </c:pt>
                <c:pt idx="11840">
                  <c:v>5876.823810177418</c:v>
                </c:pt>
                <c:pt idx="11841">
                  <c:v>5876.823810177418</c:v>
                </c:pt>
                <c:pt idx="11842">
                  <c:v>5876.823810177418</c:v>
                </c:pt>
                <c:pt idx="11843">
                  <c:v>5876.823810177418</c:v>
                </c:pt>
                <c:pt idx="11844">
                  <c:v>5876.823810177418</c:v>
                </c:pt>
                <c:pt idx="11845">
                  <c:v>5876.823810177418</c:v>
                </c:pt>
                <c:pt idx="11846">
                  <c:v>5876.823810177418</c:v>
                </c:pt>
                <c:pt idx="11847">
                  <c:v>5876.823810177418</c:v>
                </c:pt>
                <c:pt idx="11848">
                  <c:v>5876.823810177418</c:v>
                </c:pt>
                <c:pt idx="11849">
                  <c:v>5876.823810177418</c:v>
                </c:pt>
                <c:pt idx="11850">
                  <c:v>5876.823810177418</c:v>
                </c:pt>
                <c:pt idx="11851">
                  <c:v>5876.823810177418</c:v>
                </c:pt>
                <c:pt idx="11852">
                  <c:v>5876.823810177418</c:v>
                </c:pt>
                <c:pt idx="11853">
                  <c:v>5876.823810177418</c:v>
                </c:pt>
                <c:pt idx="11854">
                  <c:v>5876.823810177418</c:v>
                </c:pt>
                <c:pt idx="11855">
                  <c:v>5876.823810177418</c:v>
                </c:pt>
                <c:pt idx="11856">
                  <c:v>5876.823810177418</c:v>
                </c:pt>
                <c:pt idx="11857">
                  <c:v>5876.823810177418</c:v>
                </c:pt>
                <c:pt idx="11858">
                  <c:v>5876.823810177418</c:v>
                </c:pt>
                <c:pt idx="11859">
                  <c:v>5876.823810177418</c:v>
                </c:pt>
                <c:pt idx="11860">
                  <c:v>5876.823810177418</c:v>
                </c:pt>
                <c:pt idx="11861">
                  <c:v>5876.823810177418</c:v>
                </c:pt>
                <c:pt idx="11862">
                  <c:v>5876.823810177418</c:v>
                </c:pt>
                <c:pt idx="11863">
                  <c:v>5876.823810177418</c:v>
                </c:pt>
                <c:pt idx="11864">
                  <c:v>5876.823810177418</c:v>
                </c:pt>
                <c:pt idx="11865">
                  <c:v>5876.823810177418</c:v>
                </c:pt>
                <c:pt idx="11866">
                  <c:v>5876.823810177418</c:v>
                </c:pt>
                <c:pt idx="11867">
                  <c:v>5876.823810177418</c:v>
                </c:pt>
                <c:pt idx="11868">
                  <c:v>5876.823810177418</c:v>
                </c:pt>
                <c:pt idx="11869">
                  <c:v>5876.823810177418</c:v>
                </c:pt>
                <c:pt idx="11870">
                  <c:v>5876.823810177418</c:v>
                </c:pt>
                <c:pt idx="11871">
                  <c:v>5876.823810177418</c:v>
                </c:pt>
                <c:pt idx="11872">
                  <c:v>5876.823810177418</c:v>
                </c:pt>
                <c:pt idx="11873">
                  <c:v>5876.823810177418</c:v>
                </c:pt>
                <c:pt idx="11874">
                  <c:v>5876.823810177418</c:v>
                </c:pt>
                <c:pt idx="11875">
                  <c:v>5876.823810177418</c:v>
                </c:pt>
                <c:pt idx="11876">
                  <c:v>5876.823810177418</c:v>
                </c:pt>
                <c:pt idx="11877">
                  <c:v>5876.823810177418</c:v>
                </c:pt>
                <c:pt idx="11878">
                  <c:v>5876.823810177418</c:v>
                </c:pt>
                <c:pt idx="11879">
                  <c:v>5876.823810177418</c:v>
                </c:pt>
                <c:pt idx="11880">
                  <c:v>5876.823810177418</c:v>
                </c:pt>
                <c:pt idx="11881">
                  <c:v>5876.823810177418</c:v>
                </c:pt>
                <c:pt idx="11882">
                  <c:v>5876.823810177418</c:v>
                </c:pt>
                <c:pt idx="11883">
                  <c:v>5876.823810177418</c:v>
                </c:pt>
                <c:pt idx="11884">
                  <c:v>5876.823810177418</c:v>
                </c:pt>
                <c:pt idx="11885">
                  <c:v>5876.823810177418</c:v>
                </c:pt>
                <c:pt idx="11886">
                  <c:v>5876.823810177418</c:v>
                </c:pt>
                <c:pt idx="11887">
                  <c:v>5876.823810177418</c:v>
                </c:pt>
                <c:pt idx="11888">
                  <c:v>5876.823810177418</c:v>
                </c:pt>
                <c:pt idx="11889">
                  <c:v>5876.823810177418</c:v>
                </c:pt>
                <c:pt idx="11890">
                  <c:v>5876.823810177418</c:v>
                </c:pt>
                <c:pt idx="11891">
                  <c:v>5876.823810177418</c:v>
                </c:pt>
                <c:pt idx="11892">
                  <c:v>5876.823810177418</c:v>
                </c:pt>
                <c:pt idx="11893">
                  <c:v>5876.823810177418</c:v>
                </c:pt>
                <c:pt idx="11894">
                  <c:v>5876.823810177418</c:v>
                </c:pt>
                <c:pt idx="11895">
                  <c:v>5876.823810177418</c:v>
                </c:pt>
                <c:pt idx="11896">
                  <c:v>5876.823810177418</c:v>
                </c:pt>
                <c:pt idx="11897">
                  <c:v>5876.823810177418</c:v>
                </c:pt>
                <c:pt idx="11898">
                  <c:v>5876.823810177418</c:v>
                </c:pt>
                <c:pt idx="11899">
                  <c:v>5876.823810177418</c:v>
                </c:pt>
                <c:pt idx="11900">
                  <c:v>5876.823810177418</c:v>
                </c:pt>
                <c:pt idx="11901">
                  <c:v>5876.823810177418</c:v>
                </c:pt>
                <c:pt idx="11902">
                  <c:v>5876.823810177418</c:v>
                </c:pt>
                <c:pt idx="11903">
                  <c:v>5876.823810177418</c:v>
                </c:pt>
                <c:pt idx="11904">
                  <c:v>5876.823810177418</c:v>
                </c:pt>
                <c:pt idx="11905">
                  <c:v>5876.823810177418</c:v>
                </c:pt>
                <c:pt idx="11906">
                  <c:v>5876.823810177418</c:v>
                </c:pt>
                <c:pt idx="11907">
                  <c:v>5876.823810177418</c:v>
                </c:pt>
                <c:pt idx="11908">
                  <c:v>5876.823810177418</c:v>
                </c:pt>
                <c:pt idx="11909">
                  <c:v>5876.823810177418</c:v>
                </c:pt>
                <c:pt idx="11910">
                  <c:v>5876.823810177418</c:v>
                </c:pt>
                <c:pt idx="11911">
                  <c:v>5876.823810177418</c:v>
                </c:pt>
                <c:pt idx="11912">
                  <c:v>5876.823810177418</c:v>
                </c:pt>
                <c:pt idx="11913">
                  <c:v>5876.823810177418</c:v>
                </c:pt>
                <c:pt idx="11914">
                  <c:v>5876.823810177418</c:v>
                </c:pt>
                <c:pt idx="11915">
                  <c:v>5876.823810177418</c:v>
                </c:pt>
                <c:pt idx="11916">
                  <c:v>5876.823810177418</c:v>
                </c:pt>
                <c:pt idx="11917">
                  <c:v>5876.823810177418</c:v>
                </c:pt>
                <c:pt idx="11918">
                  <c:v>5876.823810177418</c:v>
                </c:pt>
                <c:pt idx="11919">
                  <c:v>5876.823810177418</c:v>
                </c:pt>
                <c:pt idx="11920">
                  <c:v>5876.823810177418</c:v>
                </c:pt>
                <c:pt idx="11921">
                  <c:v>5876.823810177418</c:v>
                </c:pt>
                <c:pt idx="11922">
                  <c:v>5876.823810177418</c:v>
                </c:pt>
                <c:pt idx="11923">
                  <c:v>5876.823810177418</c:v>
                </c:pt>
                <c:pt idx="11924">
                  <c:v>5876.823810177418</c:v>
                </c:pt>
                <c:pt idx="11925">
                  <c:v>5876.823810177418</c:v>
                </c:pt>
                <c:pt idx="11926">
                  <c:v>5876.823810177418</c:v>
                </c:pt>
                <c:pt idx="11927">
                  <c:v>5876.823810177418</c:v>
                </c:pt>
                <c:pt idx="11928">
                  <c:v>5876.823810177418</c:v>
                </c:pt>
                <c:pt idx="11929">
                  <c:v>5876.823810177418</c:v>
                </c:pt>
                <c:pt idx="11930">
                  <c:v>5876.823810177418</c:v>
                </c:pt>
                <c:pt idx="11931">
                  <c:v>5876.823810177418</c:v>
                </c:pt>
                <c:pt idx="11932">
                  <c:v>5876.823810177418</c:v>
                </c:pt>
                <c:pt idx="11933">
                  <c:v>5876.823810177418</c:v>
                </c:pt>
                <c:pt idx="11934">
                  <c:v>5876.823810177418</c:v>
                </c:pt>
                <c:pt idx="11935">
                  <c:v>5876.823810177418</c:v>
                </c:pt>
                <c:pt idx="11936">
                  <c:v>5876.823810177418</c:v>
                </c:pt>
                <c:pt idx="11937">
                  <c:v>5876.823810177418</c:v>
                </c:pt>
                <c:pt idx="11938">
                  <c:v>5876.823810177418</c:v>
                </c:pt>
                <c:pt idx="11939">
                  <c:v>5876.823810177418</c:v>
                </c:pt>
                <c:pt idx="11940">
                  <c:v>5876.823810177418</c:v>
                </c:pt>
                <c:pt idx="11941">
                  <c:v>5876.823810177418</c:v>
                </c:pt>
                <c:pt idx="11942">
                  <c:v>5876.823810177418</c:v>
                </c:pt>
                <c:pt idx="11943">
                  <c:v>5876.823810177418</c:v>
                </c:pt>
                <c:pt idx="11944">
                  <c:v>5876.823810177418</c:v>
                </c:pt>
                <c:pt idx="11945">
                  <c:v>5876.823810177418</c:v>
                </c:pt>
                <c:pt idx="11946">
                  <c:v>5876.823810177418</c:v>
                </c:pt>
                <c:pt idx="11947">
                  <c:v>5876.823810177418</c:v>
                </c:pt>
                <c:pt idx="11948">
                  <c:v>5876.823810177418</c:v>
                </c:pt>
                <c:pt idx="11949">
                  <c:v>5876.823810177418</c:v>
                </c:pt>
                <c:pt idx="11950">
                  <c:v>5876.823810177418</c:v>
                </c:pt>
                <c:pt idx="11951">
                  <c:v>5876.823810177418</c:v>
                </c:pt>
                <c:pt idx="11952">
                  <c:v>5876.823810177418</c:v>
                </c:pt>
                <c:pt idx="11953">
                  <c:v>5876.823810177418</c:v>
                </c:pt>
                <c:pt idx="11954">
                  <c:v>5876.823810177418</c:v>
                </c:pt>
                <c:pt idx="11955">
                  <c:v>5876.823810177418</c:v>
                </c:pt>
                <c:pt idx="11956">
                  <c:v>5876.823810177418</c:v>
                </c:pt>
                <c:pt idx="11957">
                  <c:v>5876.823810177418</c:v>
                </c:pt>
                <c:pt idx="11958">
                  <c:v>5876.823810177418</c:v>
                </c:pt>
                <c:pt idx="11959">
                  <c:v>5876.823810177418</c:v>
                </c:pt>
                <c:pt idx="11960">
                  <c:v>5876.823810177418</c:v>
                </c:pt>
                <c:pt idx="11961">
                  <c:v>5876.823810177418</c:v>
                </c:pt>
                <c:pt idx="11962">
                  <c:v>5876.823810177418</c:v>
                </c:pt>
                <c:pt idx="11963">
                  <c:v>5876.823810177418</c:v>
                </c:pt>
                <c:pt idx="11964">
                  <c:v>5876.823810177418</c:v>
                </c:pt>
                <c:pt idx="11965">
                  <c:v>5876.823810177418</c:v>
                </c:pt>
                <c:pt idx="11966">
                  <c:v>5876.823810177418</c:v>
                </c:pt>
                <c:pt idx="11967">
                  <c:v>5876.823810177418</c:v>
                </c:pt>
                <c:pt idx="11968">
                  <c:v>5876.823810177418</c:v>
                </c:pt>
                <c:pt idx="11969">
                  <c:v>5876.823810177418</c:v>
                </c:pt>
                <c:pt idx="11970">
                  <c:v>5876.823810177418</c:v>
                </c:pt>
                <c:pt idx="11971">
                  <c:v>5876.823810177418</c:v>
                </c:pt>
                <c:pt idx="11972">
                  <c:v>5876.823810177418</c:v>
                </c:pt>
                <c:pt idx="11973">
                  <c:v>5876.823810177418</c:v>
                </c:pt>
                <c:pt idx="11974">
                  <c:v>5876.823810177418</c:v>
                </c:pt>
                <c:pt idx="11975">
                  <c:v>5876.823810177418</c:v>
                </c:pt>
                <c:pt idx="11976">
                  <c:v>5876.823810177418</c:v>
                </c:pt>
                <c:pt idx="11977">
                  <c:v>5876.823810177418</c:v>
                </c:pt>
                <c:pt idx="11978">
                  <c:v>5876.823810177418</c:v>
                </c:pt>
                <c:pt idx="11979">
                  <c:v>5876.823810177418</c:v>
                </c:pt>
                <c:pt idx="11980">
                  <c:v>5876.823810177418</c:v>
                </c:pt>
                <c:pt idx="11981">
                  <c:v>5876.823810177418</c:v>
                </c:pt>
                <c:pt idx="11982">
                  <c:v>5876.823810177418</c:v>
                </c:pt>
                <c:pt idx="11983">
                  <c:v>5876.823810177418</c:v>
                </c:pt>
                <c:pt idx="11984">
                  <c:v>5876.823810177418</c:v>
                </c:pt>
                <c:pt idx="11985">
                  <c:v>5876.823810177418</c:v>
                </c:pt>
                <c:pt idx="11986">
                  <c:v>5876.823810177418</c:v>
                </c:pt>
                <c:pt idx="11987">
                  <c:v>5876.823810177418</c:v>
                </c:pt>
                <c:pt idx="11988">
                  <c:v>5876.823810177418</c:v>
                </c:pt>
                <c:pt idx="11989">
                  <c:v>5876.823810177418</c:v>
                </c:pt>
                <c:pt idx="11990">
                  <c:v>5876.823810177418</c:v>
                </c:pt>
                <c:pt idx="11991">
                  <c:v>5876.823810177418</c:v>
                </c:pt>
                <c:pt idx="11992">
                  <c:v>5876.823810177418</c:v>
                </c:pt>
                <c:pt idx="11993">
                  <c:v>5876.823810177418</c:v>
                </c:pt>
                <c:pt idx="11994">
                  <c:v>5876.823810177418</c:v>
                </c:pt>
                <c:pt idx="11995">
                  <c:v>5876.823810177418</c:v>
                </c:pt>
                <c:pt idx="11996">
                  <c:v>5876.823810177418</c:v>
                </c:pt>
                <c:pt idx="11997">
                  <c:v>5876.823810177418</c:v>
                </c:pt>
                <c:pt idx="11998">
                  <c:v>5876.823810177418</c:v>
                </c:pt>
                <c:pt idx="11999">
                  <c:v>5876.823810177418</c:v>
                </c:pt>
                <c:pt idx="12000">
                  <c:v>5876.823810177418</c:v>
                </c:pt>
                <c:pt idx="12001">
                  <c:v>5876.823810177418</c:v>
                </c:pt>
                <c:pt idx="12002">
                  <c:v>5876.823810177418</c:v>
                </c:pt>
                <c:pt idx="12003">
                  <c:v>5876.823810177418</c:v>
                </c:pt>
                <c:pt idx="12004">
                  <c:v>5876.823810177418</c:v>
                </c:pt>
                <c:pt idx="12005">
                  <c:v>5876.823810177418</c:v>
                </c:pt>
                <c:pt idx="12006">
                  <c:v>5876.823810177418</c:v>
                </c:pt>
                <c:pt idx="12007">
                  <c:v>5876.823810177418</c:v>
                </c:pt>
                <c:pt idx="12008">
                  <c:v>5876.823810177418</c:v>
                </c:pt>
                <c:pt idx="12009">
                  <c:v>5876.823810177418</c:v>
                </c:pt>
                <c:pt idx="12010">
                  <c:v>5876.823810177418</c:v>
                </c:pt>
                <c:pt idx="12011">
                  <c:v>5876.823810177418</c:v>
                </c:pt>
                <c:pt idx="12012">
                  <c:v>5876.823810177418</c:v>
                </c:pt>
                <c:pt idx="12013">
                  <c:v>5876.823810177418</c:v>
                </c:pt>
                <c:pt idx="12014">
                  <c:v>5876.823810177418</c:v>
                </c:pt>
                <c:pt idx="12015">
                  <c:v>5876.823810177418</c:v>
                </c:pt>
                <c:pt idx="12016">
                  <c:v>5876.823810177418</c:v>
                </c:pt>
                <c:pt idx="12017">
                  <c:v>5876.823810177418</c:v>
                </c:pt>
                <c:pt idx="12018">
                  <c:v>5876.823810177418</c:v>
                </c:pt>
                <c:pt idx="12019">
                  <c:v>5876.823810177418</c:v>
                </c:pt>
                <c:pt idx="12020">
                  <c:v>5876.823810177418</c:v>
                </c:pt>
                <c:pt idx="12021">
                  <c:v>5876.823810177418</c:v>
                </c:pt>
                <c:pt idx="12022">
                  <c:v>5876.823810177418</c:v>
                </c:pt>
                <c:pt idx="12023">
                  <c:v>5876.823810177418</c:v>
                </c:pt>
                <c:pt idx="12024">
                  <c:v>5876.823810177418</c:v>
                </c:pt>
                <c:pt idx="12025">
                  <c:v>5876.823810177418</c:v>
                </c:pt>
                <c:pt idx="12026">
                  <c:v>5876.823810177418</c:v>
                </c:pt>
                <c:pt idx="12027">
                  <c:v>5876.823810177418</c:v>
                </c:pt>
                <c:pt idx="12028">
                  <c:v>5876.823810177418</c:v>
                </c:pt>
                <c:pt idx="12029">
                  <c:v>5876.823810177418</c:v>
                </c:pt>
                <c:pt idx="12030">
                  <c:v>5876.823810177418</c:v>
                </c:pt>
                <c:pt idx="12031">
                  <c:v>5876.823810177418</c:v>
                </c:pt>
                <c:pt idx="12032">
                  <c:v>5876.823810177418</c:v>
                </c:pt>
                <c:pt idx="12033">
                  <c:v>5876.823810177418</c:v>
                </c:pt>
                <c:pt idx="12034">
                  <c:v>5876.823810177418</c:v>
                </c:pt>
                <c:pt idx="12035">
                  <c:v>5876.823810177418</c:v>
                </c:pt>
                <c:pt idx="12036">
                  <c:v>5876.823810177418</c:v>
                </c:pt>
                <c:pt idx="12037">
                  <c:v>5876.823810177418</c:v>
                </c:pt>
                <c:pt idx="12038">
                  <c:v>5876.823810177418</c:v>
                </c:pt>
                <c:pt idx="12039">
                  <c:v>5876.823810177418</c:v>
                </c:pt>
                <c:pt idx="12040">
                  <c:v>5876.823810177418</c:v>
                </c:pt>
                <c:pt idx="12041">
                  <c:v>5876.823810177418</c:v>
                </c:pt>
                <c:pt idx="12042">
                  <c:v>5876.823810177418</c:v>
                </c:pt>
                <c:pt idx="12043">
                  <c:v>5876.823810177418</c:v>
                </c:pt>
                <c:pt idx="12044">
                  <c:v>5876.823810177418</c:v>
                </c:pt>
                <c:pt idx="12045">
                  <c:v>5876.823810177418</c:v>
                </c:pt>
                <c:pt idx="12046">
                  <c:v>5876.823810177418</c:v>
                </c:pt>
                <c:pt idx="12047">
                  <c:v>5876.823810177418</c:v>
                </c:pt>
                <c:pt idx="12048">
                  <c:v>5876.823810177418</c:v>
                </c:pt>
                <c:pt idx="12049">
                  <c:v>5876.823810177418</c:v>
                </c:pt>
                <c:pt idx="12050">
                  <c:v>5876.823810177418</c:v>
                </c:pt>
                <c:pt idx="12051">
                  <c:v>5876.823810177418</c:v>
                </c:pt>
                <c:pt idx="12052">
                  <c:v>5876.823810177418</c:v>
                </c:pt>
                <c:pt idx="12053">
                  <c:v>5876.823810177418</c:v>
                </c:pt>
                <c:pt idx="12054">
                  <c:v>5876.823810177418</c:v>
                </c:pt>
                <c:pt idx="12055">
                  <c:v>5876.823810177418</c:v>
                </c:pt>
                <c:pt idx="12056">
                  <c:v>5876.823810177418</c:v>
                </c:pt>
                <c:pt idx="12057">
                  <c:v>5876.823810177418</c:v>
                </c:pt>
                <c:pt idx="12058">
                  <c:v>5876.823810177418</c:v>
                </c:pt>
                <c:pt idx="12059">
                  <c:v>5876.823810177418</c:v>
                </c:pt>
                <c:pt idx="12060">
                  <c:v>5876.823810177418</c:v>
                </c:pt>
                <c:pt idx="12061">
                  <c:v>5876.823810177418</c:v>
                </c:pt>
                <c:pt idx="12062">
                  <c:v>5876.823810177418</c:v>
                </c:pt>
                <c:pt idx="12063">
                  <c:v>5876.823810177418</c:v>
                </c:pt>
                <c:pt idx="12064">
                  <c:v>5876.823810177418</c:v>
                </c:pt>
                <c:pt idx="12065">
                  <c:v>5876.823810177418</c:v>
                </c:pt>
                <c:pt idx="12066">
                  <c:v>5876.823810177418</c:v>
                </c:pt>
                <c:pt idx="12067">
                  <c:v>5876.823810177418</c:v>
                </c:pt>
                <c:pt idx="12068">
                  <c:v>5876.823810177418</c:v>
                </c:pt>
                <c:pt idx="12069">
                  <c:v>5876.823810177418</c:v>
                </c:pt>
                <c:pt idx="12070">
                  <c:v>5876.823810177418</c:v>
                </c:pt>
                <c:pt idx="12071">
                  <c:v>5876.823810177418</c:v>
                </c:pt>
                <c:pt idx="12072">
                  <c:v>5876.823810177418</c:v>
                </c:pt>
                <c:pt idx="12073">
                  <c:v>5876.823810177418</c:v>
                </c:pt>
                <c:pt idx="12074">
                  <c:v>5876.823810177418</c:v>
                </c:pt>
                <c:pt idx="12075">
                  <c:v>5876.823810177418</c:v>
                </c:pt>
                <c:pt idx="12076">
                  <c:v>5876.823810177418</c:v>
                </c:pt>
                <c:pt idx="12077">
                  <c:v>5876.823810177418</c:v>
                </c:pt>
                <c:pt idx="12078">
                  <c:v>5876.823810177418</c:v>
                </c:pt>
                <c:pt idx="12079">
                  <c:v>5876.823810177418</c:v>
                </c:pt>
                <c:pt idx="12080">
                  <c:v>5876.823810177418</c:v>
                </c:pt>
                <c:pt idx="12081">
                  <c:v>5876.823810177418</c:v>
                </c:pt>
                <c:pt idx="12082">
                  <c:v>5876.823810177418</c:v>
                </c:pt>
                <c:pt idx="12083">
                  <c:v>5876.823810177418</c:v>
                </c:pt>
                <c:pt idx="12084">
                  <c:v>5876.823810177418</c:v>
                </c:pt>
                <c:pt idx="12085">
                  <c:v>5876.823810177418</c:v>
                </c:pt>
                <c:pt idx="12086">
                  <c:v>5876.823810177418</c:v>
                </c:pt>
                <c:pt idx="12087">
                  <c:v>5876.823810177418</c:v>
                </c:pt>
                <c:pt idx="12088">
                  <c:v>5876.823810177418</c:v>
                </c:pt>
                <c:pt idx="12089">
                  <c:v>5876.823810177418</c:v>
                </c:pt>
                <c:pt idx="12090">
                  <c:v>5876.823810177418</c:v>
                </c:pt>
                <c:pt idx="12091">
                  <c:v>5876.823810177418</c:v>
                </c:pt>
                <c:pt idx="12092">
                  <c:v>5876.823810177418</c:v>
                </c:pt>
                <c:pt idx="12093">
                  <c:v>5876.823810177418</c:v>
                </c:pt>
                <c:pt idx="12094">
                  <c:v>5876.823810177418</c:v>
                </c:pt>
                <c:pt idx="12095">
                  <c:v>5876.823810177418</c:v>
                </c:pt>
                <c:pt idx="12096">
                  <c:v>5876.823810177418</c:v>
                </c:pt>
                <c:pt idx="12097">
                  <c:v>5876.823810177418</c:v>
                </c:pt>
                <c:pt idx="12098">
                  <c:v>5876.823810177418</c:v>
                </c:pt>
                <c:pt idx="12099">
                  <c:v>5876.823810177418</c:v>
                </c:pt>
                <c:pt idx="12100">
                  <c:v>5876.823810177418</c:v>
                </c:pt>
                <c:pt idx="12101">
                  <c:v>5876.823810177418</c:v>
                </c:pt>
                <c:pt idx="12102">
                  <c:v>5876.823810177418</c:v>
                </c:pt>
                <c:pt idx="12103">
                  <c:v>5876.823810177418</c:v>
                </c:pt>
                <c:pt idx="12104">
                  <c:v>5876.823810177418</c:v>
                </c:pt>
                <c:pt idx="12105">
                  <c:v>5876.823810177418</c:v>
                </c:pt>
                <c:pt idx="12106">
                  <c:v>5876.823810177418</c:v>
                </c:pt>
                <c:pt idx="12107">
                  <c:v>5876.823810177418</c:v>
                </c:pt>
                <c:pt idx="12108">
                  <c:v>5876.823810177418</c:v>
                </c:pt>
                <c:pt idx="12109">
                  <c:v>5876.823810177418</c:v>
                </c:pt>
                <c:pt idx="12110">
                  <c:v>5876.823810177418</c:v>
                </c:pt>
                <c:pt idx="12111">
                  <c:v>5876.823810177418</c:v>
                </c:pt>
                <c:pt idx="12112">
                  <c:v>5876.823810177418</c:v>
                </c:pt>
                <c:pt idx="12113">
                  <c:v>5876.823810177418</c:v>
                </c:pt>
                <c:pt idx="12114">
                  <c:v>5876.823810177418</c:v>
                </c:pt>
                <c:pt idx="12115">
                  <c:v>5876.823810177418</c:v>
                </c:pt>
                <c:pt idx="12116">
                  <c:v>5876.823810177418</c:v>
                </c:pt>
                <c:pt idx="12117">
                  <c:v>5876.823810177418</c:v>
                </c:pt>
                <c:pt idx="12118">
                  <c:v>5876.823810177418</c:v>
                </c:pt>
                <c:pt idx="12119">
                  <c:v>5876.823810177418</c:v>
                </c:pt>
                <c:pt idx="12120">
                  <c:v>5876.823810177418</c:v>
                </c:pt>
                <c:pt idx="12121">
                  <c:v>5876.823810177418</c:v>
                </c:pt>
                <c:pt idx="12122">
                  <c:v>5876.823810177418</c:v>
                </c:pt>
                <c:pt idx="12123">
                  <c:v>5876.823810177418</c:v>
                </c:pt>
                <c:pt idx="12124">
                  <c:v>5876.823810177418</c:v>
                </c:pt>
                <c:pt idx="12125">
                  <c:v>5876.823810177418</c:v>
                </c:pt>
                <c:pt idx="12126">
                  <c:v>5876.823810177418</c:v>
                </c:pt>
                <c:pt idx="12127">
                  <c:v>5876.823810177418</c:v>
                </c:pt>
                <c:pt idx="12128">
                  <c:v>5876.823810177418</c:v>
                </c:pt>
                <c:pt idx="12129">
                  <c:v>5876.823810177418</c:v>
                </c:pt>
                <c:pt idx="12130">
                  <c:v>5876.823810177418</c:v>
                </c:pt>
                <c:pt idx="12131">
                  <c:v>5876.823810177418</c:v>
                </c:pt>
                <c:pt idx="12132">
                  <c:v>5876.823810177418</c:v>
                </c:pt>
                <c:pt idx="12133">
                  <c:v>5876.823810177418</c:v>
                </c:pt>
                <c:pt idx="12134">
                  <c:v>5876.823810177418</c:v>
                </c:pt>
                <c:pt idx="12135">
                  <c:v>5876.823810177418</c:v>
                </c:pt>
                <c:pt idx="12136">
                  <c:v>5876.823810177418</c:v>
                </c:pt>
                <c:pt idx="12137">
                  <c:v>5876.823810177418</c:v>
                </c:pt>
                <c:pt idx="12138">
                  <c:v>5876.823810177418</c:v>
                </c:pt>
                <c:pt idx="12139">
                  <c:v>5876.823810177418</c:v>
                </c:pt>
                <c:pt idx="12140">
                  <c:v>5876.823810177418</c:v>
                </c:pt>
                <c:pt idx="12141">
                  <c:v>5876.823810177418</c:v>
                </c:pt>
                <c:pt idx="12142">
                  <c:v>5876.823810177418</c:v>
                </c:pt>
                <c:pt idx="12143">
                  <c:v>5876.823810177418</c:v>
                </c:pt>
                <c:pt idx="12144">
                  <c:v>5876.823810177418</c:v>
                </c:pt>
                <c:pt idx="12145">
                  <c:v>5876.823810177418</c:v>
                </c:pt>
                <c:pt idx="12146">
                  <c:v>5876.823810177418</c:v>
                </c:pt>
                <c:pt idx="12147">
                  <c:v>5876.823810177418</c:v>
                </c:pt>
                <c:pt idx="12148">
                  <c:v>5876.823810177418</c:v>
                </c:pt>
                <c:pt idx="12149">
                  <c:v>5876.823810177418</c:v>
                </c:pt>
                <c:pt idx="12150">
                  <c:v>5876.823810177418</c:v>
                </c:pt>
                <c:pt idx="12151">
                  <c:v>5876.823810177418</c:v>
                </c:pt>
                <c:pt idx="12152">
                  <c:v>5876.823810177418</c:v>
                </c:pt>
                <c:pt idx="12153">
                  <c:v>5876.823810177418</c:v>
                </c:pt>
                <c:pt idx="12154">
                  <c:v>5876.823810177418</c:v>
                </c:pt>
                <c:pt idx="12155">
                  <c:v>5876.823810177418</c:v>
                </c:pt>
                <c:pt idx="12156">
                  <c:v>5876.823810177418</c:v>
                </c:pt>
                <c:pt idx="12157">
                  <c:v>5876.823810177418</c:v>
                </c:pt>
                <c:pt idx="12158">
                  <c:v>5876.823810177418</c:v>
                </c:pt>
                <c:pt idx="12159">
                  <c:v>5876.823810177418</c:v>
                </c:pt>
                <c:pt idx="12160">
                  <c:v>5876.823810177418</c:v>
                </c:pt>
                <c:pt idx="12161">
                  <c:v>5876.823810177418</c:v>
                </c:pt>
                <c:pt idx="12162">
                  <c:v>5876.823810177418</c:v>
                </c:pt>
                <c:pt idx="12163">
                  <c:v>5876.823810177418</c:v>
                </c:pt>
                <c:pt idx="12164">
                  <c:v>5876.823810177418</c:v>
                </c:pt>
                <c:pt idx="12165">
                  <c:v>5876.823810177418</c:v>
                </c:pt>
                <c:pt idx="12166">
                  <c:v>5876.823810177418</c:v>
                </c:pt>
                <c:pt idx="12167">
                  <c:v>5876.823810177418</c:v>
                </c:pt>
                <c:pt idx="12168">
                  <c:v>5876.823810177418</c:v>
                </c:pt>
                <c:pt idx="12169">
                  <c:v>5876.823810177418</c:v>
                </c:pt>
                <c:pt idx="12170">
                  <c:v>5876.823810177418</c:v>
                </c:pt>
                <c:pt idx="12171">
                  <c:v>5876.823810177418</c:v>
                </c:pt>
                <c:pt idx="12172">
                  <c:v>5876.823810177418</c:v>
                </c:pt>
                <c:pt idx="12173">
                  <c:v>5876.823810177418</c:v>
                </c:pt>
                <c:pt idx="12174">
                  <c:v>5876.823810177418</c:v>
                </c:pt>
                <c:pt idx="12175">
                  <c:v>5876.823810177418</c:v>
                </c:pt>
                <c:pt idx="12176">
                  <c:v>5876.823810177418</c:v>
                </c:pt>
                <c:pt idx="12177">
                  <c:v>5876.823810177418</c:v>
                </c:pt>
                <c:pt idx="12178">
                  <c:v>5876.823810177418</c:v>
                </c:pt>
                <c:pt idx="12179">
                  <c:v>5876.823810177418</c:v>
                </c:pt>
                <c:pt idx="12180">
                  <c:v>5876.823810177418</c:v>
                </c:pt>
                <c:pt idx="12181">
                  <c:v>5876.823810177418</c:v>
                </c:pt>
                <c:pt idx="12182">
                  <c:v>5876.823810177418</c:v>
                </c:pt>
                <c:pt idx="12183">
                  <c:v>5876.823810177418</c:v>
                </c:pt>
                <c:pt idx="12184">
                  <c:v>5876.823810177418</c:v>
                </c:pt>
                <c:pt idx="12185">
                  <c:v>5876.823810177418</c:v>
                </c:pt>
                <c:pt idx="12186">
                  <c:v>5876.823810177418</c:v>
                </c:pt>
                <c:pt idx="12187">
                  <c:v>5876.823810177418</c:v>
                </c:pt>
                <c:pt idx="12188">
                  <c:v>5876.823810177418</c:v>
                </c:pt>
                <c:pt idx="12189">
                  <c:v>5876.823810177418</c:v>
                </c:pt>
                <c:pt idx="12190">
                  <c:v>5876.823810177418</c:v>
                </c:pt>
                <c:pt idx="12191">
                  <c:v>5876.823810177418</c:v>
                </c:pt>
                <c:pt idx="12192">
                  <c:v>5876.823810177418</c:v>
                </c:pt>
                <c:pt idx="12193">
                  <c:v>5876.823810177418</c:v>
                </c:pt>
                <c:pt idx="12194">
                  <c:v>5876.823810177418</c:v>
                </c:pt>
                <c:pt idx="12195">
                  <c:v>5876.823810177418</c:v>
                </c:pt>
                <c:pt idx="12196">
                  <c:v>5876.823810177418</c:v>
                </c:pt>
                <c:pt idx="12197">
                  <c:v>5876.823810177418</c:v>
                </c:pt>
                <c:pt idx="12198">
                  <c:v>5876.823810177418</c:v>
                </c:pt>
                <c:pt idx="12199">
                  <c:v>5876.823810177418</c:v>
                </c:pt>
                <c:pt idx="12200">
                  <c:v>5876.823810177418</c:v>
                </c:pt>
                <c:pt idx="12201">
                  <c:v>5876.823810177418</c:v>
                </c:pt>
                <c:pt idx="12202">
                  <c:v>5876.823810177418</c:v>
                </c:pt>
                <c:pt idx="12203">
                  <c:v>5876.823810177418</c:v>
                </c:pt>
                <c:pt idx="12204">
                  <c:v>5876.823810177418</c:v>
                </c:pt>
                <c:pt idx="12205">
                  <c:v>5876.823810177418</c:v>
                </c:pt>
                <c:pt idx="12206">
                  <c:v>5876.823810177418</c:v>
                </c:pt>
                <c:pt idx="12207">
                  <c:v>5876.823810177418</c:v>
                </c:pt>
                <c:pt idx="12208">
                  <c:v>5876.823810177418</c:v>
                </c:pt>
                <c:pt idx="12209">
                  <c:v>5876.823810177418</c:v>
                </c:pt>
                <c:pt idx="12210">
                  <c:v>5876.823810177418</c:v>
                </c:pt>
                <c:pt idx="12211">
                  <c:v>5876.823810177418</c:v>
                </c:pt>
                <c:pt idx="12212">
                  <c:v>5876.823810177418</c:v>
                </c:pt>
                <c:pt idx="12213">
                  <c:v>5876.823810177418</c:v>
                </c:pt>
                <c:pt idx="12214">
                  <c:v>5876.823810177418</c:v>
                </c:pt>
                <c:pt idx="12215">
                  <c:v>5876.823810177418</c:v>
                </c:pt>
                <c:pt idx="12216">
                  <c:v>5876.823810177418</c:v>
                </c:pt>
                <c:pt idx="12217">
                  <c:v>5876.823810177418</c:v>
                </c:pt>
                <c:pt idx="12218">
                  <c:v>5876.823810177418</c:v>
                </c:pt>
                <c:pt idx="12219">
                  <c:v>5876.823810177418</c:v>
                </c:pt>
                <c:pt idx="12220">
                  <c:v>5876.823810177418</c:v>
                </c:pt>
                <c:pt idx="12221">
                  <c:v>5876.823810177418</c:v>
                </c:pt>
                <c:pt idx="12222">
                  <c:v>5876.823810177418</c:v>
                </c:pt>
                <c:pt idx="12223">
                  <c:v>5876.823810177418</c:v>
                </c:pt>
                <c:pt idx="12224">
                  <c:v>5876.823810177418</c:v>
                </c:pt>
                <c:pt idx="12225">
                  <c:v>5876.823810177418</c:v>
                </c:pt>
                <c:pt idx="12226">
                  <c:v>5876.823810177418</c:v>
                </c:pt>
                <c:pt idx="12227">
                  <c:v>5876.823810177418</c:v>
                </c:pt>
                <c:pt idx="12228">
                  <c:v>5876.823810177418</c:v>
                </c:pt>
                <c:pt idx="12229">
                  <c:v>5876.823810177418</c:v>
                </c:pt>
                <c:pt idx="12230">
                  <c:v>5876.823810177418</c:v>
                </c:pt>
                <c:pt idx="12231">
                  <c:v>5876.823810177418</c:v>
                </c:pt>
                <c:pt idx="12232">
                  <c:v>5876.823810177418</c:v>
                </c:pt>
                <c:pt idx="12233">
                  <c:v>5876.823810177418</c:v>
                </c:pt>
                <c:pt idx="12234">
                  <c:v>5876.823810177418</c:v>
                </c:pt>
                <c:pt idx="12235">
                  <c:v>5876.823810177418</c:v>
                </c:pt>
                <c:pt idx="12236">
                  <c:v>5876.823810177418</c:v>
                </c:pt>
                <c:pt idx="12237">
                  <c:v>5876.823810177418</c:v>
                </c:pt>
                <c:pt idx="12238">
                  <c:v>5876.823810177418</c:v>
                </c:pt>
                <c:pt idx="12239">
                  <c:v>5876.823810177418</c:v>
                </c:pt>
                <c:pt idx="12240">
                  <c:v>5876.823810177418</c:v>
                </c:pt>
                <c:pt idx="12241">
                  <c:v>5876.823810177418</c:v>
                </c:pt>
                <c:pt idx="12242">
                  <c:v>5876.823810177418</c:v>
                </c:pt>
                <c:pt idx="12243">
                  <c:v>5876.823810177418</c:v>
                </c:pt>
                <c:pt idx="12244">
                  <c:v>5876.823810177418</c:v>
                </c:pt>
                <c:pt idx="12245">
                  <c:v>5876.823810177418</c:v>
                </c:pt>
                <c:pt idx="12246">
                  <c:v>5876.823810177418</c:v>
                </c:pt>
                <c:pt idx="12247">
                  <c:v>5876.823810177418</c:v>
                </c:pt>
                <c:pt idx="12248">
                  <c:v>5876.823810177418</c:v>
                </c:pt>
                <c:pt idx="12249">
                  <c:v>5876.823810177418</c:v>
                </c:pt>
                <c:pt idx="12250">
                  <c:v>5876.823810177418</c:v>
                </c:pt>
                <c:pt idx="12251">
                  <c:v>5876.823810177418</c:v>
                </c:pt>
                <c:pt idx="12252">
                  <c:v>5876.823810177418</c:v>
                </c:pt>
                <c:pt idx="12253">
                  <c:v>5876.823810177418</c:v>
                </c:pt>
                <c:pt idx="12254">
                  <c:v>5876.823810177418</c:v>
                </c:pt>
                <c:pt idx="12255">
                  <c:v>5876.823810177418</c:v>
                </c:pt>
                <c:pt idx="12256">
                  <c:v>5876.823810177418</c:v>
                </c:pt>
                <c:pt idx="12257">
                  <c:v>5876.823810177418</c:v>
                </c:pt>
                <c:pt idx="12258">
                  <c:v>5876.823810177418</c:v>
                </c:pt>
                <c:pt idx="12259">
                  <c:v>5876.823810177418</c:v>
                </c:pt>
                <c:pt idx="12260">
                  <c:v>5876.823810177418</c:v>
                </c:pt>
                <c:pt idx="12261">
                  <c:v>5876.823810177418</c:v>
                </c:pt>
                <c:pt idx="12262">
                  <c:v>5876.823810177418</c:v>
                </c:pt>
                <c:pt idx="12263">
                  <c:v>5876.823810177418</c:v>
                </c:pt>
                <c:pt idx="12264">
                  <c:v>5876.823810177418</c:v>
                </c:pt>
                <c:pt idx="12265">
                  <c:v>5876.823810177418</c:v>
                </c:pt>
                <c:pt idx="12266">
                  <c:v>5876.823810177418</c:v>
                </c:pt>
                <c:pt idx="12267">
                  <c:v>5876.823810177418</c:v>
                </c:pt>
                <c:pt idx="12268">
                  <c:v>5876.823810177418</c:v>
                </c:pt>
                <c:pt idx="12269">
                  <c:v>5876.823810177418</c:v>
                </c:pt>
                <c:pt idx="12270">
                  <c:v>5876.823810177418</c:v>
                </c:pt>
                <c:pt idx="12271">
                  <c:v>5876.823810177418</c:v>
                </c:pt>
                <c:pt idx="12272">
                  <c:v>5876.823810177418</c:v>
                </c:pt>
                <c:pt idx="12273">
                  <c:v>5876.823810177418</c:v>
                </c:pt>
                <c:pt idx="12274">
                  <c:v>5876.823810177418</c:v>
                </c:pt>
                <c:pt idx="12275">
                  <c:v>5876.823810177418</c:v>
                </c:pt>
                <c:pt idx="12276">
                  <c:v>5876.823810177418</c:v>
                </c:pt>
                <c:pt idx="12277">
                  <c:v>5876.823810177418</c:v>
                </c:pt>
                <c:pt idx="12278">
                  <c:v>5876.823810177418</c:v>
                </c:pt>
                <c:pt idx="12279">
                  <c:v>5876.823810177418</c:v>
                </c:pt>
                <c:pt idx="12280">
                  <c:v>5876.823810177418</c:v>
                </c:pt>
                <c:pt idx="12281">
                  <c:v>5876.823810177418</c:v>
                </c:pt>
                <c:pt idx="12282">
                  <c:v>5876.823810177418</c:v>
                </c:pt>
                <c:pt idx="12283">
                  <c:v>5876.823810177418</c:v>
                </c:pt>
                <c:pt idx="12284">
                  <c:v>5876.823810177418</c:v>
                </c:pt>
                <c:pt idx="12285">
                  <c:v>5876.823810177418</c:v>
                </c:pt>
                <c:pt idx="12286">
                  <c:v>5876.823810177418</c:v>
                </c:pt>
                <c:pt idx="12287">
                  <c:v>5876.823810177418</c:v>
                </c:pt>
                <c:pt idx="12288">
                  <c:v>5876.823810177418</c:v>
                </c:pt>
                <c:pt idx="12289">
                  <c:v>5876.823810177418</c:v>
                </c:pt>
                <c:pt idx="12290">
                  <c:v>5876.823810177418</c:v>
                </c:pt>
                <c:pt idx="12291">
                  <c:v>5876.823810177418</c:v>
                </c:pt>
                <c:pt idx="12292">
                  <c:v>5876.823810177418</c:v>
                </c:pt>
                <c:pt idx="12293">
                  <c:v>5876.823810177418</c:v>
                </c:pt>
                <c:pt idx="12294">
                  <c:v>5876.823810177418</c:v>
                </c:pt>
                <c:pt idx="12295">
                  <c:v>5876.823810177418</c:v>
                </c:pt>
                <c:pt idx="12296">
                  <c:v>5876.823810177418</c:v>
                </c:pt>
                <c:pt idx="12297">
                  <c:v>5876.823810177418</c:v>
                </c:pt>
                <c:pt idx="12298">
                  <c:v>5876.823810177418</c:v>
                </c:pt>
                <c:pt idx="12299">
                  <c:v>5876.823810177418</c:v>
                </c:pt>
                <c:pt idx="12300">
                  <c:v>5876.823810177418</c:v>
                </c:pt>
                <c:pt idx="12301">
                  <c:v>5876.823810177418</c:v>
                </c:pt>
                <c:pt idx="12302">
                  <c:v>5876.823810177418</c:v>
                </c:pt>
                <c:pt idx="12303">
                  <c:v>5876.823810177418</c:v>
                </c:pt>
                <c:pt idx="12304">
                  <c:v>5876.823810177418</c:v>
                </c:pt>
                <c:pt idx="12305">
                  <c:v>5876.823810177418</c:v>
                </c:pt>
                <c:pt idx="12306">
                  <c:v>5876.823810177418</c:v>
                </c:pt>
                <c:pt idx="12307">
                  <c:v>5876.823810177418</c:v>
                </c:pt>
                <c:pt idx="12308">
                  <c:v>5876.823810177418</c:v>
                </c:pt>
                <c:pt idx="12309">
                  <c:v>5876.823810177418</c:v>
                </c:pt>
                <c:pt idx="12310">
                  <c:v>5876.823810177418</c:v>
                </c:pt>
                <c:pt idx="12311">
                  <c:v>5876.823810177418</c:v>
                </c:pt>
                <c:pt idx="12312">
                  <c:v>5876.823810177418</c:v>
                </c:pt>
                <c:pt idx="12313">
                  <c:v>5876.823810177418</c:v>
                </c:pt>
                <c:pt idx="12314">
                  <c:v>5876.823810177418</c:v>
                </c:pt>
                <c:pt idx="12315">
                  <c:v>5876.823810177418</c:v>
                </c:pt>
                <c:pt idx="12316">
                  <c:v>5876.823810177418</c:v>
                </c:pt>
                <c:pt idx="12317">
                  <c:v>5876.823810177418</c:v>
                </c:pt>
                <c:pt idx="12318">
                  <c:v>5876.823810177418</c:v>
                </c:pt>
                <c:pt idx="12319">
                  <c:v>5876.823810177418</c:v>
                </c:pt>
                <c:pt idx="12320">
                  <c:v>5876.823810177418</c:v>
                </c:pt>
                <c:pt idx="12321">
                  <c:v>5876.823810177418</c:v>
                </c:pt>
                <c:pt idx="12322">
                  <c:v>5876.823810177418</c:v>
                </c:pt>
                <c:pt idx="12323">
                  <c:v>5876.823810177418</c:v>
                </c:pt>
                <c:pt idx="12324">
                  <c:v>5876.823810177418</c:v>
                </c:pt>
                <c:pt idx="12325">
                  <c:v>5876.823810177418</c:v>
                </c:pt>
                <c:pt idx="12326">
                  <c:v>5876.823810177418</c:v>
                </c:pt>
                <c:pt idx="12327">
                  <c:v>5876.823810177418</c:v>
                </c:pt>
                <c:pt idx="12328">
                  <c:v>5876.823810177418</c:v>
                </c:pt>
                <c:pt idx="12329">
                  <c:v>5876.823810177418</c:v>
                </c:pt>
                <c:pt idx="12330">
                  <c:v>5876.823810177418</c:v>
                </c:pt>
                <c:pt idx="12331">
                  <c:v>5876.823810177418</c:v>
                </c:pt>
                <c:pt idx="12332">
                  <c:v>5876.823810177418</c:v>
                </c:pt>
                <c:pt idx="12333">
                  <c:v>5876.823810177418</c:v>
                </c:pt>
                <c:pt idx="12334">
                  <c:v>5876.823810177418</c:v>
                </c:pt>
                <c:pt idx="12335">
                  <c:v>5876.823810177418</c:v>
                </c:pt>
                <c:pt idx="12336">
                  <c:v>5876.823810177418</c:v>
                </c:pt>
                <c:pt idx="12337">
                  <c:v>5876.823810177418</c:v>
                </c:pt>
                <c:pt idx="12338">
                  <c:v>5876.823810177418</c:v>
                </c:pt>
                <c:pt idx="12339">
                  <c:v>5876.823810177418</c:v>
                </c:pt>
                <c:pt idx="12340">
                  <c:v>5876.823810177418</c:v>
                </c:pt>
                <c:pt idx="12341">
                  <c:v>5876.823810177418</c:v>
                </c:pt>
                <c:pt idx="12342">
                  <c:v>5876.823810177418</c:v>
                </c:pt>
                <c:pt idx="12343">
                  <c:v>5876.823810177418</c:v>
                </c:pt>
                <c:pt idx="12344">
                  <c:v>5876.823810177418</c:v>
                </c:pt>
                <c:pt idx="12345">
                  <c:v>5876.823810177418</c:v>
                </c:pt>
                <c:pt idx="12346">
                  <c:v>5876.823810177418</c:v>
                </c:pt>
                <c:pt idx="12347">
                  <c:v>5876.823810177418</c:v>
                </c:pt>
                <c:pt idx="12348">
                  <c:v>5876.823810177418</c:v>
                </c:pt>
                <c:pt idx="12349">
                  <c:v>5876.823810177418</c:v>
                </c:pt>
                <c:pt idx="12350">
                  <c:v>5876.823810177418</c:v>
                </c:pt>
                <c:pt idx="12351">
                  <c:v>5876.823810177418</c:v>
                </c:pt>
                <c:pt idx="12352">
                  <c:v>5876.823810177418</c:v>
                </c:pt>
                <c:pt idx="12353">
                  <c:v>5876.823810177418</c:v>
                </c:pt>
                <c:pt idx="12354">
                  <c:v>5876.823810177418</c:v>
                </c:pt>
                <c:pt idx="12355">
                  <c:v>5876.823810177418</c:v>
                </c:pt>
                <c:pt idx="12356">
                  <c:v>5876.823810177418</c:v>
                </c:pt>
                <c:pt idx="12357">
                  <c:v>5876.823810177418</c:v>
                </c:pt>
                <c:pt idx="12358">
                  <c:v>5876.823810177418</c:v>
                </c:pt>
                <c:pt idx="12359">
                  <c:v>5876.823810177418</c:v>
                </c:pt>
                <c:pt idx="12360">
                  <c:v>5876.823810177418</c:v>
                </c:pt>
                <c:pt idx="12361">
                  <c:v>5876.823810177418</c:v>
                </c:pt>
                <c:pt idx="12362">
                  <c:v>5876.823810177418</c:v>
                </c:pt>
                <c:pt idx="12363">
                  <c:v>5876.823810177418</c:v>
                </c:pt>
                <c:pt idx="12364">
                  <c:v>5876.823810177418</c:v>
                </c:pt>
                <c:pt idx="12365">
                  <c:v>5876.823810177418</c:v>
                </c:pt>
                <c:pt idx="12366">
                  <c:v>5876.823810177418</c:v>
                </c:pt>
                <c:pt idx="12367">
                  <c:v>5876.823810177418</c:v>
                </c:pt>
                <c:pt idx="12368">
                  <c:v>5876.823810177418</c:v>
                </c:pt>
                <c:pt idx="12369">
                  <c:v>5876.823810177418</c:v>
                </c:pt>
                <c:pt idx="12370">
                  <c:v>5876.823810177418</c:v>
                </c:pt>
                <c:pt idx="12371">
                  <c:v>5876.823810177418</c:v>
                </c:pt>
                <c:pt idx="12372">
                  <c:v>5876.823810177418</c:v>
                </c:pt>
                <c:pt idx="12373">
                  <c:v>5876.823810177418</c:v>
                </c:pt>
                <c:pt idx="12374">
                  <c:v>5876.823810177418</c:v>
                </c:pt>
                <c:pt idx="12375">
                  <c:v>5876.823810177418</c:v>
                </c:pt>
                <c:pt idx="12376">
                  <c:v>5876.823810177418</c:v>
                </c:pt>
                <c:pt idx="12377">
                  <c:v>5876.823810177418</c:v>
                </c:pt>
                <c:pt idx="12378">
                  <c:v>5876.823810177418</c:v>
                </c:pt>
                <c:pt idx="12379">
                  <c:v>5876.823810177418</c:v>
                </c:pt>
                <c:pt idx="12380">
                  <c:v>5876.823810177418</c:v>
                </c:pt>
                <c:pt idx="12381">
                  <c:v>5876.823810177418</c:v>
                </c:pt>
                <c:pt idx="12382">
                  <c:v>5876.823810177418</c:v>
                </c:pt>
                <c:pt idx="12383">
                  <c:v>5876.823810177418</c:v>
                </c:pt>
                <c:pt idx="12384">
                  <c:v>5876.823810177418</c:v>
                </c:pt>
                <c:pt idx="12385">
                  <c:v>5876.823810177418</c:v>
                </c:pt>
                <c:pt idx="12386">
                  <c:v>5876.823810177418</c:v>
                </c:pt>
                <c:pt idx="12387">
                  <c:v>5876.823810177418</c:v>
                </c:pt>
                <c:pt idx="12388">
                  <c:v>5876.823810177418</c:v>
                </c:pt>
                <c:pt idx="12389">
                  <c:v>5876.823810177418</c:v>
                </c:pt>
                <c:pt idx="12390">
                  <c:v>5876.823810177418</c:v>
                </c:pt>
                <c:pt idx="12391">
                  <c:v>5876.823810177418</c:v>
                </c:pt>
                <c:pt idx="12392">
                  <c:v>5876.823810177418</c:v>
                </c:pt>
                <c:pt idx="12393">
                  <c:v>5876.823810177418</c:v>
                </c:pt>
                <c:pt idx="12394">
                  <c:v>5876.823810177418</c:v>
                </c:pt>
                <c:pt idx="12395">
                  <c:v>5876.823810177418</c:v>
                </c:pt>
                <c:pt idx="12396">
                  <c:v>5876.823810177418</c:v>
                </c:pt>
                <c:pt idx="12397">
                  <c:v>5876.823810177418</c:v>
                </c:pt>
                <c:pt idx="12398">
                  <c:v>5876.823810177418</c:v>
                </c:pt>
                <c:pt idx="12399">
                  <c:v>5876.823810177418</c:v>
                </c:pt>
                <c:pt idx="12400">
                  <c:v>5876.823810177418</c:v>
                </c:pt>
                <c:pt idx="12401">
                  <c:v>5876.823810177418</c:v>
                </c:pt>
                <c:pt idx="12402">
                  <c:v>5876.823810177418</c:v>
                </c:pt>
                <c:pt idx="12403">
                  <c:v>5876.823810177418</c:v>
                </c:pt>
                <c:pt idx="12404">
                  <c:v>5876.823810177418</c:v>
                </c:pt>
                <c:pt idx="12405">
                  <c:v>5876.823810177418</c:v>
                </c:pt>
                <c:pt idx="12406">
                  <c:v>5876.823810177418</c:v>
                </c:pt>
                <c:pt idx="12407">
                  <c:v>5876.823810177418</c:v>
                </c:pt>
                <c:pt idx="12408">
                  <c:v>5876.823810177418</c:v>
                </c:pt>
                <c:pt idx="12409">
                  <c:v>5876.823810177418</c:v>
                </c:pt>
                <c:pt idx="12410">
                  <c:v>5876.823810177418</c:v>
                </c:pt>
                <c:pt idx="12411">
                  <c:v>5876.823810177418</c:v>
                </c:pt>
                <c:pt idx="12412">
                  <c:v>5876.823810177418</c:v>
                </c:pt>
                <c:pt idx="12413">
                  <c:v>5876.823810177418</c:v>
                </c:pt>
                <c:pt idx="12414">
                  <c:v>5876.823810177418</c:v>
                </c:pt>
                <c:pt idx="12415">
                  <c:v>5876.823810177418</c:v>
                </c:pt>
                <c:pt idx="12416">
                  <c:v>5876.823810177418</c:v>
                </c:pt>
                <c:pt idx="12417">
                  <c:v>5876.823810177418</c:v>
                </c:pt>
                <c:pt idx="12418">
                  <c:v>5876.823810177418</c:v>
                </c:pt>
                <c:pt idx="12419">
                  <c:v>5876.823810177418</c:v>
                </c:pt>
                <c:pt idx="12420">
                  <c:v>5876.823810177418</c:v>
                </c:pt>
                <c:pt idx="12421">
                  <c:v>5876.823810177418</c:v>
                </c:pt>
                <c:pt idx="12422">
                  <c:v>5876.823810177418</c:v>
                </c:pt>
                <c:pt idx="12423">
                  <c:v>5876.823810177418</c:v>
                </c:pt>
                <c:pt idx="12424">
                  <c:v>5876.823810177418</c:v>
                </c:pt>
                <c:pt idx="12425">
                  <c:v>5876.823810177418</c:v>
                </c:pt>
                <c:pt idx="12426">
                  <c:v>5876.823810177418</c:v>
                </c:pt>
                <c:pt idx="12427">
                  <c:v>5876.823810177418</c:v>
                </c:pt>
                <c:pt idx="12428">
                  <c:v>5876.823810177418</c:v>
                </c:pt>
                <c:pt idx="12429">
                  <c:v>5876.823810177418</c:v>
                </c:pt>
                <c:pt idx="12430">
                  <c:v>5876.823810177418</c:v>
                </c:pt>
                <c:pt idx="12431">
                  <c:v>5876.823810177418</c:v>
                </c:pt>
                <c:pt idx="12432">
                  <c:v>5876.823810177418</c:v>
                </c:pt>
                <c:pt idx="12433">
                  <c:v>5876.823810177418</c:v>
                </c:pt>
                <c:pt idx="12434">
                  <c:v>5876.823810177418</c:v>
                </c:pt>
                <c:pt idx="12435">
                  <c:v>5876.823810177418</c:v>
                </c:pt>
                <c:pt idx="12436">
                  <c:v>5876.823810177418</c:v>
                </c:pt>
                <c:pt idx="12437">
                  <c:v>5876.823810177418</c:v>
                </c:pt>
                <c:pt idx="12438">
                  <c:v>5876.823810177418</c:v>
                </c:pt>
                <c:pt idx="12439">
                  <c:v>5876.823810177418</c:v>
                </c:pt>
                <c:pt idx="12440">
                  <c:v>5876.823810177418</c:v>
                </c:pt>
                <c:pt idx="12441">
                  <c:v>5876.823810177418</c:v>
                </c:pt>
                <c:pt idx="12442">
                  <c:v>5876.823810177418</c:v>
                </c:pt>
                <c:pt idx="12443">
                  <c:v>5876.823810177418</c:v>
                </c:pt>
                <c:pt idx="12444">
                  <c:v>5876.823810177418</c:v>
                </c:pt>
                <c:pt idx="12445">
                  <c:v>5876.823810177418</c:v>
                </c:pt>
                <c:pt idx="12446">
                  <c:v>5876.823810177418</c:v>
                </c:pt>
                <c:pt idx="12447">
                  <c:v>5876.823810177418</c:v>
                </c:pt>
                <c:pt idx="12448">
                  <c:v>5876.823810177418</c:v>
                </c:pt>
                <c:pt idx="12449">
                  <c:v>5876.823810177418</c:v>
                </c:pt>
                <c:pt idx="12450">
                  <c:v>5876.823810177418</c:v>
                </c:pt>
                <c:pt idx="12451">
                  <c:v>5876.823810177418</c:v>
                </c:pt>
                <c:pt idx="12452">
                  <c:v>5876.823810177418</c:v>
                </c:pt>
                <c:pt idx="12453">
                  <c:v>5876.823810177418</c:v>
                </c:pt>
                <c:pt idx="12454">
                  <c:v>5876.823810177418</c:v>
                </c:pt>
                <c:pt idx="12455">
                  <c:v>5876.823810177418</c:v>
                </c:pt>
                <c:pt idx="12456">
                  <c:v>5876.823810177418</c:v>
                </c:pt>
                <c:pt idx="12457">
                  <c:v>5876.823810177418</c:v>
                </c:pt>
                <c:pt idx="12458">
                  <c:v>5876.823810177418</c:v>
                </c:pt>
                <c:pt idx="12459">
                  <c:v>5876.823810177418</c:v>
                </c:pt>
                <c:pt idx="12460">
                  <c:v>5876.823810177418</c:v>
                </c:pt>
                <c:pt idx="12461">
                  <c:v>5876.823810177418</c:v>
                </c:pt>
                <c:pt idx="12462">
                  <c:v>5876.823810177418</c:v>
                </c:pt>
                <c:pt idx="12463">
                  <c:v>5876.823810177418</c:v>
                </c:pt>
                <c:pt idx="12464">
                  <c:v>5876.823810177418</c:v>
                </c:pt>
                <c:pt idx="12465">
                  <c:v>5876.823810177418</c:v>
                </c:pt>
                <c:pt idx="12466">
                  <c:v>5876.823810177418</c:v>
                </c:pt>
                <c:pt idx="12467">
                  <c:v>5876.823810177418</c:v>
                </c:pt>
                <c:pt idx="12468">
                  <c:v>5876.823810177418</c:v>
                </c:pt>
                <c:pt idx="12469">
                  <c:v>5876.823810177418</c:v>
                </c:pt>
                <c:pt idx="12470">
                  <c:v>5876.823810177418</c:v>
                </c:pt>
                <c:pt idx="12471">
                  <c:v>5876.823810177418</c:v>
                </c:pt>
                <c:pt idx="12472">
                  <c:v>5876.823810177418</c:v>
                </c:pt>
                <c:pt idx="12473">
                  <c:v>5876.823810177418</c:v>
                </c:pt>
                <c:pt idx="12474">
                  <c:v>5876.823810177418</c:v>
                </c:pt>
                <c:pt idx="12475">
                  <c:v>5876.823810177418</c:v>
                </c:pt>
                <c:pt idx="12476">
                  <c:v>5876.823810177418</c:v>
                </c:pt>
                <c:pt idx="12477">
                  <c:v>5876.823810177418</c:v>
                </c:pt>
                <c:pt idx="12478">
                  <c:v>5876.823810177418</c:v>
                </c:pt>
                <c:pt idx="12479">
                  <c:v>5876.823810177418</c:v>
                </c:pt>
                <c:pt idx="12480">
                  <c:v>5876.823810177418</c:v>
                </c:pt>
                <c:pt idx="12481">
                  <c:v>5876.823810177418</c:v>
                </c:pt>
                <c:pt idx="12482">
                  <c:v>5876.823810177418</c:v>
                </c:pt>
                <c:pt idx="12483">
                  <c:v>5876.823810177418</c:v>
                </c:pt>
                <c:pt idx="12484">
                  <c:v>5876.823810177418</c:v>
                </c:pt>
                <c:pt idx="12485">
                  <c:v>5876.823810177418</c:v>
                </c:pt>
                <c:pt idx="12486">
                  <c:v>5876.823810177418</c:v>
                </c:pt>
                <c:pt idx="12487">
                  <c:v>5876.823810177418</c:v>
                </c:pt>
                <c:pt idx="12488">
                  <c:v>5876.823810177418</c:v>
                </c:pt>
                <c:pt idx="12489">
                  <c:v>5876.823810177418</c:v>
                </c:pt>
                <c:pt idx="12490">
                  <c:v>5876.823810177418</c:v>
                </c:pt>
                <c:pt idx="12491">
                  <c:v>5876.823810177418</c:v>
                </c:pt>
                <c:pt idx="12492">
                  <c:v>5876.823810177418</c:v>
                </c:pt>
                <c:pt idx="12493">
                  <c:v>5876.823810177418</c:v>
                </c:pt>
                <c:pt idx="12494">
                  <c:v>5876.823810177418</c:v>
                </c:pt>
                <c:pt idx="12495">
                  <c:v>5876.823810177418</c:v>
                </c:pt>
                <c:pt idx="12496">
                  <c:v>5876.823810177418</c:v>
                </c:pt>
                <c:pt idx="12497">
                  <c:v>5876.823810177418</c:v>
                </c:pt>
                <c:pt idx="12498">
                  <c:v>5876.823810177418</c:v>
                </c:pt>
                <c:pt idx="12499">
                  <c:v>5876.823810177418</c:v>
                </c:pt>
                <c:pt idx="12500">
                  <c:v>5876.823810177418</c:v>
                </c:pt>
                <c:pt idx="12501">
                  <c:v>5876.823810177418</c:v>
                </c:pt>
                <c:pt idx="12502">
                  <c:v>5876.823810177418</c:v>
                </c:pt>
                <c:pt idx="12503">
                  <c:v>5876.823810177418</c:v>
                </c:pt>
                <c:pt idx="12504">
                  <c:v>5876.823810177418</c:v>
                </c:pt>
                <c:pt idx="12505">
                  <c:v>5876.823810177418</c:v>
                </c:pt>
                <c:pt idx="12506">
                  <c:v>5876.823810177418</c:v>
                </c:pt>
                <c:pt idx="12507">
                  <c:v>5876.823810177418</c:v>
                </c:pt>
                <c:pt idx="12508">
                  <c:v>5876.823810177418</c:v>
                </c:pt>
                <c:pt idx="12509">
                  <c:v>5876.823810177418</c:v>
                </c:pt>
                <c:pt idx="12510">
                  <c:v>5876.823810177418</c:v>
                </c:pt>
                <c:pt idx="12511">
                  <c:v>5876.823810177418</c:v>
                </c:pt>
                <c:pt idx="12512">
                  <c:v>5876.823810177418</c:v>
                </c:pt>
                <c:pt idx="12513">
                  <c:v>5876.823810177418</c:v>
                </c:pt>
                <c:pt idx="12514">
                  <c:v>5876.823810177418</c:v>
                </c:pt>
                <c:pt idx="12515">
                  <c:v>5876.823810177418</c:v>
                </c:pt>
                <c:pt idx="12516">
                  <c:v>5876.823810177418</c:v>
                </c:pt>
                <c:pt idx="12517">
                  <c:v>5876.823810177418</c:v>
                </c:pt>
                <c:pt idx="12518">
                  <c:v>5876.823810177418</c:v>
                </c:pt>
                <c:pt idx="12519">
                  <c:v>5876.823810177418</c:v>
                </c:pt>
                <c:pt idx="12520">
                  <c:v>5876.823810177418</c:v>
                </c:pt>
                <c:pt idx="12521">
                  <c:v>5876.823810177418</c:v>
                </c:pt>
                <c:pt idx="12522">
                  <c:v>5876.823810177418</c:v>
                </c:pt>
                <c:pt idx="12523">
                  <c:v>5876.823810177418</c:v>
                </c:pt>
                <c:pt idx="12524">
                  <c:v>5876.823810177418</c:v>
                </c:pt>
                <c:pt idx="12525">
                  <c:v>5876.823810177418</c:v>
                </c:pt>
                <c:pt idx="12526">
                  <c:v>5876.823810177418</c:v>
                </c:pt>
                <c:pt idx="12527">
                  <c:v>5876.823810177418</c:v>
                </c:pt>
                <c:pt idx="12528">
                  <c:v>5876.823810177418</c:v>
                </c:pt>
                <c:pt idx="12529">
                  <c:v>5876.823810177418</c:v>
                </c:pt>
                <c:pt idx="12530">
                  <c:v>5876.823810177418</c:v>
                </c:pt>
                <c:pt idx="12531">
                  <c:v>5876.823810177418</c:v>
                </c:pt>
                <c:pt idx="12532">
                  <c:v>5876.823810177418</c:v>
                </c:pt>
                <c:pt idx="12533">
                  <c:v>5876.823810177418</c:v>
                </c:pt>
                <c:pt idx="12534">
                  <c:v>5876.823810177418</c:v>
                </c:pt>
                <c:pt idx="12535">
                  <c:v>5876.823810177418</c:v>
                </c:pt>
                <c:pt idx="12536">
                  <c:v>5876.823810177418</c:v>
                </c:pt>
                <c:pt idx="12537">
                  <c:v>5876.823810177418</c:v>
                </c:pt>
                <c:pt idx="12538">
                  <c:v>5876.823810177418</c:v>
                </c:pt>
                <c:pt idx="12539">
                  <c:v>5876.823810177418</c:v>
                </c:pt>
                <c:pt idx="12540">
                  <c:v>5876.823810177418</c:v>
                </c:pt>
                <c:pt idx="12541">
                  <c:v>5876.823810177418</c:v>
                </c:pt>
                <c:pt idx="12542">
                  <c:v>5876.823810177418</c:v>
                </c:pt>
                <c:pt idx="12543">
                  <c:v>5876.823810177418</c:v>
                </c:pt>
                <c:pt idx="12544">
                  <c:v>5876.823810177418</c:v>
                </c:pt>
                <c:pt idx="12545">
                  <c:v>5876.823810177418</c:v>
                </c:pt>
                <c:pt idx="12546">
                  <c:v>5876.823810177418</c:v>
                </c:pt>
                <c:pt idx="12547">
                  <c:v>5876.823810177418</c:v>
                </c:pt>
                <c:pt idx="12548">
                  <c:v>5876.823810177418</c:v>
                </c:pt>
                <c:pt idx="12549">
                  <c:v>5876.823810177418</c:v>
                </c:pt>
                <c:pt idx="12550">
                  <c:v>5876.823810177418</c:v>
                </c:pt>
                <c:pt idx="12551">
                  <c:v>5876.823810177418</c:v>
                </c:pt>
                <c:pt idx="12552">
                  <c:v>5876.823810177418</c:v>
                </c:pt>
                <c:pt idx="12553">
                  <c:v>5876.823810177418</c:v>
                </c:pt>
                <c:pt idx="12554">
                  <c:v>5876.823810177418</c:v>
                </c:pt>
                <c:pt idx="12555">
                  <c:v>5876.823810177418</c:v>
                </c:pt>
                <c:pt idx="12556">
                  <c:v>5876.823810177418</c:v>
                </c:pt>
                <c:pt idx="12557">
                  <c:v>5876.823810177418</c:v>
                </c:pt>
                <c:pt idx="12558">
                  <c:v>5876.823810177418</c:v>
                </c:pt>
                <c:pt idx="12559">
                  <c:v>5876.823810177418</c:v>
                </c:pt>
                <c:pt idx="12560">
                  <c:v>5876.823810177418</c:v>
                </c:pt>
                <c:pt idx="12561">
                  <c:v>5876.823810177418</c:v>
                </c:pt>
                <c:pt idx="12562">
                  <c:v>5876.823810177418</c:v>
                </c:pt>
                <c:pt idx="12563">
                  <c:v>5876.823810177418</c:v>
                </c:pt>
                <c:pt idx="12564">
                  <c:v>5876.823810177418</c:v>
                </c:pt>
                <c:pt idx="12565">
                  <c:v>5876.823810177418</c:v>
                </c:pt>
                <c:pt idx="12566">
                  <c:v>5876.823810177418</c:v>
                </c:pt>
                <c:pt idx="12567">
                  <c:v>5876.823810177418</c:v>
                </c:pt>
                <c:pt idx="12568">
                  <c:v>5876.823810177418</c:v>
                </c:pt>
                <c:pt idx="12569">
                  <c:v>5876.823810177418</c:v>
                </c:pt>
                <c:pt idx="12570">
                  <c:v>5876.823810177418</c:v>
                </c:pt>
                <c:pt idx="12571">
                  <c:v>5876.823810177418</c:v>
                </c:pt>
                <c:pt idx="12572">
                  <c:v>5876.823810177418</c:v>
                </c:pt>
                <c:pt idx="12573">
                  <c:v>5876.823810177418</c:v>
                </c:pt>
                <c:pt idx="12574">
                  <c:v>5876.823810177418</c:v>
                </c:pt>
                <c:pt idx="12575">
                  <c:v>5876.823810177418</c:v>
                </c:pt>
                <c:pt idx="12576">
                  <c:v>5876.823810177418</c:v>
                </c:pt>
                <c:pt idx="12577">
                  <c:v>5876.823810177418</c:v>
                </c:pt>
                <c:pt idx="12578">
                  <c:v>5876.823810177418</c:v>
                </c:pt>
                <c:pt idx="12579">
                  <c:v>5876.823810177418</c:v>
                </c:pt>
                <c:pt idx="12580">
                  <c:v>5876.823810177418</c:v>
                </c:pt>
                <c:pt idx="12581">
                  <c:v>5876.823810177418</c:v>
                </c:pt>
                <c:pt idx="12582">
                  <c:v>5876.823810177418</c:v>
                </c:pt>
                <c:pt idx="12583">
                  <c:v>5876.823810177418</c:v>
                </c:pt>
                <c:pt idx="12584">
                  <c:v>5876.823810177418</c:v>
                </c:pt>
                <c:pt idx="12585">
                  <c:v>5876.823810177418</c:v>
                </c:pt>
                <c:pt idx="12586">
                  <c:v>5876.823810177418</c:v>
                </c:pt>
                <c:pt idx="12587">
                  <c:v>5876.823810177418</c:v>
                </c:pt>
                <c:pt idx="12588">
                  <c:v>5876.823810177418</c:v>
                </c:pt>
                <c:pt idx="12589">
                  <c:v>5876.823810177418</c:v>
                </c:pt>
                <c:pt idx="12590">
                  <c:v>5876.823810177418</c:v>
                </c:pt>
                <c:pt idx="12591">
                  <c:v>5876.823810177418</c:v>
                </c:pt>
                <c:pt idx="12592">
                  <c:v>5876.823810177418</c:v>
                </c:pt>
                <c:pt idx="12593">
                  <c:v>5876.823810177418</c:v>
                </c:pt>
                <c:pt idx="12594">
                  <c:v>5876.823810177418</c:v>
                </c:pt>
                <c:pt idx="12595">
                  <c:v>5876.823810177418</c:v>
                </c:pt>
                <c:pt idx="12596">
                  <c:v>5876.823810177418</c:v>
                </c:pt>
                <c:pt idx="12597">
                  <c:v>5876.823810177418</c:v>
                </c:pt>
                <c:pt idx="12598">
                  <c:v>5876.823810177418</c:v>
                </c:pt>
                <c:pt idx="12599">
                  <c:v>5876.823810177418</c:v>
                </c:pt>
                <c:pt idx="12600">
                  <c:v>5876.823810177418</c:v>
                </c:pt>
                <c:pt idx="12601">
                  <c:v>5876.823810177418</c:v>
                </c:pt>
                <c:pt idx="12602">
                  <c:v>5876.823810177418</c:v>
                </c:pt>
                <c:pt idx="12603">
                  <c:v>5876.823810177418</c:v>
                </c:pt>
                <c:pt idx="12604">
                  <c:v>5876.823810177418</c:v>
                </c:pt>
                <c:pt idx="12605">
                  <c:v>5876.823810177418</c:v>
                </c:pt>
                <c:pt idx="12606">
                  <c:v>5876.823810177418</c:v>
                </c:pt>
                <c:pt idx="12607">
                  <c:v>5876.823810177418</c:v>
                </c:pt>
                <c:pt idx="12608">
                  <c:v>5876.823810177418</c:v>
                </c:pt>
                <c:pt idx="12609">
                  <c:v>5876.823810177418</c:v>
                </c:pt>
                <c:pt idx="12610">
                  <c:v>5876.823810177418</c:v>
                </c:pt>
                <c:pt idx="12611">
                  <c:v>5876.823810177418</c:v>
                </c:pt>
                <c:pt idx="12612">
                  <c:v>5876.823810177418</c:v>
                </c:pt>
                <c:pt idx="12613">
                  <c:v>5876.823810177418</c:v>
                </c:pt>
                <c:pt idx="12614">
                  <c:v>5876.823810177418</c:v>
                </c:pt>
                <c:pt idx="12615">
                  <c:v>5876.823810177418</c:v>
                </c:pt>
                <c:pt idx="12616">
                  <c:v>5876.823810177418</c:v>
                </c:pt>
                <c:pt idx="12617">
                  <c:v>5876.823810177418</c:v>
                </c:pt>
                <c:pt idx="12618">
                  <c:v>5876.823810177418</c:v>
                </c:pt>
                <c:pt idx="12619">
                  <c:v>5876.823810177418</c:v>
                </c:pt>
                <c:pt idx="12620">
                  <c:v>5876.823810177418</c:v>
                </c:pt>
                <c:pt idx="12621">
                  <c:v>5876.823810177418</c:v>
                </c:pt>
                <c:pt idx="12622">
                  <c:v>5876.823810177418</c:v>
                </c:pt>
                <c:pt idx="12623">
                  <c:v>5876.823810177418</c:v>
                </c:pt>
                <c:pt idx="12624">
                  <c:v>5876.823810177418</c:v>
                </c:pt>
                <c:pt idx="12625">
                  <c:v>5876.823810177418</c:v>
                </c:pt>
                <c:pt idx="12626">
                  <c:v>5876.823810177418</c:v>
                </c:pt>
                <c:pt idx="12627">
                  <c:v>5876.823810177418</c:v>
                </c:pt>
                <c:pt idx="12628">
                  <c:v>5876.823810177418</c:v>
                </c:pt>
                <c:pt idx="12629">
                  <c:v>5876.823810177418</c:v>
                </c:pt>
                <c:pt idx="12630">
                  <c:v>5876.823810177418</c:v>
                </c:pt>
                <c:pt idx="12631">
                  <c:v>5876.823810177418</c:v>
                </c:pt>
                <c:pt idx="12632">
                  <c:v>5876.823810177418</c:v>
                </c:pt>
                <c:pt idx="12633">
                  <c:v>5876.823810177418</c:v>
                </c:pt>
                <c:pt idx="12634">
                  <c:v>5876.823810177418</c:v>
                </c:pt>
                <c:pt idx="12635">
                  <c:v>5876.823810177418</c:v>
                </c:pt>
                <c:pt idx="12636">
                  <c:v>5876.823810177418</c:v>
                </c:pt>
                <c:pt idx="12637">
                  <c:v>5876.823810177418</c:v>
                </c:pt>
                <c:pt idx="12638">
                  <c:v>5876.823810177418</c:v>
                </c:pt>
                <c:pt idx="12639">
                  <c:v>5876.823810177418</c:v>
                </c:pt>
                <c:pt idx="12640">
                  <c:v>5876.823810177418</c:v>
                </c:pt>
                <c:pt idx="12641">
                  <c:v>5876.823810177418</c:v>
                </c:pt>
                <c:pt idx="12642">
                  <c:v>5876.823810177418</c:v>
                </c:pt>
                <c:pt idx="12643">
                  <c:v>5876.823810177418</c:v>
                </c:pt>
                <c:pt idx="12644">
                  <c:v>5876.823810177418</c:v>
                </c:pt>
                <c:pt idx="12645">
                  <c:v>5876.823810177418</c:v>
                </c:pt>
                <c:pt idx="12646">
                  <c:v>5876.823810177418</c:v>
                </c:pt>
                <c:pt idx="12647">
                  <c:v>5876.823810177418</c:v>
                </c:pt>
                <c:pt idx="12648">
                  <c:v>5876.823810177418</c:v>
                </c:pt>
                <c:pt idx="12649">
                  <c:v>5876.823810177418</c:v>
                </c:pt>
                <c:pt idx="12650">
                  <c:v>5876.823810177418</c:v>
                </c:pt>
                <c:pt idx="12651">
                  <c:v>5876.823810177418</c:v>
                </c:pt>
                <c:pt idx="12652">
                  <c:v>5876.823810177418</c:v>
                </c:pt>
                <c:pt idx="12653">
                  <c:v>5876.823810177418</c:v>
                </c:pt>
                <c:pt idx="12654">
                  <c:v>5876.823810177418</c:v>
                </c:pt>
                <c:pt idx="12655">
                  <c:v>5876.823810177418</c:v>
                </c:pt>
                <c:pt idx="12656">
                  <c:v>5876.823810177418</c:v>
                </c:pt>
                <c:pt idx="12657">
                  <c:v>5876.823810177418</c:v>
                </c:pt>
                <c:pt idx="12658">
                  <c:v>5876.823810177418</c:v>
                </c:pt>
                <c:pt idx="12659">
                  <c:v>5876.823810177418</c:v>
                </c:pt>
                <c:pt idx="12660">
                  <c:v>5876.823810177418</c:v>
                </c:pt>
                <c:pt idx="12661">
                  <c:v>5876.823810177418</c:v>
                </c:pt>
                <c:pt idx="12662">
                  <c:v>5876.823810177418</c:v>
                </c:pt>
                <c:pt idx="12663">
                  <c:v>5876.823810177418</c:v>
                </c:pt>
                <c:pt idx="12664">
                  <c:v>5876.823810177418</c:v>
                </c:pt>
                <c:pt idx="12665">
                  <c:v>5876.823810177418</c:v>
                </c:pt>
                <c:pt idx="12666">
                  <c:v>5876.823810177418</c:v>
                </c:pt>
                <c:pt idx="12667">
                  <c:v>5876.823810177418</c:v>
                </c:pt>
                <c:pt idx="12668">
                  <c:v>5876.823810177418</c:v>
                </c:pt>
                <c:pt idx="12669">
                  <c:v>5876.823810177418</c:v>
                </c:pt>
                <c:pt idx="12670">
                  <c:v>5876.823810177418</c:v>
                </c:pt>
                <c:pt idx="12671">
                  <c:v>5876.823810177418</c:v>
                </c:pt>
                <c:pt idx="12672">
                  <c:v>5876.823810177418</c:v>
                </c:pt>
                <c:pt idx="12673">
                  <c:v>5876.823810177418</c:v>
                </c:pt>
                <c:pt idx="12674">
                  <c:v>5876.823810177418</c:v>
                </c:pt>
                <c:pt idx="12675">
                  <c:v>5876.823810177418</c:v>
                </c:pt>
                <c:pt idx="12676">
                  <c:v>5876.823810177418</c:v>
                </c:pt>
                <c:pt idx="12677">
                  <c:v>5876.823810177418</c:v>
                </c:pt>
                <c:pt idx="12678">
                  <c:v>5876.823810177418</c:v>
                </c:pt>
                <c:pt idx="12679">
                  <c:v>5876.823810177418</c:v>
                </c:pt>
                <c:pt idx="12680">
                  <c:v>5876.823810177418</c:v>
                </c:pt>
                <c:pt idx="12681">
                  <c:v>5876.823810177418</c:v>
                </c:pt>
                <c:pt idx="12682">
                  <c:v>5876.823810177418</c:v>
                </c:pt>
                <c:pt idx="12683">
                  <c:v>5876.823810177418</c:v>
                </c:pt>
                <c:pt idx="12684">
                  <c:v>5876.823810177418</c:v>
                </c:pt>
                <c:pt idx="12685">
                  <c:v>5876.823810177418</c:v>
                </c:pt>
                <c:pt idx="12686">
                  <c:v>5876.823810177418</c:v>
                </c:pt>
                <c:pt idx="12687">
                  <c:v>5876.823810177418</c:v>
                </c:pt>
                <c:pt idx="12688">
                  <c:v>5876.823810177418</c:v>
                </c:pt>
                <c:pt idx="12689">
                  <c:v>5876.823810177418</c:v>
                </c:pt>
                <c:pt idx="12690">
                  <c:v>5876.823810177418</c:v>
                </c:pt>
                <c:pt idx="12691">
                  <c:v>5876.823810177418</c:v>
                </c:pt>
                <c:pt idx="12692">
                  <c:v>5876.823810177418</c:v>
                </c:pt>
                <c:pt idx="12693">
                  <c:v>5876.823810177418</c:v>
                </c:pt>
                <c:pt idx="12694">
                  <c:v>5876.823810177418</c:v>
                </c:pt>
                <c:pt idx="12695">
                  <c:v>5876.823810177418</c:v>
                </c:pt>
                <c:pt idx="12696">
                  <c:v>5876.823810177418</c:v>
                </c:pt>
                <c:pt idx="12697">
                  <c:v>5876.823810177418</c:v>
                </c:pt>
                <c:pt idx="12698">
                  <c:v>5876.823810177418</c:v>
                </c:pt>
                <c:pt idx="12699">
                  <c:v>5876.823810177418</c:v>
                </c:pt>
                <c:pt idx="12700">
                  <c:v>5876.823810177418</c:v>
                </c:pt>
                <c:pt idx="12701">
                  <c:v>5876.823810177418</c:v>
                </c:pt>
                <c:pt idx="12702">
                  <c:v>5876.823810177418</c:v>
                </c:pt>
                <c:pt idx="12703">
                  <c:v>5876.823810177418</c:v>
                </c:pt>
                <c:pt idx="12704">
                  <c:v>5876.823810177418</c:v>
                </c:pt>
                <c:pt idx="12705">
                  <c:v>5876.823810177418</c:v>
                </c:pt>
                <c:pt idx="12706">
                  <c:v>5876.823810177418</c:v>
                </c:pt>
                <c:pt idx="12707">
                  <c:v>5876.823810177418</c:v>
                </c:pt>
                <c:pt idx="12708">
                  <c:v>5876.823810177418</c:v>
                </c:pt>
                <c:pt idx="12709">
                  <c:v>5876.823810177418</c:v>
                </c:pt>
                <c:pt idx="12710">
                  <c:v>5876.823810177418</c:v>
                </c:pt>
                <c:pt idx="12711">
                  <c:v>5876.823810177418</c:v>
                </c:pt>
                <c:pt idx="12712">
                  <c:v>5876.823810177418</c:v>
                </c:pt>
                <c:pt idx="12713">
                  <c:v>5876.823810177418</c:v>
                </c:pt>
                <c:pt idx="12714">
                  <c:v>5876.823810177418</c:v>
                </c:pt>
                <c:pt idx="12715">
                  <c:v>5876.823810177418</c:v>
                </c:pt>
                <c:pt idx="12716">
                  <c:v>5876.823810177418</c:v>
                </c:pt>
                <c:pt idx="12717">
                  <c:v>5876.823810177418</c:v>
                </c:pt>
                <c:pt idx="12718">
                  <c:v>5876.823810177418</c:v>
                </c:pt>
                <c:pt idx="12719">
                  <c:v>5876.823810177418</c:v>
                </c:pt>
                <c:pt idx="12720">
                  <c:v>5876.823810177418</c:v>
                </c:pt>
                <c:pt idx="12721">
                  <c:v>5876.823810177418</c:v>
                </c:pt>
                <c:pt idx="12722">
                  <c:v>5876.823810177418</c:v>
                </c:pt>
                <c:pt idx="12723">
                  <c:v>5876.823810177418</c:v>
                </c:pt>
                <c:pt idx="12724">
                  <c:v>5876.823810177418</c:v>
                </c:pt>
                <c:pt idx="12725">
                  <c:v>5876.823810177418</c:v>
                </c:pt>
                <c:pt idx="12726">
                  <c:v>5876.823810177418</c:v>
                </c:pt>
                <c:pt idx="12727">
                  <c:v>5876.823810177418</c:v>
                </c:pt>
                <c:pt idx="12728">
                  <c:v>5876.823810177418</c:v>
                </c:pt>
                <c:pt idx="12729">
                  <c:v>5876.823810177418</c:v>
                </c:pt>
                <c:pt idx="12730">
                  <c:v>5876.823810177418</c:v>
                </c:pt>
                <c:pt idx="12731">
                  <c:v>5876.823810177418</c:v>
                </c:pt>
                <c:pt idx="12732">
                  <c:v>5876.823810177418</c:v>
                </c:pt>
                <c:pt idx="12733">
                  <c:v>5876.823810177418</c:v>
                </c:pt>
                <c:pt idx="12734">
                  <c:v>5876.823810177418</c:v>
                </c:pt>
                <c:pt idx="12735">
                  <c:v>5876.823810177418</c:v>
                </c:pt>
                <c:pt idx="12736">
                  <c:v>5876.823810177418</c:v>
                </c:pt>
                <c:pt idx="12737">
                  <c:v>5876.823810177418</c:v>
                </c:pt>
                <c:pt idx="12738">
                  <c:v>5876.823810177418</c:v>
                </c:pt>
                <c:pt idx="12739">
                  <c:v>5876.823810177418</c:v>
                </c:pt>
                <c:pt idx="12740">
                  <c:v>5876.823810177418</c:v>
                </c:pt>
                <c:pt idx="12741">
                  <c:v>5876.823810177418</c:v>
                </c:pt>
                <c:pt idx="12742">
                  <c:v>5876.823810177418</c:v>
                </c:pt>
                <c:pt idx="12743">
                  <c:v>5876.823810177418</c:v>
                </c:pt>
                <c:pt idx="12744">
                  <c:v>5876.823810177418</c:v>
                </c:pt>
                <c:pt idx="12745">
                  <c:v>5876.823810177418</c:v>
                </c:pt>
                <c:pt idx="12746">
                  <c:v>5876.823810177418</c:v>
                </c:pt>
                <c:pt idx="12747">
                  <c:v>5876.823810177418</c:v>
                </c:pt>
                <c:pt idx="12748">
                  <c:v>5876.823810177418</c:v>
                </c:pt>
                <c:pt idx="12749">
                  <c:v>5876.823810177418</c:v>
                </c:pt>
                <c:pt idx="12750">
                  <c:v>5876.823810177418</c:v>
                </c:pt>
                <c:pt idx="12751">
                  <c:v>5876.823810177418</c:v>
                </c:pt>
                <c:pt idx="12752">
                  <c:v>5876.823810177418</c:v>
                </c:pt>
                <c:pt idx="12753">
                  <c:v>5876.823810177418</c:v>
                </c:pt>
                <c:pt idx="12754">
                  <c:v>5876.823810177418</c:v>
                </c:pt>
                <c:pt idx="12755">
                  <c:v>5876.823810177418</c:v>
                </c:pt>
                <c:pt idx="12756">
                  <c:v>5876.823810177418</c:v>
                </c:pt>
                <c:pt idx="12757">
                  <c:v>5876.823810177418</c:v>
                </c:pt>
                <c:pt idx="12758">
                  <c:v>5876.823810177418</c:v>
                </c:pt>
                <c:pt idx="12759">
                  <c:v>5876.823810177418</c:v>
                </c:pt>
                <c:pt idx="12760">
                  <c:v>5876.823810177418</c:v>
                </c:pt>
                <c:pt idx="12761">
                  <c:v>5876.823810177418</c:v>
                </c:pt>
                <c:pt idx="12762">
                  <c:v>5876.823810177418</c:v>
                </c:pt>
                <c:pt idx="12763">
                  <c:v>5876.823810177418</c:v>
                </c:pt>
                <c:pt idx="12764">
                  <c:v>5876.823810177418</c:v>
                </c:pt>
                <c:pt idx="12765">
                  <c:v>5876.823810177418</c:v>
                </c:pt>
                <c:pt idx="12766">
                  <c:v>5876.823810177418</c:v>
                </c:pt>
                <c:pt idx="12767">
                  <c:v>5876.823810177418</c:v>
                </c:pt>
                <c:pt idx="12768">
                  <c:v>5876.823810177418</c:v>
                </c:pt>
                <c:pt idx="12769">
                  <c:v>5876.823810177418</c:v>
                </c:pt>
                <c:pt idx="12770">
                  <c:v>5876.823810177418</c:v>
                </c:pt>
                <c:pt idx="12771">
                  <c:v>5876.823810177418</c:v>
                </c:pt>
                <c:pt idx="12772">
                  <c:v>5876.823810177418</c:v>
                </c:pt>
                <c:pt idx="12773">
                  <c:v>5876.823810177418</c:v>
                </c:pt>
                <c:pt idx="12774">
                  <c:v>5876.823810177418</c:v>
                </c:pt>
                <c:pt idx="12775">
                  <c:v>5876.823810177418</c:v>
                </c:pt>
                <c:pt idx="12776">
                  <c:v>5876.823810177418</c:v>
                </c:pt>
                <c:pt idx="12777">
                  <c:v>5876.823810177418</c:v>
                </c:pt>
                <c:pt idx="12778">
                  <c:v>5876.823810177418</c:v>
                </c:pt>
                <c:pt idx="12779">
                  <c:v>5876.823810177418</c:v>
                </c:pt>
                <c:pt idx="12780">
                  <c:v>5876.823810177418</c:v>
                </c:pt>
                <c:pt idx="12781">
                  <c:v>5876.823810177418</c:v>
                </c:pt>
                <c:pt idx="12782">
                  <c:v>5876.823810177418</c:v>
                </c:pt>
                <c:pt idx="12783">
                  <c:v>5876.823810177418</c:v>
                </c:pt>
                <c:pt idx="12784">
                  <c:v>5876.823810177418</c:v>
                </c:pt>
                <c:pt idx="12785">
                  <c:v>5876.823810177418</c:v>
                </c:pt>
                <c:pt idx="12786">
                  <c:v>5876.823810177418</c:v>
                </c:pt>
                <c:pt idx="12787">
                  <c:v>5876.823810177418</c:v>
                </c:pt>
                <c:pt idx="12788">
                  <c:v>5876.823810177418</c:v>
                </c:pt>
                <c:pt idx="12789">
                  <c:v>5876.823810177418</c:v>
                </c:pt>
                <c:pt idx="12790">
                  <c:v>5876.823810177418</c:v>
                </c:pt>
                <c:pt idx="12791">
                  <c:v>5876.823810177418</c:v>
                </c:pt>
                <c:pt idx="12792">
                  <c:v>5876.823810177418</c:v>
                </c:pt>
                <c:pt idx="12793">
                  <c:v>5876.823810177418</c:v>
                </c:pt>
                <c:pt idx="12794">
                  <c:v>5876.823810177418</c:v>
                </c:pt>
                <c:pt idx="12795">
                  <c:v>5876.823810177418</c:v>
                </c:pt>
                <c:pt idx="12796">
                  <c:v>5876.823810177418</c:v>
                </c:pt>
                <c:pt idx="12797">
                  <c:v>5876.823810177418</c:v>
                </c:pt>
                <c:pt idx="12798">
                  <c:v>5876.823810177418</c:v>
                </c:pt>
                <c:pt idx="12799">
                  <c:v>5876.823810177418</c:v>
                </c:pt>
                <c:pt idx="12800">
                  <c:v>5876.823810177418</c:v>
                </c:pt>
                <c:pt idx="12801">
                  <c:v>5876.823810177418</c:v>
                </c:pt>
                <c:pt idx="12802">
                  <c:v>5876.823810177418</c:v>
                </c:pt>
                <c:pt idx="12803">
                  <c:v>5876.823810177418</c:v>
                </c:pt>
                <c:pt idx="12804">
                  <c:v>5876.823810177418</c:v>
                </c:pt>
                <c:pt idx="12805">
                  <c:v>5876.823810177418</c:v>
                </c:pt>
                <c:pt idx="12806">
                  <c:v>5876.823810177418</c:v>
                </c:pt>
                <c:pt idx="12807">
                  <c:v>5876.823810177418</c:v>
                </c:pt>
                <c:pt idx="12808">
                  <c:v>5876.823810177418</c:v>
                </c:pt>
                <c:pt idx="12809">
                  <c:v>5876.823810177418</c:v>
                </c:pt>
                <c:pt idx="12810">
                  <c:v>5876.823810177418</c:v>
                </c:pt>
                <c:pt idx="12811">
                  <c:v>5876.823810177418</c:v>
                </c:pt>
                <c:pt idx="12812">
                  <c:v>5876.823810177418</c:v>
                </c:pt>
                <c:pt idx="12813">
                  <c:v>5876.823810177418</c:v>
                </c:pt>
                <c:pt idx="12814">
                  <c:v>5876.823810177418</c:v>
                </c:pt>
                <c:pt idx="12815">
                  <c:v>5876.823810177418</c:v>
                </c:pt>
                <c:pt idx="12816">
                  <c:v>5876.823810177418</c:v>
                </c:pt>
                <c:pt idx="12817">
                  <c:v>5876.823810177418</c:v>
                </c:pt>
                <c:pt idx="12818">
                  <c:v>5876.823810177418</c:v>
                </c:pt>
                <c:pt idx="12819">
                  <c:v>5876.823810177418</c:v>
                </c:pt>
                <c:pt idx="12820">
                  <c:v>5876.823810177418</c:v>
                </c:pt>
                <c:pt idx="12821">
                  <c:v>5876.823810177418</c:v>
                </c:pt>
                <c:pt idx="12822">
                  <c:v>5876.823810177418</c:v>
                </c:pt>
                <c:pt idx="12823">
                  <c:v>5876.823810177418</c:v>
                </c:pt>
                <c:pt idx="12824">
                  <c:v>5876.823810177418</c:v>
                </c:pt>
                <c:pt idx="12825">
                  <c:v>5876.823810177418</c:v>
                </c:pt>
                <c:pt idx="12826">
                  <c:v>5876.823810177418</c:v>
                </c:pt>
                <c:pt idx="12827">
                  <c:v>5876.823810177418</c:v>
                </c:pt>
                <c:pt idx="12828">
                  <c:v>5876.823810177418</c:v>
                </c:pt>
                <c:pt idx="12829">
                  <c:v>5876.823810177418</c:v>
                </c:pt>
                <c:pt idx="12830">
                  <c:v>5876.823810177418</c:v>
                </c:pt>
                <c:pt idx="12831">
                  <c:v>5876.823810177418</c:v>
                </c:pt>
                <c:pt idx="12832">
                  <c:v>5876.823810177418</c:v>
                </c:pt>
                <c:pt idx="12833">
                  <c:v>5876.823810177418</c:v>
                </c:pt>
                <c:pt idx="12834">
                  <c:v>5876.823810177418</c:v>
                </c:pt>
                <c:pt idx="12835">
                  <c:v>5876.823810177418</c:v>
                </c:pt>
                <c:pt idx="12836">
                  <c:v>5876.823810177418</c:v>
                </c:pt>
                <c:pt idx="12837">
                  <c:v>5876.823810177418</c:v>
                </c:pt>
                <c:pt idx="12838">
                  <c:v>5876.823810177418</c:v>
                </c:pt>
                <c:pt idx="12839">
                  <c:v>5876.823810177418</c:v>
                </c:pt>
                <c:pt idx="12840">
                  <c:v>5876.823810177418</c:v>
                </c:pt>
                <c:pt idx="12841">
                  <c:v>5876.823810177418</c:v>
                </c:pt>
                <c:pt idx="12842">
                  <c:v>5876.823810177418</c:v>
                </c:pt>
                <c:pt idx="12843">
                  <c:v>5876.823810177418</c:v>
                </c:pt>
                <c:pt idx="12844">
                  <c:v>5876.823810177418</c:v>
                </c:pt>
                <c:pt idx="12845">
                  <c:v>5876.823810177418</c:v>
                </c:pt>
                <c:pt idx="12846">
                  <c:v>5876.823810177418</c:v>
                </c:pt>
                <c:pt idx="12847">
                  <c:v>5876.823810177418</c:v>
                </c:pt>
                <c:pt idx="12848">
                  <c:v>5876.823810177418</c:v>
                </c:pt>
                <c:pt idx="12849">
                  <c:v>5876.823810177418</c:v>
                </c:pt>
                <c:pt idx="12850">
                  <c:v>5876.823810177418</c:v>
                </c:pt>
                <c:pt idx="12851">
                  <c:v>5876.823810177418</c:v>
                </c:pt>
                <c:pt idx="12852">
                  <c:v>5876.823810177418</c:v>
                </c:pt>
                <c:pt idx="12853">
                  <c:v>5876.823810177418</c:v>
                </c:pt>
                <c:pt idx="12854">
                  <c:v>5876.823810177418</c:v>
                </c:pt>
                <c:pt idx="12855">
                  <c:v>5876.823810177418</c:v>
                </c:pt>
                <c:pt idx="12856">
                  <c:v>5876.823810177418</c:v>
                </c:pt>
                <c:pt idx="12857">
                  <c:v>5876.823810177418</c:v>
                </c:pt>
                <c:pt idx="12858">
                  <c:v>5876.823810177418</c:v>
                </c:pt>
                <c:pt idx="12859">
                  <c:v>5876.823810177418</c:v>
                </c:pt>
                <c:pt idx="12860">
                  <c:v>5876.823810177418</c:v>
                </c:pt>
                <c:pt idx="12861">
                  <c:v>5876.823810177418</c:v>
                </c:pt>
                <c:pt idx="12862">
                  <c:v>5876.823810177418</c:v>
                </c:pt>
                <c:pt idx="12863">
                  <c:v>5876.823810177418</c:v>
                </c:pt>
                <c:pt idx="12864">
                  <c:v>5876.823810177418</c:v>
                </c:pt>
                <c:pt idx="12865">
                  <c:v>5876.823810177418</c:v>
                </c:pt>
                <c:pt idx="12866">
                  <c:v>5876.823810177418</c:v>
                </c:pt>
                <c:pt idx="12867">
                  <c:v>5876.823810177418</c:v>
                </c:pt>
                <c:pt idx="12868">
                  <c:v>5876.823810177418</c:v>
                </c:pt>
                <c:pt idx="12869">
                  <c:v>5876.823810177418</c:v>
                </c:pt>
                <c:pt idx="12870">
                  <c:v>5876.823810177418</c:v>
                </c:pt>
                <c:pt idx="12871">
                  <c:v>5876.823810177418</c:v>
                </c:pt>
                <c:pt idx="12872">
                  <c:v>5876.823810177418</c:v>
                </c:pt>
                <c:pt idx="12873">
                  <c:v>5876.823810177418</c:v>
                </c:pt>
                <c:pt idx="12874">
                  <c:v>5876.823810177418</c:v>
                </c:pt>
                <c:pt idx="12875">
                  <c:v>5876.823810177418</c:v>
                </c:pt>
                <c:pt idx="12876">
                  <c:v>5876.823810177418</c:v>
                </c:pt>
                <c:pt idx="12877">
                  <c:v>5876.823810177418</c:v>
                </c:pt>
                <c:pt idx="12878">
                  <c:v>5876.823810177418</c:v>
                </c:pt>
                <c:pt idx="12879">
                  <c:v>5876.823810177418</c:v>
                </c:pt>
                <c:pt idx="12880">
                  <c:v>5876.823810177418</c:v>
                </c:pt>
                <c:pt idx="12881">
                  <c:v>5876.823810177418</c:v>
                </c:pt>
                <c:pt idx="12882">
                  <c:v>5876.823810177418</c:v>
                </c:pt>
                <c:pt idx="12883">
                  <c:v>5876.823810177418</c:v>
                </c:pt>
                <c:pt idx="12884">
                  <c:v>5876.823810177418</c:v>
                </c:pt>
                <c:pt idx="12885">
                  <c:v>5876.823810177418</c:v>
                </c:pt>
                <c:pt idx="12886">
                  <c:v>5876.823810177418</c:v>
                </c:pt>
                <c:pt idx="12887">
                  <c:v>5876.823810177418</c:v>
                </c:pt>
                <c:pt idx="12888">
                  <c:v>5876.823810177418</c:v>
                </c:pt>
                <c:pt idx="12889">
                  <c:v>5876.823810177418</c:v>
                </c:pt>
                <c:pt idx="12890">
                  <c:v>5876.823810177418</c:v>
                </c:pt>
                <c:pt idx="12891">
                  <c:v>5876.823810177418</c:v>
                </c:pt>
                <c:pt idx="12892">
                  <c:v>5876.823810177418</c:v>
                </c:pt>
                <c:pt idx="12893">
                  <c:v>5876.823810177418</c:v>
                </c:pt>
                <c:pt idx="12894">
                  <c:v>5876.823810177418</c:v>
                </c:pt>
                <c:pt idx="12895">
                  <c:v>5876.823810177418</c:v>
                </c:pt>
                <c:pt idx="12896">
                  <c:v>5876.823810177418</c:v>
                </c:pt>
                <c:pt idx="12897">
                  <c:v>5876.823810177418</c:v>
                </c:pt>
                <c:pt idx="12898">
                  <c:v>5876.823810177418</c:v>
                </c:pt>
                <c:pt idx="12899">
                  <c:v>5876.823810177418</c:v>
                </c:pt>
                <c:pt idx="12900">
                  <c:v>5876.823810177418</c:v>
                </c:pt>
                <c:pt idx="12901">
                  <c:v>5876.823810177418</c:v>
                </c:pt>
                <c:pt idx="12902">
                  <c:v>5876.823810177418</c:v>
                </c:pt>
                <c:pt idx="12903">
                  <c:v>5876.823810177418</c:v>
                </c:pt>
                <c:pt idx="12904">
                  <c:v>5876.823810177418</c:v>
                </c:pt>
                <c:pt idx="12905">
                  <c:v>5876.823810177418</c:v>
                </c:pt>
                <c:pt idx="12906">
                  <c:v>5876.823810177418</c:v>
                </c:pt>
                <c:pt idx="12907">
                  <c:v>5876.823810177418</c:v>
                </c:pt>
                <c:pt idx="12908">
                  <c:v>5876.823810177418</c:v>
                </c:pt>
                <c:pt idx="12909">
                  <c:v>5876.823810177418</c:v>
                </c:pt>
                <c:pt idx="12910">
                  <c:v>5876.823810177418</c:v>
                </c:pt>
                <c:pt idx="12911">
                  <c:v>5876.823810177418</c:v>
                </c:pt>
                <c:pt idx="12912">
                  <c:v>5876.823810177418</c:v>
                </c:pt>
                <c:pt idx="12913">
                  <c:v>5876.823810177418</c:v>
                </c:pt>
                <c:pt idx="12914">
                  <c:v>5876.823810177418</c:v>
                </c:pt>
                <c:pt idx="12915">
                  <c:v>5876.823810177418</c:v>
                </c:pt>
                <c:pt idx="12916">
                  <c:v>5876.823810177418</c:v>
                </c:pt>
                <c:pt idx="12917">
                  <c:v>5876.823810177418</c:v>
                </c:pt>
                <c:pt idx="12918">
                  <c:v>5876.823810177418</c:v>
                </c:pt>
                <c:pt idx="12919">
                  <c:v>5876.823810177418</c:v>
                </c:pt>
                <c:pt idx="12920">
                  <c:v>5876.823810177418</c:v>
                </c:pt>
                <c:pt idx="12921">
                  <c:v>5876.823810177418</c:v>
                </c:pt>
                <c:pt idx="12922">
                  <c:v>5876.823810177418</c:v>
                </c:pt>
                <c:pt idx="12923">
                  <c:v>5876.823810177418</c:v>
                </c:pt>
                <c:pt idx="12924">
                  <c:v>5876.823810177418</c:v>
                </c:pt>
                <c:pt idx="12925">
                  <c:v>5876.823810177418</c:v>
                </c:pt>
                <c:pt idx="12926">
                  <c:v>5876.823810177418</c:v>
                </c:pt>
                <c:pt idx="12927">
                  <c:v>5876.823810177418</c:v>
                </c:pt>
                <c:pt idx="12928">
                  <c:v>5876.823810177418</c:v>
                </c:pt>
                <c:pt idx="12929">
                  <c:v>5876.823810177418</c:v>
                </c:pt>
                <c:pt idx="12930">
                  <c:v>5876.823810177418</c:v>
                </c:pt>
                <c:pt idx="12931">
                  <c:v>5876.823810177418</c:v>
                </c:pt>
                <c:pt idx="12932">
                  <c:v>5876.823810177418</c:v>
                </c:pt>
                <c:pt idx="12933">
                  <c:v>5876.823810177418</c:v>
                </c:pt>
                <c:pt idx="12934">
                  <c:v>5876.823810177418</c:v>
                </c:pt>
                <c:pt idx="12935">
                  <c:v>5876.823810177418</c:v>
                </c:pt>
                <c:pt idx="12936">
                  <c:v>5876.823810177418</c:v>
                </c:pt>
                <c:pt idx="12937">
                  <c:v>5876.823810177418</c:v>
                </c:pt>
                <c:pt idx="12938">
                  <c:v>5876.823810177418</c:v>
                </c:pt>
                <c:pt idx="12939">
                  <c:v>5876.823810177418</c:v>
                </c:pt>
                <c:pt idx="12940">
                  <c:v>5876.823810177418</c:v>
                </c:pt>
                <c:pt idx="12941">
                  <c:v>5876.823810177418</c:v>
                </c:pt>
                <c:pt idx="12942">
                  <c:v>5876.823810177418</c:v>
                </c:pt>
                <c:pt idx="12943">
                  <c:v>5876.823810177418</c:v>
                </c:pt>
                <c:pt idx="12944">
                  <c:v>5876.823810177418</c:v>
                </c:pt>
                <c:pt idx="12945">
                  <c:v>5876.823810177418</c:v>
                </c:pt>
                <c:pt idx="12946">
                  <c:v>5876.823810177418</c:v>
                </c:pt>
                <c:pt idx="12947">
                  <c:v>5876.823810177418</c:v>
                </c:pt>
                <c:pt idx="12948">
                  <c:v>5876.823810177418</c:v>
                </c:pt>
                <c:pt idx="12949">
                  <c:v>5876.823810177418</c:v>
                </c:pt>
                <c:pt idx="12950">
                  <c:v>5876.823810177418</c:v>
                </c:pt>
                <c:pt idx="12951">
                  <c:v>5876.823810177418</c:v>
                </c:pt>
                <c:pt idx="12952">
                  <c:v>5876.823810177418</c:v>
                </c:pt>
                <c:pt idx="12953">
                  <c:v>5876.823810177418</c:v>
                </c:pt>
                <c:pt idx="12954">
                  <c:v>5876.823810177418</c:v>
                </c:pt>
                <c:pt idx="12955">
                  <c:v>5876.823810177418</c:v>
                </c:pt>
                <c:pt idx="12956">
                  <c:v>5876.823810177418</c:v>
                </c:pt>
                <c:pt idx="12957">
                  <c:v>5876.823810177418</c:v>
                </c:pt>
                <c:pt idx="12958">
                  <c:v>5876.823810177418</c:v>
                </c:pt>
                <c:pt idx="12959">
                  <c:v>5876.823810177418</c:v>
                </c:pt>
                <c:pt idx="12960">
                  <c:v>5876.823810177418</c:v>
                </c:pt>
                <c:pt idx="12961">
                  <c:v>5876.823810177418</c:v>
                </c:pt>
                <c:pt idx="12962">
                  <c:v>5876.823810177418</c:v>
                </c:pt>
                <c:pt idx="12963">
                  <c:v>5876.823810177418</c:v>
                </c:pt>
                <c:pt idx="12964">
                  <c:v>5876.823810177418</c:v>
                </c:pt>
                <c:pt idx="12965">
                  <c:v>5876.823810177418</c:v>
                </c:pt>
                <c:pt idx="12966">
                  <c:v>5876.823810177418</c:v>
                </c:pt>
                <c:pt idx="12967">
                  <c:v>5876.823810177418</c:v>
                </c:pt>
                <c:pt idx="12968">
                  <c:v>5876.823810177418</c:v>
                </c:pt>
                <c:pt idx="12969">
                  <c:v>5876.823810177418</c:v>
                </c:pt>
                <c:pt idx="12970">
                  <c:v>5876.823810177418</c:v>
                </c:pt>
                <c:pt idx="12971">
                  <c:v>5876.823810177418</c:v>
                </c:pt>
                <c:pt idx="12972">
                  <c:v>5876.823810177418</c:v>
                </c:pt>
                <c:pt idx="12973">
                  <c:v>5876.823810177418</c:v>
                </c:pt>
                <c:pt idx="12974">
                  <c:v>5876.823810177418</c:v>
                </c:pt>
                <c:pt idx="12975">
                  <c:v>5876.823810177418</c:v>
                </c:pt>
                <c:pt idx="12976">
                  <c:v>5876.823810177418</c:v>
                </c:pt>
                <c:pt idx="12977">
                  <c:v>5876.823810177418</c:v>
                </c:pt>
                <c:pt idx="12978">
                  <c:v>5876.823810177418</c:v>
                </c:pt>
                <c:pt idx="12979">
                  <c:v>5876.823810177418</c:v>
                </c:pt>
                <c:pt idx="12980">
                  <c:v>5876.823810177418</c:v>
                </c:pt>
                <c:pt idx="12981">
                  <c:v>5876.823810177418</c:v>
                </c:pt>
                <c:pt idx="12982">
                  <c:v>5876.823810177418</c:v>
                </c:pt>
                <c:pt idx="12983">
                  <c:v>5876.823810177418</c:v>
                </c:pt>
                <c:pt idx="12984">
                  <c:v>5876.823810177418</c:v>
                </c:pt>
                <c:pt idx="12985">
                  <c:v>5876.823810177418</c:v>
                </c:pt>
                <c:pt idx="12986">
                  <c:v>5876.823810177418</c:v>
                </c:pt>
                <c:pt idx="12987">
                  <c:v>5876.823810177418</c:v>
                </c:pt>
                <c:pt idx="12988">
                  <c:v>5876.823810177418</c:v>
                </c:pt>
                <c:pt idx="12989">
                  <c:v>5876.823810177418</c:v>
                </c:pt>
                <c:pt idx="12990">
                  <c:v>5876.823810177418</c:v>
                </c:pt>
                <c:pt idx="12991">
                  <c:v>5876.823810177418</c:v>
                </c:pt>
                <c:pt idx="12992">
                  <c:v>5876.823810177418</c:v>
                </c:pt>
                <c:pt idx="12993">
                  <c:v>5876.823810177418</c:v>
                </c:pt>
                <c:pt idx="12994">
                  <c:v>5876.823810177418</c:v>
                </c:pt>
                <c:pt idx="12995">
                  <c:v>5876.823810177418</c:v>
                </c:pt>
                <c:pt idx="12996">
                  <c:v>5876.823810177418</c:v>
                </c:pt>
                <c:pt idx="12997">
                  <c:v>5876.823810177418</c:v>
                </c:pt>
                <c:pt idx="12998">
                  <c:v>5876.823810177418</c:v>
                </c:pt>
                <c:pt idx="12999">
                  <c:v>5876.823810177418</c:v>
                </c:pt>
                <c:pt idx="13000">
                  <c:v>5876.823810177418</c:v>
                </c:pt>
                <c:pt idx="13001">
                  <c:v>5876.823810177418</c:v>
                </c:pt>
                <c:pt idx="13002">
                  <c:v>5876.823810177418</c:v>
                </c:pt>
                <c:pt idx="13003">
                  <c:v>5876.823810177418</c:v>
                </c:pt>
                <c:pt idx="13004">
                  <c:v>5876.823810177418</c:v>
                </c:pt>
                <c:pt idx="13005">
                  <c:v>5876.823810177418</c:v>
                </c:pt>
                <c:pt idx="13006">
                  <c:v>5876.823810177418</c:v>
                </c:pt>
                <c:pt idx="13007">
                  <c:v>5876.823810177418</c:v>
                </c:pt>
                <c:pt idx="13008">
                  <c:v>5876.823810177418</c:v>
                </c:pt>
                <c:pt idx="13009">
                  <c:v>5876.823810177418</c:v>
                </c:pt>
                <c:pt idx="13010">
                  <c:v>5876.823810177418</c:v>
                </c:pt>
                <c:pt idx="13011">
                  <c:v>5876.823810177418</c:v>
                </c:pt>
                <c:pt idx="13012">
                  <c:v>5876.823810177418</c:v>
                </c:pt>
                <c:pt idx="13013">
                  <c:v>5876.823810177418</c:v>
                </c:pt>
                <c:pt idx="13014">
                  <c:v>5876.823810177418</c:v>
                </c:pt>
                <c:pt idx="13015">
                  <c:v>5876.823810177418</c:v>
                </c:pt>
                <c:pt idx="13016">
                  <c:v>5876.823810177418</c:v>
                </c:pt>
                <c:pt idx="13017">
                  <c:v>5876.823810177418</c:v>
                </c:pt>
                <c:pt idx="13018">
                  <c:v>5876.823810177418</c:v>
                </c:pt>
                <c:pt idx="13019">
                  <c:v>5876.823810177418</c:v>
                </c:pt>
                <c:pt idx="13020">
                  <c:v>5876.823810177418</c:v>
                </c:pt>
                <c:pt idx="13021">
                  <c:v>5876.823810177418</c:v>
                </c:pt>
                <c:pt idx="13022">
                  <c:v>5876.823810177418</c:v>
                </c:pt>
                <c:pt idx="13023">
                  <c:v>5876.823810177418</c:v>
                </c:pt>
                <c:pt idx="13024">
                  <c:v>5876.823810177418</c:v>
                </c:pt>
                <c:pt idx="13025">
                  <c:v>5876.823810177418</c:v>
                </c:pt>
                <c:pt idx="13026">
                  <c:v>5876.823810177418</c:v>
                </c:pt>
                <c:pt idx="13027">
                  <c:v>5876.823810177418</c:v>
                </c:pt>
                <c:pt idx="13028">
                  <c:v>5876.823810177418</c:v>
                </c:pt>
                <c:pt idx="13029">
                  <c:v>5876.823810177418</c:v>
                </c:pt>
                <c:pt idx="13030">
                  <c:v>5876.823810177418</c:v>
                </c:pt>
                <c:pt idx="13031">
                  <c:v>5876.823810177418</c:v>
                </c:pt>
                <c:pt idx="13032">
                  <c:v>5876.823810177418</c:v>
                </c:pt>
                <c:pt idx="13033">
                  <c:v>5876.823810177418</c:v>
                </c:pt>
                <c:pt idx="13034">
                  <c:v>5876.823810177418</c:v>
                </c:pt>
                <c:pt idx="13035">
                  <c:v>5876.823810177418</c:v>
                </c:pt>
                <c:pt idx="13036">
                  <c:v>5876.823810177418</c:v>
                </c:pt>
                <c:pt idx="13037">
                  <c:v>5876.823810177418</c:v>
                </c:pt>
                <c:pt idx="13038">
                  <c:v>5876.823810177418</c:v>
                </c:pt>
                <c:pt idx="13039">
                  <c:v>5876.823810177418</c:v>
                </c:pt>
                <c:pt idx="13040">
                  <c:v>5876.823810177418</c:v>
                </c:pt>
                <c:pt idx="13041">
                  <c:v>5876.823810177418</c:v>
                </c:pt>
                <c:pt idx="13042">
                  <c:v>5876.823810177418</c:v>
                </c:pt>
                <c:pt idx="13043">
                  <c:v>5876.823810177418</c:v>
                </c:pt>
                <c:pt idx="13044">
                  <c:v>5876.823810177418</c:v>
                </c:pt>
                <c:pt idx="13045">
                  <c:v>5876.823810177418</c:v>
                </c:pt>
                <c:pt idx="13046">
                  <c:v>5876.823810177418</c:v>
                </c:pt>
                <c:pt idx="13047">
                  <c:v>5876.823810177418</c:v>
                </c:pt>
                <c:pt idx="13048">
                  <c:v>5876.823810177418</c:v>
                </c:pt>
                <c:pt idx="13049">
                  <c:v>5876.823810177418</c:v>
                </c:pt>
                <c:pt idx="13050">
                  <c:v>5876.823810177418</c:v>
                </c:pt>
                <c:pt idx="13051">
                  <c:v>5876.823810177418</c:v>
                </c:pt>
                <c:pt idx="13052">
                  <c:v>5876.823810177418</c:v>
                </c:pt>
                <c:pt idx="13053">
                  <c:v>5876.823810177418</c:v>
                </c:pt>
                <c:pt idx="13054">
                  <c:v>5876.823810177418</c:v>
                </c:pt>
                <c:pt idx="13055">
                  <c:v>5876.823810177418</c:v>
                </c:pt>
                <c:pt idx="13056">
                  <c:v>5876.823810177418</c:v>
                </c:pt>
                <c:pt idx="13057">
                  <c:v>5876.823810177418</c:v>
                </c:pt>
                <c:pt idx="13058">
                  <c:v>5876.823810177418</c:v>
                </c:pt>
                <c:pt idx="13059">
                  <c:v>5876.823810177418</c:v>
                </c:pt>
                <c:pt idx="13060">
                  <c:v>5876.823810177418</c:v>
                </c:pt>
                <c:pt idx="13061">
                  <c:v>5876.823810177418</c:v>
                </c:pt>
                <c:pt idx="13062">
                  <c:v>5876.823810177418</c:v>
                </c:pt>
                <c:pt idx="13063">
                  <c:v>5876.823810177418</c:v>
                </c:pt>
                <c:pt idx="13064">
                  <c:v>5876.823810177418</c:v>
                </c:pt>
                <c:pt idx="13065">
                  <c:v>5876.823810177418</c:v>
                </c:pt>
                <c:pt idx="13066">
                  <c:v>5876.823810177418</c:v>
                </c:pt>
                <c:pt idx="13067">
                  <c:v>5876.823810177418</c:v>
                </c:pt>
                <c:pt idx="13068">
                  <c:v>5876.823810177418</c:v>
                </c:pt>
                <c:pt idx="13069">
                  <c:v>5876.823810177418</c:v>
                </c:pt>
                <c:pt idx="13070">
                  <c:v>5876.823810177418</c:v>
                </c:pt>
                <c:pt idx="13071">
                  <c:v>5876.823810177418</c:v>
                </c:pt>
                <c:pt idx="13072">
                  <c:v>5876.823810177418</c:v>
                </c:pt>
                <c:pt idx="13073">
                  <c:v>5876.823810177418</c:v>
                </c:pt>
                <c:pt idx="13074">
                  <c:v>5876.823810177418</c:v>
                </c:pt>
                <c:pt idx="13075">
                  <c:v>5876.823810177418</c:v>
                </c:pt>
                <c:pt idx="13076">
                  <c:v>5876.823810177418</c:v>
                </c:pt>
                <c:pt idx="13077">
                  <c:v>5876.823810177418</c:v>
                </c:pt>
                <c:pt idx="13078">
                  <c:v>5876.823810177418</c:v>
                </c:pt>
                <c:pt idx="13079">
                  <c:v>5876.823810177418</c:v>
                </c:pt>
                <c:pt idx="13080">
                  <c:v>5876.823810177418</c:v>
                </c:pt>
                <c:pt idx="13081">
                  <c:v>5876.823810177418</c:v>
                </c:pt>
                <c:pt idx="13082">
                  <c:v>5876.823810177418</c:v>
                </c:pt>
                <c:pt idx="13083">
                  <c:v>5876.823810177418</c:v>
                </c:pt>
                <c:pt idx="13084">
                  <c:v>5876.823810177418</c:v>
                </c:pt>
                <c:pt idx="13085">
                  <c:v>5876.823810177418</c:v>
                </c:pt>
                <c:pt idx="13086">
                  <c:v>5876.823810177418</c:v>
                </c:pt>
                <c:pt idx="13087">
                  <c:v>5876.823810177418</c:v>
                </c:pt>
                <c:pt idx="13088">
                  <c:v>5876.823810177418</c:v>
                </c:pt>
                <c:pt idx="13089">
                  <c:v>5876.823810177418</c:v>
                </c:pt>
                <c:pt idx="13090">
                  <c:v>5876.823810177418</c:v>
                </c:pt>
                <c:pt idx="13091">
                  <c:v>5876.823810177418</c:v>
                </c:pt>
                <c:pt idx="13092">
                  <c:v>5876.823810177418</c:v>
                </c:pt>
                <c:pt idx="13093">
                  <c:v>5876.823810177418</c:v>
                </c:pt>
                <c:pt idx="13094">
                  <c:v>5876.823810177418</c:v>
                </c:pt>
                <c:pt idx="13095">
                  <c:v>5876.823810177418</c:v>
                </c:pt>
                <c:pt idx="13096">
                  <c:v>5876.823810177418</c:v>
                </c:pt>
                <c:pt idx="13097">
                  <c:v>5876.823810177418</c:v>
                </c:pt>
                <c:pt idx="13098">
                  <c:v>5876.823810177418</c:v>
                </c:pt>
                <c:pt idx="13099">
                  <c:v>5876.823810177418</c:v>
                </c:pt>
                <c:pt idx="13100">
                  <c:v>5876.823810177418</c:v>
                </c:pt>
                <c:pt idx="13101">
                  <c:v>5876.823810177418</c:v>
                </c:pt>
                <c:pt idx="13102">
                  <c:v>5876.823810177418</c:v>
                </c:pt>
                <c:pt idx="13103">
                  <c:v>5876.823810177418</c:v>
                </c:pt>
                <c:pt idx="13104">
                  <c:v>5876.823810177418</c:v>
                </c:pt>
                <c:pt idx="13105">
                  <c:v>5876.823810177418</c:v>
                </c:pt>
                <c:pt idx="13106">
                  <c:v>5876.823810177418</c:v>
                </c:pt>
                <c:pt idx="13107">
                  <c:v>5876.823810177418</c:v>
                </c:pt>
                <c:pt idx="13108">
                  <c:v>5876.823810177418</c:v>
                </c:pt>
                <c:pt idx="13109">
                  <c:v>5876.823810177418</c:v>
                </c:pt>
                <c:pt idx="13110">
                  <c:v>5876.823810177418</c:v>
                </c:pt>
                <c:pt idx="13111">
                  <c:v>5876.823810177418</c:v>
                </c:pt>
                <c:pt idx="13112">
                  <c:v>5876.823810177418</c:v>
                </c:pt>
                <c:pt idx="13113">
                  <c:v>5876.823810177418</c:v>
                </c:pt>
                <c:pt idx="13114">
                  <c:v>5876.823810177418</c:v>
                </c:pt>
                <c:pt idx="13115">
                  <c:v>5876.823810177418</c:v>
                </c:pt>
                <c:pt idx="13116">
                  <c:v>5876.823810177418</c:v>
                </c:pt>
                <c:pt idx="13117">
                  <c:v>5876.823810177418</c:v>
                </c:pt>
                <c:pt idx="13118">
                  <c:v>5876.823810177418</c:v>
                </c:pt>
                <c:pt idx="13119">
                  <c:v>5876.823810177418</c:v>
                </c:pt>
                <c:pt idx="13120">
                  <c:v>5876.823810177418</c:v>
                </c:pt>
                <c:pt idx="13121">
                  <c:v>5876.823810177418</c:v>
                </c:pt>
                <c:pt idx="13122">
                  <c:v>5876.823810177418</c:v>
                </c:pt>
                <c:pt idx="13123">
                  <c:v>5876.823810177418</c:v>
                </c:pt>
                <c:pt idx="13124">
                  <c:v>5876.823810177418</c:v>
                </c:pt>
                <c:pt idx="13125">
                  <c:v>5876.823810177418</c:v>
                </c:pt>
                <c:pt idx="13126">
                  <c:v>5876.823810177418</c:v>
                </c:pt>
                <c:pt idx="13127">
                  <c:v>5876.823810177418</c:v>
                </c:pt>
                <c:pt idx="13128">
                  <c:v>5876.823810177418</c:v>
                </c:pt>
                <c:pt idx="13129">
                  <c:v>5876.823810177418</c:v>
                </c:pt>
                <c:pt idx="13130">
                  <c:v>5876.823810177418</c:v>
                </c:pt>
                <c:pt idx="13131">
                  <c:v>5876.823810177418</c:v>
                </c:pt>
                <c:pt idx="13132">
                  <c:v>5876.823810177418</c:v>
                </c:pt>
                <c:pt idx="13133">
                  <c:v>5876.823810177418</c:v>
                </c:pt>
                <c:pt idx="13134">
                  <c:v>5876.823810177418</c:v>
                </c:pt>
                <c:pt idx="13135">
                  <c:v>5876.823810177418</c:v>
                </c:pt>
                <c:pt idx="13136">
                  <c:v>5876.823810177418</c:v>
                </c:pt>
                <c:pt idx="13137">
                  <c:v>5876.823810177418</c:v>
                </c:pt>
                <c:pt idx="13138">
                  <c:v>5876.823810177418</c:v>
                </c:pt>
                <c:pt idx="13139">
                  <c:v>5876.823810177418</c:v>
                </c:pt>
                <c:pt idx="13140">
                  <c:v>5876.823810177418</c:v>
                </c:pt>
                <c:pt idx="13141">
                  <c:v>5876.823810177418</c:v>
                </c:pt>
                <c:pt idx="13142">
                  <c:v>5876.823810177418</c:v>
                </c:pt>
                <c:pt idx="13143">
                  <c:v>5876.823810177418</c:v>
                </c:pt>
                <c:pt idx="13144">
                  <c:v>5876.823810177418</c:v>
                </c:pt>
                <c:pt idx="13145">
                  <c:v>5876.823810177418</c:v>
                </c:pt>
                <c:pt idx="13146">
                  <c:v>5876.823810177418</c:v>
                </c:pt>
                <c:pt idx="13147">
                  <c:v>5876.823810177418</c:v>
                </c:pt>
                <c:pt idx="13148">
                  <c:v>5876.823810177418</c:v>
                </c:pt>
                <c:pt idx="13149">
                  <c:v>5876.823810177418</c:v>
                </c:pt>
                <c:pt idx="13150">
                  <c:v>5876.823810177418</c:v>
                </c:pt>
                <c:pt idx="13151">
                  <c:v>5876.823810177418</c:v>
                </c:pt>
                <c:pt idx="13152">
                  <c:v>5876.823810177418</c:v>
                </c:pt>
                <c:pt idx="13153">
                  <c:v>5876.823810177418</c:v>
                </c:pt>
                <c:pt idx="13154">
                  <c:v>5876.823810177418</c:v>
                </c:pt>
                <c:pt idx="13155">
                  <c:v>5876.823810177418</c:v>
                </c:pt>
                <c:pt idx="13156">
                  <c:v>5876.823810177418</c:v>
                </c:pt>
                <c:pt idx="13157">
                  <c:v>5876.823810177418</c:v>
                </c:pt>
                <c:pt idx="13158">
                  <c:v>5876.823810177418</c:v>
                </c:pt>
                <c:pt idx="13159">
                  <c:v>5876.823810177418</c:v>
                </c:pt>
                <c:pt idx="13160">
                  <c:v>5876.823810177418</c:v>
                </c:pt>
                <c:pt idx="13161">
                  <c:v>5876.823810177418</c:v>
                </c:pt>
                <c:pt idx="13162">
                  <c:v>5876.823810177418</c:v>
                </c:pt>
                <c:pt idx="13163">
                  <c:v>5876.823810177418</c:v>
                </c:pt>
                <c:pt idx="13164">
                  <c:v>5876.823810177418</c:v>
                </c:pt>
                <c:pt idx="13165">
                  <c:v>5876.823810177418</c:v>
                </c:pt>
                <c:pt idx="13166">
                  <c:v>5876.823810177418</c:v>
                </c:pt>
                <c:pt idx="13167">
                  <c:v>5876.823810177418</c:v>
                </c:pt>
                <c:pt idx="13168">
                  <c:v>5876.823810177418</c:v>
                </c:pt>
                <c:pt idx="13169">
                  <c:v>5876.823810177418</c:v>
                </c:pt>
                <c:pt idx="13170">
                  <c:v>5876.823810177418</c:v>
                </c:pt>
                <c:pt idx="13171">
                  <c:v>5876.823810177418</c:v>
                </c:pt>
                <c:pt idx="13172">
                  <c:v>5876.823810177418</c:v>
                </c:pt>
                <c:pt idx="13173">
                  <c:v>5876.823810177418</c:v>
                </c:pt>
                <c:pt idx="13174">
                  <c:v>5876.823810177418</c:v>
                </c:pt>
                <c:pt idx="13175">
                  <c:v>5876.823810177418</c:v>
                </c:pt>
                <c:pt idx="13176">
                  <c:v>5876.823810177418</c:v>
                </c:pt>
                <c:pt idx="13177">
                  <c:v>5876.823810177418</c:v>
                </c:pt>
                <c:pt idx="13178">
                  <c:v>5876.823810177418</c:v>
                </c:pt>
                <c:pt idx="13179">
                  <c:v>5876.823810177418</c:v>
                </c:pt>
                <c:pt idx="13180">
                  <c:v>5876.823810177418</c:v>
                </c:pt>
                <c:pt idx="13181">
                  <c:v>5876.823810177418</c:v>
                </c:pt>
                <c:pt idx="13182">
                  <c:v>5876.823810177418</c:v>
                </c:pt>
                <c:pt idx="13183">
                  <c:v>5876.823810177418</c:v>
                </c:pt>
                <c:pt idx="13184">
                  <c:v>5876.823810177418</c:v>
                </c:pt>
                <c:pt idx="13185">
                  <c:v>5876.823810177418</c:v>
                </c:pt>
                <c:pt idx="13186">
                  <c:v>5876.823810177418</c:v>
                </c:pt>
                <c:pt idx="13187">
                  <c:v>5876.823810177418</c:v>
                </c:pt>
                <c:pt idx="13188">
                  <c:v>5876.823810177418</c:v>
                </c:pt>
                <c:pt idx="13189">
                  <c:v>5876.823810177418</c:v>
                </c:pt>
                <c:pt idx="13190">
                  <c:v>5876.823810177418</c:v>
                </c:pt>
                <c:pt idx="13191">
                  <c:v>5876.823810177418</c:v>
                </c:pt>
                <c:pt idx="13192">
                  <c:v>5876.823810177418</c:v>
                </c:pt>
                <c:pt idx="13193">
                  <c:v>5876.823810177418</c:v>
                </c:pt>
                <c:pt idx="13194">
                  <c:v>5876.823810177418</c:v>
                </c:pt>
                <c:pt idx="13195">
                  <c:v>5876.823810177418</c:v>
                </c:pt>
                <c:pt idx="13196">
                  <c:v>5876.823810177418</c:v>
                </c:pt>
                <c:pt idx="13197">
                  <c:v>5876.823810177418</c:v>
                </c:pt>
                <c:pt idx="13198">
                  <c:v>5876.823810177418</c:v>
                </c:pt>
                <c:pt idx="13199">
                  <c:v>5876.823810177418</c:v>
                </c:pt>
                <c:pt idx="13200">
                  <c:v>5876.823810177418</c:v>
                </c:pt>
                <c:pt idx="13201">
                  <c:v>5876.823810177418</c:v>
                </c:pt>
                <c:pt idx="13202">
                  <c:v>5876.823810177418</c:v>
                </c:pt>
                <c:pt idx="13203">
                  <c:v>5876.823810177418</c:v>
                </c:pt>
                <c:pt idx="13204">
                  <c:v>5876.823810177418</c:v>
                </c:pt>
                <c:pt idx="13205">
                  <c:v>5876.823810177418</c:v>
                </c:pt>
                <c:pt idx="13206">
                  <c:v>5876.823810177418</c:v>
                </c:pt>
                <c:pt idx="13207">
                  <c:v>5876.823810177418</c:v>
                </c:pt>
                <c:pt idx="13208">
                  <c:v>5876.823810177418</c:v>
                </c:pt>
                <c:pt idx="13209">
                  <c:v>5876.823810177418</c:v>
                </c:pt>
                <c:pt idx="13210">
                  <c:v>5876.823810177418</c:v>
                </c:pt>
                <c:pt idx="13211">
                  <c:v>5876.823810177418</c:v>
                </c:pt>
                <c:pt idx="13212">
                  <c:v>5876.823810177418</c:v>
                </c:pt>
                <c:pt idx="13213">
                  <c:v>5876.823810177418</c:v>
                </c:pt>
                <c:pt idx="13214">
                  <c:v>5876.823810177418</c:v>
                </c:pt>
                <c:pt idx="13215">
                  <c:v>5876.823810177418</c:v>
                </c:pt>
                <c:pt idx="13216">
                  <c:v>5876.823810177418</c:v>
                </c:pt>
                <c:pt idx="13217">
                  <c:v>5876.823810177418</c:v>
                </c:pt>
                <c:pt idx="13218">
                  <c:v>5876.823810177418</c:v>
                </c:pt>
                <c:pt idx="13219">
                  <c:v>5876.823810177418</c:v>
                </c:pt>
                <c:pt idx="13220">
                  <c:v>5876.823810177418</c:v>
                </c:pt>
                <c:pt idx="13221">
                  <c:v>5876.823810177418</c:v>
                </c:pt>
                <c:pt idx="13222">
                  <c:v>5876.823810177418</c:v>
                </c:pt>
                <c:pt idx="13223">
                  <c:v>5876.823810177418</c:v>
                </c:pt>
                <c:pt idx="13224">
                  <c:v>5876.823810177418</c:v>
                </c:pt>
                <c:pt idx="13225">
                  <c:v>5876.823810177418</c:v>
                </c:pt>
                <c:pt idx="13226">
                  <c:v>5876.823810177418</c:v>
                </c:pt>
                <c:pt idx="13227">
                  <c:v>5876.823810177418</c:v>
                </c:pt>
                <c:pt idx="13228">
                  <c:v>5876.823810177418</c:v>
                </c:pt>
                <c:pt idx="13229">
                  <c:v>5876.823810177418</c:v>
                </c:pt>
                <c:pt idx="13230">
                  <c:v>5876.823810177418</c:v>
                </c:pt>
                <c:pt idx="13231">
                  <c:v>5876.823810177418</c:v>
                </c:pt>
                <c:pt idx="13232">
                  <c:v>5876.823810177418</c:v>
                </c:pt>
                <c:pt idx="13233">
                  <c:v>5876.823810177418</c:v>
                </c:pt>
                <c:pt idx="13234">
                  <c:v>5876.823810177418</c:v>
                </c:pt>
                <c:pt idx="13235">
                  <c:v>5876.823810177418</c:v>
                </c:pt>
                <c:pt idx="13236">
                  <c:v>5876.823810177418</c:v>
                </c:pt>
                <c:pt idx="13237">
                  <c:v>5876.823810177418</c:v>
                </c:pt>
                <c:pt idx="13238">
                  <c:v>5876.823810177418</c:v>
                </c:pt>
                <c:pt idx="13239">
                  <c:v>5876.823810177418</c:v>
                </c:pt>
                <c:pt idx="13240">
                  <c:v>5876.823810177418</c:v>
                </c:pt>
                <c:pt idx="13241">
                  <c:v>5876.823810177418</c:v>
                </c:pt>
                <c:pt idx="13242">
                  <c:v>5876.823810177418</c:v>
                </c:pt>
                <c:pt idx="13243">
                  <c:v>5876.823810177418</c:v>
                </c:pt>
                <c:pt idx="13244">
                  <c:v>5876.823810177418</c:v>
                </c:pt>
                <c:pt idx="13245">
                  <c:v>5876.823810177418</c:v>
                </c:pt>
                <c:pt idx="13246">
                  <c:v>5876.823810177418</c:v>
                </c:pt>
                <c:pt idx="13247">
                  <c:v>5876.823810177418</c:v>
                </c:pt>
                <c:pt idx="13248">
                  <c:v>5876.823810177418</c:v>
                </c:pt>
                <c:pt idx="13249">
                  <c:v>5876.823810177418</c:v>
                </c:pt>
                <c:pt idx="13250">
                  <c:v>5876.823810177418</c:v>
                </c:pt>
                <c:pt idx="13251">
                  <c:v>5876.823810177418</c:v>
                </c:pt>
                <c:pt idx="13252">
                  <c:v>5876.823810177418</c:v>
                </c:pt>
                <c:pt idx="13253">
                  <c:v>5876.823810177418</c:v>
                </c:pt>
                <c:pt idx="13254">
                  <c:v>5876.823810177418</c:v>
                </c:pt>
                <c:pt idx="13255">
                  <c:v>5876.823810177418</c:v>
                </c:pt>
                <c:pt idx="13256">
                  <c:v>5876.823810177418</c:v>
                </c:pt>
                <c:pt idx="13257">
                  <c:v>5876.823810177418</c:v>
                </c:pt>
                <c:pt idx="13258">
                  <c:v>5876.823810177418</c:v>
                </c:pt>
                <c:pt idx="13259">
                  <c:v>5876.823810177418</c:v>
                </c:pt>
                <c:pt idx="13260">
                  <c:v>5876.823810177418</c:v>
                </c:pt>
                <c:pt idx="13261">
                  <c:v>5876.823810177418</c:v>
                </c:pt>
                <c:pt idx="13262">
                  <c:v>5876.823810177418</c:v>
                </c:pt>
                <c:pt idx="13263">
                  <c:v>5876.823810177418</c:v>
                </c:pt>
                <c:pt idx="13264">
                  <c:v>5876.823810177418</c:v>
                </c:pt>
                <c:pt idx="13265">
                  <c:v>5876.823810177418</c:v>
                </c:pt>
                <c:pt idx="13266">
                  <c:v>5876.823810177418</c:v>
                </c:pt>
                <c:pt idx="13267">
                  <c:v>5876.823810177418</c:v>
                </c:pt>
                <c:pt idx="13268">
                  <c:v>5876.823810177418</c:v>
                </c:pt>
                <c:pt idx="13269">
                  <c:v>5876.823810177418</c:v>
                </c:pt>
                <c:pt idx="13270">
                  <c:v>5876.823810177418</c:v>
                </c:pt>
                <c:pt idx="13271">
                  <c:v>5876.823810177418</c:v>
                </c:pt>
                <c:pt idx="13272">
                  <c:v>5876.823810177418</c:v>
                </c:pt>
                <c:pt idx="13273">
                  <c:v>5876.823810177418</c:v>
                </c:pt>
                <c:pt idx="13274">
                  <c:v>5876.823810177418</c:v>
                </c:pt>
                <c:pt idx="13275">
                  <c:v>5876.823810177418</c:v>
                </c:pt>
                <c:pt idx="13276">
                  <c:v>5876.823810177418</c:v>
                </c:pt>
                <c:pt idx="13277">
                  <c:v>5876.823810177418</c:v>
                </c:pt>
                <c:pt idx="13278">
                  <c:v>5876.823810177418</c:v>
                </c:pt>
                <c:pt idx="13279">
                  <c:v>5876.823810177418</c:v>
                </c:pt>
                <c:pt idx="13280">
                  <c:v>5876.823810177418</c:v>
                </c:pt>
                <c:pt idx="13281">
                  <c:v>5876.823810177418</c:v>
                </c:pt>
                <c:pt idx="13282">
                  <c:v>5876.823810177418</c:v>
                </c:pt>
                <c:pt idx="13283">
                  <c:v>5876.823810177418</c:v>
                </c:pt>
                <c:pt idx="13284">
                  <c:v>5876.823810177418</c:v>
                </c:pt>
                <c:pt idx="13285">
                  <c:v>5876.823810177418</c:v>
                </c:pt>
                <c:pt idx="13286">
                  <c:v>5876.823810177418</c:v>
                </c:pt>
                <c:pt idx="13287">
                  <c:v>5876.823810177418</c:v>
                </c:pt>
                <c:pt idx="13288">
                  <c:v>5876.823810177418</c:v>
                </c:pt>
                <c:pt idx="13289">
                  <c:v>5876.823810177418</c:v>
                </c:pt>
                <c:pt idx="13290">
                  <c:v>5876.823810177418</c:v>
                </c:pt>
                <c:pt idx="13291">
                  <c:v>5876.823810177418</c:v>
                </c:pt>
                <c:pt idx="13292">
                  <c:v>5876.823810177418</c:v>
                </c:pt>
                <c:pt idx="13293">
                  <c:v>5876.823810177418</c:v>
                </c:pt>
                <c:pt idx="13294">
                  <c:v>5876.823810177418</c:v>
                </c:pt>
                <c:pt idx="13295">
                  <c:v>5876.823810177418</c:v>
                </c:pt>
                <c:pt idx="13296">
                  <c:v>5876.823810177418</c:v>
                </c:pt>
                <c:pt idx="13297">
                  <c:v>5876.823810177418</c:v>
                </c:pt>
                <c:pt idx="13298">
                  <c:v>5876.823810177418</c:v>
                </c:pt>
                <c:pt idx="13299">
                  <c:v>5876.823810177418</c:v>
                </c:pt>
                <c:pt idx="13300">
                  <c:v>5876.823810177418</c:v>
                </c:pt>
                <c:pt idx="13301">
                  <c:v>5876.823810177418</c:v>
                </c:pt>
                <c:pt idx="13302">
                  <c:v>5876.823810177418</c:v>
                </c:pt>
                <c:pt idx="13303">
                  <c:v>5876.823810177418</c:v>
                </c:pt>
                <c:pt idx="13304">
                  <c:v>5876.823810177418</c:v>
                </c:pt>
                <c:pt idx="13305">
                  <c:v>5876.823810177418</c:v>
                </c:pt>
                <c:pt idx="13306">
                  <c:v>5876.823810177418</c:v>
                </c:pt>
                <c:pt idx="13307">
                  <c:v>5876.823810177418</c:v>
                </c:pt>
                <c:pt idx="13308">
                  <c:v>5876.823810177418</c:v>
                </c:pt>
                <c:pt idx="13309">
                  <c:v>5876.823810177418</c:v>
                </c:pt>
                <c:pt idx="13310">
                  <c:v>5876.823810177418</c:v>
                </c:pt>
                <c:pt idx="13311">
                  <c:v>5876.823810177418</c:v>
                </c:pt>
                <c:pt idx="13312">
                  <c:v>5876.823810177418</c:v>
                </c:pt>
                <c:pt idx="13313">
                  <c:v>5876.823810177418</c:v>
                </c:pt>
                <c:pt idx="13314">
                  <c:v>5876.823810177418</c:v>
                </c:pt>
                <c:pt idx="13315">
                  <c:v>5876.823810177418</c:v>
                </c:pt>
                <c:pt idx="13316">
                  <c:v>5876.823810177418</c:v>
                </c:pt>
                <c:pt idx="13317">
                  <c:v>5876.823810177418</c:v>
                </c:pt>
                <c:pt idx="13318">
                  <c:v>5876.823810177418</c:v>
                </c:pt>
                <c:pt idx="13319">
                  <c:v>5876.823810177418</c:v>
                </c:pt>
                <c:pt idx="13320">
                  <c:v>5876.823810177418</c:v>
                </c:pt>
                <c:pt idx="13321">
                  <c:v>5876.823810177418</c:v>
                </c:pt>
                <c:pt idx="13322">
                  <c:v>5876.823810177418</c:v>
                </c:pt>
                <c:pt idx="13323">
                  <c:v>5876.823810177418</c:v>
                </c:pt>
                <c:pt idx="13324">
                  <c:v>5876.823810177418</c:v>
                </c:pt>
                <c:pt idx="13325">
                  <c:v>5876.823810177418</c:v>
                </c:pt>
                <c:pt idx="13326">
                  <c:v>5876.823810177418</c:v>
                </c:pt>
                <c:pt idx="13327">
                  <c:v>5876.823810177418</c:v>
                </c:pt>
                <c:pt idx="13328">
                  <c:v>5876.823810177418</c:v>
                </c:pt>
                <c:pt idx="13329">
                  <c:v>5876.823810177418</c:v>
                </c:pt>
                <c:pt idx="13330">
                  <c:v>5876.823810177418</c:v>
                </c:pt>
                <c:pt idx="13331">
                  <c:v>5876.823810177418</c:v>
                </c:pt>
                <c:pt idx="13332">
                  <c:v>5876.823810177418</c:v>
                </c:pt>
                <c:pt idx="13333">
                  <c:v>5876.823810177418</c:v>
                </c:pt>
                <c:pt idx="13334">
                  <c:v>5876.823810177418</c:v>
                </c:pt>
                <c:pt idx="13335">
                  <c:v>5876.823810177418</c:v>
                </c:pt>
                <c:pt idx="13336">
                  <c:v>5876.823810177418</c:v>
                </c:pt>
                <c:pt idx="13337">
                  <c:v>5876.823810177418</c:v>
                </c:pt>
                <c:pt idx="13338">
                  <c:v>5876.823810177418</c:v>
                </c:pt>
                <c:pt idx="13339">
                  <c:v>5876.823810177418</c:v>
                </c:pt>
                <c:pt idx="13340">
                  <c:v>5876.823810177418</c:v>
                </c:pt>
                <c:pt idx="13341">
                  <c:v>5876.823810177418</c:v>
                </c:pt>
                <c:pt idx="13342">
                  <c:v>5876.823810177418</c:v>
                </c:pt>
                <c:pt idx="13343">
                  <c:v>5876.823810177418</c:v>
                </c:pt>
                <c:pt idx="13344">
                  <c:v>5876.823810177418</c:v>
                </c:pt>
                <c:pt idx="13345">
                  <c:v>5876.823810177418</c:v>
                </c:pt>
                <c:pt idx="13346">
                  <c:v>5876.823810177418</c:v>
                </c:pt>
                <c:pt idx="13347">
                  <c:v>5876.823810177418</c:v>
                </c:pt>
                <c:pt idx="13348">
                  <c:v>5876.823810177418</c:v>
                </c:pt>
                <c:pt idx="13349">
                  <c:v>5876.823810177418</c:v>
                </c:pt>
                <c:pt idx="13350">
                  <c:v>5876.823810177418</c:v>
                </c:pt>
                <c:pt idx="13351">
                  <c:v>5876.823810177418</c:v>
                </c:pt>
                <c:pt idx="13352">
                  <c:v>5876.823810177418</c:v>
                </c:pt>
                <c:pt idx="13353">
                  <c:v>5876.823810177418</c:v>
                </c:pt>
                <c:pt idx="13354">
                  <c:v>5876.823810177418</c:v>
                </c:pt>
                <c:pt idx="13355">
                  <c:v>5876.823810177418</c:v>
                </c:pt>
                <c:pt idx="13356">
                  <c:v>5876.823810177418</c:v>
                </c:pt>
                <c:pt idx="13357">
                  <c:v>5876.823810177418</c:v>
                </c:pt>
                <c:pt idx="13358">
                  <c:v>5876.823810177418</c:v>
                </c:pt>
                <c:pt idx="13359">
                  <c:v>5876.823810177418</c:v>
                </c:pt>
                <c:pt idx="13360">
                  <c:v>5876.823810177418</c:v>
                </c:pt>
                <c:pt idx="13361">
                  <c:v>5876.823810177418</c:v>
                </c:pt>
                <c:pt idx="13362">
                  <c:v>5876.823810177418</c:v>
                </c:pt>
                <c:pt idx="13363">
                  <c:v>5876.823810177418</c:v>
                </c:pt>
                <c:pt idx="13364">
                  <c:v>5876.823810177418</c:v>
                </c:pt>
                <c:pt idx="13365">
                  <c:v>5876.823810177418</c:v>
                </c:pt>
                <c:pt idx="13366">
                  <c:v>5876.823810177418</c:v>
                </c:pt>
                <c:pt idx="13367">
                  <c:v>5876.823810177418</c:v>
                </c:pt>
                <c:pt idx="13368">
                  <c:v>5876.823810177418</c:v>
                </c:pt>
                <c:pt idx="13369">
                  <c:v>5876.823810177418</c:v>
                </c:pt>
                <c:pt idx="13370">
                  <c:v>5876.823810177418</c:v>
                </c:pt>
                <c:pt idx="13371">
                  <c:v>5876.823810177418</c:v>
                </c:pt>
                <c:pt idx="13372">
                  <c:v>5876.823810177418</c:v>
                </c:pt>
                <c:pt idx="13373">
                  <c:v>5876.823810177418</c:v>
                </c:pt>
                <c:pt idx="13374">
                  <c:v>5876.823810177418</c:v>
                </c:pt>
                <c:pt idx="13375">
                  <c:v>5876.823810177418</c:v>
                </c:pt>
                <c:pt idx="13376">
                  <c:v>5876.823810177418</c:v>
                </c:pt>
                <c:pt idx="13377">
                  <c:v>5876.823810177418</c:v>
                </c:pt>
                <c:pt idx="13378">
                  <c:v>5876.823810177418</c:v>
                </c:pt>
                <c:pt idx="13379">
                  <c:v>5876.823810177418</c:v>
                </c:pt>
                <c:pt idx="13380">
                  <c:v>5876.823810177418</c:v>
                </c:pt>
                <c:pt idx="13381">
                  <c:v>5876.823810177418</c:v>
                </c:pt>
                <c:pt idx="13382">
                  <c:v>5876.823810177418</c:v>
                </c:pt>
                <c:pt idx="13383">
                  <c:v>5876.823810177418</c:v>
                </c:pt>
                <c:pt idx="13384">
                  <c:v>5876.823810177418</c:v>
                </c:pt>
                <c:pt idx="13385">
                  <c:v>5876.823810177418</c:v>
                </c:pt>
                <c:pt idx="13386">
                  <c:v>5876.823810177418</c:v>
                </c:pt>
                <c:pt idx="13387">
                  <c:v>5876.823810177418</c:v>
                </c:pt>
                <c:pt idx="13388">
                  <c:v>5876.823810177418</c:v>
                </c:pt>
                <c:pt idx="13389">
                  <c:v>5876.823810177418</c:v>
                </c:pt>
                <c:pt idx="13390">
                  <c:v>5876.823810177418</c:v>
                </c:pt>
                <c:pt idx="13391">
                  <c:v>5876.823810177418</c:v>
                </c:pt>
                <c:pt idx="13392">
                  <c:v>5876.823810177418</c:v>
                </c:pt>
                <c:pt idx="13393">
                  <c:v>5876.823810177418</c:v>
                </c:pt>
                <c:pt idx="13394">
                  <c:v>5876.823810177418</c:v>
                </c:pt>
                <c:pt idx="13395">
                  <c:v>5876.823810177418</c:v>
                </c:pt>
                <c:pt idx="13396">
                  <c:v>5876.823810177418</c:v>
                </c:pt>
                <c:pt idx="13397">
                  <c:v>5876.823810177418</c:v>
                </c:pt>
                <c:pt idx="13398">
                  <c:v>5876.823810177418</c:v>
                </c:pt>
                <c:pt idx="13399">
                  <c:v>5876.823810177418</c:v>
                </c:pt>
                <c:pt idx="13400">
                  <c:v>5876.823810177418</c:v>
                </c:pt>
                <c:pt idx="13401">
                  <c:v>5876.823810177418</c:v>
                </c:pt>
                <c:pt idx="13402">
                  <c:v>5876.823810177418</c:v>
                </c:pt>
                <c:pt idx="13403">
                  <c:v>5876.823810177418</c:v>
                </c:pt>
                <c:pt idx="13404">
                  <c:v>5876.823810177418</c:v>
                </c:pt>
                <c:pt idx="13405">
                  <c:v>5876.823810177418</c:v>
                </c:pt>
                <c:pt idx="13406">
                  <c:v>5876.823810177418</c:v>
                </c:pt>
                <c:pt idx="13407">
                  <c:v>5876.823810177418</c:v>
                </c:pt>
                <c:pt idx="13408">
                  <c:v>5876.823810177418</c:v>
                </c:pt>
                <c:pt idx="13409">
                  <c:v>5876.823810177418</c:v>
                </c:pt>
                <c:pt idx="13410">
                  <c:v>5876.823810177418</c:v>
                </c:pt>
                <c:pt idx="13411">
                  <c:v>5876.823810177418</c:v>
                </c:pt>
                <c:pt idx="13412">
                  <c:v>5876.823810177418</c:v>
                </c:pt>
                <c:pt idx="13413">
                  <c:v>5876.823810177418</c:v>
                </c:pt>
                <c:pt idx="13414">
                  <c:v>5876.823810177418</c:v>
                </c:pt>
                <c:pt idx="13415">
                  <c:v>5876.823810177418</c:v>
                </c:pt>
                <c:pt idx="13416">
                  <c:v>5876.823810177418</c:v>
                </c:pt>
                <c:pt idx="13417">
                  <c:v>5876.823810177418</c:v>
                </c:pt>
                <c:pt idx="13418">
                  <c:v>5876.823810177418</c:v>
                </c:pt>
                <c:pt idx="13419">
                  <c:v>5876.823810177418</c:v>
                </c:pt>
                <c:pt idx="13420">
                  <c:v>5876.823810177418</c:v>
                </c:pt>
                <c:pt idx="13421">
                  <c:v>5876.823810177418</c:v>
                </c:pt>
                <c:pt idx="13422">
                  <c:v>5876.823810177418</c:v>
                </c:pt>
                <c:pt idx="13423">
                  <c:v>5876.823810177418</c:v>
                </c:pt>
                <c:pt idx="13424">
                  <c:v>5876.823810177418</c:v>
                </c:pt>
                <c:pt idx="13425">
                  <c:v>5876.823810177418</c:v>
                </c:pt>
                <c:pt idx="13426">
                  <c:v>5876.823810177418</c:v>
                </c:pt>
                <c:pt idx="13427">
                  <c:v>5876.823810177418</c:v>
                </c:pt>
                <c:pt idx="13428">
                  <c:v>5876.823810177418</c:v>
                </c:pt>
                <c:pt idx="13429">
                  <c:v>5876.823810177418</c:v>
                </c:pt>
                <c:pt idx="13430">
                  <c:v>5876.823810177418</c:v>
                </c:pt>
                <c:pt idx="13431">
                  <c:v>5876.823810177418</c:v>
                </c:pt>
                <c:pt idx="13432">
                  <c:v>5876.823810177418</c:v>
                </c:pt>
                <c:pt idx="13433">
                  <c:v>5876.823810177418</c:v>
                </c:pt>
                <c:pt idx="13434">
                  <c:v>5876.823810177418</c:v>
                </c:pt>
                <c:pt idx="13435">
                  <c:v>5876.823810177418</c:v>
                </c:pt>
                <c:pt idx="13436">
                  <c:v>5876.823810177418</c:v>
                </c:pt>
                <c:pt idx="13437">
                  <c:v>5876.823810177418</c:v>
                </c:pt>
                <c:pt idx="13438">
                  <c:v>5876.823810177418</c:v>
                </c:pt>
                <c:pt idx="13439">
                  <c:v>5876.823810177418</c:v>
                </c:pt>
                <c:pt idx="13440">
                  <c:v>5876.823810177418</c:v>
                </c:pt>
                <c:pt idx="13441">
                  <c:v>5876.823810177418</c:v>
                </c:pt>
                <c:pt idx="13442">
                  <c:v>5876.823810177418</c:v>
                </c:pt>
                <c:pt idx="13443">
                  <c:v>5876.823810177418</c:v>
                </c:pt>
                <c:pt idx="13444">
                  <c:v>5876.823810177418</c:v>
                </c:pt>
                <c:pt idx="13445">
                  <c:v>5876.823810177418</c:v>
                </c:pt>
                <c:pt idx="13446">
                  <c:v>5876.823810177418</c:v>
                </c:pt>
                <c:pt idx="13447">
                  <c:v>5876.823810177418</c:v>
                </c:pt>
                <c:pt idx="13448">
                  <c:v>5876.823810177418</c:v>
                </c:pt>
                <c:pt idx="13449">
                  <c:v>5876.823810177418</c:v>
                </c:pt>
                <c:pt idx="13450">
                  <c:v>5876.823810177418</c:v>
                </c:pt>
                <c:pt idx="13451">
                  <c:v>5876.823810177418</c:v>
                </c:pt>
                <c:pt idx="13452">
                  <c:v>5876.823810177418</c:v>
                </c:pt>
                <c:pt idx="13453">
                  <c:v>5876.823810177418</c:v>
                </c:pt>
                <c:pt idx="13454">
                  <c:v>5876.823810177418</c:v>
                </c:pt>
                <c:pt idx="13455">
                  <c:v>5876.823810177418</c:v>
                </c:pt>
                <c:pt idx="13456">
                  <c:v>5876.823810177418</c:v>
                </c:pt>
                <c:pt idx="13457">
                  <c:v>5876.823810177418</c:v>
                </c:pt>
                <c:pt idx="13458">
                  <c:v>5876.823810177418</c:v>
                </c:pt>
                <c:pt idx="13459">
                  <c:v>5876.823810177418</c:v>
                </c:pt>
                <c:pt idx="13460">
                  <c:v>5876.823810177418</c:v>
                </c:pt>
                <c:pt idx="13461">
                  <c:v>5876.823810177418</c:v>
                </c:pt>
                <c:pt idx="13462">
                  <c:v>5876.823810177418</c:v>
                </c:pt>
                <c:pt idx="13463">
                  <c:v>5876.823810177418</c:v>
                </c:pt>
                <c:pt idx="13464">
                  <c:v>5876.823810177418</c:v>
                </c:pt>
                <c:pt idx="13465">
                  <c:v>5876.823810177418</c:v>
                </c:pt>
                <c:pt idx="13466">
                  <c:v>5876.823810177418</c:v>
                </c:pt>
                <c:pt idx="13467">
                  <c:v>5876.823810177418</c:v>
                </c:pt>
                <c:pt idx="13468">
                  <c:v>5876.823810177418</c:v>
                </c:pt>
                <c:pt idx="13469">
                  <c:v>5876.823810177418</c:v>
                </c:pt>
                <c:pt idx="13470">
                  <c:v>5876.823810177418</c:v>
                </c:pt>
                <c:pt idx="13471">
                  <c:v>5876.823810177418</c:v>
                </c:pt>
                <c:pt idx="13472">
                  <c:v>5876.823810177418</c:v>
                </c:pt>
                <c:pt idx="13473">
                  <c:v>5876.823810177418</c:v>
                </c:pt>
                <c:pt idx="13474">
                  <c:v>5876.823810177418</c:v>
                </c:pt>
                <c:pt idx="13475">
                  <c:v>5876.823810177418</c:v>
                </c:pt>
                <c:pt idx="13476">
                  <c:v>5876.823810177418</c:v>
                </c:pt>
                <c:pt idx="13477">
                  <c:v>5876.823810177418</c:v>
                </c:pt>
                <c:pt idx="13478">
                  <c:v>5876.823810177418</c:v>
                </c:pt>
                <c:pt idx="13479">
                  <c:v>5876.823810177418</c:v>
                </c:pt>
                <c:pt idx="13480">
                  <c:v>5876.823810177418</c:v>
                </c:pt>
                <c:pt idx="13481">
                  <c:v>5876.823810177418</c:v>
                </c:pt>
                <c:pt idx="13482">
                  <c:v>5876.823810177418</c:v>
                </c:pt>
                <c:pt idx="13483">
                  <c:v>5876.823810177418</c:v>
                </c:pt>
                <c:pt idx="13484">
                  <c:v>5876.823810177418</c:v>
                </c:pt>
                <c:pt idx="13485">
                  <c:v>5876.823810177418</c:v>
                </c:pt>
                <c:pt idx="13486">
                  <c:v>5876.823810177418</c:v>
                </c:pt>
                <c:pt idx="13487">
                  <c:v>5876.823810177418</c:v>
                </c:pt>
                <c:pt idx="13488">
                  <c:v>5876.823810177418</c:v>
                </c:pt>
                <c:pt idx="13489">
                  <c:v>5876.823810177418</c:v>
                </c:pt>
                <c:pt idx="13490">
                  <c:v>5876.823810177418</c:v>
                </c:pt>
                <c:pt idx="13491">
                  <c:v>5876.823810177418</c:v>
                </c:pt>
                <c:pt idx="13492">
                  <c:v>5876.823810177418</c:v>
                </c:pt>
                <c:pt idx="13493">
                  <c:v>5876.823810177418</c:v>
                </c:pt>
                <c:pt idx="13494">
                  <c:v>5876.823810177418</c:v>
                </c:pt>
                <c:pt idx="13495">
                  <c:v>5876.823810177418</c:v>
                </c:pt>
                <c:pt idx="13496">
                  <c:v>5876.823810177418</c:v>
                </c:pt>
                <c:pt idx="13497">
                  <c:v>5876.823810177418</c:v>
                </c:pt>
                <c:pt idx="13498">
                  <c:v>5876.823810177418</c:v>
                </c:pt>
                <c:pt idx="13499">
                  <c:v>5876.823810177418</c:v>
                </c:pt>
                <c:pt idx="13500">
                  <c:v>5876.823810177418</c:v>
                </c:pt>
                <c:pt idx="13501">
                  <c:v>5876.823810177418</c:v>
                </c:pt>
                <c:pt idx="13502">
                  <c:v>5876.823810177418</c:v>
                </c:pt>
                <c:pt idx="13503">
                  <c:v>5876.823810177418</c:v>
                </c:pt>
                <c:pt idx="13504">
                  <c:v>5876.823810177418</c:v>
                </c:pt>
                <c:pt idx="13505">
                  <c:v>5876.823810177418</c:v>
                </c:pt>
                <c:pt idx="13506">
                  <c:v>5876.823810177418</c:v>
                </c:pt>
                <c:pt idx="13507">
                  <c:v>5876.823810177418</c:v>
                </c:pt>
                <c:pt idx="13508">
                  <c:v>5876.823810177418</c:v>
                </c:pt>
                <c:pt idx="13509">
                  <c:v>5876.823810177418</c:v>
                </c:pt>
                <c:pt idx="13510">
                  <c:v>5876.823810177418</c:v>
                </c:pt>
                <c:pt idx="13511">
                  <c:v>5876.823810177418</c:v>
                </c:pt>
                <c:pt idx="13512">
                  <c:v>5876.823810177418</c:v>
                </c:pt>
                <c:pt idx="13513">
                  <c:v>5876.823810177418</c:v>
                </c:pt>
                <c:pt idx="13514">
                  <c:v>5876.823810177418</c:v>
                </c:pt>
                <c:pt idx="13515">
                  <c:v>5876.823810177418</c:v>
                </c:pt>
                <c:pt idx="13516">
                  <c:v>5876.823810177418</c:v>
                </c:pt>
                <c:pt idx="13517">
                  <c:v>5876.823810177418</c:v>
                </c:pt>
                <c:pt idx="13518">
                  <c:v>5876.823810177418</c:v>
                </c:pt>
                <c:pt idx="13519">
                  <c:v>5876.823810177418</c:v>
                </c:pt>
                <c:pt idx="13520">
                  <c:v>5876.823810177418</c:v>
                </c:pt>
                <c:pt idx="13521">
                  <c:v>5876.823810177418</c:v>
                </c:pt>
                <c:pt idx="13522">
                  <c:v>5876.823810177418</c:v>
                </c:pt>
                <c:pt idx="13523">
                  <c:v>5876.823810177418</c:v>
                </c:pt>
                <c:pt idx="13524">
                  <c:v>5876.823810177418</c:v>
                </c:pt>
                <c:pt idx="13525">
                  <c:v>5876.823810177418</c:v>
                </c:pt>
                <c:pt idx="13526">
                  <c:v>5876.823810177418</c:v>
                </c:pt>
                <c:pt idx="13527">
                  <c:v>5876.823810177418</c:v>
                </c:pt>
                <c:pt idx="13528">
                  <c:v>5876.823810177418</c:v>
                </c:pt>
                <c:pt idx="13529">
                  <c:v>5876.823810177418</c:v>
                </c:pt>
                <c:pt idx="13530">
                  <c:v>5876.823810177418</c:v>
                </c:pt>
                <c:pt idx="13531">
                  <c:v>5876.823810177418</c:v>
                </c:pt>
                <c:pt idx="13532">
                  <c:v>5876.823810177418</c:v>
                </c:pt>
                <c:pt idx="13533">
                  <c:v>5876.823810177418</c:v>
                </c:pt>
                <c:pt idx="13534">
                  <c:v>5876.823810177418</c:v>
                </c:pt>
                <c:pt idx="13535">
                  <c:v>5876.823810177418</c:v>
                </c:pt>
                <c:pt idx="13536">
                  <c:v>5876.823810177418</c:v>
                </c:pt>
                <c:pt idx="13537">
                  <c:v>5876.823810177418</c:v>
                </c:pt>
                <c:pt idx="13538">
                  <c:v>5876.823810177418</c:v>
                </c:pt>
                <c:pt idx="13539">
                  <c:v>5876.823810177418</c:v>
                </c:pt>
                <c:pt idx="13540">
                  <c:v>5876.823810177418</c:v>
                </c:pt>
                <c:pt idx="13541">
                  <c:v>5876.823810177418</c:v>
                </c:pt>
                <c:pt idx="13542">
                  <c:v>5876.823810177418</c:v>
                </c:pt>
                <c:pt idx="13543">
                  <c:v>5876.823810177418</c:v>
                </c:pt>
                <c:pt idx="13544">
                  <c:v>5876.823810177418</c:v>
                </c:pt>
                <c:pt idx="13545">
                  <c:v>5876.823810177418</c:v>
                </c:pt>
                <c:pt idx="13546">
                  <c:v>5876.823810177418</c:v>
                </c:pt>
                <c:pt idx="13547">
                  <c:v>5876.823810177418</c:v>
                </c:pt>
                <c:pt idx="13548">
                  <c:v>5876.823810177418</c:v>
                </c:pt>
                <c:pt idx="13549">
                  <c:v>5876.823810177418</c:v>
                </c:pt>
                <c:pt idx="13550">
                  <c:v>5876.823810177418</c:v>
                </c:pt>
                <c:pt idx="13551">
                  <c:v>5876.823810177418</c:v>
                </c:pt>
                <c:pt idx="13552">
                  <c:v>5876.823810177418</c:v>
                </c:pt>
                <c:pt idx="13553">
                  <c:v>5876.823810177418</c:v>
                </c:pt>
                <c:pt idx="13554">
                  <c:v>5876.823810177418</c:v>
                </c:pt>
                <c:pt idx="13555">
                  <c:v>5876.823810177418</c:v>
                </c:pt>
                <c:pt idx="13556">
                  <c:v>5876.823810177418</c:v>
                </c:pt>
                <c:pt idx="13557">
                  <c:v>5876.823810177418</c:v>
                </c:pt>
                <c:pt idx="13558">
                  <c:v>5876.823810177418</c:v>
                </c:pt>
                <c:pt idx="13559">
                  <c:v>5876.823810177418</c:v>
                </c:pt>
                <c:pt idx="13560">
                  <c:v>5876.823810177418</c:v>
                </c:pt>
                <c:pt idx="13561">
                  <c:v>5876.823810177418</c:v>
                </c:pt>
                <c:pt idx="13562">
                  <c:v>5876.823810177418</c:v>
                </c:pt>
                <c:pt idx="13563">
                  <c:v>5876.823810177418</c:v>
                </c:pt>
                <c:pt idx="13564">
                  <c:v>5876.823810177418</c:v>
                </c:pt>
                <c:pt idx="13565">
                  <c:v>5876.823810177418</c:v>
                </c:pt>
                <c:pt idx="13566">
                  <c:v>5876.823810177418</c:v>
                </c:pt>
                <c:pt idx="13567">
                  <c:v>5876.823810177418</c:v>
                </c:pt>
                <c:pt idx="13568">
                  <c:v>5876.823810177418</c:v>
                </c:pt>
                <c:pt idx="13569">
                  <c:v>5876.823810177418</c:v>
                </c:pt>
                <c:pt idx="13570">
                  <c:v>5876.823810177418</c:v>
                </c:pt>
                <c:pt idx="13571">
                  <c:v>5876.823810177418</c:v>
                </c:pt>
                <c:pt idx="13572">
                  <c:v>5876.823810177418</c:v>
                </c:pt>
                <c:pt idx="13573">
                  <c:v>5876.823810177418</c:v>
                </c:pt>
                <c:pt idx="13574">
                  <c:v>5876.823810177418</c:v>
                </c:pt>
                <c:pt idx="13575">
                  <c:v>5876.823810177418</c:v>
                </c:pt>
                <c:pt idx="13576">
                  <c:v>5876.823810177418</c:v>
                </c:pt>
                <c:pt idx="13577">
                  <c:v>5876.823810177418</c:v>
                </c:pt>
                <c:pt idx="13578">
                  <c:v>5876.823810177418</c:v>
                </c:pt>
                <c:pt idx="13579">
                  <c:v>5876.823810177418</c:v>
                </c:pt>
                <c:pt idx="13580">
                  <c:v>5876.823810177418</c:v>
                </c:pt>
                <c:pt idx="13581">
                  <c:v>5876.823810177418</c:v>
                </c:pt>
                <c:pt idx="13582">
                  <c:v>5876.823810177418</c:v>
                </c:pt>
                <c:pt idx="13583">
                  <c:v>5876.823810177418</c:v>
                </c:pt>
                <c:pt idx="13584">
                  <c:v>5876.823810177418</c:v>
                </c:pt>
                <c:pt idx="13585">
                  <c:v>5876.823810177418</c:v>
                </c:pt>
                <c:pt idx="13586">
                  <c:v>5876.823810177418</c:v>
                </c:pt>
                <c:pt idx="13587">
                  <c:v>5876.823810177418</c:v>
                </c:pt>
                <c:pt idx="13588">
                  <c:v>5876.823810177418</c:v>
                </c:pt>
                <c:pt idx="13589">
                  <c:v>5876.823810177418</c:v>
                </c:pt>
                <c:pt idx="13590">
                  <c:v>5876.823810177418</c:v>
                </c:pt>
                <c:pt idx="13591">
                  <c:v>5876.823810177418</c:v>
                </c:pt>
                <c:pt idx="13592">
                  <c:v>5876.823810177418</c:v>
                </c:pt>
                <c:pt idx="13593">
                  <c:v>5876.823810177418</c:v>
                </c:pt>
                <c:pt idx="13594">
                  <c:v>5876.823810177418</c:v>
                </c:pt>
                <c:pt idx="13595">
                  <c:v>5876.823810177418</c:v>
                </c:pt>
                <c:pt idx="13596">
                  <c:v>5876.823810177418</c:v>
                </c:pt>
                <c:pt idx="13597">
                  <c:v>5876.823810177418</c:v>
                </c:pt>
                <c:pt idx="13598">
                  <c:v>5876.823810177418</c:v>
                </c:pt>
                <c:pt idx="13599">
                  <c:v>5876.823810177418</c:v>
                </c:pt>
                <c:pt idx="13600">
                  <c:v>5876.823810177418</c:v>
                </c:pt>
                <c:pt idx="13601">
                  <c:v>5876.823810177418</c:v>
                </c:pt>
                <c:pt idx="13602">
                  <c:v>5876.823810177418</c:v>
                </c:pt>
                <c:pt idx="13603">
                  <c:v>5876.823810177418</c:v>
                </c:pt>
                <c:pt idx="13604">
                  <c:v>5876.823810177418</c:v>
                </c:pt>
                <c:pt idx="13605">
                  <c:v>5876.823810177418</c:v>
                </c:pt>
                <c:pt idx="13606">
                  <c:v>5876.823810177418</c:v>
                </c:pt>
                <c:pt idx="13607">
                  <c:v>5876.823810177418</c:v>
                </c:pt>
                <c:pt idx="13608">
                  <c:v>5876.823810177418</c:v>
                </c:pt>
                <c:pt idx="13609">
                  <c:v>5876.823810177418</c:v>
                </c:pt>
                <c:pt idx="13610">
                  <c:v>5876.823810177418</c:v>
                </c:pt>
                <c:pt idx="13611">
                  <c:v>5876.823810177418</c:v>
                </c:pt>
                <c:pt idx="13612">
                  <c:v>5876.823810177418</c:v>
                </c:pt>
                <c:pt idx="13613">
                  <c:v>5876.823810177418</c:v>
                </c:pt>
                <c:pt idx="13614">
                  <c:v>5876.823810177418</c:v>
                </c:pt>
                <c:pt idx="13615">
                  <c:v>5876.823810177418</c:v>
                </c:pt>
                <c:pt idx="13616">
                  <c:v>5876.823810177418</c:v>
                </c:pt>
                <c:pt idx="13617">
                  <c:v>5876.823810177418</c:v>
                </c:pt>
                <c:pt idx="13618">
                  <c:v>5876.823810177418</c:v>
                </c:pt>
                <c:pt idx="13619">
                  <c:v>5876.823810177418</c:v>
                </c:pt>
                <c:pt idx="13620">
                  <c:v>5876.823810177418</c:v>
                </c:pt>
                <c:pt idx="13621">
                  <c:v>5876.823810177418</c:v>
                </c:pt>
                <c:pt idx="13622">
                  <c:v>5876.823810177418</c:v>
                </c:pt>
                <c:pt idx="13623">
                  <c:v>5876.823810177418</c:v>
                </c:pt>
                <c:pt idx="13624">
                  <c:v>5876.823810177418</c:v>
                </c:pt>
                <c:pt idx="13625">
                  <c:v>5876.823810177418</c:v>
                </c:pt>
                <c:pt idx="13626">
                  <c:v>5876.823810177418</c:v>
                </c:pt>
                <c:pt idx="13627">
                  <c:v>5876.823810177418</c:v>
                </c:pt>
                <c:pt idx="13628">
                  <c:v>5876.823810177418</c:v>
                </c:pt>
                <c:pt idx="13629">
                  <c:v>5876.823810177418</c:v>
                </c:pt>
                <c:pt idx="13630">
                  <c:v>5876.823810177418</c:v>
                </c:pt>
                <c:pt idx="13631">
                  <c:v>5876.823810177418</c:v>
                </c:pt>
                <c:pt idx="13632">
                  <c:v>5876.823810177418</c:v>
                </c:pt>
                <c:pt idx="13633">
                  <c:v>5876.823810177418</c:v>
                </c:pt>
                <c:pt idx="13634">
                  <c:v>5876.823810177418</c:v>
                </c:pt>
                <c:pt idx="13635">
                  <c:v>5876.823810177418</c:v>
                </c:pt>
                <c:pt idx="13636">
                  <c:v>5876.823810177418</c:v>
                </c:pt>
                <c:pt idx="13637">
                  <c:v>5876.823810177418</c:v>
                </c:pt>
                <c:pt idx="13638">
                  <c:v>5876.823810177418</c:v>
                </c:pt>
                <c:pt idx="13639">
                  <c:v>5876.823810177418</c:v>
                </c:pt>
                <c:pt idx="13640">
                  <c:v>5876.823810177418</c:v>
                </c:pt>
                <c:pt idx="13641">
                  <c:v>5876.823810177418</c:v>
                </c:pt>
                <c:pt idx="13642">
                  <c:v>5876.823810177418</c:v>
                </c:pt>
                <c:pt idx="13643">
                  <c:v>5876.823810177418</c:v>
                </c:pt>
                <c:pt idx="13644">
                  <c:v>5876.823810177418</c:v>
                </c:pt>
                <c:pt idx="13645">
                  <c:v>5876.823810177418</c:v>
                </c:pt>
                <c:pt idx="13646">
                  <c:v>5876.823810177418</c:v>
                </c:pt>
                <c:pt idx="13647">
                  <c:v>5876.823810177418</c:v>
                </c:pt>
                <c:pt idx="13648">
                  <c:v>5876.823810177418</c:v>
                </c:pt>
                <c:pt idx="13649">
                  <c:v>5876.823810177418</c:v>
                </c:pt>
                <c:pt idx="13650">
                  <c:v>5876.823810177418</c:v>
                </c:pt>
                <c:pt idx="13651">
                  <c:v>5876.823810177418</c:v>
                </c:pt>
                <c:pt idx="13652">
                  <c:v>5876.823810177418</c:v>
                </c:pt>
                <c:pt idx="13653">
                  <c:v>5876.823810177418</c:v>
                </c:pt>
                <c:pt idx="13654">
                  <c:v>5876.823810177418</c:v>
                </c:pt>
                <c:pt idx="13655">
                  <c:v>5876.823810177418</c:v>
                </c:pt>
                <c:pt idx="13656">
                  <c:v>5876.823810177418</c:v>
                </c:pt>
                <c:pt idx="13657">
                  <c:v>5876.823810177418</c:v>
                </c:pt>
                <c:pt idx="13658">
                  <c:v>5876.823810177418</c:v>
                </c:pt>
                <c:pt idx="13659">
                  <c:v>5876.823810177418</c:v>
                </c:pt>
                <c:pt idx="13660">
                  <c:v>5876.823810177418</c:v>
                </c:pt>
                <c:pt idx="13661">
                  <c:v>5876.823810177418</c:v>
                </c:pt>
                <c:pt idx="13662">
                  <c:v>5876.823810177418</c:v>
                </c:pt>
                <c:pt idx="13663">
                  <c:v>5876.823810177418</c:v>
                </c:pt>
                <c:pt idx="13664">
                  <c:v>5876.823810177418</c:v>
                </c:pt>
                <c:pt idx="13665">
                  <c:v>5876.823810177418</c:v>
                </c:pt>
                <c:pt idx="13666">
                  <c:v>5876.823810177418</c:v>
                </c:pt>
                <c:pt idx="13667">
                  <c:v>5876.823810177418</c:v>
                </c:pt>
                <c:pt idx="13668">
                  <c:v>5876.823810177418</c:v>
                </c:pt>
                <c:pt idx="13669">
                  <c:v>5876.823810177418</c:v>
                </c:pt>
                <c:pt idx="13670">
                  <c:v>5876.823810177418</c:v>
                </c:pt>
                <c:pt idx="13671">
                  <c:v>5876.823810177418</c:v>
                </c:pt>
                <c:pt idx="13672">
                  <c:v>5876.823810177418</c:v>
                </c:pt>
                <c:pt idx="13673">
                  <c:v>5876.823810177418</c:v>
                </c:pt>
                <c:pt idx="13674">
                  <c:v>5876.823810177418</c:v>
                </c:pt>
                <c:pt idx="13675">
                  <c:v>5876.823810177418</c:v>
                </c:pt>
                <c:pt idx="13676">
                  <c:v>5876.823810177418</c:v>
                </c:pt>
                <c:pt idx="13677">
                  <c:v>5876.823810177418</c:v>
                </c:pt>
                <c:pt idx="13678">
                  <c:v>5876.823810177418</c:v>
                </c:pt>
                <c:pt idx="13679">
                  <c:v>5876.823810177418</c:v>
                </c:pt>
                <c:pt idx="13680">
                  <c:v>5876.823810177418</c:v>
                </c:pt>
                <c:pt idx="13681">
                  <c:v>5876.823810177418</c:v>
                </c:pt>
                <c:pt idx="13682">
                  <c:v>5876.823810177418</c:v>
                </c:pt>
                <c:pt idx="13683">
                  <c:v>5876.823810177418</c:v>
                </c:pt>
                <c:pt idx="13684">
                  <c:v>5876.823810177418</c:v>
                </c:pt>
                <c:pt idx="13685">
                  <c:v>5876.823810177418</c:v>
                </c:pt>
                <c:pt idx="13686">
                  <c:v>5876.823810177418</c:v>
                </c:pt>
                <c:pt idx="13687">
                  <c:v>5876.823810177418</c:v>
                </c:pt>
                <c:pt idx="13688">
                  <c:v>5876.823810177418</c:v>
                </c:pt>
                <c:pt idx="13689">
                  <c:v>5876.823810177418</c:v>
                </c:pt>
                <c:pt idx="13690">
                  <c:v>5876.823810177418</c:v>
                </c:pt>
                <c:pt idx="13691">
                  <c:v>5876.823810177418</c:v>
                </c:pt>
                <c:pt idx="13692">
                  <c:v>5876.823810177418</c:v>
                </c:pt>
                <c:pt idx="13693">
                  <c:v>5876.823810177418</c:v>
                </c:pt>
                <c:pt idx="13694">
                  <c:v>5876.823810177418</c:v>
                </c:pt>
                <c:pt idx="13695">
                  <c:v>5876.823810177418</c:v>
                </c:pt>
                <c:pt idx="13696">
                  <c:v>5876.823810177418</c:v>
                </c:pt>
                <c:pt idx="13697">
                  <c:v>5876.823810177418</c:v>
                </c:pt>
                <c:pt idx="13698">
                  <c:v>5876.823810177418</c:v>
                </c:pt>
                <c:pt idx="13699">
                  <c:v>5876.823810177418</c:v>
                </c:pt>
                <c:pt idx="13700">
                  <c:v>5876.823810177418</c:v>
                </c:pt>
                <c:pt idx="13701">
                  <c:v>5876.823810177418</c:v>
                </c:pt>
                <c:pt idx="13702">
                  <c:v>5876.823810177418</c:v>
                </c:pt>
                <c:pt idx="13703">
                  <c:v>5876.823810177418</c:v>
                </c:pt>
                <c:pt idx="13704">
                  <c:v>5876.823810177418</c:v>
                </c:pt>
                <c:pt idx="13705">
                  <c:v>5876.823810177418</c:v>
                </c:pt>
                <c:pt idx="13706">
                  <c:v>5876.823810177418</c:v>
                </c:pt>
                <c:pt idx="13707">
                  <c:v>5876.823810177418</c:v>
                </c:pt>
                <c:pt idx="13708">
                  <c:v>5876.823810177418</c:v>
                </c:pt>
                <c:pt idx="13709">
                  <c:v>5876.823810177418</c:v>
                </c:pt>
                <c:pt idx="13710">
                  <c:v>5876.823810177418</c:v>
                </c:pt>
                <c:pt idx="13711">
                  <c:v>5876.823810177418</c:v>
                </c:pt>
                <c:pt idx="13712">
                  <c:v>5876.823810177418</c:v>
                </c:pt>
                <c:pt idx="13713">
                  <c:v>5876.823810177418</c:v>
                </c:pt>
                <c:pt idx="13714">
                  <c:v>5876.823810177418</c:v>
                </c:pt>
                <c:pt idx="13715">
                  <c:v>5876.823810177418</c:v>
                </c:pt>
                <c:pt idx="13716">
                  <c:v>5876.823810177418</c:v>
                </c:pt>
                <c:pt idx="13717">
                  <c:v>5876.823810177418</c:v>
                </c:pt>
                <c:pt idx="13718">
                  <c:v>5876.823810177418</c:v>
                </c:pt>
                <c:pt idx="13719">
                  <c:v>5876.823810177418</c:v>
                </c:pt>
                <c:pt idx="13720">
                  <c:v>5876.823810177418</c:v>
                </c:pt>
                <c:pt idx="13721">
                  <c:v>5876.823810177418</c:v>
                </c:pt>
                <c:pt idx="13722">
                  <c:v>5876.823810177418</c:v>
                </c:pt>
                <c:pt idx="13723">
                  <c:v>5876.823810177418</c:v>
                </c:pt>
                <c:pt idx="13724">
                  <c:v>5876.823810177418</c:v>
                </c:pt>
                <c:pt idx="13725">
                  <c:v>5876.823810177418</c:v>
                </c:pt>
                <c:pt idx="13726">
                  <c:v>5876.823810177418</c:v>
                </c:pt>
                <c:pt idx="13727">
                  <c:v>5876.823810177418</c:v>
                </c:pt>
                <c:pt idx="13728">
                  <c:v>5876.823810177418</c:v>
                </c:pt>
                <c:pt idx="13729">
                  <c:v>5876.823810177418</c:v>
                </c:pt>
                <c:pt idx="13730">
                  <c:v>5876.823810177418</c:v>
                </c:pt>
                <c:pt idx="13731">
                  <c:v>5876.823810177418</c:v>
                </c:pt>
                <c:pt idx="13732">
                  <c:v>5876.823810177418</c:v>
                </c:pt>
                <c:pt idx="13733">
                  <c:v>5876.823810177418</c:v>
                </c:pt>
                <c:pt idx="13734">
                  <c:v>5876.823810177418</c:v>
                </c:pt>
                <c:pt idx="13735">
                  <c:v>5876.823810177418</c:v>
                </c:pt>
                <c:pt idx="13736">
                  <c:v>5876.823810177418</c:v>
                </c:pt>
                <c:pt idx="13737">
                  <c:v>5876.823810177418</c:v>
                </c:pt>
                <c:pt idx="13738">
                  <c:v>5876.823810177418</c:v>
                </c:pt>
                <c:pt idx="13739">
                  <c:v>5876.823810177418</c:v>
                </c:pt>
                <c:pt idx="13740">
                  <c:v>5876.823810177418</c:v>
                </c:pt>
                <c:pt idx="13741">
                  <c:v>5876.823810177418</c:v>
                </c:pt>
                <c:pt idx="13742">
                  <c:v>5876.823810177418</c:v>
                </c:pt>
                <c:pt idx="13743">
                  <c:v>5876.823810177418</c:v>
                </c:pt>
                <c:pt idx="13744">
                  <c:v>5876.823810177418</c:v>
                </c:pt>
                <c:pt idx="13745">
                  <c:v>5876.823810177418</c:v>
                </c:pt>
                <c:pt idx="13746">
                  <c:v>5876.823810177418</c:v>
                </c:pt>
                <c:pt idx="13747">
                  <c:v>5876.823810177418</c:v>
                </c:pt>
                <c:pt idx="13748">
                  <c:v>5876.823810177418</c:v>
                </c:pt>
                <c:pt idx="13749">
                  <c:v>5876.823810177418</c:v>
                </c:pt>
                <c:pt idx="13750">
                  <c:v>5876.823810177418</c:v>
                </c:pt>
                <c:pt idx="13751">
                  <c:v>5876.823810177418</c:v>
                </c:pt>
                <c:pt idx="13752">
                  <c:v>5876.823810177418</c:v>
                </c:pt>
                <c:pt idx="13753">
                  <c:v>5876.823810177418</c:v>
                </c:pt>
                <c:pt idx="13754">
                  <c:v>5876.823810177418</c:v>
                </c:pt>
                <c:pt idx="13755">
                  <c:v>5876.823810177418</c:v>
                </c:pt>
                <c:pt idx="13756">
                  <c:v>5876.823810177418</c:v>
                </c:pt>
                <c:pt idx="13757">
                  <c:v>5876.823810177418</c:v>
                </c:pt>
                <c:pt idx="13758">
                  <c:v>5876.823810177418</c:v>
                </c:pt>
                <c:pt idx="13759">
                  <c:v>5876.823810177418</c:v>
                </c:pt>
                <c:pt idx="13760">
                  <c:v>5876.823810177418</c:v>
                </c:pt>
                <c:pt idx="13761">
                  <c:v>5876.823810177418</c:v>
                </c:pt>
                <c:pt idx="13762">
                  <c:v>5876.823810177418</c:v>
                </c:pt>
                <c:pt idx="13763">
                  <c:v>5876.823810177418</c:v>
                </c:pt>
                <c:pt idx="13764">
                  <c:v>5876.823810177418</c:v>
                </c:pt>
                <c:pt idx="13765">
                  <c:v>5876.823810177418</c:v>
                </c:pt>
                <c:pt idx="13766">
                  <c:v>5876.823810177418</c:v>
                </c:pt>
                <c:pt idx="13767">
                  <c:v>5876.823810177418</c:v>
                </c:pt>
                <c:pt idx="13768">
                  <c:v>5876.823810177418</c:v>
                </c:pt>
                <c:pt idx="13769">
                  <c:v>5876.823810177418</c:v>
                </c:pt>
                <c:pt idx="13770">
                  <c:v>5876.823810177418</c:v>
                </c:pt>
                <c:pt idx="13771">
                  <c:v>5876.823810177418</c:v>
                </c:pt>
                <c:pt idx="13772">
                  <c:v>5876.823810177418</c:v>
                </c:pt>
                <c:pt idx="13773">
                  <c:v>5876.823810177418</c:v>
                </c:pt>
                <c:pt idx="13774">
                  <c:v>5876.823810177418</c:v>
                </c:pt>
                <c:pt idx="13775">
                  <c:v>5876.823810177418</c:v>
                </c:pt>
                <c:pt idx="13776">
                  <c:v>5876.823810177418</c:v>
                </c:pt>
                <c:pt idx="13777">
                  <c:v>5876.823810177418</c:v>
                </c:pt>
                <c:pt idx="13778">
                  <c:v>5876.823810177418</c:v>
                </c:pt>
                <c:pt idx="13779">
                  <c:v>5876.823810177418</c:v>
                </c:pt>
                <c:pt idx="13780">
                  <c:v>5876.823810177418</c:v>
                </c:pt>
                <c:pt idx="13781">
                  <c:v>5876.823810177418</c:v>
                </c:pt>
                <c:pt idx="13782">
                  <c:v>5876.823810177418</c:v>
                </c:pt>
                <c:pt idx="13783">
                  <c:v>5876.823810177418</c:v>
                </c:pt>
                <c:pt idx="13784">
                  <c:v>5876.823810177418</c:v>
                </c:pt>
                <c:pt idx="13785">
                  <c:v>5876.823810177418</c:v>
                </c:pt>
                <c:pt idx="13786">
                  <c:v>5876.823810177418</c:v>
                </c:pt>
                <c:pt idx="13787">
                  <c:v>5876.823810177418</c:v>
                </c:pt>
                <c:pt idx="13788">
                  <c:v>5876.823810177418</c:v>
                </c:pt>
                <c:pt idx="13789">
                  <c:v>5876.823810177418</c:v>
                </c:pt>
                <c:pt idx="13790">
                  <c:v>5876.823810177418</c:v>
                </c:pt>
                <c:pt idx="13791">
                  <c:v>5876.823810177418</c:v>
                </c:pt>
                <c:pt idx="13792">
                  <c:v>5876.823810177418</c:v>
                </c:pt>
                <c:pt idx="13793">
                  <c:v>5876.823810177418</c:v>
                </c:pt>
                <c:pt idx="13794">
                  <c:v>5876.823810177418</c:v>
                </c:pt>
                <c:pt idx="13795">
                  <c:v>5876.823810177418</c:v>
                </c:pt>
                <c:pt idx="13796">
                  <c:v>5876.823810177418</c:v>
                </c:pt>
                <c:pt idx="13797">
                  <c:v>5876.823810177418</c:v>
                </c:pt>
                <c:pt idx="13798">
                  <c:v>5876.823810177418</c:v>
                </c:pt>
                <c:pt idx="13799">
                  <c:v>5876.823810177418</c:v>
                </c:pt>
                <c:pt idx="13800">
                  <c:v>5876.823810177418</c:v>
                </c:pt>
                <c:pt idx="13801">
                  <c:v>5876.823810177418</c:v>
                </c:pt>
                <c:pt idx="13802">
                  <c:v>5876.823810177418</c:v>
                </c:pt>
                <c:pt idx="13803">
                  <c:v>5876.823810177418</c:v>
                </c:pt>
                <c:pt idx="13804">
                  <c:v>5876.823810177418</c:v>
                </c:pt>
                <c:pt idx="13805">
                  <c:v>5876.823810177418</c:v>
                </c:pt>
                <c:pt idx="13806">
                  <c:v>5876.823810177418</c:v>
                </c:pt>
                <c:pt idx="13807">
                  <c:v>5876.823810177418</c:v>
                </c:pt>
                <c:pt idx="13808">
                  <c:v>5876.823810177418</c:v>
                </c:pt>
                <c:pt idx="13809">
                  <c:v>5876.823810177418</c:v>
                </c:pt>
                <c:pt idx="13810">
                  <c:v>5876.823810177418</c:v>
                </c:pt>
                <c:pt idx="13811">
                  <c:v>5876.823810177418</c:v>
                </c:pt>
                <c:pt idx="13812">
                  <c:v>5876.823810177418</c:v>
                </c:pt>
                <c:pt idx="13813">
                  <c:v>5876.823810177418</c:v>
                </c:pt>
                <c:pt idx="13814">
                  <c:v>5876.823810177418</c:v>
                </c:pt>
                <c:pt idx="13815">
                  <c:v>5876.823810177418</c:v>
                </c:pt>
                <c:pt idx="13816">
                  <c:v>5876.823810177418</c:v>
                </c:pt>
                <c:pt idx="13817">
                  <c:v>5876.823810177418</c:v>
                </c:pt>
                <c:pt idx="13818">
                  <c:v>5876.823810177418</c:v>
                </c:pt>
                <c:pt idx="13819">
                  <c:v>5876.823810177418</c:v>
                </c:pt>
                <c:pt idx="13820">
                  <c:v>5876.823810177418</c:v>
                </c:pt>
                <c:pt idx="13821">
                  <c:v>5876.823810177418</c:v>
                </c:pt>
                <c:pt idx="13822">
                  <c:v>5876.823810177418</c:v>
                </c:pt>
                <c:pt idx="13823">
                  <c:v>5876.823810177418</c:v>
                </c:pt>
                <c:pt idx="13824">
                  <c:v>5876.823810177418</c:v>
                </c:pt>
                <c:pt idx="13825">
                  <c:v>5876.823810177418</c:v>
                </c:pt>
                <c:pt idx="13826">
                  <c:v>5876.823810177418</c:v>
                </c:pt>
                <c:pt idx="13827">
                  <c:v>5876.823810177418</c:v>
                </c:pt>
                <c:pt idx="13828">
                  <c:v>5876.823810177418</c:v>
                </c:pt>
                <c:pt idx="13829">
                  <c:v>5876.823810177418</c:v>
                </c:pt>
                <c:pt idx="13830">
                  <c:v>5876.823810177418</c:v>
                </c:pt>
                <c:pt idx="13831">
                  <c:v>5876.823810177418</c:v>
                </c:pt>
                <c:pt idx="13832">
                  <c:v>5876.823810177418</c:v>
                </c:pt>
                <c:pt idx="13833">
                  <c:v>5876.823810177418</c:v>
                </c:pt>
                <c:pt idx="13834">
                  <c:v>5876.823810177418</c:v>
                </c:pt>
                <c:pt idx="13835">
                  <c:v>5876.823810177418</c:v>
                </c:pt>
                <c:pt idx="13836">
                  <c:v>5876.823810177418</c:v>
                </c:pt>
                <c:pt idx="13837">
                  <c:v>5876.823810177418</c:v>
                </c:pt>
                <c:pt idx="13838">
                  <c:v>5876.823810177418</c:v>
                </c:pt>
                <c:pt idx="13839">
                  <c:v>5876.823810177418</c:v>
                </c:pt>
                <c:pt idx="13840">
                  <c:v>5876.823810177418</c:v>
                </c:pt>
                <c:pt idx="13841">
                  <c:v>5876.823810177418</c:v>
                </c:pt>
                <c:pt idx="13842">
                  <c:v>5876.823810177418</c:v>
                </c:pt>
                <c:pt idx="13843">
                  <c:v>5876.823810177418</c:v>
                </c:pt>
                <c:pt idx="13844">
                  <c:v>5876.823810177418</c:v>
                </c:pt>
                <c:pt idx="13845">
                  <c:v>5876.823810177418</c:v>
                </c:pt>
                <c:pt idx="13846">
                  <c:v>5876.823810177418</c:v>
                </c:pt>
                <c:pt idx="13847">
                  <c:v>5876.823810177418</c:v>
                </c:pt>
                <c:pt idx="13848">
                  <c:v>5876.823810177418</c:v>
                </c:pt>
                <c:pt idx="13849">
                  <c:v>5876.823810177418</c:v>
                </c:pt>
                <c:pt idx="13850">
                  <c:v>5876.823810177418</c:v>
                </c:pt>
                <c:pt idx="13851">
                  <c:v>5876.823810177418</c:v>
                </c:pt>
                <c:pt idx="13852">
                  <c:v>5876.823810177418</c:v>
                </c:pt>
                <c:pt idx="13853">
                  <c:v>5876.823810177418</c:v>
                </c:pt>
                <c:pt idx="13854">
                  <c:v>5876.823810177418</c:v>
                </c:pt>
                <c:pt idx="13855">
                  <c:v>5876.823810177418</c:v>
                </c:pt>
                <c:pt idx="13856">
                  <c:v>5876.823810177418</c:v>
                </c:pt>
                <c:pt idx="13857">
                  <c:v>5876.823810177418</c:v>
                </c:pt>
                <c:pt idx="13858">
                  <c:v>5876.823810177418</c:v>
                </c:pt>
                <c:pt idx="13859">
                  <c:v>5876.823810177418</c:v>
                </c:pt>
                <c:pt idx="13860">
                  <c:v>5876.823810177418</c:v>
                </c:pt>
                <c:pt idx="13861">
                  <c:v>5876.823810177418</c:v>
                </c:pt>
                <c:pt idx="13862">
                  <c:v>5876.823810177418</c:v>
                </c:pt>
                <c:pt idx="13863">
                  <c:v>5876.823810177418</c:v>
                </c:pt>
                <c:pt idx="13864">
                  <c:v>5876.823810177418</c:v>
                </c:pt>
                <c:pt idx="13865">
                  <c:v>5876.823810177418</c:v>
                </c:pt>
                <c:pt idx="13866">
                  <c:v>5876.823810177418</c:v>
                </c:pt>
                <c:pt idx="13867">
                  <c:v>5876.823810177418</c:v>
                </c:pt>
                <c:pt idx="13868">
                  <c:v>5876.823810177418</c:v>
                </c:pt>
                <c:pt idx="13869">
                  <c:v>5876.823810177418</c:v>
                </c:pt>
                <c:pt idx="13870">
                  <c:v>5876.823810177418</c:v>
                </c:pt>
                <c:pt idx="13871">
                  <c:v>5876.823810177418</c:v>
                </c:pt>
                <c:pt idx="13872">
                  <c:v>5876.823810177418</c:v>
                </c:pt>
                <c:pt idx="13873">
                  <c:v>5876.823810177418</c:v>
                </c:pt>
                <c:pt idx="13874">
                  <c:v>5876.823810177418</c:v>
                </c:pt>
                <c:pt idx="13875">
                  <c:v>5876.823810177418</c:v>
                </c:pt>
                <c:pt idx="13876">
                  <c:v>5876.823810177418</c:v>
                </c:pt>
                <c:pt idx="13877">
                  <c:v>5876.823810177418</c:v>
                </c:pt>
                <c:pt idx="13878">
                  <c:v>5876.823810177418</c:v>
                </c:pt>
                <c:pt idx="13879">
                  <c:v>5876.823810177418</c:v>
                </c:pt>
                <c:pt idx="13880">
                  <c:v>5876.823810177418</c:v>
                </c:pt>
                <c:pt idx="13881">
                  <c:v>5876.823810177418</c:v>
                </c:pt>
                <c:pt idx="13882">
                  <c:v>5876.823810177418</c:v>
                </c:pt>
                <c:pt idx="13883">
                  <c:v>5876.823810177418</c:v>
                </c:pt>
                <c:pt idx="13884">
                  <c:v>5876.823810177418</c:v>
                </c:pt>
                <c:pt idx="13885">
                  <c:v>5876.823810177418</c:v>
                </c:pt>
                <c:pt idx="13886">
                  <c:v>5876.823810177418</c:v>
                </c:pt>
                <c:pt idx="13887">
                  <c:v>5876.823810177418</c:v>
                </c:pt>
                <c:pt idx="13888">
                  <c:v>5876.823810177418</c:v>
                </c:pt>
                <c:pt idx="13889">
                  <c:v>5876.823810177418</c:v>
                </c:pt>
                <c:pt idx="13890">
                  <c:v>5876.823810177418</c:v>
                </c:pt>
                <c:pt idx="13891">
                  <c:v>5876.823810177418</c:v>
                </c:pt>
                <c:pt idx="13892">
                  <c:v>5876.823810177418</c:v>
                </c:pt>
                <c:pt idx="13893">
                  <c:v>5876.823810177418</c:v>
                </c:pt>
                <c:pt idx="13894">
                  <c:v>5876.823810177418</c:v>
                </c:pt>
                <c:pt idx="13895">
                  <c:v>5876.823810177418</c:v>
                </c:pt>
                <c:pt idx="13896">
                  <c:v>5876.823810177418</c:v>
                </c:pt>
                <c:pt idx="13897">
                  <c:v>5876.823810177418</c:v>
                </c:pt>
                <c:pt idx="13898">
                  <c:v>5876.823810177418</c:v>
                </c:pt>
                <c:pt idx="13899">
                  <c:v>5876.823810177418</c:v>
                </c:pt>
                <c:pt idx="13900">
                  <c:v>5876.823810177418</c:v>
                </c:pt>
                <c:pt idx="13901">
                  <c:v>5876.823810177418</c:v>
                </c:pt>
                <c:pt idx="13902">
                  <c:v>5876.823810177418</c:v>
                </c:pt>
                <c:pt idx="13903">
                  <c:v>5876.823810177418</c:v>
                </c:pt>
                <c:pt idx="13904">
                  <c:v>5876.823810177418</c:v>
                </c:pt>
                <c:pt idx="13905">
                  <c:v>5876.823810177418</c:v>
                </c:pt>
                <c:pt idx="13906">
                  <c:v>5876.823810177418</c:v>
                </c:pt>
                <c:pt idx="13907">
                  <c:v>5876.823810177418</c:v>
                </c:pt>
                <c:pt idx="13908">
                  <c:v>5876.823810177418</c:v>
                </c:pt>
                <c:pt idx="13909">
                  <c:v>5876.823810177418</c:v>
                </c:pt>
                <c:pt idx="13910">
                  <c:v>5876.823810177418</c:v>
                </c:pt>
                <c:pt idx="13911">
                  <c:v>5876.823810177418</c:v>
                </c:pt>
                <c:pt idx="13912">
                  <c:v>5876.823810177418</c:v>
                </c:pt>
                <c:pt idx="13913">
                  <c:v>5876.823810177418</c:v>
                </c:pt>
                <c:pt idx="13914">
                  <c:v>5876.823810177418</c:v>
                </c:pt>
                <c:pt idx="13915">
                  <c:v>5876.823810177418</c:v>
                </c:pt>
                <c:pt idx="13916">
                  <c:v>5876.823810177418</c:v>
                </c:pt>
                <c:pt idx="13917">
                  <c:v>5876.823810177418</c:v>
                </c:pt>
                <c:pt idx="13918">
                  <c:v>5876.823810177418</c:v>
                </c:pt>
                <c:pt idx="13919">
                  <c:v>5876.823810177418</c:v>
                </c:pt>
                <c:pt idx="13920">
                  <c:v>5876.823810177418</c:v>
                </c:pt>
                <c:pt idx="13921">
                  <c:v>5876.823810177418</c:v>
                </c:pt>
                <c:pt idx="13922">
                  <c:v>5876.823810177418</c:v>
                </c:pt>
                <c:pt idx="13923">
                  <c:v>5876.823810177418</c:v>
                </c:pt>
                <c:pt idx="13924">
                  <c:v>5876.823810177418</c:v>
                </c:pt>
                <c:pt idx="13925">
                  <c:v>5876.823810177418</c:v>
                </c:pt>
                <c:pt idx="13926">
                  <c:v>5876.823810177418</c:v>
                </c:pt>
                <c:pt idx="13927">
                  <c:v>5876.823810177418</c:v>
                </c:pt>
                <c:pt idx="13928">
                  <c:v>5876.823810177418</c:v>
                </c:pt>
                <c:pt idx="13929">
                  <c:v>5876.823810177418</c:v>
                </c:pt>
                <c:pt idx="13930">
                  <c:v>5876.823810177418</c:v>
                </c:pt>
                <c:pt idx="13931">
                  <c:v>5876.823810177418</c:v>
                </c:pt>
                <c:pt idx="13932">
                  <c:v>5876.823810177418</c:v>
                </c:pt>
                <c:pt idx="13933">
                  <c:v>5876.823810177418</c:v>
                </c:pt>
                <c:pt idx="13934">
                  <c:v>5876.823810177418</c:v>
                </c:pt>
                <c:pt idx="13935">
                  <c:v>5876.823810177418</c:v>
                </c:pt>
                <c:pt idx="13936">
                  <c:v>5876.823810177418</c:v>
                </c:pt>
                <c:pt idx="13937">
                  <c:v>5876.823810177418</c:v>
                </c:pt>
                <c:pt idx="13938">
                  <c:v>5876.823810177418</c:v>
                </c:pt>
                <c:pt idx="13939">
                  <c:v>5876.823810177418</c:v>
                </c:pt>
                <c:pt idx="13940">
                  <c:v>5876.823810177418</c:v>
                </c:pt>
                <c:pt idx="13941">
                  <c:v>5876.823810177418</c:v>
                </c:pt>
                <c:pt idx="13942">
                  <c:v>5876.823810177418</c:v>
                </c:pt>
                <c:pt idx="13943">
                  <c:v>5876.823810177418</c:v>
                </c:pt>
                <c:pt idx="13944">
                  <c:v>5876.823810177418</c:v>
                </c:pt>
                <c:pt idx="13945">
                  <c:v>5876.823810177418</c:v>
                </c:pt>
                <c:pt idx="13946">
                  <c:v>5876.823810177418</c:v>
                </c:pt>
                <c:pt idx="13947">
                  <c:v>5876.823810177418</c:v>
                </c:pt>
                <c:pt idx="13948">
                  <c:v>5876.823810177418</c:v>
                </c:pt>
                <c:pt idx="13949">
                  <c:v>5876.823810177418</c:v>
                </c:pt>
                <c:pt idx="13950">
                  <c:v>5876.823810177418</c:v>
                </c:pt>
                <c:pt idx="13951">
                  <c:v>5876.823810177418</c:v>
                </c:pt>
                <c:pt idx="13952">
                  <c:v>5876.823810177418</c:v>
                </c:pt>
                <c:pt idx="13953">
                  <c:v>5876.823810177418</c:v>
                </c:pt>
                <c:pt idx="13954">
                  <c:v>5876.823810177418</c:v>
                </c:pt>
                <c:pt idx="13955">
                  <c:v>5876.823810177418</c:v>
                </c:pt>
                <c:pt idx="13956">
                  <c:v>5876.823810177418</c:v>
                </c:pt>
                <c:pt idx="13957">
                  <c:v>5876.823810177418</c:v>
                </c:pt>
                <c:pt idx="13958">
                  <c:v>5876.823810177418</c:v>
                </c:pt>
                <c:pt idx="13959">
                  <c:v>5876.823810177418</c:v>
                </c:pt>
                <c:pt idx="13960">
                  <c:v>5876.823810177418</c:v>
                </c:pt>
                <c:pt idx="13961">
                  <c:v>5876.823810177418</c:v>
                </c:pt>
                <c:pt idx="13962">
                  <c:v>5876.823810177418</c:v>
                </c:pt>
                <c:pt idx="13963">
                  <c:v>5876.823810177418</c:v>
                </c:pt>
                <c:pt idx="13964">
                  <c:v>5876.823810177418</c:v>
                </c:pt>
                <c:pt idx="13965">
                  <c:v>5876.823810177418</c:v>
                </c:pt>
                <c:pt idx="13966">
                  <c:v>5876.823810177418</c:v>
                </c:pt>
                <c:pt idx="13967">
                  <c:v>5876.823810177418</c:v>
                </c:pt>
                <c:pt idx="13968">
                  <c:v>5876.823810177418</c:v>
                </c:pt>
                <c:pt idx="13969">
                  <c:v>5876.823810177418</c:v>
                </c:pt>
                <c:pt idx="13970">
                  <c:v>5876.823810177418</c:v>
                </c:pt>
                <c:pt idx="13971">
                  <c:v>5876.823810177418</c:v>
                </c:pt>
                <c:pt idx="13972">
                  <c:v>5876.823810177418</c:v>
                </c:pt>
                <c:pt idx="13973">
                  <c:v>5876.823810177418</c:v>
                </c:pt>
                <c:pt idx="13974">
                  <c:v>5876.823810177418</c:v>
                </c:pt>
                <c:pt idx="13975">
                  <c:v>5876.823810177418</c:v>
                </c:pt>
                <c:pt idx="13976">
                  <c:v>5876.823810177418</c:v>
                </c:pt>
                <c:pt idx="13977">
                  <c:v>5876.823810177418</c:v>
                </c:pt>
                <c:pt idx="13978">
                  <c:v>5876.823810177418</c:v>
                </c:pt>
                <c:pt idx="13979">
                  <c:v>5876.823810177418</c:v>
                </c:pt>
                <c:pt idx="13980">
                  <c:v>5876.823810177418</c:v>
                </c:pt>
                <c:pt idx="13981">
                  <c:v>5876.823810177418</c:v>
                </c:pt>
                <c:pt idx="13982">
                  <c:v>5876.823810177418</c:v>
                </c:pt>
                <c:pt idx="13983">
                  <c:v>5876.823810177418</c:v>
                </c:pt>
                <c:pt idx="13984">
                  <c:v>5876.823810177418</c:v>
                </c:pt>
                <c:pt idx="13985">
                  <c:v>5876.823810177418</c:v>
                </c:pt>
                <c:pt idx="13986">
                  <c:v>5876.823810177418</c:v>
                </c:pt>
                <c:pt idx="13987">
                  <c:v>5876.823810177418</c:v>
                </c:pt>
                <c:pt idx="13988">
                  <c:v>5876.823810177418</c:v>
                </c:pt>
                <c:pt idx="13989">
                  <c:v>5876.823810177418</c:v>
                </c:pt>
                <c:pt idx="13990">
                  <c:v>5876.823810177418</c:v>
                </c:pt>
                <c:pt idx="13991">
                  <c:v>5876.823810177418</c:v>
                </c:pt>
                <c:pt idx="13992">
                  <c:v>5876.823810177418</c:v>
                </c:pt>
                <c:pt idx="13993">
                  <c:v>5876.823810177418</c:v>
                </c:pt>
                <c:pt idx="13994">
                  <c:v>5876.823810177418</c:v>
                </c:pt>
                <c:pt idx="13995">
                  <c:v>5876.823810177418</c:v>
                </c:pt>
                <c:pt idx="13996">
                  <c:v>5876.823810177418</c:v>
                </c:pt>
                <c:pt idx="13997">
                  <c:v>5876.823810177418</c:v>
                </c:pt>
                <c:pt idx="13998">
                  <c:v>5876.823810177418</c:v>
                </c:pt>
                <c:pt idx="13999">
                  <c:v>5876.823810177418</c:v>
                </c:pt>
                <c:pt idx="14000">
                  <c:v>5876.823810177418</c:v>
                </c:pt>
                <c:pt idx="14001">
                  <c:v>5876.823810177418</c:v>
                </c:pt>
                <c:pt idx="14002">
                  <c:v>5876.823810177418</c:v>
                </c:pt>
                <c:pt idx="14003">
                  <c:v>5876.823810177418</c:v>
                </c:pt>
                <c:pt idx="14004">
                  <c:v>5876.823810177418</c:v>
                </c:pt>
                <c:pt idx="14005">
                  <c:v>5876.823810177418</c:v>
                </c:pt>
                <c:pt idx="14006">
                  <c:v>5876.823810177418</c:v>
                </c:pt>
                <c:pt idx="14007">
                  <c:v>5876.823810177418</c:v>
                </c:pt>
                <c:pt idx="14008">
                  <c:v>5876.823810177418</c:v>
                </c:pt>
                <c:pt idx="14009">
                  <c:v>5876.823810177418</c:v>
                </c:pt>
                <c:pt idx="14010">
                  <c:v>5876.823810177418</c:v>
                </c:pt>
                <c:pt idx="14011">
                  <c:v>5876.823810177418</c:v>
                </c:pt>
                <c:pt idx="14012">
                  <c:v>5876.823810177418</c:v>
                </c:pt>
                <c:pt idx="14013">
                  <c:v>5876.823810177418</c:v>
                </c:pt>
                <c:pt idx="14014">
                  <c:v>5876.823810177418</c:v>
                </c:pt>
                <c:pt idx="14015">
                  <c:v>5876.823810177418</c:v>
                </c:pt>
                <c:pt idx="14016">
                  <c:v>5876.823810177418</c:v>
                </c:pt>
                <c:pt idx="14017">
                  <c:v>5876.823810177418</c:v>
                </c:pt>
                <c:pt idx="14018">
                  <c:v>5876.823810177418</c:v>
                </c:pt>
                <c:pt idx="14019">
                  <c:v>5876.823810177418</c:v>
                </c:pt>
                <c:pt idx="14020">
                  <c:v>5876.823810177418</c:v>
                </c:pt>
                <c:pt idx="14021">
                  <c:v>5876.823810177418</c:v>
                </c:pt>
                <c:pt idx="14022">
                  <c:v>5876.823810177418</c:v>
                </c:pt>
                <c:pt idx="14023">
                  <c:v>5876.823810177418</c:v>
                </c:pt>
                <c:pt idx="14024">
                  <c:v>5876.823810177418</c:v>
                </c:pt>
                <c:pt idx="14025">
                  <c:v>5876.823810177418</c:v>
                </c:pt>
                <c:pt idx="14026">
                  <c:v>5876.823810177418</c:v>
                </c:pt>
                <c:pt idx="14027">
                  <c:v>5876.823810177418</c:v>
                </c:pt>
                <c:pt idx="14028">
                  <c:v>5876.823810177418</c:v>
                </c:pt>
                <c:pt idx="14029">
                  <c:v>5876.823810177418</c:v>
                </c:pt>
                <c:pt idx="14030">
                  <c:v>5876.823810177418</c:v>
                </c:pt>
                <c:pt idx="14031">
                  <c:v>5876.823810177418</c:v>
                </c:pt>
                <c:pt idx="14032">
                  <c:v>5876.823810177418</c:v>
                </c:pt>
                <c:pt idx="14033">
                  <c:v>5876.823810177418</c:v>
                </c:pt>
                <c:pt idx="14034">
                  <c:v>5876.823810177418</c:v>
                </c:pt>
                <c:pt idx="14035">
                  <c:v>5876.823810177418</c:v>
                </c:pt>
                <c:pt idx="14036">
                  <c:v>5876.823810177418</c:v>
                </c:pt>
                <c:pt idx="14037">
                  <c:v>5876.823810177418</c:v>
                </c:pt>
                <c:pt idx="14038">
                  <c:v>5876.823810177418</c:v>
                </c:pt>
                <c:pt idx="14039">
                  <c:v>5876.823810177418</c:v>
                </c:pt>
                <c:pt idx="14040">
                  <c:v>5876.823810177418</c:v>
                </c:pt>
                <c:pt idx="14041">
                  <c:v>5876.823810177418</c:v>
                </c:pt>
                <c:pt idx="14042">
                  <c:v>5876.823810177418</c:v>
                </c:pt>
                <c:pt idx="14043">
                  <c:v>5876.823810177418</c:v>
                </c:pt>
                <c:pt idx="14044">
                  <c:v>5876.823810177418</c:v>
                </c:pt>
                <c:pt idx="14045">
                  <c:v>5876.823810177418</c:v>
                </c:pt>
                <c:pt idx="14046">
                  <c:v>5876.823810177418</c:v>
                </c:pt>
                <c:pt idx="14047">
                  <c:v>5876.823810177418</c:v>
                </c:pt>
                <c:pt idx="14048">
                  <c:v>5876.823810177418</c:v>
                </c:pt>
                <c:pt idx="14049">
                  <c:v>5876.823810177418</c:v>
                </c:pt>
                <c:pt idx="14050">
                  <c:v>5876.823810177418</c:v>
                </c:pt>
                <c:pt idx="14051">
                  <c:v>5876.823810177418</c:v>
                </c:pt>
                <c:pt idx="14052">
                  <c:v>5876.823810177418</c:v>
                </c:pt>
                <c:pt idx="14053">
                  <c:v>5876.823810177418</c:v>
                </c:pt>
                <c:pt idx="14054">
                  <c:v>5876.823810177418</c:v>
                </c:pt>
                <c:pt idx="14055">
                  <c:v>5876.823810177418</c:v>
                </c:pt>
                <c:pt idx="14056">
                  <c:v>5876.823810177418</c:v>
                </c:pt>
                <c:pt idx="14057">
                  <c:v>5876.823810177418</c:v>
                </c:pt>
                <c:pt idx="14058">
                  <c:v>5876.823810177418</c:v>
                </c:pt>
                <c:pt idx="14059">
                  <c:v>5876.823810177418</c:v>
                </c:pt>
                <c:pt idx="14060">
                  <c:v>5876.823810177418</c:v>
                </c:pt>
                <c:pt idx="14061">
                  <c:v>5876.823810177418</c:v>
                </c:pt>
                <c:pt idx="14062">
                  <c:v>5876.823810177418</c:v>
                </c:pt>
                <c:pt idx="14063">
                  <c:v>5876.823810177418</c:v>
                </c:pt>
                <c:pt idx="14064">
                  <c:v>5876.823810177418</c:v>
                </c:pt>
                <c:pt idx="14065">
                  <c:v>5876.823810177418</c:v>
                </c:pt>
                <c:pt idx="14066">
                  <c:v>5876.823810177418</c:v>
                </c:pt>
                <c:pt idx="14067">
                  <c:v>5876.823810177418</c:v>
                </c:pt>
                <c:pt idx="14068">
                  <c:v>5876.823810177418</c:v>
                </c:pt>
                <c:pt idx="14069">
                  <c:v>5876.823810177418</c:v>
                </c:pt>
                <c:pt idx="14070">
                  <c:v>5876.823810177418</c:v>
                </c:pt>
                <c:pt idx="14071">
                  <c:v>5876.823810177418</c:v>
                </c:pt>
                <c:pt idx="14072">
                  <c:v>5876.823810177418</c:v>
                </c:pt>
                <c:pt idx="14073">
                  <c:v>5876.823810177418</c:v>
                </c:pt>
                <c:pt idx="14074">
                  <c:v>5876.823810177418</c:v>
                </c:pt>
                <c:pt idx="14075">
                  <c:v>5876.823810177418</c:v>
                </c:pt>
                <c:pt idx="14076">
                  <c:v>5876.823810177418</c:v>
                </c:pt>
                <c:pt idx="14077">
                  <c:v>5876.823810177418</c:v>
                </c:pt>
                <c:pt idx="14078">
                  <c:v>5876.823810177418</c:v>
                </c:pt>
                <c:pt idx="14079">
                  <c:v>5876.823810177418</c:v>
                </c:pt>
                <c:pt idx="14080">
                  <c:v>5876.823810177418</c:v>
                </c:pt>
                <c:pt idx="14081">
                  <c:v>5876.823810177418</c:v>
                </c:pt>
                <c:pt idx="14082">
                  <c:v>5876.823810177418</c:v>
                </c:pt>
                <c:pt idx="14083">
                  <c:v>5876.823810177418</c:v>
                </c:pt>
                <c:pt idx="14084">
                  <c:v>5876.823810177418</c:v>
                </c:pt>
                <c:pt idx="14085">
                  <c:v>5876.823810177418</c:v>
                </c:pt>
                <c:pt idx="14086">
                  <c:v>5876.823810177418</c:v>
                </c:pt>
                <c:pt idx="14087">
                  <c:v>5876.823810177418</c:v>
                </c:pt>
                <c:pt idx="14088">
                  <c:v>5876.823810177418</c:v>
                </c:pt>
                <c:pt idx="14089">
                  <c:v>5876.823810177418</c:v>
                </c:pt>
                <c:pt idx="14090">
                  <c:v>5876.823810177418</c:v>
                </c:pt>
                <c:pt idx="14091">
                  <c:v>5876.823810177418</c:v>
                </c:pt>
                <c:pt idx="14092">
                  <c:v>5876.823810177418</c:v>
                </c:pt>
                <c:pt idx="14093">
                  <c:v>5876.823810177418</c:v>
                </c:pt>
                <c:pt idx="14094">
                  <c:v>5876.823810177418</c:v>
                </c:pt>
                <c:pt idx="14095">
                  <c:v>5876.823810177418</c:v>
                </c:pt>
                <c:pt idx="14096">
                  <c:v>5876.823810177418</c:v>
                </c:pt>
                <c:pt idx="14097">
                  <c:v>5876.823810177418</c:v>
                </c:pt>
                <c:pt idx="14098">
                  <c:v>5876.823810177418</c:v>
                </c:pt>
                <c:pt idx="14099">
                  <c:v>5876.823810177418</c:v>
                </c:pt>
                <c:pt idx="14100">
                  <c:v>5876.823810177418</c:v>
                </c:pt>
                <c:pt idx="14101">
                  <c:v>5876.823810177418</c:v>
                </c:pt>
                <c:pt idx="14102">
                  <c:v>5876.823810177418</c:v>
                </c:pt>
                <c:pt idx="14103">
                  <c:v>5876.823810177418</c:v>
                </c:pt>
                <c:pt idx="14104">
                  <c:v>5876.823810177418</c:v>
                </c:pt>
                <c:pt idx="14105">
                  <c:v>5876.823810177418</c:v>
                </c:pt>
                <c:pt idx="14106">
                  <c:v>5876.823810177418</c:v>
                </c:pt>
                <c:pt idx="14107">
                  <c:v>5876.823810177418</c:v>
                </c:pt>
                <c:pt idx="14108">
                  <c:v>5876.823810177418</c:v>
                </c:pt>
                <c:pt idx="14109">
                  <c:v>5876.823810177418</c:v>
                </c:pt>
                <c:pt idx="14110">
                  <c:v>5876.823810177418</c:v>
                </c:pt>
                <c:pt idx="14111">
                  <c:v>5876.823810177418</c:v>
                </c:pt>
                <c:pt idx="14112">
                  <c:v>5876.823810177418</c:v>
                </c:pt>
                <c:pt idx="14113">
                  <c:v>5876.823810177418</c:v>
                </c:pt>
                <c:pt idx="14114">
                  <c:v>5876.823810177418</c:v>
                </c:pt>
                <c:pt idx="14115">
                  <c:v>5876.823810177418</c:v>
                </c:pt>
                <c:pt idx="14116">
                  <c:v>5876.823810177418</c:v>
                </c:pt>
                <c:pt idx="14117">
                  <c:v>5876.823810177418</c:v>
                </c:pt>
                <c:pt idx="14118">
                  <c:v>5876.823810177418</c:v>
                </c:pt>
                <c:pt idx="14119">
                  <c:v>5876.823810177418</c:v>
                </c:pt>
                <c:pt idx="14120">
                  <c:v>5876.823810177418</c:v>
                </c:pt>
                <c:pt idx="14121">
                  <c:v>5876.823810177418</c:v>
                </c:pt>
                <c:pt idx="14122">
                  <c:v>5876.823810177418</c:v>
                </c:pt>
                <c:pt idx="14123">
                  <c:v>5876.823810177418</c:v>
                </c:pt>
                <c:pt idx="14124">
                  <c:v>5876.823810177418</c:v>
                </c:pt>
                <c:pt idx="14125">
                  <c:v>5876.823810177418</c:v>
                </c:pt>
                <c:pt idx="14126">
                  <c:v>5876.823810177418</c:v>
                </c:pt>
                <c:pt idx="14127">
                  <c:v>5876.823810177418</c:v>
                </c:pt>
                <c:pt idx="14128">
                  <c:v>5876.823810177418</c:v>
                </c:pt>
                <c:pt idx="14129">
                  <c:v>5876.823810177418</c:v>
                </c:pt>
                <c:pt idx="14130">
                  <c:v>5876.823810177418</c:v>
                </c:pt>
                <c:pt idx="14131">
                  <c:v>5876.823810177418</c:v>
                </c:pt>
                <c:pt idx="14132">
                  <c:v>5876.823810177418</c:v>
                </c:pt>
                <c:pt idx="14133">
                  <c:v>5876.823810177418</c:v>
                </c:pt>
                <c:pt idx="14134">
                  <c:v>5876.823810177418</c:v>
                </c:pt>
                <c:pt idx="14135">
                  <c:v>5876.823810177418</c:v>
                </c:pt>
                <c:pt idx="14136">
                  <c:v>5876.823810177418</c:v>
                </c:pt>
                <c:pt idx="14137">
                  <c:v>5876.823810177418</c:v>
                </c:pt>
                <c:pt idx="14138">
                  <c:v>5876.823810177418</c:v>
                </c:pt>
                <c:pt idx="14139">
                  <c:v>5876.823810177418</c:v>
                </c:pt>
                <c:pt idx="14140">
                  <c:v>5876.823810177418</c:v>
                </c:pt>
                <c:pt idx="14141">
                  <c:v>5876.823810177418</c:v>
                </c:pt>
                <c:pt idx="14142">
                  <c:v>5876.823810177418</c:v>
                </c:pt>
                <c:pt idx="14143">
                  <c:v>5876.823810177418</c:v>
                </c:pt>
                <c:pt idx="14144">
                  <c:v>5876.823810177418</c:v>
                </c:pt>
                <c:pt idx="14145">
                  <c:v>5876.823810177418</c:v>
                </c:pt>
                <c:pt idx="14146">
                  <c:v>5876.823810177418</c:v>
                </c:pt>
                <c:pt idx="14147">
                  <c:v>5876.823810177418</c:v>
                </c:pt>
                <c:pt idx="14148">
                  <c:v>5876.823810177418</c:v>
                </c:pt>
                <c:pt idx="14149">
                  <c:v>5876.823810177418</c:v>
                </c:pt>
                <c:pt idx="14150">
                  <c:v>5876.823810177418</c:v>
                </c:pt>
                <c:pt idx="14151">
                  <c:v>5876.823810177418</c:v>
                </c:pt>
                <c:pt idx="14152">
                  <c:v>5876.823810177418</c:v>
                </c:pt>
                <c:pt idx="14153">
                  <c:v>5876.823810177418</c:v>
                </c:pt>
                <c:pt idx="14154">
                  <c:v>5876.823810177418</c:v>
                </c:pt>
                <c:pt idx="14155">
                  <c:v>5876.823810177418</c:v>
                </c:pt>
                <c:pt idx="14156">
                  <c:v>5876.823810177418</c:v>
                </c:pt>
                <c:pt idx="14157">
                  <c:v>5876.823810177418</c:v>
                </c:pt>
                <c:pt idx="14158">
                  <c:v>5876.823810177418</c:v>
                </c:pt>
                <c:pt idx="14159">
                  <c:v>5876.823810177418</c:v>
                </c:pt>
                <c:pt idx="14160">
                  <c:v>5876.823810177418</c:v>
                </c:pt>
                <c:pt idx="14161">
                  <c:v>5876.823810177418</c:v>
                </c:pt>
                <c:pt idx="14162">
                  <c:v>5876.823810177418</c:v>
                </c:pt>
                <c:pt idx="14163">
                  <c:v>5876.823810177418</c:v>
                </c:pt>
                <c:pt idx="14164">
                  <c:v>5876.823810177418</c:v>
                </c:pt>
                <c:pt idx="14165">
                  <c:v>5876.823810177418</c:v>
                </c:pt>
                <c:pt idx="14166">
                  <c:v>5876.823810177418</c:v>
                </c:pt>
                <c:pt idx="14167">
                  <c:v>5876.823810177418</c:v>
                </c:pt>
                <c:pt idx="14168">
                  <c:v>5876.823810177418</c:v>
                </c:pt>
                <c:pt idx="14169">
                  <c:v>5876.823810177418</c:v>
                </c:pt>
                <c:pt idx="14170">
                  <c:v>5876.823810177418</c:v>
                </c:pt>
                <c:pt idx="14171">
                  <c:v>5876.823810177418</c:v>
                </c:pt>
                <c:pt idx="14172">
                  <c:v>5876.823810177418</c:v>
                </c:pt>
                <c:pt idx="14173">
                  <c:v>5876.823810177418</c:v>
                </c:pt>
                <c:pt idx="14174">
                  <c:v>5876.823810177418</c:v>
                </c:pt>
                <c:pt idx="14175">
                  <c:v>5876.823810177418</c:v>
                </c:pt>
                <c:pt idx="14176">
                  <c:v>5876.823810177418</c:v>
                </c:pt>
                <c:pt idx="14177">
                  <c:v>5876.823810177418</c:v>
                </c:pt>
                <c:pt idx="14178">
                  <c:v>5876.823810177418</c:v>
                </c:pt>
                <c:pt idx="14179">
                  <c:v>5876.823810177418</c:v>
                </c:pt>
                <c:pt idx="14180">
                  <c:v>5876.823810177418</c:v>
                </c:pt>
                <c:pt idx="14181">
                  <c:v>5876.823810177418</c:v>
                </c:pt>
                <c:pt idx="14182">
                  <c:v>5876.823810177418</c:v>
                </c:pt>
                <c:pt idx="14183">
                  <c:v>5876.823810177418</c:v>
                </c:pt>
                <c:pt idx="14184">
                  <c:v>5876.823810177418</c:v>
                </c:pt>
                <c:pt idx="14185">
                  <c:v>5876.823810177418</c:v>
                </c:pt>
                <c:pt idx="14186">
                  <c:v>5876.823810177418</c:v>
                </c:pt>
                <c:pt idx="14187">
                  <c:v>5876.823810177418</c:v>
                </c:pt>
                <c:pt idx="14188">
                  <c:v>5876.823810177418</c:v>
                </c:pt>
                <c:pt idx="14189">
                  <c:v>5876.823810177418</c:v>
                </c:pt>
                <c:pt idx="14190">
                  <c:v>5876.823810177418</c:v>
                </c:pt>
                <c:pt idx="14191">
                  <c:v>5876.823810177418</c:v>
                </c:pt>
                <c:pt idx="14192">
                  <c:v>5876.823810177418</c:v>
                </c:pt>
                <c:pt idx="14193">
                  <c:v>5876.823810177418</c:v>
                </c:pt>
                <c:pt idx="14194">
                  <c:v>5876.823810177418</c:v>
                </c:pt>
                <c:pt idx="14195">
                  <c:v>5876.823810177418</c:v>
                </c:pt>
                <c:pt idx="14196">
                  <c:v>5876.823810177418</c:v>
                </c:pt>
                <c:pt idx="14197">
                  <c:v>5876.823810177418</c:v>
                </c:pt>
                <c:pt idx="14198">
                  <c:v>5876.823810177418</c:v>
                </c:pt>
                <c:pt idx="14199">
                  <c:v>5876.823810177418</c:v>
                </c:pt>
                <c:pt idx="14200">
                  <c:v>5876.823810177418</c:v>
                </c:pt>
                <c:pt idx="14201">
                  <c:v>5876.823810177418</c:v>
                </c:pt>
                <c:pt idx="14202">
                  <c:v>5876.823810177418</c:v>
                </c:pt>
                <c:pt idx="14203">
                  <c:v>5876.823810177418</c:v>
                </c:pt>
                <c:pt idx="14204">
                  <c:v>5876.823810177418</c:v>
                </c:pt>
                <c:pt idx="14205">
                  <c:v>5876.823810177418</c:v>
                </c:pt>
                <c:pt idx="14206">
                  <c:v>5876.823810177418</c:v>
                </c:pt>
                <c:pt idx="14207">
                  <c:v>5876.823810177418</c:v>
                </c:pt>
                <c:pt idx="14208">
                  <c:v>5876.823810177418</c:v>
                </c:pt>
                <c:pt idx="14209">
                  <c:v>5876.823810177418</c:v>
                </c:pt>
                <c:pt idx="14210">
                  <c:v>5876.823810177418</c:v>
                </c:pt>
                <c:pt idx="14211">
                  <c:v>5876.823810177418</c:v>
                </c:pt>
                <c:pt idx="14212">
                  <c:v>5876.823810177418</c:v>
                </c:pt>
                <c:pt idx="14213">
                  <c:v>5876.823810177418</c:v>
                </c:pt>
                <c:pt idx="14214">
                  <c:v>5876.823810177418</c:v>
                </c:pt>
                <c:pt idx="14215">
                  <c:v>5876.823810177418</c:v>
                </c:pt>
                <c:pt idx="14216">
                  <c:v>5876.823810177418</c:v>
                </c:pt>
                <c:pt idx="14217">
                  <c:v>5876.823810177418</c:v>
                </c:pt>
                <c:pt idx="14218">
                  <c:v>5876.823810177418</c:v>
                </c:pt>
                <c:pt idx="14219">
                  <c:v>5876.823810177418</c:v>
                </c:pt>
                <c:pt idx="14220">
                  <c:v>5876.823810177418</c:v>
                </c:pt>
                <c:pt idx="14221">
                  <c:v>5876.823810177418</c:v>
                </c:pt>
                <c:pt idx="14222">
                  <c:v>5876.823810177418</c:v>
                </c:pt>
                <c:pt idx="14223">
                  <c:v>5876.823810177418</c:v>
                </c:pt>
                <c:pt idx="14224">
                  <c:v>5876.823810177418</c:v>
                </c:pt>
                <c:pt idx="14225">
                  <c:v>5876.823810177418</c:v>
                </c:pt>
                <c:pt idx="14226">
                  <c:v>5876.823810177418</c:v>
                </c:pt>
                <c:pt idx="14227">
                  <c:v>5876.823810177418</c:v>
                </c:pt>
                <c:pt idx="14228">
                  <c:v>5876.823810177418</c:v>
                </c:pt>
                <c:pt idx="14229">
                  <c:v>5876.823810177418</c:v>
                </c:pt>
                <c:pt idx="14230">
                  <c:v>5876.823810177418</c:v>
                </c:pt>
                <c:pt idx="14231">
                  <c:v>5876.823810177418</c:v>
                </c:pt>
                <c:pt idx="14232">
                  <c:v>5876.823810177418</c:v>
                </c:pt>
                <c:pt idx="14233">
                  <c:v>5876.823810177418</c:v>
                </c:pt>
                <c:pt idx="14234">
                  <c:v>5876.823810177418</c:v>
                </c:pt>
                <c:pt idx="14235">
                  <c:v>5876.823810177418</c:v>
                </c:pt>
                <c:pt idx="14236">
                  <c:v>5876.823810177418</c:v>
                </c:pt>
                <c:pt idx="14237">
                  <c:v>5876.823810177418</c:v>
                </c:pt>
                <c:pt idx="14238">
                  <c:v>5876.823810177418</c:v>
                </c:pt>
                <c:pt idx="14239">
                  <c:v>5876.823810177418</c:v>
                </c:pt>
                <c:pt idx="14240">
                  <c:v>5876.823810177418</c:v>
                </c:pt>
                <c:pt idx="14241">
                  <c:v>5876.823810177418</c:v>
                </c:pt>
                <c:pt idx="14242">
                  <c:v>5876.823810177418</c:v>
                </c:pt>
                <c:pt idx="14243">
                  <c:v>5876.823810177418</c:v>
                </c:pt>
                <c:pt idx="14244">
                  <c:v>5876.823810177418</c:v>
                </c:pt>
                <c:pt idx="14245">
                  <c:v>5876.823810177418</c:v>
                </c:pt>
                <c:pt idx="14246">
                  <c:v>5876.823810177418</c:v>
                </c:pt>
                <c:pt idx="14247">
                  <c:v>5876.823810177418</c:v>
                </c:pt>
                <c:pt idx="14248">
                  <c:v>5876.823810177418</c:v>
                </c:pt>
                <c:pt idx="14249">
                  <c:v>5876.823810177418</c:v>
                </c:pt>
                <c:pt idx="14250">
                  <c:v>5876.823810177418</c:v>
                </c:pt>
                <c:pt idx="14251">
                  <c:v>5876.823810177418</c:v>
                </c:pt>
                <c:pt idx="14252">
                  <c:v>5876.823810177418</c:v>
                </c:pt>
                <c:pt idx="14253">
                  <c:v>5876.823810177418</c:v>
                </c:pt>
                <c:pt idx="14254">
                  <c:v>5876.823810177418</c:v>
                </c:pt>
                <c:pt idx="14255">
                  <c:v>5876.823810177418</c:v>
                </c:pt>
                <c:pt idx="14256">
                  <c:v>5876.823810177418</c:v>
                </c:pt>
                <c:pt idx="14257">
                  <c:v>5876.823810177418</c:v>
                </c:pt>
                <c:pt idx="14258">
                  <c:v>5876.823810177418</c:v>
                </c:pt>
                <c:pt idx="14259">
                  <c:v>5876.823810177418</c:v>
                </c:pt>
                <c:pt idx="14260">
                  <c:v>5876.823810177418</c:v>
                </c:pt>
                <c:pt idx="14261">
                  <c:v>5876.823810177418</c:v>
                </c:pt>
                <c:pt idx="14262">
                  <c:v>5876.823810177418</c:v>
                </c:pt>
                <c:pt idx="14263">
                  <c:v>5876.823810177418</c:v>
                </c:pt>
                <c:pt idx="14264">
                  <c:v>5876.823810177418</c:v>
                </c:pt>
                <c:pt idx="14265">
                  <c:v>5876.823810177418</c:v>
                </c:pt>
                <c:pt idx="14266">
                  <c:v>5876.823810177418</c:v>
                </c:pt>
                <c:pt idx="14267">
                  <c:v>5876.823810177418</c:v>
                </c:pt>
                <c:pt idx="14268">
                  <c:v>5876.823810177418</c:v>
                </c:pt>
                <c:pt idx="14269">
                  <c:v>5876.823810177418</c:v>
                </c:pt>
                <c:pt idx="14270">
                  <c:v>5876.823810177418</c:v>
                </c:pt>
                <c:pt idx="14271">
                  <c:v>5876.823810177418</c:v>
                </c:pt>
                <c:pt idx="14272">
                  <c:v>5876.823810177418</c:v>
                </c:pt>
                <c:pt idx="14273">
                  <c:v>5876.823810177418</c:v>
                </c:pt>
                <c:pt idx="14274">
                  <c:v>5876.823810177418</c:v>
                </c:pt>
                <c:pt idx="14275">
                  <c:v>5876.823810177418</c:v>
                </c:pt>
                <c:pt idx="14276">
                  <c:v>5876.823810177418</c:v>
                </c:pt>
                <c:pt idx="14277">
                  <c:v>5876.823810177418</c:v>
                </c:pt>
                <c:pt idx="14278">
                  <c:v>5876.823810177418</c:v>
                </c:pt>
                <c:pt idx="14279">
                  <c:v>5876.823810177418</c:v>
                </c:pt>
                <c:pt idx="14280">
                  <c:v>5876.823810177418</c:v>
                </c:pt>
                <c:pt idx="14281">
                  <c:v>5876.823810177418</c:v>
                </c:pt>
                <c:pt idx="14282">
                  <c:v>5876.823810177418</c:v>
                </c:pt>
                <c:pt idx="14283">
                  <c:v>5876.823810177418</c:v>
                </c:pt>
                <c:pt idx="14284">
                  <c:v>5876.823810177418</c:v>
                </c:pt>
                <c:pt idx="14285">
                  <c:v>5876.823810177418</c:v>
                </c:pt>
                <c:pt idx="14286">
                  <c:v>5876.823810177418</c:v>
                </c:pt>
                <c:pt idx="14287">
                  <c:v>5876.823810177418</c:v>
                </c:pt>
                <c:pt idx="14288">
                  <c:v>5876.823810177418</c:v>
                </c:pt>
                <c:pt idx="14289">
                  <c:v>5876.823810177418</c:v>
                </c:pt>
                <c:pt idx="14290">
                  <c:v>5876.823810177418</c:v>
                </c:pt>
                <c:pt idx="14291">
                  <c:v>5876.823810177418</c:v>
                </c:pt>
                <c:pt idx="14292">
                  <c:v>5876.823810177418</c:v>
                </c:pt>
                <c:pt idx="14293">
                  <c:v>5876.823810177418</c:v>
                </c:pt>
                <c:pt idx="14294">
                  <c:v>5876.823810177418</c:v>
                </c:pt>
                <c:pt idx="14295">
                  <c:v>5876.823810177418</c:v>
                </c:pt>
                <c:pt idx="14296">
                  <c:v>5876.823810177418</c:v>
                </c:pt>
                <c:pt idx="14297">
                  <c:v>5876.823810177418</c:v>
                </c:pt>
                <c:pt idx="14298">
                  <c:v>5876.823810177418</c:v>
                </c:pt>
                <c:pt idx="14299">
                  <c:v>5876.823810177418</c:v>
                </c:pt>
                <c:pt idx="14300">
                  <c:v>5876.823810177418</c:v>
                </c:pt>
                <c:pt idx="14301">
                  <c:v>5876.823810177418</c:v>
                </c:pt>
                <c:pt idx="14302">
                  <c:v>5876.823810177418</c:v>
                </c:pt>
                <c:pt idx="14303">
                  <c:v>5876.823810177418</c:v>
                </c:pt>
                <c:pt idx="14304">
                  <c:v>5876.823810177418</c:v>
                </c:pt>
                <c:pt idx="14305">
                  <c:v>5876.823810177418</c:v>
                </c:pt>
                <c:pt idx="14306">
                  <c:v>5876.823810177418</c:v>
                </c:pt>
                <c:pt idx="14307">
                  <c:v>5876.823810177418</c:v>
                </c:pt>
                <c:pt idx="14308">
                  <c:v>5876.823810177418</c:v>
                </c:pt>
                <c:pt idx="14309">
                  <c:v>5876.823810177418</c:v>
                </c:pt>
                <c:pt idx="14310">
                  <c:v>5876.823810177418</c:v>
                </c:pt>
                <c:pt idx="14311">
                  <c:v>5876.823810177418</c:v>
                </c:pt>
                <c:pt idx="14312">
                  <c:v>5876.823810177418</c:v>
                </c:pt>
                <c:pt idx="14313">
                  <c:v>5876.823810177418</c:v>
                </c:pt>
                <c:pt idx="14314">
                  <c:v>5876.823810177418</c:v>
                </c:pt>
                <c:pt idx="14315">
                  <c:v>5876.823810177418</c:v>
                </c:pt>
                <c:pt idx="14316">
                  <c:v>5876.823810177418</c:v>
                </c:pt>
                <c:pt idx="14317">
                  <c:v>5876.823810177418</c:v>
                </c:pt>
                <c:pt idx="14318">
                  <c:v>5876.823810177418</c:v>
                </c:pt>
                <c:pt idx="14319">
                  <c:v>5876.823810177418</c:v>
                </c:pt>
                <c:pt idx="14320">
                  <c:v>5876.823810177418</c:v>
                </c:pt>
                <c:pt idx="14321">
                  <c:v>5876.823810177418</c:v>
                </c:pt>
                <c:pt idx="14322">
                  <c:v>5876.823810177418</c:v>
                </c:pt>
                <c:pt idx="14323">
                  <c:v>5876.823810177418</c:v>
                </c:pt>
                <c:pt idx="14324">
                  <c:v>5876.823810177418</c:v>
                </c:pt>
                <c:pt idx="14325">
                  <c:v>5876.823810177418</c:v>
                </c:pt>
                <c:pt idx="14326">
                  <c:v>5876.823810177418</c:v>
                </c:pt>
                <c:pt idx="14327">
                  <c:v>5876.823810177418</c:v>
                </c:pt>
                <c:pt idx="14328">
                  <c:v>5876.823810177418</c:v>
                </c:pt>
                <c:pt idx="14329">
                  <c:v>5876.823810177418</c:v>
                </c:pt>
                <c:pt idx="14330">
                  <c:v>5876.823810177418</c:v>
                </c:pt>
                <c:pt idx="14331">
                  <c:v>5876.823810177418</c:v>
                </c:pt>
                <c:pt idx="14332">
                  <c:v>5876.823810177418</c:v>
                </c:pt>
                <c:pt idx="14333">
                  <c:v>5876.823810177418</c:v>
                </c:pt>
                <c:pt idx="14334">
                  <c:v>5876.823810177418</c:v>
                </c:pt>
                <c:pt idx="14335">
                  <c:v>5876.823810177418</c:v>
                </c:pt>
                <c:pt idx="14336">
                  <c:v>5876.823810177418</c:v>
                </c:pt>
                <c:pt idx="14337">
                  <c:v>5876.823810177418</c:v>
                </c:pt>
                <c:pt idx="14338">
                  <c:v>5876.823810177418</c:v>
                </c:pt>
                <c:pt idx="14339">
                  <c:v>5876.823810177418</c:v>
                </c:pt>
                <c:pt idx="14340">
                  <c:v>5876.823810177418</c:v>
                </c:pt>
                <c:pt idx="14341">
                  <c:v>5876.823810177418</c:v>
                </c:pt>
                <c:pt idx="14342">
                  <c:v>5876.823810177418</c:v>
                </c:pt>
                <c:pt idx="14343">
                  <c:v>5876.823810177418</c:v>
                </c:pt>
                <c:pt idx="14344">
                  <c:v>5876.823810177418</c:v>
                </c:pt>
                <c:pt idx="14345">
                  <c:v>5876.823810177418</c:v>
                </c:pt>
                <c:pt idx="14346">
                  <c:v>5876.823810177418</c:v>
                </c:pt>
                <c:pt idx="14347">
                  <c:v>5876.823810177418</c:v>
                </c:pt>
                <c:pt idx="14348">
                  <c:v>5876.823810177418</c:v>
                </c:pt>
                <c:pt idx="14349">
                  <c:v>5876.823810177418</c:v>
                </c:pt>
                <c:pt idx="14350">
                  <c:v>5876.823810177418</c:v>
                </c:pt>
                <c:pt idx="14351">
                  <c:v>5876.823810177418</c:v>
                </c:pt>
                <c:pt idx="14352">
                  <c:v>5876.823810177418</c:v>
                </c:pt>
                <c:pt idx="14353">
                  <c:v>5876.823810177418</c:v>
                </c:pt>
                <c:pt idx="14354">
                  <c:v>5876.823810177418</c:v>
                </c:pt>
                <c:pt idx="14355">
                  <c:v>5876.823810177418</c:v>
                </c:pt>
                <c:pt idx="14356">
                  <c:v>5876.823810177418</c:v>
                </c:pt>
                <c:pt idx="14357">
                  <c:v>5876.823810177418</c:v>
                </c:pt>
                <c:pt idx="14358">
                  <c:v>5876.823810177418</c:v>
                </c:pt>
                <c:pt idx="14359">
                  <c:v>5876.823810177418</c:v>
                </c:pt>
                <c:pt idx="14360">
                  <c:v>5876.823810177418</c:v>
                </c:pt>
                <c:pt idx="14361">
                  <c:v>5876.823810177418</c:v>
                </c:pt>
                <c:pt idx="14362">
                  <c:v>5876.823810177418</c:v>
                </c:pt>
                <c:pt idx="14363">
                  <c:v>5876.823810177418</c:v>
                </c:pt>
                <c:pt idx="14364">
                  <c:v>5876.823810177418</c:v>
                </c:pt>
                <c:pt idx="14365">
                  <c:v>5876.823810177418</c:v>
                </c:pt>
                <c:pt idx="14366">
                  <c:v>5876.823810177418</c:v>
                </c:pt>
                <c:pt idx="14367">
                  <c:v>5876.823810177418</c:v>
                </c:pt>
                <c:pt idx="14368">
                  <c:v>5876.823810177418</c:v>
                </c:pt>
                <c:pt idx="14369">
                  <c:v>5876.823810177418</c:v>
                </c:pt>
                <c:pt idx="14370">
                  <c:v>5876.823810177418</c:v>
                </c:pt>
                <c:pt idx="14371">
                  <c:v>5876.823810177418</c:v>
                </c:pt>
                <c:pt idx="14372">
                  <c:v>5876.823810177418</c:v>
                </c:pt>
                <c:pt idx="14373">
                  <c:v>5876.823810177418</c:v>
                </c:pt>
                <c:pt idx="14374">
                  <c:v>5876.823810177418</c:v>
                </c:pt>
                <c:pt idx="14375">
                  <c:v>5876.823810177418</c:v>
                </c:pt>
                <c:pt idx="14376">
                  <c:v>5876.823810177418</c:v>
                </c:pt>
                <c:pt idx="14377">
                  <c:v>5876.823810177418</c:v>
                </c:pt>
                <c:pt idx="14378">
                  <c:v>5876.823810177418</c:v>
                </c:pt>
                <c:pt idx="14379">
                  <c:v>5876.823810177418</c:v>
                </c:pt>
                <c:pt idx="14380">
                  <c:v>5876.823810177418</c:v>
                </c:pt>
                <c:pt idx="14381">
                  <c:v>5876.823810177418</c:v>
                </c:pt>
                <c:pt idx="14382">
                  <c:v>5876.823810177418</c:v>
                </c:pt>
                <c:pt idx="14383">
                  <c:v>5876.823810177418</c:v>
                </c:pt>
                <c:pt idx="14384">
                  <c:v>5876.823810177418</c:v>
                </c:pt>
                <c:pt idx="14385">
                  <c:v>5876.823810177418</c:v>
                </c:pt>
                <c:pt idx="14386">
                  <c:v>5876.823810177418</c:v>
                </c:pt>
                <c:pt idx="14387">
                  <c:v>5876.823810177418</c:v>
                </c:pt>
                <c:pt idx="14388">
                  <c:v>5876.823810177418</c:v>
                </c:pt>
                <c:pt idx="14389">
                  <c:v>5876.823810177418</c:v>
                </c:pt>
                <c:pt idx="14390">
                  <c:v>5876.823810177418</c:v>
                </c:pt>
                <c:pt idx="14391">
                  <c:v>5876.823810177418</c:v>
                </c:pt>
                <c:pt idx="14392">
                  <c:v>5876.823810177418</c:v>
                </c:pt>
                <c:pt idx="14393">
                  <c:v>5876.823810177418</c:v>
                </c:pt>
                <c:pt idx="14394">
                  <c:v>5876.823810177418</c:v>
                </c:pt>
                <c:pt idx="14395">
                  <c:v>5876.823810177418</c:v>
                </c:pt>
                <c:pt idx="14396">
                  <c:v>5876.823810177418</c:v>
                </c:pt>
                <c:pt idx="14397">
                  <c:v>5876.823810177418</c:v>
                </c:pt>
                <c:pt idx="14398">
                  <c:v>5876.823810177418</c:v>
                </c:pt>
                <c:pt idx="14399">
                  <c:v>5876.823810177418</c:v>
                </c:pt>
                <c:pt idx="14400">
                  <c:v>5876.823810177418</c:v>
                </c:pt>
                <c:pt idx="14401">
                  <c:v>5876.823810177418</c:v>
                </c:pt>
                <c:pt idx="14402">
                  <c:v>5876.823810177418</c:v>
                </c:pt>
                <c:pt idx="14403">
                  <c:v>5876.823810177418</c:v>
                </c:pt>
                <c:pt idx="14404">
                  <c:v>5876.823810177418</c:v>
                </c:pt>
                <c:pt idx="14405">
                  <c:v>5876.823810177418</c:v>
                </c:pt>
                <c:pt idx="14406">
                  <c:v>5876.823810177418</c:v>
                </c:pt>
                <c:pt idx="14407">
                  <c:v>5876.823810177418</c:v>
                </c:pt>
                <c:pt idx="14408">
                  <c:v>5876.823810177418</c:v>
                </c:pt>
                <c:pt idx="14409">
                  <c:v>5876.823810177418</c:v>
                </c:pt>
                <c:pt idx="14410">
                  <c:v>5876.823810177418</c:v>
                </c:pt>
                <c:pt idx="14411">
                  <c:v>5876.823810177418</c:v>
                </c:pt>
                <c:pt idx="14412">
                  <c:v>5876.823810177418</c:v>
                </c:pt>
                <c:pt idx="14413">
                  <c:v>5876.823810177418</c:v>
                </c:pt>
                <c:pt idx="14414">
                  <c:v>5876.823810177418</c:v>
                </c:pt>
                <c:pt idx="14415">
                  <c:v>5876.823810177418</c:v>
                </c:pt>
                <c:pt idx="14416">
                  <c:v>5876.823810177418</c:v>
                </c:pt>
                <c:pt idx="14417">
                  <c:v>5876.823810177418</c:v>
                </c:pt>
                <c:pt idx="14418">
                  <c:v>5876.823810177418</c:v>
                </c:pt>
                <c:pt idx="14419">
                  <c:v>5876.823810177418</c:v>
                </c:pt>
                <c:pt idx="14420">
                  <c:v>5876.823810177418</c:v>
                </c:pt>
                <c:pt idx="14421">
                  <c:v>5876.823810177418</c:v>
                </c:pt>
                <c:pt idx="14422">
                  <c:v>5876.823810177418</c:v>
                </c:pt>
                <c:pt idx="14423">
                  <c:v>5876.823810177418</c:v>
                </c:pt>
                <c:pt idx="14424">
                  <c:v>5876.823810177418</c:v>
                </c:pt>
                <c:pt idx="14425">
                  <c:v>5876.823810177418</c:v>
                </c:pt>
                <c:pt idx="14426">
                  <c:v>5876.823810177418</c:v>
                </c:pt>
                <c:pt idx="14427">
                  <c:v>5876.823810177418</c:v>
                </c:pt>
                <c:pt idx="14428">
                  <c:v>5876.823810177418</c:v>
                </c:pt>
                <c:pt idx="14429">
                  <c:v>5876.823810177418</c:v>
                </c:pt>
                <c:pt idx="14430">
                  <c:v>5876.823810177418</c:v>
                </c:pt>
                <c:pt idx="14431">
                  <c:v>5876.823810177418</c:v>
                </c:pt>
                <c:pt idx="14432">
                  <c:v>5876.823810177418</c:v>
                </c:pt>
                <c:pt idx="14433">
                  <c:v>5876.823810177418</c:v>
                </c:pt>
                <c:pt idx="14434">
                  <c:v>5876.823810177418</c:v>
                </c:pt>
                <c:pt idx="14435">
                  <c:v>5876.823810177418</c:v>
                </c:pt>
                <c:pt idx="14436">
                  <c:v>5876.823810177418</c:v>
                </c:pt>
                <c:pt idx="14437">
                  <c:v>5876.823810177418</c:v>
                </c:pt>
                <c:pt idx="14438">
                  <c:v>5876.823810177418</c:v>
                </c:pt>
                <c:pt idx="14439">
                  <c:v>5876.823810177418</c:v>
                </c:pt>
                <c:pt idx="14440">
                  <c:v>5876.823810177418</c:v>
                </c:pt>
                <c:pt idx="14441">
                  <c:v>5876.823810177418</c:v>
                </c:pt>
                <c:pt idx="14442">
                  <c:v>5876.823810177418</c:v>
                </c:pt>
                <c:pt idx="14443">
                  <c:v>5876.823810177418</c:v>
                </c:pt>
                <c:pt idx="14444">
                  <c:v>5876.823810177418</c:v>
                </c:pt>
                <c:pt idx="14445">
                  <c:v>5876.823810177418</c:v>
                </c:pt>
                <c:pt idx="14446">
                  <c:v>5876.823810177418</c:v>
                </c:pt>
                <c:pt idx="14447">
                  <c:v>5876.823810177418</c:v>
                </c:pt>
                <c:pt idx="14448">
                  <c:v>5876.823810177418</c:v>
                </c:pt>
                <c:pt idx="14449">
                  <c:v>5876.823810177418</c:v>
                </c:pt>
                <c:pt idx="14450">
                  <c:v>5876.823810177418</c:v>
                </c:pt>
                <c:pt idx="14451">
                  <c:v>5876.823810177418</c:v>
                </c:pt>
                <c:pt idx="14452">
                  <c:v>5876.823810177418</c:v>
                </c:pt>
                <c:pt idx="14453">
                  <c:v>5876.823810177418</c:v>
                </c:pt>
                <c:pt idx="14454">
                  <c:v>5876.823810177418</c:v>
                </c:pt>
                <c:pt idx="14455">
                  <c:v>5876.823810177418</c:v>
                </c:pt>
                <c:pt idx="14456">
                  <c:v>5876.823810177418</c:v>
                </c:pt>
                <c:pt idx="14457">
                  <c:v>5876.823810177418</c:v>
                </c:pt>
                <c:pt idx="14458">
                  <c:v>5876.823810177418</c:v>
                </c:pt>
                <c:pt idx="14459">
                  <c:v>5876.823810177418</c:v>
                </c:pt>
                <c:pt idx="14460">
                  <c:v>5876.823810177418</c:v>
                </c:pt>
                <c:pt idx="14461">
                  <c:v>5876.823810177418</c:v>
                </c:pt>
                <c:pt idx="14462">
                  <c:v>5876.823810177418</c:v>
                </c:pt>
                <c:pt idx="14463">
                  <c:v>5876.823810177418</c:v>
                </c:pt>
                <c:pt idx="14464">
                  <c:v>5876.823810177418</c:v>
                </c:pt>
                <c:pt idx="14465">
                  <c:v>5876.823810177418</c:v>
                </c:pt>
                <c:pt idx="14466">
                  <c:v>5876.823810177418</c:v>
                </c:pt>
                <c:pt idx="14467">
                  <c:v>5876.823810177418</c:v>
                </c:pt>
                <c:pt idx="14468">
                  <c:v>5876.823810177418</c:v>
                </c:pt>
                <c:pt idx="14469">
                  <c:v>5876.823810177418</c:v>
                </c:pt>
                <c:pt idx="14470">
                  <c:v>5876.823810177418</c:v>
                </c:pt>
                <c:pt idx="14471">
                  <c:v>5876.823810177418</c:v>
                </c:pt>
                <c:pt idx="14472">
                  <c:v>5876.823810177418</c:v>
                </c:pt>
                <c:pt idx="14473">
                  <c:v>5876.823810177418</c:v>
                </c:pt>
                <c:pt idx="14474">
                  <c:v>5876.823810177418</c:v>
                </c:pt>
                <c:pt idx="14475">
                  <c:v>5876.823810177418</c:v>
                </c:pt>
                <c:pt idx="14476">
                  <c:v>5876.823810177418</c:v>
                </c:pt>
                <c:pt idx="14477">
                  <c:v>5876.823810177418</c:v>
                </c:pt>
                <c:pt idx="14478">
                  <c:v>5876.823810177418</c:v>
                </c:pt>
                <c:pt idx="14479">
                  <c:v>5876.823810177418</c:v>
                </c:pt>
                <c:pt idx="14480">
                  <c:v>5876.823810177418</c:v>
                </c:pt>
                <c:pt idx="14481">
                  <c:v>5876.823810177418</c:v>
                </c:pt>
                <c:pt idx="14482">
                  <c:v>5876.823810177418</c:v>
                </c:pt>
                <c:pt idx="14483">
                  <c:v>5876.823810177418</c:v>
                </c:pt>
                <c:pt idx="14484">
                  <c:v>5876.823810177418</c:v>
                </c:pt>
                <c:pt idx="14485">
                  <c:v>5876.823810177418</c:v>
                </c:pt>
                <c:pt idx="14486">
                  <c:v>5876.823810177418</c:v>
                </c:pt>
                <c:pt idx="14487">
                  <c:v>5876.823810177418</c:v>
                </c:pt>
                <c:pt idx="14488">
                  <c:v>5876.823810177418</c:v>
                </c:pt>
                <c:pt idx="14489">
                  <c:v>5876.823810177418</c:v>
                </c:pt>
                <c:pt idx="14490">
                  <c:v>5876.823810177418</c:v>
                </c:pt>
                <c:pt idx="14491">
                  <c:v>5876.823810177418</c:v>
                </c:pt>
                <c:pt idx="14492">
                  <c:v>5876.823810177418</c:v>
                </c:pt>
                <c:pt idx="14493">
                  <c:v>5876.823810177418</c:v>
                </c:pt>
                <c:pt idx="14494">
                  <c:v>5876.823810177418</c:v>
                </c:pt>
                <c:pt idx="14495">
                  <c:v>5876.823810177418</c:v>
                </c:pt>
                <c:pt idx="14496">
                  <c:v>5876.823810177418</c:v>
                </c:pt>
                <c:pt idx="14497">
                  <c:v>5876.823810177418</c:v>
                </c:pt>
                <c:pt idx="14498">
                  <c:v>5876.823810177418</c:v>
                </c:pt>
                <c:pt idx="14499">
                  <c:v>5876.823810177418</c:v>
                </c:pt>
                <c:pt idx="14500">
                  <c:v>5876.823810177418</c:v>
                </c:pt>
                <c:pt idx="14501">
                  <c:v>5876.823810177418</c:v>
                </c:pt>
                <c:pt idx="14502">
                  <c:v>5876.823810177418</c:v>
                </c:pt>
                <c:pt idx="14503">
                  <c:v>5876.823810177418</c:v>
                </c:pt>
                <c:pt idx="14504">
                  <c:v>5876.823810177418</c:v>
                </c:pt>
                <c:pt idx="14505">
                  <c:v>5876.823810177418</c:v>
                </c:pt>
                <c:pt idx="14506">
                  <c:v>5876.823810177418</c:v>
                </c:pt>
                <c:pt idx="14507">
                  <c:v>5876.823810177418</c:v>
                </c:pt>
                <c:pt idx="14508">
                  <c:v>5876.823810177418</c:v>
                </c:pt>
                <c:pt idx="14509">
                  <c:v>5876.823810177418</c:v>
                </c:pt>
                <c:pt idx="14510">
                  <c:v>5876.823810177418</c:v>
                </c:pt>
                <c:pt idx="14511">
                  <c:v>5876.823810177418</c:v>
                </c:pt>
                <c:pt idx="14512">
                  <c:v>5876.823810177418</c:v>
                </c:pt>
                <c:pt idx="14513">
                  <c:v>5876.823810177418</c:v>
                </c:pt>
                <c:pt idx="14514">
                  <c:v>5876.823810177418</c:v>
                </c:pt>
                <c:pt idx="14515">
                  <c:v>5876.823810177418</c:v>
                </c:pt>
                <c:pt idx="14516">
                  <c:v>5876.823810177418</c:v>
                </c:pt>
                <c:pt idx="14517">
                  <c:v>5876.823810177418</c:v>
                </c:pt>
                <c:pt idx="14518">
                  <c:v>5876.823810177418</c:v>
                </c:pt>
                <c:pt idx="14519">
                  <c:v>5876.823810177418</c:v>
                </c:pt>
                <c:pt idx="14520">
                  <c:v>5876.823810177418</c:v>
                </c:pt>
                <c:pt idx="14521">
                  <c:v>5876.823810177418</c:v>
                </c:pt>
                <c:pt idx="14522">
                  <c:v>5876.823810177418</c:v>
                </c:pt>
                <c:pt idx="14523">
                  <c:v>5876.823810177418</c:v>
                </c:pt>
                <c:pt idx="14524">
                  <c:v>5876.823810177418</c:v>
                </c:pt>
                <c:pt idx="14525">
                  <c:v>5876.823810177418</c:v>
                </c:pt>
                <c:pt idx="14526">
                  <c:v>5876.823810177418</c:v>
                </c:pt>
                <c:pt idx="14527">
                  <c:v>5876.823810177418</c:v>
                </c:pt>
                <c:pt idx="14528">
                  <c:v>5876.823810177418</c:v>
                </c:pt>
                <c:pt idx="14529">
                  <c:v>5876.823810177418</c:v>
                </c:pt>
                <c:pt idx="14530">
                  <c:v>5876.823810177418</c:v>
                </c:pt>
                <c:pt idx="14531">
                  <c:v>5876.823810177418</c:v>
                </c:pt>
                <c:pt idx="14532">
                  <c:v>5876.823810177418</c:v>
                </c:pt>
                <c:pt idx="14533">
                  <c:v>5876.823810177418</c:v>
                </c:pt>
                <c:pt idx="14534">
                  <c:v>5876.823810177418</c:v>
                </c:pt>
                <c:pt idx="14535">
                  <c:v>5876.823810177418</c:v>
                </c:pt>
                <c:pt idx="14536">
                  <c:v>5876.823810177418</c:v>
                </c:pt>
                <c:pt idx="14537">
                  <c:v>5876.823810177418</c:v>
                </c:pt>
                <c:pt idx="14538">
                  <c:v>5876.823810177418</c:v>
                </c:pt>
                <c:pt idx="14539">
                  <c:v>5876.823810177418</c:v>
                </c:pt>
                <c:pt idx="14540">
                  <c:v>5876.823810177418</c:v>
                </c:pt>
                <c:pt idx="14541">
                  <c:v>5876.823810177418</c:v>
                </c:pt>
                <c:pt idx="14542">
                  <c:v>5876.823810177418</c:v>
                </c:pt>
                <c:pt idx="14543">
                  <c:v>5876.823810177418</c:v>
                </c:pt>
                <c:pt idx="14544">
                  <c:v>5876.823810177418</c:v>
                </c:pt>
                <c:pt idx="14545">
                  <c:v>5876.823810177418</c:v>
                </c:pt>
                <c:pt idx="14546">
                  <c:v>5876.823810177418</c:v>
                </c:pt>
                <c:pt idx="14547">
                  <c:v>5876.823810177418</c:v>
                </c:pt>
                <c:pt idx="14548">
                  <c:v>5876.823810177418</c:v>
                </c:pt>
                <c:pt idx="14549">
                  <c:v>5876.823810177418</c:v>
                </c:pt>
                <c:pt idx="14550">
                  <c:v>5876.823810177418</c:v>
                </c:pt>
                <c:pt idx="14551">
                  <c:v>5876.823810177418</c:v>
                </c:pt>
                <c:pt idx="14552">
                  <c:v>5876.823810177418</c:v>
                </c:pt>
                <c:pt idx="14553">
                  <c:v>5876.823810177418</c:v>
                </c:pt>
                <c:pt idx="14554">
                  <c:v>5876.823810177418</c:v>
                </c:pt>
                <c:pt idx="14555">
                  <c:v>5876.823810177418</c:v>
                </c:pt>
                <c:pt idx="14556">
                  <c:v>5876.823810177418</c:v>
                </c:pt>
                <c:pt idx="14557">
                  <c:v>5876.823810177418</c:v>
                </c:pt>
                <c:pt idx="14558">
                  <c:v>5876.823810177418</c:v>
                </c:pt>
                <c:pt idx="14559">
                  <c:v>5876.823810177418</c:v>
                </c:pt>
                <c:pt idx="14560">
                  <c:v>5876.823810177418</c:v>
                </c:pt>
                <c:pt idx="14561">
                  <c:v>5876.823810177418</c:v>
                </c:pt>
                <c:pt idx="14562">
                  <c:v>5876.823810177418</c:v>
                </c:pt>
                <c:pt idx="14563">
                  <c:v>5876.823810177418</c:v>
                </c:pt>
                <c:pt idx="14564">
                  <c:v>5876.823810177418</c:v>
                </c:pt>
                <c:pt idx="14565">
                  <c:v>5876.823810177418</c:v>
                </c:pt>
                <c:pt idx="14566">
                  <c:v>5876.823810177418</c:v>
                </c:pt>
                <c:pt idx="14567">
                  <c:v>5876.823810177418</c:v>
                </c:pt>
                <c:pt idx="14568">
                  <c:v>5876.823810177418</c:v>
                </c:pt>
                <c:pt idx="14569">
                  <c:v>5876.823810177418</c:v>
                </c:pt>
                <c:pt idx="14570">
                  <c:v>5876.823810177418</c:v>
                </c:pt>
                <c:pt idx="14571">
                  <c:v>5876.823810177418</c:v>
                </c:pt>
                <c:pt idx="14572">
                  <c:v>5876.823810177418</c:v>
                </c:pt>
                <c:pt idx="14573">
                  <c:v>5876.823810177418</c:v>
                </c:pt>
                <c:pt idx="14574">
                  <c:v>5876.823810177418</c:v>
                </c:pt>
                <c:pt idx="14575">
                  <c:v>5876.823810177418</c:v>
                </c:pt>
                <c:pt idx="14576">
                  <c:v>5876.823810177418</c:v>
                </c:pt>
                <c:pt idx="14577">
                  <c:v>5876.823810177418</c:v>
                </c:pt>
                <c:pt idx="14578">
                  <c:v>5876.823810177418</c:v>
                </c:pt>
                <c:pt idx="14579">
                  <c:v>5876.823810177418</c:v>
                </c:pt>
                <c:pt idx="14580">
                  <c:v>5876.823810177418</c:v>
                </c:pt>
                <c:pt idx="14581">
                  <c:v>5876.823810177418</c:v>
                </c:pt>
                <c:pt idx="14582">
                  <c:v>5876.823810177418</c:v>
                </c:pt>
                <c:pt idx="14583">
                  <c:v>5876.823810177418</c:v>
                </c:pt>
                <c:pt idx="14584">
                  <c:v>5876.823810177418</c:v>
                </c:pt>
                <c:pt idx="14585">
                  <c:v>5876.823810177418</c:v>
                </c:pt>
                <c:pt idx="14586">
                  <c:v>5876.823810177418</c:v>
                </c:pt>
                <c:pt idx="14587">
                  <c:v>5876.823810177418</c:v>
                </c:pt>
                <c:pt idx="14588">
                  <c:v>5876.823810177418</c:v>
                </c:pt>
                <c:pt idx="14589">
                  <c:v>5876.823810177418</c:v>
                </c:pt>
                <c:pt idx="14590">
                  <c:v>5876.823810177418</c:v>
                </c:pt>
                <c:pt idx="14591">
                  <c:v>5876.823810177418</c:v>
                </c:pt>
                <c:pt idx="14592">
                  <c:v>5876.823810177418</c:v>
                </c:pt>
                <c:pt idx="14593">
                  <c:v>5876.823810177418</c:v>
                </c:pt>
                <c:pt idx="14594">
                  <c:v>5876.823810177418</c:v>
                </c:pt>
                <c:pt idx="14595">
                  <c:v>5876.823810177418</c:v>
                </c:pt>
                <c:pt idx="14596">
                  <c:v>5876.823810177418</c:v>
                </c:pt>
                <c:pt idx="14597">
                  <c:v>5876.823810177418</c:v>
                </c:pt>
                <c:pt idx="14598">
                  <c:v>5876.823810177418</c:v>
                </c:pt>
                <c:pt idx="14599">
                  <c:v>5876.823810177418</c:v>
                </c:pt>
                <c:pt idx="14600">
                  <c:v>5876.823810177418</c:v>
                </c:pt>
                <c:pt idx="14601">
                  <c:v>5876.823810177418</c:v>
                </c:pt>
                <c:pt idx="14602">
                  <c:v>5876.823810177418</c:v>
                </c:pt>
                <c:pt idx="14603">
                  <c:v>5876.823810177418</c:v>
                </c:pt>
                <c:pt idx="14604">
                  <c:v>5876.823810177418</c:v>
                </c:pt>
                <c:pt idx="14605">
                  <c:v>5876.823810177418</c:v>
                </c:pt>
                <c:pt idx="14606">
                  <c:v>5876.823810177418</c:v>
                </c:pt>
                <c:pt idx="14607">
                  <c:v>5876.823810177418</c:v>
                </c:pt>
                <c:pt idx="14608">
                  <c:v>5876.823810177418</c:v>
                </c:pt>
                <c:pt idx="14609">
                  <c:v>5876.823810177418</c:v>
                </c:pt>
                <c:pt idx="14610">
                  <c:v>5876.823810177418</c:v>
                </c:pt>
                <c:pt idx="14611">
                  <c:v>5876.823810177418</c:v>
                </c:pt>
                <c:pt idx="14612">
                  <c:v>5876.823810177418</c:v>
                </c:pt>
                <c:pt idx="14613">
                  <c:v>5876.823810177418</c:v>
                </c:pt>
                <c:pt idx="14614">
                  <c:v>5876.823810177418</c:v>
                </c:pt>
                <c:pt idx="14615">
                  <c:v>5876.823810177418</c:v>
                </c:pt>
                <c:pt idx="14616">
                  <c:v>5876.823810177418</c:v>
                </c:pt>
                <c:pt idx="14617">
                  <c:v>5876.823810177418</c:v>
                </c:pt>
                <c:pt idx="14618">
                  <c:v>5876.823810177418</c:v>
                </c:pt>
                <c:pt idx="14619">
                  <c:v>5876.823810177418</c:v>
                </c:pt>
                <c:pt idx="14620">
                  <c:v>5876.823810177418</c:v>
                </c:pt>
                <c:pt idx="14621">
                  <c:v>5876.823810177418</c:v>
                </c:pt>
                <c:pt idx="14622">
                  <c:v>5876.823810177418</c:v>
                </c:pt>
                <c:pt idx="14623">
                  <c:v>5876.823810177418</c:v>
                </c:pt>
                <c:pt idx="14624">
                  <c:v>5876.823810177418</c:v>
                </c:pt>
                <c:pt idx="14625">
                  <c:v>5876.823810177418</c:v>
                </c:pt>
                <c:pt idx="14626">
                  <c:v>5876.823810177418</c:v>
                </c:pt>
                <c:pt idx="14627">
                  <c:v>5876.823810177418</c:v>
                </c:pt>
                <c:pt idx="14628">
                  <c:v>5876.823810177418</c:v>
                </c:pt>
                <c:pt idx="14629">
                  <c:v>5876.823810177418</c:v>
                </c:pt>
                <c:pt idx="14630">
                  <c:v>5876.823810177418</c:v>
                </c:pt>
                <c:pt idx="14631">
                  <c:v>5876.823810177418</c:v>
                </c:pt>
                <c:pt idx="14632">
                  <c:v>5876.823810177418</c:v>
                </c:pt>
                <c:pt idx="14633">
                  <c:v>5876.823810177418</c:v>
                </c:pt>
                <c:pt idx="14634">
                  <c:v>5876.823810177418</c:v>
                </c:pt>
                <c:pt idx="14635">
                  <c:v>5876.823810177418</c:v>
                </c:pt>
                <c:pt idx="14636">
                  <c:v>5876.823810177418</c:v>
                </c:pt>
                <c:pt idx="14637">
                  <c:v>5876.823810177418</c:v>
                </c:pt>
                <c:pt idx="14638">
                  <c:v>5876.823810177418</c:v>
                </c:pt>
                <c:pt idx="14639">
                  <c:v>5876.823810177418</c:v>
                </c:pt>
                <c:pt idx="14640">
                  <c:v>5876.823810177418</c:v>
                </c:pt>
                <c:pt idx="14641">
                  <c:v>5876.823810177418</c:v>
                </c:pt>
                <c:pt idx="14642">
                  <c:v>5876.823810177418</c:v>
                </c:pt>
                <c:pt idx="14643">
                  <c:v>5876.823810177418</c:v>
                </c:pt>
                <c:pt idx="14644">
                  <c:v>5876.823810177418</c:v>
                </c:pt>
                <c:pt idx="14645">
                  <c:v>5876.823810177418</c:v>
                </c:pt>
                <c:pt idx="14646">
                  <c:v>5876.823810177418</c:v>
                </c:pt>
                <c:pt idx="14647">
                  <c:v>5876.823810177418</c:v>
                </c:pt>
                <c:pt idx="14648">
                  <c:v>5876.823810177418</c:v>
                </c:pt>
                <c:pt idx="14649">
                  <c:v>5876.823810177418</c:v>
                </c:pt>
                <c:pt idx="14650">
                  <c:v>5876.823810177418</c:v>
                </c:pt>
                <c:pt idx="14651">
                  <c:v>5876.823810177418</c:v>
                </c:pt>
                <c:pt idx="14652">
                  <c:v>5876.823810177418</c:v>
                </c:pt>
                <c:pt idx="14653">
                  <c:v>5876.823810177418</c:v>
                </c:pt>
                <c:pt idx="14654">
                  <c:v>5876.823810177418</c:v>
                </c:pt>
                <c:pt idx="14655">
                  <c:v>5876.823810177418</c:v>
                </c:pt>
                <c:pt idx="14656">
                  <c:v>5876.823810177418</c:v>
                </c:pt>
                <c:pt idx="14657">
                  <c:v>5876.823810177418</c:v>
                </c:pt>
                <c:pt idx="14658">
                  <c:v>5876.823810177418</c:v>
                </c:pt>
                <c:pt idx="14659">
                  <c:v>5876.823810177418</c:v>
                </c:pt>
                <c:pt idx="14660">
                  <c:v>5876.823810177418</c:v>
                </c:pt>
                <c:pt idx="14661">
                  <c:v>5876.823810177418</c:v>
                </c:pt>
                <c:pt idx="14662">
                  <c:v>5876.823810177418</c:v>
                </c:pt>
                <c:pt idx="14663">
                  <c:v>5876.823810177418</c:v>
                </c:pt>
                <c:pt idx="14664">
                  <c:v>5876.823810177418</c:v>
                </c:pt>
              </c:numCache>
            </c:numRef>
          </c:xVal>
          <c:yVal>
            <c:numRef>
              <c:f>Foglio1!$F$2:$F$15687</c:f>
              <c:numCache>
                <c:formatCode>General</c:formatCode>
                <c:ptCount val="15686"/>
                <c:pt idx="0" formatCode="0.00E+00">
                  <c:v>5.63643844727394E11</c:v>
                </c:pt>
                <c:pt idx="1">
                  <c:v>1007.855223612838</c:v>
                </c:pt>
                <c:pt idx="2">
                  <c:v>966.7813913917784</c:v>
                </c:pt>
                <c:pt idx="3">
                  <c:v>990.6777226300515</c:v>
                </c:pt>
                <c:pt idx="4">
                  <c:v>992.220987458327</c:v>
                </c:pt>
                <c:pt idx="5">
                  <c:v>989.188173266201</c:v>
                </c:pt>
                <c:pt idx="6">
                  <c:v>968.1760531335018</c:v>
                </c:pt>
                <c:pt idx="7">
                  <c:v>963.8740023904074</c:v>
                </c:pt>
                <c:pt idx="8">
                  <c:v>983.0618444206324</c:v>
                </c:pt>
                <c:pt idx="9">
                  <c:v>1001.546387622489</c:v>
                </c:pt>
                <c:pt idx="10">
                  <c:v>953.7434430138292</c:v>
                </c:pt>
                <c:pt idx="11">
                  <c:v>975.609756097561</c:v>
                </c:pt>
                <c:pt idx="12">
                  <c:v>999.9000099990002</c:v>
                </c:pt>
                <c:pt idx="13">
                  <c:v>978.6076370539994</c:v>
                </c:pt>
                <c:pt idx="14">
                  <c:v>993.808572592747</c:v>
                </c:pt>
                <c:pt idx="15">
                  <c:v>974.0987151637946</c:v>
                </c:pt>
                <c:pt idx="16">
                  <c:v>981.498748589096</c:v>
                </c:pt>
                <c:pt idx="17">
                  <c:v>991.3455533195204</c:v>
                </c:pt>
                <c:pt idx="18">
                  <c:v>975.5621676991364</c:v>
                </c:pt>
                <c:pt idx="19">
                  <c:v>986.1252181802026</c:v>
                </c:pt>
                <c:pt idx="20">
                  <c:v>1003.146871736638</c:v>
                </c:pt>
                <c:pt idx="21">
                  <c:v>993.7690679439912</c:v>
                </c:pt>
                <c:pt idx="22">
                  <c:v>963.8368416994372</c:v>
                </c:pt>
                <c:pt idx="23">
                  <c:v>975.609756097561</c:v>
                </c:pt>
                <c:pt idx="24">
                  <c:v>978.559755751485</c:v>
                </c:pt>
                <c:pt idx="25">
                  <c:v>1006.263993358658</c:v>
                </c:pt>
                <c:pt idx="26">
                  <c:v>987.6348121518588</c:v>
                </c:pt>
                <c:pt idx="27">
                  <c:v>1012.63259157996</c:v>
                </c:pt>
                <c:pt idx="28">
                  <c:v>983.0811730124556</c:v>
                </c:pt>
                <c:pt idx="29">
                  <c:v>968.2229236459391</c:v>
                </c:pt>
                <c:pt idx="30">
                  <c:v>989.1196834817014</c:v>
                </c:pt>
                <c:pt idx="31">
                  <c:v>986.1252181802026</c:v>
                </c:pt>
                <c:pt idx="32">
                  <c:v>963.8368416994372</c:v>
                </c:pt>
                <c:pt idx="33">
                  <c:v>990.6777226300515</c:v>
                </c:pt>
                <c:pt idx="34">
                  <c:v>1007.880618556493</c:v>
                </c:pt>
                <c:pt idx="35">
                  <c:v>1011.051807305658</c:v>
                </c:pt>
                <c:pt idx="36">
                  <c:v>980.084679316293</c:v>
                </c:pt>
                <c:pt idx="37">
                  <c:v>976.6864934024827</c:v>
                </c:pt>
                <c:pt idx="38">
                  <c:v>984.9790691947783</c:v>
                </c:pt>
                <c:pt idx="39">
                  <c:v>990.6777226300515</c:v>
                </c:pt>
                <c:pt idx="40">
                  <c:v>983.0811730124556</c:v>
                </c:pt>
                <c:pt idx="41">
                  <c:v>1011.001720724929</c:v>
                </c:pt>
                <c:pt idx="42">
                  <c:v>995.3616148746826</c:v>
                </c:pt>
                <c:pt idx="43">
                  <c:v>1003.122721030568</c:v>
                </c:pt>
                <c:pt idx="44">
                  <c:v>978.6076370539994</c:v>
                </c:pt>
                <c:pt idx="45">
                  <c:v>978.5118791342127</c:v>
                </c:pt>
                <c:pt idx="46">
                  <c:v>977.106397115582</c:v>
                </c:pt>
                <c:pt idx="47">
                  <c:v>982.733374608135</c:v>
                </c:pt>
                <c:pt idx="48">
                  <c:v>995.3616148746826</c:v>
                </c:pt>
                <c:pt idx="49">
                  <c:v>990.6777226300515</c:v>
                </c:pt>
                <c:pt idx="50">
                  <c:v>995.3120801027151</c:v>
                </c:pt>
                <c:pt idx="51">
                  <c:v>993.7690679439912</c:v>
                </c:pt>
                <c:pt idx="52">
                  <c:v>972.6301865504698</c:v>
                </c:pt>
                <c:pt idx="53">
                  <c:v>981.5469179426776</c:v>
                </c:pt>
                <c:pt idx="54">
                  <c:v>975.609756097561</c:v>
                </c:pt>
                <c:pt idx="55">
                  <c:v>975.51458394303</c:v>
                </c:pt>
                <c:pt idx="56">
                  <c:v>978.6555230424431</c:v>
                </c:pt>
                <c:pt idx="57">
                  <c:v>983.0618444206324</c:v>
                </c:pt>
                <c:pt idx="58">
                  <c:v>1009.475950749687</c:v>
                </c:pt>
                <c:pt idx="59">
                  <c:v>978.559755751485</c:v>
                </c:pt>
                <c:pt idx="60">
                  <c:v>995.3120801027151</c:v>
                </c:pt>
                <c:pt idx="61">
                  <c:v>975.5621676991364</c:v>
                </c:pt>
                <c:pt idx="62">
                  <c:v>945.295735770936</c:v>
                </c:pt>
                <c:pt idx="63">
                  <c:v>977.106397115582</c:v>
                </c:pt>
                <c:pt idx="64">
                  <c:v>978.5789077102232</c:v>
                </c:pt>
                <c:pt idx="65">
                  <c:v>972.582888376662</c:v>
                </c:pt>
                <c:pt idx="66">
                  <c:v>968.2229236459391</c:v>
                </c:pt>
                <c:pt idx="67">
                  <c:v>980.0654683732873</c:v>
                </c:pt>
                <c:pt idx="68">
                  <c:v>963.8368416994372</c:v>
                </c:pt>
                <c:pt idx="69">
                  <c:v>987.6543209876542</c:v>
                </c:pt>
                <c:pt idx="70">
                  <c:v>989.1196834817014</c:v>
                </c:pt>
                <c:pt idx="71">
                  <c:v>963.8368416994372</c:v>
                </c:pt>
                <c:pt idx="72">
                  <c:v>981.6143629813591</c:v>
                </c:pt>
                <c:pt idx="73">
                  <c:v>978.5789077102232</c:v>
                </c:pt>
                <c:pt idx="74">
                  <c:v>1011.001720724929</c:v>
                </c:pt>
                <c:pt idx="75">
                  <c:v>993.7196915494076</c:v>
                </c:pt>
                <c:pt idx="76">
                  <c:v>963.9018747891465</c:v>
                </c:pt>
                <c:pt idx="77">
                  <c:v>966.7813913917784</c:v>
                </c:pt>
                <c:pt idx="78">
                  <c:v>1008.378617936434</c:v>
                </c:pt>
                <c:pt idx="79">
                  <c:v>986.1252181802026</c:v>
                </c:pt>
                <c:pt idx="80">
                  <c:v>978.5118791342127</c:v>
                </c:pt>
                <c:pt idx="81">
                  <c:v>977.1541362934584</c:v>
                </c:pt>
                <c:pt idx="82">
                  <c:v>963.8089730615391</c:v>
                </c:pt>
                <c:pt idx="83">
                  <c:v>983.0811730124556</c:v>
                </c:pt>
                <c:pt idx="84">
                  <c:v>983.0425165888424</c:v>
                </c:pt>
                <c:pt idx="85">
                  <c:v>963.8554216867464</c:v>
                </c:pt>
                <c:pt idx="86">
                  <c:v>965.2695997992229</c:v>
                </c:pt>
                <c:pt idx="87">
                  <c:v>980.1134971429692</c:v>
                </c:pt>
                <c:pt idx="88">
                  <c:v>957.9920486659961</c:v>
                </c:pt>
                <c:pt idx="89">
                  <c:v>993.7888198757765</c:v>
                </c:pt>
                <c:pt idx="90">
                  <c:v>978.5789077102232</c:v>
                </c:pt>
                <c:pt idx="91">
                  <c:v>983.0425165888424</c:v>
                </c:pt>
                <c:pt idx="92">
                  <c:v>962.3990683977014</c:v>
                </c:pt>
                <c:pt idx="93">
                  <c:v>979.7773945759525</c:v>
                </c:pt>
                <c:pt idx="94">
                  <c:v>969.9697369442073</c:v>
                </c:pt>
                <c:pt idx="95">
                  <c:v>989.1196834817014</c:v>
                </c:pt>
                <c:pt idx="96">
                  <c:v>987.6348121518588</c:v>
                </c:pt>
                <c:pt idx="97">
                  <c:v>980.0366533708361</c:v>
                </c:pt>
                <c:pt idx="98">
                  <c:v>969.6969696969694</c:v>
                </c:pt>
                <c:pt idx="99">
                  <c:v>963.8368416994372</c:v>
                </c:pt>
                <c:pt idx="100">
                  <c:v>987.6348121518588</c:v>
                </c:pt>
                <c:pt idx="101">
                  <c:v>981.5950920245399</c:v>
                </c:pt>
                <c:pt idx="102">
                  <c:v>978.5789077102232</c:v>
                </c:pt>
                <c:pt idx="103">
                  <c:v>986.076598430166</c:v>
                </c:pt>
                <c:pt idx="104">
                  <c:v>993.7196915494076</c:v>
                </c:pt>
                <c:pt idx="105">
                  <c:v>983.0811730124556</c:v>
                </c:pt>
                <c:pt idx="106">
                  <c:v>1004.728251149911</c:v>
                </c:pt>
                <c:pt idx="107">
                  <c:v>953.8708077378</c:v>
                </c:pt>
                <c:pt idx="108">
                  <c:v>971.7511928245881</c:v>
                </c:pt>
                <c:pt idx="109">
                  <c:v>986.1252181802026</c:v>
                </c:pt>
                <c:pt idx="110">
                  <c:v>971.1283540345527</c:v>
                </c:pt>
                <c:pt idx="111">
                  <c:v>971.1472162065044</c:v>
                </c:pt>
                <c:pt idx="112">
                  <c:v>981.575821824357</c:v>
                </c:pt>
                <c:pt idx="113">
                  <c:v>995.3418003742484</c:v>
                </c:pt>
                <c:pt idx="114">
                  <c:v>981.5469179426776</c:v>
                </c:pt>
                <c:pt idx="115">
                  <c:v>980.1134971429692</c:v>
                </c:pt>
                <c:pt idx="116">
                  <c:v>958.0379383023567</c:v>
                </c:pt>
                <c:pt idx="117">
                  <c:v>981.5469179426776</c:v>
                </c:pt>
                <c:pt idx="118">
                  <c:v>974.1176928996554</c:v>
                </c:pt>
                <c:pt idx="119">
                  <c:v>972.6585676629933</c:v>
                </c:pt>
                <c:pt idx="120">
                  <c:v>1009.45149434152</c:v>
                </c:pt>
                <c:pt idx="121">
                  <c:v>989.09033362017</c:v>
                </c:pt>
                <c:pt idx="122">
                  <c:v>984.6008428183215</c:v>
                </c:pt>
                <c:pt idx="123">
                  <c:v>1001.546387622489</c:v>
                </c:pt>
                <c:pt idx="124">
                  <c:v>978.5789077102232</c:v>
                </c:pt>
                <c:pt idx="125">
                  <c:v>981.6143629813591</c:v>
                </c:pt>
                <c:pt idx="126">
                  <c:v>1003.097565281589</c:v>
                </c:pt>
                <c:pt idx="127">
                  <c:v>952.3628121369105</c:v>
                </c:pt>
                <c:pt idx="128">
                  <c:v>1000.0</c:v>
                </c:pt>
                <c:pt idx="129">
                  <c:v>981.3831614277162</c:v>
                </c:pt>
                <c:pt idx="130">
                  <c:v>983.2551645477517</c:v>
                </c:pt>
                <c:pt idx="131">
                  <c:v>949.5233392836795</c:v>
                </c:pt>
                <c:pt idx="132">
                  <c:v>984.6008428183215</c:v>
                </c:pt>
                <c:pt idx="133">
                  <c:v>981.5469179426776</c:v>
                </c:pt>
                <c:pt idx="134">
                  <c:v>983.1101673253504</c:v>
                </c:pt>
                <c:pt idx="135">
                  <c:v>993.7690679439912</c:v>
                </c:pt>
                <c:pt idx="136">
                  <c:v>952.3628121369105</c:v>
                </c:pt>
                <c:pt idx="137">
                  <c:v>972.6585676629933</c:v>
                </c:pt>
                <c:pt idx="138">
                  <c:v>983.603332448091</c:v>
                </c:pt>
                <c:pt idx="139">
                  <c:v>989.1588193400332</c:v>
                </c:pt>
                <c:pt idx="140">
                  <c:v>953.779829464167</c:v>
                </c:pt>
                <c:pt idx="141">
                  <c:v>981.575821824357</c:v>
                </c:pt>
                <c:pt idx="142">
                  <c:v>986.1252181802026</c:v>
                </c:pt>
                <c:pt idx="143">
                  <c:v>966.7346603377771</c:v>
                </c:pt>
                <c:pt idx="144">
                  <c:v>996.8201437414637</c:v>
                </c:pt>
                <c:pt idx="145">
                  <c:v>1020.765431166214</c:v>
                </c:pt>
                <c:pt idx="146">
                  <c:v>1000.0</c:v>
                </c:pt>
                <c:pt idx="147">
                  <c:v>971.1094925952901</c:v>
                </c:pt>
                <c:pt idx="148">
                  <c:v>986.1252181802026</c:v>
                </c:pt>
                <c:pt idx="149">
                  <c:v>990.6482802345855</c:v>
                </c:pt>
                <c:pt idx="150">
                  <c:v>990.72679717841</c:v>
                </c:pt>
                <c:pt idx="151">
                  <c:v>986.1252181802026</c:v>
                </c:pt>
                <c:pt idx="152">
                  <c:v>1012.607981983679</c:v>
                </c:pt>
                <c:pt idx="153">
                  <c:v>980.0366533708361</c:v>
                </c:pt>
                <c:pt idx="154">
                  <c:v>969.649956365752</c:v>
                </c:pt>
                <c:pt idx="155">
                  <c:v>1024.019399023495</c:v>
                </c:pt>
                <c:pt idx="156">
                  <c:v>983.0618444206324</c:v>
                </c:pt>
                <c:pt idx="157">
                  <c:v>999.980000399992</c:v>
                </c:pt>
                <c:pt idx="158">
                  <c:v>950.9409560760371</c:v>
                </c:pt>
                <c:pt idx="159">
                  <c:v>984.6008428183215</c:v>
                </c:pt>
                <c:pt idx="160">
                  <c:v>956.6723110333017</c:v>
                </c:pt>
                <c:pt idx="161">
                  <c:v>962.3805445149121</c:v>
                </c:pt>
                <c:pt idx="162">
                  <c:v>1011.001720724929</c:v>
                </c:pt>
                <c:pt idx="163">
                  <c:v>977.1254922269666</c:v>
                </c:pt>
                <c:pt idx="164">
                  <c:v>983.0618444206324</c:v>
                </c:pt>
                <c:pt idx="165">
                  <c:v>1012.658227848101</c:v>
                </c:pt>
                <c:pt idx="166">
                  <c:v>972.5639703951527</c:v>
                </c:pt>
                <c:pt idx="167">
                  <c:v>993.8579578206674</c:v>
                </c:pt>
                <c:pt idx="168">
                  <c:v>964.4224556124564</c:v>
                </c:pt>
                <c:pt idx="169">
                  <c:v>993.7690679439912</c:v>
                </c:pt>
                <c:pt idx="170">
                  <c:v>983.0811730124556</c:v>
                </c:pt>
                <c:pt idx="171">
                  <c:v>983.0811730124556</c:v>
                </c:pt>
                <c:pt idx="172">
                  <c:v>966.7346603377771</c:v>
                </c:pt>
                <c:pt idx="173">
                  <c:v>993.7888198757765</c:v>
                </c:pt>
                <c:pt idx="174">
                  <c:v>980.0654683732873</c:v>
                </c:pt>
                <c:pt idx="175">
                  <c:v>986.1057697048584</c:v>
                </c:pt>
                <c:pt idx="176">
                  <c:v>965.3161893178111</c:v>
                </c:pt>
                <c:pt idx="177">
                  <c:v>1004.653555268001</c:v>
                </c:pt>
                <c:pt idx="178">
                  <c:v>983.0618444206324</c:v>
                </c:pt>
                <c:pt idx="179">
                  <c:v>993.7690679439912</c:v>
                </c:pt>
                <c:pt idx="180">
                  <c:v>974.1176928996554</c:v>
                </c:pt>
                <c:pt idx="181">
                  <c:v>972.6585676629933</c:v>
                </c:pt>
                <c:pt idx="182">
                  <c:v>998.412524086701</c:v>
                </c:pt>
                <c:pt idx="183">
                  <c:v>984.6493171456984</c:v>
                </c:pt>
                <c:pt idx="184">
                  <c:v>981.5276496338902</c:v>
                </c:pt>
                <c:pt idx="185">
                  <c:v>977.106397115582</c:v>
                </c:pt>
                <c:pt idx="186">
                  <c:v>984.5814544237244</c:v>
                </c:pt>
                <c:pt idx="187">
                  <c:v>996.8499541449009</c:v>
                </c:pt>
                <c:pt idx="188">
                  <c:v>983.1101673253504</c:v>
                </c:pt>
                <c:pt idx="189">
                  <c:v>972.6112667289126</c:v>
                </c:pt>
                <c:pt idx="190">
                  <c:v>968.1760531335018</c:v>
                </c:pt>
                <c:pt idx="191">
                  <c:v>981.6143629813591</c:v>
                </c:pt>
                <c:pt idx="192">
                  <c:v>966.7346603377771</c:v>
                </c:pt>
                <c:pt idx="193">
                  <c:v>993.7690679439912</c:v>
                </c:pt>
                <c:pt idx="194">
                  <c:v>962.3527600277154</c:v>
                </c:pt>
                <c:pt idx="195">
                  <c:v>1000.024000576014</c:v>
                </c:pt>
                <c:pt idx="196">
                  <c:v>966.7533522172487</c:v>
                </c:pt>
                <c:pt idx="197">
                  <c:v>961.0209886983932</c:v>
                </c:pt>
                <c:pt idx="198">
                  <c:v>985.1052092363465</c:v>
                </c:pt>
                <c:pt idx="199">
                  <c:v>977.0109327523375</c:v>
                </c:pt>
                <c:pt idx="200">
                  <c:v>948.2178245986668</c:v>
                </c:pt>
                <c:pt idx="201">
                  <c:v>1027.267796387305</c:v>
                </c:pt>
                <c:pt idx="202">
                  <c:v>980.0366533708361</c:v>
                </c:pt>
                <c:pt idx="203">
                  <c:v>975.5907201810694</c:v>
                </c:pt>
                <c:pt idx="204">
                  <c:v>983.0811730124556</c:v>
                </c:pt>
                <c:pt idx="205">
                  <c:v>977.0395701025892</c:v>
                </c:pt>
                <c:pt idx="206">
                  <c:v>989.207743518217</c:v>
                </c:pt>
                <c:pt idx="207">
                  <c:v>999.9500024998744</c:v>
                </c:pt>
                <c:pt idx="208">
                  <c:v>1004.703014812337</c:v>
                </c:pt>
                <c:pt idx="209">
                  <c:v>981.5950920245399</c:v>
                </c:pt>
                <c:pt idx="210">
                  <c:v>990.6777226300515</c:v>
                </c:pt>
                <c:pt idx="211">
                  <c:v>960.9009407220209</c:v>
                </c:pt>
                <c:pt idx="212">
                  <c:v>965.2230147775645</c:v>
                </c:pt>
                <c:pt idx="213">
                  <c:v>990.72679717841</c:v>
                </c:pt>
                <c:pt idx="214">
                  <c:v>1001.571465629573</c:v>
                </c:pt>
                <c:pt idx="215">
                  <c:v>980.084679316293</c:v>
                </c:pt>
                <c:pt idx="216">
                  <c:v>977.0395701025892</c:v>
                </c:pt>
                <c:pt idx="217">
                  <c:v>984.6008428183215</c:v>
                </c:pt>
                <c:pt idx="218">
                  <c:v>968.2510481317594</c:v>
                </c:pt>
                <c:pt idx="219">
                  <c:v>963.8554216867464</c:v>
                </c:pt>
                <c:pt idx="220">
                  <c:v>996.8499541449009</c:v>
                </c:pt>
                <c:pt idx="221">
                  <c:v>996.8499541449009</c:v>
                </c:pt>
                <c:pt idx="222">
                  <c:v>952.3809523809524</c:v>
                </c:pt>
                <c:pt idx="223">
                  <c:v>962.334237927517</c:v>
                </c:pt>
                <c:pt idx="224">
                  <c:v>969.7157763059647</c:v>
                </c:pt>
                <c:pt idx="225">
                  <c:v>974.0987151637946</c:v>
                </c:pt>
                <c:pt idx="226">
                  <c:v>960.4302727621975</c:v>
                </c:pt>
                <c:pt idx="227">
                  <c:v>962.9458439257376</c:v>
                </c:pt>
                <c:pt idx="228">
                  <c:v>944.465432565168</c:v>
                </c:pt>
                <c:pt idx="229">
                  <c:v>990.6973518659784</c:v>
                </c:pt>
                <c:pt idx="230">
                  <c:v>980.0366533708361</c:v>
                </c:pt>
                <c:pt idx="231">
                  <c:v>978.6076370539994</c:v>
                </c:pt>
                <c:pt idx="232">
                  <c:v>980.084679316293</c:v>
                </c:pt>
                <c:pt idx="233">
                  <c:v>1003.073416949533</c:v>
                </c:pt>
                <c:pt idx="234">
                  <c:v>959.4811126142979</c:v>
                </c:pt>
                <c:pt idx="235">
                  <c:v>1003.122721030568</c:v>
                </c:pt>
                <c:pt idx="236">
                  <c:v>977.106397115582</c:v>
                </c:pt>
                <c:pt idx="237">
                  <c:v>989.1392510237581</c:v>
                </c:pt>
                <c:pt idx="238">
                  <c:v>974.146160889978</c:v>
                </c:pt>
                <c:pt idx="239">
                  <c:v>1012.607981983679</c:v>
                </c:pt>
                <c:pt idx="240">
                  <c:v>968.2229236459391</c:v>
                </c:pt>
                <c:pt idx="241">
                  <c:v>946.7276359264202</c:v>
                </c:pt>
                <c:pt idx="242">
                  <c:v>962.3990683977014</c:v>
                </c:pt>
                <c:pt idx="243">
                  <c:v>984.5523732634957</c:v>
                </c:pt>
                <c:pt idx="244">
                  <c:v>955.2375675830574</c:v>
                </c:pt>
                <c:pt idx="245">
                  <c:v>989.09033362017</c:v>
                </c:pt>
                <c:pt idx="246">
                  <c:v>951.0223490252021</c:v>
                </c:pt>
                <c:pt idx="247">
                  <c:v>977.0586626021027</c:v>
                </c:pt>
                <c:pt idx="248">
                  <c:v>977.0777558478102</c:v>
                </c:pt>
                <c:pt idx="249">
                  <c:v>975.5621676991364</c:v>
                </c:pt>
                <c:pt idx="250">
                  <c:v>987.6543209876542</c:v>
                </c:pt>
                <c:pt idx="251">
                  <c:v>981.5950920245399</c:v>
                </c:pt>
                <c:pt idx="252">
                  <c:v>1015.834833382771</c:v>
                </c:pt>
                <c:pt idx="253">
                  <c:v>984.5814544237244</c:v>
                </c:pt>
                <c:pt idx="254">
                  <c:v>995.3418003742484</c:v>
                </c:pt>
                <c:pt idx="255">
                  <c:v>960.9009407220209</c:v>
                </c:pt>
                <c:pt idx="256">
                  <c:v>981.6143629813591</c:v>
                </c:pt>
                <c:pt idx="257">
                  <c:v>978.6267908870272</c:v>
                </c:pt>
                <c:pt idx="258">
                  <c:v>985.1731441800897</c:v>
                </c:pt>
                <c:pt idx="259">
                  <c:v>965.288235066991</c:v>
                </c:pt>
                <c:pt idx="260">
                  <c:v>975.609756097561</c:v>
                </c:pt>
                <c:pt idx="261">
                  <c:v>989.1196834817014</c:v>
                </c:pt>
                <c:pt idx="262">
                  <c:v>989.207743518217</c:v>
                </c:pt>
                <c:pt idx="263">
                  <c:v>980.0654683732873</c:v>
                </c:pt>
                <c:pt idx="264">
                  <c:v>955.1645748562475</c:v>
                </c:pt>
                <c:pt idx="265">
                  <c:v>987.6348121518588</c:v>
                </c:pt>
                <c:pt idx="266">
                  <c:v>993.7888198757765</c:v>
                </c:pt>
                <c:pt idx="267">
                  <c:v>962.3064561140126</c:v>
                </c:pt>
                <c:pt idx="268">
                  <c:v>980.1134971429692</c:v>
                </c:pt>
                <c:pt idx="269">
                  <c:v>1003.17202995873</c:v>
                </c:pt>
                <c:pt idx="270">
                  <c:v>992.2406778988311</c:v>
                </c:pt>
                <c:pt idx="271">
                  <c:v>1001.497238371365</c:v>
                </c:pt>
                <c:pt idx="272">
                  <c:v>963.7903948649248</c:v>
                </c:pt>
                <c:pt idx="273">
                  <c:v>995.3913381045758</c:v>
                </c:pt>
                <c:pt idx="274">
                  <c:v>987.6348121518588</c:v>
                </c:pt>
                <c:pt idx="275">
                  <c:v>966.7346603377771</c:v>
                </c:pt>
                <c:pt idx="276">
                  <c:v>993.808572592747</c:v>
                </c:pt>
                <c:pt idx="277">
                  <c:v>989.09033362017</c:v>
                </c:pt>
                <c:pt idx="278">
                  <c:v>974.146160889978</c:v>
                </c:pt>
                <c:pt idx="279">
                  <c:v>990.72679717841</c:v>
                </c:pt>
                <c:pt idx="280">
                  <c:v>986.0571518725224</c:v>
                </c:pt>
                <c:pt idx="281">
                  <c:v>1032.25806451613</c:v>
                </c:pt>
                <c:pt idx="282">
                  <c:v>955.2101940031903</c:v>
                </c:pt>
                <c:pt idx="283">
                  <c:v>986.1252181802026</c:v>
                </c:pt>
                <c:pt idx="284">
                  <c:v>1001.522313917154</c:v>
                </c:pt>
                <c:pt idx="285">
                  <c:v>990.6973518659784</c:v>
                </c:pt>
                <c:pt idx="286">
                  <c:v>968.2229236459391</c:v>
                </c:pt>
                <c:pt idx="287">
                  <c:v>960.9932826569541</c:v>
                </c:pt>
                <c:pt idx="288">
                  <c:v>980.6036596128575</c:v>
                </c:pt>
                <c:pt idx="289">
                  <c:v>983.0811730124556</c:v>
                </c:pt>
                <c:pt idx="290">
                  <c:v>972.582888376662</c:v>
                </c:pt>
                <c:pt idx="291">
                  <c:v>980.1134971429692</c:v>
                </c:pt>
                <c:pt idx="292">
                  <c:v>972.6301865504698</c:v>
                </c:pt>
                <c:pt idx="293">
                  <c:v>1001.546387622489</c:v>
                </c:pt>
                <c:pt idx="294">
                  <c:v>972.6301865504698</c:v>
                </c:pt>
                <c:pt idx="295">
                  <c:v>981.5469179426776</c:v>
                </c:pt>
                <c:pt idx="296">
                  <c:v>983.0618444206324</c:v>
                </c:pt>
                <c:pt idx="297">
                  <c:v>984.6299268419964</c:v>
                </c:pt>
                <c:pt idx="298">
                  <c:v>949.4512171964582</c:v>
                </c:pt>
                <c:pt idx="299">
                  <c:v>975.6763876557425</c:v>
                </c:pt>
                <c:pt idx="300">
                  <c:v>971.1283540345527</c:v>
                </c:pt>
                <c:pt idx="301">
                  <c:v>968.2510481317594</c:v>
                </c:pt>
                <c:pt idx="302">
                  <c:v>981.575821824357</c:v>
                </c:pt>
                <c:pt idx="303">
                  <c:v>1014.219355362178</c:v>
                </c:pt>
                <c:pt idx="304">
                  <c:v>998.3826201553474</c:v>
                </c:pt>
                <c:pt idx="305">
                  <c:v>1050.923551617161</c:v>
                </c:pt>
                <c:pt idx="306">
                  <c:v>1006.289308176101</c:v>
                </c:pt>
                <c:pt idx="307">
                  <c:v>995.2724558347849</c:v>
                </c:pt>
                <c:pt idx="308">
                  <c:v>980.0174443105084</c:v>
                </c:pt>
                <c:pt idx="309">
                  <c:v>987.7518767285657</c:v>
                </c:pt>
                <c:pt idx="310">
                  <c:v>980.0366533708361</c:v>
                </c:pt>
                <c:pt idx="311">
                  <c:v>971.1283540345527</c:v>
                </c:pt>
                <c:pt idx="312">
                  <c:v>1003.146871736638</c:v>
                </c:pt>
                <c:pt idx="313">
                  <c:v>989.1588193400332</c:v>
                </c:pt>
                <c:pt idx="314">
                  <c:v>986.1252181802026</c:v>
                </c:pt>
                <c:pt idx="315">
                  <c:v>983.0811730124556</c:v>
                </c:pt>
                <c:pt idx="316">
                  <c:v>966.7346603377771</c:v>
                </c:pt>
                <c:pt idx="317">
                  <c:v>962.4453812246155</c:v>
                </c:pt>
                <c:pt idx="318">
                  <c:v>1000.539290677675</c:v>
                </c:pt>
                <c:pt idx="319">
                  <c:v>995.3120801027151</c:v>
                </c:pt>
                <c:pt idx="320">
                  <c:v>975.5621676991364</c:v>
                </c:pt>
                <c:pt idx="321">
                  <c:v>972.6301865504698</c:v>
                </c:pt>
                <c:pt idx="322">
                  <c:v>972.582888376662</c:v>
                </c:pt>
                <c:pt idx="323">
                  <c:v>971.194374842181</c:v>
                </c:pt>
                <c:pt idx="324">
                  <c:v>987.6348121518588</c:v>
                </c:pt>
                <c:pt idx="325">
                  <c:v>983.0425165888424</c:v>
                </c:pt>
                <c:pt idx="326">
                  <c:v>987.6543209876542</c:v>
                </c:pt>
                <c:pt idx="327">
                  <c:v>983.0811730124556</c:v>
                </c:pt>
                <c:pt idx="328">
                  <c:v>968.1760531335018</c:v>
                </c:pt>
                <c:pt idx="329">
                  <c:v>981.575821824357</c:v>
                </c:pt>
                <c:pt idx="330">
                  <c:v>1023.403184011986</c:v>
                </c:pt>
                <c:pt idx="331">
                  <c:v>986.6311479453406</c:v>
                </c:pt>
                <c:pt idx="332">
                  <c:v>992.2702150249554</c:v>
                </c:pt>
                <c:pt idx="333">
                  <c:v>974.00383757512</c:v>
                </c:pt>
                <c:pt idx="334">
                  <c:v>1009.575826716405</c:v>
                </c:pt>
                <c:pt idx="335">
                  <c:v>989.09033362017</c:v>
                </c:pt>
                <c:pt idx="336">
                  <c:v>969.7157763059647</c:v>
                </c:pt>
                <c:pt idx="337">
                  <c:v>969.6969696969694</c:v>
                </c:pt>
                <c:pt idx="338">
                  <c:v>978.559755751485</c:v>
                </c:pt>
                <c:pt idx="339">
                  <c:v>993.2360624149527</c:v>
                </c:pt>
                <c:pt idx="340">
                  <c:v>991.2571122697803</c:v>
                </c:pt>
                <c:pt idx="341">
                  <c:v>971.0812018100953</c:v>
                </c:pt>
                <c:pt idx="342">
                  <c:v>1006.313611599173</c:v>
                </c:pt>
                <c:pt idx="343">
                  <c:v>968.2229236459391</c:v>
                </c:pt>
                <c:pt idx="344">
                  <c:v>978.5310292189364</c:v>
                </c:pt>
                <c:pt idx="345">
                  <c:v>984.6008428183215</c:v>
                </c:pt>
                <c:pt idx="346">
                  <c:v>965.2695997992229</c:v>
                </c:pt>
                <c:pt idx="347">
                  <c:v>1007.95477911679</c:v>
                </c:pt>
                <c:pt idx="348">
                  <c:v>988.2497109369595</c:v>
                </c:pt>
                <c:pt idx="349">
                  <c:v>960.9009407220209</c:v>
                </c:pt>
                <c:pt idx="350">
                  <c:v>981.5950920245399</c:v>
                </c:pt>
                <c:pt idx="351">
                  <c:v>958.0654741945064</c:v>
                </c:pt>
                <c:pt idx="352">
                  <c:v>965.2695997992229</c:v>
                </c:pt>
                <c:pt idx="353">
                  <c:v>983.0811730124556</c:v>
                </c:pt>
                <c:pt idx="354">
                  <c:v>992.220987458327</c:v>
                </c:pt>
                <c:pt idx="355">
                  <c:v>1007.904998906423</c:v>
                </c:pt>
                <c:pt idx="356">
                  <c:v>995.2724558347849</c:v>
                </c:pt>
                <c:pt idx="357">
                  <c:v>962.3805445149121</c:v>
                </c:pt>
                <c:pt idx="358">
                  <c:v>992.2406778988311</c:v>
                </c:pt>
                <c:pt idx="359">
                  <c:v>998.4324610361731</c:v>
                </c:pt>
                <c:pt idx="360">
                  <c:v>990.6777226300515</c:v>
                </c:pt>
                <c:pt idx="361">
                  <c:v>962.3805445149121</c:v>
                </c:pt>
                <c:pt idx="362">
                  <c:v>956.6448551639684</c:v>
                </c:pt>
                <c:pt idx="363">
                  <c:v>990.4814730440466</c:v>
                </c:pt>
                <c:pt idx="364">
                  <c:v>983.274500742373</c:v>
                </c:pt>
                <c:pt idx="365">
                  <c:v>969.6969696969694</c:v>
                </c:pt>
                <c:pt idx="366">
                  <c:v>1006.190081380654</c:v>
                </c:pt>
                <c:pt idx="367">
                  <c:v>995.3913381045758</c:v>
                </c:pt>
                <c:pt idx="368">
                  <c:v>990.6973518659784</c:v>
                </c:pt>
                <c:pt idx="369">
                  <c:v>972.6301865504698</c:v>
                </c:pt>
                <c:pt idx="370">
                  <c:v>978.559755751485</c:v>
                </c:pt>
                <c:pt idx="371">
                  <c:v>980.0654683732873</c:v>
                </c:pt>
                <c:pt idx="372">
                  <c:v>981.575821824357</c:v>
                </c:pt>
                <c:pt idx="373">
                  <c:v>986.1057697048584</c:v>
                </c:pt>
                <c:pt idx="374">
                  <c:v>998.3826201553474</c:v>
                </c:pt>
                <c:pt idx="375">
                  <c:v>971.194374842181</c:v>
                </c:pt>
                <c:pt idx="376">
                  <c:v>986.1057697048584</c:v>
                </c:pt>
                <c:pt idx="377">
                  <c:v>981.662543683982</c:v>
                </c:pt>
                <c:pt idx="378">
                  <c:v>1010.051017676903</c:v>
                </c:pt>
                <c:pt idx="379">
                  <c:v>993.7394415184337</c:v>
                </c:pt>
                <c:pt idx="380">
                  <c:v>966.8000850784073</c:v>
                </c:pt>
                <c:pt idx="381">
                  <c:v>998.3826201553474</c:v>
                </c:pt>
                <c:pt idx="382">
                  <c:v>1006.289308176101</c:v>
                </c:pt>
                <c:pt idx="383">
                  <c:v>993.7690679439912</c:v>
                </c:pt>
                <c:pt idx="384">
                  <c:v>986.1057697048584</c:v>
                </c:pt>
                <c:pt idx="385">
                  <c:v>978.5310292189364</c:v>
                </c:pt>
                <c:pt idx="386">
                  <c:v>990.6973518659784</c:v>
                </c:pt>
                <c:pt idx="387">
                  <c:v>956.6723110333017</c:v>
                </c:pt>
                <c:pt idx="388">
                  <c:v>958.0379383023567</c:v>
                </c:pt>
                <c:pt idx="389">
                  <c:v>981.5950920245399</c:v>
                </c:pt>
                <c:pt idx="390">
                  <c:v>960.9471094710938</c:v>
                </c:pt>
                <c:pt idx="391">
                  <c:v>957.9920486659961</c:v>
                </c:pt>
                <c:pt idx="392">
                  <c:v>978.6555230424431</c:v>
                </c:pt>
                <c:pt idx="393">
                  <c:v>989.1588193400332</c:v>
                </c:pt>
                <c:pt idx="394">
                  <c:v>1003.073416949533</c:v>
                </c:pt>
                <c:pt idx="395">
                  <c:v>949.5684211525861</c:v>
                </c:pt>
                <c:pt idx="396">
                  <c:v>974.1176928996554</c:v>
                </c:pt>
                <c:pt idx="397">
                  <c:v>972.6301865504698</c:v>
                </c:pt>
                <c:pt idx="398">
                  <c:v>975.5621676991364</c:v>
                </c:pt>
                <c:pt idx="399">
                  <c:v>989.1392510237581</c:v>
                </c:pt>
                <c:pt idx="400">
                  <c:v>1030.58890942051</c:v>
                </c:pt>
                <c:pt idx="401">
                  <c:v>977.0777558478102</c:v>
                </c:pt>
                <c:pt idx="402">
                  <c:v>975.5907201810694</c:v>
                </c:pt>
                <c:pt idx="403">
                  <c:v>965.3161893178111</c:v>
                </c:pt>
                <c:pt idx="404">
                  <c:v>974.0702499464265</c:v>
                </c:pt>
                <c:pt idx="405">
                  <c:v>968.2229236459391</c:v>
                </c:pt>
                <c:pt idx="406">
                  <c:v>995.3418003742484</c:v>
                </c:pt>
                <c:pt idx="407">
                  <c:v>965.3627833339764</c:v>
                </c:pt>
                <c:pt idx="408">
                  <c:v>968.7106461300009</c:v>
                </c:pt>
                <c:pt idx="409">
                  <c:v>969.6969696969694</c:v>
                </c:pt>
                <c:pt idx="410">
                  <c:v>974.1651404746133</c:v>
                </c:pt>
                <c:pt idx="411">
                  <c:v>999.980000399992</c:v>
                </c:pt>
                <c:pt idx="412">
                  <c:v>974.0512740590663</c:v>
                </c:pt>
                <c:pt idx="413">
                  <c:v>1014.244043344733</c:v>
                </c:pt>
                <c:pt idx="414">
                  <c:v>980.084679316293</c:v>
                </c:pt>
                <c:pt idx="415">
                  <c:v>977.0777558478102</c:v>
                </c:pt>
                <c:pt idx="416">
                  <c:v>980.0174443105084</c:v>
                </c:pt>
                <c:pt idx="417">
                  <c:v>981.6143629813591</c:v>
                </c:pt>
                <c:pt idx="418">
                  <c:v>978.6267908870272</c:v>
                </c:pt>
                <c:pt idx="419">
                  <c:v>998.412524086701</c:v>
                </c:pt>
                <c:pt idx="420">
                  <c:v>992.191453262822</c:v>
                </c:pt>
                <c:pt idx="421">
                  <c:v>984.6299268419964</c:v>
                </c:pt>
                <c:pt idx="422">
                  <c:v>993.7690679439912</c:v>
                </c:pt>
                <c:pt idx="423">
                  <c:v>965.3161893178111</c:v>
                </c:pt>
                <c:pt idx="424">
                  <c:v>980.0654683732873</c:v>
                </c:pt>
                <c:pt idx="425">
                  <c:v>978.559755751485</c:v>
                </c:pt>
                <c:pt idx="426">
                  <c:v>1001.546387622489</c:v>
                </c:pt>
                <c:pt idx="427">
                  <c:v>952.3809523809524</c:v>
                </c:pt>
                <c:pt idx="428">
                  <c:v>989.09033362017</c:v>
                </c:pt>
                <c:pt idx="429">
                  <c:v>962.4268555589775</c:v>
                </c:pt>
                <c:pt idx="430">
                  <c:v>959.5271450229324</c:v>
                </c:pt>
                <c:pt idx="431">
                  <c:v>975.5431336396538</c:v>
                </c:pt>
                <c:pt idx="432">
                  <c:v>983.0811730124556</c:v>
                </c:pt>
                <c:pt idx="433">
                  <c:v>975.5621676991364</c:v>
                </c:pt>
                <c:pt idx="434">
                  <c:v>1011.077363595553</c:v>
                </c:pt>
                <c:pt idx="435">
                  <c:v>968.2229236459391</c:v>
                </c:pt>
                <c:pt idx="436">
                  <c:v>989.09033362017</c:v>
                </c:pt>
                <c:pt idx="437">
                  <c:v>998.5321577281394</c:v>
                </c:pt>
                <c:pt idx="438">
                  <c:v>973.2549538677151</c:v>
                </c:pt>
                <c:pt idx="439">
                  <c:v>1006.214380010948</c:v>
                </c:pt>
                <c:pt idx="440">
                  <c:v>977.0777558478102</c:v>
                </c:pt>
                <c:pt idx="441">
                  <c:v>1006.313611599173</c:v>
                </c:pt>
                <c:pt idx="442">
                  <c:v>969.6311523096613</c:v>
                </c:pt>
                <c:pt idx="443">
                  <c:v>987.6543209876542</c:v>
                </c:pt>
                <c:pt idx="444">
                  <c:v>969.6781638174291</c:v>
                </c:pt>
                <c:pt idx="445">
                  <c:v>1001.595541697925</c:v>
                </c:pt>
                <c:pt idx="446">
                  <c:v>966.7533522172487</c:v>
                </c:pt>
                <c:pt idx="447">
                  <c:v>981.5276496338902</c:v>
                </c:pt>
                <c:pt idx="448">
                  <c:v>992.2702150249554</c:v>
                </c:pt>
                <c:pt idx="449">
                  <c:v>992.191453262822</c:v>
                </c:pt>
                <c:pt idx="450">
                  <c:v>1001.522313917154</c:v>
                </c:pt>
                <c:pt idx="451">
                  <c:v>989.188173266201</c:v>
                </c:pt>
                <c:pt idx="452">
                  <c:v>987.6348121518588</c:v>
                </c:pt>
                <c:pt idx="453">
                  <c:v>983.0618444206324</c:v>
                </c:pt>
                <c:pt idx="454">
                  <c:v>1004.752479226742</c:v>
                </c:pt>
                <c:pt idx="455">
                  <c:v>987.605550343193</c:v>
                </c:pt>
                <c:pt idx="456">
                  <c:v>983.0425165888424</c:v>
                </c:pt>
                <c:pt idx="457">
                  <c:v>965.3348263845302</c:v>
                </c:pt>
                <c:pt idx="458">
                  <c:v>968.1760531335018</c:v>
                </c:pt>
                <c:pt idx="459">
                  <c:v>962.4268555589775</c:v>
                </c:pt>
                <c:pt idx="460">
                  <c:v>1006.263993358658</c:v>
                </c:pt>
                <c:pt idx="461">
                  <c:v>990.6777226300515</c:v>
                </c:pt>
                <c:pt idx="462">
                  <c:v>950.9409560760371</c:v>
                </c:pt>
                <c:pt idx="463">
                  <c:v>983.1101673253504</c:v>
                </c:pt>
                <c:pt idx="464">
                  <c:v>984.5814544237244</c:v>
                </c:pt>
                <c:pt idx="465">
                  <c:v>977.0777558478102</c:v>
                </c:pt>
                <c:pt idx="466">
                  <c:v>981.575821824357</c:v>
                </c:pt>
                <c:pt idx="467">
                  <c:v>971.2226722220602</c:v>
                </c:pt>
                <c:pt idx="468">
                  <c:v>945.7159069415547</c:v>
                </c:pt>
                <c:pt idx="469">
                  <c:v>966.8468224579174</c:v>
                </c:pt>
                <c:pt idx="470">
                  <c:v>977.0777558478102</c:v>
                </c:pt>
                <c:pt idx="471">
                  <c:v>992.220987458327</c:v>
                </c:pt>
                <c:pt idx="472">
                  <c:v>968.1573061991112</c:v>
                </c:pt>
                <c:pt idx="473">
                  <c:v>984.6493171456984</c:v>
                </c:pt>
                <c:pt idx="474">
                  <c:v>980.0366533708361</c:v>
                </c:pt>
                <c:pt idx="475">
                  <c:v>1001.571465629573</c:v>
                </c:pt>
                <c:pt idx="476">
                  <c:v>1009.40156618747</c:v>
                </c:pt>
                <c:pt idx="477">
                  <c:v>998.4324610361731</c:v>
                </c:pt>
                <c:pt idx="478">
                  <c:v>981.5469179426776</c:v>
                </c:pt>
                <c:pt idx="479">
                  <c:v>1017.507229388865</c:v>
                </c:pt>
                <c:pt idx="480">
                  <c:v>986.076598430166</c:v>
                </c:pt>
                <c:pt idx="481">
                  <c:v>977.106397115582</c:v>
                </c:pt>
                <c:pt idx="482">
                  <c:v>969.6969696969694</c:v>
                </c:pt>
                <c:pt idx="483">
                  <c:v>971.1094925952901</c:v>
                </c:pt>
                <c:pt idx="484">
                  <c:v>993.7690679439912</c:v>
                </c:pt>
                <c:pt idx="485">
                  <c:v>965.288235066991</c:v>
                </c:pt>
                <c:pt idx="486">
                  <c:v>966.7813913917784</c:v>
                </c:pt>
                <c:pt idx="487">
                  <c:v>999.9500024998744</c:v>
                </c:pt>
                <c:pt idx="488">
                  <c:v>977.106397115582</c:v>
                </c:pt>
                <c:pt idx="489">
                  <c:v>959.4995250477351</c:v>
                </c:pt>
                <c:pt idx="490">
                  <c:v>999.930004899657</c:v>
                </c:pt>
                <c:pt idx="491">
                  <c:v>998.4324610361731</c:v>
                </c:pt>
                <c:pt idx="492">
                  <c:v>986.1252181802026</c:v>
                </c:pt>
                <c:pt idx="493">
                  <c:v>984.5814544237244</c:v>
                </c:pt>
                <c:pt idx="494">
                  <c:v>968.2229236459391</c:v>
                </c:pt>
                <c:pt idx="495">
                  <c:v>960.8824744645483</c:v>
                </c:pt>
                <c:pt idx="496">
                  <c:v>980.084679316293</c:v>
                </c:pt>
                <c:pt idx="497">
                  <c:v>975.7049468240802</c:v>
                </c:pt>
                <c:pt idx="498">
                  <c:v>989.785414522132</c:v>
                </c:pt>
                <c:pt idx="499">
                  <c:v>972.6301865504698</c:v>
                </c:pt>
                <c:pt idx="500">
                  <c:v>975.5431336396538</c:v>
                </c:pt>
                <c:pt idx="501">
                  <c:v>974.146160889978</c:v>
                </c:pt>
                <c:pt idx="502">
                  <c:v>981.6143629813591</c:v>
                </c:pt>
                <c:pt idx="503">
                  <c:v>990.6777226300515</c:v>
                </c:pt>
                <c:pt idx="504">
                  <c:v>977.0586626021027</c:v>
                </c:pt>
                <c:pt idx="505">
                  <c:v>963.8554216867464</c:v>
                </c:pt>
                <c:pt idx="506">
                  <c:v>975.5907201810694</c:v>
                </c:pt>
                <c:pt idx="507">
                  <c:v>971.1472162065044</c:v>
                </c:pt>
                <c:pt idx="508">
                  <c:v>950.9409560760371</c:v>
                </c:pt>
                <c:pt idx="509">
                  <c:v>960.9286414390868</c:v>
                </c:pt>
                <c:pt idx="510">
                  <c:v>1020.740424689261</c:v>
                </c:pt>
                <c:pt idx="511">
                  <c:v>981.5469179426776</c:v>
                </c:pt>
                <c:pt idx="512">
                  <c:v>971.194374842181</c:v>
                </c:pt>
                <c:pt idx="513">
                  <c:v>986.1057697048584</c:v>
                </c:pt>
                <c:pt idx="514">
                  <c:v>965.288235066991</c:v>
                </c:pt>
                <c:pt idx="515">
                  <c:v>962.3990683977014</c:v>
                </c:pt>
                <c:pt idx="516">
                  <c:v>963.8089730615391</c:v>
                </c:pt>
                <c:pt idx="517">
                  <c:v>989.1588193400332</c:v>
                </c:pt>
                <c:pt idx="518">
                  <c:v>983.0811730124556</c:v>
                </c:pt>
                <c:pt idx="519">
                  <c:v>983.0811730124556</c:v>
                </c:pt>
                <c:pt idx="520">
                  <c:v>955.2101940031903</c:v>
                </c:pt>
                <c:pt idx="521">
                  <c:v>989.1196834817014</c:v>
                </c:pt>
                <c:pt idx="522">
                  <c:v>956.6723110333017</c:v>
                </c:pt>
                <c:pt idx="523">
                  <c:v>983.1101673253504</c:v>
                </c:pt>
                <c:pt idx="524">
                  <c:v>987.6348121518588</c:v>
                </c:pt>
                <c:pt idx="525">
                  <c:v>986.076598430166</c:v>
                </c:pt>
                <c:pt idx="526">
                  <c:v>983.0811730124556</c:v>
                </c:pt>
                <c:pt idx="527">
                  <c:v>962.4453812246155</c:v>
                </c:pt>
                <c:pt idx="528">
                  <c:v>948.6136012218142</c:v>
                </c:pt>
                <c:pt idx="529">
                  <c:v>990.72679717841</c:v>
                </c:pt>
                <c:pt idx="530">
                  <c:v>966.7346603377771</c:v>
                </c:pt>
                <c:pt idx="531">
                  <c:v>1004.678789120936</c:v>
                </c:pt>
                <c:pt idx="532">
                  <c:v>971.1283540345527</c:v>
                </c:pt>
                <c:pt idx="533">
                  <c:v>966.7533522172487</c:v>
                </c:pt>
                <c:pt idx="534">
                  <c:v>989.1392510237581</c:v>
                </c:pt>
                <c:pt idx="535">
                  <c:v>974.1176928996554</c:v>
                </c:pt>
                <c:pt idx="536">
                  <c:v>995.2922675743732</c:v>
                </c:pt>
                <c:pt idx="537">
                  <c:v>1027.242470312693</c:v>
                </c:pt>
                <c:pt idx="538">
                  <c:v>992.2702150249554</c:v>
                </c:pt>
                <c:pt idx="539">
                  <c:v>955.191945821513</c:v>
                </c:pt>
                <c:pt idx="540">
                  <c:v>996.8499541449009</c:v>
                </c:pt>
                <c:pt idx="541">
                  <c:v>968.2229236459391</c:v>
                </c:pt>
                <c:pt idx="542">
                  <c:v>989.09033362017</c:v>
                </c:pt>
                <c:pt idx="543">
                  <c:v>993.808572592747</c:v>
                </c:pt>
                <c:pt idx="544">
                  <c:v>1003.097565281589</c:v>
                </c:pt>
                <c:pt idx="545">
                  <c:v>981.5469179426776</c:v>
                </c:pt>
                <c:pt idx="546">
                  <c:v>980.1134971429692</c:v>
                </c:pt>
                <c:pt idx="547">
                  <c:v>1011.027274482784</c:v>
                </c:pt>
                <c:pt idx="548">
                  <c:v>965.2695997992229</c:v>
                </c:pt>
                <c:pt idx="549">
                  <c:v>974.146160889978</c:v>
                </c:pt>
                <c:pt idx="550">
                  <c:v>978.559755751485</c:v>
                </c:pt>
                <c:pt idx="551">
                  <c:v>1009.45149434152</c:v>
                </c:pt>
                <c:pt idx="552">
                  <c:v>966.7533522172487</c:v>
                </c:pt>
                <c:pt idx="553">
                  <c:v>958.0654741945064</c:v>
                </c:pt>
                <c:pt idx="554">
                  <c:v>983.0618444206324</c:v>
                </c:pt>
                <c:pt idx="555">
                  <c:v>972.6301865504698</c:v>
                </c:pt>
                <c:pt idx="556">
                  <c:v>992.191453262822</c:v>
                </c:pt>
                <c:pt idx="557">
                  <c:v>995.4111545773982</c:v>
                </c:pt>
                <c:pt idx="558">
                  <c:v>983.6323575700346</c:v>
                </c:pt>
                <c:pt idx="559">
                  <c:v>969.6781638174291</c:v>
                </c:pt>
                <c:pt idx="560">
                  <c:v>996.8698287377629</c:v>
                </c:pt>
                <c:pt idx="561">
                  <c:v>1007.830845670863</c:v>
                </c:pt>
                <c:pt idx="562">
                  <c:v>974.0987151637946</c:v>
                </c:pt>
                <c:pt idx="563">
                  <c:v>993.7690679439912</c:v>
                </c:pt>
                <c:pt idx="564">
                  <c:v>989.1588193400332</c:v>
                </c:pt>
                <c:pt idx="565">
                  <c:v>983.0618444206324</c:v>
                </c:pt>
                <c:pt idx="566">
                  <c:v>978.559755751485</c:v>
                </c:pt>
                <c:pt idx="567">
                  <c:v>980.1134971429692</c:v>
                </c:pt>
                <c:pt idx="568">
                  <c:v>966.7346603377771</c:v>
                </c:pt>
                <c:pt idx="569">
                  <c:v>1001.546387622489</c:v>
                </c:pt>
                <c:pt idx="570">
                  <c:v>971.1472162065044</c:v>
                </c:pt>
                <c:pt idx="571">
                  <c:v>986.1057697048584</c:v>
                </c:pt>
                <c:pt idx="572">
                  <c:v>975.609756097561</c:v>
                </c:pt>
                <c:pt idx="573">
                  <c:v>998.412524086701</c:v>
                </c:pt>
                <c:pt idx="574">
                  <c:v>973.6339915099116</c:v>
                </c:pt>
                <c:pt idx="575">
                  <c:v>1008.328795853752</c:v>
                </c:pt>
                <c:pt idx="576">
                  <c:v>983.0811730124556</c:v>
                </c:pt>
                <c:pt idx="577">
                  <c:v>972.6585676629933</c:v>
                </c:pt>
                <c:pt idx="578">
                  <c:v>0.0</c:v>
                </c:pt>
                <c:pt idx="579">
                  <c:v>0.0</c:v>
                </c:pt>
                <c:pt idx="580">
                  <c:v>0.0</c:v>
                </c:pt>
                <c:pt idx="581">
                  <c:v>0.0</c:v>
                </c:pt>
                <c:pt idx="582">
                  <c:v>0.0</c:v>
                </c:pt>
                <c:pt idx="583">
                  <c:v>0.0</c:v>
                </c:pt>
                <c:pt idx="584">
                  <c:v>0.0</c:v>
                </c:pt>
                <c:pt idx="585">
                  <c:v>0.0</c:v>
                </c:pt>
                <c:pt idx="586">
                  <c:v>0.0</c:v>
                </c:pt>
                <c:pt idx="587">
                  <c:v>0.0</c:v>
                </c:pt>
                <c:pt idx="588">
                  <c:v>0.0</c:v>
                </c:pt>
                <c:pt idx="589">
                  <c:v>0.0</c:v>
                </c:pt>
                <c:pt idx="590">
                  <c:v>0.0</c:v>
                </c:pt>
                <c:pt idx="591">
                  <c:v>0.0</c:v>
                </c:pt>
                <c:pt idx="592">
                  <c:v>0.0</c:v>
                </c:pt>
                <c:pt idx="593">
                  <c:v>0.0</c:v>
                </c:pt>
                <c:pt idx="594">
                  <c:v>0.0</c:v>
                </c:pt>
                <c:pt idx="595">
                  <c:v>0.0</c:v>
                </c:pt>
                <c:pt idx="596">
                  <c:v>0.0</c:v>
                </c:pt>
                <c:pt idx="597">
                  <c:v>0.0</c:v>
                </c:pt>
                <c:pt idx="598">
                  <c:v>0.0</c:v>
                </c:pt>
                <c:pt idx="599">
                  <c:v>0.0</c:v>
                </c:pt>
                <c:pt idx="600">
                  <c:v>0.0</c:v>
                </c:pt>
                <c:pt idx="601">
                  <c:v>0.0</c:v>
                </c:pt>
                <c:pt idx="602">
                  <c:v>0.0</c:v>
                </c:pt>
                <c:pt idx="603">
                  <c:v>0.0</c:v>
                </c:pt>
                <c:pt idx="604">
                  <c:v>0.0</c:v>
                </c:pt>
                <c:pt idx="605">
                  <c:v>0.0</c:v>
                </c:pt>
                <c:pt idx="606">
                  <c:v>0.0</c:v>
                </c:pt>
                <c:pt idx="607">
                  <c:v>0.0</c:v>
                </c:pt>
                <c:pt idx="608">
                  <c:v>0.0</c:v>
                </c:pt>
                <c:pt idx="609">
                  <c:v>0.0</c:v>
                </c:pt>
                <c:pt idx="610">
                  <c:v>0.0</c:v>
                </c:pt>
                <c:pt idx="611">
                  <c:v>0.0</c:v>
                </c:pt>
                <c:pt idx="612">
                  <c:v>0.0</c:v>
                </c:pt>
                <c:pt idx="613">
                  <c:v>0.0</c:v>
                </c:pt>
                <c:pt idx="614">
                  <c:v>0.0</c:v>
                </c:pt>
                <c:pt idx="615">
                  <c:v>0.0</c:v>
                </c:pt>
                <c:pt idx="616">
                  <c:v>0.0</c:v>
                </c:pt>
                <c:pt idx="617">
                  <c:v>0.0</c:v>
                </c:pt>
                <c:pt idx="618">
                  <c:v>0.0</c:v>
                </c:pt>
                <c:pt idx="619">
                  <c:v>0.0</c:v>
                </c:pt>
                <c:pt idx="620">
                  <c:v>0.0</c:v>
                </c:pt>
                <c:pt idx="621">
                  <c:v>0.0</c:v>
                </c:pt>
                <c:pt idx="622">
                  <c:v>0.0</c:v>
                </c:pt>
                <c:pt idx="623">
                  <c:v>0.0</c:v>
                </c:pt>
                <c:pt idx="624">
                  <c:v>0.0</c:v>
                </c:pt>
                <c:pt idx="625">
                  <c:v>0.0</c:v>
                </c:pt>
                <c:pt idx="626">
                  <c:v>0.0</c:v>
                </c:pt>
                <c:pt idx="627">
                  <c:v>0.0</c:v>
                </c:pt>
                <c:pt idx="628">
                  <c:v>0.0</c:v>
                </c:pt>
                <c:pt idx="629">
                  <c:v>0.0</c:v>
                </c:pt>
                <c:pt idx="630">
                  <c:v>0.0</c:v>
                </c:pt>
                <c:pt idx="631">
                  <c:v>0.0</c:v>
                </c:pt>
                <c:pt idx="632">
                  <c:v>0.0</c:v>
                </c:pt>
                <c:pt idx="633">
                  <c:v>0.0</c:v>
                </c:pt>
                <c:pt idx="634">
                  <c:v>0.0</c:v>
                </c:pt>
                <c:pt idx="635">
                  <c:v>0.0</c:v>
                </c:pt>
                <c:pt idx="636">
                  <c:v>0.0</c:v>
                </c:pt>
                <c:pt idx="637">
                  <c:v>0.0</c:v>
                </c:pt>
                <c:pt idx="638">
                  <c:v>0.0</c:v>
                </c:pt>
                <c:pt idx="639">
                  <c:v>0.0</c:v>
                </c:pt>
                <c:pt idx="640">
                  <c:v>0.0</c:v>
                </c:pt>
                <c:pt idx="641">
                  <c:v>0.0</c:v>
                </c:pt>
                <c:pt idx="642">
                  <c:v>0.0</c:v>
                </c:pt>
                <c:pt idx="643">
                  <c:v>0.0</c:v>
                </c:pt>
                <c:pt idx="644">
                  <c:v>0.0</c:v>
                </c:pt>
                <c:pt idx="645">
                  <c:v>0.0</c:v>
                </c:pt>
                <c:pt idx="646">
                  <c:v>0.0</c:v>
                </c:pt>
                <c:pt idx="647">
                  <c:v>0.0</c:v>
                </c:pt>
                <c:pt idx="648">
                  <c:v>0.0</c:v>
                </c:pt>
                <c:pt idx="649">
                  <c:v>0.0</c:v>
                </c:pt>
                <c:pt idx="650">
                  <c:v>0.0</c:v>
                </c:pt>
                <c:pt idx="651">
                  <c:v>0.0</c:v>
                </c:pt>
                <c:pt idx="652">
                  <c:v>0.0</c:v>
                </c:pt>
                <c:pt idx="653">
                  <c:v>0.0</c:v>
                </c:pt>
                <c:pt idx="654">
                  <c:v>0.0</c:v>
                </c:pt>
                <c:pt idx="655">
                  <c:v>0.0</c:v>
                </c:pt>
                <c:pt idx="656">
                  <c:v>0.0</c:v>
                </c:pt>
                <c:pt idx="657">
                  <c:v>0.0</c:v>
                </c:pt>
                <c:pt idx="658">
                  <c:v>0.0</c:v>
                </c:pt>
                <c:pt idx="659">
                  <c:v>0.0</c:v>
                </c:pt>
                <c:pt idx="660">
                  <c:v>0.0</c:v>
                </c:pt>
                <c:pt idx="661">
                  <c:v>0.0</c:v>
                </c:pt>
                <c:pt idx="662">
                  <c:v>0.0</c:v>
                </c:pt>
                <c:pt idx="663">
                  <c:v>0.0</c:v>
                </c:pt>
                <c:pt idx="664">
                  <c:v>0.0</c:v>
                </c:pt>
                <c:pt idx="665">
                  <c:v>0.0</c:v>
                </c:pt>
                <c:pt idx="666">
                  <c:v>0.0</c:v>
                </c:pt>
                <c:pt idx="667">
                  <c:v>0.0</c:v>
                </c:pt>
                <c:pt idx="668">
                  <c:v>0.0</c:v>
                </c:pt>
                <c:pt idx="669">
                  <c:v>0.0</c:v>
                </c:pt>
                <c:pt idx="670">
                  <c:v>0.0</c:v>
                </c:pt>
                <c:pt idx="671">
                  <c:v>0.0</c:v>
                </c:pt>
                <c:pt idx="672">
                  <c:v>0.0</c:v>
                </c:pt>
                <c:pt idx="673">
                  <c:v>0.0</c:v>
                </c:pt>
                <c:pt idx="674">
                  <c:v>0.0</c:v>
                </c:pt>
                <c:pt idx="675">
                  <c:v>0.0</c:v>
                </c:pt>
                <c:pt idx="676">
                  <c:v>0.0</c:v>
                </c:pt>
                <c:pt idx="677">
                  <c:v>0.0</c:v>
                </c:pt>
                <c:pt idx="678">
                  <c:v>0.0</c:v>
                </c:pt>
                <c:pt idx="679">
                  <c:v>0.0</c:v>
                </c:pt>
                <c:pt idx="680">
                  <c:v>0.0</c:v>
                </c:pt>
                <c:pt idx="681">
                  <c:v>0.0</c:v>
                </c:pt>
                <c:pt idx="682">
                  <c:v>0.0</c:v>
                </c:pt>
                <c:pt idx="683">
                  <c:v>0.0</c:v>
                </c:pt>
                <c:pt idx="684">
                  <c:v>0.0</c:v>
                </c:pt>
                <c:pt idx="685">
                  <c:v>0.0</c:v>
                </c:pt>
                <c:pt idx="686">
                  <c:v>0.0</c:v>
                </c:pt>
                <c:pt idx="687">
                  <c:v>0.0</c:v>
                </c:pt>
                <c:pt idx="688">
                  <c:v>0.0</c:v>
                </c:pt>
                <c:pt idx="689">
                  <c:v>0.0</c:v>
                </c:pt>
                <c:pt idx="690">
                  <c:v>0.0</c:v>
                </c:pt>
                <c:pt idx="691">
                  <c:v>0.0</c:v>
                </c:pt>
                <c:pt idx="692">
                  <c:v>0.0</c:v>
                </c:pt>
                <c:pt idx="693">
                  <c:v>0.0</c:v>
                </c:pt>
                <c:pt idx="694">
                  <c:v>0.0</c:v>
                </c:pt>
                <c:pt idx="695">
                  <c:v>0.0</c:v>
                </c:pt>
                <c:pt idx="696">
                  <c:v>0.0</c:v>
                </c:pt>
                <c:pt idx="697">
                  <c:v>0.0</c:v>
                </c:pt>
                <c:pt idx="698">
                  <c:v>0.0</c:v>
                </c:pt>
                <c:pt idx="699">
                  <c:v>0.0</c:v>
                </c:pt>
                <c:pt idx="700">
                  <c:v>0.0</c:v>
                </c:pt>
                <c:pt idx="701">
                  <c:v>0.0</c:v>
                </c:pt>
                <c:pt idx="702">
                  <c:v>0.0</c:v>
                </c:pt>
                <c:pt idx="703">
                  <c:v>0.0</c:v>
                </c:pt>
                <c:pt idx="704">
                  <c:v>0.0</c:v>
                </c:pt>
                <c:pt idx="705">
                  <c:v>0.0</c:v>
                </c:pt>
                <c:pt idx="706">
                  <c:v>0.0</c:v>
                </c:pt>
                <c:pt idx="707">
                  <c:v>0.0</c:v>
                </c:pt>
                <c:pt idx="708">
                  <c:v>0.0</c:v>
                </c:pt>
                <c:pt idx="709">
                  <c:v>0.0</c:v>
                </c:pt>
                <c:pt idx="710">
                  <c:v>0.0</c:v>
                </c:pt>
                <c:pt idx="711">
                  <c:v>0.0</c:v>
                </c:pt>
                <c:pt idx="712">
                  <c:v>0.0</c:v>
                </c:pt>
                <c:pt idx="713">
                  <c:v>0.0</c:v>
                </c:pt>
                <c:pt idx="714">
                  <c:v>0.0</c:v>
                </c:pt>
                <c:pt idx="715">
                  <c:v>0.0</c:v>
                </c:pt>
                <c:pt idx="716">
                  <c:v>0.0</c:v>
                </c:pt>
                <c:pt idx="717">
                  <c:v>0.0</c:v>
                </c:pt>
                <c:pt idx="718">
                  <c:v>0.0</c:v>
                </c:pt>
                <c:pt idx="719">
                  <c:v>0.0</c:v>
                </c:pt>
                <c:pt idx="720">
                  <c:v>0.0</c:v>
                </c:pt>
                <c:pt idx="721">
                  <c:v>0.0</c:v>
                </c:pt>
                <c:pt idx="722">
                  <c:v>0.0</c:v>
                </c:pt>
                <c:pt idx="723">
                  <c:v>0.0</c:v>
                </c:pt>
                <c:pt idx="724">
                  <c:v>0.0</c:v>
                </c:pt>
                <c:pt idx="725">
                  <c:v>0.0</c:v>
                </c:pt>
                <c:pt idx="726">
                  <c:v>0.0</c:v>
                </c:pt>
                <c:pt idx="727">
                  <c:v>0.0</c:v>
                </c:pt>
                <c:pt idx="728">
                  <c:v>0.0</c:v>
                </c:pt>
                <c:pt idx="729">
                  <c:v>0.0</c:v>
                </c:pt>
                <c:pt idx="730">
                  <c:v>0.0</c:v>
                </c:pt>
                <c:pt idx="731">
                  <c:v>0.0</c:v>
                </c:pt>
                <c:pt idx="732">
                  <c:v>0.0</c:v>
                </c:pt>
                <c:pt idx="733">
                  <c:v>0.0</c:v>
                </c:pt>
                <c:pt idx="734">
                  <c:v>0.0</c:v>
                </c:pt>
                <c:pt idx="735">
                  <c:v>0.0</c:v>
                </c:pt>
                <c:pt idx="736">
                  <c:v>0.0</c:v>
                </c:pt>
                <c:pt idx="737">
                  <c:v>0.0</c:v>
                </c:pt>
                <c:pt idx="738">
                  <c:v>0.0</c:v>
                </c:pt>
                <c:pt idx="739">
                  <c:v>0.0</c:v>
                </c:pt>
                <c:pt idx="740">
                  <c:v>0.0</c:v>
                </c:pt>
                <c:pt idx="741">
                  <c:v>0.0</c:v>
                </c:pt>
                <c:pt idx="742">
                  <c:v>0.0</c:v>
                </c:pt>
                <c:pt idx="743">
                  <c:v>0.0</c:v>
                </c:pt>
                <c:pt idx="744">
                  <c:v>0.0</c:v>
                </c:pt>
                <c:pt idx="745">
                  <c:v>0.0</c:v>
                </c:pt>
                <c:pt idx="746">
                  <c:v>0.0</c:v>
                </c:pt>
                <c:pt idx="747">
                  <c:v>0.0</c:v>
                </c:pt>
                <c:pt idx="748">
                  <c:v>0.0</c:v>
                </c:pt>
                <c:pt idx="749">
                  <c:v>0.0</c:v>
                </c:pt>
                <c:pt idx="750">
                  <c:v>0.0</c:v>
                </c:pt>
                <c:pt idx="751">
                  <c:v>0.0</c:v>
                </c:pt>
                <c:pt idx="752">
                  <c:v>0.0</c:v>
                </c:pt>
                <c:pt idx="753">
                  <c:v>0.0</c:v>
                </c:pt>
                <c:pt idx="754">
                  <c:v>0.0</c:v>
                </c:pt>
                <c:pt idx="755">
                  <c:v>0.0</c:v>
                </c:pt>
                <c:pt idx="756">
                  <c:v>0.0</c:v>
                </c:pt>
                <c:pt idx="757">
                  <c:v>0.0</c:v>
                </c:pt>
                <c:pt idx="758">
                  <c:v>0.0</c:v>
                </c:pt>
                <c:pt idx="759">
                  <c:v>0.0</c:v>
                </c:pt>
                <c:pt idx="760">
                  <c:v>0.0</c:v>
                </c:pt>
                <c:pt idx="761">
                  <c:v>0.0</c:v>
                </c:pt>
                <c:pt idx="762">
                  <c:v>0.0</c:v>
                </c:pt>
                <c:pt idx="763">
                  <c:v>0.0</c:v>
                </c:pt>
                <c:pt idx="764">
                  <c:v>0.0</c:v>
                </c:pt>
                <c:pt idx="765">
                  <c:v>0.0</c:v>
                </c:pt>
                <c:pt idx="766">
                  <c:v>0.0</c:v>
                </c:pt>
                <c:pt idx="767">
                  <c:v>0.0</c:v>
                </c:pt>
                <c:pt idx="768">
                  <c:v>0.0</c:v>
                </c:pt>
                <c:pt idx="769">
                  <c:v>0.0</c:v>
                </c:pt>
                <c:pt idx="770">
                  <c:v>0.0</c:v>
                </c:pt>
                <c:pt idx="771">
                  <c:v>0.0</c:v>
                </c:pt>
                <c:pt idx="772">
                  <c:v>0.0</c:v>
                </c:pt>
                <c:pt idx="773">
                  <c:v>0.0</c:v>
                </c:pt>
                <c:pt idx="774">
                  <c:v>0.0</c:v>
                </c:pt>
                <c:pt idx="775">
                  <c:v>0.0</c:v>
                </c:pt>
                <c:pt idx="776">
                  <c:v>0.0</c:v>
                </c:pt>
                <c:pt idx="777">
                  <c:v>0.0</c:v>
                </c:pt>
                <c:pt idx="778">
                  <c:v>0.0</c:v>
                </c:pt>
                <c:pt idx="779">
                  <c:v>0.0</c:v>
                </c:pt>
                <c:pt idx="780">
                  <c:v>0.0</c:v>
                </c:pt>
                <c:pt idx="781">
                  <c:v>0.0</c:v>
                </c:pt>
                <c:pt idx="782">
                  <c:v>0.0</c:v>
                </c:pt>
                <c:pt idx="783">
                  <c:v>0.0</c:v>
                </c:pt>
                <c:pt idx="784">
                  <c:v>0.0</c:v>
                </c:pt>
                <c:pt idx="785">
                  <c:v>0.0</c:v>
                </c:pt>
                <c:pt idx="786">
                  <c:v>0.0</c:v>
                </c:pt>
                <c:pt idx="787">
                  <c:v>0.0</c:v>
                </c:pt>
                <c:pt idx="788">
                  <c:v>0.0</c:v>
                </c:pt>
                <c:pt idx="789">
                  <c:v>0.0</c:v>
                </c:pt>
                <c:pt idx="790">
                  <c:v>0.0</c:v>
                </c:pt>
                <c:pt idx="791">
                  <c:v>0.0</c:v>
                </c:pt>
                <c:pt idx="792">
                  <c:v>0.0</c:v>
                </c:pt>
                <c:pt idx="793">
                  <c:v>0.0</c:v>
                </c:pt>
                <c:pt idx="794">
                  <c:v>0.0</c:v>
                </c:pt>
                <c:pt idx="795">
                  <c:v>0.0</c:v>
                </c:pt>
                <c:pt idx="796">
                  <c:v>0.0</c:v>
                </c:pt>
                <c:pt idx="797">
                  <c:v>0.0</c:v>
                </c:pt>
                <c:pt idx="798">
                  <c:v>0.0</c:v>
                </c:pt>
                <c:pt idx="799">
                  <c:v>0.0</c:v>
                </c:pt>
                <c:pt idx="800">
                  <c:v>0.0</c:v>
                </c:pt>
                <c:pt idx="801">
                  <c:v>0.0</c:v>
                </c:pt>
                <c:pt idx="802">
                  <c:v>0.0</c:v>
                </c:pt>
                <c:pt idx="803">
                  <c:v>0.0</c:v>
                </c:pt>
                <c:pt idx="804">
                  <c:v>0.0</c:v>
                </c:pt>
                <c:pt idx="805">
                  <c:v>0.0</c:v>
                </c:pt>
                <c:pt idx="806">
                  <c:v>0.0</c:v>
                </c:pt>
                <c:pt idx="807">
                  <c:v>0.0</c:v>
                </c:pt>
                <c:pt idx="808">
                  <c:v>0.0</c:v>
                </c:pt>
                <c:pt idx="809">
                  <c:v>0.0</c:v>
                </c:pt>
                <c:pt idx="810">
                  <c:v>0.0</c:v>
                </c:pt>
                <c:pt idx="811">
                  <c:v>0.0</c:v>
                </c:pt>
                <c:pt idx="812">
                  <c:v>0.0</c:v>
                </c:pt>
                <c:pt idx="813">
                  <c:v>0.0</c:v>
                </c:pt>
                <c:pt idx="814">
                  <c:v>0.0</c:v>
                </c:pt>
                <c:pt idx="815">
                  <c:v>0.0</c:v>
                </c:pt>
                <c:pt idx="816">
                  <c:v>0.0</c:v>
                </c:pt>
                <c:pt idx="817">
                  <c:v>0.0</c:v>
                </c:pt>
                <c:pt idx="818">
                  <c:v>0.0</c:v>
                </c:pt>
                <c:pt idx="819">
                  <c:v>0.0</c:v>
                </c:pt>
                <c:pt idx="820">
                  <c:v>0.0</c:v>
                </c:pt>
                <c:pt idx="821">
                  <c:v>0.0</c:v>
                </c:pt>
                <c:pt idx="822">
                  <c:v>0.0</c:v>
                </c:pt>
                <c:pt idx="823">
                  <c:v>0.0</c:v>
                </c:pt>
                <c:pt idx="824">
                  <c:v>0.0</c:v>
                </c:pt>
                <c:pt idx="825">
                  <c:v>0.0</c:v>
                </c:pt>
                <c:pt idx="826">
                  <c:v>0.0</c:v>
                </c:pt>
                <c:pt idx="827">
                  <c:v>0.0</c:v>
                </c:pt>
                <c:pt idx="828">
                  <c:v>0.0</c:v>
                </c:pt>
                <c:pt idx="829">
                  <c:v>0.0</c:v>
                </c:pt>
                <c:pt idx="830">
                  <c:v>0.0</c:v>
                </c:pt>
                <c:pt idx="831">
                  <c:v>0.0</c:v>
                </c:pt>
                <c:pt idx="832">
                  <c:v>0.0</c:v>
                </c:pt>
                <c:pt idx="833">
                  <c:v>0.0</c:v>
                </c:pt>
                <c:pt idx="834">
                  <c:v>0.0</c:v>
                </c:pt>
                <c:pt idx="835">
                  <c:v>0.0</c:v>
                </c:pt>
                <c:pt idx="836">
                  <c:v>0.0</c:v>
                </c:pt>
                <c:pt idx="837">
                  <c:v>0.0</c:v>
                </c:pt>
                <c:pt idx="838">
                  <c:v>0.0</c:v>
                </c:pt>
                <c:pt idx="839">
                  <c:v>0.0</c:v>
                </c:pt>
                <c:pt idx="840">
                  <c:v>0.0</c:v>
                </c:pt>
                <c:pt idx="841">
                  <c:v>0.0</c:v>
                </c:pt>
                <c:pt idx="842">
                  <c:v>0.0</c:v>
                </c:pt>
                <c:pt idx="843">
                  <c:v>0.0</c:v>
                </c:pt>
                <c:pt idx="844">
                  <c:v>0.0</c:v>
                </c:pt>
                <c:pt idx="845">
                  <c:v>0.0</c:v>
                </c:pt>
                <c:pt idx="846">
                  <c:v>0.0</c:v>
                </c:pt>
                <c:pt idx="847">
                  <c:v>0.0</c:v>
                </c:pt>
                <c:pt idx="848">
                  <c:v>0.0</c:v>
                </c:pt>
                <c:pt idx="849">
                  <c:v>0.0</c:v>
                </c:pt>
                <c:pt idx="850">
                  <c:v>0.0</c:v>
                </c:pt>
                <c:pt idx="851">
                  <c:v>0.0</c:v>
                </c:pt>
                <c:pt idx="852">
                  <c:v>0.0</c:v>
                </c:pt>
                <c:pt idx="853">
                  <c:v>0.0</c:v>
                </c:pt>
                <c:pt idx="854">
                  <c:v>0.0</c:v>
                </c:pt>
                <c:pt idx="855">
                  <c:v>0.0</c:v>
                </c:pt>
                <c:pt idx="856">
                  <c:v>0.0</c:v>
                </c:pt>
                <c:pt idx="857">
                  <c:v>0.0</c:v>
                </c:pt>
                <c:pt idx="858">
                  <c:v>0.0</c:v>
                </c:pt>
                <c:pt idx="859">
                  <c:v>0.0</c:v>
                </c:pt>
                <c:pt idx="860">
                  <c:v>0.0</c:v>
                </c:pt>
                <c:pt idx="861">
                  <c:v>0.0</c:v>
                </c:pt>
                <c:pt idx="862">
                  <c:v>0.0</c:v>
                </c:pt>
                <c:pt idx="863">
                  <c:v>0.0</c:v>
                </c:pt>
                <c:pt idx="864">
                  <c:v>0.0</c:v>
                </c:pt>
                <c:pt idx="865">
                  <c:v>0.0</c:v>
                </c:pt>
                <c:pt idx="866">
                  <c:v>0.0</c:v>
                </c:pt>
                <c:pt idx="867">
                  <c:v>0.0</c:v>
                </c:pt>
                <c:pt idx="868">
                  <c:v>0.0</c:v>
                </c:pt>
                <c:pt idx="869">
                  <c:v>0.0</c:v>
                </c:pt>
                <c:pt idx="870">
                  <c:v>0.0</c:v>
                </c:pt>
                <c:pt idx="871">
                  <c:v>0.0</c:v>
                </c:pt>
                <c:pt idx="872">
                  <c:v>0.0</c:v>
                </c:pt>
                <c:pt idx="873">
                  <c:v>0.0</c:v>
                </c:pt>
                <c:pt idx="874">
                  <c:v>0.0</c:v>
                </c:pt>
                <c:pt idx="875">
                  <c:v>0.0</c:v>
                </c:pt>
                <c:pt idx="876">
                  <c:v>0.0</c:v>
                </c:pt>
                <c:pt idx="877">
                  <c:v>0.0</c:v>
                </c:pt>
                <c:pt idx="878">
                  <c:v>0.0</c:v>
                </c:pt>
                <c:pt idx="879">
                  <c:v>0.0</c:v>
                </c:pt>
                <c:pt idx="880">
                  <c:v>0.0</c:v>
                </c:pt>
                <c:pt idx="881">
                  <c:v>0.0</c:v>
                </c:pt>
                <c:pt idx="882">
                  <c:v>0.0</c:v>
                </c:pt>
                <c:pt idx="883">
                  <c:v>0.0</c:v>
                </c:pt>
                <c:pt idx="884">
                  <c:v>0.0</c:v>
                </c:pt>
                <c:pt idx="885">
                  <c:v>0.0</c:v>
                </c:pt>
                <c:pt idx="886">
                  <c:v>0.0</c:v>
                </c:pt>
                <c:pt idx="887">
                  <c:v>0.0</c:v>
                </c:pt>
                <c:pt idx="888">
                  <c:v>0.0</c:v>
                </c:pt>
                <c:pt idx="889">
                  <c:v>0.0</c:v>
                </c:pt>
                <c:pt idx="890">
                  <c:v>0.0</c:v>
                </c:pt>
                <c:pt idx="891">
                  <c:v>0.0</c:v>
                </c:pt>
                <c:pt idx="892">
                  <c:v>0.0</c:v>
                </c:pt>
                <c:pt idx="893">
                  <c:v>0.0</c:v>
                </c:pt>
                <c:pt idx="894">
                  <c:v>0.0</c:v>
                </c:pt>
                <c:pt idx="895">
                  <c:v>0.0</c:v>
                </c:pt>
                <c:pt idx="896">
                  <c:v>0.0</c:v>
                </c:pt>
                <c:pt idx="897">
                  <c:v>0.0</c:v>
                </c:pt>
                <c:pt idx="898">
                  <c:v>0.0</c:v>
                </c:pt>
                <c:pt idx="899">
                  <c:v>0.0</c:v>
                </c:pt>
                <c:pt idx="900">
                  <c:v>0.0</c:v>
                </c:pt>
                <c:pt idx="901">
                  <c:v>0.0</c:v>
                </c:pt>
                <c:pt idx="902">
                  <c:v>0.0</c:v>
                </c:pt>
                <c:pt idx="903">
                  <c:v>0.0</c:v>
                </c:pt>
                <c:pt idx="904">
                  <c:v>0.0</c:v>
                </c:pt>
                <c:pt idx="905">
                  <c:v>0.0</c:v>
                </c:pt>
                <c:pt idx="906">
                  <c:v>0.0</c:v>
                </c:pt>
                <c:pt idx="907">
                  <c:v>0.0</c:v>
                </c:pt>
                <c:pt idx="908">
                  <c:v>0.0</c:v>
                </c:pt>
                <c:pt idx="909">
                  <c:v>0.0</c:v>
                </c:pt>
                <c:pt idx="910">
                  <c:v>0.0</c:v>
                </c:pt>
                <c:pt idx="911">
                  <c:v>0.0</c:v>
                </c:pt>
                <c:pt idx="912">
                  <c:v>0.0</c:v>
                </c:pt>
                <c:pt idx="913">
                  <c:v>0.0</c:v>
                </c:pt>
                <c:pt idx="914">
                  <c:v>0.0</c:v>
                </c:pt>
                <c:pt idx="915">
                  <c:v>0.0</c:v>
                </c:pt>
                <c:pt idx="916">
                  <c:v>0.0</c:v>
                </c:pt>
                <c:pt idx="917">
                  <c:v>0.0</c:v>
                </c:pt>
                <c:pt idx="918">
                  <c:v>0.0</c:v>
                </c:pt>
                <c:pt idx="919">
                  <c:v>0.0</c:v>
                </c:pt>
                <c:pt idx="920">
                  <c:v>0.0</c:v>
                </c:pt>
                <c:pt idx="921">
                  <c:v>0.0</c:v>
                </c:pt>
                <c:pt idx="922">
                  <c:v>0.0</c:v>
                </c:pt>
                <c:pt idx="923">
                  <c:v>0.0</c:v>
                </c:pt>
                <c:pt idx="924">
                  <c:v>0.0</c:v>
                </c:pt>
                <c:pt idx="925">
                  <c:v>0.0</c:v>
                </c:pt>
                <c:pt idx="926">
                  <c:v>0.0</c:v>
                </c:pt>
                <c:pt idx="927">
                  <c:v>0.0</c:v>
                </c:pt>
                <c:pt idx="928">
                  <c:v>0.0</c:v>
                </c:pt>
                <c:pt idx="929">
                  <c:v>0.0</c:v>
                </c:pt>
                <c:pt idx="930">
                  <c:v>0.0</c:v>
                </c:pt>
                <c:pt idx="931">
                  <c:v>0.0</c:v>
                </c:pt>
                <c:pt idx="932">
                  <c:v>0.0</c:v>
                </c:pt>
                <c:pt idx="933">
                  <c:v>0.0</c:v>
                </c:pt>
                <c:pt idx="934">
                  <c:v>0.0</c:v>
                </c:pt>
                <c:pt idx="935">
                  <c:v>0.0</c:v>
                </c:pt>
                <c:pt idx="936">
                  <c:v>0.0</c:v>
                </c:pt>
                <c:pt idx="937">
                  <c:v>0.0</c:v>
                </c:pt>
                <c:pt idx="938">
                  <c:v>0.0</c:v>
                </c:pt>
                <c:pt idx="939">
                  <c:v>0.0</c:v>
                </c:pt>
                <c:pt idx="940">
                  <c:v>0.0</c:v>
                </c:pt>
                <c:pt idx="941">
                  <c:v>0.0</c:v>
                </c:pt>
                <c:pt idx="942">
                  <c:v>0.0</c:v>
                </c:pt>
                <c:pt idx="943">
                  <c:v>0.0</c:v>
                </c:pt>
                <c:pt idx="944">
                  <c:v>0.0</c:v>
                </c:pt>
                <c:pt idx="945">
                  <c:v>0.0</c:v>
                </c:pt>
                <c:pt idx="946">
                  <c:v>0.0</c:v>
                </c:pt>
                <c:pt idx="947">
                  <c:v>0.0</c:v>
                </c:pt>
                <c:pt idx="948">
                  <c:v>0.0</c:v>
                </c:pt>
                <c:pt idx="949">
                  <c:v>0.0</c:v>
                </c:pt>
                <c:pt idx="950">
                  <c:v>0.0</c:v>
                </c:pt>
                <c:pt idx="951">
                  <c:v>0.0</c:v>
                </c:pt>
                <c:pt idx="952">
                  <c:v>0.0</c:v>
                </c:pt>
                <c:pt idx="953">
                  <c:v>0.0</c:v>
                </c:pt>
                <c:pt idx="954">
                  <c:v>0.0</c:v>
                </c:pt>
                <c:pt idx="955">
                  <c:v>0.0</c:v>
                </c:pt>
                <c:pt idx="956">
                  <c:v>0.0</c:v>
                </c:pt>
                <c:pt idx="957">
                  <c:v>0.0</c:v>
                </c:pt>
                <c:pt idx="958">
                  <c:v>0.0</c:v>
                </c:pt>
                <c:pt idx="959">
                  <c:v>0.0</c:v>
                </c:pt>
                <c:pt idx="960">
                  <c:v>0.0</c:v>
                </c:pt>
                <c:pt idx="961">
                  <c:v>0.0</c:v>
                </c:pt>
                <c:pt idx="962">
                  <c:v>0.0</c:v>
                </c:pt>
                <c:pt idx="963">
                  <c:v>0.0</c:v>
                </c:pt>
                <c:pt idx="964">
                  <c:v>0.0</c:v>
                </c:pt>
                <c:pt idx="965">
                  <c:v>0.0</c:v>
                </c:pt>
                <c:pt idx="966">
                  <c:v>0.0</c:v>
                </c:pt>
                <c:pt idx="967">
                  <c:v>0.0</c:v>
                </c:pt>
                <c:pt idx="968">
                  <c:v>0.0</c:v>
                </c:pt>
                <c:pt idx="969">
                  <c:v>0.0</c:v>
                </c:pt>
                <c:pt idx="970">
                  <c:v>0.0</c:v>
                </c:pt>
                <c:pt idx="971">
                  <c:v>0.0</c:v>
                </c:pt>
                <c:pt idx="972">
                  <c:v>0.0</c:v>
                </c:pt>
                <c:pt idx="973">
                  <c:v>0.0</c:v>
                </c:pt>
                <c:pt idx="974">
                  <c:v>0.0</c:v>
                </c:pt>
                <c:pt idx="975">
                  <c:v>0.0</c:v>
                </c:pt>
                <c:pt idx="976">
                  <c:v>0.0</c:v>
                </c:pt>
                <c:pt idx="977">
                  <c:v>0.0</c:v>
                </c:pt>
                <c:pt idx="978">
                  <c:v>0.0</c:v>
                </c:pt>
                <c:pt idx="979">
                  <c:v>0.0</c:v>
                </c:pt>
                <c:pt idx="980">
                  <c:v>0.0</c:v>
                </c:pt>
                <c:pt idx="981">
                  <c:v>0.0</c:v>
                </c:pt>
                <c:pt idx="982">
                  <c:v>0.0</c:v>
                </c:pt>
                <c:pt idx="983">
                  <c:v>0.0</c:v>
                </c:pt>
                <c:pt idx="984">
                  <c:v>0.0</c:v>
                </c:pt>
                <c:pt idx="985">
                  <c:v>0.0</c:v>
                </c:pt>
                <c:pt idx="986">
                  <c:v>0.0</c:v>
                </c:pt>
                <c:pt idx="987">
                  <c:v>0.0</c:v>
                </c:pt>
                <c:pt idx="988">
                  <c:v>0.0</c:v>
                </c:pt>
                <c:pt idx="989">
                  <c:v>0.0</c:v>
                </c:pt>
                <c:pt idx="990">
                  <c:v>0.0</c:v>
                </c:pt>
                <c:pt idx="991">
                  <c:v>0.0</c:v>
                </c:pt>
                <c:pt idx="992">
                  <c:v>0.0</c:v>
                </c:pt>
                <c:pt idx="993">
                  <c:v>0.0</c:v>
                </c:pt>
                <c:pt idx="994">
                  <c:v>0.0</c:v>
                </c:pt>
                <c:pt idx="995">
                  <c:v>0.0</c:v>
                </c:pt>
                <c:pt idx="996">
                  <c:v>0.0</c:v>
                </c:pt>
                <c:pt idx="997">
                  <c:v>0.0</c:v>
                </c:pt>
                <c:pt idx="998">
                  <c:v>0.0</c:v>
                </c:pt>
                <c:pt idx="999">
                  <c:v>0.0</c:v>
                </c:pt>
                <c:pt idx="1000">
                  <c:v>0.0</c:v>
                </c:pt>
                <c:pt idx="1001">
                  <c:v>0.0</c:v>
                </c:pt>
                <c:pt idx="1002">
                  <c:v>0.0</c:v>
                </c:pt>
                <c:pt idx="1003">
                  <c:v>0.0</c:v>
                </c:pt>
                <c:pt idx="1004">
                  <c:v>0.0</c:v>
                </c:pt>
                <c:pt idx="1005">
                  <c:v>0.0</c:v>
                </c:pt>
                <c:pt idx="1006">
                  <c:v>0.0</c:v>
                </c:pt>
                <c:pt idx="1007">
                  <c:v>0.0</c:v>
                </c:pt>
                <c:pt idx="1008">
                  <c:v>0.0</c:v>
                </c:pt>
                <c:pt idx="1009">
                  <c:v>0.0</c:v>
                </c:pt>
                <c:pt idx="1010">
                  <c:v>0.0</c:v>
                </c:pt>
                <c:pt idx="1011">
                  <c:v>0.0</c:v>
                </c:pt>
                <c:pt idx="1012">
                  <c:v>0.0</c:v>
                </c:pt>
                <c:pt idx="1013">
                  <c:v>0.0</c:v>
                </c:pt>
                <c:pt idx="1014">
                  <c:v>0.0</c:v>
                </c:pt>
                <c:pt idx="1015">
                  <c:v>0.0</c:v>
                </c:pt>
                <c:pt idx="1016">
                  <c:v>0.0</c:v>
                </c:pt>
                <c:pt idx="1017">
                  <c:v>0.0</c:v>
                </c:pt>
                <c:pt idx="1018">
                  <c:v>0.0</c:v>
                </c:pt>
                <c:pt idx="1019">
                  <c:v>0.0</c:v>
                </c:pt>
                <c:pt idx="1020">
                  <c:v>0.0</c:v>
                </c:pt>
                <c:pt idx="1021">
                  <c:v>0.0</c:v>
                </c:pt>
                <c:pt idx="1022">
                  <c:v>0.0</c:v>
                </c:pt>
                <c:pt idx="1023">
                  <c:v>0.0</c:v>
                </c:pt>
                <c:pt idx="1024">
                  <c:v>0.0</c:v>
                </c:pt>
                <c:pt idx="1025">
                  <c:v>0.0</c:v>
                </c:pt>
                <c:pt idx="1026">
                  <c:v>0.0</c:v>
                </c:pt>
                <c:pt idx="1027">
                  <c:v>0.0</c:v>
                </c:pt>
                <c:pt idx="1028">
                  <c:v>0.0</c:v>
                </c:pt>
                <c:pt idx="1029">
                  <c:v>0.0</c:v>
                </c:pt>
                <c:pt idx="1030">
                  <c:v>0.0</c:v>
                </c:pt>
                <c:pt idx="1031">
                  <c:v>0.0</c:v>
                </c:pt>
                <c:pt idx="1032">
                  <c:v>0.0</c:v>
                </c:pt>
                <c:pt idx="1033">
                  <c:v>0.0</c:v>
                </c:pt>
                <c:pt idx="1034">
                  <c:v>0.0</c:v>
                </c:pt>
                <c:pt idx="1035">
                  <c:v>0.0</c:v>
                </c:pt>
                <c:pt idx="1036">
                  <c:v>0.0</c:v>
                </c:pt>
                <c:pt idx="1037">
                  <c:v>0.0</c:v>
                </c:pt>
                <c:pt idx="1038">
                  <c:v>0.0</c:v>
                </c:pt>
                <c:pt idx="1039">
                  <c:v>0.0</c:v>
                </c:pt>
                <c:pt idx="1040">
                  <c:v>0.0</c:v>
                </c:pt>
                <c:pt idx="1041">
                  <c:v>0.0</c:v>
                </c:pt>
                <c:pt idx="1042">
                  <c:v>0.0</c:v>
                </c:pt>
                <c:pt idx="1043">
                  <c:v>0.0</c:v>
                </c:pt>
                <c:pt idx="1044">
                  <c:v>0.0</c:v>
                </c:pt>
                <c:pt idx="1045">
                  <c:v>0.0</c:v>
                </c:pt>
                <c:pt idx="1046">
                  <c:v>0.0</c:v>
                </c:pt>
                <c:pt idx="1047">
                  <c:v>0.0</c:v>
                </c:pt>
                <c:pt idx="1048">
                  <c:v>0.0</c:v>
                </c:pt>
                <c:pt idx="1049">
                  <c:v>0.0</c:v>
                </c:pt>
                <c:pt idx="1050">
                  <c:v>0.0</c:v>
                </c:pt>
                <c:pt idx="1051">
                  <c:v>0.0</c:v>
                </c:pt>
                <c:pt idx="1052">
                  <c:v>0.0</c:v>
                </c:pt>
                <c:pt idx="1053">
                  <c:v>0.0</c:v>
                </c:pt>
                <c:pt idx="1054">
                  <c:v>0.0</c:v>
                </c:pt>
                <c:pt idx="1055">
                  <c:v>0.0</c:v>
                </c:pt>
                <c:pt idx="1056">
                  <c:v>0.0</c:v>
                </c:pt>
                <c:pt idx="1057">
                  <c:v>0.0</c:v>
                </c:pt>
                <c:pt idx="1058">
                  <c:v>0.0</c:v>
                </c:pt>
                <c:pt idx="1059">
                  <c:v>0.0</c:v>
                </c:pt>
                <c:pt idx="1060">
                  <c:v>0.0</c:v>
                </c:pt>
                <c:pt idx="1061">
                  <c:v>0.0</c:v>
                </c:pt>
                <c:pt idx="1062">
                  <c:v>0.0</c:v>
                </c:pt>
                <c:pt idx="1063">
                  <c:v>0.0</c:v>
                </c:pt>
                <c:pt idx="1064">
                  <c:v>0.0</c:v>
                </c:pt>
                <c:pt idx="1065">
                  <c:v>0.0</c:v>
                </c:pt>
                <c:pt idx="1066">
                  <c:v>0.0</c:v>
                </c:pt>
                <c:pt idx="1067">
                  <c:v>0.0</c:v>
                </c:pt>
                <c:pt idx="1068">
                  <c:v>0.0</c:v>
                </c:pt>
                <c:pt idx="1069">
                  <c:v>0.0</c:v>
                </c:pt>
                <c:pt idx="1070">
                  <c:v>0.0</c:v>
                </c:pt>
                <c:pt idx="1071">
                  <c:v>0.0</c:v>
                </c:pt>
                <c:pt idx="1072">
                  <c:v>0.0</c:v>
                </c:pt>
                <c:pt idx="1073">
                  <c:v>0.0</c:v>
                </c:pt>
                <c:pt idx="1074">
                  <c:v>0.0</c:v>
                </c:pt>
                <c:pt idx="1075">
                  <c:v>0.0</c:v>
                </c:pt>
                <c:pt idx="1076">
                  <c:v>0.0</c:v>
                </c:pt>
                <c:pt idx="1077">
                  <c:v>0.0</c:v>
                </c:pt>
                <c:pt idx="1078">
                  <c:v>0.0</c:v>
                </c:pt>
                <c:pt idx="1079">
                  <c:v>0.0</c:v>
                </c:pt>
                <c:pt idx="1080">
                  <c:v>0.0</c:v>
                </c:pt>
                <c:pt idx="1081">
                  <c:v>0.0</c:v>
                </c:pt>
                <c:pt idx="1082">
                  <c:v>0.0</c:v>
                </c:pt>
                <c:pt idx="1083">
                  <c:v>0.0</c:v>
                </c:pt>
                <c:pt idx="1084">
                  <c:v>0.0</c:v>
                </c:pt>
                <c:pt idx="1085">
                  <c:v>0.0</c:v>
                </c:pt>
                <c:pt idx="1086">
                  <c:v>0.0</c:v>
                </c:pt>
                <c:pt idx="1087">
                  <c:v>0.0</c:v>
                </c:pt>
                <c:pt idx="1088">
                  <c:v>0.0</c:v>
                </c:pt>
                <c:pt idx="1089">
                  <c:v>0.0</c:v>
                </c:pt>
                <c:pt idx="1090">
                  <c:v>0.0</c:v>
                </c:pt>
                <c:pt idx="1091">
                  <c:v>0.0</c:v>
                </c:pt>
                <c:pt idx="1092">
                  <c:v>0.0</c:v>
                </c:pt>
                <c:pt idx="1093">
                  <c:v>0.0</c:v>
                </c:pt>
                <c:pt idx="1094">
                  <c:v>0.0</c:v>
                </c:pt>
                <c:pt idx="1095">
                  <c:v>0.0</c:v>
                </c:pt>
                <c:pt idx="1096">
                  <c:v>0.0</c:v>
                </c:pt>
                <c:pt idx="1097">
                  <c:v>0.0</c:v>
                </c:pt>
                <c:pt idx="1098">
                  <c:v>0.0</c:v>
                </c:pt>
                <c:pt idx="1099">
                  <c:v>0.0</c:v>
                </c:pt>
                <c:pt idx="1100">
                  <c:v>0.0</c:v>
                </c:pt>
                <c:pt idx="1101">
                  <c:v>0.0</c:v>
                </c:pt>
                <c:pt idx="1102">
                  <c:v>0.0</c:v>
                </c:pt>
                <c:pt idx="1103">
                  <c:v>0.0</c:v>
                </c:pt>
                <c:pt idx="1104">
                  <c:v>0.0</c:v>
                </c:pt>
                <c:pt idx="1105">
                  <c:v>0.0</c:v>
                </c:pt>
                <c:pt idx="1106">
                  <c:v>0.0</c:v>
                </c:pt>
                <c:pt idx="1107">
                  <c:v>0.0</c:v>
                </c:pt>
                <c:pt idx="1108">
                  <c:v>0.0</c:v>
                </c:pt>
                <c:pt idx="1109">
                  <c:v>0.0</c:v>
                </c:pt>
                <c:pt idx="1110">
                  <c:v>0.0</c:v>
                </c:pt>
                <c:pt idx="1111">
                  <c:v>0.0</c:v>
                </c:pt>
                <c:pt idx="1112">
                  <c:v>0.0</c:v>
                </c:pt>
                <c:pt idx="1113">
                  <c:v>0.0</c:v>
                </c:pt>
                <c:pt idx="1114">
                  <c:v>0.0</c:v>
                </c:pt>
                <c:pt idx="1115">
                  <c:v>0.0</c:v>
                </c:pt>
                <c:pt idx="1116">
                  <c:v>0.0</c:v>
                </c:pt>
                <c:pt idx="1117">
                  <c:v>0.0</c:v>
                </c:pt>
                <c:pt idx="1118">
                  <c:v>0.0</c:v>
                </c:pt>
                <c:pt idx="1119">
                  <c:v>0.0</c:v>
                </c:pt>
                <c:pt idx="1120">
                  <c:v>0.0</c:v>
                </c:pt>
                <c:pt idx="1121">
                  <c:v>0.0</c:v>
                </c:pt>
                <c:pt idx="1122">
                  <c:v>0.0</c:v>
                </c:pt>
                <c:pt idx="1123">
                  <c:v>0.0</c:v>
                </c:pt>
                <c:pt idx="1124">
                  <c:v>0.0</c:v>
                </c:pt>
                <c:pt idx="1125">
                  <c:v>0.0</c:v>
                </c:pt>
                <c:pt idx="1126">
                  <c:v>0.0</c:v>
                </c:pt>
                <c:pt idx="1127">
                  <c:v>0.0</c:v>
                </c:pt>
                <c:pt idx="1128">
                  <c:v>0.0</c:v>
                </c:pt>
                <c:pt idx="1129">
                  <c:v>0.0</c:v>
                </c:pt>
                <c:pt idx="1130">
                  <c:v>0.0</c:v>
                </c:pt>
                <c:pt idx="1131">
                  <c:v>0.0</c:v>
                </c:pt>
                <c:pt idx="1132">
                  <c:v>0.0</c:v>
                </c:pt>
                <c:pt idx="1133">
                  <c:v>0.0</c:v>
                </c:pt>
                <c:pt idx="1134">
                  <c:v>0.0</c:v>
                </c:pt>
                <c:pt idx="1135">
                  <c:v>0.0</c:v>
                </c:pt>
                <c:pt idx="1136">
                  <c:v>0.0</c:v>
                </c:pt>
                <c:pt idx="1137">
                  <c:v>0.0</c:v>
                </c:pt>
                <c:pt idx="1138">
                  <c:v>0.0</c:v>
                </c:pt>
                <c:pt idx="1139">
                  <c:v>0.0</c:v>
                </c:pt>
                <c:pt idx="1140">
                  <c:v>0.0</c:v>
                </c:pt>
                <c:pt idx="1141">
                  <c:v>0.0</c:v>
                </c:pt>
                <c:pt idx="1142">
                  <c:v>0.0</c:v>
                </c:pt>
                <c:pt idx="1143">
                  <c:v>0.0</c:v>
                </c:pt>
                <c:pt idx="1144">
                  <c:v>0.0</c:v>
                </c:pt>
                <c:pt idx="1145">
                  <c:v>0.0</c:v>
                </c:pt>
                <c:pt idx="1146">
                  <c:v>0.0</c:v>
                </c:pt>
                <c:pt idx="1147">
                  <c:v>0.0</c:v>
                </c:pt>
                <c:pt idx="1148">
                  <c:v>0.0</c:v>
                </c:pt>
                <c:pt idx="1149">
                  <c:v>0.0</c:v>
                </c:pt>
                <c:pt idx="1150">
                  <c:v>0.0</c:v>
                </c:pt>
                <c:pt idx="1151">
                  <c:v>0.0</c:v>
                </c:pt>
                <c:pt idx="1152">
                  <c:v>0.0</c:v>
                </c:pt>
                <c:pt idx="1153">
                  <c:v>0.0</c:v>
                </c:pt>
                <c:pt idx="1154">
                  <c:v>0.0</c:v>
                </c:pt>
                <c:pt idx="1155">
                  <c:v>0.0</c:v>
                </c:pt>
                <c:pt idx="1156">
                  <c:v>0.0</c:v>
                </c:pt>
                <c:pt idx="1157">
                  <c:v>0.0</c:v>
                </c:pt>
                <c:pt idx="1158">
                  <c:v>0.0</c:v>
                </c:pt>
                <c:pt idx="1159">
                  <c:v>0.0</c:v>
                </c:pt>
                <c:pt idx="1160">
                  <c:v>0.0</c:v>
                </c:pt>
                <c:pt idx="1161">
                  <c:v>0.0</c:v>
                </c:pt>
                <c:pt idx="1162">
                  <c:v>0.0</c:v>
                </c:pt>
                <c:pt idx="1163">
                  <c:v>0.0</c:v>
                </c:pt>
                <c:pt idx="1164">
                  <c:v>0.0</c:v>
                </c:pt>
                <c:pt idx="1165">
                  <c:v>0.0</c:v>
                </c:pt>
                <c:pt idx="1166">
                  <c:v>0.0</c:v>
                </c:pt>
                <c:pt idx="1167">
                  <c:v>0.0</c:v>
                </c:pt>
                <c:pt idx="1168">
                  <c:v>0.0</c:v>
                </c:pt>
                <c:pt idx="1169">
                  <c:v>0.0</c:v>
                </c:pt>
                <c:pt idx="1170">
                  <c:v>0.0</c:v>
                </c:pt>
                <c:pt idx="1171">
                  <c:v>0.0</c:v>
                </c:pt>
                <c:pt idx="1172">
                  <c:v>0.0</c:v>
                </c:pt>
                <c:pt idx="1173">
                  <c:v>0.0</c:v>
                </c:pt>
                <c:pt idx="1174">
                  <c:v>0.0</c:v>
                </c:pt>
                <c:pt idx="1175">
                  <c:v>0.0</c:v>
                </c:pt>
                <c:pt idx="1176">
                  <c:v>0.0</c:v>
                </c:pt>
                <c:pt idx="1177">
                  <c:v>0.0</c:v>
                </c:pt>
                <c:pt idx="1178">
                  <c:v>0.0</c:v>
                </c:pt>
                <c:pt idx="1179">
                  <c:v>0.0</c:v>
                </c:pt>
                <c:pt idx="1180">
                  <c:v>0.0</c:v>
                </c:pt>
                <c:pt idx="1181">
                  <c:v>0.0</c:v>
                </c:pt>
                <c:pt idx="1182">
                  <c:v>0.0</c:v>
                </c:pt>
                <c:pt idx="1183">
                  <c:v>0.0</c:v>
                </c:pt>
                <c:pt idx="1184">
                  <c:v>0.0</c:v>
                </c:pt>
                <c:pt idx="1185">
                  <c:v>0.0</c:v>
                </c:pt>
                <c:pt idx="1186">
                  <c:v>0.0</c:v>
                </c:pt>
                <c:pt idx="1187">
                  <c:v>0.0</c:v>
                </c:pt>
                <c:pt idx="1188">
                  <c:v>0.0</c:v>
                </c:pt>
                <c:pt idx="1189">
                  <c:v>0.0</c:v>
                </c:pt>
                <c:pt idx="1190">
                  <c:v>0.0</c:v>
                </c:pt>
                <c:pt idx="1191">
                  <c:v>0.0</c:v>
                </c:pt>
                <c:pt idx="1192">
                  <c:v>0.0</c:v>
                </c:pt>
                <c:pt idx="1193">
                  <c:v>0.0</c:v>
                </c:pt>
                <c:pt idx="1194">
                  <c:v>0.0</c:v>
                </c:pt>
                <c:pt idx="1195">
                  <c:v>0.0</c:v>
                </c:pt>
                <c:pt idx="1196">
                  <c:v>0.0</c:v>
                </c:pt>
                <c:pt idx="1197">
                  <c:v>0.0</c:v>
                </c:pt>
                <c:pt idx="1198">
                  <c:v>0.0</c:v>
                </c:pt>
                <c:pt idx="1199">
                  <c:v>0.0</c:v>
                </c:pt>
                <c:pt idx="1200">
                  <c:v>0.0</c:v>
                </c:pt>
                <c:pt idx="1201">
                  <c:v>0.0</c:v>
                </c:pt>
                <c:pt idx="1202">
                  <c:v>0.0</c:v>
                </c:pt>
                <c:pt idx="1203">
                  <c:v>0.0</c:v>
                </c:pt>
                <c:pt idx="1204">
                  <c:v>0.0</c:v>
                </c:pt>
                <c:pt idx="1205">
                  <c:v>0.0</c:v>
                </c:pt>
                <c:pt idx="1206">
                  <c:v>0.0</c:v>
                </c:pt>
                <c:pt idx="1207">
                  <c:v>0.0</c:v>
                </c:pt>
                <c:pt idx="1208">
                  <c:v>0.0</c:v>
                </c:pt>
                <c:pt idx="1209">
                  <c:v>0.0</c:v>
                </c:pt>
                <c:pt idx="1210">
                  <c:v>0.0</c:v>
                </c:pt>
                <c:pt idx="1211">
                  <c:v>0.0</c:v>
                </c:pt>
                <c:pt idx="1212">
                  <c:v>0.0</c:v>
                </c:pt>
                <c:pt idx="1213">
                  <c:v>0.0</c:v>
                </c:pt>
                <c:pt idx="1214">
                  <c:v>0.0</c:v>
                </c:pt>
                <c:pt idx="1215">
                  <c:v>0.0</c:v>
                </c:pt>
                <c:pt idx="1216">
                  <c:v>0.0</c:v>
                </c:pt>
                <c:pt idx="1217">
                  <c:v>0.0</c:v>
                </c:pt>
                <c:pt idx="1218">
                  <c:v>0.0</c:v>
                </c:pt>
                <c:pt idx="1219">
                  <c:v>0.0</c:v>
                </c:pt>
                <c:pt idx="1220">
                  <c:v>0.0</c:v>
                </c:pt>
                <c:pt idx="1221">
                  <c:v>0.0</c:v>
                </c:pt>
                <c:pt idx="1222">
                  <c:v>0.0</c:v>
                </c:pt>
                <c:pt idx="1223">
                  <c:v>0.0</c:v>
                </c:pt>
                <c:pt idx="1224">
                  <c:v>0.0</c:v>
                </c:pt>
                <c:pt idx="1225">
                  <c:v>0.0</c:v>
                </c:pt>
                <c:pt idx="1226">
                  <c:v>0.0</c:v>
                </c:pt>
                <c:pt idx="1227">
                  <c:v>0.0</c:v>
                </c:pt>
                <c:pt idx="1228">
                  <c:v>0.0</c:v>
                </c:pt>
                <c:pt idx="1229">
                  <c:v>0.0</c:v>
                </c:pt>
                <c:pt idx="1230">
                  <c:v>0.0</c:v>
                </c:pt>
                <c:pt idx="1231">
                  <c:v>0.0</c:v>
                </c:pt>
                <c:pt idx="1232">
                  <c:v>0.0</c:v>
                </c:pt>
                <c:pt idx="1233">
                  <c:v>0.0</c:v>
                </c:pt>
                <c:pt idx="1234">
                  <c:v>0.0</c:v>
                </c:pt>
                <c:pt idx="1235">
                  <c:v>0.0</c:v>
                </c:pt>
                <c:pt idx="1236">
                  <c:v>0.0</c:v>
                </c:pt>
                <c:pt idx="1237">
                  <c:v>0.0</c:v>
                </c:pt>
                <c:pt idx="1238">
                  <c:v>0.0</c:v>
                </c:pt>
                <c:pt idx="1239">
                  <c:v>0.0</c:v>
                </c:pt>
                <c:pt idx="1240">
                  <c:v>0.0</c:v>
                </c:pt>
                <c:pt idx="1241">
                  <c:v>0.0</c:v>
                </c:pt>
                <c:pt idx="1242">
                  <c:v>0.0</c:v>
                </c:pt>
                <c:pt idx="1243">
                  <c:v>0.0</c:v>
                </c:pt>
                <c:pt idx="1244">
                  <c:v>0.0</c:v>
                </c:pt>
                <c:pt idx="1245">
                  <c:v>0.0</c:v>
                </c:pt>
                <c:pt idx="1246">
                  <c:v>0.0</c:v>
                </c:pt>
                <c:pt idx="1247">
                  <c:v>0.0</c:v>
                </c:pt>
                <c:pt idx="1248">
                  <c:v>0.0</c:v>
                </c:pt>
                <c:pt idx="1249">
                  <c:v>0.0</c:v>
                </c:pt>
                <c:pt idx="1250">
                  <c:v>0.0</c:v>
                </c:pt>
                <c:pt idx="1251">
                  <c:v>0.0</c:v>
                </c:pt>
                <c:pt idx="1252">
                  <c:v>0.0</c:v>
                </c:pt>
                <c:pt idx="1253">
                  <c:v>0.0</c:v>
                </c:pt>
                <c:pt idx="1254">
                  <c:v>0.0</c:v>
                </c:pt>
                <c:pt idx="1255">
                  <c:v>0.0</c:v>
                </c:pt>
                <c:pt idx="1256">
                  <c:v>0.0</c:v>
                </c:pt>
                <c:pt idx="1257">
                  <c:v>0.0</c:v>
                </c:pt>
                <c:pt idx="1258">
                  <c:v>0.0</c:v>
                </c:pt>
                <c:pt idx="1259">
                  <c:v>0.0</c:v>
                </c:pt>
                <c:pt idx="1260">
                  <c:v>0.0</c:v>
                </c:pt>
                <c:pt idx="1261">
                  <c:v>0.0</c:v>
                </c:pt>
                <c:pt idx="1262">
                  <c:v>0.0</c:v>
                </c:pt>
                <c:pt idx="1263">
                  <c:v>0.0</c:v>
                </c:pt>
                <c:pt idx="1264">
                  <c:v>0.0</c:v>
                </c:pt>
                <c:pt idx="1265">
                  <c:v>0.0</c:v>
                </c:pt>
                <c:pt idx="1266">
                  <c:v>0.0</c:v>
                </c:pt>
                <c:pt idx="1267">
                  <c:v>0.0</c:v>
                </c:pt>
                <c:pt idx="1268">
                  <c:v>0.0</c:v>
                </c:pt>
                <c:pt idx="1269">
                  <c:v>0.0</c:v>
                </c:pt>
                <c:pt idx="1270">
                  <c:v>0.0</c:v>
                </c:pt>
                <c:pt idx="1271">
                  <c:v>0.0</c:v>
                </c:pt>
                <c:pt idx="1272">
                  <c:v>0.0</c:v>
                </c:pt>
                <c:pt idx="1273">
                  <c:v>0.0</c:v>
                </c:pt>
                <c:pt idx="1274">
                  <c:v>0.0</c:v>
                </c:pt>
                <c:pt idx="1275">
                  <c:v>0.0</c:v>
                </c:pt>
                <c:pt idx="1276">
                  <c:v>0.0</c:v>
                </c:pt>
                <c:pt idx="1277">
                  <c:v>0.0</c:v>
                </c:pt>
                <c:pt idx="1278">
                  <c:v>0.0</c:v>
                </c:pt>
                <c:pt idx="1279">
                  <c:v>0.0</c:v>
                </c:pt>
                <c:pt idx="1280">
                  <c:v>0.0</c:v>
                </c:pt>
                <c:pt idx="1281">
                  <c:v>0.0</c:v>
                </c:pt>
                <c:pt idx="1282">
                  <c:v>0.0</c:v>
                </c:pt>
                <c:pt idx="1283">
                  <c:v>0.0</c:v>
                </c:pt>
                <c:pt idx="1284">
                  <c:v>0.0</c:v>
                </c:pt>
                <c:pt idx="1285">
                  <c:v>0.0</c:v>
                </c:pt>
                <c:pt idx="1286">
                  <c:v>0.0</c:v>
                </c:pt>
                <c:pt idx="1287">
                  <c:v>0.0</c:v>
                </c:pt>
                <c:pt idx="1288">
                  <c:v>0.0</c:v>
                </c:pt>
                <c:pt idx="1289">
                  <c:v>0.0</c:v>
                </c:pt>
                <c:pt idx="1290">
                  <c:v>0.0</c:v>
                </c:pt>
                <c:pt idx="1291">
                  <c:v>0.0</c:v>
                </c:pt>
                <c:pt idx="1292">
                  <c:v>0.0</c:v>
                </c:pt>
                <c:pt idx="1293">
                  <c:v>0.0</c:v>
                </c:pt>
                <c:pt idx="1294">
                  <c:v>0.0</c:v>
                </c:pt>
                <c:pt idx="1295">
                  <c:v>0.0</c:v>
                </c:pt>
                <c:pt idx="1296">
                  <c:v>0.0</c:v>
                </c:pt>
                <c:pt idx="1297">
                  <c:v>0.0</c:v>
                </c:pt>
                <c:pt idx="1298">
                  <c:v>0.0</c:v>
                </c:pt>
                <c:pt idx="1299">
                  <c:v>0.0</c:v>
                </c:pt>
                <c:pt idx="1300">
                  <c:v>0.0</c:v>
                </c:pt>
                <c:pt idx="1301">
                  <c:v>0.0</c:v>
                </c:pt>
                <c:pt idx="1302">
                  <c:v>0.0</c:v>
                </c:pt>
                <c:pt idx="1303">
                  <c:v>0.0</c:v>
                </c:pt>
                <c:pt idx="1304">
                  <c:v>0.0</c:v>
                </c:pt>
                <c:pt idx="1305">
                  <c:v>0.0</c:v>
                </c:pt>
                <c:pt idx="1306">
                  <c:v>0.0</c:v>
                </c:pt>
                <c:pt idx="1307">
                  <c:v>0.0</c:v>
                </c:pt>
                <c:pt idx="1308">
                  <c:v>0.0</c:v>
                </c:pt>
                <c:pt idx="1309">
                  <c:v>0.0</c:v>
                </c:pt>
                <c:pt idx="1310">
                  <c:v>0.0</c:v>
                </c:pt>
                <c:pt idx="1311">
                  <c:v>0.0</c:v>
                </c:pt>
                <c:pt idx="1312">
                  <c:v>0.0</c:v>
                </c:pt>
                <c:pt idx="1313">
                  <c:v>0.0</c:v>
                </c:pt>
                <c:pt idx="1314">
                  <c:v>0.0</c:v>
                </c:pt>
                <c:pt idx="1315">
                  <c:v>0.0</c:v>
                </c:pt>
                <c:pt idx="1316">
                  <c:v>0.0</c:v>
                </c:pt>
                <c:pt idx="1317">
                  <c:v>0.0</c:v>
                </c:pt>
                <c:pt idx="1318">
                  <c:v>0.0</c:v>
                </c:pt>
                <c:pt idx="1319">
                  <c:v>0.0</c:v>
                </c:pt>
                <c:pt idx="1320">
                  <c:v>0.0</c:v>
                </c:pt>
                <c:pt idx="1321">
                  <c:v>0.0</c:v>
                </c:pt>
                <c:pt idx="1322">
                  <c:v>0.0</c:v>
                </c:pt>
                <c:pt idx="1323">
                  <c:v>0.0</c:v>
                </c:pt>
                <c:pt idx="1324">
                  <c:v>0.0</c:v>
                </c:pt>
                <c:pt idx="1325">
                  <c:v>0.0</c:v>
                </c:pt>
                <c:pt idx="1326">
                  <c:v>0.0</c:v>
                </c:pt>
                <c:pt idx="1327">
                  <c:v>0.0</c:v>
                </c:pt>
                <c:pt idx="1328">
                  <c:v>0.0</c:v>
                </c:pt>
                <c:pt idx="1329">
                  <c:v>0.0</c:v>
                </c:pt>
                <c:pt idx="1330">
                  <c:v>0.0</c:v>
                </c:pt>
                <c:pt idx="1331">
                  <c:v>0.0</c:v>
                </c:pt>
                <c:pt idx="1332">
                  <c:v>0.0</c:v>
                </c:pt>
                <c:pt idx="1333">
                  <c:v>0.0</c:v>
                </c:pt>
                <c:pt idx="1334">
                  <c:v>0.0</c:v>
                </c:pt>
                <c:pt idx="1335">
                  <c:v>0.0</c:v>
                </c:pt>
                <c:pt idx="1336">
                  <c:v>0.0</c:v>
                </c:pt>
                <c:pt idx="1337">
                  <c:v>0.0</c:v>
                </c:pt>
                <c:pt idx="1338">
                  <c:v>0.0</c:v>
                </c:pt>
                <c:pt idx="1339">
                  <c:v>0.0</c:v>
                </c:pt>
                <c:pt idx="1340">
                  <c:v>0.0</c:v>
                </c:pt>
                <c:pt idx="1341">
                  <c:v>0.0</c:v>
                </c:pt>
                <c:pt idx="1342">
                  <c:v>0.0</c:v>
                </c:pt>
                <c:pt idx="1343">
                  <c:v>0.0</c:v>
                </c:pt>
                <c:pt idx="1344">
                  <c:v>0.0</c:v>
                </c:pt>
                <c:pt idx="1345">
                  <c:v>0.0</c:v>
                </c:pt>
                <c:pt idx="1346">
                  <c:v>0.0</c:v>
                </c:pt>
                <c:pt idx="1347">
                  <c:v>0.0</c:v>
                </c:pt>
                <c:pt idx="1348">
                  <c:v>0.0</c:v>
                </c:pt>
                <c:pt idx="1349">
                  <c:v>0.0</c:v>
                </c:pt>
                <c:pt idx="1350">
                  <c:v>0.0</c:v>
                </c:pt>
                <c:pt idx="1351">
                  <c:v>0.0</c:v>
                </c:pt>
                <c:pt idx="1352">
                  <c:v>0.0</c:v>
                </c:pt>
                <c:pt idx="1353">
                  <c:v>0.0</c:v>
                </c:pt>
                <c:pt idx="1354">
                  <c:v>0.0</c:v>
                </c:pt>
                <c:pt idx="1355">
                  <c:v>0.0</c:v>
                </c:pt>
                <c:pt idx="1356">
                  <c:v>0.0</c:v>
                </c:pt>
                <c:pt idx="1357">
                  <c:v>0.0</c:v>
                </c:pt>
                <c:pt idx="1358">
                  <c:v>0.0</c:v>
                </c:pt>
                <c:pt idx="1359">
                  <c:v>0.0</c:v>
                </c:pt>
                <c:pt idx="1360">
                  <c:v>0.0</c:v>
                </c:pt>
                <c:pt idx="1361">
                  <c:v>0.0</c:v>
                </c:pt>
                <c:pt idx="1362">
                  <c:v>0.0</c:v>
                </c:pt>
                <c:pt idx="1363">
                  <c:v>0.0</c:v>
                </c:pt>
                <c:pt idx="1364">
                  <c:v>0.0</c:v>
                </c:pt>
                <c:pt idx="1365">
                  <c:v>0.0</c:v>
                </c:pt>
                <c:pt idx="1366">
                  <c:v>0.0</c:v>
                </c:pt>
                <c:pt idx="1367">
                  <c:v>0.0</c:v>
                </c:pt>
                <c:pt idx="1368">
                  <c:v>0.0</c:v>
                </c:pt>
                <c:pt idx="1369">
                  <c:v>0.0</c:v>
                </c:pt>
                <c:pt idx="1370">
                  <c:v>0.0</c:v>
                </c:pt>
                <c:pt idx="1371">
                  <c:v>0.0</c:v>
                </c:pt>
                <c:pt idx="1372">
                  <c:v>0.0</c:v>
                </c:pt>
                <c:pt idx="1373">
                  <c:v>0.0</c:v>
                </c:pt>
                <c:pt idx="1374">
                  <c:v>0.0</c:v>
                </c:pt>
                <c:pt idx="1375">
                  <c:v>0.0</c:v>
                </c:pt>
                <c:pt idx="1376">
                  <c:v>0.0</c:v>
                </c:pt>
                <c:pt idx="1377">
                  <c:v>0.0</c:v>
                </c:pt>
                <c:pt idx="1378">
                  <c:v>0.0</c:v>
                </c:pt>
                <c:pt idx="1379">
                  <c:v>0.0</c:v>
                </c:pt>
                <c:pt idx="1380">
                  <c:v>0.0</c:v>
                </c:pt>
                <c:pt idx="1381">
                  <c:v>0.0</c:v>
                </c:pt>
                <c:pt idx="1382">
                  <c:v>0.0</c:v>
                </c:pt>
                <c:pt idx="1383">
                  <c:v>0.0</c:v>
                </c:pt>
                <c:pt idx="1384">
                  <c:v>0.0</c:v>
                </c:pt>
                <c:pt idx="1385">
                  <c:v>0.0</c:v>
                </c:pt>
                <c:pt idx="1386">
                  <c:v>0.0</c:v>
                </c:pt>
                <c:pt idx="1387">
                  <c:v>0.0</c:v>
                </c:pt>
                <c:pt idx="1388">
                  <c:v>0.0</c:v>
                </c:pt>
                <c:pt idx="1389">
                  <c:v>0.0</c:v>
                </c:pt>
                <c:pt idx="1390">
                  <c:v>0.0</c:v>
                </c:pt>
                <c:pt idx="1391">
                  <c:v>0.0</c:v>
                </c:pt>
                <c:pt idx="1392">
                  <c:v>0.0</c:v>
                </c:pt>
                <c:pt idx="1393">
                  <c:v>0.0</c:v>
                </c:pt>
                <c:pt idx="1394">
                  <c:v>0.0</c:v>
                </c:pt>
                <c:pt idx="1395">
                  <c:v>0.0</c:v>
                </c:pt>
                <c:pt idx="1396">
                  <c:v>0.0</c:v>
                </c:pt>
                <c:pt idx="1397">
                  <c:v>0.0</c:v>
                </c:pt>
                <c:pt idx="1398">
                  <c:v>0.0</c:v>
                </c:pt>
                <c:pt idx="1399">
                  <c:v>0.0</c:v>
                </c:pt>
                <c:pt idx="1400">
                  <c:v>0.0</c:v>
                </c:pt>
                <c:pt idx="1401">
                  <c:v>0.0</c:v>
                </c:pt>
                <c:pt idx="1402">
                  <c:v>0.0</c:v>
                </c:pt>
                <c:pt idx="1403">
                  <c:v>0.0</c:v>
                </c:pt>
                <c:pt idx="1404">
                  <c:v>0.0</c:v>
                </c:pt>
                <c:pt idx="1405">
                  <c:v>0.0</c:v>
                </c:pt>
                <c:pt idx="1406">
                  <c:v>0.0</c:v>
                </c:pt>
                <c:pt idx="1407">
                  <c:v>0.0</c:v>
                </c:pt>
                <c:pt idx="1408">
                  <c:v>0.0</c:v>
                </c:pt>
                <c:pt idx="1409">
                  <c:v>0.0</c:v>
                </c:pt>
                <c:pt idx="1410">
                  <c:v>0.0</c:v>
                </c:pt>
                <c:pt idx="1411">
                  <c:v>0.0</c:v>
                </c:pt>
                <c:pt idx="1412">
                  <c:v>0.0</c:v>
                </c:pt>
                <c:pt idx="1413">
                  <c:v>0.0</c:v>
                </c:pt>
                <c:pt idx="1414">
                  <c:v>0.0</c:v>
                </c:pt>
                <c:pt idx="1415">
                  <c:v>0.0</c:v>
                </c:pt>
                <c:pt idx="1416">
                  <c:v>0.0</c:v>
                </c:pt>
                <c:pt idx="1417">
                  <c:v>0.0</c:v>
                </c:pt>
                <c:pt idx="1418">
                  <c:v>0.0</c:v>
                </c:pt>
                <c:pt idx="1419">
                  <c:v>0.0</c:v>
                </c:pt>
                <c:pt idx="1420">
                  <c:v>0.0</c:v>
                </c:pt>
                <c:pt idx="1421">
                  <c:v>0.0</c:v>
                </c:pt>
                <c:pt idx="1422">
                  <c:v>0.0</c:v>
                </c:pt>
                <c:pt idx="1423">
                  <c:v>0.0</c:v>
                </c:pt>
                <c:pt idx="1424">
                  <c:v>0.0</c:v>
                </c:pt>
                <c:pt idx="1425">
                  <c:v>0.0</c:v>
                </c:pt>
                <c:pt idx="1426">
                  <c:v>0.0</c:v>
                </c:pt>
                <c:pt idx="1427">
                  <c:v>0.0</c:v>
                </c:pt>
                <c:pt idx="1428">
                  <c:v>0.0</c:v>
                </c:pt>
                <c:pt idx="1429">
                  <c:v>0.0</c:v>
                </c:pt>
                <c:pt idx="1430">
                  <c:v>0.0</c:v>
                </c:pt>
                <c:pt idx="1431">
                  <c:v>0.0</c:v>
                </c:pt>
                <c:pt idx="1432">
                  <c:v>0.0</c:v>
                </c:pt>
                <c:pt idx="1433">
                  <c:v>0.0</c:v>
                </c:pt>
                <c:pt idx="1434">
                  <c:v>0.0</c:v>
                </c:pt>
                <c:pt idx="1435">
                  <c:v>0.0</c:v>
                </c:pt>
                <c:pt idx="1436">
                  <c:v>0.0</c:v>
                </c:pt>
                <c:pt idx="1437">
                  <c:v>0.0</c:v>
                </c:pt>
                <c:pt idx="1438">
                  <c:v>0.0</c:v>
                </c:pt>
                <c:pt idx="1439">
                  <c:v>0.0</c:v>
                </c:pt>
                <c:pt idx="1440">
                  <c:v>0.0</c:v>
                </c:pt>
                <c:pt idx="1441">
                  <c:v>0.0</c:v>
                </c:pt>
                <c:pt idx="1442">
                  <c:v>0.0</c:v>
                </c:pt>
                <c:pt idx="1443">
                  <c:v>0.0</c:v>
                </c:pt>
                <c:pt idx="1444">
                  <c:v>0.0</c:v>
                </c:pt>
                <c:pt idx="1445">
                  <c:v>0.0</c:v>
                </c:pt>
                <c:pt idx="1446">
                  <c:v>0.0</c:v>
                </c:pt>
                <c:pt idx="1447">
                  <c:v>0.0</c:v>
                </c:pt>
                <c:pt idx="1448">
                  <c:v>0.0</c:v>
                </c:pt>
                <c:pt idx="1449">
                  <c:v>0.0</c:v>
                </c:pt>
                <c:pt idx="1450">
                  <c:v>0.0</c:v>
                </c:pt>
                <c:pt idx="1451">
                  <c:v>0.0</c:v>
                </c:pt>
                <c:pt idx="1452">
                  <c:v>0.0</c:v>
                </c:pt>
                <c:pt idx="1453">
                  <c:v>0.0</c:v>
                </c:pt>
                <c:pt idx="1454">
                  <c:v>0.0</c:v>
                </c:pt>
                <c:pt idx="1455">
                  <c:v>0.0</c:v>
                </c:pt>
                <c:pt idx="1456">
                  <c:v>0.0</c:v>
                </c:pt>
                <c:pt idx="1457">
                  <c:v>0.0</c:v>
                </c:pt>
                <c:pt idx="1458">
                  <c:v>0.0</c:v>
                </c:pt>
                <c:pt idx="1459">
                  <c:v>0.0</c:v>
                </c:pt>
                <c:pt idx="1460">
                  <c:v>0.0</c:v>
                </c:pt>
                <c:pt idx="1461">
                  <c:v>0.0</c:v>
                </c:pt>
                <c:pt idx="1462">
                  <c:v>0.0</c:v>
                </c:pt>
                <c:pt idx="1463">
                  <c:v>0.0</c:v>
                </c:pt>
                <c:pt idx="1464">
                  <c:v>0.0</c:v>
                </c:pt>
                <c:pt idx="1465">
                  <c:v>0.0</c:v>
                </c:pt>
                <c:pt idx="1466">
                  <c:v>0.0</c:v>
                </c:pt>
                <c:pt idx="1467">
                  <c:v>0.0</c:v>
                </c:pt>
                <c:pt idx="1468">
                  <c:v>0.0</c:v>
                </c:pt>
                <c:pt idx="1469">
                  <c:v>0.0</c:v>
                </c:pt>
                <c:pt idx="1470">
                  <c:v>0.0</c:v>
                </c:pt>
                <c:pt idx="1471">
                  <c:v>0.0</c:v>
                </c:pt>
                <c:pt idx="1472">
                  <c:v>0.0</c:v>
                </c:pt>
                <c:pt idx="1473">
                  <c:v>0.0</c:v>
                </c:pt>
                <c:pt idx="1474">
                  <c:v>0.0</c:v>
                </c:pt>
                <c:pt idx="1475">
                  <c:v>0.0</c:v>
                </c:pt>
                <c:pt idx="1476">
                  <c:v>0.0</c:v>
                </c:pt>
                <c:pt idx="1477">
                  <c:v>0.0</c:v>
                </c:pt>
                <c:pt idx="1478">
                  <c:v>0.0</c:v>
                </c:pt>
                <c:pt idx="1479">
                  <c:v>0.0</c:v>
                </c:pt>
                <c:pt idx="1480">
                  <c:v>0.0</c:v>
                </c:pt>
                <c:pt idx="1481">
                  <c:v>0.0</c:v>
                </c:pt>
                <c:pt idx="1482">
                  <c:v>0.0</c:v>
                </c:pt>
                <c:pt idx="1483">
                  <c:v>0.0</c:v>
                </c:pt>
                <c:pt idx="1484">
                  <c:v>0.0</c:v>
                </c:pt>
                <c:pt idx="1485">
                  <c:v>0.0</c:v>
                </c:pt>
                <c:pt idx="1486">
                  <c:v>0.0</c:v>
                </c:pt>
                <c:pt idx="1487">
                  <c:v>0.0</c:v>
                </c:pt>
                <c:pt idx="1488">
                  <c:v>0.0</c:v>
                </c:pt>
                <c:pt idx="1489">
                  <c:v>0.0</c:v>
                </c:pt>
                <c:pt idx="1490">
                  <c:v>0.0</c:v>
                </c:pt>
                <c:pt idx="1491">
                  <c:v>0.0</c:v>
                </c:pt>
                <c:pt idx="1492">
                  <c:v>0.0</c:v>
                </c:pt>
                <c:pt idx="1493">
                  <c:v>0.0</c:v>
                </c:pt>
                <c:pt idx="1494">
                  <c:v>0.0</c:v>
                </c:pt>
                <c:pt idx="1495">
                  <c:v>0.0</c:v>
                </c:pt>
                <c:pt idx="1496">
                  <c:v>0.0</c:v>
                </c:pt>
                <c:pt idx="1497">
                  <c:v>0.0</c:v>
                </c:pt>
                <c:pt idx="1498">
                  <c:v>0.0</c:v>
                </c:pt>
                <c:pt idx="1499">
                  <c:v>0.0</c:v>
                </c:pt>
                <c:pt idx="1500">
                  <c:v>0.0</c:v>
                </c:pt>
                <c:pt idx="1501">
                  <c:v>0.0</c:v>
                </c:pt>
                <c:pt idx="1502">
                  <c:v>0.0</c:v>
                </c:pt>
                <c:pt idx="1503">
                  <c:v>0.0</c:v>
                </c:pt>
                <c:pt idx="1504">
                  <c:v>0.0</c:v>
                </c:pt>
                <c:pt idx="1505">
                  <c:v>0.0</c:v>
                </c:pt>
                <c:pt idx="1506">
                  <c:v>0.0</c:v>
                </c:pt>
                <c:pt idx="1507">
                  <c:v>0.0</c:v>
                </c:pt>
                <c:pt idx="1508">
                  <c:v>0.0</c:v>
                </c:pt>
                <c:pt idx="1509">
                  <c:v>0.0</c:v>
                </c:pt>
                <c:pt idx="1510">
                  <c:v>0.0</c:v>
                </c:pt>
                <c:pt idx="1511">
                  <c:v>0.0</c:v>
                </c:pt>
                <c:pt idx="1512">
                  <c:v>0.0</c:v>
                </c:pt>
                <c:pt idx="1513">
                  <c:v>0.0</c:v>
                </c:pt>
                <c:pt idx="1514">
                  <c:v>0.0</c:v>
                </c:pt>
                <c:pt idx="1515">
                  <c:v>0.0</c:v>
                </c:pt>
                <c:pt idx="1516">
                  <c:v>0.0</c:v>
                </c:pt>
                <c:pt idx="1517">
                  <c:v>0.0</c:v>
                </c:pt>
                <c:pt idx="1518">
                  <c:v>0.0</c:v>
                </c:pt>
                <c:pt idx="1519">
                  <c:v>0.0</c:v>
                </c:pt>
                <c:pt idx="1520">
                  <c:v>0.0</c:v>
                </c:pt>
                <c:pt idx="1521">
                  <c:v>0.0</c:v>
                </c:pt>
                <c:pt idx="1522">
                  <c:v>0.0</c:v>
                </c:pt>
                <c:pt idx="1523">
                  <c:v>0.0</c:v>
                </c:pt>
                <c:pt idx="1524">
                  <c:v>0.0</c:v>
                </c:pt>
                <c:pt idx="1525">
                  <c:v>0.0</c:v>
                </c:pt>
                <c:pt idx="1526">
                  <c:v>0.0</c:v>
                </c:pt>
                <c:pt idx="1527">
                  <c:v>0.0</c:v>
                </c:pt>
                <c:pt idx="1528">
                  <c:v>0.0</c:v>
                </c:pt>
                <c:pt idx="1529">
                  <c:v>0.0</c:v>
                </c:pt>
                <c:pt idx="1530">
                  <c:v>0.0</c:v>
                </c:pt>
                <c:pt idx="1531">
                  <c:v>0.0</c:v>
                </c:pt>
                <c:pt idx="1532">
                  <c:v>0.0</c:v>
                </c:pt>
                <c:pt idx="1533">
                  <c:v>0.0</c:v>
                </c:pt>
                <c:pt idx="1534">
                  <c:v>0.0</c:v>
                </c:pt>
                <c:pt idx="1535">
                  <c:v>0.0</c:v>
                </c:pt>
                <c:pt idx="1536">
                  <c:v>0.0</c:v>
                </c:pt>
                <c:pt idx="1537">
                  <c:v>0.0</c:v>
                </c:pt>
                <c:pt idx="1538">
                  <c:v>0.0</c:v>
                </c:pt>
                <c:pt idx="1539">
                  <c:v>0.0</c:v>
                </c:pt>
                <c:pt idx="1540">
                  <c:v>0.0</c:v>
                </c:pt>
                <c:pt idx="1541">
                  <c:v>0.0</c:v>
                </c:pt>
                <c:pt idx="1542">
                  <c:v>0.0</c:v>
                </c:pt>
                <c:pt idx="1543">
                  <c:v>0.0</c:v>
                </c:pt>
                <c:pt idx="1544">
                  <c:v>0.0</c:v>
                </c:pt>
                <c:pt idx="1545">
                  <c:v>0.0</c:v>
                </c:pt>
                <c:pt idx="1546">
                  <c:v>0.0</c:v>
                </c:pt>
                <c:pt idx="1547">
                  <c:v>0.0</c:v>
                </c:pt>
                <c:pt idx="1548">
                  <c:v>0.0</c:v>
                </c:pt>
                <c:pt idx="1549">
                  <c:v>0.0</c:v>
                </c:pt>
                <c:pt idx="1550">
                  <c:v>0.0</c:v>
                </c:pt>
                <c:pt idx="1551">
                  <c:v>0.0</c:v>
                </c:pt>
                <c:pt idx="1552">
                  <c:v>0.0</c:v>
                </c:pt>
                <c:pt idx="1553">
                  <c:v>0.0</c:v>
                </c:pt>
                <c:pt idx="1554">
                  <c:v>0.0</c:v>
                </c:pt>
                <c:pt idx="1555">
                  <c:v>0.0</c:v>
                </c:pt>
                <c:pt idx="1556">
                  <c:v>0.0</c:v>
                </c:pt>
                <c:pt idx="1557">
                  <c:v>0.0</c:v>
                </c:pt>
                <c:pt idx="1558">
                  <c:v>0.0</c:v>
                </c:pt>
                <c:pt idx="1559">
                  <c:v>0.0</c:v>
                </c:pt>
                <c:pt idx="1560">
                  <c:v>0.0</c:v>
                </c:pt>
                <c:pt idx="1561">
                  <c:v>0.0</c:v>
                </c:pt>
                <c:pt idx="1562">
                  <c:v>0.0</c:v>
                </c:pt>
                <c:pt idx="1563">
                  <c:v>0.0</c:v>
                </c:pt>
                <c:pt idx="1564">
                  <c:v>0.0</c:v>
                </c:pt>
                <c:pt idx="1565">
                  <c:v>0.0</c:v>
                </c:pt>
                <c:pt idx="1566">
                  <c:v>0.0</c:v>
                </c:pt>
                <c:pt idx="1567">
                  <c:v>0.0</c:v>
                </c:pt>
                <c:pt idx="1568">
                  <c:v>0.0</c:v>
                </c:pt>
                <c:pt idx="1569">
                  <c:v>0.0</c:v>
                </c:pt>
                <c:pt idx="1570">
                  <c:v>0.0</c:v>
                </c:pt>
                <c:pt idx="1571">
                  <c:v>0.0</c:v>
                </c:pt>
                <c:pt idx="1572">
                  <c:v>0.0</c:v>
                </c:pt>
                <c:pt idx="1573">
                  <c:v>0.0</c:v>
                </c:pt>
                <c:pt idx="1574">
                  <c:v>0.0</c:v>
                </c:pt>
                <c:pt idx="1575">
                  <c:v>0.0</c:v>
                </c:pt>
                <c:pt idx="1576">
                  <c:v>0.0</c:v>
                </c:pt>
                <c:pt idx="1577">
                  <c:v>0.0</c:v>
                </c:pt>
                <c:pt idx="1578">
                  <c:v>0.0</c:v>
                </c:pt>
                <c:pt idx="1579">
                  <c:v>0.0</c:v>
                </c:pt>
                <c:pt idx="1580">
                  <c:v>0.0</c:v>
                </c:pt>
                <c:pt idx="1581">
                  <c:v>0.0</c:v>
                </c:pt>
                <c:pt idx="1582">
                  <c:v>0.0</c:v>
                </c:pt>
                <c:pt idx="1583">
                  <c:v>0.0</c:v>
                </c:pt>
                <c:pt idx="1584">
                  <c:v>0.0</c:v>
                </c:pt>
                <c:pt idx="1585">
                  <c:v>0.0</c:v>
                </c:pt>
                <c:pt idx="1586">
                  <c:v>0.0</c:v>
                </c:pt>
                <c:pt idx="1587">
                  <c:v>0.0</c:v>
                </c:pt>
                <c:pt idx="1588">
                  <c:v>0.0</c:v>
                </c:pt>
                <c:pt idx="1589">
                  <c:v>0.0</c:v>
                </c:pt>
                <c:pt idx="1590">
                  <c:v>0.0</c:v>
                </c:pt>
                <c:pt idx="1591">
                  <c:v>0.0</c:v>
                </c:pt>
                <c:pt idx="1592">
                  <c:v>0.0</c:v>
                </c:pt>
                <c:pt idx="1593">
                  <c:v>0.0</c:v>
                </c:pt>
                <c:pt idx="1594">
                  <c:v>0.0</c:v>
                </c:pt>
                <c:pt idx="1595">
                  <c:v>0.0</c:v>
                </c:pt>
                <c:pt idx="1596">
                  <c:v>0.0</c:v>
                </c:pt>
                <c:pt idx="1597">
                  <c:v>0.0</c:v>
                </c:pt>
                <c:pt idx="1598">
                  <c:v>0.0</c:v>
                </c:pt>
                <c:pt idx="1599">
                  <c:v>0.0</c:v>
                </c:pt>
                <c:pt idx="1600">
                  <c:v>0.0</c:v>
                </c:pt>
                <c:pt idx="1601">
                  <c:v>0.0</c:v>
                </c:pt>
                <c:pt idx="1602">
                  <c:v>0.0</c:v>
                </c:pt>
                <c:pt idx="1603">
                  <c:v>0.0</c:v>
                </c:pt>
                <c:pt idx="1604">
                  <c:v>0.0</c:v>
                </c:pt>
                <c:pt idx="1605">
                  <c:v>0.0</c:v>
                </c:pt>
                <c:pt idx="1606">
                  <c:v>0.0</c:v>
                </c:pt>
                <c:pt idx="1607">
                  <c:v>0.0</c:v>
                </c:pt>
                <c:pt idx="1608">
                  <c:v>0.0</c:v>
                </c:pt>
                <c:pt idx="1609">
                  <c:v>0.0</c:v>
                </c:pt>
                <c:pt idx="1610">
                  <c:v>0.0</c:v>
                </c:pt>
                <c:pt idx="1611">
                  <c:v>0.0</c:v>
                </c:pt>
                <c:pt idx="1612">
                  <c:v>0.0</c:v>
                </c:pt>
                <c:pt idx="1613">
                  <c:v>0.0</c:v>
                </c:pt>
                <c:pt idx="1614">
                  <c:v>0.0</c:v>
                </c:pt>
                <c:pt idx="1615">
                  <c:v>0.0</c:v>
                </c:pt>
                <c:pt idx="1616">
                  <c:v>0.0</c:v>
                </c:pt>
                <c:pt idx="1617">
                  <c:v>0.0</c:v>
                </c:pt>
                <c:pt idx="1618">
                  <c:v>0.0</c:v>
                </c:pt>
                <c:pt idx="1619">
                  <c:v>0.0</c:v>
                </c:pt>
                <c:pt idx="1620">
                  <c:v>0.0</c:v>
                </c:pt>
                <c:pt idx="1621">
                  <c:v>0.0</c:v>
                </c:pt>
                <c:pt idx="1622">
                  <c:v>0.0</c:v>
                </c:pt>
                <c:pt idx="1623">
                  <c:v>0.0</c:v>
                </c:pt>
                <c:pt idx="1624">
                  <c:v>0.0</c:v>
                </c:pt>
                <c:pt idx="1625">
                  <c:v>0.0</c:v>
                </c:pt>
                <c:pt idx="1626">
                  <c:v>0.0</c:v>
                </c:pt>
                <c:pt idx="1627">
                  <c:v>0.0</c:v>
                </c:pt>
                <c:pt idx="1628">
                  <c:v>0.0</c:v>
                </c:pt>
                <c:pt idx="1629">
                  <c:v>0.0</c:v>
                </c:pt>
                <c:pt idx="1630">
                  <c:v>0.0</c:v>
                </c:pt>
                <c:pt idx="1631">
                  <c:v>0.0</c:v>
                </c:pt>
                <c:pt idx="1632">
                  <c:v>0.0</c:v>
                </c:pt>
                <c:pt idx="1633">
                  <c:v>0.0</c:v>
                </c:pt>
                <c:pt idx="1634">
                  <c:v>0.0</c:v>
                </c:pt>
                <c:pt idx="1635">
                  <c:v>0.0</c:v>
                </c:pt>
                <c:pt idx="1636">
                  <c:v>0.0</c:v>
                </c:pt>
                <c:pt idx="1637">
                  <c:v>0.0</c:v>
                </c:pt>
                <c:pt idx="1638">
                  <c:v>0.0</c:v>
                </c:pt>
                <c:pt idx="1639">
                  <c:v>0.0</c:v>
                </c:pt>
                <c:pt idx="1640">
                  <c:v>0.0</c:v>
                </c:pt>
                <c:pt idx="1641">
                  <c:v>0.0</c:v>
                </c:pt>
                <c:pt idx="1642">
                  <c:v>0.0</c:v>
                </c:pt>
                <c:pt idx="1643">
                  <c:v>0.0</c:v>
                </c:pt>
                <c:pt idx="1644">
                  <c:v>0.0</c:v>
                </c:pt>
                <c:pt idx="1645">
                  <c:v>0.0</c:v>
                </c:pt>
                <c:pt idx="1646">
                  <c:v>0.0</c:v>
                </c:pt>
                <c:pt idx="1647">
                  <c:v>0.0</c:v>
                </c:pt>
                <c:pt idx="1648">
                  <c:v>0.0</c:v>
                </c:pt>
                <c:pt idx="1649">
                  <c:v>0.0</c:v>
                </c:pt>
                <c:pt idx="1650">
                  <c:v>0.0</c:v>
                </c:pt>
                <c:pt idx="1651">
                  <c:v>0.0</c:v>
                </c:pt>
                <c:pt idx="1652">
                  <c:v>0.0</c:v>
                </c:pt>
                <c:pt idx="1653">
                  <c:v>0.0</c:v>
                </c:pt>
                <c:pt idx="1654">
                  <c:v>0.0</c:v>
                </c:pt>
                <c:pt idx="1655">
                  <c:v>0.0</c:v>
                </c:pt>
                <c:pt idx="1656">
                  <c:v>0.0</c:v>
                </c:pt>
                <c:pt idx="1657">
                  <c:v>0.0</c:v>
                </c:pt>
                <c:pt idx="1658">
                  <c:v>0.0</c:v>
                </c:pt>
                <c:pt idx="1659">
                  <c:v>0.0</c:v>
                </c:pt>
                <c:pt idx="1660">
                  <c:v>0.0</c:v>
                </c:pt>
                <c:pt idx="1661">
                  <c:v>0.0</c:v>
                </c:pt>
                <c:pt idx="1662">
                  <c:v>0.0</c:v>
                </c:pt>
                <c:pt idx="1663">
                  <c:v>0.0</c:v>
                </c:pt>
                <c:pt idx="1664">
                  <c:v>0.0</c:v>
                </c:pt>
                <c:pt idx="1665">
                  <c:v>0.0</c:v>
                </c:pt>
                <c:pt idx="1666">
                  <c:v>0.0</c:v>
                </c:pt>
                <c:pt idx="1667">
                  <c:v>0.0</c:v>
                </c:pt>
                <c:pt idx="1668">
                  <c:v>0.0</c:v>
                </c:pt>
                <c:pt idx="1669">
                  <c:v>0.0</c:v>
                </c:pt>
                <c:pt idx="1670">
                  <c:v>0.0</c:v>
                </c:pt>
                <c:pt idx="1671">
                  <c:v>0.0</c:v>
                </c:pt>
                <c:pt idx="1672">
                  <c:v>0.0</c:v>
                </c:pt>
                <c:pt idx="1673">
                  <c:v>0.0</c:v>
                </c:pt>
                <c:pt idx="1674">
                  <c:v>0.0</c:v>
                </c:pt>
                <c:pt idx="1675">
                  <c:v>0.0</c:v>
                </c:pt>
                <c:pt idx="1676">
                  <c:v>0.0</c:v>
                </c:pt>
                <c:pt idx="1677">
                  <c:v>0.0</c:v>
                </c:pt>
                <c:pt idx="1678">
                  <c:v>0.0</c:v>
                </c:pt>
                <c:pt idx="1679">
                  <c:v>0.0</c:v>
                </c:pt>
                <c:pt idx="1680">
                  <c:v>0.0</c:v>
                </c:pt>
                <c:pt idx="1681">
                  <c:v>0.0</c:v>
                </c:pt>
                <c:pt idx="1682">
                  <c:v>0.0</c:v>
                </c:pt>
                <c:pt idx="1683">
                  <c:v>0.0</c:v>
                </c:pt>
                <c:pt idx="1684">
                  <c:v>0.0</c:v>
                </c:pt>
                <c:pt idx="1685">
                  <c:v>0.0</c:v>
                </c:pt>
                <c:pt idx="1686">
                  <c:v>0.0</c:v>
                </c:pt>
                <c:pt idx="1687">
                  <c:v>0.0</c:v>
                </c:pt>
                <c:pt idx="1688">
                  <c:v>0.0</c:v>
                </c:pt>
                <c:pt idx="1689">
                  <c:v>0.0</c:v>
                </c:pt>
                <c:pt idx="1690">
                  <c:v>0.0</c:v>
                </c:pt>
                <c:pt idx="1691">
                  <c:v>0.0</c:v>
                </c:pt>
                <c:pt idx="1692">
                  <c:v>0.0</c:v>
                </c:pt>
                <c:pt idx="1693">
                  <c:v>0.0</c:v>
                </c:pt>
                <c:pt idx="1694">
                  <c:v>0.0</c:v>
                </c:pt>
                <c:pt idx="1695">
                  <c:v>0.0</c:v>
                </c:pt>
                <c:pt idx="1696">
                  <c:v>0.0</c:v>
                </c:pt>
                <c:pt idx="1697">
                  <c:v>0.0</c:v>
                </c:pt>
                <c:pt idx="1698">
                  <c:v>0.0</c:v>
                </c:pt>
                <c:pt idx="1699">
                  <c:v>0.0</c:v>
                </c:pt>
                <c:pt idx="1700">
                  <c:v>0.0</c:v>
                </c:pt>
                <c:pt idx="1701">
                  <c:v>0.0</c:v>
                </c:pt>
                <c:pt idx="1702">
                  <c:v>0.0</c:v>
                </c:pt>
                <c:pt idx="1703">
                  <c:v>0.0</c:v>
                </c:pt>
                <c:pt idx="1704">
                  <c:v>0.0</c:v>
                </c:pt>
                <c:pt idx="1705">
                  <c:v>0.0</c:v>
                </c:pt>
                <c:pt idx="1706">
                  <c:v>0.0</c:v>
                </c:pt>
                <c:pt idx="1707">
                  <c:v>0.0</c:v>
                </c:pt>
                <c:pt idx="1708">
                  <c:v>0.0</c:v>
                </c:pt>
                <c:pt idx="1709">
                  <c:v>0.0</c:v>
                </c:pt>
                <c:pt idx="1710">
                  <c:v>0.0</c:v>
                </c:pt>
                <c:pt idx="1711">
                  <c:v>0.0</c:v>
                </c:pt>
                <c:pt idx="1712">
                  <c:v>0.0</c:v>
                </c:pt>
                <c:pt idx="1713">
                  <c:v>0.0</c:v>
                </c:pt>
                <c:pt idx="1714">
                  <c:v>0.0</c:v>
                </c:pt>
                <c:pt idx="1715">
                  <c:v>0.0</c:v>
                </c:pt>
                <c:pt idx="1716">
                  <c:v>0.0</c:v>
                </c:pt>
                <c:pt idx="1717">
                  <c:v>0.0</c:v>
                </c:pt>
                <c:pt idx="1718">
                  <c:v>0.0</c:v>
                </c:pt>
                <c:pt idx="1719">
                  <c:v>0.0</c:v>
                </c:pt>
                <c:pt idx="1720">
                  <c:v>0.0</c:v>
                </c:pt>
                <c:pt idx="1721">
                  <c:v>0.0</c:v>
                </c:pt>
                <c:pt idx="1722">
                  <c:v>0.0</c:v>
                </c:pt>
                <c:pt idx="1723">
                  <c:v>0.0</c:v>
                </c:pt>
                <c:pt idx="1724">
                  <c:v>0.0</c:v>
                </c:pt>
                <c:pt idx="1725">
                  <c:v>0.0</c:v>
                </c:pt>
                <c:pt idx="1726">
                  <c:v>0.0</c:v>
                </c:pt>
                <c:pt idx="1727">
                  <c:v>0.0</c:v>
                </c:pt>
                <c:pt idx="1728">
                  <c:v>0.0</c:v>
                </c:pt>
                <c:pt idx="1729">
                  <c:v>0.0</c:v>
                </c:pt>
                <c:pt idx="1730">
                  <c:v>0.0</c:v>
                </c:pt>
                <c:pt idx="1731">
                  <c:v>0.0</c:v>
                </c:pt>
                <c:pt idx="1732">
                  <c:v>0.0</c:v>
                </c:pt>
                <c:pt idx="1733">
                  <c:v>0.0</c:v>
                </c:pt>
                <c:pt idx="1734">
                  <c:v>0.0</c:v>
                </c:pt>
                <c:pt idx="1735">
                  <c:v>0.0</c:v>
                </c:pt>
                <c:pt idx="1736">
                  <c:v>0.0</c:v>
                </c:pt>
                <c:pt idx="1737">
                  <c:v>0.0</c:v>
                </c:pt>
                <c:pt idx="1738">
                  <c:v>0.0</c:v>
                </c:pt>
                <c:pt idx="1739">
                  <c:v>0.0</c:v>
                </c:pt>
                <c:pt idx="1740">
                  <c:v>0.0</c:v>
                </c:pt>
                <c:pt idx="1741">
                  <c:v>0.0</c:v>
                </c:pt>
                <c:pt idx="1742">
                  <c:v>0.0</c:v>
                </c:pt>
                <c:pt idx="1743">
                  <c:v>0.0</c:v>
                </c:pt>
                <c:pt idx="1744">
                  <c:v>0.0</c:v>
                </c:pt>
                <c:pt idx="1745">
                  <c:v>0.0</c:v>
                </c:pt>
                <c:pt idx="1746">
                  <c:v>0.0</c:v>
                </c:pt>
                <c:pt idx="1747">
                  <c:v>0.0</c:v>
                </c:pt>
                <c:pt idx="1748">
                  <c:v>0.0</c:v>
                </c:pt>
                <c:pt idx="1749">
                  <c:v>0.0</c:v>
                </c:pt>
                <c:pt idx="1750">
                  <c:v>0.0</c:v>
                </c:pt>
                <c:pt idx="1751">
                  <c:v>0.0</c:v>
                </c:pt>
                <c:pt idx="1752">
                  <c:v>0.0</c:v>
                </c:pt>
                <c:pt idx="1753">
                  <c:v>0.0</c:v>
                </c:pt>
                <c:pt idx="1754">
                  <c:v>0.0</c:v>
                </c:pt>
                <c:pt idx="1755">
                  <c:v>0.0</c:v>
                </c:pt>
                <c:pt idx="1756">
                  <c:v>0.0</c:v>
                </c:pt>
                <c:pt idx="1757">
                  <c:v>0.0</c:v>
                </c:pt>
                <c:pt idx="1758">
                  <c:v>0.0</c:v>
                </c:pt>
                <c:pt idx="1759">
                  <c:v>0.0</c:v>
                </c:pt>
                <c:pt idx="1760">
                  <c:v>0.0</c:v>
                </c:pt>
                <c:pt idx="1761">
                  <c:v>0.0</c:v>
                </c:pt>
                <c:pt idx="1762">
                  <c:v>0.0</c:v>
                </c:pt>
                <c:pt idx="1763">
                  <c:v>0.0</c:v>
                </c:pt>
                <c:pt idx="1764">
                  <c:v>0.0</c:v>
                </c:pt>
                <c:pt idx="1765">
                  <c:v>0.0</c:v>
                </c:pt>
                <c:pt idx="1766">
                  <c:v>0.0</c:v>
                </c:pt>
                <c:pt idx="1767">
                  <c:v>0.0</c:v>
                </c:pt>
                <c:pt idx="1768">
                  <c:v>0.0</c:v>
                </c:pt>
                <c:pt idx="1769">
                  <c:v>0.0</c:v>
                </c:pt>
                <c:pt idx="1770">
                  <c:v>0.0</c:v>
                </c:pt>
                <c:pt idx="1771">
                  <c:v>0.0</c:v>
                </c:pt>
                <c:pt idx="1772">
                  <c:v>0.0</c:v>
                </c:pt>
                <c:pt idx="1773">
                  <c:v>0.0</c:v>
                </c:pt>
                <c:pt idx="1774">
                  <c:v>0.0</c:v>
                </c:pt>
                <c:pt idx="1775">
                  <c:v>0.0</c:v>
                </c:pt>
                <c:pt idx="1776">
                  <c:v>0.0</c:v>
                </c:pt>
                <c:pt idx="1777">
                  <c:v>0.0</c:v>
                </c:pt>
                <c:pt idx="1778">
                  <c:v>0.0</c:v>
                </c:pt>
                <c:pt idx="1779">
                  <c:v>0.0</c:v>
                </c:pt>
                <c:pt idx="1780">
                  <c:v>0.0</c:v>
                </c:pt>
                <c:pt idx="1781">
                  <c:v>0.0</c:v>
                </c:pt>
                <c:pt idx="1782">
                  <c:v>0.0</c:v>
                </c:pt>
                <c:pt idx="1783">
                  <c:v>0.0</c:v>
                </c:pt>
                <c:pt idx="1784">
                  <c:v>0.0</c:v>
                </c:pt>
                <c:pt idx="1785">
                  <c:v>0.0</c:v>
                </c:pt>
                <c:pt idx="1786">
                  <c:v>0.0</c:v>
                </c:pt>
                <c:pt idx="1787">
                  <c:v>0.0</c:v>
                </c:pt>
                <c:pt idx="1788">
                  <c:v>0.0</c:v>
                </c:pt>
                <c:pt idx="1789">
                  <c:v>0.0</c:v>
                </c:pt>
                <c:pt idx="1790">
                  <c:v>0.0</c:v>
                </c:pt>
                <c:pt idx="1791">
                  <c:v>0.0</c:v>
                </c:pt>
                <c:pt idx="1792">
                  <c:v>0.0</c:v>
                </c:pt>
                <c:pt idx="1793">
                  <c:v>0.0</c:v>
                </c:pt>
                <c:pt idx="1794">
                  <c:v>0.0</c:v>
                </c:pt>
                <c:pt idx="1795">
                  <c:v>0.0</c:v>
                </c:pt>
                <c:pt idx="1796">
                  <c:v>0.0</c:v>
                </c:pt>
                <c:pt idx="1797">
                  <c:v>0.0</c:v>
                </c:pt>
                <c:pt idx="1798">
                  <c:v>0.0</c:v>
                </c:pt>
                <c:pt idx="1799">
                  <c:v>0.0</c:v>
                </c:pt>
                <c:pt idx="1800">
                  <c:v>0.0</c:v>
                </c:pt>
                <c:pt idx="1801">
                  <c:v>0.0</c:v>
                </c:pt>
                <c:pt idx="1802">
                  <c:v>0.0</c:v>
                </c:pt>
                <c:pt idx="1803">
                  <c:v>0.0</c:v>
                </c:pt>
                <c:pt idx="1804">
                  <c:v>0.0</c:v>
                </c:pt>
                <c:pt idx="1805">
                  <c:v>0.0</c:v>
                </c:pt>
                <c:pt idx="1806">
                  <c:v>0.0</c:v>
                </c:pt>
                <c:pt idx="1807">
                  <c:v>0.0</c:v>
                </c:pt>
                <c:pt idx="1808">
                  <c:v>0.0</c:v>
                </c:pt>
                <c:pt idx="1809">
                  <c:v>0.0</c:v>
                </c:pt>
                <c:pt idx="1810">
                  <c:v>0.0</c:v>
                </c:pt>
                <c:pt idx="1811">
                  <c:v>0.0</c:v>
                </c:pt>
                <c:pt idx="1812">
                  <c:v>0.0</c:v>
                </c:pt>
                <c:pt idx="1813">
                  <c:v>0.0</c:v>
                </c:pt>
                <c:pt idx="1814">
                  <c:v>0.0</c:v>
                </c:pt>
                <c:pt idx="1815">
                  <c:v>0.0</c:v>
                </c:pt>
                <c:pt idx="1816">
                  <c:v>0.0</c:v>
                </c:pt>
                <c:pt idx="1817">
                  <c:v>0.0</c:v>
                </c:pt>
                <c:pt idx="1818">
                  <c:v>0.0</c:v>
                </c:pt>
                <c:pt idx="1819">
                  <c:v>0.0</c:v>
                </c:pt>
                <c:pt idx="1820">
                  <c:v>0.0</c:v>
                </c:pt>
                <c:pt idx="1821">
                  <c:v>0.0</c:v>
                </c:pt>
                <c:pt idx="1822">
                  <c:v>0.0</c:v>
                </c:pt>
                <c:pt idx="1823">
                  <c:v>0.0</c:v>
                </c:pt>
                <c:pt idx="1824">
                  <c:v>0.0</c:v>
                </c:pt>
                <c:pt idx="1825">
                  <c:v>0.0</c:v>
                </c:pt>
                <c:pt idx="1826">
                  <c:v>0.0</c:v>
                </c:pt>
                <c:pt idx="1827">
                  <c:v>0.0</c:v>
                </c:pt>
                <c:pt idx="1828">
                  <c:v>0.0</c:v>
                </c:pt>
                <c:pt idx="1829">
                  <c:v>0.0</c:v>
                </c:pt>
                <c:pt idx="1830">
                  <c:v>0.0</c:v>
                </c:pt>
                <c:pt idx="1831">
                  <c:v>0.0</c:v>
                </c:pt>
                <c:pt idx="1832">
                  <c:v>0.0</c:v>
                </c:pt>
                <c:pt idx="1833">
                  <c:v>0.0</c:v>
                </c:pt>
                <c:pt idx="1834">
                  <c:v>0.0</c:v>
                </c:pt>
                <c:pt idx="1835">
                  <c:v>0.0</c:v>
                </c:pt>
                <c:pt idx="1836">
                  <c:v>0.0</c:v>
                </c:pt>
                <c:pt idx="1837">
                  <c:v>0.0</c:v>
                </c:pt>
                <c:pt idx="1838">
                  <c:v>0.0</c:v>
                </c:pt>
                <c:pt idx="1839">
                  <c:v>0.0</c:v>
                </c:pt>
                <c:pt idx="1840">
                  <c:v>0.0</c:v>
                </c:pt>
                <c:pt idx="1841">
                  <c:v>0.0</c:v>
                </c:pt>
                <c:pt idx="1842">
                  <c:v>0.0</c:v>
                </c:pt>
                <c:pt idx="1843">
                  <c:v>0.0</c:v>
                </c:pt>
                <c:pt idx="1844">
                  <c:v>0.0</c:v>
                </c:pt>
                <c:pt idx="1845">
                  <c:v>0.0</c:v>
                </c:pt>
                <c:pt idx="1846">
                  <c:v>0.0</c:v>
                </c:pt>
                <c:pt idx="1847">
                  <c:v>0.0</c:v>
                </c:pt>
                <c:pt idx="1848">
                  <c:v>0.0</c:v>
                </c:pt>
                <c:pt idx="1849">
                  <c:v>0.0</c:v>
                </c:pt>
                <c:pt idx="1850">
                  <c:v>0.0</c:v>
                </c:pt>
                <c:pt idx="1851">
                  <c:v>0.0</c:v>
                </c:pt>
                <c:pt idx="1852">
                  <c:v>0.0</c:v>
                </c:pt>
                <c:pt idx="1853">
                  <c:v>0.0</c:v>
                </c:pt>
                <c:pt idx="1854">
                  <c:v>0.0</c:v>
                </c:pt>
                <c:pt idx="1855">
                  <c:v>0.0</c:v>
                </c:pt>
                <c:pt idx="1856">
                  <c:v>0.0</c:v>
                </c:pt>
                <c:pt idx="1857">
                  <c:v>0.0</c:v>
                </c:pt>
                <c:pt idx="1858">
                  <c:v>0.0</c:v>
                </c:pt>
                <c:pt idx="1859">
                  <c:v>0.0</c:v>
                </c:pt>
                <c:pt idx="1860">
                  <c:v>0.0</c:v>
                </c:pt>
                <c:pt idx="1861">
                  <c:v>0.0</c:v>
                </c:pt>
                <c:pt idx="1862">
                  <c:v>0.0</c:v>
                </c:pt>
                <c:pt idx="1863">
                  <c:v>0.0</c:v>
                </c:pt>
                <c:pt idx="1864">
                  <c:v>0.0</c:v>
                </c:pt>
                <c:pt idx="1865">
                  <c:v>0.0</c:v>
                </c:pt>
                <c:pt idx="1866">
                  <c:v>0.0</c:v>
                </c:pt>
                <c:pt idx="1867">
                  <c:v>0.0</c:v>
                </c:pt>
                <c:pt idx="1868">
                  <c:v>0.0</c:v>
                </c:pt>
                <c:pt idx="1869">
                  <c:v>0.0</c:v>
                </c:pt>
                <c:pt idx="1870">
                  <c:v>0.0</c:v>
                </c:pt>
                <c:pt idx="1871">
                  <c:v>0.0</c:v>
                </c:pt>
                <c:pt idx="1872">
                  <c:v>0.0</c:v>
                </c:pt>
                <c:pt idx="1873">
                  <c:v>0.0</c:v>
                </c:pt>
                <c:pt idx="1874">
                  <c:v>0.0</c:v>
                </c:pt>
                <c:pt idx="1875">
                  <c:v>0.0</c:v>
                </c:pt>
                <c:pt idx="1876">
                  <c:v>0.0</c:v>
                </c:pt>
                <c:pt idx="1877">
                  <c:v>0.0</c:v>
                </c:pt>
                <c:pt idx="1878">
                  <c:v>0.0</c:v>
                </c:pt>
                <c:pt idx="1879">
                  <c:v>0.0</c:v>
                </c:pt>
                <c:pt idx="1880">
                  <c:v>0.0</c:v>
                </c:pt>
                <c:pt idx="1881">
                  <c:v>0.0</c:v>
                </c:pt>
                <c:pt idx="1882">
                  <c:v>0.0</c:v>
                </c:pt>
                <c:pt idx="1883">
                  <c:v>0.0</c:v>
                </c:pt>
                <c:pt idx="1884">
                  <c:v>0.0</c:v>
                </c:pt>
                <c:pt idx="1885">
                  <c:v>0.0</c:v>
                </c:pt>
                <c:pt idx="1886">
                  <c:v>0.0</c:v>
                </c:pt>
                <c:pt idx="1887">
                  <c:v>0.0</c:v>
                </c:pt>
                <c:pt idx="1888">
                  <c:v>0.0</c:v>
                </c:pt>
                <c:pt idx="1889">
                  <c:v>0.0</c:v>
                </c:pt>
                <c:pt idx="1890">
                  <c:v>0.0</c:v>
                </c:pt>
                <c:pt idx="1891">
                  <c:v>0.0</c:v>
                </c:pt>
                <c:pt idx="1892">
                  <c:v>0.0</c:v>
                </c:pt>
                <c:pt idx="1893">
                  <c:v>0.0</c:v>
                </c:pt>
                <c:pt idx="1894">
                  <c:v>0.0</c:v>
                </c:pt>
                <c:pt idx="1895">
                  <c:v>0.0</c:v>
                </c:pt>
                <c:pt idx="1896">
                  <c:v>0.0</c:v>
                </c:pt>
                <c:pt idx="1897">
                  <c:v>0.0</c:v>
                </c:pt>
                <c:pt idx="1898">
                  <c:v>0.0</c:v>
                </c:pt>
                <c:pt idx="1899">
                  <c:v>0.0</c:v>
                </c:pt>
                <c:pt idx="1900">
                  <c:v>0.0</c:v>
                </c:pt>
                <c:pt idx="1901">
                  <c:v>0.0</c:v>
                </c:pt>
                <c:pt idx="1902">
                  <c:v>0.0</c:v>
                </c:pt>
                <c:pt idx="1903">
                  <c:v>0.0</c:v>
                </c:pt>
                <c:pt idx="1904">
                  <c:v>0.0</c:v>
                </c:pt>
                <c:pt idx="1905">
                  <c:v>0.0</c:v>
                </c:pt>
                <c:pt idx="1906">
                  <c:v>0.0</c:v>
                </c:pt>
                <c:pt idx="1907">
                  <c:v>0.0</c:v>
                </c:pt>
                <c:pt idx="1908">
                  <c:v>0.0</c:v>
                </c:pt>
                <c:pt idx="1909">
                  <c:v>0.0</c:v>
                </c:pt>
                <c:pt idx="1910">
                  <c:v>0.0</c:v>
                </c:pt>
                <c:pt idx="1911">
                  <c:v>0.0</c:v>
                </c:pt>
                <c:pt idx="1912">
                  <c:v>0.0</c:v>
                </c:pt>
                <c:pt idx="1913">
                  <c:v>0.0</c:v>
                </c:pt>
                <c:pt idx="1914">
                  <c:v>0.0</c:v>
                </c:pt>
                <c:pt idx="1915">
                  <c:v>0.0</c:v>
                </c:pt>
                <c:pt idx="1916">
                  <c:v>0.0</c:v>
                </c:pt>
                <c:pt idx="1917">
                  <c:v>0.0</c:v>
                </c:pt>
                <c:pt idx="1918">
                  <c:v>0.0</c:v>
                </c:pt>
                <c:pt idx="1919">
                  <c:v>0.0</c:v>
                </c:pt>
                <c:pt idx="1920">
                  <c:v>0.0</c:v>
                </c:pt>
                <c:pt idx="1921">
                  <c:v>0.0</c:v>
                </c:pt>
                <c:pt idx="1922">
                  <c:v>0.0</c:v>
                </c:pt>
                <c:pt idx="1923">
                  <c:v>0.0</c:v>
                </c:pt>
                <c:pt idx="1924">
                  <c:v>0.0</c:v>
                </c:pt>
                <c:pt idx="1925">
                  <c:v>0.0</c:v>
                </c:pt>
                <c:pt idx="1926">
                  <c:v>0.0</c:v>
                </c:pt>
                <c:pt idx="1927">
                  <c:v>0.0</c:v>
                </c:pt>
                <c:pt idx="1928">
                  <c:v>0.0</c:v>
                </c:pt>
                <c:pt idx="1929">
                  <c:v>0.0</c:v>
                </c:pt>
                <c:pt idx="1930">
                  <c:v>0.0</c:v>
                </c:pt>
                <c:pt idx="1931">
                  <c:v>0.0</c:v>
                </c:pt>
                <c:pt idx="1932">
                  <c:v>0.0</c:v>
                </c:pt>
                <c:pt idx="1933">
                  <c:v>0.0</c:v>
                </c:pt>
                <c:pt idx="1934">
                  <c:v>0.0</c:v>
                </c:pt>
                <c:pt idx="1935">
                  <c:v>0.0</c:v>
                </c:pt>
                <c:pt idx="1936">
                  <c:v>0.0</c:v>
                </c:pt>
                <c:pt idx="1937">
                  <c:v>0.0</c:v>
                </c:pt>
                <c:pt idx="1938">
                  <c:v>0.0</c:v>
                </c:pt>
                <c:pt idx="1939">
                  <c:v>0.0</c:v>
                </c:pt>
                <c:pt idx="1940">
                  <c:v>0.0</c:v>
                </c:pt>
                <c:pt idx="1941">
                  <c:v>0.0</c:v>
                </c:pt>
                <c:pt idx="1942">
                  <c:v>0.0</c:v>
                </c:pt>
                <c:pt idx="1943">
                  <c:v>0.0</c:v>
                </c:pt>
                <c:pt idx="1944">
                  <c:v>0.0</c:v>
                </c:pt>
                <c:pt idx="1945">
                  <c:v>0.0</c:v>
                </c:pt>
                <c:pt idx="1946">
                  <c:v>0.0</c:v>
                </c:pt>
                <c:pt idx="1947">
                  <c:v>0.0</c:v>
                </c:pt>
                <c:pt idx="1948">
                  <c:v>0.0</c:v>
                </c:pt>
                <c:pt idx="1949">
                  <c:v>0.0</c:v>
                </c:pt>
                <c:pt idx="1950">
                  <c:v>0.0</c:v>
                </c:pt>
                <c:pt idx="1951">
                  <c:v>0.0</c:v>
                </c:pt>
                <c:pt idx="1952">
                  <c:v>0.0</c:v>
                </c:pt>
                <c:pt idx="1953">
                  <c:v>0.0</c:v>
                </c:pt>
                <c:pt idx="1954">
                  <c:v>0.0</c:v>
                </c:pt>
                <c:pt idx="1955">
                  <c:v>0.0</c:v>
                </c:pt>
                <c:pt idx="1956">
                  <c:v>0.0</c:v>
                </c:pt>
                <c:pt idx="1957">
                  <c:v>0.0</c:v>
                </c:pt>
                <c:pt idx="1958">
                  <c:v>0.0</c:v>
                </c:pt>
                <c:pt idx="1959">
                  <c:v>0.0</c:v>
                </c:pt>
                <c:pt idx="1960">
                  <c:v>0.0</c:v>
                </c:pt>
                <c:pt idx="1961">
                  <c:v>0.0</c:v>
                </c:pt>
                <c:pt idx="1962">
                  <c:v>0.0</c:v>
                </c:pt>
                <c:pt idx="1963">
                  <c:v>0.0</c:v>
                </c:pt>
                <c:pt idx="1964">
                  <c:v>0.0</c:v>
                </c:pt>
                <c:pt idx="1965">
                  <c:v>0.0</c:v>
                </c:pt>
                <c:pt idx="1966">
                  <c:v>0.0</c:v>
                </c:pt>
                <c:pt idx="1967">
                  <c:v>0.0</c:v>
                </c:pt>
                <c:pt idx="1968">
                  <c:v>0.0</c:v>
                </c:pt>
                <c:pt idx="1969">
                  <c:v>0.0</c:v>
                </c:pt>
                <c:pt idx="1970">
                  <c:v>0.0</c:v>
                </c:pt>
                <c:pt idx="1971">
                  <c:v>0.0</c:v>
                </c:pt>
                <c:pt idx="1972">
                  <c:v>0.0</c:v>
                </c:pt>
                <c:pt idx="1973">
                  <c:v>0.0</c:v>
                </c:pt>
                <c:pt idx="1974">
                  <c:v>0.0</c:v>
                </c:pt>
                <c:pt idx="1975">
                  <c:v>0.0</c:v>
                </c:pt>
                <c:pt idx="1976">
                  <c:v>0.0</c:v>
                </c:pt>
                <c:pt idx="1977">
                  <c:v>0.0</c:v>
                </c:pt>
                <c:pt idx="1978">
                  <c:v>0.0</c:v>
                </c:pt>
                <c:pt idx="1979">
                  <c:v>0.0</c:v>
                </c:pt>
                <c:pt idx="1980">
                  <c:v>0.0</c:v>
                </c:pt>
                <c:pt idx="1981">
                  <c:v>0.0</c:v>
                </c:pt>
                <c:pt idx="1982">
                  <c:v>0.0</c:v>
                </c:pt>
                <c:pt idx="1983">
                  <c:v>0.0</c:v>
                </c:pt>
                <c:pt idx="1984">
                  <c:v>0.0</c:v>
                </c:pt>
                <c:pt idx="1985">
                  <c:v>0.0</c:v>
                </c:pt>
                <c:pt idx="1986">
                  <c:v>0.0</c:v>
                </c:pt>
                <c:pt idx="1987">
                  <c:v>0.0</c:v>
                </c:pt>
                <c:pt idx="1988">
                  <c:v>0.0</c:v>
                </c:pt>
                <c:pt idx="1989">
                  <c:v>0.0</c:v>
                </c:pt>
                <c:pt idx="1990">
                  <c:v>0.0</c:v>
                </c:pt>
                <c:pt idx="1991">
                  <c:v>0.0</c:v>
                </c:pt>
                <c:pt idx="1992">
                  <c:v>0.0</c:v>
                </c:pt>
                <c:pt idx="1993">
                  <c:v>0.0</c:v>
                </c:pt>
                <c:pt idx="1994">
                  <c:v>0.0</c:v>
                </c:pt>
                <c:pt idx="1995">
                  <c:v>0.0</c:v>
                </c:pt>
                <c:pt idx="1996">
                  <c:v>0.0</c:v>
                </c:pt>
                <c:pt idx="1997">
                  <c:v>0.0</c:v>
                </c:pt>
                <c:pt idx="1998">
                  <c:v>0.0</c:v>
                </c:pt>
                <c:pt idx="1999">
                  <c:v>0.0</c:v>
                </c:pt>
                <c:pt idx="2000">
                  <c:v>0.0</c:v>
                </c:pt>
                <c:pt idx="2001">
                  <c:v>0.0</c:v>
                </c:pt>
                <c:pt idx="2002">
                  <c:v>0.0</c:v>
                </c:pt>
                <c:pt idx="2003">
                  <c:v>0.0</c:v>
                </c:pt>
                <c:pt idx="2004">
                  <c:v>0.0</c:v>
                </c:pt>
                <c:pt idx="2005">
                  <c:v>0.0</c:v>
                </c:pt>
                <c:pt idx="2006">
                  <c:v>0.0</c:v>
                </c:pt>
                <c:pt idx="2007">
                  <c:v>0.0</c:v>
                </c:pt>
                <c:pt idx="2008">
                  <c:v>0.0</c:v>
                </c:pt>
                <c:pt idx="2009">
                  <c:v>0.0</c:v>
                </c:pt>
                <c:pt idx="2010">
                  <c:v>0.0</c:v>
                </c:pt>
                <c:pt idx="2011">
                  <c:v>0.0</c:v>
                </c:pt>
                <c:pt idx="2012">
                  <c:v>0.0</c:v>
                </c:pt>
                <c:pt idx="2013">
                  <c:v>0.0</c:v>
                </c:pt>
                <c:pt idx="2014">
                  <c:v>0.0</c:v>
                </c:pt>
                <c:pt idx="2015">
                  <c:v>0.0</c:v>
                </c:pt>
                <c:pt idx="2016">
                  <c:v>0.0</c:v>
                </c:pt>
                <c:pt idx="2017">
                  <c:v>0.0</c:v>
                </c:pt>
                <c:pt idx="2018">
                  <c:v>0.0</c:v>
                </c:pt>
                <c:pt idx="2019">
                  <c:v>0.0</c:v>
                </c:pt>
                <c:pt idx="2020">
                  <c:v>0.0</c:v>
                </c:pt>
                <c:pt idx="2021">
                  <c:v>0.0</c:v>
                </c:pt>
                <c:pt idx="2022">
                  <c:v>0.0</c:v>
                </c:pt>
                <c:pt idx="2023">
                  <c:v>0.0</c:v>
                </c:pt>
                <c:pt idx="2024">
                  <c:v>0.0</c:v>
                </c:pt>
                <c:pt idx="2025">
                  <c:v>0.0</c:v>
                </c:pt>
                <c:pt idx="2026">
                  <c:v>0.0</c:v>
                </c:pt>
                <c:pt idx="2027">
                  <c:v>0.0</c:v>
                </c:pt>
                <c:pt idx="2028">
                  <c:v>0.0</c:v>
                </c:pt>
                <c:pt idx="2029">
                  <c:v>0.0</c:v>
                </c:pt>
                <c:pt idx="2030">
                  <c:v>0.0</c:v>
                </c:pt>
                <c:pt idx="2031">
                  <c:v>0.0</c:v>
                </c:pt>
                <c:pt idx="2032">
                  <c:v>0.0</c:v>
                </c:pt>
                <c:pt idx="2033">
                  <c:v>0.0</c:v>
                </c:pt>
                <c:pt idx="2034">
                  <c:v>0.0</c:v>
                </c:pt>
                <c:pt idx="2035">
                  <c:v>0.0</c:v>
                </c:pt>
                <c:pt idx="2036">
                  <c:v>0.0</c:v>
                </c:pt>
                <c:pt idx="2037">
                  <c:v>0.0</c:v>
                </c:pt>
                <c:pt idx="2038">
                  <c:v>0.0</c:v>
                </c:pt>
                <c:pt idx="2039">
                  <c:v>0.0</c:v>
                </c:pt>
                <c:pt idx="2040">
                  <c:v>0.0</c:v>
                </c:pt>
                <c:pt idx="2041">
                  <c:v>0.0</c:v>
                </c:pt>
                <c:pt idx="2042">
                  <c:v>0.0</c:v>
                </c:pt>
                <c:pt idx="2043">
                  <c:v>0.0</c:v>
                </c:pt>
                <c:pt idx="2044">
                  <c:v>0.0</c:v>
                </c:pt>
                <c:pt idx="2045">
                  <c:v>0.0</c:v>
                </c:pt>
                <c:pt idx="2046">
                  <c:v>0.0</c:v>
                </c:pt>
                <c:pt idx="2047">
                  <c:v>0.0</c:v>
                </c:pt>
                <c:pt idx="2048">
                  <c:v>0.0</c:v>
                </c:pt>
                <c:pt idx="2049">
                  <c:v>0.0</c:v>
                </c:pt>
                <c:pt idx="2050">
                  <c:v>0.0</c:v>
                </c:pt>
                <c:pt idx="2051">
                  <c:v>0.0</c:v>
                </c:pt>
                <c:pt idx="2052">
                  <c:v>0.0</c:v>
                </c:pt>
                <c:pt idx="2053">
                  <c:v>0.0</c:v>
                </c:pt>
                <c:pt idx="2054">
                  <c:v>0.0</c:v>
                </c:pt>
                <c:pt idx="2055">
                  <c:v>0.0</c:v>
                </c:pt>
                <c:pt idx="2056">
                  <c:v>0.0</c:v>
                </c:pt>
                <c:pt idx="2057">
                  <c:v>0.0</c:v>
                </c:pt>
                <c:pt idx="2058">
                  <c:v>0.0</c:v>
                </c:pt>
                <c:pt idx="2059">
                  <c:v>0.0</c:v>
                </c:pt>
                <c:pt idx="2060">
                  <c:v>0.0</c:v>
                </c:pt>
                <c:pt idx="2061">
                  <c:v>0.0</c:v>
                </c:pt>
                <c:pt idx="2062">
                  <c:v>0.0</c:v>
                </c:pt>
                <c:pt idx="2063">
                  <c:v>0.0</c:v>
                </c:pt>
                <c:pt idx="2064">
                  <c:v>0.0</c:v>
                </c:pt>
                <c:pt idx="2065">
                  <c:v>0.0</c:v>
                </c:pt>
                <c:pt idx="2066">
                  <c:v>0.0</c:v>
                </c:pt>
                <c:pt idx="2067">
                  <c:v>0.0</c:v>
                </c:pt>
                <c:pt idx="2068">
                  <c:v>0.0</c:v>
                </c:pt>
                <c:pt idx="2069">
                  <c:v>0.0</c:v>
                </c:pt>
                <c:pt idx="2070">
                  <c:v>0.0</c:v>
                </c:pt>
                <c:pt idx="2071">
                  <c:v>0.0</c:v>
                </c:pt>
                <c:pt idx="2072">
                  <c:v>0.0</c:v>
                </c:pt>
                <c:pt idx="2073">
                  <c:v>0.0</c:v>
                </c:pt>
                <c:pt idx="2074">
                  <c:v>0.0</c:v>
                </c:pt>
                <c:pt idx="2075">
                  <c:v>0.0</c:v>
                </c:pt>
                <c:pt idx="2076">
                  <c:v>0.0</c:v>
                </c:pt>
                <c:pt idx="2077">
                  <c:v>0.0</c:v>
                </c:pt>
                <c:pt idx="2078">
                  <c:v>0.0</c:v>
                </c:pt>
                <c:pt idx="2079">
                  <c:v>0.0</c:v>
                </c:pt>
                <c:pt idx="2080">
                  <c:v>0.0</c:v>
                </c:pt>
                <c:pt idx="2081">
                  <c:v>0.0</c:v>
                </c:pt>
                <c:pt idx="2082">
                  <c:v>0.0</c:v>
                </c:pt>
                <c:pt idx="2083">
                  <c:v>0.0</c:v>
                </c:pt>
                <c:pt idx="2084">
                  <c:v>0.0</c:v>
                </c:pt>
                <c:pt idx="2085">
                  <c:v>0.0</c:v>
                </c:pt>
                <c:pt idx="2086">
                  <c:v>0.0</c:v>
                </c:pt>
                <c:pt idx="2087">
                  <c:v>0.0</c:v>
                </c:pt>
                <c:pt idx="2088">
                  <c:v>0.0</c:v>
                </c:pt>
                <c:pt idx="2089">
                  <c:v>0.0</c:v>
                </c:pt>
                <c:pt idx="2090">
                  <c:v>0.0</c:v>
                </c:pt>
                <c:pt idx="2091">
                  <c:v>0.0</c:v>
                </c:pt>
                <c:pt idx="2092">
                  <c:v>0.0</c:v>
                </c:pt>
                <c:pt idx="2093">
                  <c:v>0.0</c:v>
                </c:pt>
                <c:pt idx="2094">
                  <c:v>0.0</c:v>
                </c:pt>
                <c:pt idx="2095">
                  <c:v>0.0</c:v>
                </c:pt>
                <c:pt idx="2096">
                  <c:v>0.0</c:v>
                </c:pt>
                <c:pt idx="2097">
                  <c:v>0.0</c:v>
                </c:pt>
                <c:pt idx="2098">
                  <c:v>0.0</c:v>
                </c:pt>
                <c:pt idx="2099">
                  <c:v>0.0</c:v>
                </c:pt>
                <c:pt idx="2100">
                  <c:v>0.0</c:v>
                </c:pt>
                <c:pt idx="2101">
                  <c:v>0.0</c:v>
                </c:pt>
                <c:pt idx="2102">
                  <c:v>0.0</c:v>
                </c:pt>
                <c:pt idx="2103">
                  <c:v>0.0</c:v>
                </c:pt>
                <c:pt idx="2104">
                  <c:v>0.0</c:v>
                </c:pt>
                <c:pt idx="2105">
                  <c:v>0.0</c:v>
                </c:pt>
                <c:pt idx="2106">
                  <c:v>0.0</c:v>
                </c:pt>
                <c:pt idx="2107">
                  <c:v>0.0</c:v>
                </c:pt>
                <c:pt idx="2108">
                  <c:v>0.0</c:v>
                </c:pt>
                <c:pt idx="2109">
                  <c:v>0.0</c:v>
                </c:pt>
                <c:pt idx="2110">
                  <c:v>0.0</c:v>
                </c:pt>
                <c:pt idx="2111">
                  <c:v>0.0</c:v>
                </c:pt>
                <c:pt idx="2112">
                  <c:v>0.0</c:v>
                </c:pt>
                <c:pt idx="2113">
                  <c:v>0.0</c:v>
                </c:pt>
                <c:pt idx="2114">
                  <c:v>0.0</c:v>
                </c:pt>
                <c:pt idx="2115">
                  <c:v>0.0</c:v>
                </c:pt>
                <c:pt idx="2116">
                  <c:v>0.0</c:v>
                </c:pt>
                <c:pt idx="2117">
                  <c:v>0.0</c:v>
                </c:pt>
                <c:pt idx="2118">
                  <c:v>0.0</c:v>
                </c:pt>
                <c:pt idx="2119">
                  <c:v>0.0</c:v>
                </c:pt>
                <c:pt idx="2120">
                  <c:v>0.0</c:v>
                </c:pt>
                <c:pt idx="2121">
                  <c:v>0.0</c:v>
                </c:pt>
                <c:pt idx="2122">
                  <c:v>0.0</c:v>
                </c:pt>
                <c:pt idx="2123">
                  <c:v>0.0</c:v>
                </c:pt>
                <c:pt idx="2124">
                  <c:v>0.0</c:v>
                </c:pt>
                <c:pt idx="2125">
                  <c:v>0.0</c:v>
                </c:pt>
                <c:pt idx="2126">
                  <c:v>0.0</c:v>
                </c:pt>
                <c:pt idx="2127">
                  <c:v>0.0</c:v>
                </c:pt>
                <c:pt idx="2128">
                  <c:v>0.0</c:v>
                </c:pt>
                <c:pt idx="2129">
                  <c:v>0.0</c:v>
                </c:pt>
                <c:pt idx="2130">
                  <c:v>0.0</c:v>
                </c:pt>
                <c:pt idx="2131">
                  <c:v>0.0</c:v>
                </c:pt>
                <c:pt idx="2132">
                  <c:v>0.0</c:v>
                </c:pt>
                <c:pt idx="2133">
                  <c:v>0.0</c:v>
                </c:pt>
                <c:pt idx="2134">
                  <c:v>0.0</c:v>
                </c:pt>
                <c:pt idx="2135">
                  <c:v>0.0</c:v>
                </c:pt>
                <c:pt idx="2136">
                  <c:v>0.0</c:v>
                </c:pt>
                <c:pt idx="2137">
                  <c:v>0.0</c:v>
                </c:pt>
                <c:pt idx="2138">
                  <c:v>0.0</c:v>
                </c:pt>
                <c:pt idx="2139">
                  <c:v>0.0</c:v>
                </c:pt>
                <c:pt idx="2140">
                  <c:v>0.0</c:v>
                </c:pt>
                <c:pt idx="2141">
                  <c:v>0.0</c:v>
                </c:pt>
                <c:pt idx="2142">
                  <c:v>0.0</c:v>
                </c:pt>
                <c:pt idx="2143">
                  <c:v>0.0</c:v>
                </c:pt>
                <c:pt idx="2144">
                  <c:v>0.0</c:v>
                </c:pt>
                <c:pt idx="2145">
                  <c:v>0.0</c:v>
                </c:pt>
                <c:pt idx="2146">
                  <c:v>0.0</c:v>
                </c:pt>
                <c:pt idx="2147">
                  <c:v>0.0</c:v>
                </c:pt>
                <c:pt idx="2148">
                  <c:v>0.0</c:v>
                </c:pt>
                <c:pt idx="2149">
                  <c:v>0.0</c:v>
                </c:pt>
                <c:pt idx="2150">
                  <c:v>0.0</c:v>
                </c:pt>
                <c:pt idx="2151">
                  <c:v>0.0</c:v>
                </c:pt>
                <c:pt idx="2152">
                  <c:v>0.0</c:v>
                </c:pt>
                <c:pt idx="2153">
                  <c:v>0.0</c:v>
                </c:pt>
                <c:pt idx="2154">
                  <c:v>0.0</c:v>
                </c:pt>
                <c:pt idx="2155">
                  <c:v>0.0</c:v>
                </c:pt>
                <c:pt idx="2156">
                  <c:v>0.0</c:v>
                </c:pt>
                <c:pt idx="2157">
                  <c:v>0.0</c:v>
                </c:pt>
                <c:pt idx="2158">
                  <c:v>0.0</c:v>
                </c:pt>
                <c:pt idx="2159">
                  <c:v>0.0</c:v>
                </c:pt>
                <c:pt idx="2160">
                  <c:v>0.0</c:v>
                </c:pt>
                <c:pt idx="2161">
                  <c:v>0.0</c:v>
                </c:pt>
                <c:pt idx="2162">
                  <c:v>0.0</c:v>
                </c:pt>
                <c:pt idx="2163">
                  <c:v>0.0</c:v>
                </c:pt>
                <c:pt idx="2164">
                  <c:v>0.0</c:v>
                </c:pt>
                <c:pt idx="2165">
                  <c:v>0.0</c:v>
                </c:pt>
                <c:pt idx="2166">
                  <c:v>0.0</c:v>
                </c:pt>
                <c:pt idx="2167">
                  <c:v>0.0</c:v>
                </c:pt>
                <c:pt idx="2168">
                  <c:v>0.0</c:v>
                </c:pt>
                <c:pt idx="2169">
                  <c:v>0.0</c:v>
                </c:pt>
                <c:pt idx="2170">
                  <c:v>0.0</c:v>
                </c:pt>
                <c:pt idx="2171">
                  <c:v>0.0</c:v>
                </c:pt>
                <c:pt idx="2172">
                  <c:v>0.0</c:v>
                </c:pt>
                <c:pt idx="2173">
                  <c:v>0.0</c:v>
                </c:pt>
                <c:pt idx="2174">
                  <c:v>0.0</c:v>
                </c:pt>
                <c:pt idx="2175">
                  <c:v>0.0</c:v>
                </c:pt>
                <c:pt idx="2176">
                  <c:v>0.0</c:v>
                </c:pt>
                <c:pt idx="2177">
                  <c:v>0.0</c:v>
                </c:pt>
                <c:pt idx="2178">
                  <c:v>0.0</c:v>
                </c:pt>
                <c:pt idx="2179">
                  <c:v>0.0</c:v>
                </c:pt>
                <c:pt idx="2180">
                  <c:v>0.0</c:v>
                </c:pt>
                <c:pt idx="2181">
                  <c:v>0.0</c:v>
                </c:pt>
                <c:pt idx="2182">
                  <c:v>0.0</c:v>
                </c:pt>
                <c:pt idx="2183">
                  <c:v>0.0</c:v>
                </c:pt>
                <c:pt idx="2184">
                  <c:v>0.0</c:v>
                </c:pt>
                <c:pt idx="2185">
                  <c:v>0.0</c:v>
                </c:pt>
                <c:pt idx="2186">
                  <c:v>0.0</c:v>
                </c:pt>
                <c:pt idx="2187">
                  <c:v>0.0</c:v>
                </c:pt>
                <c:pt idx="2188">
                  <c:v>0.0</c:v>
                </c:pt>
                <c:pt idx="2189">
                  <c:v>0.0</c:v>
                </c:pt>
                <c:pt idx="2190">
                  <c:v>0.0</c:v>
                </c:pt>
                <c:pt idx="2191">
                  <c:v>0.0</c:v>
                </c:pt>
                <c:pt idx="2192">
                  <c:v>0.0</c:v>
                </c:pt>
                <c:pt idx="2193">
                  <c:v>0.0</c:v>
                </c:pt>
                <c:pt idx="2194">
                  <c:v>0.0</c:v>
                </c:pt>
                <c:pt idx="2195">
                  <c:v>0.0</c:v>
                </c:pt>
                <c:pt idx="2196">
                  <c:v>0.0</c:v>
                </c:pt>
                <c:pt idx="2197">
                  <c:v>0.0</c:v>
                </c:pt>
                <c:pt idx="2198">
                  <c:v>0.0</c:v>
                </c:pt>
                <c:pt idx="2199">
                  <c:v>0.0</c:v>
                </c:pt>
                <c:pt idx="2200">
                  <c:v>0.0</c:v>
                </c:pt>
                <c:pt idx="2201">
                  <c:v>0.0</c:v>
                </c:pt>
                <c:pt idx="2202">
                  <c:v>0.0</c:v>
                </c:pt>
                <c:pt idx="2203">
                  <c:v>0.0</c:v>
                </c:pt>
                <c:pt idx="2204">
                  <c:v>0.0</c:v>
                </c:pt>
                <c:pt idx="2205">
                  <c:v>0.0</c:v>
                </c:pt>
                <c:pt idx="2206">
                  <c:v>0.0</c:v>
                </c:pt>
                <c:pt idx="2207">
                  <c:v>0.0</c:v>
                </c:pt>
                <c:pt idx="2208">
                  <c:v>0.0</c:v>
                </c:pt>
                <c:pt idx="2209">
                  <c:v>0.0</c:v>
                </c:pt>
                <c:pt idx="2210">
                  <c:v>0.0</c:v>
                </c:pt>
                <c:pt idx="2211">
                  <c:v>0.0</c:v>
                </c:pt>
                <c:pt idx="2212">
                  <c:v>0.0</c:v>
                </c:pt>
                <c:pt idx="2213">
                  <c:v>0.0</c:v>
                </c:pt>
                <c:pt idx="2214">
                  <c:v>0.0</c:v>
                </c:pt>
                <c:pt idx="2215">
                  <c:v>0.0</c:v>
                </c:pt>
                <c:pt idx="2216">
                  <c:v>0.0</c:v>
                </c:pt>
                <c:pt idx="2217">
                  <c:v>0.0</c:v>
                </c:pt>
                <c:pt idx="2218">
                  <c:v>0.0</c:v>
                </c:pt>
                <c:pt idx="2219">
                  <c:v>0.0</c:v>
                </c:pt>
                <c:pt idx="2220">
                  <c:v>0.0</c:v>
                </c:pt>
                <c:pt idx="2221">
                  <c:v>0.0</c:v>
                </c:pt>
                <c:pt idx="2222">
                  <c:v>0.0</c:v>
                </c:pt>
                <c:pt idx="2223">
                  <c:v>0.0</c:v>
                </c:pt>
                <c:pt idx="2224">
                  <c:v>0.0</c:v>
                </c:pt>
                <c:pt idx="2225">
                  <c:v>0.0</c:v>
                </c:pt>
                <c:pt idx="2226">
                  <c:v>0.0</c:v>
                </c:pt>
                <c:pt idx="2227">
                  <c:v>0.0</c:v>
                </c:pt>
                <c:pt idx="2228">
                  <c:v>0.0</c:v>
                </c:pt>
                <c:pt idx="2229">
                  <c:v>0.0</c:v>
                </c:pt>
                <c:pt idx="2230">
                  <c:v>0.0</c:v>
                </c:pt>
                <c:pt idx="2231">
                  <c:v>0.0</c:v>
                </c:pt>
                <c:pt idx="2232">
                  <c:v>0.0</c:v>
                </c:pt>
                <c:pt idx="2233">
                  <c:v>0.0</c:v>
                </c:pt>
                <c:pt idx="2234">
                  <c:v>0.0</c:v>
                </c:pt>
                <c:pt idx="2235">
                  <c:v>0.0</c:v>
                </c:pt>
                <c:pt idx="2236">
                  <c:v>0.0</c:v>
                </c:pt>
                <c:pt idx="2237">
                  <c:v>0.0</c:v>
                </c:pt>
                <c:pt idx="2238">
                  <c:v>0.0</c:v>
                </c:pt>
                <c:pt idx="2239">
                  <c:v>0.0</c:v>
                </c:pt>
                <c:pt idx="2240">
                  <c:v>0.0</c:v>
                </c:pt>
                <c:pt idx="2241">
                  <c:v>0.0</c:v>
                </c:pt>
                <c:pt idx="2242">
                  <c:v>0.0</c:v>
                </c:pt>
                <c:pt idx="2243">
                  <c:v>0.0</c:v>
                </c:pt>
                <c:pt idx="2244">
                  <c:v>0.0</c:v>
                </c:pt>
                <c:pt idx="2245">
                  <c:v>0.0</c:v>
                </c:pt>
                <c:pt idx="2246">
                  <c:v>0.0</c:v>
                </c:pt>
                <c:pt idx="2247">
                  <c:v>0.0</c:v>
                </c:pt>
                <c:pt idx="2248">
                  <c:v>0.0</c:v>
                </c:pt>
                <c:pt idx="2249">
                  <c:v>0.0</c:v>
                </c:pt>
                <c:pt idx="2250">
                  <c:v>0.0</c:v>
                </c:pt>
                <c:pt idx="2251">
                  <c:v>0.0</c:v>
                </c:pt>
                <c:pt idx="2252">
                  <c:v>0.0</c:v>
                </c:pt>
                <c:pt idx="2253">
                  <c:v>0.0</c:v>
                </c:pt>
                <c:pt idx="2254">
                  <c:v>0.0</c:v>
                </c:pt>
                <c:pt idx="2255">
                  <c:v>0.0</c:v>
                </c:pt>
                <c:pt idx="2256">
                  <c:v>0.0</c:v>
                </c:pt>
                <c:pt idx="2257">
                  <c:v>0.0</c:v>
                </c:pt>
                <c:pt idx="2258">
                  <c:v>0.0</c:v>
                </c:pt>
                <c:pt idx="2259">
                  <c:v>0.0</c:v>
                </c:pt>
                <c:pt idx="2260">
                  <c:v>0.0</c:v>
                </c:pt>
                <c:pt idx="2261">
                  <c:v>0.0</c:v>
                </c:pt>
                <c:pt idx="2262">
                  <c:v>0.0</c:v>
                </c:pt>
                <c:pt idx="2263">
                  <c:v>0.0</c:v>
                </c:pt>
                <c:pt idx="2264">
                  <c:v>0.0</c:v>
                </c:pt>
                <c:pt idx="2265">
                  <c:v>0.0</c:v>
                </c:pt>
                <c:pt idx="2266">
                  <c:v>0.0</c:v>
                </c:pt>
                <c:pt idx="2267">
                  <c:v>0.0</c:v>
                </c:pt>
                <c:pt idx="2268">
                  <c:v>0.0</c:v>
                </c:pt>
                <c:pt idx="2269">
                  <c:v>0.0</c:v>
                </c:pt>
                <c:pt idx="2270">
                  <c:v>0.0</c:v>
                </c:pt>
                <c:pt idx="2271">
                  <c:v>0.0</c:v>
                </c:pt>
                <c:pt idx="2272">
                  <c:v>0.0</c:v>
                </c:pt>
                <c:pt idx="2273">
                  <c:v>0.0</c:v>
                </c:pt>
                <c:pt idx="2274">
                  <c:v>0.0</c:v>
                </c:pt>
                <c:pt idx="2275">
                  <c:v>0.0</c:v>
                </c:pt>
                <c:pt idx="2276">
                  <c:v>0.0</c:v>
                </c:pt>
                <c:pt idx="2277">
                  <c:v>0.0</c:v>
                </c:pt>
                <c:pt idx="2278">
                  <c:v>0.0</c:v>
                </c:pt>
                <c:pt idx="2279">
                  <c:v>0.0</c:v>
                </c:pt>
                <c:pt idx="2280">
                  <c:v>0.0</c:v>
                </c:pt>
                <c:pt idx="2281">
                  <c:v>0.0</c:v>
                </c:pt>
                <c:pt idx="2282">
                  <c:v>0.0</c:v>
                </c:pt>
                <c:pt idx="2283">
                  <c:v>0.0</c:v>
                </c:pt>
                <c:pt idx="2284">
                  <c:v>0.0</c:v>
                </c:pt>
                <c:pt idx="2285">
                  <c:v>0.0</c:v>
                </c:pt>
                <c:pt idx="2286">
                  <c:v>0.0</c:v>
                </c:pt>
                <c:pt idx="2287">
                  <c:v>0.0</c:v>
                </c:pt>
                <c:pt idx="2288">
                  <c:v>0.0</c:v>
                </c:pt>
                <c:pt idx="2289">
                  <c:v>0.0</c:v>
                </c:pt>
                <c:pt idx="2290">
                  <c:v>0.0</c:v>
                </c:pt>
                <c:pt idx="2291">
                  <c:v>0.0</c:v>
                </c:pt>
                <c:pt idx="2292">
                  <c:v>0.0</c:v>
                </c:pt>
                <c:pt idx="2293">
                  <c:v>0.0</c:v>
                </c:pt>
                <c:pt idx="2294">
                  <c:v>0.0</c:v>
                </c:pt>
                <c:pt idx="2295">
                  <c:v>0.0</c:v>
                </c:pt>
                <c:pt idx="2296">
                  <c:v>0.0</c:v>
                </c:pt>
                <c:pt idx="2297">
                  <c:v>0.0</c:v>
                </c:pt>
                <c:pt idx="2298">
                  <c:v>0.0</c:v>
                </c:pt>
                <c:pt idx="2299">
                  <c:v>0.0</c:v>
                </c:pt>
                <c:pt idx="2300">
                  <c:v>0.0</c:v>
                </c:pt>
                <c:pt idx="2301">
                  <c:v>0.0</c:v>
                </c:pt>
                <c:pt idx="2302">
                  <c:v>0.0</c:v>
                </c:pt>
                <c:pt idx="2303">
                  <c:v>0.0</c:v>
                </c:pt>
                <c:pt idx="2304">
                  <c:v>0.0</c:v>
                </c:pt>
                <c:pt idx="2305">
                  <c:v>0.0</c:v>
                </c:pt>
                <c:pt idx="2306">
                  <c:v>0.0</c:v>
                </c:pt>
                <c:pt idx="2307">
                  <c:v>0.0</c:v>
                </c:pt>
                <c:pt idx="2308">
                  <c:v>0.0</c:v>
                </c:pt>
                <c:pt idx="2309">
                  <c:v>0.0</c:v>
                </c:pt>
                <c:pt idx="2310">
                  <c:v>0.0</c:v>
                </c:pt>
                <c:pt idx="2311">
                  <c:v>0.0</c:v>
                </c:pt>
                <c:pt idx="2312">
                  <c:v>0.0</c:v>
                </c:pt>
                <c:pt idx="2313">
                  <c:v>0.0</c:v>
                </c:pt>
                <c:pt idx="2314">
                  <c:v>0.0</c:v>
                </c:pt>
                <c:pt idx="2315">
                  <c:v>0.0</c:v>
                </c:pt>
                <c:pt idx="2316">
                  <c:v>0.0</c:v>
                </c:pt>
                <c:pt idx="2317">
                  <c:v>0.0</c:v>
                </c:pt>
                <c:pt idx="2318">
                  <c:v>0.0</c:v>
                </c:pt>
                <c:pt idx="2319">
                  <c:v>0.0</c:v>
                </c:pt>
                <c:pt idx="2320">
                  <c:v>0.0</c:v>
                </c:pt>
                <c:pt idx="2321">
                  <c:v>0.0</c:v>
                </c:pt>
                <c:pt idx="2322">
                  <c:v>0.0</c:v>
                </c:pt>
                <c:pt idx="2323">
                  <c:v>0.0</c:v>
                </c:pt>
                <c:pt idx="2324">
                  <c:v>0.0</c:v>
                </c:pt>
                <c:pt idx="2325">
                  <c:v>0.0</c:v>
                </c:pt>
                <c:pt idx="2326">
                  <c:v>0.0</c:v>
                </c:pt>
                <c:pt idx="2327">
                  <c:v>0.0</c:v>
                </c:pt>
                <c:pt idx="2328">
                  <c:v>0.0</c:v>
                </c:pt>
                <c:pt idx="2329">
                  <c:v>0.0</c:v>
                </c:pt>
                <c:pt idx="2330">
                  <c:v>0.0</c:v>
                </c:pt>
                <c:pt idx="2331">
                  <c:v>0.0</c:v>
                </c:pt>
                <c:pt idx="2332">
                  <c:v>0.0</c:v>
                </c:pt>
                <c:pt idx="2333">
                  <c:v>0.0</c:v>
                </c:pt>
                <c:pt idx="2334">
                  <c:v>0.0</c:v>
                </c:pt>
                <c:pt idx="2335">
                  <c:v>0.0</c:v>
                </c:pt>
                <c:pt idx="2336">
                  <c:v>0.0</c:v>
                </c:pt>
                <c:pt idx="2337">
                  <c:v>0.0</c:v>
                </c:pt>
                <c:pt idx="2338">
                  <c:v>0.0</c:v>
                </c:pt>
                <c:pt idx="2339">
                  <c:v>0.0</c:v>
                </c:pt>
                <c:pt idx="2340">
                  <c:v>0.0</c:v>
                </c:pt>
                <c:pt idx="2341">
                  <c:v>0.0</c:v>
                </c:pt>
                <c:pt idx="2342">
                  <c:v>0.0</c:v>
                </c:pt>
                <c:pt idx="2343">
                  <c:v>0.0</c:v>
                </c:pt>
                <c:pt idx="2344">
                  <c:v>0.0</c:v>
                </c:pt>
                <c:pt idx="2345">
                  <c:v>0.0</c:v>
                </c:pt>
                <c:pt idx="2346">
                  <c:v>0.0</c:v>
                </c:pt>
                <c:pt idx="2347">
                  <c:v>0.0</c:v>
                </c:pt>
                <c:pt idx="2348">
                  <c:v>0.0</c:v>
                </c:pt>
                <c:pt idx="2349">
                  <c:v>0.0</c:v>
                </c:pt>
                <c:pt idx="2350">
                  <c:v>0.0</c:v>
                </c:pt>
                <c:pt idx="2351">
                  <c:v>0.0</c:v>
                </c:pt>
                <c:pt idx="2352">
                  <c:v>0.0</c:v>
                </c:pt>
                <c:pt idx="2353">
                  <c:v>0.0</c:v>
                </c:pt>
                <c:pt idx="2354">
                  <c:v>0.0</c:v>
                </c:pt>
                <c:pt idx="2355">
                  <c:v>0.0</c:v>
                </c:pt>
                <c:pt idx="2356">
                  <c:v>0.0</c:v>
                </c:pt>
                <c:pt idx="2357">
                  <c:v>0.0</c:v>
                </c:pt>
                <c:pt idx="2358">
                  <c:v>0.0</c:v>
                </c:pt>
                <c:pt idx="2359">
                  <c:v>0.0</c:v>
                </c:pt>
                <c:pt idx="2360">
                  <c:v>0.0</c:v>
                </c:pt>
                <c:pt idx="2361">
                  <c:v>0.0</c:v>
                </c:pt>
                <c:pt idx="2362">
                  <c:v>0.0</c:v>
                </c:pt>
                <c:pt idx="2363">
                  <c:v>0.0</c:v>
                </c:pt>
                <c:pt idx="2364">
                  <c:v>0.0</c:v>
                </c:pt>
                <c:pt idx="2365">
                  <c:v>0.0</c:v>
                </c:pt>
                <c:pt idx="2366">
                  <c:v>0.0</c:v>
                </c:pt>
                <c:pt idx="2367">
                  <c:v>0.0</c:v>
                </c:pt>
                <c:pt idx="2368">
                  <c:v>0.0</c:v>
                </c:pt>
                <c:pt idx="2369">
                  <c:v>0.0</c:v>
                </c:pt>
                <c:pt idx="2370">
                  <c:v>0.0</c:v>
                </c:pt>
                <c:pt idx="2371">
                  <c:v>0.0</c:v>
                </c:pt>
                <c:pt idx="2372">
                  <c:v>0.0</c:v>
                </c:pt>
                <c:pt idx="2373">
                  <c:v>0.0</c:v>
                </c:pt>
                <c:pt idx="2374">
                  <c:v>0.0</c:v>
                </c:pt>
                <c:pt idx="2375">
                  <c:v>0.0</c:v>
                </c:pt>
                <c:pt idx="2376">
                  <c:v>0.0</c:v>
                </c:pt>
                <c:pt idx="2377">
                  <c:v>0.0</c:v>
                </c:pt>
                <c:pt idx="2378">
                  <c:v>0.0</c:v>
                </c:pt>
                <c:pt idx="2379">
                  <c:v>0.0</c:v>
                </c:pt>
                <c:pt idx="2380">
                  <c:v>0.0</c:v>
                </c:pt>
                <c:pt idx="2381">
                  <c:v>0.0</c:v>
                </c:pt>
                <c:pt idx="2382">
                  <c:v>0.0</c:v>
                </c:pt>
                <c:pt idx="2383">
                  <c:v>0.0</c:v>
                </c:pt>
                <c:pt idx="2384">
                  <c:v>0.0</c:v>
                </c:pt>
                <c:pt idx="2385">
                  <c:v>0.0</c:v>
                </c:pt>
                <c:pt idx="2386">
                  <c:v>0.0</c:v>
                </c:pt>
                <c:pt idx="2387">
                  <c:v>0.0</c:v>
                </c:pt>
                <c:pt idx="2388">
                  <c:v>0.0</c:v>
                </c:pt>
                <c:pt idx="2389">
                  <c:v>0.0</c:v>
                </c:pt>
                <c:pt idx="2390">
                  <c:v>0.0</c:v>
                </c:pt>
                <c:pt idx="2391">
                  <c:v>0.0</c:v>
                </c:pt>
                <c:pt idx="2392">
                  <c:v>0.0</c:v>
                </c:pt>
                <c:pt idx="2393">
                  <c:v>0.0</c:v>
                </c:pt>
                <c:pt idx="2394">
                  <c:v>0.0</c:v>
                </c:pt>
                <c:pt idx="2395">
                  <c:v>0.0</c:v>
                </c:pt>
                <c:pt idx="2396">
                  <c:v>0.0</c:v>
                </c:pt>
                <c:pt idx="2397">
                  <c:v>0.0</c:v>
                </c:pt>
                <c:pt idx="2398">
                  <c:v>0.0</c:v>
                </c:pt>
                <c:pt idx="2399">
                  <c:v>0.0</c:v>
                </c:pt>
                <c:pt idx="2400">
                  <c:v>0.0</c:v>
                </c:pt>
                <c:pt idx="2401">
                  <c:v>0.0</c:v>
                </c:pt>
                <c:pt idx="2402">
                  <c:v>0.0</c:v>
                </c:pt>
                <c:pt idx="2403">
                  <c:v>0.0</c:v>
                </c:pt>
                <c:pt idx="2404">
                  <c:v>0.0</c:v>
                </c:pt>
                <c:pt idx="2405">
                  <c:v>0.0</c:v>
                </c:pt>
                <c:pt idx="2406">
                  <c:v>0.0</c:v>
                </c:pt>
                <c:pt idx="2407">
                  <c:v>0.0</c:v>
                </c:pt>
                <c:pt idx="2408">
                  <c:v>0.0</c:v>
                </c:pt>
                <c:pt idx="2409">
                  <c:v>0.0</c:v>
                </c:pt>
                <c:pt idx="2410">
                  <c:v>0.0</c:v>
                </c:pt>
                <c:pt idx="2411">
                  <c:v>0.0</c:v>
                </c:pt>
                <c:pt idx="2412">
                  <c:v>0.0</c:v>
                </c:pt>
                <c:pt idx="2413">
                  <c:v>0.0</c:v>
                </c:pt>
                <c:pt idx="2414">
                  <c:v>0.0</c:v>
                </c:pt>
                <c:pt idx="2415">
                  <c:v>0.0</c:v>
                </c:pt>
                <c:pt idx="2416">
                  <c:v>0.0</c:v>
                </c:pt>
                <c:pt idx="2417">
                  <c:v>0.0</c:v>
                </c:pt>
                <c:pt idx="2418">
                  <c:v>0.0</c:v>
                </c:pt>
                <c:pt idx="2419">
                  <c:v>0.0</c:v>
                </c:pt>
                <c:pt idx="2420">
                  <c:v>0.0</c:v>
                </c:pt>
                <c:pt idx="2421">
                  <c:v>0.0</c:v>
                </c:pt>
                <c:pt idx="2422">
                  <c:v>0.0</c:v>
                </c:pt>
                <c:pt idx="2423">
                  <c:v>0.0</c:v>
                </c:pt>
                <c:pt idx="2424">
                  <c:v>0.0</c:v>
                </c:pt>
                <c:pt idx="2425">
                  <c:v>0.0</c:v>
                </c:pt>
                <c:pt idx="2426">
                  <c:v>0.0</c:v>
                </c:pt>
                <c:pt idx="2427">
                  <c:v>0.0</c:v>
                </c:pt>
                <c:pt idx="2428">
                  <c:v>0.0</c:v>
                </c:pt>
                <c:pt idx="2429">
                  <c:v>0.0</c:v>
                </c:pt>
                <c:pt idx="2430">
                  <c:v>0.0</c:v>
                </c:pt>
                <c:pt idx="2431">
                  <c:v>0.0</c:v>
                </c:pt>
                <c:pt idx="2432">
                  <c:v>0.0</c:v>
                </c:pt>
                <c:pt idx="2433">
                  <c:v>0.0</c:v>
                </c:pt>
                <c:pt idx="2434">
                  <c:v>0.0</c:v>
                </c:pt>
                <c:pt idx="2435">
                  <c:v>0.0</c:v>
                </c:pt>
                <c:pt idx="2436">
                  <c:v>0.0</c:v>
                </c:pt>
                <c:pt idx="2437">
                  <c:v>0.0</c:v>
                </c:pt>
                <c:pt idx="2438">
                  <c:v>0.0</c:v>
                </c:pt>
                <c:pt idx="2439">
                  <c:v>0.0</c:v>
                </c:pt>
                <c:pt idx="2440">
                  <c:v>0.0</c:v>
                </c:pt>
                <c:pt idx="2441">
                  <c:v>0.0</c:v>
                </c:pt>
                <c:pt idx="2442">
                  <c:v>0.0</c:v>
                </c:pt>
                <c:pt idx="2443">
                  <c:v>0.0</c:v>
                </c:pt>
                <c:pt idx="2444">
                  <c:v>0.0</c:v>
                </c:pt>
                <c:pt idx="2445">
                  <c:v>0.0</c:v>
                </c:pt>
                <c:pt idx="2446">
                  <c:v>0.0</c:v>
                </c:pt>
                <c:pt idx="2447">
                  <c:v>0.0</c:v>
                </c:pt>
                <c:pt idx="2448">
                  <c:v>0.0</c:v>
                </c:pt>
                <c:pt idx="2449">
                  <c:v>0.0</c:v>
                </c:pt>
                <c:pt idx="2450">
                  <c:v>0.0</c:v>
                </c:pt>
                <c:pt idx="2451">
                  <c:v>0.0</c:v>
                </c:pt>
                <c:pt idx="2452">
                  <c:v>0.0</c:v>
                </c:pt>
                <c:pt idx="2453">
                  <c:v>0.0</c:v>
                </c:pt>
                <c:pt idx="2454">
                  <c:v>0.0</c:v>
                </c:pt>
                <c:pt idx="2455">
                  <c:v>0.0</c:v>
                </c:pt>
                <c:pt idx="2456">
                  <c:v>0.0</c:v>
                </c:pt>
                <c:pt idx="2457">
                  <c:v>0.0</c:v>
                </c:pt>
                <c:pt idx="2458">
                  <c:v>0.0</c:v>
                </c:pt>
                <c:pt idx="2459">
                  <c:v>0.0</c:v>
                </c:pt>
                <c:pt idx="2460">
                  <c:v>0.0</c:v>
                </c:pt>
                <c:pt idx="2461">
                  <c:v>0.0</c:v>
                </c:pt>
                <c:pt idx="2462">
                  <c:v>0.0</c:v>
                </c:pt>
                <c:pt idx="2463">
                  <c:v>0.0</c:v>
                </c:pt>
                <c:pt idx="2464">
                  <c:v>0.0</c:v>
                </c:pt>
                <c:pt idx="2465">
                  <c:v>0.0</c:v>
                </c:pt>
                <c:pt idx="2466">
                  <c:v>0.0</c:v>
                </c:pt>
                <c:pt idx="2467">
                  <c:v>0.0</c:v>
                </c:pt>
                <c:pt idx="2468">
                  <c:v>0.0</c:v>
                </c:pt>
                <c:pt idx="2469">
                  <c:v>0.0</c:v>
                </c:pt>
                <c:pt idx="2470">
                  <c:v>0.0</c:v>
                </c:pt>
                <c:pt idx="2471">
                  <c:v>0.0</c:v>
                </c:pt>
                <c:pt idx="2472">
                  <c:v>0.0</c:v>
                </c:pt>
                <c:pt idx="2473">
                  <c:v>0.0</c:v>
                </c:pt>
                <c:pt idx="2474">
                  <c:v>0.0</c:v>
                </c:pt>
                <c:pt idx="2475">
                  <c:v>0.0</c:v>
                </c:pt>
                <c:pt idx="2476">
                  <c:v>0.0</c:v>
                </c:pt>
                <c:pt idx="2477">
                  <c:v>0.0</c:v>
                </c:pt>
                <c:pt idx="2478">
                  <c:v>0.0</c:v>
                </c:pt>
                <c:pt idx="2479">
                  <c:v>0.0</c:v>
                </c:pt>
                <c:pt idx="2480">
                  <c:v>0.0</c:v>
                </c:pt>
                <c:pt idx="2481">
                  <c:v>0.0</c:v>
                </c:pt>
                <c:pt idx="2482">
                  <c:v>0.0</c:v>
                </c:pt>
                <c:pt idx="2483">
                  <c:v>0.0</c:v>
                </c:pt>
                <c:pt idx="2484">
                  <c:v>0.0</c:v>
                </c:pt>
                <c:pt idx="2485">
                  <c:v>0.0</c:v>
                </c:pt>
                <c:pt idx="2486">
                  <c:v>0.0</c:v>
                </c:pt>
                <c:pt idx="2487">
                  <c:v>0.0</c:v>
                </c:pt>
                <c:pt idx="2488">
                  <c:v>0.0</c:v>
                </c:pt>
                <c:pt idx="2489">
                  <c:v>0.0</c:v>
                </c:pt>
                <c:pt idx="2490">
                  <c:v>0.0</c:v>
                </c:pt>
                <c:pt idx="2491">
                  <c:v>0.0</c:v>
                </c:pt>
                <c:pt idx="2492">
                  <c:v>0.0</c:v>
                </c:pt>
                <c:pt idx="2493">
                  <c:v>0.0</c:v>
                </c:pt>
                <c:pt idx="2494">
                  <c:v>0.0</c:v>
                </c:pt>
                <c:pt idx="2495">
                  <c:v>0.0</c:v>
                </c:pt>
                <c:pt idx="2496">
                  <c:v>0.0</c:v>
                </c:pt>
                <c:pt idx="2497">
                  <c:v>0.0</c:v>
                </c:pt>
                <c:pt idx="2498">
                  <c:v>0.0</c:v>
                </c:pt>
                <c:pt idx="2499">
                  <c:v>0.0</c:v>
                </c:pt>
                <c:pt idx="2500">
                  <c:v>0.0</c:v>
                </c:pt>
                <c:pt idx="2501">
                  <c:v>0.0</c:v>
                </c:pt>
                <c:pt idx="2502">
                  <c:v>0.0</c:v>
                </c:pt>
                <c:pt idx="2503">
                  <c:v>0.0</c:v>
                </c:pt>
                <c:pt idx="2504">
                  <c:v>0.0</c:v>
                </c:pt>
                <c:pt idx="2505">
                  <c:v>0.0</c:v>
                </c:pt>
                <c:pt idx="2506">
                  <c:v>0.0</c:v>
                </c:pt>
                <c:pt idx="2507">
                  <c:v>0.0</c:v>
                </c:pt>
                <c:pt idx="2508">
                  <c:v>0.0</c:v>
                </c:pt>
                <c:pt idx="2509">
                  <c:v>0.0</c:v>
                </c:pt>
                <c:pt idx="2510">
                  <c:v>0.0</c:v>
                </c:pt>
                <c:pt idx="2511">
                  <c:v>0.0</c:v>
                </c:pt>
                <c:pt idx="2512">
                  <c:v>0.0</c:v>
                </c:pt>
                <c:pt idx="2513">
                  <c:v>0.0</c:v>
                </c:pt>
                <c:pt idx="2514">
                  <c:v>0.0</c:v>
                </c:pt>
                <c:pt idx="2515">
                  <c:v>0.0</c:v>
                </c:pt>
                <c:pt idx="2516">
                  <c:v>0.0</c:v>
                </c:pt>
                <c:pt idx="2517">
                  <c:v>0.0</c:v>
                </c:pt>
                <c:pt idx="2518">
                  <c:v>0.0</c:v>
                </c:pt>
                <c:pt idx="2519">
                  <c:v>0.0</c:v>
                </c:pt>
                <c:pt idx="2520">
                  <c:v>0.0</c:v>
                </c:pt>
                <c:pt idx="2521">
                  <c:v>0.0</c:v>
                </c:pt>
                <c:pt idx="2522">
                  <c:v>0.0</c:v>
                </c:pt>
                <c:pt idx="2523">
                  <c:v>0.0</c:v>
                </c:pt>
                <c:pt idx="2524">
                  <c:v>0.0</c:v>
                </c:pt>
                <c:pt idx="2525">
                  <c:v>0.0</c:v>
                </c:pt>
                <c:pt idx="2526">
                  <c:v>0.0</c:v>
                </c:pt>
                <c:pt idx="2527">
                  <c:v>0.0</c:v>
                </c:pt>
                <c:pt idx="2528">
                  <c:v>0.0</c:v>
                </c:pt>
                <c:pt idx="2529">
                  <c:v>0.0</c:v>
                </c:pt>
                <c:pt idx="2530">
                  <c:v>0.0</c:v>
                </c:pt>
                <c:pt idx="2531">
                  <c:v>0.0</c:v>
                </c:pt>
                <c:pt idx="2532">
                  <c:v>0.0</c:v>
                </c:pt>
                <c:pt idx="2533">
                  <c:v>0.0</c:v>
                </c:pt>
                <c:pt idx="2534">
                  <c:v>0.0</c:v>
                </c:pt>
                <c:pt idx="2535">
                  <c:v>0.0</c:v>
                </c:pt>
                <c:pt idx="2536">
                  <c:v>0.0</c:v>
                </c:pt>
                <c:pt idx="2537">
                  <c:v>0.0</c:v>
                </c:pt>
                <c:pt idx="2538">
                  <c:v>0.0</c:v>
                </c:pt>
                <c:pt idx="2539">
                  <c:v>0.0</c:v>
                </c:pt>
                <c:pt idx="2540">
                  <c:v>0.0</c:v>
                </c:pt>
                <c:pt idx="2541">
                  <c:v>0.0</c:v>
                </c:pt>
                <c:pt idx="2542">
                  <c:v>0.0</c:v>
                </c:pt>
                <c:pt idx="2543">
                  <c:v>0.0</c:v>
                </c:pt>
                <c:pt idx="2544">
                  <c:v>0.0</c:v>
                </c:pt>
                <c:pt idx="2545">
                  <c:v>0.0</c:v>
                </c:pt>
                <c:pt idx="2546">
                  <c:v>0.0</c:v>
                </c:pt>
                <c:pt idx="2547">
                  <c:v>0.0</c:v>
                </c:pt>
                <c:pt idx="2548">
                  <c:v>0.0</c:v>
                </c:pt>
                <c:pt idx="2549">
                  <c:v>0.0</c:v>
                </c:pt>
                <c:pt idx="2550">
                  <c:v>0.0</c:v>
                </c:pt>
                <c:pt idx="2551">
                  <c:v>0.0</c:v>
                </c:pt>
                <c:pt idx="2552">
                  <c:v>0.0</c:v>
                </c:pt>
                <c:pt idx="2553">
                  <c:v>0.0</c:v>
                </c:pt>
                <c:pt idx="2554">
                  <c:v>0.0</c:v>
                </c:pt>
                <c:pt idx="2555">
                  <c:v>0.0</c:v>
                </c:pt>
                <c:pt idx="2556">
                  <c:v>0.0</c:v>
                </c:pt>
                <c:pt idx="2557">
                  <c:v>0.0</c:v>
                </c:pt>
                <c:pt idx="2558">
                  <c:v>0.0</c:v>
                </c:pt>
                <c:pt idx="2559">
                  <c:v>0.0</c:v>
                </c:pt>
                <c:pt idx="2560">
                  <c:v>0.0</c:v>
                </c:pt>
                <c:pt idx="2561">
                  <c:v>0.0</c:v>
                </c:pt>
                <c:pt idx="2562">
                  <c:v>0.0</c:v>
                </c:pt>
                <c:pt idx="2563">
                  <c:v>0.0</c:v>
                </c:pt>
                <c:pt idx="2564">
                  <c:v>0.0</c:v>
                </c:pt>
                <c:pt idx="2565">
                  <c:v>0.0</c:v>
                </c:pt>
                <c:pt idx="2566">
                  <c:v>0.0</c:v>
                </c:pt>
                <c:pt idx="2567">
                  <c:v>0.0</c:v>
                </c:pt>
                <c:pt idx="2568">
                  <c:v>0.0</c:v>
                </c:pt>
                <c:pt idx="2569">
                  <c:v>0.0</c:v>
                </c:pt>
                <c:pt idx="2570">
                  <c:v>0.0</c:v>
                </c:pt>
                <c:pt idx="2571">
                  <c:v>0.0</c:v>
                </c:pt>
                <c:pt idx="2572">
                  <c:v>0.0</c:v>
                </c:pt>
                <c:pt idx="2573">
                  <c:v>0.0</c:v>
                </c:pt>
                <c:pt idx="2574">
                  <c:v>0.0</c:v>
                </c:pt>
                <c:pt idx="2575">
                  <c:v>0.0</c:v>
                </c:pt>
                <c:pt idx="2576">
                  <c:v>0.0</c:v>
                </c:pt>
                <c:pt idx="2577">
                  <c:v>0.0</c:v>
                </c:pt>
                <c:pt idx="2578">
                  <c:v>0.0</c:v>
                </c:pt>
                <c:pt idx="2579">
                  <c:v>0.0</c:v>
                </c:pt>
                <c:pt idx="2580">
                  <c:v>0.0</c:v>
                </c:pt>
                <c:pt idx="2581">
                  <c:v>0.0</c:v>
                </c:pt>
                <c:pt idx="2582">
                  <c:v>0.0</c:v>
                </c:pt>
                <c:pt idx="2583">
                  <c:v>0.0</c:v>
                </c:pt>
                <c:pt idx="2584">
                  <c:v>0.0</c:v>
                </c:pt>
                <c:pt idx="2585">
                  <c:v>0.0</c:v>
                </c:pt>
                <c:pt idx="2586">
                  <c:v>0.0</c:v>
                </c:pt>
                <c:pt idx="2587">
                  <c:v>0.0</c:v>
                </c:pt>
                <c:pt idx="2588">
                  <c:v>0.0</c:v>
                </c:pt>
                <c:pt idx="2589">
                  <c:v>0.0</c:v>
                </c:pt>
                <c:pt idx="2590">
                  <c:v>0.0</c:v>
                </c:pt>
                <c:pt idx="2591">
                  <c:v>0.0</c:v>
                </c:pt>
                <c:pt idx="2592">
                  <c:v>0.0</c:v>
                </c:pt>
                <c:pt idx="2593">
                  <c:v>0.0</c:v>
                </c:pt>
                <c:pt idx="2594">
                  <c:v>0.0</c:v>
                </c:pt>
                <c:pt idx="2595">
                  <c:v>0.0</c:v>
                </c:pt>
                <c:pt idx="2596">
                  <c:v>0.0</c:v>
                </c:pt>
                <c:pt idx="2597">
                  <c:v>0.0</c:v>
                </c:pt>
                <c:pt idx="2598">
                  <c:v>0.0</c:v>
                </c:pt>
                <c:pt idx="2599">
                  <c:v>0.0</c:v>
                </c:pt>
                <c:pt idx="2600">
                  <c:v>0.0</c:v>
                </c:pt>
                <c:pt idx="2601">
                  <c:v>0.0</c:v>
                </c:pt>
                <c:pt idx="2602">
                  <c:v>0.0</c:v>
                </c:pt>
                <c:pt idx="2603">
                  <c:v>0.0</c:v>
                </c:pt>
                <c:pt idx="2604">
                  <c:v>0.0</c:v>
                </c:pt>
                <c:pt idx="2605">
                  <c:v>0.0</c:v>
                </c:pt>
                <c:pt idx="2606">
                  <c:v>0.0</c:v>
                </c:pt>
                <c:pt idx="2607">
                  <c:v>0.0</c:v>
                </c:pt>
                <c:pt idx="2608">
                  <c:v>0.0</c:v>
                </c:pt>
                <c:pt idx="2609">
                  <c:v>0.0</c:v>
                </c:pt>
                <c:pt idx="2610">
                  <c:v>0.0</c:v>
                </c:pt>
                <c:pt idx="2611">
                  <c:v>0.0</c:v>
                </c:pt>
                <c:pt idx="2612">
                  <c:v>0.0</c:v>
                </c:pt>
                <c:pt idx="2613">
                  <c:v>0.0</c:v>
                </c:pt>
                <c:pt idx="2614">
                  <c:v>0.0</c:v>
                </c:pt>
                <c:pt idx="2615">
                  <c:v>0.0</c:v>
                </c:pt>
                <c:pt idx="2616">
                  <c:v>0.0</c:v>
                </c:pt>
                <c:pt idx="2617">
                  <c:v>0.0</c:v>
                </c:pt>
                <c:pt idx="2618">
                  <c:v>0.0</c:v>
                </c:pt>
                <c:pt idx="2619">
                  <c:v>0.0</c:v>
                </c:pt>
                <c:pt idx="2620">
                  <c:v>0.0</c:v>
                </c:pt>
                <c:pt idx="2621">
                  <c:v>0.0</c:v>
                </c:pt>
                <c:pt idx="2622">
                  <c:v>0.0</c:v>
                </c:pt>
                <c:pt idx="2623">
                  <c:v>0.0</c:v>
                </c:pt>
                <c:pt idx="2624">
                  <c:v>0.0</c:v>
                </c:pt>
                <c:pt idx="2625">
                  <c:v>0.0</c:v>
                </c:pt>
                <c:pt idx="2626">
                  <c:v>0.0</c:v>
                </c:pt>
                <c:pt idx="2627">
                  <c:v>0.0</c:v>
                </c:pt>
                <c:pt idx="2628">
                  <c:v>0.0</c:v>
                </c:pt>
                <c:pt idx="2629">
                  <c:v>0.0</c:v>
                </c:pt>
                <c:pt idx="2630">
                  <c:v>0.0</c:v>
                </c:pt>
                <c:pt idx="2631">
                  <c:v>0.0</c:v>
                </c:pt>
                <c:pt idx="2632">
                  <c:v>0.0</c:v>
                </c:pt>
                <c:pt idx="2633">
                  <c:v>0.0</c:v>
                </c:pt>
                <c:pt idx="2634">
                  <c:v>0.0</c:v>
                </c:pt>
                <c:pt idx="2635">
                  <c:v>0.0</c:v>
                </c:pt>
                <c:pt idx="2636">
                  <c:v>0.0</c:v>
                </c:pt>
                <c:pt idx="2637">
                  <c:v>0.0</c:v>
                </c:pt>
                <c:pt idx="2638">
                  <c:v>0.0</c:v>
                </c:pt>
                <c:pt idx="2639">
                  <c:v>0.0</c:v>
                </c:pt>
                <c:pt idx="2640">
                  <c:v>0.0</c:v>
                </c:pt>
                <c:pt idx="2641">
                  <c:v>0.0</c:v>
                </c:pt>
                <c:pt idx="2642">
                  <c:v>0.0</c:v>
                </c:pt>
                <c:pt idx="2643">
                  <c:v>0.0</c:v>
                </c:pt>
                <c:pt idx="2644">
                  <c:v>0.0</c:v>
                </c:pt>
                <c:pt idx="2645">
                  <c:v>0.0</c:v>
                </c:pt>
                <c:pt idx="2646">
                  <c:v>0.0</c:v>
                </c:pt>
                <c:pt idx="2647">
                  <c:v>0.0</c:v>
                </c:pt>
                <c:pt idx="2648">
                  <c:v>0.0</c:v>
                </c:pt>
                <c:pt idx="2649">
                  <c:v>0.0</c:v>
                </c:pt>
                <c:pt idx="2650">
                  <c:v>0.0</c:v>
                </c:pt>
                <c:pt idx="2651">
                  <c:v>0.0</c:v>
                </c:pt>
                <c:pt idx="2652">
                  <c:v>0.0</c:v>
                </c:pt>
                <c:pt idx="2653">
                  <c:v>0.0</c:v>
                </c:pt>
                <c:pt idx="2654">
                  <c:v>0.0</c:v>
                </c:pt>
                <c:pt idx="2655">
                  <c:v>0.0</c:v>
                </c:pt>
                <c:pt idx="2656">
                  <c:v>0.0</c:v>
                </c:pt>
                <c:pt idx="2657">
                  <c:v>0.0</c:v>
                </c:pt>
                <c:pt idx="2658">
                  <c:v>0.0</c:v>
                </c:pt>
                <c:pt idx="2659">
                  <c:v>0.0</c:v>
                </c:pt>
                <c:pt idx="2660">
                  <c:v>0.0</c:v>
                </c:pt>
                <c:pt idx="2661">
                  <c:v>0.0</c:v>
                </c:pt>
                <c:pt idx="2662">
                  <c:v>0.0</c:v>
                </c:pt>
                <c:pt idx="2663">
                  <c:v>0.0</c:v>
                </c:pt>
                <c:pt idx="2664">
                  <c:v>0.0</c:v>
                </c:pt>
                <c:pt idx="2665">
                  <c:v>0.0</c:v>
                </c:pt>
                <c:pt idx="2666">
                  <c:v>0.0</c:v>
                </c:pt>
                <c:pt idx="2667">
                  <c:v>0.0</c:v>
                </c:pt>
                <c:pt idx="2668">
                  <c:v>0.0</c:v>
                </c:pt>
                <c:pt idx="2669">
                  <c:v>0.0</c:v>
                </c:pt>
                <c:pt idx="2670">
                  <c:v>0.0</c:v>
                </c:pt>
                <c:pt idx="2671">
                  <c:v>0.0</c:v>
                </c:pt>
                <c:pt idx="2672">
                  <c:v>0.0</c:v>
                </c:pt>
                <c:pt idx="2673">
                  <c:v>0.0</c:v>
                </c:pt>
                <c:pt idx="2674">
                  <c:v>0.0</c:v>
                </c:pt>
                <c:pt idx="2675">
                  <c:v>0.0</c:v>
                </c:pt>
                <c:pt idx="2676">
                  <c:v>0.0</c:v>
                </c:pt>
                <c:pt idx="2677">
                  <c:v>0.0</c:v>
                </c:pt>
                <c:pt idx="2678">
                  <c:v>0.0</c:v>
                </c:pt>
                <c:pt idx="2679">
                  <c:v>0.0</c:v>
                </c:pt>
                <c:pt idx="2680">
                  <c:v>0.0</c:v>
                </c:pt>
                <c:pt idx="2681">
                  <c:v>0.0</c:v>
                </c:pt>
                <c:pt idx="2682">
                  <c:v>0.0</c:v>
                </c:pt>
                <c:pt idx="2683">
                  <c:v>0.0</c:v>
                </c:pt>
                <c:pt idx="2684">
                  <c:v>0.0</c:v>
                </c:pt>
                <c:pt idx="2685">
                  <c:v>0.0</c:v>
                </c:pt>
                <c:pt idx="2686">
                  <c:v>0.0</c:v>
                </c:pt>
                <c:pt idx="2687">
                  <c:v>0.0</c:v>
                </c:pt>
                <c:pt idx="2688">
                  <c:v>0.0</c:v>
                </c:pt>
                <c:pt idx="2689">
                  <c:v>0.0</c:v>
                </c:pt>
                <c:pt idx="2690">
                  <c:v>0.0</c:v>
                </c:pt>
                <c:pt idx="2691">
                  <c:v>0.0</c:v>
                </c:pt>
                <c:pt idx="2692">
                  <c:v>0.0</c:v>
                </c:pt>
                <c:pt idx="2693">
                  <c:v>0.0</c:v>
                </c:pt>
                <c:pt idx="2694">
                  <c:v>0.0</c:v>
                </c:pt>
                <c:pt idx="2695">
                  <c:v>0.0</c:v>
                </c:pt>
                <c:pt idx="2696">
                  <c:v>0.0</c:v>
                </c:pt>
                <c:pt idx="2697">
                  <c:v>0.0</c:v>
                </c:pt>
                <c:pt idx="2698">
                  <c:v>0.0</c:v>
                </c:pt>
                <c:pt idx="2699">
                  <c:v>0.0</c:v>
                </c:pt>
                <c:pt idx="2700">
                  <c:v>0.0</c:v>
                </c:pt>
                <c:pt idx="2701">
                  <c:v>0.0</c:v>
                </c:pt>
                <c:pt idx="2702">
                  <c:v>0.0</c:v>
                </c:pt>
                <c:pt idx="2703">
                  <c:v>0.0</c:v>
                </c:pt>
                <c:pt idx="2704">
                  <c:v>0.0</c:v>
                </c:pt>
                <c:pt idx="2705">
                  <c:v>0.0</c:v>
                </c:pt>
                <c:pt idx="2706">
                  <c:v>0.0</c:v>
                </c:pt>
                <c:pt idx="2707">
                  <c:v>0.0</c:v>
                </c:pt>
                <c:pt idx="2708">
                  <c:v>0.0</c:v>
                </c:pt>
                <c:pt idx="2709">
                  <c:v>0.0</c:v>
                </c:pt>
                <c:pt idx="2710">
                  <c:v>0.0</c:v>
                </c:pt>
                <c:pt idx="2711">
                  <c:v>0.0</c:v>
                </c:pt>
                <c:pt idx="2712">
                  <c:v>0.0</c:v>
                </c:pt>
                <c:pt idx="2713">
                  <c:v>0.0</c:v>
                </c:pt>
                <c:pt idx="2714">
                  <c:v>0.0</c:v>
                </c:pt>
                <c:pt idx="2715">
                  <c:v>0.0</c:v>
                </c:pt>
                <c:pt idx="2716">
                  <c:v>0.0</c:v>
                </c:pt>
                <c:pt idx="2717">
                  <c:v>0.0</c:v>
                </c:pt>
                <c:pt idx="2718">
                  <c:v>0.0</c:v>
                </c:pt>
                <c:pt idx="2719">
                  <c:v>0.0</c:v>
                </c:pt>
                <c:pt idx="2720">
                  <c:v>0.0</c:v>
                </c:pt>
                <c:pt idx="2721">
                  <c:v>0.0</c:v>
                </c:pt>
                <c:pt idx="2722">
                  <c:v>0.0</c:v>
                </c:pt>
                <c:pt idx="2723">
                  <c:v>0.0</c:v>
                </c:pt>
                <c:pt idx="2724">
                  <c:v>0.0</c:v>
                </c:pt>
                <c:pt idx="2725">
                  <c:v>0.0</c:v>
                </c:pt>
                <c:pt idx="2726">
                  <c:v>0.0</c:v>
                </c:pt>
                <c:pt idx="2727">
                  <c:v>0.0</c:v>
                </c:pt>
                <c:pt idx="2728">
                  <c:v>0.0</c:v>
                </c:pt>
                <c:pt idx="2729">
                  <c:v>0.0</c:v>
                </c:pt>
                <c:pt idx="2730">
                  <c:v>0.0</c:v>
                </c:pt>
                <c:pt idx="2731">
                  <c:v>0.0</c:v>
                </c:pt>
                <c:pt idx="2732">
                  <c:v>0.0</c:v>
                </c:pt>
                <c:pt idx="2733">
                  <c:v>0.0</c:v>
                </c:pt>
                <c:pt idx="2734">
                  <c:v>0.0</c:v>
                </c:pt>
                <c:pt idx="2735">
                  <c:v>0.0</c:v>
                </c:pt>
                <c:pt idx="2736">
                  <c:v>0.0</c:v>
                </c:pt>
                <c:pt idx="2737">
                  <c:v>0.0</c:v>
                </c:pt>
                <c:pt idx="2738">
                  <c:v>0.0</c:v>
                </c:pt>
                <c:pt idx="2739">
                  <c:v>0.0</c:v>
                </c:pt>
                <c:pt idx="2740">
                  <c:v>0.0</c:v>
                </c:pt>
                <c:pt idx="2741">
                  <c:v>0.0</c:v>
                </c:pt>
                <c:pt idx="2742">
                  <c:v>0.0</c:v>
                </c:pt>
                <c:pt idx="2743">
                  <c:v>0.0</c:v>
                </c:pt>
                <c:pt idx="2744">
                  <c:v>0.0</c:v>
                </c:pt>
                <c:pt idx="2745">
                  <c:v>0.0</c:v>
                </c:pt>
                <c:pt idx="2746">
                  <c:v>0.0</c:v>
                </c:pt>
                <c:pt idx="2747">
                  <c:v>0.0</c:v>
                </c:pt>
                <c:pt idx="2748">
                  <c:v>0.0</c:v>
                </c:pt>
                <c:pt idx="2749">
                  <c:v>0.0</c:v>
                </c:pt>
                <c:pt idx="2750">
                  <c:v>0.0</c:v>
                </c:pt>
                <c:pt idx="2751">
                  <c:v>0.0</c:v>
                </c:pt>
                <c:pt idx="2752">
                  <c:v>0.0</c:v>
                </c:pt>
                <c:pt idx="2753">
                  <c:v>0.0</c:v>
                </c:pt>
                <c:pt idx="2754">
                  <c:v>0.0</c:v>
                </c:pt>
                <c:pt idx="2755">
                  <c:v>0.0</c:v>
                </c:pt>
                <c:pt idx="2756">
                  <c:v>0.0</c:v>
                </c:pt>
                <c:pt idx="2757">
                  <c:v>0.0</c:v>
                </c:pt>
                <c:pt idx="2758">
                  <c:v>0.0</c:v>
                </c:pt>
                <c:pt idx="2759">
                  <c:v>0.0</c:v>
                </c:pt>
                <c:pt idx="2760">
                  <c:v>0.0</c:v>
                </c:pt>
                <c:pt idx="2761">
                  <c:v>0.0</c:v>
                </c:pt>
                <c:pt idx="2762">
                  <c:v>0.0</c:v>
                </c:pt>
                <c:pt idx="2763">
                  <c:v>0.0</c:v>
                </c:pt>
                <c:pt idx="2764">
                  <c:v>0.0</c:v>
                </c:pt>
                <c:pt idx="2765">
                  <c:v>0.0</c:v>
                </c:pt>
                <c:pt idx="2766">
                  <c:v>0.0</c:v>
                </c:pt>
                <c:pt idx="2767">
                  <c:v>0.0</c:v>
                </c:pt>
                <c:pt idx="2768">
                  <c:v>0.0</c:v>
                </c:pt>
                <c:pt idx="2769">
                  <c:v>0.0</c:v>
                </c:pt>
                <c:pt idx="2770">
                  <c:v>0.0</c:v>
                </c:pt>
                <c:pt idx="2771">
                  <c:v>0.0</c:v>
                </c:pt>
                <c:pt idx="2772">
                  <c:v>0.0</c:v>
                </c:pt>
                <c:pt idx="2773">
                  <c:v>0.0</c:v>
                </c:pt>
                <c:pt idx="2774">
                  <c:v>0.0</c:v>
                </c:pt>
                <c:pt idx="2775">
                  <c:v>0.0</c:v>
                </c:pt>
                <c:pt idx="2776">
                  <c:v>0.0</c:v>
                </c:pt>
                <c:pt idx="2777">
                  <c:v>0.0</c:v>
                </c:pt>
                <c:pt idx="2778">
                  <c:v>0.0</c:v>
                </c:pt>
                <c:pt idx="2779">
                  <c:v>0.0</c:v>
                </c:pt>
                <c:pt idx="2780">
                  <c:v>0.0</c:v>
                </c:pt>
                <c:pt idx="2781">
                  <c:v>0.0</c:v>
                </c:pt>
                <c:pt idx="2782">
                  <c:v>0.0</c:v>
                </c:pt>
                <c:pt idx="2783">
                  <c:v>0.0</c:v>
                </c:pt>
                <c:pt idx="2784">
                  <c:v>0.0</c:v>
                </c:pt>
                <c:pt idx="2785">
                  <c:v>0.0</c:v>
                </c:pt>
                <c:pt idx="2786">
                  <c:v>0.0</c:v>
                </c:pt>
                <c:pt idx="2787">
                  <c:v>0.0</c:v>
                </c:pt>
                <c:pt idx="2788">
                  <c:v>0.0</c:v>
                </c:pt>
                <c:pt idx="2789">
                  <c:v>0.0</c:v>
                </c:pt>
                <c:pt idx="2790">
                  <c:v>0.0</c:v>
                </c:pt>
                <c:pt idx="2791">
                  <c:v>0.0</c:v>
                </c:pt>
                <c:pt idx="2792">
                  <c:v>0.0</c:v>
                </c:pt>
                <c:pt idx="2793">
                  <c:v>0.0</c:v>
                </c:pt>
                <c:pt idx="2794">
                  <c:v>0.0</c:v>
                </c:pt>
                <c:pt idx="2795">
                  <c:v>0.0</c:v>
                </c:pt>
                <c:pt idx="2796">
                  <c:v>0.0</c:v>
                </c:pt>
                <c:pt idx="2797">
                  <c:v>0.0</c:v>
                </c:pt>
                <c:pt idx="2798">
                  <c:v>0.0</c:v>
                </c:pt>
                <c:pt idx="2799">
                  <c:v>0.0</c:v>
                </c:pt>
                <c:pt idx="2800">
                  <c:v>0.0</c:v>
                </c:pt>
                <c:pt idx="2801">
                  <c:v>0.0</c:v>
                </c:pt>
                <c:pt idx="2802">
                  <c:v>0.0</c:v>
                </c:pt>
                <c:pt idx="2803">
                  <c:v>0.0</c:v>
                </c:pt>
                <c:pt idx="2804">
                  <c:v>0.0</c:v>
                </c:pt>
                <c:pt idx="2805">
                  <c:v>0.0</c:v>
                </c:pt>
                <c:pt idx="2806">
                  <c:v>0.0</c:v>
                </c:pt>
                <c:pt idx="2807">
                  <c:v>0.0</c:v>
                </c:pt>
                <c:pt idx="2808">
                  <c:v>0.0</c:v>
                </c:pt>
                <c:pt idx="2809">
                  <c:v>0.0</c:v>
                </c:pt>
                <c:pt idx="2810">
                  <c:v>0.0</c:v>
                </c:pt>
                <c:pt idx="2811">
                  <c:v>0.0</c:v>
                </c:pt>
                <c:pt idx="2812">
                  <c:v>0.0</c:v>
                </c:pt>
                <c:pt idx="2813">
                  <c:v>0.0</c:v>
                </c:pt>
                <c:pt idx="2814">
                  <c:v>0.0</c:v>
                </c:pt>
                <c:pt idx="2815">
                  <c:v>0.0</c:v>
                </c:pt>
                <c:pt idx="2816">
                  <c:v>0.0</c:v>
                </c:pt>
                <c:pt idx="2817">
                  <c:v>0.0</c:v>
                </c:pt>
                <c:pt idx="2818">
                  <c:v>0.0</c:v>
                </c:pt>
                <c:pt idx="2819">
                  <c:v>0.0</c:v>
                </c:pt>
                <c:pt idx="2820">
                  <c:v>0.0</c:v>
                </c:pt>
                <c:pt idx="2821">
                  <c:v>0.0</c:v>
                </c:pt>
                <c:pt idx="2822">
                  <c:v>0.0</c:v>
                </c:pt>
                <c:pt idx="2823">
                  <c:v>0.0</c:v>
                </c:pt>
                <c:pt idx="2824">
                  <c:v>0.0</c:v>
                </c:pt>
                <c:pt idx="2825">
                  <c:v>0.0</c:v>
                </c:pt>
                <c:pt idx="2826">
                  <c:v>0.0</c:v>
                </c:pt>
                <c:pt idx="2827">
                  <c:v>0.0</c:v>
                </c:pt>
                <c:pt idx="2828">
                  <c:v>0.0</c:v>
                </c:pt>
                <c:pt idx="2829">
                  <c:v>0.0</c:v>
                </c:pt>
                <c:pt idx="2830">
                  <c:v>0.0</c:v>
                </c:pt>
                <c:pt idx="2831">
                  <c:v>0.0</c:v>
                </c:pt>
                <c:pt idx="2832">
                  <c:v>0.0</c:v>
                </c:pt>
                <c:pt idx="2833">
                  <c:v>0.0</c:v>
                </c:pt>
                <c:pt idx="2834">
                  <c:v>0.0</c:v>
                </c:pt>
                <c:pt idx="2835">
                  <c:v>0.0</c:v>
                </c:pt>
                <c:pt idx="2836">
                  <c:v>0.0</c:v>
                </c:pt>
                <c:pt idx="2837">
                  <c:v>0.0</c:v>
                </c:pt>
                <c:pt idx="2838">
                  <c:v>0.0</c:v>
                </c:pt>
                <c:pt idx="2839">
                  <c:v>0.0</c:v>
                </c:pt>
                <c:pt idx="2840">
                  <c:v>0.0</c:v>
                </c:pt>
                <c:pt idx="2841">
                  <c:v>0.0</c:v>
                </c:pt>
                <c:pt idx="2842">
                  <c:v>0.0</c:v>
                </c:pt>
                <c:pt idx="2843">
                  <c:v>0.0</c:v>
                </c:pt>
                <c:pt idx="2844">
                  <c:v>0.0</c:v>
                </c:pt>
                <c:pt idx="2845">
                  <c:v>0.0</c:v>
                </c:pt>
                <c:pt idx="2846">
                  <c:v>0.0</c:v>
                </c:pt>
                <c:pt idx="2847">
                  <c:v>0.0</c:v>
                </c:pt>
                <c:pt idx="2848">
                  <c:v>0.0</c:v>
                </c:pt>
                <c:pt idx="2849">
                  <c:v>0.0</c:v>
                </c:pt>
                <c:pt idx="2850">
                  <c:v>0.0</c:v>
                </c:pt>
                <c:pt idx="2851">
                  <c:v>0.0</c:v>
                </c:pt>
                <c:pt idx="2852">
                  <c:v>0.0</c:v>
                </c:pt>
                <c:pt idx="2853">
                  <c:v>0.0</c:v>
                </c:pt>
                <c:pt idx="2854">
                  <c:v>0.0</c:v>
                </c:pt>
                <c:pt idx="2855">
                  <c:v>0.0</c:v>
                </c:pt>
                <c:pt idx="2856">
                  <c:v>0.0</c:v>
                </c:pt>
                <c:pt idx="2857">
                  <c:v>0.0</c:v>
                </c:pt>
                <c:pt idx="2858">
                  <c:v>0.0</c:v>
                </c:pt>
                <c:pt idx="2859">
                  <c:v>0.0</c:v>
                </c:pt>
                <c:pt idx="2860">
                  <c:v>0.0</c:v>
                </c:pt>
                <c:pt idx="2861">
                  <c:v>0.0</c:v>
                </c:pt>
                <c:pt idx="2862">
                  <c:v>0.0</c:v>
                </c:pt>
                <c:pt idx="2863">
                  <c:v>0.0</c:v>
                </c:pt>
                <c:pt idx="2864">
                  <c:v>0.0</c:v>
                </c:pt>
                <c:pt idx="2865">
                  <c:v>0.0</c:v>
                </c:pt>
                <c:pt idx="2866">
                  <c:v>0.0</c:v>
                </c:pt>
                <c:pt idx="2867">
                  <c:v>0.0</c:v>
                </c:pt>
                <c:pt idx="2868">
                  <c:v>0.0</c:v>
                </c:pt>
                <c:pt idx="2869">
                  <c:v>0.0</c:v>
                </c:pt>
                <c:pt idx="2870">
                  <c:v>0.0</c:v>
                </c:pt>
                <c:pt idx="2871">
                  <c:v>0.0</c:v>
                </c:pt>
                <c:pt idx="2872">
                  <c:v>0.0</c:v>
                </c:pt>
                <c:pt idx="2873">
                  <c:v>0.0</c:v>
                </c:pt>
                <c:pt idx="2874">
                  <c:v>0.0</c:v>
                </c:pt>
                <c:pt idx="2875">
                  <c:v>0.0</c:v>
                </c:pt>
                <c:pt idx="2876">
                  <c:v>0.0</c:v>
                </c:pt>
                <c:pt idx="2877">
                  <c:v>0.0</c:v>
                </c:pt>
                <c:pt idx="2878">
                  <c:v>0.0</c:v>
                </c:pt>
                <c:pt idx="2879">
                  <c:v>0.0</c:v>
                </c:pt>
                <c:pt idx="2880">
                  <c:v>0.0</c:v>
                </c:pt>
                <c:pt idx="2881">
                  <c:v>0.0</c:v>
                </c:pt>
                <c:pt idx="2882">
                  <c:v>0.0</c:v>
                </c:pt>
                <c:pt idx="2883">
                  <c:v>0.0</c:v>
                </c:pt>
                <c:pt idx="2884">
                  <c:v>0.0</c:v>
                </c:pt>
                <c:pt idx="2885">
                  <c:v>0.0</c:v>
                </c:pt>
                <c:pt idx="2886">
                  <c:v>0.0</c:v>
                </c:pt>
                <c:pt idx="2887">
                  <c:v>0.0</c:v>
                </c:pt>
                <c:pt idx="2888">
                  <c:v>0.0</c:v>
                </c:pt>
                <c:pt idx="2889">
                  <c:v>0.0</c:v>
                </c:pt>
                <c:pt idx="2890">
                  <c:v>0.0</c:v>
                </c:pt>
                <c:pt idx="2891">
                  <c:v>0.0</c:v>
                </c:pt>
                <c:pt idx="2892">
                  <c:v>0.0</c:v>
                </c:pt>
                <c:pt idx="2893">
                  <c:v>0.0</c:v>
                </c:pt>
                <c:pt idx="2894">
                  <c:v>0.0</c:v>
                </c:pt>
                <c:pt idx="2895">
                  <c:v>0.0</c:v>
                </c:pt>
                <c:pt idx="2896">
                  <c:v>0.0</c:v>
                </c:pt>
                <c:pt idx="2897">
                  <c:v>0.0</c:v>
                </c:pt>
                <c:pt idx="2898">
                  <c:v>0.0</c:v>
                </c:pt>
                <c:pt idx="2899">
                  <c:v>0.0</c:v>
                </c:pt>
                <c:pt idx="2900">
                  <c:v>0.0</c:v>
                </c:pt>
                <c:pt idx="2901">
                  <c:v>0.0</c:v>
                </c:pt>
                <c:pt idx="2902">
                  <c:v>0.0</c:v>
                </c:pt>
                <c:pt idx="2903">
                  <c:v>0.0</c:v>
                </c:pt>
                <c:pt idx="2904">
                  <c:v>0.0</c:v>
                </c:pt>
                <c:pt idx="2905">
                  <c:v>0.0</c:v>
                </c:pt>
                <c:pt idx="2906">
                  <c:v>0.0</c:v>
                </c:pt>
                <c:pt idx="2907">
                  <c:v>0.0</c:v>
                </c:pt>
                <c:pt idx="2908">
                  <c:v>0.0</c:v>
                </c:pt>
                <c:pt idx="2909">
                  <c:v>0.0</c:v>
                </c:pt>
                <c:pt idx="2910">
                  <c:v>0.0</c:v>
                </c:pt>
                <c:pt idx="2911">
                  <c:v>0.0</c:v>
                </c:pt>
                <c:pt idx="2912">
                  <c:v>0.0</c:v>
                </c:pt>
                <c:pt idx="2913">
                  <c:v>0.0</c:v>
                </c:pt>
                <c:pt idx="2914">
                  <c:v>0.0</c:v>
                </c:pt>
                <c:pt idx="2915">
                  <c:v>0.0</c:v>
                </c:pt>
                <c:pt idx="2916">
                  <c:v>0.0</c:v>
                </c:pt>
                <c:pt idx="2917">
                  <c:v>0.0</c:v>
                </c:pt>
                <c:pt idx="2918">
                  <c:v>0.0</c:v>
                </c:pt>
                <c:pt idx="2919">
                  <c:v>0.0</c:v>
                </c:pt>
                <c:pt idx="2920">
                  <c:v>0.0</c:v>
                </c:pt>
                <c:pt idx="2921">
                  <c:v>0.0</c:v>
                </c:pt>
                <c:pt idx="2922">
                  <c:v>0.0</c:v>
                </c:pt>
                <c:pt idx="2923">
                  <c:v>0.0</c:v>
                </c:pt>
                <c:pt idx="2924">
                  <c:v>0.0</c:v>
                </c:pt>
                <c:pt idx="2925">
                  <c:v>0.0</c:v>
                </c:pt>
                <c:pt idx="2926">
                  <c:v>0.0</c:v>
                </c:pt>
                <c:pt idx="2927">
                  <c:v>0.0</c:v>
                </c:pt>
                <c:pt idx="2928">
                  <c:v>0.0</c:v>
                </c:pt>
                <c:pt idx="2929">
                  <c:v>0.0</c:v>
                </c:pt>
                <c:pt idx="2930">
                  <c:v>0.0</c:v>
                </c:pt>
                <c:pt idx="2931">
                  <c:v>0.0</c:v>
                </c:pt>
                <c:pt idx="2932">
                  <c:v>0.0</c:v>
                </c:pt>
                <c:pt idx="2933">
                  <c:v>0.0</c:v>
                </c:pt>
                <c:pt idx="2934">
                  <c:v>0.0</c:v>
                </c:pt>
                <c:pt idx="2935">
                  <c:v>0.0</c:v>
                </c:pt>
                <c:pt idx="2936">
                  <c:v>0.0</c:v>
                </c:pt>
                <c:pt idx="2937">
                  <c:v>0.0</c:v>
                </c:pt>
                <c:pt idx="2938">
                  <c:v>0.0</c:v>
                </c:pt>
                <c:pt idx="2939">
                  <c:v>0.0</c:v>
                </c:pt>
                <c:pt idx="2940">
                  <c:v>0.0</c:v>
                </c:pt>
                <c:pt idx="2941">
                  <c:v>0.0</c:v>
                </c:pt>
                <c:pt idx="2942">
                  <c:v>0.0</c:v>
                </c:pt>
                <c:pt idx="2943">
                  <c:v>0.0</c:v>
                </c:pt>
                <c:pt idx="2944">
                  <c:v>0.0</c:v>
                </c:pt>
                <c:pt idx="2945">
                  <c:v>0.0</c:v>
                </c:pt>
                <c:pt idx="2946">
                  <c:v>0.0</c:v>
                </c:pt>
                <c:pt idx="2947">
                  <c:v>0.0</c:v>
                </c:pt>
                <c:pt idx="2948">
                  <c:v>0.0</c:v>
                </c:pt>
                <c:pt idx="2949">
                  <c:v>0.0</c:v>
                </c:pt>
                <c:pt idx="2950">
                  <c:v>0.0</c:v>
                </c:pt>
                <c:pt idx="2951">
                  <c:v>0.0</c:v>
                </c:pt>
                <c:pt idx="2952">
                  <c:v>0.0</c:v>
                </c:pt>
                <c:pt idx="2953">
                  <c:v>0.0</c:v>
                </c:pt>
                <c:pt idx="2954">
                  <c:v>0.0</c:v>
                </c:pt>
                <c:pt idx="2955">
                  <c:v>0.0</c:v>
                </c:pt>
                <c:pt idx="2956">
                  <c:v>0.0</c:v>
                </c:pt>
                <c:pt idx="2957">
                  <c:v>0.0</c:v>
                </c:pt>
                <c:pt idx="2958">
                  <c:v>0.0</c:v>
                </c:pt>
                <c:pt idx="2959">
                  <c:v>0.0</c:v>
                </c:pt>
                <c:pt idx="2960">
                  <c:v>0.0</c:v>
                </c:pt>
                <c:pt idx="2961">
                  <c:v>0.0</c:v>
                </c:pt>
                <c:pt idx="2962">
                  <c:v>0.0</c:v>
                </c:pt>
                <c:pt idx="2963">
                  <c:v>0.0</c:v>
                </c:pt>
                <c:pt idx="2964">
                  <c:v>0.0</c:v>
                </c:pt>
                <c:pt idx="2965">
                  <c:v>0.0</c:v>
                </c:pt>
                <c:pt idx="2966">
                  <c:v>0.0</c:v>
                </c:pt>
                <c:pt idx="2967">
                  <c:v>0.0</c:v>
                </c:pt>
                <c:pt idx="2968">
                  <c:v>0.0</c:v>
                </c:pt>
                <c:pt idx="2969">
                  <c:v>0.0</c:v>
                </c:pt>
                <c:pt idx="2970">
                  <c:v>0.0</c:v>
                </c:pt>
                <c:pt idx="2971">
                  <c:v>0.0</c:v>
                </c:pt>
                <c:pt idx="2972">
                  <c:v>0.0</c:v>
                </c:pt>
                <c:pt idx="2973">
                  <c:v>0.0</c:v>
                </c:pt>
                <c:pt idx="2974">
                  <c:v>0.0</c:v>
                </c:pt>
                <c:pt idx="2975">
                  <c:v>0.0</c:v>
                </c:pt>
                <c:pt idx="2976">
                  <c:v>0.0</c:v>
                </c:pt>
                <c:pt idx="2977">
                  <c:v>0.0</c:v>
                </c:pt>
                <c:pt idx="2978">
                  <c:v>0.0</c:v>
                </c:pt>
                <c:pt idx="2979">
                  <c:v>0.0</c:v>
                </c:pt>
                <c:pt idx="2980">
                  <c:v>0.0</c:v>
                </c:pt>
                <c:pt idx="2981">
                  <c:v>0.0</c:v>
                </c:pt>
                <c:pt idx="2982">
                  <c:v>0.0</c:v>
                </c:pt>
                <c:pt idx="2983">
                  <c:v>0.0</c:v>
                </c:pt>
                <c:pt idx="2984">
                  <c:v>0.0</c:v>
                </c:pt>
                <c:pt idx="2985">
                  <c:v>0.0</c:v>
                </c:pt>
                <c:pt idx="2986">
                  <c:v>0.0</c:v>
                </c:pt>
                <c:pt idx="2987">
                  <c:v>0.0</c:v>
                </c:pt>
                <c:pt idx="2988">
                  <c:v>0.0</c:v>
                </c:pt>
                <c:pt idx="2989">
                  <c:v>0.0</c:v>
                </c:pt>
                <c:pt idx="2990">
                  <c:v>0.0</c:v>
                </c:pt>
                <c:pt idx="2991">
                  <c:v>0.0</c:v>
                </c:pt>
                <c:pt idx="2992">
                  <c:v>0.0</c:v>
                </c:pt>
                <c:pt idx="2993">
                  <c:v>0.0</c:v>
                </c:pt>
                <c:pt idx="2994">
                  <c:v>0.0</c:v>
                </c:pt>
                <c:pt idx="2995">
                  <c:v>0.0</c:v>
                </c:pt>
                <c:pt idx="2996">
                  <c:v>0.0</c:v>
                </c:pt>
                <c:pt idx="2997">
                  <c:v>0.0</c:v>
                </c:pt>
                <c:pt idx="2998">
                  <c:v>0.0</c:v>
                </c:pt>
                <c:pt idx="2999">
                  <c:v>0.0</c:v>
                </c:pt>
                <c:pt idx="3000">
                  <c:v>0.0</c:v>
                </c:pt>
                <c:pt idx="3001">
                  <c:v>0.0</c:v>
                </c:pt>
                <c:pt idx="3002">
                  <c:v>0.0</c:v>
                </c:pt>
                <c:pt idx="3003">
                  <c:v>0.0</c:v>
                </c:pt>
                <c:pt idx="3004">
                  <c:v>0.0</c:v>
                </c:pt>
                <c:pt idx="3005">
                  <c:v>0.0</c:v>
                </c:pt>
                <c:pt idx="3006">
                  <c:v>0.0</c:v>
                </c:pt>
                <c:pt idx="3007">
                  <c:v>0.0</c:v>
                </c:pt>
                <c:pt idx="3008">
                  <c:v>0.0</c:v>
                </c:pt>
                <c:pt idx="3009">
                  <c:v>0.0</c:v>
                </c:pt>
                <c:pt idx="3010">
                  <c:v>0.0</c:v>
                </c:pt>
                <c:pt idx="3011">
                  <c:v>0.0</c:v>
                </c:pt>
                <c:pt idx="3012">
                  <c:v>0.0</c:v>
                </c:pt>
                <c:pt idx="3013">
                  <c:v>0.0</c:v>
                </c:pt>
                <c:pt idx="3014">
                  <c:v>0.0</c:v>
                </c:pt>
                <c:pt idx="3015">
                  <c:v>0.0</c:v>
                </c:pt>
                <c:pt idx="3016">
                  <c:v>0.0</c:v>
                </c:pt>
                <c:pt idx="3017">
                  <c:v>0.0</c:v>
                </c:pt>
                <c:pt idx="3018">
                  <c:v>0.0</c:v>
                </c:pt>
                <c:pt idx="3019">
                  <c:v>0.0</c:v>
                </c:pt>
                <c:pt idx="3020">
                  <c:v>0.0</c:v>
                </c:pt>
                <c:pt idx="3021">
                  <c:v>0.0</c:v>
                </c:pt>
                <c:pt idx="3022">
                  <c:v>0.0</c:v>
                </c:pt>
                <c:pt idx="3023">
                  <c:v>0.0</c:v>
                </c:pt>
                <c:pt idx="3024">
                  <c:v>0.0</c:v>
                </c:pt>
                <c:pt idx="3025">
                  <c:v>0.0</c:v>
                </c:pt>
                <c:pt idx="3026">
                  <c:v>0.0</c:v>
                </c:pt>
                <c:pt idx="3027">
                  <c:v>0.0</c:v>
                </c:pt>
                <c:pt idx="3028">
                  <c:v>0.0</c:v>
                </c:pt>
                <c:pt idx="3029">
                  <c:v>0.0</c:v>
                </c:pt>
                <c:pt idx="3030">
                  <c:v>0.0</c:v>
                </c:pt>
                <c:pt idx="3031">
                  <c:v>0.0</c:v>
                </c:pt>
                <c:pt idx="3032">
                  <c:v>0.0</c:v>
                </c:pt>
                <c:pt idx="3033">
                  <c:v>0.0</c:v>
                </c:pt>
                <c:pt idx="3034">
                  <c:v>0.0</c:v>
                </c:pt>
                <c:pt idx="3035">
                  <c:v>0.0</c:v>
                </c:pt>
                <c:pt idx="3036">
                  <c:v>0.0</c:v>
                </c:pt>
                <c:pt idx="3037">
                  <c:v>0.0</c:v>
                </c:pt>
                <c:pt idx="3038">
                  <c:v>0.0</c:v>
                </c:pt>
                <c:pt idx="3039">
                  <c:v>0.0</c:v>
                </c:pt>
                <c:pt idx="3040">
                  <c:v>0.0</c:v>
                </c:pt>
                <c:pt idx="3041">
                  <c:v>0.0</c:v>
                </c:pt>
                <c:pt idx="3042">
                  <c:v>0.0</c:v>
                </c:pt>
                <c:pt idx="3043">
                  <c:v>0.0</c:v>
                </c:pt>
                <c:pt idx="3044">
                  <c:v>0.0</c:v>
                </c:pt>
                <c:pt idx="3045">
                  <c:v>0.0</c:v>
                </c:pt>
                <c:pt idx="3046">
                  <c:v>0.0</c:v>
                </c:pt>
                <c:pt idx="3047">
                  <c:v>0.0</c:v>
                </c:pt>
                <c:pt idx="3048">
                  <c:v>0.0</c:v>
                </c:pt>
                <c:pt idx="3049">
                  <c:v>0.0</c:v>
                </c:pt>
                <c:pt idx="3050">
                  <c:v>0.0</c:v>
                </c:pt>
                <c:pt idx="3051">
                  <c:v>0.0</c:v>
                </c:pt>
                <c:pt idx="3052">
                  <c:v>0.0</c:v>
                </c:pt>
                <c:pt idx="3053">
                  <c:v>0.0</c:v>
                </c:pt>
                <c:pt idx="3054">
                  <c:v>0.0</c:v>
                </c:pt>
                <c:pt idx="3055">
                  <c:v>0.0</c:v>
                </c:pt>
                <c:pt idx="3056">
                  <c:v>0.0</c:v>
                </c:pt>
                <c:pt idx="3057">
                  <c:v>0.0</c:v>
                </c:pt>
                <c:pt idx="3058">
                  <c:v>0.0</c:v>
                </c:pt>
                <c:pt idx="3059">
                  <c:v>0.0</c:v>
                </c:pt>
                <c:pt idx="3060">
                  <c:v>0.0</c:v>
                </c:pt>
                <c:pt idx="3061">
                  <c:v>0.0</c:v>
                </c:pt>
                <c:pt idx="3062">
                  <c:v>0.0</c:v>
                </c:pt>
                <c:pt idx="3063">
                  <c:v>0.0</c:v>
                </c:pt>
                <c:pt idx="3064">
                  <c:v>0.0</c:v>
                </c:pt>
                <c:pt idx="3065">
                  <c:v>0.0</c:v>
                </c:pt>
                <c:pt idx="3066">
                  <c:v>0.0</c:v>
                </c:pt>
                <c:pt idx="3067">
                  <c:v>0.0</c:v>
                </c:pt>
                <c:pt idx="3068">
                  <c:v>0.0</c:v>
                </c:pt>
                <c:pt idx="3069">
                  <c:v>0.0</c:v>
                </c:pt>
                <c:pt idx="3070">
                  <c:v>0.0</c:v>
                </c:pt>
                <c:pt idx="3071">
                  <c:v>0.0</c:v>
                </c:pt>
                <c:pt idx="3072">
                  <c:v>0.0</c:v>
                </c:pt>
                <c:pt idx="3073">
                  <c:v>0.0</c:v>
                </c:pt>
                <c:pt idx="3074">
                  <c:v>0.0</c:v>
                </c:pt>
                <c:pt idx="3075">
                  <c:v>0.0</c:v>
                </c:pt>
                <c:pt idx="3076">
                  <c:v>0.0</c:v>
                </c:pt>
                <c:pt idx="3077">
                  <c:v>0.0</c:v>
                </c:pt>
                <c:pt idx="3078">
                  <c:v>0.0</c:v>
                </c:pt>
                <c:pt idx="3079">
                  <c:v>0.0</c:v>
                </c:pt>
                <c:pt idx="3080">
                  <c:v>0.0</c:v>
                </c:pt>
                <c:pt idx="3081">
                  <c:v>0.0</c:v>
                </c:pt>
                <c:pt idx="3082">
                  <c:v>0.0</c:v>
                </c:pt>
                <c:pt idx="3083">
                  <c:v>0.0</c:v>
                </c:pt>
                <c:pt idx="3084">
                  <c:v>0.0</c:v>
                </c:pt>
                <c:pt idx="3085">
                  <c:v>0.0</c:v>
                </c:pt>
                <c:pt idx="3086">
                  <c:v>0.0</c:v>
                </c:pt>
                <c:pt idx="3087">
                  <c:v>0.0</c:v>
                </c:pt>
                <c:pt idx="3088">
                  <c:v>0.0</c:v>
                </c:pt>
                <c:pt idx="3089">
                  <c:v>0.0</c:v>
                </c:pt>
                <c:pt idx="3090">
                  <c:v>0.0</c:v>
                </c:pt>
                <c:pt idx="3091">
                  <c:v>0.0</c:v>
                </c:pt>
                <c:pt idx="3092">
                  <c:v>0.0</c:v>
                </c:pt>
                <c:pt idx="3093">
                  <c:v>0.0</c:v>
                </c:pt>
                <c:pt idx="3094">
                  <c:v>0.0</c:v>
                </c:pt>
                <c:pt idx="3095">
                  <c:v>0.0</c:v>
                </c:pt>
                <c:pt idx="3096">
                  <c:v>0.0</c:v>
                </c:pt>
                <c:pt idx="3097">
                  <c:v>0.0</c:v>
                </c:pt>
                <c:pt idx="3098">
                  <c:v>0.0</c:v>
                </c:pt>
                <c:pt idx="3099">
                  <c:v>0.0</c:v>
                </c:pt>
                <c:pt idx="3100">
                  <c:v>0.0</c:v>
                </c:pt>
                <c:pt idx="3101">
                  <c:v>0.0</c:v>
                </c:pt>
                <c:pt idx="3102">
                  <c:v>0.0</c:v>
                </c:pt>
                <c:pt idx="3103">
                  <c:v>0.0</c:v>
                </c:pt>
                <c:pt idx="3104">
                  <c:v>0.0</c:v>
                </c:pt>
                <c:pt idx="3105">
                  <c:v>0.0</c:v>
                </c:pt>
                <c:pt idx="3106">
                  <c:v>0.0</c:v>
                </c:pt>
                <c:pt idx="3107">
                  <c:v>0.0</c:v>
                </c:pt>
                <c:pt idx="3108">
                  <c:v>0.0</c:v>
                </c:pt>
                <c:pt idx="3109">
                  <c:v>0.0</c:v>
                </c:pt>
                <c:pt idx="3110">
                  <c:v>0.0</c:v>
                </c:pt>
                <c:pt idx="3111">
                  <c:v>0.0</c:v>
                </c:pt>
                <c:pt idx="3112">
                  <c:v>0.0</c:v>
                </c:pt>
                <c:pt idx="3113">
                  <c:v>0.0</c:v>
                </c:pt>
                <c:pt idx="3114">
                  <c:v>0.0</c:v>
                </c:pt>
                <c:pt idx="3115">
                  <c:v>0.0</c:v>
                </c:pt>
                <c:pt idx="3116">
                  <c:v>0.0</c:v>
                </c:pt>
                <c:pt idx="3117">
                  <c:v>0.0</c:v>
                </c:pt>
                <c:pt idx="3118">
                  <c:v>0.0</c:v>
                </c:pt>
                <c:pt idx="3119">
                  <c:v>0.0</c:v>
                </c:pt>
                <c:pt idx="3120">
                  <c:v>0.0</c:v>
                </c:pt>
                <c:pt idx="3121">
                  <c:v>0.0</c:v>
                </c:pt>
                <c:pt idx="3122">
                  <c:v>0.0</c:v>
                </c:pt>
                <c:pt idx="3123">
                  <c:v>0.0</c:v>
                </c:pt>
                <c:pt idx="3124">
                  <c:v>0.0</c:v>
                </c:pt>
                <c:pt idx="3125">
                  <c:v>0.0</c:v>
                </c:pt>
                <c:pt idx="3126">
                  <c:v>0.0</c:v>
                </c:pt>
                <c:pt idx="3127">
                  <c:v>0.0</c:v>
                </c:pt>
                <c:pt idx="3128">
                  <c:v>0.0</c:v>
                </c:pt>
                <c:pt idx="3129">
                  <c:v>0.0</c:v>
                </c:pt>
                <c:pt idx="3130">
                  <c:v>0.0</c:v>
                </c:pt>
                <c:pt idx="3131">
                  <c:v>0.0</c:v>
                </c:pt>
                <c:pt idx="3132">
                  <c:v>0.0</c:v>
                </c:pt>
                <c:pt idx="3133">
                  <c:v>0.0</c:v>
                </c:pt>
                <c:pt idx="3134">
                  <c:v>0.0</c:v>
                </c:pt>
                <c:pt idx="3135">
                  <c:v>0.0</c:v>
                </c:pt>
                <c:pt idx="3136">
                  <c:v>0.0</c:v>
                </c:pt>
                <c:pt idx="3137">
                  <c:v>0.0</c:v>
                </c:pt>
                <c:pt idx="3138">
                  <c:v>0.0</c:v>
                </c:pt>
                <c:pt idx="3139">
                  <c:v>0.0</c:v>
                </c:pt>
                <c:pt idx="3140">
                  <c:v>0.0</c:v>
                </c:pt>
                <c:pt idx="3141">
                  <c:v>0.0</c:v>
                </c:pt>
                <c:pt idx="3142">
                  <c:v>0.0</c:v>
                </c:pt>
                <c:pt idx="3143">
                  <c:v>0.0</c:v>
                </c:pt>
                <c:pt idx="3144">
                  <c:v>0.0</c:v>
                </c:pt>
                <c:pt idx="3145">
                  <c:v>0.0</c:v>
                </c:pt>
                <c:pt idx="3146">
                  <c:v>0.0</c:v>
                </c:pt>
                <c:pt idx="3147">
                  <c:v>0.0</c:v>
                </c:pt>
                <c:pt idx="3148">
                  <c:v>0.0</c:v>
                </c:pt>
                <c:pt idx="3149">
                  <c:v>0.0</c:v>
                </c:pt>
                <c:pt idx="3150">
                  <c:v>0.0</c:v>
                </c:pt>
                <c:pt idx="3151">
                  <c:v>0.0</c:v>
                </c:pt>
                <c:pt idx="3152">
                  <c:v>0.0</c:v>
                </c:pt>
                <c:pt idx="3153">
                  <c:v>0.0</c:v>
                </c:pt>
                <c:pt idx="3154">
                  <c:v>0.0</c:v>
                </c:pt>
                <c:pt idx="3155">
                  <c:v>0.0</c:v>
                </c:pt>
                <c:pt idx="3156">
                  <c:v>0.0</c:v>
                </c:pt>
                <c:pt idx="3157">
                  <c:v>0.0</c:v>
                </c:pt>
                <c:pt idx="3158">
                  <c:v>0.0</c:v>
                </c:pt>
                <c:pt idx="3159">
                  <c:v>0.0</c:v>
                </c:pt>
                <c:pt idx="3160">
                  <c:v>0.0</c:v>
                </c:pt>
                <c:pt idx="3161">
                  <c:v>0.0</c:v>
                </c:pt>
                <c:pt idx="3162">
                  <c:v>0.0</c:v>
                </c:pt>
                <c:pt idx="3163">
                  <c:v>0.0</c:v>
                </c:pt>
                <c:pt idx="3164">
                  <c:v>0.0</c:v>
                </c:pt>
                <c:pt idx="3165">
                  <c:v>0.0</c:v>
                </c:pt>
                <c:pt idx="3166">
                  <c:v>0.0</c:v>
                </c:pt>
                <c:pt idx="3167">
                  <c:v>0.0</c:v>
                </c:pt>
                <c:pt idx="3168">
                  <c:v>0.0</c:v>
                </c:pt>
                <c:pt idx="3169">
                  <c:v>0.0</c:v>
                </c:pt>
                <c:pt idx="3170">
                  <c:v>0.0</c:v>
                </c:pt>
                <c:pt idx="3171">
                  <c:v>0.0</c:v>
                </c:pt>
                <c:pt idx="3172">
                  <c:v>0.0</c:v>
                </c:pt>
                <c:pt idx="3173">
                  <c:v>0.0</c:v>
                </c:pt>
                <c:pt idx="3174">
                  <c:v>0.0</c:v>
                </c:pt>
                <c:pt idx="3175">
                  <c:v>0.0</c:v>
                </c:pt>
                <c:pt idx="3176">
                  <c:v>0.0</c:v>
                </c:pt>
                <c:pt idx="3177">
                  <c:v>0.0</c:v>
                </c:pt>
                <c:pt idx="3178">
                  <c:v>0.0</c:v>
                </c:pt>
                <c:pt idx="3179">
                  <c:v>0.0</c:v>
                </c:pt>
                <c:pt idx="3180">
                  <c:v>0.0</c:v>
                </c:pt>
                <c:pt idx="3181">
                  <c:v>0.0</c:v>
                </c:pt>
                <c:pt idx="3182">
                  <c:v>0.0</c:v>
                </c:pt>
                <c:pt idx="3183">
                  <c:v>0.0</c:v>
                </c:pt>
                <c:pt idx="3184">
                  <c:v>0.0</c:v>
                </c:pt>
                <c:pt idx="3185">
                  <c:v>0.0</c:v>
                </c:pt>
                <c:pt idx="3186">
                  <c:v>0.0</c:v>
                </c:pt>
                <c:pt idx="3187">
                  <c:v>0.0</c:v>
                </c:pt>
                <c:pt idx="3188">
                  <c:v>0.0</c:v>
                </c:pt>
                <c:pt idx="3189">
                  <c:v>0.0</c:v>
                </c:pt>
                <c:pt idx="3190">
                  <c:v>0.0</c:v>
                </c:pt>
                <c:pt idx="3191">
                  <c:v>0.0</c:v>
                </c:pt>
                <c:pt idx="3192">
                  <c:v>0.0</c:v>
                </c:pt>
                <c:pt idx="3193">
                  <c:v>0.0</c:v>
                </c:pt>
                <c:pt idx="3194">
                  <c:v>0.0</c:v>
                </c:pt>
                <c:pt idx="3195">
                  <c:v>0.0</c:v>
                </c:pt>
                <c:pt idx="3196">
                  <c:v>0.0</c:v>
                </c:pt>
                <c:pt idx="3197">
                  <c:v>0.0</c:v>
                </c:pt>
                <c:pt idx="3198">
                  <c:v>0.0</c:v>
                </c:pt>
                <c:pt idx="3199">
                  <c:v>0.0</c:v>
                </c:pt>
                <c:pt idx="3200">
                  <c:v>0.0</c:v>
                </c:pt>
                <c:pt idx="3201">
                  <c:v>0.0</c:v>
                </c:pt>
                <c:pt idx="3202">
                  <c:v>0.0</c:v>
                </c:pt>
                <c:pt idx="3203">
                  <c:v>0.0</c:v>
                </c:pt>
                <c:pt idx="3204">
                  <c:v>0.0</c:v>
                </c:pt>
                <c:pt idx="3205">
                  <c:v>0.0</c:v>
                </c:pt>
                <c:pt idx="3206">
                  <c:v>0.0</c:v>
                </c:pt>
                <c:pt idx="3207">
                  <c:v>0.0</c:v>
                </c:pt>
                <c:pt idx="3208">
                  <c:v>0.0</c:v>
                </c:pt>
                <c:pt idx="3209">
                  <c:v>0.0</c:v>
                </c:pt>
                <c:pt idx="3210">
                  <c:v>0.0</c:v>
                </c:pt>
                <c:pt idx="3211">
                  <c:v>0.0</c:v>
                </c:pt>
                <c:pt idx="3212">
                  <c:v>0.0</c:v>
                </c:pt>
                <c:pt idx="3213">
                  <c:v>0.0</c:v>
                </c:pt>
                <c:pt idx="3214">
                  <c:v>0.0</c:v>
                </c:pt>
                <c:pt idx="3215">
                  <c:v>0.0</c:v>
                </c:pt>
                <c:pt idx="3216">
                  <c:v>0.0</c:v>
                </c:pt>
                <c:pt idx="3217">
                  <c:v>0.0</c:v>
                </c:pt>
                <c:pt idx="3218">
                  <c:v>0.0</c:v>
                </c:pt>
                <c:pt idx="3219">
                  <c:v>0.0</c:v>
                </c:pt>
                <c:pt idx="3220">
                  <c:v>0.0</c:v>
                </c:pt>
                <c:pt idx="3221">
                  <c:v>0.0</c:v>
                </c:pt>
                <c:pt idx="3222">
                  <c:v>0.0</c:v>
                </c:pt>
                <c:pt idx="3223">
                  <c:v>0.0</c:v>
                </c:pt>
                <c:pt idx="3224">
                  <c:v>0.0</c:v>
                </c:pt>
                <c:pt idx="3225">
                  <c:v>0.0</c:v>
                </c:pt>
                <c:pt idx="3226">
                  <c:v>0.0</c:v>
                </c:pt>
                <c:pt idx="3227">
                  <c:v>0.0</c:v>
                </c:pt>
                <c:pt idx="3228">
                  <c:v>0.0</c:v>
                </c:pt>
                <c:pt idx="3229">
                  <c:v>0.0</c:v>
                </c:pt>
                <c:pt idx="3230">
                  <c:v>0.0</c:v>
                </c:pt>
                <c:pt idx="3231">
                  <c:v>0.0</c:v>
                </c:pt>
                <c:pt idx="3232">
                  <c:v>0.0</c:v>
                </c:pt>
                <c:pt idx="3233">
                  <c:v>0.0</c:v>
                </c:pt>
                <c:pt idx="3234">
                  <c:v>0.0</c:v>
                </c:pt>
                <c:pt idx="3235">
                  <c:v>0.0</c:v>
                </c:pt>
                <c:pt idx="3236">
                  <c:v>0.0</c:v>
                </c:pt>
                <c:pt idx="3237">
                  <c:v>0.0</c:v>
                </c:pt>
                <c:pt idx="3238">
                  <c:v>0.0</c:v>
                </c:pt>
                <c:pt idx="3239">
                  <c:v>0.0</c:v>
                </c:pt>
                <c:pt idx="3240">
                  <c:v>0.0</c:v>
                </c:pt>
                <c:pt idx="3241">
                  <c:v>0.0</c:v>
                </c:pt>
                <c:pt idx="3242">
                  <c:v>0.0</c:v>
                </c:pt>
                <c:pt idx="3243">
                  <c:v>0.0</c:v>
                </c:pt>
                <c:pt idx="3244">
                  <c:v>0.0</c:v>
                </c:pt>
                <c:pt idx="3245">
                  <c:v>0.0</c:v>
                </c:pt>
                <c:pt idx="3246">
                  <c:v>0.0</c:v>
                </c:pt>
                <c:pt idx="3247">
                  <c:v>0.0</c:v>
                </c:pt>
                <c:pt idx="3248">
                  <c:v>0.0</c:v>
                </c:pt>
                <c:pt idx="3249">
                  <c:v>0.0</c:v>
                </c:pt>
                <c:pt idx="3250">
                  <c:v>0.0</c:v>
                </c:pt>
                <c:pt idx="3251">
                  <c:v>0.0</c:v>
                </c:pt>
                <c:pt idx="3252">
                  <c:v>0.0</c:v>
                </c:pt>
                <c:pt idx="3253">
                  <c:v>0.0</c:v>
                </c:pt>
                <c:pt idx="3254">
                  <c:v>0.0</c:v>
                </c:pt>
                <c:pt idx="3255">
                  <c:v>0.0</c:v>
                </c:pt>
                <c:pt idx="3256">
                  <c:v>0.0</c:v>
                </c:pt>
                <c:pt idx="3257">
                  <c:v>0.0</c:v>
                </c:pt>
                <c:pt idx="3258">
                  <c:v>0.0</c:v>
                </c:pt>
                <c:pt idx="3259">
                  <c:v>0.0</c:v>
                </c:pt>
                <c:pt idx="3260">
                  <c:v>0.0</c:v>
                </c:pt>
                <c:pt idx="3261">
                  <c:v>0.0</c:v>
                </c:pt>
                <c:pt idx="3262">
                  <c:v>0.0</c:v>
                </c:pt>
                <c:pt idx="3263">
                  <c:v>0.0</c:v>
                </c:pt>
                <c:pt idx="3264">
                  <c:v>0.0</c:v>
                </c:pt>
                <c:pt idx="3265">
                  <c:v>0.0</c:v>
                </c:pt>
                <c:pt idx="3266">
                  <c:v>0.0</c:v>
                </c:pt>
                <c:pt idx="3267">
                  <c:v>0.0</c:v>
                </c:pt>
                <c:pt idx="3268">
                  <c:v>0.0</c:v>
                </c:pt>
                <c:pt idx="3269">
                  <c:v>0.0</c:v>
                </c:pt>
                <c:pt idx="3270">
                  <c:v>0.0</c:v>
                </c:pt>
                <c:pt idx="3271">
                  <c:v>0.0</c:v>
                </c:pt>
                <c:pt idx="3272">
                  <c:v>0.0</c:v>
                </c:pt>
                <c:pt idx="3273">
                  <c:v>0.0</c:v>
                </c:pt>
                <c:pt idx="3274">
                  <c:v>0.0</c:v>
                </c:pt>
                <c:pt idx="3275">
                  <c:v>0.0</c:v>
                </c:pt>
                <c:pt idx="3276">
                  <c:v>0.0</c:v>
                </c:pt>
                <c:pt idx="3277">
                  <c:v>0.0</c:v>
                </c:pt>
                <c:pt idx="3278">
                  <c:v>0.0</c:v>
                </c:pt>
                <c:pt idx="3279">
                  <c:v>0.0</c:v>
                </c:pt>
                <c:pt idx="3280">
                  <c:v>0.0</c:v>
                </c:pt>
                <c:pt idx="3281">
                  <c:v>0.0</c:v>
                </c:pt>
                <c:pt idx="3282">
                  <c:v>0.0</c:v>
                </c:pt>
                <c:pt idx="3283">
                  <c:v>0.0</c:v>
                </c:pt>
                <c:pt idx="3284">
                  <c:v>0.0</c:v>
                </c:pt>
                <c:pt idx="3285">
                  <c:v>0.0</c:v>
                </c:pt>
                <c:pt idx="3286">
                  <c:v>0.0</c:v>
                </c:pt>
                <c:pt idx="3287">
                  <c:v>0.0</c:v>
                </c:pt>
                <c:pt idx="3288">
                  <c:v>0.0</c:v>
                </c:pt>
                <c:pt idx="3289">
                  <c:v>0.0</c:v>
                </c:pt>
                <c:pt idx="3290">
                  <c:v>0.0</c:v>
                </c:pt>
                <c:pt idx="3291">
                  <c:v>0.0</c:v>
                </c:pt>
                <c:pt idx="3292">
                  <c:v>0.0</c:v>
                </c:pt>
                <c:pt idx="3293">
                  <c:v>0.0</c:v>
                </c:pt>
                <c:pt idx="3294">
                  <c:v>0.0</c:v>
                </c:pt>
                <c:pt idx="3295">
                  <c:v>0.0</c:v>
                </c:pt>
                <c:pt idx="3296">
                  <c:v>0.0</c:v>
                </c:pt>
                <c:pt idx="3297">
                  <c:v>0.0</c:v>
                </c:pt>
                <c:pt idx="3298">
                  <c:v>0.0</c:v>
                </c:pt>
                <c:pt idx="3299">
                  <c:v>0.0</c:v>
                </c:pt>
                <c:pt idx="3300">
                  <c:v>0.0</c:v>
                </c:pt>
                <c:pt idx="3301">
                  <c:v>0.0</c:v>
                </c:pt>
                <c:pt idx="3302">
                  <c:v>0.0</c:v>
                </c:pt>
                <c:pt idx="3303">
                  <c:v>0.0</c:v>
                </c:pt>
                <c:pt idx="3304">
                  <c:v>0.0</c:v>
                </c:pt>
                <c:pt idx="3305">
                  <c:v>0.0</c:v>
                </c:pt>
                <c:pt idx="3306">
                  <c:v>0.0</c:v>
                </c:pt>
                <c:pt idx="3307">
                  <c:v>0.0</c:v>
                </c:pt>
                <c:pt idx="3308">
                  <c:v>0.0</c:v>
                </c:pt>
                <c:pt idx="3309">
                  <c:v>0.0</c:v>
                </c:pt>
                <c:pt idx="3310">
                  <c:v>0.0</c:v>
                </c:pt>
                <c:pt idx="3311">
                  <c:v>0.0</c:v>
                </c:pt>
                <c:pt idx="3312">
                  <c:v>0.0</c:v>
                </c:pt>
                <c:pt idx="3313">
                  <c:v>0.0</c:v>
                </c:pt>
                <c:pt idx="3314">
                  <c:v>0.0</c:v>
                </c:pt>
                <c:pt idx="3315">
                  <c:v>0.0</c:v>
                </c:pt>
                <c:pt idx="3316">
                  <c:v>0.0</c:v>
                </c:pt>
                <c:pt idx="3317">
                  <c:v>0.0</c:v>
                </c:pt>
                <c:pt idx="3318">
                  <c:v>0.0</c:v>
                </c:pt>
                <c:pt idx="3319">
                  <c:v>0.0</c:v>
                </c:pt>
                <c:pt idx="3320">
                  <c:v>0.0</c:v>
                </c:pt>
                <c:pt idx="3321">
                  <c:v>0.0</c:v>
                </c:pt>
                <c:pt idx="3322">
                  <c:v>0.0</c:v>
                </c:pt>
                <c:pt idx="3323">
                  <c:v>0.0</c:v>
                </c:pt>
                <c:pt idx="3324">
                  <c:v>0.0</c:v>
                </c:pt>
                <c:pt idx="3325">
                  <c:v>0.0</c:v>
                </c:pt>
                <c:pt idx="3326">
                  <c:v>0.0</c:v>
                </c:pt>
                <c:pt idx="3327">
                  <c:v>0.0</c:v>
                </c:pt>
                <c:pt idx="3328">
                  <c:v>0.0</c:v>
                </c:pt>
                <c:pt idx="3329">
                  <c:v>0.0</c:v>
                </c:pt>
                <c:pt idx="3330">
                  <c:v>0.0</c:v>
                </c:pt>
                <c:pt idx="3331">
                  <c:v>0.0</c:v>
                </c:pt>
                <c:pt idx="3332">
                  <c:v>0.0</c:v>
                </c:pt>
                <c:pt idx="3333">
                  <c:v>0.0</c:v>
                </c:pt>
                <c:pt idx="3334">
                  <c:v>0.0</c:v>
                </c:pt>
                <c:pt idx="3335">
                  <c:v>0.0</c:v>
                </c:pt>
                <c:pt idx="3336">
                  <c:v>0.0</c:v>
                </c:pt>
                <c:pt idx="3337">
                  <c:v>0.0</c:v>
                </c:pt>
                <c:pt idx="3338">
                  <c:v>0.0</c:v>
                </c:pt>
                <c:pt idx="3339">
                  <c:v>0.0</c:v>
                </c:pt>
                <c:pt idx="3340">
                  <c:v>0.0</c:v>
                </c:pt>
                <c:pt idx="3341">
                  <c:v>0.0</c:v>
                </c:pt>
                <c:pt idx="3342">
                  <c:v>0.0</c:v>
                </c:pt>
                <c:pt idx="3343">
                  <c:v>0.0</c:v>
                </c:pt>
                <c:pt idx="3344">
                  <c:v>0.0</c:v>
                </c:pt>
                <c:pt idx="3345">
                  <c:v>0.0</c:v>
                </c:pt>
                <c:pt idx="3346">
                  <c:v>0.0</c:v>
                </c:pt>
                <c:pt idx="3347">
                  <c:v>0.0</c:v>
                </c:pt>
                <c:pt idx="3348">
                  <c:v>0.0</c:v>
                </c:pt>
                <c:pt idx="3349">
                  <c:v>0.0</c:v>
                </c:pt>
                <c:pt idx="3350">
                  <c:v>0.0</c:v>
                </c:pt>
                <c:pt idx="3351">
                  <c:v>0.0</c:v>
                </c:pt>
                <c:pt idx="3352">
                  <c:v>0.0</c:v>
                </c:pt>
                <c:pt idx="3353">
                  <c:v>0.0</c:v>
                </c:pt>
                <c:pt idx="3354">
                  <c:v>0.0</c:v>
                </c:pt>
                <c:pt idx="3355">
                  <c:v>0.0</c:v>
                </c:pt>
                <c:pt idx="3356">
                  <c:v>0.0</c:v>
                </c:pt>
                <c:pt idx="3357">
                  <c:v>0.0</c:v>
                </c:pt>
                <c:pt idx="3358">
                  <c:v>0.0</c:v>
                </c:pt>
                <c:pt idx="3359">
                  <c:v>0.0</c:v>
                </c:pt>
                <c:pt idx="3360">
                  <c:v>0.0</c:v>
                </c:pt>
                <c:pt idx="3361">
                  <c:v>0.0</c:v>
                </c:pt>
                <c:pt idx="3362">
                  <c:v>0.0</c:v>
                </c:pt>
                <c:pt idx="3363">
                  <c:v>0.0</c:v>
                </c:pt>
                <c:pt idx="3364">
                  <c:v>0.0</c:v>
                </c:pt>
                <c:pt idx="3365">
                  <c:v>0.0</c:v>
                </c:pt>
                <c:pt idx="3366">
                  <c:v>0.0</c:v>
                </c:pt>
                <c:pt idx="3367">
                  <c:v>0.0</c:v>
                </c:pt>
                <c:pt idx="3368">
                  <c:v>0.0</c:v>
                </c:pt>
                <c:pt idx="3369">
                  <c:v>0.0</c:v>
                </c:pt>
                <c:pt idx="3370">
                  <c:v>0.0</c:v>
                </c:pt>
                <c:pt idx="3371">
                  <c:v>0.0</c:v>
                </c:pt>
                <c:pt idx="3372">
                  <c:v>0.0</c:v>
                </c:pt>
                <c:pt idx="3373">
                  <c:v>0.0</c:v>
                </c:pt>
                <c:pt idx="3374">
                  <c:v>0.0</c:v>
                </c:pt>
                <c:pt idx="3375">
                  <c:v>0.0</c:v>
                </c:pt>
                <c:pt idx="3376">
                  <c:v>0.0</c:v>
                </c:pt>
                <c:pt idx="3377">
                  <c:v>0.0</c:v>
                </c:pt>
                <c:pt idx="3378">
                  <c:v>0.0</c:v>
                </c:pt>
                <c:pt idx="3379">
                  <c:v>0.0</c:v>
                </c:pt>
                <c:pt idx="3380">
                  <c:v>0.0</c:v>
                </c:pt>
                <c:pt idx="3381">
                  <c:v>0.0</c:v>
                </c:pt>
                <c:pt idx="3382">
                  <c:v>0.0</c:v>
                </c:pt>
                <c:pt idx="3383">
                  <c:v>0.0</c:v>
                </c:pt>
                <c:pt idx="3384">
                  <c:v>0.0</c:v>
                </c:pt>
                <c:pt idx="3385">
                  <c:v>0.0</c:v>
                </c:pt>
                <c:pt idx="3386">
                  <c:v>0.0</c:v>
                </c:pt>
                <c:pt idx="3387">
                  <c:v>0.0</c:v>
                </c:pt>
                <c:pt idx="3388">
                  <c:v>0.0</c:v>
                </c:pt>
                <c:pt idx="3389">
                  <c:v>0.0</c:v>
                </c:pt>
                <c:pt idx="3390">
                  <c:v>0.0</c:v>
                </c:pt>
                <c:pt idx="3391">
                  <c:v>0.0</c:v>
                </c:pt>
                <c:pt idx="3392">
                  <c:v>0.0</c:v>
                </c:pt>
                <c:pt idx="3393">
                  <c:v>0.0</c:v>
                </c:pt>
                <c:pt idx="3394">
                  <c:v>0.0</c:v>
                </c:pt>
                <c:pt idx="3395">
                  <c:v>0.0</c:v>
                </c:pt>
                <c:pt idx="3396">
                  <c:v>0.0</c:v>
                </c:pt>
                <c:pt idx="3397">
                  <c:v>0.0</c:v>
                </c:pt>
                <c:pt idx="3398">
                  <c:v>0.0</c:v>
                </c:pt>
                <c:pt idx="3399">
                  <c:v>0.0</c:v>
                </c:pt>
                <c:pt idx="3400">
                  <c:v>0.0</c:v>
                </c:pt>
                <c:pt idx="3401">
                  <c:v>0.0</c:v>
                </c:pt>
                <c:pt idx="3402">
                  <c:v>0.0</c:v>
                </c:pt>
                <c:pt idx="3403">
                  <c:v>0.0</c:v>
                </c:pt>
                <c:pt idx="3404">
                  <c:v>0.0</c:v>
                </c:pt>
                <c:pt idx="3405">
                  <c:v>0.0</c:v>
                </c:pt>
                <c:pt idx="3406">
                  <c:v>0.0</c:v>
                </c:pt>
                <c:pt idx="3407">
                  <c:v>0.0</c:v>
                </c:pt>
                <c:pt idx="3408">
                  <c:v>0.0</c:v>
                </c:pt>
                <c:pt idx="3409">
                  <c:v>0.0</c:v>
                </c:pt>
                <c:pt idx="3410">
                  <c:v>0.0</c:v>
                </c:pt>
                <c:pt idx="3411">
                  <c:v>0.0</c:v>
                </c:pt>
                <c:pt idx="3412">
                  <c:v>0.0</c:v>
                </c:pt>
                <c:pt idx="3413">
                  <c:v>0.0</c:v>
                </c:pt>
                <c:pt idx="3414">
                  <c:v>0.0</c:v>
                </c:pt>
                <c:pt idx="3415">
                  <c:v>0.0</c:v>
                </c:pt>
                <c:pt idx="3416">
                  <c:v>0.0</c:v>
                </c:pt>
                <c:pt idx="3417">
                  <c:v>0.0</c:v>
                </c:pt>
                <c:pt idx="3418">
                  <c:v>0.0</c:v>
                </c:pt>
                <c:pt idx="3419">
                  <c:v>0.0</c:v>
                </c:pt>
                <c:pt idx="3420">
                  <c:v>0.0</c:v>
                </c:pt>
                <c:pt idx="3421">
                  <c:v>0.0</c:v>
                </c:pt>
                <c:pt idx="3422">
                  <c:v>0.0</c:v>
                </c:pt>
                <c:pt idx="3423">
                  <c:v>0.0</c:v>
                </c:pt>
                <c:pt idx="3424">
                  <c:v>0.0</c:v>
                </c:pt>
                <c:pt idx="3425">
                  <c:v>0.0</c:v>
                </c:pt>
                <c:pt idx="3426">
                  <c:v>0.0</c:v>
                </c:pt>
                <c:pt idx="3427">
                  <c:v>0.0</c:v>
                </c:pt>
                <c:pt idx="3428">
                  <c:v>0.0</c:v>
                </c:pt>
                <c:pt idx="3429">
                  <c:v>0.0</c:v>
                </c:pt>
                <c:pt idx="3430">
                  <c:v>0.0</c:v>
                </c:pt>
                <c:pt idx="3431">
                  <c:v>0.0</c:v>
                </c:pt>
                <c:pt idx="3432">
                  <c:v>0.0</c:v>
                </c:pt>
                <c:pt idx="3433">
                  <c:v>0.0</c:v>
                </c:pt>
                <c:pt idx="3434">
                  <c:v>0.0</c:v>
                </c:pt>
                <c:pt idx="3435">
                  <c:v>0.0</c:v>
                </c:pt>
                <c:pt idx="3436">
                  <c:v>0.0</c:v>
                </c:pt>
                <c:pt idx="3437">
                  <c:v>0.0</c:v>
                </c:pt>
                <c:pt idx="3438">
                  <c:v>0.0</c:v>
                </c:pt>
                <c:pt idx="3439">
                  <c:v>0.0</c:v>
                </c:pt>
                <c:pt idx="3440">
                  <c:v>0.0</c:v>
                </c:pt>
                <c:pt idx="3441">
                  <c:v>0.0</c:v>
                </c:pt>
                <c:pt idx="3442">
                  <c:v>0.0</c:v>
                </c:pt>
                <c:pt idx="3443">
                  <c:v>0.0</c:v>
                </c:pt>
                <c:pt idx="3444">
                  <c:v>0.0</c:v>
                </c:pt>
                <c:pt idx="3445">
                  <c:v>0.0</c:v>
                </c:pt>
                <c:pt idx="3446">
                  <c:v>0.0</c:v>
                </c:pt>
                <c:pt idx="3447">
                  <c:v>0.0</c:v>
                </c:pt>
                <c:pt idx="3448">
                  <c:v>0.0</c:v>
                </c:pt>
                <c:pt idx="3449">
                  <c:v>0.0</c:v>
                </c:pt>
                <c:pt idx="3450">
                  <c:v>0.0</c:v>
                </c:pt>
                <c:pt idx="3451">
                  <c:v>0.0</c:v>
                </c:pt>
                <c:pt idx="3452">
                  <c:v>0.0</c:v>
                </c:pt>
                <c:pt idx="3453">
                  <c:v>0.0</c:v>
                </c:pt>
                <c:pt idx="3454">
                  <c:v>0.0</c:v>
                </c:pt>
                <c:pt idx="3455">
                  <c:v>0.0</c:v>
                </c:pt>
                <c:pt idx="3456">
                  <c:v>0.0</c:v>
                </c:pt>
                <c:pt idx="3457">
                  <c:v>0.0</c:v>
                </c:pt>
                <c:pt idx="3458">
                  <c:v>0.0</c:v>
                </c:pt>
                <c:pt idx="3459">
                  <c:v>0.0</c:v>
                </c:pt>
                <c:pt idx="3460">
                  <c:v>0.0</c:v>
                </c:pt>
                <c:pt idx="3461">
                  <c:v>0.0</c:v>
                </c:pt>
                <c:pt idx="3462">
                  <c:v>0.0</c:v>
                </c:pt>
                <c:pt idx="3463">
                  <c:v>0.0</c:v>
                </c:pt>
                <c:pt idx="3464">
                  <c:v>0.0</c:v>
                </c:pt>
                <c:pt idx="3465">
                  <c:v>0.0</c:v>
                </c:pt>
                <c:pt idx="3466">
                  <c:v>0.0</c:v>
                </c:pt>
                <c:pt idx="3467">
                  <c:v>0.0</c:v>
                </c:pt>
                <c:pt idx="3468">
                  <c:v>0.0</c:v>
                </c:pt>
                <c:pt idx="3469">
                  <c:v>0.0</c:v>
                </c:pt>
                <c:pt idx="3470">
                  <c:v>0.0</c:v>
                </c:pt>
                <c:pt idx="3471">
                  <c:v>0.0</c:v>
                </c:pt>
                <c:pt idx="3472">
                  <c:v>0.0</c:v>
                </c:pt>
                <c:pt idx="3473">
                  <c:v>0.0</c:v>
                </c:pt>
                <c:pt idx="3474">
                  <c:v>0.0</c:v>
                </c:pt>
                <c:pt idx="3475">
                  <c:v>0.0</c:v>
                </c:pt>
                <c:pt idx="3476">
                  <c:v>0.0</c:v>
                </c:pt>
                <c:pt idx="3477">
                  <c:v>0.0</c:v>
                </c:pt>
                <c:pt idx="3478">
                  <c:v>0.0</c:v>
                </c:pt>
                <c:pt idx="3479">
                  <c:v>0.0</c:v>
                </c:pt>
                <c:pt idx="3480">
                  <c:v>0.0</c:v>
                </c:pt>
                <c:pt idx="3481">
                  <c:v>0.0</c:v>
                </c:pt>
                <c:pt idx="3482">
                  <c:v>0.0</c:v>
                </c:pt>
                <c:pt idx="3483">
                  <c:v>0.0</c:v>
                </c:pt>
                <c:pt idx="3484">
                  <c:v>0.0</c:v>
                </c:pt>
                <c:pt idx="3485">
                  <c:v>0.0</c:v>
                </c:pt>
                <c:pt idx="3486">
                  <c:v>0.0</c:v>
                </c:pt>
                <c:pt idx="3487">
                  <c:v>0.0</c:v>
                </c:pt>
                <c:pt idx="3488">
                  <c:v>0.0</c:v>
                </c:pt>
                <c:pt idx="3489">
                  <c:v>0.0</c:v>
                </c:pt>
                <c:pt idx="3490">
                  <c:v>0.0</c:v>
                </c:pt>
                <c:pt idx="3491">
                  <c:v>0.0</c:v>
                </c:pt>
                <c:pt idx="3492">
                  <c:v>0.0</c:v>
                </c:pt>
                <c:pt idx="3493">
                  <c:v>0.0</c:v>
                </c:pt>
                <c:pt idx="3494">
                  <c:v>0.0</c:v>
                </c:pt>
                <c:pt idx="3495">
                  <c:v>0.0</c:v>
                </c:pt>
                <c:pt idx="3496">
                  <c:v>0.0</c:v>
                </c:pt>
                <c:pt idx="3497">
                  <c:v>0.0</c:v>
                </c:pt>
                <c:pt idx="3498">
                  <c:v>0.0</c:v>
                </c:pt>
                <c:pt idx="3499">
                  <c:v>0.0</c:v>
                </c:pt>
                <c:pt idx="3500">
                  <c:v>0.0</c:v>
                </c:pt>
                <c:pt idx="3501">
                  <c:v>0.0</c:v>
                </c:pt>
                <c:pt idx="3502">
                  <c:v>0.0</c:v>
                </c:pt>
                <c:pt idx="3503">
                  <c:v>0.0</c:v>
                </c:pt>
                <c:pt idx="3504">
                  <c:v>0.0</c:v>
                </c:pt>
                <c:pt idx="3505">
                  <c:v>0.0</c:v>
                </c:pt>
                <c:pt idx="3506">
                  <c:v>0.0</c:v>
                </c:pt>
                <c:pt idx="3507">
                  <c:v>0.0</c:v>
                </c:pt>
                <c:pt idx="3508">
                  <c:v>0.0</c:v>
                </c:pt>
                <c:pt idx="3509">
                  <c:v>0.0</c:v>
                </c:pt>
                <c:pt idx="3510">
                  <c:v>0.0</c:v>
                </c:pt>
                <c:pt idx="3511">
                  <c:v>0.0</c:v>
                </c:pt>
                <c:pt idx="3512">
                  <c:v>0.0</c:v>
                </c:pt>
                <c:pt idx="3513">
                  <c:v>0.0</c:v>
                </c:pt>
                <c:pt idx="3514">
                  <c:v>0.0</c:v>
                </c:pt>
                <c:pt idx="3515">
                  <c:v>0.0</c:v>
                </c:pt>
                <c:pt idx="3516">
                  <c:v>0.0</c:v>
                </c:pt>
                <c:pt idx="3517">
                  <c:v>0.0</c:v>
                </c:pt>
                <c:pt idx="3518">
                  <c:v>0.0</c:v>
                </c:pt>
                <c:pt idx="3519">
                  <c:v>0.0</c:v>
                </c:pt>
                <c:pt idx="3520">
                  <c:v>0.0</c:v>
                </c:pt>
                <c:pt idx="3521">
                  <c:v>0.0</c:v>
                </c:pt>
                <c:pt idx="3522">
                  <c:v>0.0</c:v>
                </c:pt>
                <c:pt idx="3523">
                  <c:v>0.0</c:v>
                </c:pt>
                <c:pt idx="3524">
                  <c:v>0.0</c:v>
                </c:pt>
                <c:pt idx="3525">
                  <c:v>0.0</c:v>
                </c:pt>
                <c:pt idx="3526">
                  <c:v>0.0</c:v>
                </c:pt>
                <c:pt idx="3527">
                  <c:v>0.0</c:v>
                </c:pt>
                <c:pt idx="3528">
                  <c:v>0.0</c:v>
                </c:pt>
                <c:pt idx="3529">
                  <c:v>0.0</c:v>
                </c:pt>
                <c:pt idx="3530">
                  <c:v>0.0</c:v>
                </c:pt>
                <c:pt idx="3531">
                  <c:v>0.0</c:v>
                </c:pt>
                <c:pt idx="3532">
                  <c:v>0.0</c:v>
                </c:pt>
                <c:pt idx="3533">
                  <c:v>0.0</c:v>
                </c:pt>
                <c:pt idx="3534">
                  <c:v>0.0</c:v>
                </c:pt>
                <c:pt idx="3535">
                  <c:v>0.0</c:v>
                </c:pt>
                <c:pt idx="3536">
                  <c:v>0.0</c:v>
                </c:pt>
                <c:pt idx="3537">
                  <c:v>0.0</c:v>
                </c:pt>
                <c:pt idx="3538">
                  <c:v>0.0</c:v>
                </c:pt>
                <c:pt idx="3539">
                  <c:v>0.0</c:v>
                </c:pt>
                <c:pt idx="3540">
                  <c:v>0.0</c:v>
                </c:pt>
                <c:pt idx="3541">
                  <c:v>0.0</c:v>
                </c:pt>
                <c:pt idx="3542">
                  <c:v>0.0</c:v>
                </c:pt>
                <c:pt idx="3543">
                  <c:v>0.0</c:v>
                </c:pt>
                <c:pt idx="3544">
                  <c:v>0.0</c:v>
                </c:pt>
                <c:pt idx="3545">
                  <c:v>0.0</c:v>
                </c:pt>
                <c:pt idx="3546">
                  <c:v>0.0</c:v>
                </c:pt>
                <c:pt idx="3547">
                  <c:v>0.0</c:v>
                </c:pt>
                <c:pt idx="3548">
                  <c:v>0.0</c:v>
                </c:pt>
                <c:pt idx="3549">
                  <c:v>0.0</c:v>
                </c:pt>
                <c:pt idx="3550">
                  <c:v>0.0</c:v>
                </c:pt>
                <c:pt idx="3551">
                  <c:v>0.0</c:v>
                </c:pt>
                <c:pt idx="3552">
                  <c:v>0.0</c:v>
                </c:pt>
                <c:pt idx="3553">
                  <c:v>0.0</c:v>
                </c:pt>
                <c:pt idx="3554">
                  <c:v>0.0</c:v>
                </c:pt>
                <c:pt idx="3555">
                  <c:v>0.0</c:v>
                </c:pt>
                <c:pt idx="3556">
                  <c:v>0.0</c:v>
                </c:pt>
                <c:pt idx="3557">
                  <c:v>0.0</c:v>
                </c:pt>
                <c:pt idx="3558">
                  <c:v>0.0</c:v>
                </c:pt>
                <c:pt idx="3559">
                  <c:v>0.0</c:v>
                </c:pt>
                <c:pt idx="3560">
                  <c:v>0.0</c:v>
                </c:pt>
                <c:pt idx="3561">
                  <c:v>0.0</c:v>
                </c:pt>
                <c:pt idx="3562">
                  <c:v>0.0</c:v>
                </c:pt>
                <c:pt idx="3563">
                  <c:v>0.0</c:v>
                </c:pt>
                <c:pt idx="3564">
                  <c:v>0.0</c:v>
                </c:pt>
                <c:pt idx="3565">
                  <c:v>0.0</c:v>
                </c:pt>
                <c:pt idx="3566">
                  <c:v>0.0</c:v>
                </c:pt>
                <c:pt idx="3567">
                  <c:v>0.0</c:v>
                </c:pt>
                <c:pt idx="3568">
                  <c:v>0.0</c:v>
                </c:pt>
                <c:pt idx="3569">
                  <c:v>0.0</c:v>
                </c:pt>
                <c:pt idx="3570">
                  <c:v>0.0</c:v>
                </c:pt>
                <c:pt idx="3571">
                  <c:v>0.0</c:v>
                </c:pt>
                <c:pt idx="3572">
                  <c:v>0.0</c:v>
                </c:pt>
                <c:pt idx="3573">
                  <c:v>0.0</c:v>
                </c:pt>
                <c:pt idx="3574">
                  <c:v>0.0</c:v>
                </c:pt>
                <c:pt idx="3575">
                  <c:v>0.0</c:v>
                </c:pt>
                <c:pt idx="3576">
                  <c:v>0.0</c:v>
                </c:pt>
                <c:pt idx="3577">
                  <c:v>0.0</c:v>
                </c:pt>
                <c:pt idx="3578">
                  <c:v>0.0</c:v>
                </c:pt>
                <c:pt idx="3579">
                  <c:v>0.0</c:v>
                </c:pt>
                <c:pt idx="3580">
                  <c:v>0.0</c:v>
                </c:pt>
                <c:pt idx="3581">
                  <c:v>0.0</c:v>
                </c:pt>
                <c:pt idx="3582">
                  <c:v>0.0</c:v>
                </c:pt>
                <c:pt idx="3583">
                  <c:v>0.0</c:v>
                </c:pt>
                <c:pt idx="3584">
                  <c:v>0.0</c:v>
                </c:pt>
                <c:pt idx="3585">
                  <c:v>0.0</c:v>
                </c:pt>
                <c:pt idx="3586">
                  <c:v>0.0</c:v>
                </c:pt>
                <c:pt idx="3587">
                  <c:v>0.0</c:v>
                </c:pt>
                <c:pt idx="3588">
                  <c:v>0.0</c:v>
                </c:pt>
                <c:pt idx="3589">
                  <c:v>0.0</c:v>
                </c:pt>
                <c:pt idx="3590">
                  <c:v>0.0</c:v>
                </c:pt>
                <c:pt idx="3591">
                  <c:v>0.0</c:v>
                </c:pt>
                <c:pt idx="3592">
                  <c:v>0.0</c:v>
                </c:pt>
                <c:pt idx="3593">
                  <c:v>0.0</c:v>
                </c:pt>
                <c:pt idx="3594">
                  <c:v>0.0</c:v>
                </c:pt>
                <c:pt idx="3595">
                  <c:v>0.0</c:v>
                </c:pt>
                <c:pt idx="3596">
                  <c:v>0.0</c:v>
                </c:pt>
                <c:pt idx="3597">
                  <c:v>0.0</c:v>
                </c:pt>
                <c:pt idx="3598">
                  <c:v>0.0</c:v>
                </c:pt>
                <c:pt idx="3599">
                  <c:v>0.0</c:v>
                </c:pt>
                <c:pt idx="3600">
                  <c:v>0.0</c:v>
                </c:pt>
                <c:pt idx="3601">
                  <c:v>0.0</c:v>
                </c:pt>
                <c:pt idx="3602">
                  <c:v>0.0</c:v>
                </c:pt>
                <c:pt idx="3603">
                  <c:v>0.0</c:v>
                </c:pt>
                <c:pt idx="3604">
                  <c:v>0.0</c:v>
                </c:pt>
                <c:pt idx="3605">
                  <c:v>0.0</c:v>
                </c:pt>
                <c:pt idx="3606">
                  <c:v>0.0</c:v>
                </c:pt>
                <c:pt idx="3607">
                  <c:v>0.0</c:v>
                </c:pt>
                <c:pt idx="3608">
                  <c:v>0.0</c:v>
                </c:pt>
                <c:pt idx="3609">
                  <c:v>0.0</c:v>
                </c:pt>
                <c:pt idx="3610">
                  <c:v>0.0</c:v>
                </c:pt>
                <c:pt idx="3611">
                  <c:v>0.0</c:v>
                </c:pt>
                <c:pt idx="3612">
                  <c:v>0.0</c:v>
                </c:pt>
                <c:pt idx="3613">
                  <c:v>0.0</c:v>
                </c:pt>
                <c:pt idx="3614">
                  <c:v>0.0</c:v>
                </c:pt>
                <c:pt idx="3615">
                  <c:v>0.0</c:v>
                </c:pt>
                <c:pt idx="3616">
                  <c:v>0.0</c:v>
                </c:pt>
                <c:pt idx="3617">
                  <c:v>0.0</c:v>
                </c:pt>
                <c:pt idx="3618">
                  <c:v>0.0</c:v>
                </c:pt>
                <c:pt idx="3619">
                  <c:v>0.0</c:v>
                </c:pt>
                <c:pt idx="3620">
                  <c:v>0.0</c:v>
                </c:pt>
                <c:pt idx="3621">
                  <c:v>0.0</c:v>
                </c:pt>
                <c:pt idx="3622">
                  <c:v>0.0</c:v>
                </c:pt>
                <c:pt idx="3623">
                  <c:v>0.0</c:v>
                </c:pt>
                <c:pt idx="3624">
                  <c:v>0.0</c:v>
                </c:pt>
                <c:pt idx="3625">
                  <c:v>0.0</c:v>
                </c:pt>
                <c:pt idx="3626">
                  <c:v>0.0</c:v>
                </c:pt>
                <c:pt idx="3627">
                  <c:v>0.0</c:v>
                </c:pt>
                <c:pt idx="3628">
                  <c:v>0.0</c:v>
                </c:pt>
                <c:pt idx="3629">
                  <c:v>0.0</c:v>
                </c:pt>
                <c:pt idx="3630">
                  <c:v>0.0</c:v>
                </c:pt>
                <c:pt idx="3631">
                  <c:v>0.0</c:v>
                </c:pt>
                <c:pt idx="3632">
                  <c:v>0.0</c:v>
                </c:pt>
                <c:pt idx="3633">
                  <c:v>0.0</c:v>
                </c:pt>
                <c:pt idx="3634">
                  <c:v>0.0</c:v>
                </c:pt>
                <c:pt idx="3635">
                  <c:v>0.0</c:v>
                </c:pt>
                <c:pt idx="3636">
                  <c:v>0.0</c:v>
                </c:pt>
                <c:pt idx="3637">
                  <c:v>0.0</c:v>
                </c:pt>
                <c:pt idx="3638">
                  <c:v>0.0</c:v>
                </c:pt>
                <c:pt idx="3639">
                  <c:v>0.0</c:v>
                </c:pt>
                <c:pt idx="3640">
                  <c:v>0.0</c:v>
                </c:pt>
                <c:pt idx="3641">
                  <c:v>0.0</c:v>
                </c:pt>
                <c:pt idx="3642">
                  <c:v>0.0</c:v>
                </c:pt>
                <c:pt idx="3643">
                  <c:v>0.0</c:v>
                </c:pt>
                <c:pt idx="3644">
                  <c:v>0.0</c:v>
                </c:pt>
                <c:pt idx="3645">
                  <c:v>0.0</c:v>
                </c:pt>
                <c:pt idx="3646">
                  <c:v>0.0</c:v>
                </c:pt>
                <c:pt idx="3647">
                  <c:v>0.0</c:v>
                </c:pt>
                <c:pt idx="3648">
                  <c:v>0.0</c:v>
                </c:pt>
                <c:pt idx="3649">
                  <c:v>0.0</c:v>
                </c:pt>
                <c:pt idx="3650">
                  <c:v>0.0</c:v>
                </c:pt>
                <c:pt idx="3651">
                  <c:v>0.0</c:v>
                </c:pt>
                <c:pt idx="3652">
                  <c:v>0.0</c:v>
                </c:pt>
                <c:pt idx="3653">
                  <c:v>0.0</c:v>
                </c:pt>
                <c:pt idx="3654">
                  <c:v>0.0</c:v>
                </c:pt>
                <c:pt idx="3655">
                  <c:v>0.0</c:v>
                </c:pt>
                <c:pt idx="3656">
                  <c:v>0.0</c:v>
                </c:pt>
                <c:pt idx="3657">
                  <c:v>0.0</c:v>
                </c:pt>
                <c:pt idx="3658">
                  <c:v>0.0</c:v>
                </c:pt>
                <c:pt idx="3659">
                  <c:v>0.0</c:v>
                </c:pt>
                <c:pt idx="3660">
                  <c:v>0.0</c:v>
                </c:pt>
                <c:pt idx="3661">
                  <c:v>0.0</c:v>
                </c:pt>
                <c:pt idx="3662">
                  <c:v>0.0</c:v>
                </c:pt>
                <c:pt idx="3663">
                  <c:v>0.0</c:v>
                </c:pt>
                <c:pt idx="3664">
                  <c:v>0.0</c:v>
                </c:pt>
                <c:pt idx="3665">
                  <c:v>0.0</c:v>
                </c:pt>
                <c:pt idx="3666">
                  <c:v>0.0</c:v>
                </c:pt>
                <c:pt idx="3667">
                  <c:v>0.0</c:v>
                </c:pt>
                <c:pt idx="3668">
                  <c:v>0.0</c:v>
                </c:pt>
                <c:pt idx="3669">
                  <c:v>0.0</c:v>
                </c:pt>
                <c:pt idx="3670">
                  <c:v>0.0</c:v>
                </c:pt>
                <c:pt idx="3671">
                  <c:v>0.0</c:v>
                </c:pt>
                <c:pt idx="3672">
                  <c:v>0.0</c:v>
                </c:pt>
                <c:pt idx="3673">
                  <c:v>0.0</c:v>
                </c:pt>
                <c:pt idx="3674">
                  <c:v>0.0</c:v>
                </c:pt>
                <c:pt idx="3675">
                  <c:v>0.0</c:v>
                </c:pt>
                <c:pt idx="3676">
                  <c:v>0.0</c:v>
                </c:pt>
                <c:pt idx="3677">
                  <c:v>0.0</c:v>
                </c:pt>
                <c:pt idx="3678">
                  <c:v>0.0</c:v>
                </c:pt>
                <c:pt idx="3679">
                  <c:v>0.0</c:v>
                </c:pt>
                <c:pt idx="3680">
                  <c:v>0.0</c:v>
                </c:pt>
                <c:pt idx="3681">
                  <c:v>0.0</c:v>
                </c:pt>
                <c:pt idx="3682">
                  <c:v>0.0</c:v>
                </c:pt>
                <c:pt idx="3683">
                  <c:v>0.0</c:v>
                </c:pt>
                <c:pt idx="3684">
                  <c:v>0.0</c:v>
                </c:pt>
                <c:pt idx="3685">
                  <c:v>0.0</c:v>
                </c:pt>
                <c:pt idx="3686">
                  <c:v>0.0</c:v>
                </c:pt>
                <c:pt idx="3687">
                  <c:v>0.0</c:v>
                </c:pt>
                <c:pt idx="3688">
                  <c:v>0.0</c:v>
                </c:pt>
                <c:pt idx="3689">
                  <c:v>0.0</c:v>
                </c:pt>
                <c:pt idx="3690">
                  <c:v>0.0</c:v>
                </c:pt>
                <c:pt idx="3691">
                  <c:v>0.0</c:v>
                </c:pt>
                <c:pt idx="3692">
                  <c:v>0.0</c:v>
                </c:pt>
                <c:pt idx="3693">
                  <c:v>0.0</c:v>
                </c:pt>
                <c:pt idx="3694">
                  <c:v>0.0</c:v>
                </c:pt>
                <c:pt idx="3695">
                  <c:v>0.0</c:v>
                </c:pt>
                <c:pt idx="3696">
                  <c:v>0.0</c:v>
                </c:pt>
                <c:pt idx="3697">
                  <c:v>0.0</c:v>
                </c:pt>
                <c:pt idx="3698">
                  <c:v>0.0</c:v>
                </c:pt>
                <c:pt idx="3699">
                  <c:v>0.0</c:v>
                </c:pt>
                <c:pt idx="3700">
                  <c:v>0.0</c:v>
                </c:pt>
                <c:pt idx="3701">
                  <c:v>0.0</c:v>
                </c:pt>
                <c:pt idx="3702">
                  <c:v>0.0</c:v>
                </c:pt>
                <c:pt idx="3703">
                  <c:v>0.0</c:v>
                </c:pt>
                <c:pt idx="3704">
                  <c:v>0.0</c:v>
                </c:pt>
                <c:pt idx="3705">
                  <c:v>0.0</c:v>
                </c:pt>
                <c:pt idx="3706">
                  <c:v>0.0</c:v>
                </c:pt>
                <c:pt idx="3707">
                  <c:v>0.0</c:v>
                </c:pt>
                <c:pt idx="3708">
                  <c:v>0.0</c:v>
                </c:pt>
                <c:pt idx="3709">
                  <c:v>0.0</c:v>
                </c:pt>
                <c:pt idx="3710">
                  <c:v>0.0</c:v>
                </c:pt>
                <c:pt idx="3711">
                  <c:v>0.0</c:v>
                </c:pt>
                <c:pt idx="3712">
                  <c:v>0.0</c:v>
                </c:pt>
                <c:pt idx="3713">
                  <c:v>0.0</c:v>
                </c:pt>
                <c:pt idx="3714">
                  <c:v>0.0</c:v>
                </c:pt>
                <c:pt idx="3715">
                  <c:v>0.0</c:v>
                </c:pt>
                <c:pt idx="3716">
                  <c:v>0.0</c:v>
                </c:pt>
                <c:pt idx="3717">
                  <c:v>0.0</c:v>
                </c:pt>
                <c:pt idx="3718">
                  <c:v>0.0</c:v>
                </c:pt>
                <c:pt idx="3719">
                  <c:v>0.0</c:v>
                </c:pt>
                <c:pt idx="3720">
                  <c:v>0.0</c:v>
                </c:pt>
                <c:pt idx="3721">
                  <c:v>0.0</c:v>
                </c:pt>
                <c:pt idx="3722">
                  <c:v>0.0</c:v>
                </c:pt>
                <c:pt idx="3723">
                  <c:v>0.0</c:v>
                </c:pt>
                <c:pt idx="3724">
                  <c:v>0.0</c:v>
                </c:pt>
                <c:pt idx="3725">
                  <c:v>0.0</c:v>
                </c:pt>
                <c:pt idx="3726">
                  <c:v>0.0</c:v>
                </c:pt>
                <c:pt idx="3727">
                  <c:v>0.0</c:v>
                </c:pt>
                <c:pt idx="3728">
                  <c:v>0.0</c:v>
                </c:pt>
                <c:pt idx="3729">
                  <c:v>0.0</c:v>
                </c:pt>
                <c:pt idx="3730">
                  <c:v>0.0</c:v>
                </c:pt>
                <c:pt idx="3731">
                  <c:v>0.0</c:v>
                </c:pt>
                <c:pt idx="3732">
                  <c:v>0.0</c:v>
                </c:pt>
                <c:pt idx="3733">
                  <c:v>0.0</c:v>
                </c:pt>
                <c:pt idx="3734">
                  <c:v>0.0</c:v>
                </c:pt>
                <c:pt idx="3735">
                  <c:v>0.0</c:v>
                </c:pt>
                <c:pt idx="3736">
                  <c:v>0.0</c:v>
                </c:pt>
                <c:pt idx="3737">
                  <c:v>0.0</c:v>
                </c:pt>
                <c:pt idx="3738">
                  <c:v>0.0</c:v>
                </c:pt>
                <c:pt idx="3739">
                  <c:v>0.0</c:v>
                </c:pt>
                <c:pt idx="3740">
                  <c:v>0.0</c:v>
                </c:pt>
                <c:pt idx="3741">
                  <c:v>0.0</c:v>
                </c:pt>
                <c:pt idx="3742">
                  <c:v>0.0</c:v>
                </c:pt>
                <c:pt idx="3743">
                  <c:v>0.0</c:v>
                </c:pt>
                <c:pt idx="3744">
                  <c:v>0.0</c:v>
                </c:pt>
                <c:pt idx="3745">
                  <c:v>0.0</c:v>
                </c:pt>
                <c:pt idx="3746">
                  <c:v>0.0</c:v>
                </c:pt>
                <c:pt idx="3747">
                  <c:v>0.0</c:v>
                </c:pt>
                <c:pt idx="3748">
                  <c:v>0.0</c:v>
                </c:pt>
                <c:pt idx="3749">
                  <c:v>0.0</c:v>
                </c:pt>
                <c:pt idx="3750">
                  <c:v>0.0</c:v>
                </c:pt>
                <c:pt idx="3751">
                  <c:v>0.0</c:v>
                </c:pt>
                <c:pt idx="3752">
                  <c:v>0.0</c:v>
                </c:pt>
                <c:pt idx="3753">
                  <c:v>0.0</c:v>
                </c:pt>
                <c:pt idx="3754">
                  <c:v>0.0</c:v>
                </c:pt>
                <c:pt idx="3755">
                  <c:v>0.0</c:v>
                </c:pt>
                <c:pt idx="3756">
                  <c:v>0.0</c:v>
                </c:pt>
                <c:pt idx="3757">
                  <c:v>0.0</c:v>
                </c:pt>
                <c:pt idx="3758">
                  <c:v>0.0</c:v>
                </c:pt>
                <c:pt idx="3759">
                  <c:v>0.0</c:v>
                </c:pt>
                <c:pt idx="3760">
                  <c:v>0.0</c:v>
                </c:pt>
                <c:pt idx="3761">
                  <c:v>0.0</c:v>
                </c:pt>
                <c:pt idx="3762">
                  <c:v>0.0</c:v>
                </c:pt>
                <c:pt idx="3763">
                  <c:v>0.0</c:v>
                </c:pt>
                <c:pt idx="3764">
                  <c:v>0.0</c:v>
                </c:pt>
                <c:pt idx="3765">
                  <c:v>0.0</c:v>
                </c:pt>
                <c:pt idx="3766">
                  <c:v>0.0</c:v>
                </c:pt>
                <c:pt idx="3767">
                  <c:v>0.0</c:v>
                </c:pt>
                <c:pt idx="3768">
                  <c:v>0.0</c:v>
                </c:pt>
                <c:pt idx="3769">
                  <c:v>0.0</c:v>
                </c:pt>
                <c:pt idx="3770">
                  <c:v>0.0</c:v>
                </c:pt>
                <c:pt idx="3771">
                  <c:v>0.0</c:v>
                </c:pt>
                <c:pt idx="3772">
                  <c:v>0.0</c:v>
                </c:pt>
                <c:pt idx="3773">
                  <c:v>0.0</c:v>
                </c:pt>
                <c:pt idx="3774">
                  <c:v>0.0</c:v>
                </c:pt>
                <c:pt idx="3775">
                  <c:v>0.0</c:v>
                </c:pt>
                <c:pt idx="3776">
                  <c:v>0.0</c:v>
                </c:pt>
                <c:pt idx="3777">
                  <c:v>0.0</c:v>
                </c:pt>
                <c:pt idx="3778">
                  <c:v>0.0</c:v>
                </c:pt>
                <c:pt idx="3779">
                  <c:v>0.0</c:v>
                </c:pt>
                <c:pt idx="3780">
                  <c:v>0.0</c:v>
                </c:pt>
                <c:pt idx="3781">
                  <c:v>0.0</c:v>
                </c:pt>
                <c:pt idx="3782">
                  <c:v>0.0</c:v>
                </c:pt>
                <c:pt idx="3783">
                  <c:v>0.0</c:v>
                </c:pt>
                <c:pt idx="3784">
                  <c:v>0.0</c:v>
                </c:pt>
                <c:pt idx="3785">
                  <c:v>0.0</c:v>
                </c:pt>
                <c:pt idx="3786">
                  <c:v>0.0</c:v>
                </c:pt>
                <c:pt idx="3787">
                  <c:v>0.0</c:v>
                </c:pt>
                <c:pt idx="3788">
                  <c:v>0.0</c:v>
                </c:pt>
                <c:pt idx="3789">
                  <c:v>0.0</c:v>
                </c:pt>
                <c:pt idx="3790">
                  <c:v>0.0</c:v>
                </c:pt>
                <c:pt idx="3791">
                  <c:v>0.0</c:v>
                </c:pt>
                <c:pt idx="3792">
                  <c:v>0.0</c:v>
                </c:pt>
                <c:pt idx="3793">
                  <c:v>0.0</c:v>
                </c:pt>
                <c:pt idx="3794">
                  <c:v>0.0</c:v>
                </c:pt>
                <c:pt idx="3795">
                  <c:v>0.0</c:v>
                </c:pt>
                <c:pt idx="3796">
                  <c:v>0.0</c:v>
                </c:pt>
                <c:pt idx="3797">
                  <c:v>0.0</c:v>
                </c:pt>
                <c:pt idx="3798">
                  <c:v>0.0</c:v>
                </c:pt>
                <c:pt idx="3799">
                  <c:v>0.0</c:v>
                </c:pt>
                <c:pt idx="3800">
                  <c:v>0.0</c:v>
                </c:pt>
                <c:pt idx="3801">
                  <c:v>0.0</c:v>
                </c:pt>
                <c:pt idx="3802">
                  <c:v>0.0</c:v>
                </c:pt>
                <c:pt idx="3803">
                  <c:v>0.0</c:v>
                </c:pt>
                <c:pt idx="3804">
                  <c:v>0.0</c:v>
                </c:pt>
                <c:pt idx="3805">
                  <c:v>0.0</c:v>
                </c:pt>
                <c:pt idx="3806">
                  <c:v>0.0</c:v>
                </c:pt>
                <c:pt idx="3807">
                  <c:v>0.0</c:v>
                </c:pt>
                <c:pt idx="3808">
                  <c:v>0.0</c:v>
                </c:pt>
                <c:pt idx="3809">
                  <c:v>0.0</c:v>
                </c:pt>
                <c:pt idx="3810">
                  <c:v>0.0</c:v>
                </c:pt>
                <c:pt idx="3811">
                  <c:v>0.0</c:v>
                </c:pt>
                <c:pt idx="3812">
                  <c:v>0.0</c:v>
                </c:pt>
                <c:pt idx="3813">
                  <c:v>0.0</c:v>
                </c:pt>
                <c:pt idx="3814">
                  <c:v>0.0</c:v>
                </c:pt>
                <c:pt idx="3815">
                  <c:v>0.0</c:v>
                </c:pt>
                <c:pt idx="3816">
                  <c:v>0.0</c:v>
                </c:pt>
                <c:pt idx="3817">
                  <c:v>0.0</c:v>
                </c:pt>
                <c:pt idx="3818">
                  <c:v>0.0</c:v>
                </c:pt>
                <c:pt idx="3819">
                  <c:v>0.0</c:v>
                </c:pt>
                <c:pt idx="3820">
                  <c:v>0.0</c:v>
                </c:pt>
                <c:pt idx="3821">
                  <c:v>0.0</c:v>
                </c:pt>
                <c:pt idx="3822">
                  <c:v>0.0</c:v>
                </c:pt>
                <c:pt idx="3823">
                  <c:v>0.0</c:v>
                </c:pt>
                <c:pt idx="3824">
                  <c:v>0.0</c:v>
                </c:pt>
                <c:pt idx="3825">
                  <c:v>0.0</c:v>
                </c:pt>
                <c:pt idx="3826">
                  <c:v>0.0</c:v>
                </c:pt>
                <c:pt idx="3827">
                  <c:v>0.0</c:v>
                </c:pt>
                <c:pt idx="3828">
                  <c:v>0.0</c:v>
                </c:pt>
                <c:pt idx="3829">
                  <c:v>0.0</c:v>
                </c:pt>
                <c:pt idx="3830">
                  <c:v>0.0</c:v>
                </c:pt>
                <c:pt idx="3831">
                  <c:v>0.0</c:v>
                </c:pt>
                <c:pt idx="3832">
                  <c:v>0.0</c:v>
                </c:pt>
                <c:pt idx="3833">
                  <c:v>0.0</c:v>
                </c:pt>
                <c:pt idx="3834">
                  <c:v>0.0</c:v>
                </c:pt>
                <c:pt idx="3835">
                  <c:v>0.0</c:v>
                </c:pt>
                <c:pt idx="3836">
                  <c:v>0.0</c:v>
                </c:pt>
                <c:pt idx="3837">
                  <c:v>0.0</c:v>
                </c:pt>
                <c:pt idx="3838">
                  <c:v>0.0</c:v>
                </c:pt>
                <c:pt idx="3839">
                  <c:v>0.0</c:v>
                </c:pt>
                <c:pt idx="3840">
                  <c:v>0.0</c:v>
                </c:pt>
                <c:pt idx="3841">
                  <c:v>0.0</c:v>
                </c:pt>
                <c:pt idx="3842">
                  <c:v>0.0</c:v>
                </c:pt>
                <c:pt idx="3843">
                  <c:v>0.0</c:v>
                </c:pt>
                <c:pt idx="3844">
                  <c:v>0.0</c:v>
                </c:pt>
                <c:pt idx="3845">
                  <c:v>0.0</c:v>
                </c:pt>
                <c:pt idx="3846">
                  <c:v>0.0</c:v>
                </c:pt>
                <c:pt idx="3847">
                  <c:v>0.0</c:v>
                </c:pt>
                <c:pt idx="3848">
                  <c:v>0.0</c:v>
                </c:pt>
                <c:pt idx="3849">
                  <c:v>0.0</c:v>
                </c:pt>
                <c:pt idx="3850">
                  <c:v>0.0</c:v>
                </c:pt>
                <c:pt idx="3851">
                  <c:v>0.0</c:v>
                </c:pt>
                <c:pt idx="3852">
                  <c:v>0.0</c:v>
                </c:pt>
                <c:pt idx="3853">
                  <c:v>0.0</c:v>
                </c:pt>
                <c:pt idx="3854">
                  <c:v>0.0</c:v>
                </c:pt>
                <c:pt idx="3855">
                  <c:v>0.0</c:v>
                </c:pt>
                <c:pt idx="3856">
                  <c:v>0.0</c:v>
                </c:pt>
                <c:pt idx="3857">
                  <c:v>0.0</c:v>
                </c:pt>
                <c:pt idx="3858">
                  <c:v>0.0</c:v>
                </c:pt>
                <c:pt idx="3859">
                  <c:v>0.0</c:v>
                </c:pt>
                <c:pt idx="3860">
                  <c:v>0.0</c:v>
                </c:pt>
                <c:pt idx="3861">
                  <c:v>0.0</c:v>
                </c:pt>
                <c:pt idx="3862">
                  <c:v>0.0</c:v>
                </c:pt>
                <c:pt idx="3863">
                  <c:v>0.0</c:v>
                </c:pt>
                <c:pt idx="3864">
                  <c:v>0.0</c:v>
                </c:pt>
                <c:pt idx="3865">
                  <c:v>0.0</c:v>
                </c:pt>
                <c:pt idx="3866">
                  <c:v>0.0</c:v>
                </c:pt>
                <c:pt idx="3867">
                  <c:v>0.0</c:v>
                </c:pt>
                <c:pt idx="3868">
                  <c:v>0.0</c:v>
                </c:pt>
                <c:pt idx="3869">
                  <c:v>0.0</c:v>
                </c:pt>
                <c:pt idx="3870">
                  <c:v>0.0</c:v>
                </c:pt>
                <c:pt idx="3871">
                  <c:v>0.0</c:v>
                </c:pt>
                <c:pt idx="3872">
                  <c:v>0.0</c:v>
                </c:pt>
                <c:pt idx="3873">
                  <c:v>0.0</c:v>
                </c:pt>
                <c:pt idx="3874">
                  <c:v>0.0</c:v>
                </c:pt>
                <c:pt idx="3875">
                  <c:v>0.0</c:v>
                </c:pt>
                <c:pt idx="3876">
                  <c:v>0.0</c:v>
                </c:pt>
                <c:pt idx="3877">
                  <c:v>0.0</c:v>
                </c:pt>
                <c:pt idx="3878">
                  <c:v>0.0</c:v>
                </c:pt>
                <c:pt idx="3879">
                  <c:v>0.0</c:v>
                </c:pt>
                <c:pt idx="3880">
                  <c:v>0.0</c:v>
                </c:pt>
                <c:pt idx="3881">
                  <c:v>0.0</c:v>
                </c:pt>
                <c:pt idx="3882">
                  <c:v>0.0</c:v>
                </c:pt>
                <c:pt idx="3883">
                  <c:v>0.0</c:v>
                </c:pt>
                <c:pt idx="3884">
                  <c:v>0.0</c:v>
                </c:pt>
                <c:pt idx="3885">
                  <c:v>0.0</c:v>
                </c:pt>
                <c:pt idx="3886">
                  <c:v>0.0</c:v>
                </c:pt>
                <c:pt idx="3887">
                  <c:v>0.0</c:v>
                </c:pt>
                <c:pt idx="3888">
                  <c:v>0.0</c:v>
                </c:pt>
                <c:pt idx="3889">
                  <c:v>0.0</c:v>
                </c:pt>
                <c:pt idx="3890">
                  <c:v>0.0</c:v>
                </c:pt>
                <c:pt idx="3891">
                  <c:v>0.0</c:v>
                </c:pt>
                <c:pt idx="3892">
                  <c:v>0.0</c:v>
                </c:pt>
                <c:pt idx="3893">
                  <c:v>0.0</c:v>
                </c:pt>
                <c:pt idx="3894">
                  <c:v>0.0</c:v>
                </c:pt>
                <c:pt idx="3895">
                  <c:v>0.0</c:v>
                </c:pt>
                <c:pt idx="3896">
                  <c:v>0.0</c:v>
                </c:pt>
                <c:pt idx="3897">
                  <c:v>0.0</c:v>
                </c:pt>
                <c:pt idx="3898">
                  <c:v>0.0</c:v>
                </c:pt>
                <c:pt idx="3899">
                  <c:v>0.0</c:v>
                </c:pt>
                <c:pt idx="3900">
                  <c:v>0.0</c:v>
                </c:pt>
                <c:pt idx="3901">
                  <c:v>0.0</c:v>
                </c:pt>
                <c:pt idx="3902">
                  <c:v>0.0</c:v>
                </c:pt>
                <c:pt idx="3903">
                  <c:v>0.0</c:v>
                </c:pt>
                <c:pt idx="3904">
                  <c:v>0.0</c:v>
                </c:pt>
                <c:pt idx="3905">
                  <c:v>0.0</c:v>
                </c:pt>
                <c:pt idx="3906">
                  <c:v>0.0</c:v>
                </c:pt>
                <c:pt idx="3907">
                  <c:v>0.0</c:v>
                </c:pt>
                <c:pt idx="3908">
                  <c:v>0.0</c:v>
                </c:pt>
                <c:pt idx="3909">
                  <c:v>0.0</c:v>
                </c:pt>
                <c:pt idx="3910">
                  <c:v>0.0</c:v>
                </c:pt>
                <c:pt idx="3911">
                  <c:v>0.0</c:v>
                </c:pt>
                <c:pt idx="3912">
                  <c:v>0.0</c:v>
                </c:pt>
                <c:pt idx="3913">
                  <c:v>0.0</c:v>
                </c:pt>
                <c:pt idx="3914">
                  <c:v>0.0</c:v>
                </c:pt>
                <c:pt idx="3915">
                  <c:v>0.0</c:v>
                </c:pt>
                <c:pt idx="3916">
                  <c:v>0.0</c:v>
                </c:pt>
                <c:pt idx="3917">
                  <c:v>0.0</c:v>
                </c:pt>
                <c:pt idx="3918">
                  <c:v>0.0</c:v>
                </c:pt>
                <c:pt idx="3919">
                  <c:v>0.0</c:v>
                </c:pt>
                <c:pt idx="3920">
                  <c:v>0.0</c:v>
                </c:pt>
                <c:pt idx="3921">
                  <c:v>0.0</c:v>
                </c:pt>
                <c:pt idx="3922">
                  <c:v>0.0</c:v>
                </c:pt>
                <c:pt idx="3923">
                  <c:v>0.0</c:v>
                </c:pt>
                <c:pt idx="3924">
                  <c:v>0.0</c:v>
                </c:pt>
                <c:pt idx="3925">
                  <c:v>0.0</c:v>
                </c:pt>
                <c:pt idx="3926">
                  <c:v>0.0</c:v>
                </c:pt>
                <c:pt idx="3927">
                  <c:v>0.0</c:v>
                </c:pt>
                <c:pt idx="3928">
                  <c:v>0.0</c:v>
                </c:pt>
                <c:pt idx="3929">
                  <c:v>0.0</c:v>
                </c:pt>
                <c:pt idx="3930">
                  <c:v>0.0</c:v>
                </c:pt>
                <c:pt idx="3931">
                  <c:v>0.0</c:v>
                </c:pt>
                <c:pt idx="3932">
                  <c:v>0.0</c:v>
                </c:pt>
                <c:pt idx="3933">
                  <c:v>0.0</c:v>
                </c:pt>
                <c:pt idx="3934">
                  <c:v>0.0</c:v>
                </c:pt>
                <c:pt idx="3935">
                  <c:v>0.0</c:v>
                </c:pt>
                <c:pt idx="3936">
                  <c:v>0.0</c:v>
                </c:pt>
                <c:pt idx="3937">
                  <c:v>0.0</c:v>
                </c:pt>
                <c:pt idx="3938">
                  <c:v>0.0</c:v>
                </c:pt>
                <c:pt idx="3939">
                  <c:v>0.0</c:v>
                </c:pt>
                <c:pt idx="3940">
                  <c:v>0.0</c:v>
                </c:pt>
                <c:pt idx="3941">
                  <c:v>0.0</c:v>
                </c:pt>
                <c:pt idx="3942">
                  <c:v>0.0</c:v>
                </c:pt>
                <c:pt idx="3943">
                  <c:v>0.0</c:v>
                </c:pt>
                <c:pt idx="3944">
                  <c:v>0.0</c:v>
                </c:pt>
                <c:pt idx="3945">
                  <c:v>0.0</c:v>
                </c:pt>
                <c:pt idx="3946">
                  <c:v>0.0</c:v>
                </c:pt>
                <c:pt idx="3947">
                  <c:v>0.0</c:v>
                </c:pt>
                <c:pt idx="3948">
                  <c:v>0.0</c:v>
                </c:pt>
                <c:pt idx="3949">
                  <c:v>0.0</c:v>
                </c:pt>
                <c:pt idx="3950">
                  <c:v>0.0</c:v>
                </c:pt>
                <c:pt idx="3951">
                  <c:v>0.0</c:v>
                </c:pt>
                <c:pt idx="3952">
                  <c:v>0.0</c:v>
                </c:pt>
                <c:pt idx="3953">
                  <c:v>0.0</c:v>
                </c:pt>
                <c:pt idx="3954">
                  <c:v>0.0</c:v>
                </c:pt>
                <c:pt idx="3955">
                  <c:v>0.0</c:v>
                </c:pt>
                <c:pt idx="3956">
                  <c:v>0.0</c:v>
                </c:pt>
                <c:pt idx="3957">
                  <c:v>0.0</c:v>
                </c:pt>
                <c:pt idx="3958">
                  <c:v>0.0</c:v>
                </c:pt>
                <c:pt idx="3959">
                  <c:v>0.0</c:v>
                </c:pt>
                <c:pt idx="3960">
                  <c:v>0.0</c:v>
                </c:pt>
                <c:pt idx="3961">
                  <c:v>0.0</c:v>
                </c:pt>
                <c:pt idx="3962">
                  <c:v>0.0</c:v>
                </c:pt>
                <c:pt idx="3963">
                  <c:v>0.0</c:v>
                </c:pt>
                <c:pt idx="3964">
                  <c:v>0.0</c:v>
                </c:pt>
                <c:pt idx="3965">
                  <c:v>0.0</c:v>
                </c:pt>
                <c:pt idx="3966">
                  <c:v>0.0</c:v>
                </c:pt>
                <c:pt idx="3967">
                  <c:v>0.0</c:v>
                </c:pt>
                <c:pt idx="3968">
                  <c:v>0.0</c:v>
                </c:pt>
                <c:pt idx="3969">
                  <c:v>0.0</c:v>
                </c:pt>
                <c:pt idx="3970">
                  <c:v>0.0</c:v>
                </c:pt>
                <c:pt idx="3971">
                  <c:v>0.0</c:v>
                </c:pt>
                <c:pt idx="3972">
                  <c:v>0.0</c:v>
                </c:pt>
                <c:pt idx="3973">
                  <c:v>0.0</c:v>
                </c:pt>
                <c:pt idx="3974">
                  <c:v>0.0</c:v>
                </c:pt>
                <c:pt idx="3975">
                  <c:v>0.0</c:v>
                </c:pt>
                <c:pt idx="3976">
                  <c:v>0.0</c:v>
                </c:pt>
                <c:pt idx="3977">
                  <c:v>0.0</c:v>
                </c:pt>
                <c:pt idx="3978">
                  <c:v>0.0</c:v>
                </c:pt>
                <c:pt idx="3979">
                  <c:v>0.0</c:v>
                </c:pt>
                <c:pt idx="3980">
                  <c:v>0.0</c:v>
                </c:pt>
                <c:pt idx="3981">
                  <c:v>0.0</c:v>
                </c:pt>
                <c:pt idx="3982">
                  <c:v>0.0</c:v>
                </c:pt>
                <c:pt idx="3983">
                  <c:v>0.0</c:v>
                </c:pt>
                <c:pt idx="3984">
                  <c:v>0.0</c:v>
                </c:pt>
                <c:pt idx="3985">
                  <c:v>0.0</c:v>
                </c:pt>
                <c:pt idx="3986">
                  <c:v>0.0</c:v>
                </c:pt>
                <c:pt idx="3987">
                  <c:v>0.0</c:v>
                </c:pt>
                <c:pt idx="3988">
                  <c:v>0.0</c:v>
                </c:pt>
                <c:pt idx="3989">
                  <c:v>0.0</c:v>
                </c:pt>
                <c:pt idx="3990">
                  <c:v>0.0</c:v>
                </c:pt>
                <c:pt idx="3991">
                  <c:v>0.0</c:v>
                </c:pt>
                <c:pt idx="3992">
                  <c:v>0.0</c:v>
                </c:pt>
                <c:pt idx="3993">
                  <c:v>0.0</c:v>
                </c:pt>
                <c:pt idx="3994">
                  <c:v>0.0</c:v>
                </c:pt>
                <c:pt idx="3995">
                  <c:v>0.0</c:v>
                </c:pt>
                <c:pt idx="3996">
                  <c:v>0.0</c:v>
                </c:pt>
                <c:pt idx="3997">
                  <c:v>0.0</c:v>
                </c:pt>
                <c:pt idx="3998">
                  <c:v>0.0</c:v>
                </c:pt>
                <c:pt idx="3999">
                  <c:v>0.0</c:v>
                </c:pt>
                <c:pt idx="4000">
                  <c:v>0.0</c:v>
                </c:pt>
                <c:pt idx="4001">
                  <c:v>0.0</c:v>
                </c:pt>
                <c:pt idx="4002">
                  <c:v>0.0</c:v>
                </c:pt>
                <c:pt idx="4003">
                  <c:v>0.0</c:v>
                </c:pt>
                <c:pt idx="4004">
                  <c:v>0.0</c:v>
                </c:pt>
                <c:pt idx="4005">
                  <c:v>0.0</c:v>
                </c:pt>
                <c:pt idx="4006">
                  <c:v>0.0</c:v>
                </c:pt>
                <c:pt idx="4007">
                  <c:v>0.0</c:v>
                </c:pt>
                <c:pt idx="4008">
                  <c:v>0.0</c:v>
                </c:pt>
                <c:pt idx="4009">
                  <c:v>0.0</c:v>
                </c:pt>
                <c:pt idx="4010">
                  <c:v>0.0</c:v>
                </c:pt>
                <c:pt idx="4011">
                  <c:v>0.0</c:v>
                </c:pt>
                <c:pt idx="4012">
                  <c:v>0.0</c:v>
                </c:pt>
                <c:pt idx="4013">
                  <c:v>0.0</c:v>
                </c:pt>
                <c:pt idx="4014">
                  <c:v>0.0</c:v>
                </c:pt>
                <c:pt idx="4015">
                  <c:v>0.0</c:v>
                </c:pt>
                <c:pt idx="4016">
                  <c:v>0.0</c:v>
                </c:pt>
                <c:pt idx="4017">
                  <c:v>0.0</c:v>
                </c:pt>
                <c:pt idx="4018">
                  <c:v>0.0</c:v>
                </c:pt>
                <c:pt idx="4019">
                  <c:v>0.0</c:v>
                </c:pt>
                <c:pt idx="4020">
                  <c:v>0.0</c:v>
                </c:pt>
                <c:pt idx="4021">
                  <c:v>0.0</c:v>
                </c:pt>
                <c:pt idx="4022">
                  <c:v>0.0</c:v>
                </c:pt>
                <c:pt idx="4023">
                  <c:v>0.0</c:v>
                </c:pt>
                <c:pt idx="4024">
                  <c:v>0.0</c:v>
                </c:pt>
                <c:pt idx="4025">
                  <c:v>0.0</c:v>
                </c:pt>
                <c:pt idx="4026">
                  <c:v>0.0</c:v>
                </c:pt>
                <c:pt idx="4027">
                  <c:v>0.0</c:v>
                </c:pt>
                <c:pt idx="4028">
                  <c:v>0.0</c:v>
                </c:pt>
                <c:pt idx="4029">
                  <c:v>0.0</c:v>
                </c:pt>
                <c:pt idx="4030">
                  <c:v>0.0</c:v>
                </c:pt>
                <c:pt idx="4031">
                  <c:v>0.0</c:v>
                </c:pt>
                <c:pt idx="4032">
                  <c:v>0.0</c:v>
                </c:pt>
                <c:pt idx="4033">
                  <c:v>0.0</c:v>
                </c:pt>
                <c:pt idx="4034">
                  <c:v>0.0</c:v>
                </c:pt>
                <c:pt idx="4035">
                  <c:v>0.0</c:v>
                </c:pt>
                <c:pt idx="4036">
                  <c:v>0.0</c:v>
                </c:pt>
                <c:pt idx="4037">
                  <c:v>0.0</c:v>
                </c:pt>
                <c:pt idx="4038">
                  <c:v>0.0</c:v>
                </c:pt>
                <c:pt idx="4039">
                  <c:v>0.0</c:v>
                </c:pt>
                <c:pt idx="4040">
                  <c:v>0.0</c:v>
                </c:pt>
                <c:pt idx="4041">
                  <c:v>0.0</c:v>
                </c:pt>
                <c:pt idx="4042">
                  <c:v>0.0</c:v>
                </c:pt>
                <c:pt idx="4043">
                  <c:v>0.0</c:v>
                </c:pt>
                <c:pt idx="4044">
                  <c:v>0.0</c:v>
                </c:pt>
                <c:pt idx="4045">
                  <c:v>0.0</c:v>
                </c:pt>
                <c:pt idx="4046">
                  <c:v>0.0</c:v>
                </c:pt>
                <c:pt idx="4047">
                  <c:v>0.0</c:v>
                </c:pt>
                <c:pt idx="4048">
                  <c:v>0.0</c:v>
                </c:pt>
                <c:pt idx="4049">
                  <c:v>0.0</c:v>
                </c:pt>
                <c:pt idx="4050">
                  <c:v>0.0</c:v>
                </c:pt>
                <c:pt idx="4051">
                  <c:v>0.0</c:v>
                </c:pt>
                <c:pt idx="4052">
                  <c:v>0.0</c:v>
                </c:pt>
                <c:pt idx="4053">
                  <c:v>0.0</c:v>
                </c:pt>
                <c:pt idx="4054">
                  <c:v>0.0</c:v>
                </c:pt>
                <c:pt idx="4055">
                  <c:v>0.0</c:v>
                </c:pt>
                <c:pt idx="4056">
                  <c:v>0.0</c:v>
                </c:pt>
                <c:pt idx="4057">
                  <c:v>0.0</c:v>
                </c:pt>
                <c:pt idx="4058">
                  <c:v>0.0</c:v>
                </c:pt>
                <c:pt idx="4059">
                  <c:v>0.0</c:v>
                </c:pt>
                <c:pt idx="4060">
                  <c:v>0.0</c:v>
                </c:pt>
                <c:pt idx="4061">
                  <c:v>0.0</c:v>
                </c:pt>
                <c:pt idx="4062">
                  <c:v>0.0</c:v>
                </c:pt>
                <c:pt idx="4063">
                  <c:v>0.0</c:v>
                </c:pt>
                <c:pt idx="4064">
                  <c:v>0.0</c:v>
                </c:pt>
                <c:pt idx="4065">
                  <c:v>0.0</c:v>
                </c:pt>
                <c:pt idx="4066">
                  <c:v>0.0</c:v>
                </c:pt>
                <c:pt idx="4067">
                  <c:v>0.0</c:v>
                </c:pt>
                <c:pt idx="4068">
                  <c:v>0.0</c:v>
                </c:pt>
                <c:pt idx="4069">
                  <c:v>0.0</c:v>
                </c:pt>
                <c:pt idx="4070">
                  <c:v>0.0</c:v>
                </c:pt>
                <c:pt idx="4071">
                  <c:v>0.0</c:v>
                </c:pt>
                <c:pt idx="4072">
                  <c:v>0.0</c:v>
                </c:pt>
                <c:pt idx="4073">
                  <c:v>0.0</c:v>
                </c:pt>
                <c:pt idx="4074">
                  <c:v>0.0</c:v>
                </c:pt>
                <c:pt idx="4075">
                  <c:v>0.0</c:v>
                </c:pt>
                <c:pt idx="4076">
                  <c:v>0.0</c:v>
                </c:pt>
                <c:pt idx="4077">
                  <c:v>0.0</c:v>
                </c:pt>
                <c:pt idx="4078">
                  <c:v>0.0</c:v>
                </c:pt>
                <c:pt idx="4079">
                  <c:v>0.0</c:v>
                </c:pt>
                <c:pt idx="4080">
                  <c:v>0.0</c:v>
                </c:pt>
                <c:pt idx="4081">
                  <c:v>0.0</c:v>
                </c:pt>
                <c:pt idx="4082">
                  <c:v>0.0</c:v>
                </c:pt>
                <c:pt idx="4083">
                  <c:v>0.0</c:v>
                </c:pt>
                <c:pt idx="4084">
                  <c:v>0.0</c:v>
                </c:pt>
                <c:pt idx="4085">
                  <c:v>0.0</c:v>
                </c:pt>
                <c:pt idx="4086">
                  <c:v>0.0</c:v>
                </c:pt>
                <c:pt idx="4087">
                  <c:v>0.0</c:v>
                </c:pt>
                <c:pt idx="4088">
                  <c:v>0.0</c:v>
                </c:pt>
                <c:pt idx="4089">
                  <c:v>0.0</c:v>
                </c:pt>
                <c:pt idx="4090">
                  <c:v>0.0</c:v>
                </c:pt>
                <c:pt idx="4091">
                  <c:v>0.0</c:v>
                </c:pt>
                <c:pt idx="4092">
                  <c:v>0.0</c:v>
                </c:pt>
                <c:pt idx="4093">
                  <c:v>0.0</c:v>
                </c:pt>
                <c:pt idx="4094">
                  <c:v>0.0</c:v>
                </c:pt>
                <c:pt idx="4095">
                  <c:v>0.0</c:v>
                </c:pt>
                <c:pt idx="4096">
                  <c:v>0.0</c:v>
                </c:pt>
                <c:pt idx="4097">
                  <c:v>0.0</c:v>
                </c:pt>
                <c:pt idx="4098">
                  <c:v>0.0</c:v>
                </c:pt>
                <c:pt idx="4099">
                  <c:v>0.0</c:v>
                </c:pt>
                <c:pt idx="4100">
                  <c:v>0.0</c:v>
                </c:pt>
                <c:pt idx="4101">
                  <c:v>0.0</c:v>
                </c:pt>
                <c:pt idx="4102">
                  <c:v>0.0</c:v>
                </c:pt>
                <c:pt idx="4103">
                  <c:v>0.0</c:v>
                </c:pt>
                <c:pt idx="4104">
                  <c:v>0.0</c:v>
                </c:pt>
                <c:pt idx="4105">
                  <c:v>0.0</c:v>
                </c:pt>
                <c:pt idx="4106">
                  <c:v>0.0</c:v>
                </c:pt>
                <c:pt idx="4107">
                  <c:v>0.0</c:v>
                </c:pt>
                <c:pt idx="4108">
                  <c:v>0.0</c:v>
                </c:pt>
                <c:pt idx="4109">
                  <c:v>0.0</c:v>
                </c:pt>
                <c:pt idx="4110">
                  <c:v>0.0</c:v>
                </c:pt>
                <c:pt idx="4111">
                  <c:v>0.0</c:v>
                </c:pt>
                <c:pt idx="4112">
                  <c:v>0.0</c:v>
                </c:pt>
                <c:pt idx="4113">
                  <c:v>0.0</c:v>
                </c:pt>
                <c:pt idx="4114">
                  <c:v>0.0</c:v>
                </c:pt>
                <c:pt idx="4115">
                  <c:v>0.0</c:v>
                </c:pt>
                <c:pt idx="4116">
                  <c:v>0.0</c:v>
                </c:pt>
                <c:pt idx="4117">
                  <c:v>0.0</c:v>
                </c:pt>
                <c:pt idx="4118">
                  <c:v>0.0</c:v>
                </c:pt>
                <c:pt idx="4119">
                  <c:v>0.0</c:v>
                </c:pt>
                <c:pt idx="4120">
                  <c:v>0.0</c:v>
                </c:pt>
                <c:pt idx="4121">
                  <c:v>0.0</c:v>
                </c:pt>
                <c:pt idx="4122">
                  <c:v>0.0</c:v>
                </c:pt>
                <c:pt idx="4123">
                  <c:v>0.0</c:v>
                </c:pt>
                <c:pt idx="4124">
                  <c:v>0.0</c:v>
                </c:pt>
                <c:pt idx="4125">
                  <c:v>0.0</c:v>
                </c:pt>
                <c:pt idx="4126">
                  <c:v>0.0</c:v>
                </c:pt>
                <c:pt idx="4127">
                  <c:v>0.0</c:v>
                </c:pt>
                <c:pt idx="4128">
                  <c:v>0.0</c:v>
                </c:pt>
                <c:pt idx="4129">
                  <c:v>0.0</c:v>
                </c:pt>
                <c:pt idx="4130">
                  <c:v>0.0</c:v>
                </c:pt>
                <c:pt idx="4131">
                  <c:v>0.0</c:v>
                </c:pt>
                <c:pt idx="4132">
                  <c:v>0.0</c:v>
                </c:pt>
                <c:pt idx="4133">
                  <c:v>0.0</c:v>
                </c:pt>
                <c:pt idx="4134">
                  <c:v>0.0</c:v>
                </c:pt>
                <c:pt idx="4135">
                  <c:v>0.0</c:v>
                </c:pt>
                <c:pt idx="4136">
                  <c:v>0.0</c:v>
                </c:pt>
                <c:pt idx="4137">
                  <c:v>0.0</c:v>
                </c:pt>
                <c:pt idx="4138">
                  <c:v>0.0</c:v>
                </c:pt>
                <c:pt idx="4139">
                  <c:v>0.0</c:v>
                </c:pt>
                <c:pt idx="4140">
                  <c:v>0.0</c:v>
                </c:pt>
                <c:pt idx="4141">
                  <c:v>0.0</c:v>
                </c:pt>
                <c:pt idx="4142">
                  <c:v>0.0</c:v>
                </c:pt>
                <c:pt idx="4143">
                  <c:v>0.0</c:v>
                </c:pt>
                <c:pt idx="4144">
                  <c:v>0.0</c:v>
                </c:pt>
                <c:pt idx="4145">
                  <c:v>0.0</c:v>
                </c:pt>
                <c:pt idx="4146">
                  <c:v>0.0</c:v>
                </c:pt>
                <c:pt idx="4147">
                  <c:v>0.0</c:v>
                </c:pt>
                <c:pt idx="4148">
                  <c:v>0.0</c:v>
                </c:pt>
                <c:pt idx="4149">
                  <c:v>0.0</c:v>
                </c:pt>
                <c:pt idx="4150">
                  <c:v>0.0</c:v>
                </c:pt>
                <c:pt idx="4151">
                  <c:v>0.0</c:v>
                </c:pt>
                <c:pt idx="4152">
                  <c:v>0.0</c:v>
                </c:pt>
                <c:pt idx="4153">
                  <c:v>0.0</c:v>
                </c:pt>
                <c:pt idx="4154">
                  <c:v>0.0</c:v>
                </c:pt>
                <c:pt idx="4155">
                  <c:v>0.0</c:v>
                </c:pt>
                <c:pt idx="4156">
                  <c:v>0.0</c:v>
                </c:pt>
                <c:pt idx="4157">
                  <c:v>0.0</c:v>
                </c:pt>
                <c:pt idx="4158">
                  <c:v>0.0</c:v>
                </c:pt>
                <c:pt idx="4159">
                  <c:v>0.0</c:v>
                </c:pt>
                <c:pt idx="4160">
                  <c:v>0.0</c:v>
                </c:pt>
                <c:pt idx="4161">
                  <c:v>0.0</c:v>
                </c:pt>
                <c:pt idx="4162">
                  <c:v>0.0</c:v>
                </c:pt>
                <c:pt idx="4163">
                  <c:v>0.0</c:v>
                </c:pt>
                <c:pt idx="4164">
                  <c:v>0.0</c:v>
                </c:pt>
                <c:pt idx="4165">
                  <c:v>0.0</c:v>
                </c:pt>
                <c:pt idx="4166">
                  <c:v>0.0</c:v>
                </c:pt>
                <c:pt idx="4167">
                  <c:v>0.0</c:v>
                </c:pt>
                <c:pt idx="4168">
                  <c:v>0.0</c:v>
                </c:pt>
                <c:pt idx="4169">
                  <c:v>0.0</c:v>
                </c:pt>
                <c:pt idx="4170">
                  <c:v>0.0</c:v>
                </c:pt>
                <c:pt idx="4171">
                  <c:v>0.0</c:v>
                </c:pt>
                <c:pt idx="4172">
                  <c:v>0.0</c:v>
                </c:pt>
                <c:pt idx="4173">
                  <c:v>0.0</c:v>
                </c:pt>
                <c:pt idx="4174">
                  <c:v>0.0</c:v>
                </c:pt>
                <c:pt idx="4175">
                  <c:v>0.0</c:v>
                </c:pt>
                <c:pt idx="4176">
                  <c:v>0.0</c:v>
                </c:pt>
                <c:pt idx="4177">
                  <c:v>0.0</c:v>
                </c:pt>
                <c:pt idx="4178">
                  <c:v>0.0</c:v>
                </c:pt>
                <c:pt idx="4179">
                  <c:v>0.0</c:v>
                </c:pt>
                <c:pt idx="4180">
                  <c:v>0.0</c:v>
                </c:pt>
                <c:pt idx="4181">
                  <c:v>0.0</c:v>
                </c:pt>
                <c:pt idx="4182">
                  <c:v>0.0</c:v>
                </c:pt>
                <c:pt idx="4183">
                  <c:v>0.0</c:v>
                </c:pt>
                <c:pt idx="4184">
                  <c:v>0.0</c:v>
                </c:pt>
                <c:pt idx="4185">
                  <c:v>0.0</c:v>
                </c:pt>
                <c:pt idx="4186">
                  <c:v>0.0</c:v>
                </c:pt>
                <c:pt idx="4187">
                  <c:v>0.0</c:v>
                </c:pt>
                <c:pt idx="4188">
                  <c:v>0.0</c:v>
                </c:pt>
                <c:pt idx="4189">
                  <c:v>0.0</c:v>
                </c:pt>
                <c:pt idx="4190">
                  <c:v>0.0</c:v>
                </c:pt>
                <c:pt idx="4191">
                  <c:v>0.0</c:v>
                </c:pt>
                <c:pt idx="4192">
                  <c:v>0.0</c:v>
                </c:pt>
                <c:pt idx="4193">
                  <c:v>0.0</c:v>
                </c:pt>
                <c:pt idx="4194">
                  <c:v>0.0</c:v>
                </c:pt>
                <c:pt idx="4195">
                  <c:v>0.0</c:v>
                </c:pt>
                <c:pt idx="4196">
                  <c:v>0.0</c:v>
                </c:pt>
                <c:pt idx="4197">
                  <c:v>0.0</c:v>
                </c:pt>
                <c:pt idx="4198">
                  <c:v>0.0</c:v>
                </c:pt>
                <c:pt idx="4199">
                  <c:v>0.0</c:v>
                </c:pt>
                <c:pt idx="4200">
                  <c:v>0.0</c:v>
                </c:pt>
                <c:pt idx="4201">
                  <c:v>0.0</c:v>
                </c:pt>
                <c:pt idx="4202">
                  <c:v>0.0</c:v>
                </c:pt>
                <c:pt idx="4203">
                  <c:v>0.0</c:v>
                </c:pt>
                <c:pt idx="4204">
                  <c:v>0.0</c:v>
                </c:pt>
                <c:pt idx="4205">
                  <c:v>0.0</c:v>
                </c:pt>
                <c:pt idx="4206">
                  <c:v>0.0</c:v>
                </c:pt>
                <c:pt idx="4207">
                  <c:v>0.0</c:v>
                </c:pt>
                <c:pt idx="4208">
                  <c:v>0.0</c:v>
                </c:pt>
                <c:pt idx="4209">
                  <c:v>0.0</c:v>
                </c:pt>
                <c:pt idx="4210">
                  <c:v>0.0</c:v>
                </c:pt>
                <c:pt idx="4211">
                  <c:v>0.0</c:v>
                </c:pt>
                <c:pt idx="4212">
                  <c:v>0.0</c:v>
                </c:pt>
                <c:pt idx="4213">
                  <c:v>0.0</c:v>
                </c:pt>
                <c:pt idx="4214">
                  <c:v>0.0</c:v>
                </c:pt>
                <c:pt idx="4215">
                  <c:v>0.0</c:v>
                </c:pt>
                <c:pt idx="4216">
                  <c:v>0.0</c:v>
                </c:pt>
                <c:pt idx="4217">
                  <c:v>0.0</c:v>
                </c:pt>
                <c:pt idx="4218">
                  <c:v>0.0</c:v>
                </c:pt>
                <c:pt idx="4219">
                  <c:v>0.0</c:v>
                </c:pt>
                <c:pt idx="4220">
                  <c:v>0.0</c:v>
                </c:pt>
                <c:pt idx="4221">
                  <c:v>0.0</c:v>
                </c:pt>
                <c:pt idx="4222">
                  <c:v>0.0</c:v>
                </c:pt>
                <c:pt idx="4223">
                  <c:v>0.0</c:v>
                </c:pt>
                <c:pt idx="4224">
                  <c:v>0.0</c:v>
                </c:pt>
                <c:pt idx="4225">
                  <c:v>0.0</c:v>
                </c:pt>
                <c:pt idx="4226">
                  <c:v>0.0</c:v>
                </c:pt>
                <c:pt idx="4227">
                  <c:v>0.0</c:v>
                </c:pt>
                <c:pt idx="4228">
                  <c:v>0.0</c:v>
                </c:pt>
                <c:pt idx="4229">
                  <c:v>0.0</c:v>
                </c:pt>
                <c:pt idx="4230">
                  <c:v>0.0</c:v>
                </c:pt>
                <c:pt idx="4231">
                  <c:v>0.0</c:v>
                </c:pt>
                <c:pt idx="4232">
                  <c:v>0.0</c:v>
                </c:pt>
                <c:pt idx="4233">
                  <c:v>0.0</c:v>
                </c:pt>
                <c:pt idx="4234">
                  <c:v>0.0</c:v>
                </c:pt>
                <c:pt idx="4235">
                  <c:v>0.0</c:v>
                </c:pt>
                <c:pt idx="4236">
                  <c:v>0.0</c:v>
                </c:pt>
                <c:pt idx="4237">
                  <c:v>0.0</c:v>
                </c:pt>
                <c:pt idx="4238">
                  <c:v>0.0</c:v>
                </c:pt>
                <c:pt idx="4239">
                  <c:v>0.0</c:v>
                </c:pt>
                <c:pt idx="4240">
                  <c:v>0.0</c:v>
                </c:pt>
                <c:pt idx="4241">
                  <c:v>0.0</c:v>
                </c:pt>
                <c:pt idx="4242">
                  <c:v>0.0</c:v>
                </c:pt>
                <c:pt idx="4243">
                  <c:v>0.0</c:v>
                </c:pt>
                <c:pt idx="4244">
                  <c:v>0.0</c:v>
                </c:pt>
                <c:pt idx="4245">
                  <c:v>0.0</c:v>
                </c:pt>
                <c:pt idx="4246">
                  <c:v>0.0</c:v>
                </c:pt>
                <c:pt idx="4247">
                  <c:v>0.0</c:v>
                </c:pt>
                <c:pt idx="4248">
                  <c:v>0.0</c:v>
                </c:pt>
                <c:pt idx="4249">
                  <c:v>0.0</c:v>
                </c:pt>
                <c:pt idx="4250">
                  <c:v>0.0</c:v>
                </c:pt>
                <c:pt idx="4251">
                  <c:v>0.0</c:v>
                </c:pt>
                <c:pt idx="4252">
                  <c:v>0.0</c:v>
                </c:pt>
                <c:pt idx="4253">
                  <c:v>0.0</c:v>
                </c:pt>
                <c:pt idx="4254">
                  <c:v>0.0</c:v>
                </c:pt>
                <c:pt idx="4255">
                  <c:v>0.0</c:v>
                </c:pt>
                <c:pt idx="4256">
                  <c:v>0.0</c:v>
                </c:pt>
                <c:pt idx="4257">
                  <c:v>0.0</c:v>
                </c:pt>
                <c:pt idx="4258">
                  <c:v>0.0</c:v>
                </c:pt>
                <c:pt idx="4259">
                  <c:v>0.0</c:v>
                </c:pt>
                <c:pt idx="4260">
                  <c:v>0.0</c:v>
                </c:pt>
                <c:pt idx="4261">
                  <c:v>0.0</c:v>
                </c:pt>
                <c:pt idx="4262">
                  <c:v>0.0</c:v>
                </c:pt>
                <c:pt idx="4263">
                  <c:v>0.0</c:v>
                </c:pt>
                <c:pt idx="4264">
                  <c:v>0.0</c:v>
                </c:pt>
                <c:pt idx="4265">
                  <c:v>0.0</c:v>
                </c:pt>
                <c:pt idx="4266">
                  <c:v>0.0</c:v>
                </c:pt>
                <c:pt idx="4267">
                  <c:v>0.0</c:v>
                </c:pt>
                <c:pt idx="4268">
                  <c:v>0.0</c:v>
                </c:pt>
                <c:pt idx="4269">
                  <c:v>0.0</c:v>
                </c:pt>
                <c:pt idx="4270">
                  <c:v>0.0</c:v>
                </c:pt>
                <c:pt idx="4271">
                  <c:v>0.0</c:v>
                </c:pt>
                <c:pt idx="4272">
                  <c:v>0.0</c:v>
                </c:pt>
                <c:pt idx="4273">
                  <c:v>0.0</c:v>
                </c:pt>
                <c:pt idx="4274">
                  <c:v>0.0</c:v>
                </c:pt>
                <c:pt idx="4275">
                  <c:v>0.0</c:v>
                </c:pt>
                <c:pt idx="4276">
                  <c:v>0.0</c:v>
                </c:pt>
                <c:pt idx="4277">
                  <c:v>0.0</c:v>
                </c:pt>
                <c:pt idx="4278">
                  <c:v>0.0</c:v>
                </c:pt>
                <c:pt idx="4279">
                  <c:v>0.0</c:v>
                </c:pt>
                <c:pt idx="4280">
                  <c:v>0.0</c:v>
                </c:pt>
                <c:pt idx="4281">
                  <c:v>0.0</c:v>
                </c:pt>
                <c:pt idx="4282">
                  <c:v>0.0</c:v>
                </c:pt>
                <c:pt idx="4283">
                  <c:v>0.0</c:v>
                </c:pt>
                <c:pt idx="4284">
                  <c:v>0.0</c:v>
                </c:pt>
                <c:pt idx="4285">
                  <c:v>0.0</c:v>
                </c:pt>
                <c:pt idx="4286">
                  <c:v>0.0</c:v>
                </c:pt>
                <c:pt idx="4287">
                  <c:v>0.0</c:v>
                </c:pt>
                <c:pt idx="4288">
                  <c:v>0.0</c:v>
                </c:pt>
                <c:pt idx="4289">
                  <c:v>0.0</c:v>
                </c:pt>
                <c:pt idx="4290">
                  <c:v>0.0</c:v>
                </c:pt>
                <c:pt idx="4291">
                  <c:v>0.0</c:v>
                </c:pt>
                <c:pt idx="4292">
                  <c:v>0.0</c:v>
                </c:pt>
                <c:pt idx="4293">
                  <c:v>0.0</c:v>
                </c:pt>
                <c:pt idx="4294">
                  <c:v>0.0</c:v>
                </c:pt>
                <c:pt idx="4295">
                  <c:v>0.0</c:v>
                </c:pt>
                <c:pt idx="4296">
                  <c:v>0.0</c:v>
                </c:pt>
                <c:pt idx="4297">
                  <c:v>0.0</c:v>
                </c:pt>
                <c:pt idx="4298">
                  <c:v>0.0</c:v>
                </c:pt>
                <c:pt idx="4299">
                  <c:v>0.0</c:v>
                </c:pt>
                <c:pt idx="4300">
                  <c:v>0.0</c:v>
                </c:pt>
                <c:pt idx="4301">
                  <c:v>0.0</c:v>
                </c:pt>
                <c:pt idx="4302">
                  <c:v>0.0</c:v>
                </c:pt>
                <c:pt idx="4303">
                  <c:v>0.0</c:v>
                </c:pt>
                <c:pt idx="4304">
                  <c:v>0.0</c:v>
                </c:pt>
                <c:pt idx="4305">
                  <c:v>0.0</c:v>
                </c:pt>
                <c:pt idx="4306">
                  <c:v>0.0</c:v>
                </c:pt>
                <c:pt idx="4307">
                  <c:v>0.0</c:v>
                </c:pt>
                <c:pt idx="4308">
                  <c:v>0.0</c:v>
                </c:pt>
                <c:pt idx="4309">
                  <c:v>0.0</c:v>
                </c:pt>
                <c:pt idx="4310">
                  <c:v>0.0</c:v>
                </c:pt>
                <c:pt idx="4311">
                  <c:v>0.0</c:v>
                </c:pt>
                <c:pt idx="4312">
                  <c:v>0.0</c:v>
                </c:pt>
                <c:pt idx="4313">
                  <c:v>0.0</c:v>
                </c:pt>
                <c:pt idx="4314">
                  <c:v>0.0</c:v>
                </c:pt>
                <c:pt idx="4315">
                  <c:v>0.0</c:v>
                </c:pt>
                <c:pt idx="4316">
                  <c:v>0.0</c:v>
                </c:pt>
                <c:pt idx="4317">
                  <c:v>0.0</c:v>
                </c:pt>
                <c:pt idx="4318">
                  <c:v>0.0</c:v>
                </c:pt>
                <c:pt idx="4319">
                  <c:v>0.0</c:v>
                </c:pt>
                <c:pt idx="4320">
                  <c:v>0.0</c:v>
                </c:pt>
                <c:pt idx="4321">
                  <c:v>0.0</c:v>
                </c:pt>
                <c:pt idx="4322">
                  <c:v>0.0</c:v>
                </c:pt>
                <c:pt idx="4323">
                  <c:v>0.0</c:v>
                </c:pt>
                <c:pt idx="4324">
                  <c:v>0.0</c:v>
                </c:pt>
                <c:pt idx="4325">
                  <c:v>0.0</c:v>
                </c:pt>
                <c:pt idx="4326">
                  <c:v>0.0</c:v>
                </c:pt>
                <c:pt idx="4327">
                  <c:v>0.0</c:v>
                </c:pt>
                <c:pt idx="4328">
                  <c:v>0.0</c:v>
                </c:pt>
                <c:pt idx="4329">
                  <c:v>0.0</c:v>
                </c:pt>
                <c:pt idx="4330">
                  <c:v>0.0</c:v>
                </c:pt>
                <c:pt idx="4331">
                  <c:v>0.0</c:v>
                </c:pt>
                <c:pt idx="4332">
                  <c:v>0.0</c:v>
                </c:pt>
                <c:pt idx="4333">
                  <c:v>0.0</c:v>
                </c:pt>
                <c:pt idx="4334">
                  <c:v>0.0</c:v>
                </c:pt>
                <c:pt idx="4335">
                  <c:v>0.0</c:v>
                </c:pt>
                <c:pt idx="4336">
                  <c:v>0.0</c:v>
                </c:pt>
                <c:pt idx="4337">
                  <c:v>0.0</c:v>
                </c:pt>
                <c:pt idx="4338">
                  <c:v>0.0</c:v>
                </c:pt>
                <c:pt idx="4339">
                  <c:v>0.0</c:v>
                </c:pt>
                <c:pt idx="4340">
                  <c:v>0.0</c:v>
                </c:pt>
                <c:pt idx="4341">
                  <c:v>0.0</c:v>
                </c:pt>
                <c:pt idx="4342">
                  <c:v>0.0</c:v>
                </c:pt>
                <c:pt idx="4343">
                  <c:v>0.0</c:v>
                </c:pt>
                <c:pt idx="4344">
                  <c:v>0.0</c:v>
                </c:pt>
                <c:pt idx="4345">
                  <c:v>0.0</c:v>
                </c:pt>
                <c:pt idx="4346">
                  <c:v>0.0</c:v>
                </c:pt>
                <c:pt idx="4347">
                  <c:v>0.0</c:v>
                </c:pt>
                <c:pt idx="4348">
                  <c:v>0.0</c:v>
                </c:pt>
                <c:pt idx="4349">
                  <c:v>0.0</c:v>
                </c:pt>
                <c:pt idx="4350">
                  <c:v>0.0</c:v>
                </c:pt>
                <c:pt idx="4351">
                  <c:v>0.0</c:v>
                </c:pt>
                <c:pt idx="4352">
                  <c:v>0.0</c:v>
                </c:pt>
                <c:pt idx="4353">
                  <c:v>0.0</c:v>
                </c:pt>
                <c:pt idx="4354">
                  <c:v>0.0</c:v>
                </c:pt>
                <c:pt idx="4355">
                  <c:v>0.0</c:v>
                </c:pt>
                <c:pt idx="4356">
                  <c:v>0.0</c:v>
                </c:pt>
                <c:pt idx="4357">
                  <c:v>0.0</c:v>
                </c:pt>
                <c:pt idx="4358">
                  <c:v>0.0</c:v>
                </c:pt>
                <c:pt idx="4359">
                  <c:v>0.0</c:v>
                </c:pt>
                <c:pt idx="4360">
                  <c:v>0.0</c:v>
                </c:pt>
                <c:pt idx="4361">
                  <c:v>0.0</c:v>
                </c:pt>
                <c:pt idx="4362">
                  <c:v>0.0</c:v>
                </c:pt>
                <c:pt idx="4363">
                  <c:v>0.0</c:v>
                </c:pt>
                <c:pt idx="4364">
                  <c:v>0.0</c:v>
                </c:pt>
                <c:pt idx="4365">
                  <c:v>0.0</c:v>
                </c:pt>
                <c:pt idx="4366">
                  <c:v>0.0</c:v>
                </c:pt>
                <c:pt idx="4367">
                  <c:v>0.0</c:v>
                </c:pt>
                <c:pt idx="4368">
                  <c:v>0.0</c:v>
                </c:pt>
                <c:pt idx="4369">
                  <c:v>0.0</c:v>
                </c:pt>
                <c:pt idx="4370">
                  <c:v>0.0</c:v>
                </c:pt>
                <c:pt idx="4371">
                  <c:v>0.0</c:v>
                </c:pt>
                <c:pt idx="4372">
                  <c:v>0.0</c:v>
                </c:pt>
                <c:pt idx="4373">
                  <c:v>0.0</c:v>
                </c:pt>
                <c:pt idx="4374">
                  <c:v>0.0</c:v>
                </c:pt>
                <c:pt idx="4375">
                  <c:v>0.0</c:v>
                </c:pt>
                <c:pt idx="4376">
                  <c:v>0.0</c:v>
                </c:pt>
                <c:pt idx="4377">
                  <c:v>0.0</c:v>
                </c:pt>
                <c:pt idx="4378">
                  <c:v>0.0</c:v>
                </c:pt>
                <c:pt idx="4379">
                  <c:v>0.0</c:v>
                </c:pt>
                <c:pt idx="4380">
                  <c:v>0.0</c:v>
                </c:pt>
                <c:pt idx="4381">
                  <c:v>0.0</c:v>
                </c:pt>
                <c:pt idx="4382">
                  <c:v>0.0</c:v>
                </c:pt>
                <c:pt idx="4383">
                  <c:v>0.0</c:v>
                </c:pt>
                <c:pt idx="4384">
                  <c:v>0.0</c:v>
                </c:pt>
                <c:pt idx="4385">
                  <c:v>0.0</c:v>
                </c:pt>
                <c:pt idx="4386">
                  <c:v>0.0</c:v>
                </c:pt>
                <c:pt idx="4387">
                  <c:v>0.0</c:v>
                </c:pt>
                <c:pt idx="4388">
                  <c:v>0.0</c:v>
                </c:pt>
                <c:pt idx="4389">
                  <c:v>0.0</c:v>
                </c:pt>
                <c:pt idx="4390">
                  <c:v>0.0</c:v>
                </c:pt>
                <c:pt idx="4391">
                  <c:v>0.0</c:v>
                </c:pt>
                <c:pt idx="4392">
                  <c:v>0.0</c:v>
                </c:pt>
                <c:pt idx="4393">
                  <c:v>0.0</c:v>
                </c:pt>
                <c:pt idx="4394">
                  <c:v>0.0</c:v>
                </c:pt>
                <c:pt idx="4395">
                  <c:v>0.0</c:v>
                </c:pt>
                <c:pt idx="4396">
                  <c:v>0.0</c:v>
                </c:pt>
                <c:pt idx="4397">
                  <c:v>0.0</c:v>
                </c:pt>
                <c:pt idx="4398">
                  <c:v>0.0</c:v>
                </c:pt>
                <c:pt idx="4399">
                  <c:v>0.0</c:v>
                </c:pt>
                <c:pt idx="4400">
                  <c:v>0.0</c:v>
                </c:pt>
                <c:pt idx="4401">
                  <c:v>0.0</c:v>
                </c:pt>
                <c:pt idx="4402">
                  <c:v>0.0</c:v>
                </c:pt>
                <c:pt idx="4403">
                  <c:v>0.0</c:v>
                </c:pt>
                <c:pt idx="4404">
                  <c:v>0.0</c:v>
                </c:pt>
                <c:pt idx="4405">
                  <c:v>0.0</c:v>
                </c:pt>
                <c:pt idx="4406">
                  <c:v>0.0</c:v>
                </c:pt>
                <c:pt idx="4407">
                  <c:v>0.0</c:v>
                </c:pt>
                <c:pt idx="4408">
                  <c:v>0.0</c:v>
                </c:pt>
                <c:pt idx="4409">
                  <c:v>0.0</c:v>
                </c:pt>
                <c:pt idx="4410">
                  <c:v>0.0</c:v>
                </c:pt>
                <c:pt idx="4411">
                  <c:v>0.0</c:v>
                </c:pt>
                <c:pt idx="4412">
                  <c:v>0.0</c:v>
                </c:pt>
                <c:pt idx="4413">
                  <c:v>0.0</c:v>
                </c:pt>
                <c:pt idx="4414">
                  <c:v>0.0</c:v>
                </c:pt>
                <c:pt idx="4415">
                  <c:v>0.0</c:v>
                </c:pt>
                <c:pt idx="4416">
                  <c:v>0.0</c:v>
                </c:pt>
                <c:pt idx="4417">
                  <c:v>0.0</c:v>
                </c:pt>
                <c:pt idx="4418">
                  <c:v>0.0</c:v>
                </c:pt>
                <c:pt idx="4419">
                  <c:v>0.0</c:v>
                </c:pt>
                <c:pt idx="4420">
                  <c:v>0.0</c:v>
                </c:pt>
                <c:pt idx="4421">
                  <c:v>0.0</c:v>
                </c:pt>
                <c:pt idx="4422">
                  <c:v>0.0</c:v>
                </c:pt>
                <c:pt idx="4423">
                  <c:v>0.0</c:v>
                </c:pt>
                <c:pt idx="4424">
                  <c:v>0.0</c:v>
                </c:pt>
                <c:pt idx="4425">
                  <c:v>0.0</c:v>
                </c:pt>
                <c:pt idx="4426">
                  <c:v>0.0</c:v>
                </c:pt>
                <c:pt idx="4427">
                  <c:v>0.0</c:v>
                </c:pt>
                <c:pt idx="4428">
                  <c:v>0.0</c:v>
                </c:pt>
                <c:pt idx="4429">
                  <c:v>0.0</c:v>
                </c:pt>
                <c:pt idx="4430">
                  <c:v>0.0</c:v>
                </c:pt>
                <c:pt idx="4431">
                  <c:v>0.0</c:v>
                </c:pt>
                <c:pt idx="4432">
                  <c:v>0.0</c:v>
                </c:pt>
                <c:pt idx="4433">
                  <c:v>0.0</c:v>
                </c:pt>
                <c:pt idx="4434">
                  <c:v>0.0</c:v>
                </c:pt>
                <c:pt idx="4435">
                  <c:v>0.0</c:v>
                </c:pt>
                <c:pt idx="4436">
                  <c:v>0.0</c:v>
                </c:pt>
                <c:pt idx="4437">
                  <c:v>0.0</c:v>
                </c:pt>
                <c:pt idx="4438">
                  <c:v>0.0</c:v>
                </c:pt>
                <c:pt idx="4439">
                  <c:v>0.0</c:v>
                </c:pt>
                <c:pt idx="4440">
                  <c:v>0.0</c:v>
                </c:pt>
                <c:pt idx="4441">
                  <c:v>0.0</c:v>
                </c:pt>
                <c:pt idx="4442">
                  <c:v>0.0</c:v>
                </c:pt>
                <c:pt idx="4443">
                  <c:v>0.0</c:v>
                </c:pt>
                <c:pt idx="4444">
                  <c:v>0.0</c:v>
                </c:pt>
                <c:pt idx="4445">
                  <c:v>0.0</c:v>
                </c:pt>
                <c:pt idx="4446">
                  <c:v>0.0</c:v>
                </c:pt>
                <c:pt idx="4447">
                  <c:v>0.0</c:v>
                </c:pt>
                <c:pt idx="4448">
                  <c:v>0.0</c:v>
                </c:pt>
                <c:pt idx="4449">
                  <c:v>0.0</c:v>
                </c:pt>
                <c:pt idx="4450">
                  <c:v>0.0</c:v>
                </c:pt>
                <c:pt idx="4451">
                  <c:v>0.0</c:v>
                </c:pt>
                <c:pt idx="4452">
                  <c:v>0.0</c:v>
                </c:pt>
                <c:pt idx="4453">
                  <c:v>0.0</c:v>
                </c:pt>
                <c:pt idx="4454">
                  <c:v>0.0</c:v>
                </c:pt>
                <c:pt idx="4455">
                  <c:v>0.0</c:v>
                </c:pt>
                <c:pt idx="4456">
                  <c:v>0.0</c:v>
                </c:pt>
                <c:pt idx="4457">
                  <c:v>0.0</c:v>
                </c:pt>
                <c:pt idx="4458">
                  <c:v>0.0</c:v>
                </c:pt>
                <c:pt idx="4459">
                  <c:v>0.0</c:v>
                </c:pt>
                <c:pt idx="4460">
                  <c:v>0.0</c:v>
                </c:pt>
                <c:pt idx="4461">
                  <c:v>0.0</c:v>
                </c:pt>
                <c:pt idx="4462">
                  <c:v>0.0</c:v>
                </c:pt>
                <c:pt idx="4463">
                  <c:v>0.0</c:v>
                </c:pt>
                <c:pt idx="4464">
                  <c:v>0.0</c:v>
                </c:pt>
                <c:pt idx="4465">
                  <c:v>0.0</c:v>
                </c:pt>
                <c:pt idx="4466">
                  <c:v>0.0</c:v>
                </c:pt>
                <c:pt idx="4467">
                  <c:v>0.0</c:v>
                </c:pt>
                <c:pt idx="4468">
                  <c:v>0.0</c:v>
                </c:pt>
                <c:pt idx="4469">
                  <c:v>0.0</c:v>
                </c:pt>
                <c:pt idx="4470">
                  <c:v>0.0</c:v>
                </c:pt>
                <c:pt idx="4471">
                  <c:v>0.0</c:v>
                </c:pt>
                <c:pt idx="4472">
                  <c:v>0.0</c:v>
                </c:pt>
                <c:pt idx="4473">
                  <c:v>0.0</c:v>
                </c:pt>
                <c:pt idx="4474">
                  <c:v>0.0</c:v>
                </c:pt>
                <c:pt idx="4475">
                  <c:v>0.0</c:v>
                </c:pt>
                <c:pt idx="4476">
                  <c:v>0.0</c:v>
                </c:pt>
                <c:pt idx="4477">
                  <c:v>0.0</c:v>
                </c:pt>
                <c:pt idx="4478">
                  <c:v>0.0</c:v>
                </c:pt>
                <c:pt idx="4479">
                  <c:v>0.0</c:v>
                </c:pt>
                <c:pt idx="4480">
                  <c:v>0.0</c:v>
                </c:pt>
                <c:pt idx="4481">
                  <c:v>0.0</c:v>
                </c:pt>
                <c:pt idx="4482">
                  <c:v>0.0</c:v>
                </c:pt>
                <c:pt idx="4483">
                  <c:v>0.0</c:v>
                </c:pt>
                <c:pt idx="4484">
                  <c:v>0.0</c:v>
                </c:pt>
                <c:pt idx="4485">
                  <c:v>0.0</c:v>
                </c:pt>
                <c:pt idx="4486">
                  <c:v>0.0</c:v>
                </c:pt>
                <c:pt idx="4487">
                  <c:v>0.0</c:v>
                </c:pt>
                <c:pt idx="4488">
                  <c:v>0.0</c:v>
                </c:pt>
                <c:pt idx="4489">
                  <c:v>0.0</c:v>
                </c:pt>
                <c:pt idx="4490">
                  <c:v>0.0</c:v>
                </c:pt>
                <c:pt idx="4491">
                  <c:v>0.0</c:v>
                </c:pt>
                <c:pt idx="4492">
                  <c:v>0.0</c:v>
                </c:pt>
                <c:pt idx="4493">
                  <c:v>0.0</c:v>
                </c:pt>
                <c:pt idx="4494">
                  <c:v>0.0</c:v>
                </c:pt>
                <c:pt idx="4495">
                  <c:v>0.0</c:v>
                </c:pt>
                <c:pt idx="4496">
                  <c:v>0.0</c:v>
                </c:pt>
                <c:pt idx="4497">
                  <c:v>0.0</c:v>
                </c:pt>
                <c:pt idx="4498">
                  <c:v>0.0</c:v>
                </c:pt>
                <c:pt idx="4499">
                  <c:v>0.0</c:v>
                </c:pt>
                <c:pt idx="4500">
                  <c:v>0.0</c:v>
                </c:pt>
                <c:pt idx="4501">
                  <c:v>0.0</c:v>
                </c:pt>
                <c:pt idx="4502">
                  <c:v>0.0</c:v>
                </c:pt>
                <c:pt idx="4503">
                  <c:v>0.0</c:v>
                </c:pt>
                <c:pt idx="4504">
                  <c:v>0.0</c:v>
                </c:pt>
                <c:pt idx="4505">
                  <c:v>0.0</c:v>
                </c:pt>
                <c:pt idx="4506">
                  <c:v>0.0</c:v>
                </c:pt>
                <c:pt idx="4507">
                  <c:v>0.0</c:v>
                </c:pt>
                <c:pt idx="4508">
                  <c:v>0.0</c:v>
                </c:pt>
                <c:pt idx="4509">
                  <c:v>0.0</c:v>
                </c:pt>
                <c:pt idx="4510">
                  <c:v>0.0</c:v>
                </c:pt>
                <c:pt idx="4511">
                  <c:v>0.0</c:v>
                </c:pt>
                <c:pt idx="4512">
                  <c:v>0.0</c:v>
                </c:pt>
                <c:pt idx="4513">
                  <c:v>0.0</c:v>
                </c:pt>
                <c:pt idx="4514">
                  <c:v>0.0</c:v>
                </c:pt>
                <c:pt idx="4515">
                  <c:v>0.0</c:v>
                </c:pt>
                <c:pt idx="4516">
                  <c:v>0.0</c:v>
                </c:pt>
                <c:pt idx="4517">
                  <c:v>0.0</c:v>
                </c:pt>
                <c:pt idx="4518">
                  <c:v>0.0</c:v>
                </c:pt>
                <c:pt idx="4519">
                  <c:v>0.0</c:v>
                </c:pt>
                <c:pt idx="4520">
                  <c:v>0.0</c:v>
                </c:pt>
                <c:pt idx="4521">
                  <c:v>0.0</c:v>
                </c:pt>
                <c:pt idx="4522">
                  <c:v>0.0</c:v>
                </c:pt>
                <c:pt idx="4523">
                  <c:v>0.0</c:v>
                </c:pt>
                <c:pt idx="4524">
                  <c:v>0.0</c:v>
                </c:pt>
                <c:pt idx="4525">
                  <c:v>0.0</c:v>
                </c:pt>
                <c:pt idx="4526">
                  <c:v>0.0</c:v>
                </c:pt>
                <c:pt idx="4527">
                  <c:v>0.0</c:v>
                </c:pt>
                <c:pt idx="4528">
                  <c:v>0.0</c:v>
                </c:pt>
                <c:pt idx="4529">
                  <c:v>0.0</c:v>
                </c:pt>
                <c:pt idx="4530">
                  <c:v>0.0</c:v>
                </c:pt>
                <c:pt idx="4531">
                  <c:v>0.0</c:v>
                </c:pt>
                <c:pt idx="4532">
                  <c:v>0.0</c:v>
                </c:pt>
                <c:pt idx="4533">
                  <c:v>0.0</c:v>
                </c:pt>
                <c:pt idx="4534">
                  <c:v>0.0</c:v>
                </c:pt>
                <c:pt idx="4535">
                  <c:v>0.0</c:v>
                </c:pt>
                <c:pt idx="4536">
                  <c:v>0.0</c:v>
                </c:pt>
                <c:pt idx="4537">
                  <c:v>0.0</c:v>
                </c:pt>
                <c:pt idx="4538">
                  <c:v>0.0</c:v>
                </c:pt>
                <c:pt idx="4539">
                  <c:v>0.0</c:v>
                </c:pt>
                <c:pt idx="4540">
                  <c:v>0.0</c:v>
                </c:pt>
                <c:pt idx="4541">
                  <c:v>0.0</c:v>
                </c:pt>
                <c:pt idx="4542">
                  <c:v>0.0</c:v>
                </c:pt>
                <c:pt idx="4543">
                  <c:v>0.0</c:v>
                </c:pt>
                <c:pt idx="4544">
                  <c:v>0.0</c:v>
                </c:pt>
                <c:pt idx="4545">
                  <c:v>0.0</c:v>
                </c:pt>
                <c:pt idx="4546">
                  <c:v>0.0</c:v>
                </c:pt>
                <c:pt idx="4547">
                  <c:v>0.0</c:v>
                </c:pt>
                <c:pt idx="4548">
                  <c:v>0.0</c:v>
                </c:pt>
                <c:pt idx="4549">
                  <c:v>0.0</c:v>
                </c:pt>
                <c:pt idx="4550">
                  <c:v>0.0</c:v>
                </c:pt>
                <c:pt idx="4551">
                  <c:v>0.0</c:v>
                </c:pt>
                <c:pt idx="4552">
                  <c:v>0.0</c:v>
                </c:pt>
                <c:pt idx="4553">
                  <c:v>0.0</c:v>
                </c:pt>
                <c:pt idx="4554">
                  <c:v>0.0</c:v>
                </c:pt>
                <c:pt idx="4555">
                  <c:v>0.0</c:v>
                </c:pt>
                <c:pt idx="4556">
                  <c:v>0.0</c:v>
                </c:pt>
                <c:pt idx="4557">
                  <c:v>0.0</c:v>
                </c:pt>
                <c:pt idx="4558">
                  <c:v>0.0</c:v>
                </c:pt>
                <c:pt idx="4559">
                  <c:v>0.0</c:v>
                </c:pt>
                <c:pt idx="4560">
                  <c:v>0.0</c:v>
                </c:pt>
                <c:pt idx="4561">
                  <c:v>0.0</c:v>
                </c:pt>
                <c:pt idx="4562">
                  <c:v>0.0</c:v>
                </c:pt>
                <c:pt idx="4563">
                  <c:v>0.0</c:v>
                </c:pt>
                <c:pt idx="4564">
                  <c:v>0.0</c:v>
                </c:pt>
                <c:pt idx="4565">
                  <c:v>0.0</c:v>
                </c:pt>
                <c:pt idx="4566">
                  <c:v>0.0</c:v>
                </c:pt>
                <c:pt idx="4567">
                  <c:v>0.0</c:v>
                </c:pt>
                <c:pt idx="4568">
                  <c:v>0.0</c:v>
                </c:pt>
                <c:pt idx="4569">
                  <c:v>0.0</c:v>
                </c:pt>
                <c:pt idx="4570">
                  <c:v>0.0</c:v>
                </c:pt>
                <c:pt idx="4571">
                  <c:v>0.0</c:v>
                </c:pt>
                <c:pt idx="4572">
                  <c:v>0.0</c:v>
                </c:pt>
                <c:pt idx="4573">
                  <c:v>0.0</c:v>
                </c:pt>
                <c:pt idx="4574">
                  <c:v>0.0</c:v>
                </c:pt>
                <c:pt idx="4575">
                  <c:v>0.0</c:v>
                </c:pt>
                <c:pt idx="4576">
                  <c:v>0.0</c:v>
                </c:pt>
                <c:pt idx="4577">
                  <c:v>0.0</c:v>
                </c:pt>
                <c:pt idx="4578">
                  <c:v>0.0</c:v>
                </c:pt>
                <c:pt idx="4579">
                  <c:v>0.0</c:v>
                </c:pt>
                <c:pt idx="4580">
                  <c:v>0.0</c:v>
                </c:pt>
                <c:pt idx="4581">
                  <c:v>0.0</c:v>
                </c:pt>
                <c:pt idx="4582">
                  <c:v>0.0</c:v>
                </c:pt>
                <c:pt idx="4583">
                  <c:v>0.0</c:v>
                </c:pt>
                <c:pt idx="4584">
                  <c:v>0.0</c:v>
                </c:pt>
                <c:pt idx="4585">
                  <c:v>0.0</c:v>
                </c:pt>
                <c:pt idx="4586">
                  <c:v>0.0</c:v>
                </c:pt>
                <c:pt idx="4587">
                  <c:v>0.0</c:v>
                </c:pt>
                <c:pt idx="4588">
                  <c:v>0.0</c:v>
                </c:pt>
                <c:pt idx="4589">
                  <c:v>0.0</c:v>
                </c:pt>
                <c:pt idx="4590">
                  <c:v>0.0</c:v>
                </c:pt>
                <c:pt idx="4591">
                  <c:v>0.0</c:v>
                </c:pt>
                <c:pt idx="4592">
                  <c:v>0.0</c:v>
                </c:pt>
                <c:pt idx="4593">
                  <c:v>0.0</c:v>
                </c:pt>
                <c:pt idx="4594">
                  <c:v>0.0</c:v>
                </c:pt>
                <c:pt idx="4595">
                  <c:v>0.0</c:v>
                </c:pt>
                <c:pt idx="4596">
                  <c:v>0.0</c:v>
                </c:pt>
                <c:pt idx="4597">
                  <c:v>0.0</c:v>
                </c:pt>
                <c:pt idx="4598">
                  <c:v>0.0</c:v>
                </c:pt>
                <c:pt idx="4599">
                  <c:v>0.0</c:v>
                </c:pt>
                <c:pt idx="4600">
                  <c:v>0.0</c:v>
                </c:pt>
                <c:pt idx="4601">
                  <c:v>0.0</c:v>
                </c:pt>
                <c:pt idx="4602">
                  <c:v>0.0</c:v>
                </c:pt>
                <c:pt idx="4603">
                  <c:v>0.0</c:v>
                </c:pt>
                <c:pt idx="4604">
                  <c:v>0.0</c:v>
                </c:pt>
                <c:pt idx="4605">
                  <c:v>0.0</c:v>
                </c:pt>
                <c:pt idx="4606">
                  <c:v>0.0</c:v>
                </c:pt>
                <c:pt idx="4607">
                  <c:v>0.0</c:v>
                </c:pt>
                <c:pt idx="4608">
                  <c:v>0.0</c:v>
                </c:pt>
                <c:pt idx="4609">
                  <c:v>0.0</c:v>
                </c:pt>
                <c:pt idx="4610">
                  <c:v>0.0</c:v>
                </c:pt>
                <c:pt idx="4611">
                  <c:v>0.0</c:v>
                </c:pt>
                <c:pt idx="4612">
                  <c:v>0.0</c:v>
                </c:pt>
                <c:pt idx="4613">
                  <c:v>0.0</c:v>
                </c:pt>
                <c:pt idx="4614">
                  <c:v>0.0</c:v>
                </c:pt>
                <c:pt idx="4615">
                  <c:v>0.0</c:v>
                </c:pt>
                <c:pt idx="4616">
                  <c:v>0.0</c:v>
                </c:pt>
                <c:pt idx="4617">
                  <c:v>0.0</c:v>
                </c:pt>
                <c:pt idx="4618">
                  <c:v>0.0</c:v>
                </c:pt>
                <c:pt idx="4619">
                  <c:v>0.0</c:v>
                </c:pt>
                <c:pt idx="4620">
                  <c:v>0.0</c:v>
                </c:pt>
                <c:pt idx="4621">
                  <c:v>0.0</c:v>
                </c:pt>
                <c:pt idx="4622">
                  <c:v>0.0</c:v>
                </c:pt>
                <c:pt idx="4623">
                  <c:v>0.0</c:v>
                </c:pt>
                <c:pt idx="4624">
                  <c:v>0.0</c:v>
                </c:pt>
                <c:pt idx="4625">
                  <c:v>0.0</c:v>
                </c:pt>
                <c:pt idx="4626">
                  <c:v>0.0</c:v>
                </c:pt>
                <c:pt idx="4627">
                  <c:v>0.0</c:v>
                </c:pt>
                <c:pt idx="4628">
                  <c:v>0.0</c:v>
                </c:pt>
                <c:pt idx="4629">
                  <c:v>0.0</c:v>
                </c:pt>
                <c:pt idx="4630">
                  <c:v>0.0</c:v>
                </c:pt>
                <c:pt idx="4631">
                  <c:v>0.0</c:v>
                </c:pt>
                <c:pt idx="4632">
                  <c:v>0.0</c:v>
                </c:pt>
                <c:pt idx="4633">
                  <c:v>0.0</c:v>
                </c:pt>
                <c:pt idx="4634">
                  <c:v>0.0</c:v>
                </c:pt>
                <c:pt idx="4635">
                  <c:v>0.0</c:v>
                </c:pt>
                <c:pt idx="4636">
                  <c:v>0.0</c:v>
                </c:pt>
                <c:pt idx="4637">
                  <c:v>0.0</c:v>
                </c:pt>
                <c:pt idx="4638">
                  <c:v>0.0</c:v>
                </c:pt>
                <c:pt idx="4639">
                  <c:v>0.0</c:v>
                </c:pt>
                <c:pt idx="4640">
                  <c:v>0.0</c:v>
                </c:pt>
                <c:pt idx="4641">
                  <c:v>0.0</c:v>
                </c:pt>
                <c:pt idx="4642">
                  <c:v>0.0</c:v>
                </c:pt>
                <c:pt idx="4643">
                  <c:v>0.0</c:v>
                </c:pt>
                <c:pt idx="4644">
                  <c:v>0.0</c:v>
                </c:pt>
                <c:pt idx="4645">
                  <c:v>0.0</c:v>
                </c:pt>
                <c:pt idx="4646">
                  <c:v>0.0</c:v>
                </c:pt>
                <c:pt idx="4647">
                  <c:v>0.0</c:v>
                </c:pt>
                <c:pt idx="4648">
                  <c:v>0.0</c:v>
                </c:pt>
                <c:pt idx="4649">
                  <c:v>0.0</c:v>
                </c:pt>
                <c:pt idx="4650">
                  <c:v>0.0</c:v>
                </c:pt>
                <c:pt idx="4651">
                  <c:v>0.0</c:v>
                </c:pt>
                <c:pt idx="4652">
                  <c:v>0.0</c:v>
                </c:pt>
                <c:pt idx="4653">
                  <c:v>0.0</c:v>
                </c:pt>
                <c:pt idx="4654">
                  <c:v>0.0</c:v>
                </c:pt>
                <c:pt idx="4655">
                  <c:v>0.0</c:v>
                </c:pt>
                <c:pt idx="4656">
                  <c:v>0.0</c:v>
                </c:pt>
                <c:pt idx="4657">
                  <c:v>0.0</c:v>
                </c:pt>
                <c:pt idx="4658">
                  <c:v>0.0</c:v>
                </c:pt>
                <c:pt idx="4659">
                  <c:v>0.0</c:v>
                </c:pt>
                <c:pt idx="4660">
                  <c:v>0.0</c:v>
                </c:pt>
                <c:pt idx="4661">
                  <c:v>0.0</c:v>
                </c:pt>
                <c:pt idx="4662">
                  <c:v>0.0</c:v>
                </c:pt>
                <c:pt idx="4663">
                  <c:v>0.0</c:v>
                </c:pt>
                <c:pt idx="4664">
                  <c:v>0.0</c:v>
                </c:pt>
                <c:pt idx="4665">
                  <c:v>0.0</c:v>
                </c:pt>
                <c:pt idx="4666">
                  <c:v>0.0</c:v>
                </c:pt>
                <c:pt idx="4667">
                  <c:v>0.0</c:v>
                </c:pt>
                <c:pt idx="4668">
                  <c:v>0.0</c:v>
                </c:pt>
                <c:pt idx="4669">
                  <c:v>0.0</c:v>
                </c:pt>
                <c:pt idx="4670">
                  <c:v>0.0</c:v>
                </c:pt>
                <c:pt idx="4671">
                  <c:v>0.0</c:v>
                </c:pt>
                <c:pt idx="4672">
                  <c:v>0.0</c:v>
                </c:pt>
                <c:pt idx="4673">
                  <c:v>0.0</c:v>
                </c:pt>
                <c:pt idx="4674">
                  <c:v>0.0</c:v>
                </c:pt>
                <c:pt idx="4675">
                  <c:v>0.0</c:v>
                </c:pt>
                <c:pt idx="4676">
                  <c:v>0.0</c:v>
                </c:pt>
                <c:pt idx="4677">
                  <c:v>0.0</c:v>
                </c:pt>
                <c:pt idx="4678">
                  <c:v>0.0</c:v>
                </c:pt>
                <c:pt idx="4679">
                  <c:v>0.0</c:v>
                </c:pt>
                <c:pt idx="4680">
                  <c:v>0.0</c:v>
                </c:pt>
                <c:pt idx="4681">
                  <c:v>0.0</c:v>
                </c:pt>
                <c:pt idx="4682">
                  <c:v>0.0</c:v>
                </c:pt>
                <c:pt idx="4683">
                  <c:v>0.0</c:v>
                </c:pt>
                <c:pt idx="4684">
                  <c:v>0.0</c:v>
                </c:pt>
                <c:pt idx="4685">
                  <c:v>0.0</c:v>
                </c:pt>
                <c:pt idx="4686">
                  <c:v>0.0</c:v>
                </c:pt>
                <c:pt idx="4687">
                  <c:v>0.0</c:v>
                </c:pt>
                <c:pt idx="4688">
                  <c:v>0.0</c:v>
                </c:pt>
                <c:pt idx="4689">
                  <c:v>0.0</c:v>
                </c:pt>
                <c:pt idx="4690">
                  <c:v>0.0</c:v>
                </c:pt>
                <c:pt idx="4691">
                  <c:v>0.0</c:v>
                </c:pt>
                <c:pt idx="4692">
                  <c:v>0.0</c:v>
                </c:pt>
                <c:pt idx="4693">
                  <c:v>0.0</c:v>
                </c:pt>
                <c:pt idx="4694">
                  <c:v>0.0</c:v>
                </c:pt>
                <c:pt idx="4695">
                  <c:v>0.0</c:v>
                </c:pt>
                <c:pt idx="4696">
                  <c:v>0.0</c:v>
                </c:pt>
                <c:pt idx="4697">
                  <c:v>0.0</c:v>
                </c:pt>
                <c:pt idx="4698">
                  <c:v>0.0</c:v>
                </c:pt>
                <c:pt idx="4699">
                  <c:v>0.0</c:v>
                </c:pt>
                <c:pt idx="4700">
                  <c:v>0.0</c:v>
                </c:pt>
                <c:pt idx="4701">
                  <c:v>0.0</c:v>
                </c:pt>
                <c:pt idx="4702">
                  <c:v>0.0</c:v>
                </c:pt>
                <c:pt idx="4703">
                  <c:v>0.0</c:v>
                </c:pt>
                <c:pt idx="4704">
                  <c:v>0.0</c:v>
                </c:pt>
                <c:pt idx="4705">
                  <c:v>0.0</c:v>
                </c:pt>
                <c:pt idx="4706">
                  <c:v>0.0</c:v>
                </c:pt>
                <c:pt idx="4707">
                  <c:v>0.0</c:v>
                </c:pt>
                <c:pt idx="4708">
                  <c:v>0.0</c:v>
                </c:pt>
                <c:pt idx="4709">
                  <c:v>0.0</c:v>
                </c:pt>
                <c:pt idx="4710">
                  <c:v>0.0</c:v>
                </c:pt>
                <c:pt idx="4711">
                  <c:v>0.0</c:v>
                </c:pt>
                <c:pt idx="4712">
                  <c:v>0.0</c:v>
                </c:pt>
                <c:pt idx="4713">
                  <c:v>0.0</c:v>
                </c:pt>
                <c:pt idx="4714">
                  <c:v>0.0</c:v>
                </c:pt>
                <c:pt idx="4715">
                  <c:v>0.0</c:v>
                </c:pt>
                <c:pt idx="4716">
                  <c:v>0.0</c:v>
                </c:pt>
                <c:pt idx="4717">
                  <c:v>0.0</c:v>
                </c:pt>
                <c:pt idx="4718">
                  <c:v>0.0</c:v>
                </c:pt>
                <c:pt idx="4719">
                  <c:v>0.0</c:v>
                </c:pt>
                <c:pt idx="4720">
                  <c:v>0.0</c:v>
                </c:pt>
                <c:pt idx="4721">
                  <c:v>0.0</c:v>
                </c:pt>
                <c:pt idx="4722">
                  <c:v>0.0</c:v>
                </c:pt>
                <c:pt idx="4723">
                  <c:v>0.0</c:v>
                </c:pt>
                <c:pt idx="4724">
                  <c:v>0.0</c:v>
                </c:pt>
                <c:pt idx="4725">
                  <c:v>0.0</c:v>
                </c:pt>
                <c:pt idx="4726">
                  <c:v>0.0</c:v>
                </c:pt>
                <c:pt idx="4727">
                  <c:v>0.0</c:v>
                </c:pt>
                <c:pt idx="4728">
                  <c:v>0.0</c:v>
                </c:pt>
                <c:pt idx="4729">
                  <c:v>0.0</c:v>
                </c:pt>
                <c:pt idx="4730">
                  <c:v>0.0</c:v>
                </c:pt>
                <c:pt idx="4731">
                  <c:v>0.0</c:v>
                </c:pt>
                <c:pt idx="4732">
                  <c:v>0.0</c:v>
                </c:pt>
                <c:pt idx="4733">
                  <c:v>0.0</c:v>
                </c:pt>
                <c:pt idx="4734">
                  <c:v>0.0</c:v>
                </c:pt>
                <c:pt idx="4735">
                  <c:v>0.0</c:v>
                </c:pt>
                <c:pt idx="4736">
                  <c:v>0.0</c:v>
                </c:pt>
                <c:pt idx="4737">
                  <c:v>0.0</c:v>
                </c:pt>
                <c:pt idx="4738">
                  <c:v>0.0</c:v>
                </c:pt>
                <c:pt idx="4739">
                  <c:v>0.0</c:v>
                </c:pt>
                <c:pt idx="4740">
                  <c:v>0.0</c:v>
                </c:pt>
                <c:pt idx="4741">
                  <c:v>0.0</c:v>
                </c:pt>
                <c:pt idx="4742">
                  <c:v>0.0</c:v>
                </c:pt>
                <c:pt idx="4743">
                  <c:v>0.0</c:v>
                </c:pt>
                <c:pt idx="4744">
                  <c:v>0.0</c:v>
                </c:pt>
                <c:pt idx="4745">
                  <c:v>0.0</c:v>
                </c:pt>
                <c:pt idx="4746">
                  <c:v>0.0</c:v>
                </c:pt>
                <c:pt idx="4747">
                  <c:v>0.0</c:v>
                </c:pt>
                <c:pt idx="4748">
                  <c:v>0.0</c:v>
                </c:pt>
                <c:pt idx="4749">
                  <c:v>0.0</c:v>
                </c:pt>
                <c:pt idx="4750">
                  <c:v>0.0</c:v>
                </c:pt>
                <c:pt idx="4751">
                  <c:v>0.0</c:v>
                </c:pt>
                <c:pt idx="4752">
                  <c:v>0.0</c:v>
                </c:pt>
                <c:pt idx="4753">
                  <c:v>0.0</c:v>
                </c:pt>
                <c:pt idx="4754">
                  <c:v>0.0</c:v>
                </c:pt>
                <c:pt idx="4755">
                  <c:v>0.0</c:v>
                </c:pt>
                <c:pt idx="4756">
                  <c:v>0.0</c:v>
                </c:pt>
                <c:pt idx="4757">
                  <c:v>0.0</c:v>
                </c:pt>
                <c:pt idx="4758">
                  <c:v>0.0</c:v>
                </c:pt>
                <c:pt idx="4759">
                  <c:v>0.0</c:v>
                </c:pt>
                <c:pt idx="4760">
                  <c:v>0.0</c:v>
                </c:pt>
                <c:pt idx="4761">
                  <c:v>0.0</c:v>
                </c:pt>
                <c:pt idx="4762">
                  <c:v>0.0</c:v>
                </c:pt>
                <c:pt idx="4763">
                  <c:v>0.0</c:v>
                </c:pt>
                <c:pt idx="4764">
                  <c:v>0.0</c:v>
                </c:pt>
                <c:pt idx="4765">
                  <c:v>0.0</c:v>
                </c:pt>
                <c:pt idx="4766">
                  <c:v>0.0</c:v>
                </c:pt>
                <c:pt idx="4767">
                  <c:v>0.0</c:v>
                </c:pt>
                <c:pt idx="4768">
                  <c:v>0.0</c:v>
                </c:pt>
                <c:pt idx="4769">
                  <c:v>0.0</c:v>
                </c:pt>
                <c:pt idx="4770">
                  <c:v>0.0</c:v>
                </c:pt>
                <c:pt idx="4771">
                  <c:v>0.0</c:v>
                </c:pt>
                <c:pt idx="4772">
                  <c:v>0.0</c:v>
                </c:pt>
                <c:pt idx="4773">
                  <c:v>0.0</c:v>
                </c:pt>
                <c:pt idx="4774">
                  <c:v>0.0</c:v>
                </c:pt>
                <c:pt idx="4775">
                  <c:v>0.0</c:v>
                </c:pt>
                <c:pt idx="4776">
                  <c:v>0.0</c:v>
                </c:pt>
                <c:pt idx="4777">
                  <c:v>0.0</c:v>
                </c:pt>
                <c:pt idx="4778">
                  <c:v>0.0</c:v>
                </c:pt>
                <c:pt idx="4779">
                  <c:v>0.0</c:v>
                </c:pt>
                <c:pt idx="4780">
                  <c:v>0.0</c:v>
                </c:pt>
                <c:pt idx="4781">
                  <c:v>0.0</c:v>
                </c:pt>
                <c:pt idx="4782">
                  <c:v>0.0</c:v>
                </c:pt>
                <c:pt idx="4783">
                  <c:v>0.0</c:v>
                </c:pt>
                <c:pt idx="4784">
                  <c:v>0.0</c:v>
                </c:pt>
                <c:pt idx="4785">
                  <c:v>0.0</c:v>
                </c:pt>
                <c:pt idx="4786">
                  <c:v>0.0</c:v>
                </c:pt>
                <c:pt idx="4787">
                  <c:v>0.0</c:v>
                </c:pt>
                <c:pt idx="4788">
                  <c:v>0.0</c:v>
                </c:pt>
                <c:pt idx="4789">
                  <c:v>0.0</c:v>
                </c:pt>
                <c:pt idx="4790">
                  <c:v>0.0</c:v>
                </c:pt>
                <c:pt idx="4791">
                  <c:v>0.0</c:v>
                </c:pt>
                <c:pt idx="4792">
                  <c:v>0.0</c:v>
                </c:pt>
                <c:pt idx="4793">
                  <c:v>0.0</c:v>
                </c:pt>
                <c:pt idx="4794">
                  <c:v>0.0</c:v>
                </c:pt>
                <c:pt idx="4795">
                  <c:v>0.0</c:v>
                </c:pt>
                <c:pt idx="4796">
                  <c:v>0.0</c:v>
                </c:pt>
                <c:pt idx="4797">
                  <c:v>0.0</c:v>
                </c:pt>
                <c:pt idx="4798">
                  <c:v>0.0</c:v>
                </c:pt>
                <c:pt idx="4799">
                  <c:v>0.0</c:v>
                </c:pt>
                <c:pt idx="4800">
                  <c:v>0.0</c:v>
                </c:pt>
                <c:pt idx="4801">
                  <c:v>0.0</c:v>
                </c:pt>
                <c:pt idx="4802">
                  <c:v>0.0</c:v>
                </c:pt>
                <c:pt idx="4803">
                  <c:v>0.0</c:v>
                </c:pt>
                <c:pt idx="4804">
                  <c:v>0.0</c:v>
                </c:pt>
                <c:pt idx="4805">
                  <c:v>0.0</c:v>
                </c:pt>
                <c:pt idx="4806">
                  <c:v>0.0</c:v>
                </c:pt>
                <c:pt idx="4807">
                  <c:v>0.0</c:v>
                </c:pt>
                <c:pt idx="4808">
                  <c:v>0.0</c:v>
                </c:pt>
                <c:pt idx="4809">
                  <c:v>0.0</c:v>
                </c:pt>
                <c:pt idx="4810">
                  <c:v>0.0</c:v>
                </c:pt>
                <c:pt idx="4811">
                  <c:v>0.0</c:v>
                </c:pt>
                <c:pt idx="4812">
                  <c:v>0.0</c:v>
                </c:pt>
                <c:pt idx="4813">
                  <c:v>0.0</c:v>
                </c:pt>
                <c:pt idx="4814">
                  <c:v>0.0</c:v>
                </c:pt>
                <c:pt idx="4815">
                  <c:v>0.0</c:v>
                </c:pt>
                <c:pt idx="4816">
                  <c:v>0.0</c:v>
                </c:pt>
                <c:pt idx="4817">
                  <c:v>0.0</c:v>
                </c:pt>
                <c:pt idx="4818">
                  <c:v>0.0</c:v>
                </c:pt>
                <c:pt idx="4819">
                  <c:v>0.0</c:v>
                </c:pt>
                <c:pt idx="4820">
                  <c:v>0.0</c:v>
                </c:pt>
                <c:pt idx="4821">
                  <c:v>0.0</c:v>
                </c:pt>
                <c:pt idx="4822">
                  <c:v>0.0</c:v>
                </c:pt>
                <c:pt idx="4823">
                  <c:v>0.0</c:v>
                </c:pt>
                <c:pt idx="4824">
                  <c:v>0.0</c:v>
                </c:pt>
                <c:pt idx="4825">
                  <c:v>0.0</c:v>
                </c:pt>
                <c:pt idx="4826">
                  <c:v>0.0</c:v>
                </c:pt>
                <c:pt idx="4827">
                  <c:v>0.0</c:v>
                </c:pt>
                <c:pt idx="4828">
                  <c:v>0.0</c:v>
                </c:pt>
                <c:pt idx="4829">
                  <c:v>0.0</c:v>
                </c:pt>
                <c:pt idx="4830">
                  <c:v>0.0</c:v>
                </c:pt>
                <c:pt idx="4831">
                  <c:v>0.0</c:v>
                </c:pt>
                <c:pt idx="4832">
                  <c:v>0.0</c:v>
                </c:pt>
                <c:pt idx="4833">
                  <c:v>0.0</c:v>
                </c:pt>
                <c:pt idx="4834">
                  <c:v>0.0</c:v>
                </c:pt>
                <c:pt idx="4835">
                  <c:v>0.0</c:v>
                </c:pt>
                <c:pt idx="4836">
                  <c:v>0.0</c:v>
                </c:pt>
                <c:pt idx="4837">
                  <c:v>0.0</c:v>
                </c:pt>
                <c:pt idx="4838">
                  <c:v>0.0</c:v>
                </c:pt>
                <c:pt idx="4839">
                  <c:v>0.0</c:v>
                </c:pt>
                <c:pt idx="4840">
                  <c:v>0.0</c:v>
                </c:pt>
                <c:pt idx="4841">
                  <c:v>0.0</c:v>
                </c:pt>
                <c:pt idx="4842">
                  <c:v>0.0</c:v>
                </c:pt>
                <c:pt idx="4843">
                  <c:v>0.0</c:v>
                </c:pt>
                <c:pt idx="4844">
                  <c:v>0.0</c:v>
                </c:pt>
                <c:pt idx="4845">
                  <c:v>0.0</c:v>
                </c:pt>
                <c:pt idx="4846">
                  <c:v>0.0</c:v>
                </c:pt>
                <c:pt idx="4847">
                  <c:v>0.0</c:v>
                </c:pt>
                <c:pt idx="4848">
                  <c:v>0.0</c:v>
                </c:pt>
                <c:pt idx="4849">
                  <c:v>0.0</c:v>
                </c:pt>
                <c:pt idx="4850">
                  <c:v>0.0</c:v>
                </c:pt>
                <c:pt idx="4851">
                  <c:v>0.0</c:v>
                </c:pt>
                <c:pt idx="4852">
                  <c:v>0.0</c:v>
                </c:pt>
                <c:pt idx="4853">
                  <c:v>0.0</c:v>
                </c:pt>
                <c:pt idx="4854">
                  <c:v>0.0</c:v>
                </c:pt>
                <c:pt idx="4855">
                  <c:v>0.0</c:v>
                </c:pt>
                <c:pt idx="4856">
                  <c:v>0.0</c:v>
                </c:pt>
                <c:pt idx="4857">
                  <c:v>0.0</c:v>
                </c:pt>
                <c:pt idx="4858">
                  <c:v>0.0</c:v>
                </c:pt>
                <c:pt idx="4859">
                  <c:v>0.0</c:v>
                </c:pt>
                <c:pt idx="4860">
                  <c:v>0.0</c:v>
                </c:pt>
                <c:pt idx="4861">
                  <c:v>0.0</c:v>
                </c:pt>
                <c:pt idx="4862">
                  <c:v>0.0</c:v>
                </c:pt>
                <c:pt idx="4863">
                  <c:v>0.0</c:v>
                </c:pt>
                <c:pt idx="4864">
                  <c:v>0.0</c:v>
                </c:pt>
                <c:pt idx="4865">
                  <c:v>0.0</c:v>
                </c:pt>
                <c:pt idx="4866">
                  <c:v>0.0</c:v>
                </c:pt>
                <c:pt idx="4867">
                  <c:v>0.0</c:v>
                </c:pt>
                <c:pt idx="4868">
                  <c:v>0.0</c:v>
                </c:pt>
                <c:pt idx="4869">
                  <c:v>0.0</c:v>
                </c:pt>
                <c:pt idx="4870">
                  <c:v>0.0</c:v>
                </c:pt>
                <c:pt idx="4871">
                  <c:v>0.0</c:v>
                </c:pt>
                <c:pt idx="4872">
                  <c:v>0.0</c:v>
                </c:pt>
                <c:pt idx="4873">
                  <c:v>0.0</c:v>
                </c:pt>
                <c:pt idx="4874">
                  <c:v>0.0</c:v>
                </c:pt>
                <c:pt idx="4875">
                  <c:v>0.0</c:v>
                </c:pt>
                <c:pt idx="4876">
                  <c:v>0.0</c:v>
                </c:pt>
                <c:pt idx="4877">
                  <c:v>0.0</c:v>
                </c:pt>
                <c:pt idx="4878">
                  <c:v>0.0</c:v>
                </c:pt>
                <c:pt idx="4879">
                  <c:v>0.0</c:v>
                </c:pt>
                <c:pt idx="4880">
                  <c:v>0.0</c:v>
                </c:pt>
                <c:pt idx="4881">
                  <c:v>0.0</c:v>
                </c:pt>
                <c:pt idx="4882">
                  <c:v>0.0</c:v>
                </c:pt>
                <c:pt idx="4883">
                  <c:v>0.0</c:v>
                </c:pt>
                <c:pt idx="4884">
                  <c:v>0.0</c:v>
                </c:pt>
                <c:pt idx="4885">
                  <c:v>0.0</c:v>
                </c:pt>
                <c:pt idx="4886">
                  <c:v>0.0</c:v>
                </c:pt>
                <c:pt idx="4887">
                  <c:v>0.0</c:v>
                </c:pt>
                <c:pt idx="4888">
                  <c:v>0.0</c:v>
                </c:pt>
                <c:pt idx="4889">
                  <c:v>0.0</c:v>
                </c:pt>
                <c:pt idx="4890">
                  <c:v>0.0</c:v>
                </c:pt>
                <c:pt idx="4891">
                  <c:v>0.0</c:v>
                </c:pt>
                <c:pt idx="4892">
                  <c:v>0.0</c:v>
                </c:pt>
                <c:pt idx="4893">
                  <c:v>0.0</c:v>
                </c:pt>
                <c:pt idx="4894">
                  <c:v>0.0</c:v>
                </c:pt>
                <c:pt idx="4895">
                  <c:v>0.0</c:v>
                </c:pt>
                <c:pt idx="4896">
                  <c:v>0.0</c:v>
                </c:pt>
                <c:pt idx="4897">
                  <c:v>0.0</c:v>
                </c:pt>
                <c:pt idx="4898">
                  <c:v>0.0</c:v>
                </c:pt>
                <c:pt idx="4899">
                  <c:v>0.0</c:v>
                </c:pt>
                <c:pt idx="4900">
                  <c:v>0.0</c:v>
                </c:pt>
                <c:pt idx="4901">
                  <c:v>0.0</c:v>
                </c:pt>
                <c:pt idx="4902">
                  <c:v>0.0</c:v>
                </c:pt>
                <c:pt idx="4903">
                  <c:v>0.0</c:v>
                </c:pt>
                <c:pt idx="4904">
                  <c:v>0.0</c:v>
                </c:pt>
                <c:pt idx="4905">
                  <c:v>0.0</c:v>
                </c:pt>
                <c:pt idx="4906">
                  <c:v>0.0</c:v>
                </c:pt>
                <c:pt idx="4907">
                  <c:v>0.0</c:v>
                </c:pt>
                <c:pt idx="4908">
                  <c:v>0.0</c:v>
                </c:pt>
                <c:pt idx="4909">
                  <c:v>0.0</c:v>
                </c:pt>
                <c:pt idx="4910">
                  <c:v>0.0</c:v>
                </c:pt>
                <c:pt idx="4911">
                  <c:v>0.0</c:v>
                </c:pt>
                <c:pt idx="4912">
                  <c:v>0.0</c:v>
                </c:pt>
                <c:pt idx="4913">
                  <c:v>0.0</c:v>
                </c:pt>
                <c:pt idx="4914">
                  <c:v>0.0</c:v>
                </c:pt>
                <c:pt idx="4915">
                  <c:v>0.0</c:v>
                </c:pt>
                <c:pt idx="4916">
                  <c:v>0.0</c:v>
                </c:pt>
                <c:pt idx="4917">
                  <c:v>0.0</c:v>
                </c:pt>
                <c:pt idx="4918">
                  <c:v>0.0</c:v>
                </c:pt>
                <c:pt idx="4919">
                  <c:v>0.0</c:v>
                </c:pt>
                <c:pt idx="4920">
                  <c:v>0.0</c:v>
                </c:pt>
                <c:pt idx="4921">
                  <c:v>0.0</c:v>
                </c:pt>
                <c:pt idx="4922">
                  <c:v>0.0</c:v>
                </c:pt>
                <c:pt idx="4923">
                  <c:v>0.0</c:v>
                </c:pt>
                <c:pt idx="4924">
                  <c:v>0.0</c:v>
                </c:pt>
                <c:pt idx="4925">
                  <c:v>0.0</c:v>
                </c:pt>
                <c:pt idx="4926">
                  <c:v>0.0</c:v>
                </c:pt>
                <c:pt idx="4927">
                  <c:v>0.0</c:v>
                </c:pt>
                <c:pt idx="4928">
                  <c:v>0.0</c:v>
                </c:pt>
                <c:pt idx="4929">
                  <c:v>0.0</c:v>
                </c:pt>
                <c:pt idx="4930">
                  <c:v>0.0</c:v>
                </c:pt>
                <c:pt idx="4931">
                  <c:v>0.0</c:v>
                </c:pt>
                <c:pt idx="4932">
                  <c:v>0.0</c:v>
                </c:pt>
                <c:pt idx="4933">
                  <c:v>0.0</c:v>
                </c:pt>
                <c:pt idx="4934">
                  <c:v>0.0</c:v>
                </c:pt>
                <c:pt idx="4935">
                  <c:v>0.0</c:v>
                </c:pt>
                <c:pt idx="4936">
                  <c:v>0.0</c:v>
                </c:pt>
                <c:pt idx="4937">
                  <c:v>0.0</c:v>
                </c:pt>
                <c:pt idx="4938">
                  <c:v>0.0</c:v>
                </c:pt>
                <c:pt idx="4939">
                  <c:v>0.0</c:v>
                </c:pt>
                <c:pt idx="4940">
                  <c:v>0.0</c:v>
                </c:pt>
                <c:pt idx="4941">
                  <c:v>0.0</c:v>
                </c:pt>
                <c:pt idx="4942">
                  <c:v>0.0</c:v>
                </c:pt>
                <c:pt idx="4943">
                  <c:v>0.0</c:v>
                </c:pt>
                <c:pt idx="4944">
                  <c:v>0.0</c:v>
                </c:pt>
                <c:pt idx="4945">
                  <c:v>0.0</c:v>
                </c:pt>
                <c:pt idx="4946">
                  <c:v>0.0</c:v>
                </c:pt>
                <c:pt idx="4947">
                  <c:v>0.0</c:v>
                </c:pt>
                <c:pt idx="4948">
                  <c:v>0.0</c:v>
                </c:pt>
                <c:pt idx="4949">
                  <c:v>0.0</c:v>
                </c:pt>
                <c:pt idx="4950">
                  <c:v>0.0</c:v>
                </c:pt>
                <c:pt idx="4951">
                  <c:v>0.0</c:v>
                </c:pt>
                <c:pt idx="4952">
                  <c:v>0.0</c:v>
                </c:pt>
                <c:pt idx="4953">
                  <c:v>0.0</c:v>
                </c:pt>
                <c:pt idx="4954">
                  <c:v>0.0</c:v>
                </c:pt>
                <c:pt idx="4955">
                  <c:v>0.0</c:v>
                </c:pt>
                <c:pt idx="4956">
                  <c:v>0.0</c:v>
                </c:pt>
                <c:pt idx="4957">
                  <c:v>0.0</c:v>
                </c:pt>
                <c:pt idx="4958">
                  <c:v>0.0</c:v>
                </c:pt>
                <c:pt idx="4959">
                  <c:v>0.0</c:v>
                </c:pt>
                <c:pt idx="4960">
                  <c:v>0.0</c:v>
                </c:pt>
                <c:pt idx="4961">
                  <c:v>0.0</c:v>
                </c:pt>
                <c:pt idx="4962">
                  <c:v>0.0</c:v>
                </c:pt>
                <c:pt idx="4963">
                  <c:v>0.0</c:v>
                </c:pt>
                <c:pt idx="4964">
                  <c:v>0.0</c:v>
                </c:pt>
                <c:pt idx="4965">
                  <c:v>0.0</c:v>
                </c:pt>
                <c:pt idx="4966">
                  <c:v>0.0</c:v>
                </c:pt>
                <c:pt idx="4967">
                  <c:v>0.0</c:v>
                </c:pt>
                <c:pt idx="4968">
                  <c:v>0.0</c:v>
                </c:pt>
                <c:pt idx="4969">
                  <c:v>0.0</c:v>
                </c:pt>
                <c:pt idx="4970">
                  <c:v>0.0</c:v>
                </c:pt>
                <c:pt idx="4971">
                  <c:v>0.0</c:v>
                </c:pt>
                <c:pt idx="4972">
                  <c:v>0.0</c:v>
                </c:pt>
                <c:pt idx="4973">
                  <c:v>0.0</c:v>
                </c:pt>
                <c:pt idx="4974">
                  <c:v>0.0</c:v>
                </c:pt>
                <c:pt idx="4975">
                  <c:v>0.0</c:v>
                </c:pt>
                <c:pt idx="4976">
                  <c:v>0.0</c:v>
                </c:pt>
                <c:pt idx="4977">
                  <c:v>0.0</c:v>
                </c:pt>
                <c:pt idx="4978">
                  <c:v>0.0</c:v>
                </c:pt>
                <c:pt idx="4979">
                  <c:v>0.0</c:v>
                </c:pt>
                <c:pt idx="4980">
                  <c:v>0.0</c:v>
                </c:pt>
                <c:pt idx="4981">
                  <c:v>0.0</c:v>
                </c:pt>
                <c:pt idx="4982">
                  <c:v>0.0</c:v>
                </c:pt>
                <c:pt idx="4983">
                  <c:v>0.0</c:v>
                </c:pt>
                <c:pt idx="4984">
                  <c:v>0.0</c:v>
                </c:pt>
                <c:pt idx="4985">
                  <c:v>0.0</c:v>
                </c:pt>
                <c:pt idx="4986">
                  <c:v>0.0</c:v>
                </c:pt>
                <c:pt idx="4987">
                  <c:v>0.0</c:v>
                </c:pt>
                <c:pt idx="4988">
                  <c:v>0.0</c:v>
                </c:pt>
                <c:pt idx="4989">
                  <c:v>0.0</c:v>
                </c:pt>
                <c:pt idx="4990">
                  <c:v>0.0</c:v>
                </c:pt>
                <c:pt idx="4991">
                  <c:v>0.0</c:v>
                </c:pt>
                <c:pt idx="4992">
                  <c:v>0.0</c:v>
                </c:pt>
                <c:pt idx="4993">
                  <c:v>0.0</c:v>
                </c:pt>
                <c:pt idx="4994">
                  <c:v>0.0</c:v>
                </c:pt>
                <c:pt idx="4995">
                  <c:v>0.0</c:v>
                </c:pt>
                <c:pt idx="4996">
                  <c:v>0.0</c:v>
                </c:pt>
                <c:pt idx="4997">
                  <c:v>0.0</c:v>
                </c:pt>
                <c:pt idx="4998">
                  <c:v>0.0</c:v>
                </c:pt>
                <c:pt idx="4999">
                  <c:v>0.0</c:v>
                </c:pt>
                <c:pt idx="5000">
                  <c:v>0.0</c:v>
                </c:pt>
                <c:pt idx="5001">
                  <c:v>0.0</c:v>
                </c:pt>
                <c:pt idx="5002">
                  <c:v>0.0</c:v>
                </c:pt>
                <c:pt idx="5003">
                  <c:v>0.0</c:v>
                </c:pt>
                <c:pt idx="5004">
                  <c:v>0.0</c:v>
                </c:pt>
                <c:pt idx="5005">
                  <c:v>0.0</c:v>
                </c:pt>
                <c:pt idx="5006">
                  <c:v>0.0</c:v>
                </c:pt>
                <c:pt idx="5007">
                  <c:v>0.0</c:v>
                </c:pt>
                <c:pt idx="5008">
                  <c:v>0.0</c:v>
                </c:pt>
                <c:pt idx="5009">
                  <c:v>0.0</c:v>
                </c:pt>
                <c:pt idx="5010">
                  <c:v>0.0</c:v>
                </c:pt>
                <c:pt idx="5011">
                  <c:v>0.0</c:v>
                </c:pt>
                <c:pt idx="5012">
                  <c:v>0.0</c:v>
                </c:pt>
                <c:pt idx="5013">
                  <c:v>0.0</c:v>
                </c:pt>
                <c:pt idx="5014">
                  <c:v>0.0</c:v>
                </c:pt>
                <c:pt idx="5015">
                  <c:v>0.0</c:v>
                </c:pt>
                <c:pt idx="5016">
                  <c:v>0.0</c:v>
                </c:pt>
                <c:pt idx="5017">
                  <c:v>0.0</c:v>
                </c:pt>
                <c:pt idx="5018">
                  <c:v>0.0</c:v>
                </c:pt>
                <c:pt idx="5019">
                  <c:v>0.0</c:v>
                </c:pt>
                <c:pt idx="5020">
                  <c:v>0.0</c:v>
                </c:pt>
                <c:pt idx="5021">
                  <c:v>0.0</c:v>
                </c:pt>
                <c:pt idx="5022">
                  <c:v>0.0</c:v>
                </c:pt>
                <c:pt idx="5023">
                  <c:v>0.0</c:v>
                </c:pt>
                <c:pt idx="5024">
                  <c:v>0.0</c:v>
                </c:pt>
                <c:pt idx="5025">
                  <c:v>0.0</c:v>
                </c:pt>
                <c:pt idx="5026">
                  <c:v>0.0</c:v>
                </c:pt>
                <c:pt idx="5027">
                  <c:v>0.0</c:v>
                </c:pt>
                <c:pt idx="5028">
                  <c:v>0.0</c:v>
                </c:pt>
                <c:pt idx="5029">
                  <c:v>0.0</c:v>
                </c:pt>
                <c:pt idx="5030">
                  <c:v>0.0</c:v>
                </c:pt>
                <c:pt idx="5031">
                  <c:v>0.0</c:v>
                </c:pt>
                <c:pt idx="5032">
                  <c:v>0.0</c:v>
                </c:pt>
                <c:pt idx="5033">
                  <c:v>0.0</c:v>
                </c:pt>
                <c:pt idx="5034">
                  <c:v>0.0</c:v>
                </c:pt>
                <c:pt idx="5035">
                  <c:v>0.0</c:v>
                </c:pt>
                <c:pt idx="5036">
                  <c:v>0.0</c:v>
                </c:pt>
                <c:pt idx="5037">
                  <c:v>0.0</c:v>
                </c:pt>
                <c:pt idx="5038">
                  <c:v>0.0</c:v>
                </c:pt>
                <c:pt idx="5039">
                  <c:v>0.0</c:v>
                </c:pt>
                <c:pt idx="5040">
                  <c:v>0.0</c:v>
                </c:pt>
                <c:pt idx="5041">
                  <c:v>0.0</c:v>
                </c:pt>
                <c:pt idx="5042">
                  <c:v>0.0</c:v>
                </c:pt>
                <c:pt idx="5043">
                  <c:v>0.0</c:v>
                </c:pt>
                <c:pt idx="5044">
                  <c:v>0.0</c:v>
                </c:pt>
                <c:pt idx="5045">
                  <c:v>0.0</c:v>
                </c:pt>
                <c:pt idx="5046">
                  <c:v>0.0</c:v>
                </c:pt>
                <c:pt idx="5047">
                  <c:v>0.0</c:v>
                </c:pt>
                <c:pt idx="5048">
                  <c:v>0.0</c:v>
                </c:pt>
                <c:pt idx="5049">
                  <c:v>0.0</c:v>
                </c:pt>
                <c:pt idx="5050">
                  <c:v>0.0</c:v>
                </c:pt>
                <c:pt idx="5051">
                  <c:v>0.0</c:v>
                </c:pt>
                <c:pt idx="5052">
                  <c:v>0.0</c:v>
                </c:pt>
                <c:pt idx="5053">
                  <c:v>0.0</c:v>
                </c:pt>
                <c:pt idx="5054">
                  <c:v>0.0</c:v>
                </c:pt>
                <c:pt idx="5055">
                  <c:v>0.0</c:v>
                </c:pt>
                <c:pt idx="5056">
                  <c:v>0.0</c:v>
                </c:pt>
                <c:pt idx="5057">
                  <c:v>0.0</c:v>
                </c:pt>
                <c:pt idx="5058">
                  <c:v>0.0</c:v>
                </c:pt>
                <c:pt idx="5059">
                  <c:v>0.0</c:v>
                </c:pt>
                <c:pt idx="5060">
                  <c:v>0.0</c:v>
                </c:pt>
                <c:pt idx="5061">
                  <c:v>0.0</c:v>
                </c:pt>
                <c:pt idx="5062">
                  <c:v>0.0</c:v>
                </c:pt>
                <c:pt idx="5063">
                  <c:v>0.0</c:v>
                </c:pt>
                <c:pt idx="5064">
                  <c:v>0.0</c:v>
                </c:pt>
                <c:pt idx="5065">
                  <c:v>0.0</c:v>
                </c:pt>
                <c:pt idx="5066">
                  <c:v>0.0</c:v>
                </c:pt>
                <c:pt idx="5067">
                  <c:v>0.0</c:v>
                </c:pt>
                <c:pt idx="5068">
                  <c:v>0.0</c:v>
                </c:pt>
                <c:pt idx="5069">
                  <c:v>0.0</c:v>
                </c:pt>
                <c:pt idx="5070">
                  <c:v>0.0</c:v>
                </c:pt>
                <c:pt idx="5071">
                  <c:v>0.0</c:v>
                </c:pt>
                <c:pt idx="5072">
                  <c:v>0.0</c:v>
                </c:pt>
                <c:pt idx="5073">
                  <c:v>0.0</c:v>
                </c:pt>
                <c:pt idx="5074">
                  <c:v>0.0</c:v>
                </c:pt>
                <c:pt idx="5075">
                  <c:v>0.0</c:v>
                </c:pt>
                <c:pt idx="5076">
                  <c:v>0.0</c:v>
                </c:pt>
                <c:pt idx="5077">
                  <c:v>0.0</c:v>
                </c:pt>
                <c:pt idx="5078">
                  <c:v>0.0</c:v>
                </c:pt>
                <c:pt idx="5079">
                  <c:v>0.0</c:v>
                </c:pt>
                <c:pt idx="5080">
                  <c:v>0.0</c:v>
                </c:pt>
                <c:pt idx="5081">
                  <c:v>0.0</c:v>
                </c:pt>
                <c:pt idx="5082">
                  <c:v>0.0</c:v>
                </c:pt>
                <c:pt idx="5083">
                  <c:v>0.0</c:v>
                </c:pt>
                <c:pt idx="5084">
                  <c:v>0.0</c:v>
                </c:pt>
                <c:pt idx="5085">
                  <c:v>0.0</c:v>
                </c:pt>
                <c:pt idx="5086">
                  <c:v>0.0</c:v>
                </c:pt>
                <c:pt idx="5087">
                  <c:v>0.0</c:v>
                </c:pt>
                <c:pt idx="5088">
                  <c:v>0.0</c:v>
                </c:pt>
                <c:pt idx="5089">
                  <c:v>0.0</c:v>
                </c:pt>
                <c:pt idx="5090">
                  <c:v>0.0</c:v>
                </c:pt>
                <c:pt idx="5091">
                  <c:v>0.0</c:v>
                </c:pt>
                <c:pt idx="5092">
                  <c:v>0.0</c:v>
                </c:pt>
                <c:pt idx="5093">
                  <c:v>0.0</c:v>
                </c:pt>
                <c:pt idx="5094">
                  <c:v>0.0</c:v>
                </c:pt>
                <c:pt idx="5095">
                  <c:v>0.0</c:v>
                </c:pt>
                <c:pt idx="5096">
                  <c:v>0.0</c:v>
                </c:pt>
                <c:pt idx="5097">
                  <c:v>0.0</c:v>
                </c:pt>
                <c:pt idx="5098">
                  <c:v>0.0</c:v>
                </c:pt>
                <c:pt idx="5099">
                  <c:v>0.0</c:v>
                </c:pt>
                <c:pt idx="5100">
                  <c:v>0.0</c:v>
                </c:pt>
                <c:pt idx="5101">
                  <c:v>0.0</c:v>
                </c:pt>
                <c:pt idx="5102">
                  <c:v>0.0</c:v>
                </c:pt>
                <c:pt idx="5103">
                  <c:v>0.0</c:v>
                </c:pt>
                <c:pt idx="5104">
                  <c:v>0.0</c:v>
                </c:pt>
                <c:pt idx="5105">
                  <c:v>0.0</c:v>
                </c:pt>
                <c:pt idx="5106">
                  <c:v>0.0</c:v>
                </c:pt>
                <c:pt idx="5107">
                  <c:v>0.0</c:v>
                </c:pt>
                <c:pt idx="5108">
                  <c:v>0.0</c:v>
                </c:pt>
                <c:pt idx="5109">
                  <c:v>0.0</c:v>
                </c:pt>
                <c:pt idx="5110">
                  <c:v>0.0</c:v>
                </c:pt>
                <c:pt idx="5111">
                  <c:v>0.0</c:v>
                </c:pt>
                <c:pt idx="5112">
                  <c:v>0.0</c:v>
                </c:pt>
                <c:pt idx="5113">
                  <c:v>0.0</c:v>
                </c:pt>
                <c:pt idx="5114">
                  <c:v>0.0</c:v>
                </c:pt>
                <c:pt idx="5115">
                  <c:v>0.0</c:v>
                </c:pt>
                <c:pt idx="5116">
                  <c:v>0.0</c:v>
                </c:pt>
                <c:pt idx="5117">
                  <c:v>0.0</c:v>
                </c:pt>
                <c:pt idx="5118">
                  <c:v>0.0</c:v>
                </c:pt>
                <c:pt idx="5119">
                  <c:v>0.0</c:v>
                </c:pt>
                <c:pt idx="5120">
                  <c:v>0.0</c:v>
                </c:pt>
                <c:pt idx="5121">
                  <c:v>0.0</c:v>
                </c:pt>
                <c:pt idx="5122">
                  <c:v>0.0</c:v>
                </c:pt>
                <c:pt idx="5123">
                  <c:v>0.0</c:v>
                </c:pt>
                <c:pt idx="5124">
                  <c:v>0.0</c:v>
                </c:pt>
                <c:pt idx="5125">
                  <c:v>0.0</c:v>
                </c:pt>
                <c:pt idx="5126">
                  <c:v>0.0</c:v>
                </c:pt>
                <c:pt idx="5127">
                  <c:v>0.0</c:v>
                </c:pt>
                <c:pt idx="5128">
                  <c:v>0.0</c:v>
                </c:pt>
                <c:pt idx="5129">
                  <c:v>0.0</c:v>
                </c:pt>
                <c:pt idx="5130">
                  <c:v>0.0</c:v>
                </c:pt>
                <c:pt idx="5131">
                  <c:v>0.0</c:v>
                </c:pt>
                <c:pt idx="5132">
                  <c:v>0.0</c:v>
                </c:pt>
                <c:pt idx="5133">
                  <c:v>0.0</c:v>
                </c:pt>
                <c:pt idx="5134">
                  <c:v>0.0</c:v>
                </c:pt>
                <c:pt idx="5135">
                  <c:v>0.0</c:v>
                </c:pt>
                <c:pt idx="5136">
                  <c:v>0.0</c:v>
                </c:pt>
                <c:pt idx="5137">
                  <c:v>0.0</c:v>
                </c:pt>
                <c:pt idx="5138">
                  <c:v>0.0</c:v>
                </c:pt>
                <c:pt idx="5139">
                  <c:v>0.0</c:v>
                </c:pt>
                <c:pt idx="5140">
                  <c:v>0.0</c:v>
                </c:pt>
                <c:pt idx="5141">
                  <c:v>0.0</c:v>
                </c:pt>
                <c:pt idx="5142">
                  <c:v>0.0</c:v>
                </c:pt>
                <c:pt idx="5143">
                  <c:v>0.0</c:v>
                </c:pt>
                <c:pt idx="5144">
                  <c:v>0.0</c:v>
                </c:pt>
                <c:pt idx="5145">
                  <c:v>0.0</c:v>
                </c:pt>
                <c:pt idx="5146">
                  <c:v>0.0</c:v>
                </c:pt>
                <c:pt idx="5147">
                  <c:v>0.0</c:v>
                </c:pt>
                <c:pt idx="5148">
                  <c:v>0.0</c:v>
                </c:pt>
                <c:pt idx="5149">
                  <c:v>0.0</c:v>
                </c:pt>
                <c:pt idx="5150">
                  <c:v>0.0</c:v>
                </c:pt>
                <c:pt idx="5151">
                  <c:v>0.0</c:v>
                </c:pt>
                <c:pt idx="5152">
                  <c:v>0.0</c:v>
                </c:pt>
                <c:pt idx="5153">
                  <c:v>0.0</c:v>
                </c:pt>
                <c:pt idx="5154">
                  <c:v>0.0</c:v>
                </c:pt>
                <c:pt idx="5155">
                  <c:v>0.0</c:v>
                </c:pt>
                <c:pt idx="5156">
                  <c:v>0.0</c:v>
                </c:pt>
                <c:pt idx="5157">
                  <c:v>0.0</c:v>
                </c:pt>
                <c:pt idx="5158">
                  <c:v>0.0</c:v>
                </c:pt>
                <c:pt idx="5159">
                  <c:v>0.0</c:v>
                </c:pt>
                <c:pt idx="5160">
                  <c:v>0.0</c:v>
                </c:pt>
                <c:pt idx="5161">
                  <c:v>0.0</c:v>
                </c:pt>
                <c:pt idx="5162">
                  <c:v>0.0</c:v>
                </c:pt>
                <c:pt idx="5163">
                  <c:v>0.0</c:v>
                </c:pt>
                <c:pt idx="5164">
                  <c:v>0.0</c:v>
                </c:pt>
                <c:pt idx="5165">
                  <c:v>0.0</c:v>
                </c:pt>
                <c:pt idx="5166">
                  <c:v>0.0</c:v>
                </c:pt>
                <c:pt idx="5167">
                  <c:v>0.0</c:v>
                </c:pt>
                <c:pt idx="5168">
                  <c:v>0.0</c:v>
                </c:pt>
                <c:pt idx="5169">
                  <c:v>0.0</c:v>
                </c:pt>
                <c:pt idx="5170">
                  <c:v>0.0</c:v>
                </c:pt>
                <c:pt idx="5171">
                  <c:v>0.0</c:v>
                </c:pt>
                <c:pt idx="5172">
                  <c:v>0.0</c:v>
                </c:pt>
                <c:pt idx="5173">
                  <c:v>0.0</c:v>
                </c:pt>
                <c:pt idx="5174">
                  <c:v>0.0</c:v>
                </c:pt>
                <c:pt idx="5175">
                  <c:v>0.0</c:v>
                </c:pt>
                <c:pt idx="5176">
                  <c:v>0.0</c:v>
                </c:pt>
                <c:pt idx="5177">
                  <c:v>0.0</c:v>
                </c:pt>
                <c:pt idx="5178">
                  <c:v>0.0</c:v>
                </c:pt>
                <c:pt idx="5179">
                  <c:v>0.0</c:v>
                </c:pt>
                <c:pt idx="5180">
                  <c:v>0.0</c:v>
                </c:pt>
                <c:pt idx="5181">
                  <c:v>0.0</c:v>
                </c:pt>
                <c:pt idx="5182">
                  <c:v>0.0</c:v>
                </c:pt>
                <c:pt idx="5183">
                  <c:v>0.0</c:v>
                </c:pt>
                <c:pt idx="5184">
                  <c:v>0.0</c:v>
                </c:pt>
                <c:pt idx="5185">
                  <c:v>0.0</c:v>
                </c:pt>
                <c:pt idx="5186">
                  <c:v>0.0</c:v>
                </c:pt>
                <c:pt idx="5187">
                  <c:v>0.0</c:v>
                </c:pt>
                <c:pt idx="5188">
                  <c:v>0.0</c:v>
                </c:pt>
                <c:pt idx="5189">
                  <c:v>0.0</c:v>
                </c:pt>
                <c:pt idx="5190">
                  <c:v>0.0</c:v>
                </c:pt>
                <c:pt idx="5191">
                  <c:v>0.0</c:v>
                </c:pt>
                <c:pt idx="5192">
                  <c:v>0.0</c:v>
                </c:pt>
                <c:pt idx="5193">
                  <c:v>0.0</c:v>
                </c:pt>
                <c:pt idx="5194">
                  <c:v>0.0</c:v>
                </c:pt>
                <c:pt idx="5195">
                  <c:v>0.0</c:v>
                </c:pt>
                <c:pt idx="5196">
                  <c:v>0.0</c:v>
                </c:pt>
                <c:pt idx="5197">
                  <c:v>0.0</c:v>
                </c:pt>
                <c:pt idx="5198">
                  <c:v>0.0</c:v>
                </c:pt>
                <c:pt idx="5199">
                  <c:v>0.0</c:v>
                </c:pt>
                <c:pt idx="5200">
                  <c:v>0.0</c:v>
                </c:pt>
                <c:pt idx="5201">
                  <c:v>0.0</c:v>
                </c:pt>
                <c:pt idx="5202">
                  <c:v>0.0</c:v>
                </c:pt>
                <c:pt idx="5203">
                  <c:v>0.0</c:v>
                </c:pt>
                <c:pt idx="5204">
                  <c:v>0.0</c:v>
                </c:pt>
                <c:pt idx="5205">
                  <c:v>0.0</c:v>
                </c:pt>
                <c:pt idx="5206">
                  <c:v>0.0</c:v>
                </c:pt>
                <c:pt idx="5207">
                  <c:v>0.0</c:v>
                </c:pt>
                <c:pt idx="5208">
                  <c:v>0.0</c:v>
                </c:pt>
                <c:pt idx="5209">
                  <c:v>0.0</c:v>
                </c:pt>
                <c:pt idx="5210">
                  <c:v>0.0</c:v>
                </c:pt>
                <c:pt idx="5211">
                  <c:v>0.0</c:v>
                </c:pt>
                <c:pt idx="5212">
                  <c:v>0.0</c:v>
                </c:pt>
                <c:pt idx="5213">
                  <c:v>0.0</c:v>
                </c:pt>
                <c:pt idx="5214">
                  <c:v>0.0</c:v>
                </c:pt>
                <c:pt idx="5215">
                  <c:v>0.0</c:v>
                </c:pt>
                <c:pt idx="5216">
                  <c:v>0.0</c:v>
                </c:pt>
                <c:pt idx="5217">
                  <c:v>0.0</c:v>
                </c:pt>
                <c:pt idx="5218">
                  <c:v>0.0</c:v>
                </c:pt>
                <c:pt idx="5219">
                  <c:v>0.0</c:v>
                </c:pt>
                <c:pt idx="5220">
                  <c:v>0.0</c:v>
                </c:pt>
                <c:pt idx="5221">
                  <c:v>0.0</c:v>
                </c:pt>
                <c:pt idx="5222">
                  <c:v>0.0</c:v>
                </c:pt>
                <c:pt idx="5223">
                  <c:v>0.0</c:v>
                </c:pt>
                <c:pt idx="5224">
                  <c:v>0.0</c:v>
                </c:pt>
                <c:pt idx="5225">
                  <c:v>0.0</c:v>
                </c:pt>
                <c:pt idx="5226">
                  <c:v>0.0</c:v>
                </c:pt>
                <c:pt idx="5227">
                  <c:v>0.0</c:v>
                </c:pt>
                <c:pt idx="5228">
                  <c:v>0.0</c:v>
                </c:pt>
                <c:pt idx="5229">
                  <c:v>0.0</c:v>
                </c:pt>
                <c:pt idx="5230">
                  <c:v>0.0</c:v>
                </c:pt>
                <c:pt idx="5231">
                  <c:v>0.0</c:v>
                </c:pt>
                <c:pt idx="5232">
                  <c:v>0.0</c:v>
                </c:pt>
                <c:pt idx="5233">
                  <c:v>0.0</c:v>
                </c:pt>
                <c:pt idx="5234">
                  <c:v>0.0</c:v>
                </c:pt>
                <c:pt idx="5235">
                  <c:v>0.0</c:v>
                </c:pt>
                <c:pt idx="5236">
                  <c:v>0.0</c:v>
                </c:pt>
                <c:pt idx="5237">
                  <c:v>0.0</c:v>
                </c:pt>
                <c:pt idx="5238">
                  <c:v>0.0</c:v>
                </c:pt>
                <c:pt idx="5239">
                  <c:v>0.0</c:v>
                </c:pt>
                <c:pt idx="5240">
                  <c:v>0.0</c:v>
                </c:pt>
                <c:pt idx="5241">
                  <c:v>0.0</c:v>
                </c:pt>
                <c:pt idx="5242">
                  <c:v>0.0</c:v>
                </c:pt>
                <c:pt idx="5243">
                  <c:v>0.0</c:v>
                </c:pt>
                <c:pt idx="5244">
                  <c:v>0.0</c:v>
                </c:pt>
                <c:pt idx="5245">
                  <c:v>0.0</c:v>
                </c:pt>
                <c:pt idx="5246">
                  <c:v>0.0</c:v>
                </c:pt>
                <c:pt idx="5247">
                  <c:v>0.0</c:v>
                </c:pt>
                <c:pt idx="5248">
                  <c:v>0.0</c:v>
                </c:pt>
                <c:pt idx="5249">
                  <c:v>0.0</c:v>
                </c:pt>
                <c:pt idx="5250">
                  <c:v>0.0</c:v>
                </c:pt>
                <c:pt idx="5251">
                  <c:v>0.0</c:v>
                </c:pt>
                <c:pt idx="5252">
                  <c:v>0.0</c:v>
                </c:pt>
                <c:pt idx="5253">
                  <c:v>0.0</c:v>
                </c:pt>
                <c:pt idx="5254">
                  <c:v>0.0</c:v>
                </c:pt>
                <c:pt idx="5255">
                  <c:v>0.0</c:v>
                </c:pt>
                <c:pt idx="5256">
                  <c:v>0.0</c:v>
                </c:pt>
                <c:pt idx="5257">
                  <c:v>0.0</c:v>
                </c:pt>
                <c:pt idx="5258">
                  <c:v>0.0</c:v>
                </c:pt>
                <c:pt idx="5259">
                  <c:v>0.0</c:v>
                </c:pt>
                <c:pt idx="5260">
                  <c:v>0.0</c:v>
                </c:pt>
                <c:pt idx="5261">
                  <c:v>0.0</c:v>
                </c:pt>
                <c:pt idx="5262">
                  <c:v>0.0</c:v>
                </c:pt>
                <c:pt idx="5263">
                  <c:v>0.0</c:v>
                </c:pt>
                <c:pt idx="5264">
                  <c:v>0.0</c:v>
                </c:pt>
                <c:pt idx="5265">
                  <c:v>0.0</c:v>
                </c:pt>
                <c:pt idx="5266">
                  <c:v>0.0</c:v>
                </c:pt>
                <c:pt idx="5267">
                  <c:v>0.0</c:v>
                </c:pt>
                <c:pt idx="5268">
                  <c:v>0.0</c:v>
                </c:pt>
                <c:pt idx="5269">
                  <c:v>0.0</c:v>
                </c:pt>
                <c:pt idx="5270">
                  <c:v>0.0</c:v>
                </c:pt>
                <c:pt idx="5271">
                  <c:v>0.0</c:v>
                </c:pt>
                <c:pt idx="5272">
                  <c:v>0.0</c:v>
                </c:pt>
                <c:pt idx="5273">
                  <c:v>0.0</c:v>
                </c:pt>
                <c:pt idx="5274">
                  <c:v>0.0</c:v>
                </c:pt>
                <c:pt idx="5275">
                  <c:v>0.0</c:v>
                </c:pt>
                <c:pt idx="5276">
                  <c:v>0.0</c:v>
                </c:pt>
                <c:pt idx="5277">
                  <c:v>0.0</c:v>
                </c:pt>
                <c:pt idx="5278">
                  <c:v>0.0</c:v>
                </c:pt>
                <c:pt idx="5279">
                  <c:v>0.0</c:v>
                </c:pt>
                <c:pt idx="5280">
                  <c:v>0.0</c:v>
                </c:pt>
                <c:pt idx="5281">
                  <c:v>0.0</c:v>
                </c:pt>
                <c:pt idx="5282">
                  <c:v>0.0</c:v>
                </c:pt>
                <c:pt idx="5283">
                  <c:v>0.0</c:v>
                </c:pt>
                <c:pt idx="5284">
                  <c:v>0.0</c:v>
                </c:pt>
                <c:pt idx="5285">
                  <c:v>0.0</c:v>
                </c:pt>
                <c:pt idx="5286">
                  <c:v>0.0</c:v>
                </c:pt>
                <c:pt idx="5287">
                  <c:v>0.0</c:v>
                </c:pt>
                <c:pt idx="5288">
                  <c:v>0.0</c:v>
                </c:pt>
                <c:pt idx="5289">
                  <c:v>0.0</c:v>
                </c:pt>
                <c:pt idx="5290">
                  <c:v>0.0</c:v>
                </c:pt>
                <c:pt idx="5291">
                  <c:v>0.0</c:v>
                </c:pt>
                <c:pt idx="5292">
                  <c:v>0.0</c:v>
                </c:pt>
                <c:pt idx="5293">
                  <c:v>0.0</c:v>
                </c:pt>
                <c:pt idx="5294">
                  <c:v>0.0</c:v>
                </c:pt>
                <c:pt idx="5295">
                  <c:v>0.0</c:v>
                </c:pt>
                <c:pt idx="5296">
                  <c:v>0.0</c:v>
                </c:pt>
                <c:pt idx="5297">
                  <c:v>0.0</c:v>
                </c:pt>
                <c:pt idx="5298">
                  <c:v>0.0</c:v>
                </c:pt>
                <c:pt idx="5299">
                  <c:v>0.0</c:v>
                </c:pt>
                <c:pt idx="5300">
                  <c:v>0.0</c:v>
                </c:pt>
                <c:pt idx="5301">
                  <c:v>0.0</c:v>
                </c:pt>
                <c:pt idx="5302">
                  <c:v>0.0</c:v>
                </c:pt>
                <c:pt idx="5303">
                  <c:v>0.0</c:v>
                </c:pt>
                <c:pt idx="5304">
                  <c:v>0.0</c:v>
                </c:pt>
                <c:pt idx="5305">
                  <c:v>0.0</c:v>
                </c:pt>
                <c:pt idx="5306">
                  <c:v>0.0</c:v>
                </c:pt>
                <c:pt idx="5307">
                  <c:v>0.0</c:v>
                </c:pt>
                <c:pt idx="5308">
                  <c:v>0.0</c:v>
                </c:pt>
                <c:pt idx="5309">
                  <c:v>0.0</c:v>
                </c:pt>
                <c:pt idx="5310">
                  <c:v>0.0</c:v>
                </c:pt>
                <c:pt idx="5311">
                  <c:v>0.0</c:v>
                </c:pt>
                <c:pt idx="5312">
                  <c:v>0.0</c:v>
                </c:pt>
                <c:pt idx="5313">
                  <c:v>0.0</c:v>
                </c:pt>
                <c:pt idx="5314">
                  <c:v>0.0</c:v>
                </c:pt>
                <c:pt idx="5315">
                  <c:v>0.0</c:v>
                </c:pt>
                <c:pt idx="5316">
                  <c:v>0.0</c:v>
                </c:pt>
                <c:pt idx="5317">
                  <c:v>0.0</c:v>
                </c:pt>
                <c:pt idx="5318">
                  <c:v>0.0</c:v>
                </c:pt>
                <c:pt idx="5319">
                  <c:v>0.0</c:v>
                </c:pt>
                <c:pt idx="5320">
                  <c:v>0.0</c:v>
                </c:pt>
                <c:pt idx="5321">
                  <c:v>0.0</c:v>
                </c:pt>
                <c:pt idx="5322">
                  <c:v>0.0</c:v>
                </c:pt>
                <c:pt idx="5323">
                  <c:v>0.0</c:v>
                </c:pt>
                <c:pt idx="5324">
                  <c:v>0.0</c:v>
                </c:pt>
                <c:pt idx="5325">
                  <c:v>0.0</c:v>
                </c:pt>
                <c:pt idx="5326">
                  <c:v>0.0</c:v>
                </c:pt>
                <c:pt idx="5327">
                  <c:v>0.0</c:v>
                </c:pt>
                <c:pt idx="5328">
                  <c:v>0.0</c:v>
                </c:pt>
                <c:pt idx="5329">
                  <c:v>0.0</c:v>
                </c:pt>
                <c:pt idx="5330">
                  <c:v>0.0</c:v>
                </c:pt>
                <c:pt idx="5331">
                  <c:v>0.0</c:v>
                </c:pt>
                <c:pt idx="5332">
                  <c:v>0.0</c:v>
                </c:pt>
                <c:pt idx="5333">
                  <c:v>0.0</c:v>
                </c:pt>
                <c:pt idx="5334">
                  <c:v>0.0</c:v>
                </c:pt>
                <c:pt idx="5335">
                  <c:v>0.0</c:v>
                </c:pt>
                <c:pt idx="5336">
                  <c:v>0.0</c:v>
                </c:pt>
                <c:pt idx="5337">
                  <c:v>0.0</c:v>
                </c:pt>
                <c:pt idx="5338">
                  <c:v>0.0</c:v>
                </c:pt>
                <c:pt idx="5339">
                  <c:v>0.0</c:v>
                </c:pt>
                <c:pt idx="5340">
                  <c:v>0.0</c:v>
                </c:pt>
                <c:pt idx="5341">
                  <c:v>0.0</c:v>
                </c:pt>
                <c:pt idx="5342">
                  <c:v>0.0</c:v>
                </c:pt>
                <c:pt idx="5343">
                  <c:v>0.0</c:v>
                </c:pt>
                <c:pt idx="5344">
                  <c:v>0.0</c:v>
                </c:pt>
                <c:pt idx="5345">
                  <c:v>0.0</c:v>
                </c:pt>
                <c:pt idx="5346">
                  <c:v>0.0</c:v>
                </c:pt>
                <c:pt idx="5347">
                  <c:v>0.0</c:v>
                </c:pt>
                <c:pt idx="5348">
                  <c:v>0.0</c:v>
                </c:pt>
                <c:pt idx="5349">
                  <c:v>0.0</c:v>
                </c:pt>
                <c:pt idx="5350">
                  <c:v>0.0</c:v>
                </c:pt>
                <c:pt idx="5351">
                  <c:v>0.0</c:v>
                </c:pt>
                <c:pt idx="5352">
                  <c:v>0.0</c:v>
                </c:pt>
                <c:pt idx="5353">
                  <c:v>0.0</c:v>
                </c:pt>
                <c:pt idx="5354">
                  <c:v>0.0</c:v>
                </c:pt>
                <c:pt idx="5355">
                  <c:v>0.0</c:v>
                </c:pt>
                <c:pt idx="5356">
                  <c:v>0.0</c:v>
                </c:pt>
                <c:pt idx="5357">
                  <c:v>0.0</c:v>
                </c:pt>
                <c:pt idx="5358">
                  <c:v>0.0</c:v>
                </c:pt>
                <c:pt idx="5359">
                  <c:v>0.0</c:v>
                </c:pt>
                <c:pt idx="5360">
                  <c:v>0.0</c:v>
                </c:pt>
                <c:pt idx="5361">
                  <c:v>0.0</c:v>
                </c:pt>
                <c:pt idx="5362">
                  <c:v>0.0</c:v>
                </c:pt>
                <c:pt idx="5363">
                  <c:v>0.0</c:v>
                </c:pt>
                <c:pt idx="5364">
                  <c:v>0.0</c:v>
                </c:pt>
                <c:pt idx="5365">
                  <c:v>0.0</c:v>
                </c:pt>
                <c:pt idx="5366">
                  <c:v>0.0</c:v>
                </c:pt>
                <c:pt idx="5367">
                  <c:v>0.0</c:v>
                </c:pt>
                <c:pt idx="5368">
                  <c:v>0.0</c:v>
                </c:pt>
                <c:pt idx="5369">
                  <c:v>0.0</c:v>
                </c:pt>
                <c:pt idx="5370">
                  <c:v>0.0</c:v>
                </c:pt>
                <c:pt idx="5371">
                  <c:v>0.0</c:v>
                </c:pt>
                <c:pt idx="5372">
                  <c:v>0.0</c:v>
                </c:pt>
                <c:pt idx="5373">
                  <c:v>0.0</c:v>
                </c:pt>
                <c:pt idx="5374">
                  <c:v>0.0</c:v>
                </c:pt>
                <c:pt idx="5375">
                  <c:v>0.0</c:v>
                </c:pt>
                <c:pt idx="5376">
                  <c:v>0.0</c:v>
                </c:pt>
                <c:pt idx="5377">
                  <c:v>0.0</c:v>
                </c:pt>
                <c:pt idx="5378">
                  <c:v>0.0</c:v>
                </c:pt>
                <c:pt idx="5379">
                  <c:v>0.0</c:v>
                </c:pt>
                <c:pt idx="5380">
                  <c:v>0.0</c:v>
                </c:pt>
                <c:pt idx="5381">
                  <c:v>0.0</c:v>
                </c:pt>
                <c:pt idx="5382">
                  <c:v>0.0</c:v>
                </c:pt>
                <c:pt idx="5383">
                  <c:v>0.0</c:v>
                </c:pt>
                <c:pt idx="5384">
                  <c:v>0.0</c:v>
                </c:pt>
                <c:pt idx="5385">
                  <c:v>0.0</c:v>
                </c:pt>
                <c:pt idx="5386">
                  <c:v>0.0</c:v>
                </c:pt>
                <c:pt idx="5387">
                  <c:v>0.0</c:v>
                </c:pt>
                <c:pt idx="5388">
                  <c:v>0.0</c:v>
                </c:pt>
                <c:pt idx="5389">
                  <c:v>0.0</c:v>
                </c:pt>
                <c:pt idx="5390">
                  <c:v>0.0</c:v>
                </c:pt>
                <c:pt idx="5391">
                  <c:v>0.0</c:v>
                </c:pt>
                <c:pt idx="5392">
                  <c:v>0.0</c:v>
                </c:pt>
                <c:pt idx="5393">
                  <c:v>0.0</c:v>
                </c:pt>
                <c:pt idx="5394">
                  <c:v>0.0</c:v>
                </c:pt>
                <c:pt idx="5395">
                  <c:v>0.0</c:v>
                </c:pt>
                <c:pt idx="5396">
                  <c:v>0.0</c:v>
                </c:pt>
                <c:pt idx="5397">
                  <c:v>0.0</c:v>
                </c:pt>
                <c:pt idx="5398">
                  <c:v>0.0</c:v>
                </c:pt>
                <c:pt idx="5399">
                  <c:v>0.0</c:v>
                </c:pt>
                <c:pt idx="5400">
                  <c:v>0.0</c:v>
                </c:pt>
                <c:pt idx="5401">
                  <c:v>0.0</c:v>
                </c:pt>
                <c:pt idx="5402">
                  <c:v>0.0</c:v>
                </c:pt>
                <c:pt idx="5403">
                  <c:v>0.0</c:v>
                </c:pt>
                <c:pt idx="5404">
                  <c:v>0.0</c:v>
                </c:pt>
                <c:pt idx="5405">
                  <c:v>0.0</c:v>
                </c:pt>
                <c:pt idx="5406">
                  <c:v>0.0</c:v>
                </c:pt>
                <c:pt idx="5407">
                  <c:v>0.0</c:v>
                </c:pt>
                <c:pt idx="5408">
                  <c:v>0.0</c:v>
                </c:pt>
                <c:pt idx="5409">
                  <c:v>0.0</c:v>
                </c:pt>
                <c:pt idx="5410">
                  <c:v>0.0</c:v>
                </c:pt>
                <c:pt idx="5411">
                  <c:v>0.0</c:v>
                </c:pt>
                <c:pt idx="5412">
                  <c:v>0.0</c:v>
                </c:pt>
                <c:pt idx="5413">
                  <c:v>0.0</c:v>
                </c:pt>
                <c:pt idx="5414">
                  <c:v>0.0</c:v>
                </c:pt>
                <c:pt idx="5415">
                  <c:v>0.0</c:v>
                </c:pt>
                <c:pt idx="5416">
                  <c:v>0.0</c:v>
                </c:pt>
                <c:pt idx="5417">
                  <c:v>0.0</c:v>
                </c:pt>
                <c:pt idx="5418">
                  <c:v>0.0</c:v>
                </c:pt>
                <c:pt idx="5419">
                  <c:v>0.0</c:v>
                </c:pt>
                <c:pt idx="5420">
                  <c:v>0.0</c:v>
                </c:pt>
                <c:pt idx="5421">
                  <c:v>0.0</c:v>
                </c:pt>
                <c:pt idx="5422">
                  <c:v>0.0</c:v>
                </c:pt>
                <c:pt idx="5423">
                  <c:v>0.0</c:v>
                </c:pt>
                <c:pt idx="5424">
                  <c:v>0.0</c:v>
                </c:pt>
                <c:pt idx="5425">
                  <c:v>0.0</c:v>
                </c:pt>
                <c:pt idx="5426">
                  <c:v>0.0</c:v>
                </c:pt>
                <c:pt idx="5427">
                  <c:v>0.0</c:v>
                </c:pt>
                <c:pt idx="5428">
                  <c:v>0.0</c:v>
                </c:pt>
                <c:pt idx="5429">
                  <c:v>0.0</c:v>
                </c:pt>
                <c:pt idx="5430">
                  <c:v>0.0</c:v>
                </c:pt>
                <c:pt idx="5431">
                  <c:v>0.0</c:v>
                </c:pt>
                <c:pt idx="5432">
                  <c:v>0.0</c:v>
                </c:pt>
                <c:pt idx="5433">
                  <c:v>0.0</c:v>
                </c:pt>
                <c:pt idx="5434">
                  <c:v>0.0</c:v>
                </c:pt>
                <c:pt idx="5435">
                  <c:v>0.0</c:v>
                </c:pt>
                <c:pt idx="5436">
                  <c:v>0.0</c:v>
                </c:pt>
                <c:pt idx="5437">
                  <c:v>0.0</c:v>
                </c:pt>
                <c:pt idx="5438">
                  <c:v>0.0</c:v>
                </c:pt>
                <c:pt idx="5439">
                  <c:v>0.0</c:v>
                </c:pt>
                <c:pt idx="5440">
                  <c:v>0.0</c:v>
                </c:pt>
                <c:pt idx="5441">
                  <c:v>0.0</c:v>
                </c:pt>
                <c:pt idx="5442">
                  <c:v>0.0</c:v>
                </c:pt>
                <c:pt idx="5443">
                  <c:v>0.0</c:v>
                </c:pt>
                <c:pt idx="5444">
                  <c:v>0.0</c:v>
                </c:pt>
                <c:pt idx="5445">
                  <c:v>0.0</c:v>
                </c:pt>
                <c:pt idx="5446">
                  <c:v>0.0</c:v>
                </c:pt>
                <c:pt idx="5447">
                  <c:v>0.0</c:v>
                </c:pt>
                <c:pt idx="5448">
                  <c:v>0.0</c:v>
                </c:pt>
                <c:pt idx="5449">
                  <c:v>0.0</c:v>
                </c:pt>
                <c:pt idx="5450">
                  <c:v>0.0</c:v>
                </c:pt>
                <c:pt idx="5451">
                  <c:v>0.0</c:v>
                </c:pt>
                <c:pt idx="5452">
                  <c:v>0.0</c:v>
                </c:pt>
                <c:pt idx="5453">
                  <c:v>0.0</c:v>
                </c:pt>
                <c:pt idx="5454">
                  <c:v>0.0</c:v>
                </c:pt>
                <c:pt idx="5455">
                  <c:v>0.0</c:v>
                </c:pt>
                <c:pt idx="5456">
                  <c:v>0.0</c:v>
                </c:pt>
                <c:pt idx="5457">
                  <c:v>0.0</c:v>
                </c:pt>
                <c:pt idx="5458">
                  <c:v>0.0</c:v>
                </c:pt>
                <c:pt idx="5459">
                  <c:v>0.0</c:v>
                </c:pt>
                <c:pt idx="5460">
                  <c:v>0.0</c:v>
                </c:pt>
                <c:pt idx="5461">
                  <c:v>0.0</c:v>
                </c:pt>
                <c:pt idx="5462">
                  <c:v>0.0</c:v>
                </c:pt>
                <c:pt idx="5463">
                  <c:v>0.0</c:v>
                </c:pt>
                <c:pt idx="5464">
                  <c:v>0.0</c:v>
                </c:pt>
                <c:pt idx="5465">
                  <c:v>0.0</c:v>
                </c:pt>
                <c:pt idx="5466">
                  <c:v>0.0</c:v>
                </c:pt>
                <c:pt idx="5467">
                  <c:v>0.0</c:v>
                </c:pt>
                <c:pt idx="5468">
                  <c:v>0.0</c:v>
                </c:pt>
                <c:pt idx="5469">
                  <c:v>0.0</c:v>
                </c:pt>
                <c:pt idx="5470">
                  <c:v>0.0</c:v>
                </c:pt>
                <c:pt idx="5471">
                  <c:v>0.0</c:v>
                </c:pt>
                <c:pt idx="5472">
                  <c:v>0.0</c:v>
                </c:pt>
                <c:pt idx="5473">
                  <c:v>0.0</c:v>
                </c:pt>
                <c:pt idx="5474">
                  <c:v>0.0</c:v>
                </c:pt>
                <c:pt idx="5475">
                  <c:v>0.0</c:v>
                </c:pt>
                <c:pt idx="5476">
                  <c:v>0.0</c:v>
                </c:pt>
                <c:pt idx="5477">
                  <c:v>0.0</c:v>
                </c:pt>
                <c:pt idx="5478">
                  <c:v>0.0</c:v>
                </c:pt>
                <c:pt idx="5479">
                  <c:v>0.0</c:v>
                </c:pt>
                <c:pt idx="5480">
                  <c:v>0.0</c:v>
                </c:pt>
                <c:pt idx="5481">
                  <c:v>0.0</c:v>
                </c:pt>
                <c:pt idx="5482">
                  <c:v>0.0</c:v>
                </c:pt>
                <c:pt idx="5483">
                  <c:v>0.0</c:v>
                </c:pt>
                <c:pt idx="5484">
                  <c:v>0.0</c:v>
                </c:pt>
                <c:pt idx="5485">
                  <c:v>0.0</c:v>
                </c:pt>
                <c:pt idx="5486">
                  <c:v>0.0</c:v>
                </c:pt>
                <c:pt idx="5487">
                  <c:v>0.0</c:v>
                </c:pt>
                <c:pt idx="5488">
                  <c:v>0.0</c:v>
                </c:pt>
                <c:pt idx="5489">
                  <c:v>0.0</c:v>
                </c:pt>
                <c:pt idx="5490">
                  <c:v>0.0</c:v>
                </c:pt>
                <c:pt idx="5491">
                  <c:v>0.0</c:v>
                </c:pt>
                <c:pt idx="5492">
                  <c:v>0.0</c:v>
                </c:pt>
                <c:pt idx="5493">
                  <c:v>0.0</c:v>
                </c:pt>
                <c:pt idx="5494">
                  <c:v>0.0</c:v>
                </c:pt>
                <c:pt idx="5495">
                  <c:v>0.0</c:v>
                </c:pt>
                <c:pt idx="5496">
                  <c:v>0.0</c:v>
                </c:pt>
                <c:pt idx="5497">
                  <c:v>0.0</c:v>
                </c:pt>
                <c:pt idx="5498">
                  <c:v>0.0</c:v>
                </c:pt>
                <c:pt idx="5499">
                  <c:v>0.0</c:v>
                </c:pt>
                <c:pt idx="5500">
                  <c:v>0.0</c:v>
                </c:pt>
                <c:pt idx="5501">
                  <c:v>0.0</c:v>
                </c:pt>
                <c:pt idx="5502">
                  <c:v>0.0</c:v>
                </c:pt>
                <c:pt idx="5503">
                  <c:v>0.0</c:v>
                </c:pt>
                <c:pt idx="5504">
                  <c:v>0.0</c:v>
                </c:pt>
                <c:pt idx="5505">
                  <c:v>0.0</c:v>
                </c:pt>
                <c:pt idx="5506">
                  <c:v>0.0</c:v>
                </c:pt>
                <c:pt idx="5507">
                  <c:v>0.0</c:v>
                </c:pt>
                <c:pt idx="5508">
                  <c:v>0.0</c:v>
                </c:pt>
                <c:pt idx="5509">
                  <c:v>0.0</c:v>
                </c:pt>
                <c:pt idx="5510">
                  <c:v>0.0</c:v>
                </c:pt>
                <c:pt idx="5511">
                  <c:v>0.0</c:v>
                </c:pt>
                <c:pt idx="5512">
                  <c:v>0.0</c:v>
                </c:pt>
                <c:pt idx="5513">
                  <c:v>0.0</c:v>
                </c:pt>
                <c:pt idx="5514">
                  <c:v>0.0</c:v>
                </c:pt>
                <c:pt idx="5515">
                  <c:v>0.0</c:v>
                </c:pt>
                <c:pt idx="5516">
                  <c:v>0.0</c:v>
                </c:pt>
                <c:pt idx="5517">
                  <c:v>0.0</c:v>
                </c:pt>
                <c:pt idx="5518">
                  <c:v>0.0</c:v>
                </c:pt>
                <c:pt idx="5519">
                  <c:v>0.0</c:v>
                </c:pt>
                <c:pt idx="5520">
                  <c:v>0.0</c:v>
                </c:pt>
                <c:pt idx="5521">
                  <c:v>0.0</c:v>
                </c:pt>
                <c:pt idx="5522">
                  <c:v>0.0</c:v>
                </c:pt>
                <c:pt idx="5523">
                  <c:v>0.0</c:v>
                </c:pt>
                <c:pt idx="5524">
                  <c:v>0.0</c:v>
                </c:pt>
                <c:pt idx="5525">
                  <c:v>0.0</c:v>
                </c:pt>
                <c:pt idx="5526">
                  <c:v>0.0</c:v>
                </c:pt>
                <c:pt idx="5527">
                  <c:v>0.0</c:v>
                </c:pt>
                <c:pt idx="5528">
                  <c:v>0.0</c:v>
                </c:pt>
                <c:pt idx="5529">
                  <c:v>0.0</c:v>
                </c:pt>
                <c:pt idx="5530">
                  <c:v>0.0</c:v>
                </c:pt>
                <c:pt idx="5531">
                  <c:v>0.0</c:v>
                </c:pt>
                <c:pt idx="5532">
                  <c:v>0.0</c:v>
                </c:pt>
                <c:pt idx="5533">
                  <c:v>0.0</c:v>
                </c:pt>
                <c:pt idx="5534">
                  <c:v>0.0</c:v>
                </c:pt>
                <c:pt idx="5535">
                  <c:v>0.0</c:v>
                </c:pt>
                <c:pt idx="5536">
                  <c:v>0.0</c:v>
                </c:pt>
                <c:pt idx="5537">
                  <c:v>0.0</c:v>
                </c:pt>
                <c:pt idx="5538">
                  <c:v>0.0</c:v>
                </c:pt>
                <c:pt idx="5539">
                  <c:v>0.0</c:v>
                </c:pt>
                <c:pt idx="5540">
                  <c:v>0.0</c:v>
                </c:pt>
                <c:pt idx="5541">
                  <c:v>0.0</c:v>
                </c:pt>
                <c:pt idx="5542">
                  <c:v>0.0</c:v>
                </c:pt>
                <c:pt idx="5543">
                  <c:v>0.0</c:v>
                </c:pt>
                <c:pt idx="5544">
                  <c:v>0.0</c:v>
                </c:pt>
                <c:pt idx="5545">
                  <c:v>0.0</c:v>
                </c:pt>
                <c:pt idx="5546">
                  <c:v>0.0</c:v>
                </c:pt>
                <c:pt idx="5547">
                  <c:v>0.0</c:v>
                </c:pt>
                <c:pt idx="5548">
                  <c:v>0.0</c:v>
                </c:pt>
                <c:pt idx="5549">
                  <c:v>0.0</c:v>
                </c:pt>
                <c:pt idx="5550">
                  <c:v>0.0</c:v>
                </c:pt>
                <c:pt idx="5551">
                  <c:v>0.0</c:v>
                </c:pt>
                <c:pt idx="5552">
                  <c:v>0.0</c:v>
                </c:pt>
                <c:pt idx="5553">
                  <c:v>0.0</c:v>
                </c:pt>
                <c:pt idx="5554">
                  <c:v>0.0</c:v>
                </c:pt>
                <c:pt idx="5555">
                  <c:v>0.0</c:v>
                </c:pt>
                <c:pt idx="5556">
                  <c:v>0.0</c:v>
                </c:pt>
                <c:pt idx="5557">
                  <c:v>0.0</c:v>
                </c:pt>
                <c:pt idx="5558">
                  <c:v>0.0</c:v>
                </c:pt>
                <c:pt idx="5559">
                  <c:v>0.0</c:v>
                </c:pt>
                <c:pt idx="5560">
                  <c:v>0.0</c:v>
                </c:pt>
                <c:pt idx="5561">
                  <c:v>0.0</c:v>
                </c:pt>
                <c:pt idx="5562">
                  <c:v>0.0</c:v>
                </c:pt>
                <c:pt idx="5563">
                  <c:v>0.0</c:v>
                </c:pt>
                <c:pt idx="5564">
                  <c:v>0.0</c:v>
                </c:pt>
                <c:pt idx="5565">
                  <c:v>0.0</c:v>
                </c:pt>
                <c:pt idx="5566">
                  <c:v>0.0</c:v>
                </c:pt>
                <c:pt idx="5567">
                  <c:v>0.0</c:v>
                </c:pt>
                <c:pt idx="5568">
                  <c:v>0.0</c:v>
                </c:pt>
                <c:pt idx="5569">
                  <c:v>0.0</c:v>
                </c:pt>
                <c:pt idx="5570">
                  <c:v>0.0</c:v>
                </c:pt>
                <c:pt idx="5571">
                  <c:v>0.0</c:v>
                </c:pt>
                <c:pt idx="5572">
                  <c:v>0.0</c:v>
                </c:pt>
                <c:pt idx="5573">
                  <c:v>0.0</c:v>
                </c:pt>
                <c:pt idx="5574">
                  <c:v>0.0</c:v>
                </c:pt>
                <c:pt idx="5575">
                  <c:v>0.0</c:v>
                </c:pt>
                <c:pt idx="5576">
                  <c:v>0.0</c:v>
                </c:pt>
                <c:pt idx="5577">
                  <c:v>0.0</c:v>
                </c:pt>
                <c:pt idx="5578">
                  <c:v>0.0</c:v>
                </c:pt>
                <c:pt idx="5579">
                  <c:v>0.0</c:v>
                </c:pt>
                <c:pt idx="5580">
                  <c:v>0.0</c:v>
                </c:pt>
                <c:pt idx="5581">
                  <c:v>0.0</c:v>
                </c:pt>
                <c:pt idx="5582">
                  <c:v>0.0</c:v>
                </c:pt>
                <c:pt idx="5583">
                  <c:v>0.0</c:v>
                </c:pt>
                <c:pt idx="5584">
                  <c:v>0.0</c:v>
                </c:pt>
                <c:pt idx="5585">
                  <c:v>0.0</c:v>
                </c:pt>
                <c:pt idx="5586">
                  <c:v>0.0</c:v>
                </c:pt>
                <c:pt idx="5587">
                  <c:v>0.0</c:v>
                </c:pt>
                <c:pt idx="5588">
                  <c:v>0.0</c:v>
                </c:pt>
                <c:pt idx="5589">
                  <c:v>0.0</c:v>
                </c:pt>
                <c:pt idx="5590">
                  <c:v>0.0</c:v>
                </c:pt>
                <c:pt idx="5591">
                  <c:v>0.0</c:v>
                </c:pt>
                <c:pt idx="5592">
                  <c:v>0.0</c:v>
                </c:pt>
                <c:pt idx="5593">
                  <c:v>0.0</c:v>
                </c:pt>
                <c:pt idx="5594">
                  <c:v>0.0</c:v>
                </c:pt>
                <c:pt idx="5595">
                  <c:v>0.0</c:v>
                </c:pt>
                <c:pt idx="5596">
                  <c:v>0.0</c:v>
                </c:pt>
                <c:pt idx="5597">
                  <c:v>0.0</c:v>
                </c:pt>
                <c:pt idx="5598">
                  <c:v>0.0</c:v>
                </c:pt>
                <c:pt idx="5599">
                  <c:v>0.0</c:v>
                </c:pt>
                <c:pt idx="5600">
                  <c:v>0.0</c:v>
                </c:pt>
                <c:pt idx="5601">
                  <c:v>0.0</c:v>
                </c:pt>
                <c:pt idx="5602">
                  <c:v>0.0</c:v>
                </c:pt>
                <c:pt idx="5603">
                  <c:v>0.0</c:v>
                </c:pt>
                <c:pt idx="5604">
                  <c:v>0.0</c:v>
                </c:pt>
                <c:pt idx="5605">
                  <c:v>0.0</c:v>
                </c:pt>
                <c:pt idx="5606">
                  <c:v>0.0</c:v>
                </c:pt>
                <c:pt idx="5607">
                  <c:v>0.0</c:v>
                </c:pt>
                <c:pt idx="5608">
                  <c:v>0.0</c:v>
                </c:pt>
                <c:pt idx="5609">
                  <c:v>0.0</c:v>
                </c:pt>
                <c:pt idx="5610">
                  <c:v>0.0</c:v>
                </c:pt>
                <c:pt idx="5611">
                  <c:v>0.0</c:v>
                </c:pt>
                <c:pt idx="5612">
                  <c:v>0.0</c:v>
                </c:pt>
                <c:pt idx="5613">
                  <c:v>0.0</c:v>
                </c:pt>
                <c:pt idx="5614">
                  <c:v>0.0</c:v>
                </c:pt>
                <c:pt idx="5615">
                  <c:v>0.0</c:v>
                </c:pt>
                <c:pt idx="5616">
                  <c:v>0.0</c:v>
                </c:pt>
                <c:pt idx="5617">
                  <c:v>0.0</c:v>
                </c:pt>
                <c:pt idx="5618">
                  <c:v>0.0</c:v>
                </c:pt>
                <c:pt idx="5619">
                  <c:v>0.0</c:v>
                </c:pt>
                <c:pt idx="5620">
                  <c:v>0.0</c:v>
                </c:pt>
                <c:pt idx="5621">
                  <c:v>0.0</c:v>
                </c:pt>
                <c:pt idx="5622">
                  <c:v>0.0</c:v>
                </c:pt>
                <c:pt idx="5623">
                  <c:v>0.0</c:v>
                </c:pt>
                <c:pt idx="5624">
                  <c:v>0.0</c:v>
                </c:pt>
                <c:pt idx="5625">
                  <c:v>0.0</c:v>
                </c:pt>
                <c:pt idx="5626">
                  <c:v>0.0</c:v>
                </c:pt>
                <c:pt idx="5627">
                  <c:v>0.0</c:v>
                </c:pt>
                <c:pt idx="5628">
                  <c:v>0.0</c:v>
                </c:pt>
                <c:pt idx="5629">
                  <c:v>0.0</c:v>
                </c:pt>
                <c:pt idx="5630">
                  <c:v>0.0</c:v>
                </c:pt>
                <c:pt idx="5631">
                  <c:v>0.0</c:v>
                </c:pt>
                <c:pt idx="5632">
                  <c:v>0.0</c:v>
                </c:pt>
                <c:pt idx="5633">
                  <c:v>0.0</c:v>
                </c:pt>
                <c:pt idx="5634">
                  <c:v>0.0</c:v>
                </c:pt>
                <c:pt idx="5635">
                  <c:v>0.0</c:v>
                </c:pt>
                <c:pt idx="5636">
                  <c:v>0.0</c:v>
                </c:pt>
                <c:pt idx="5637">
                  <c:v>0.0</c:v>
                </c:pt>
                <c:pt idx="5638">
                  <c:v>0.0</c:v>
                </c:pt>
                <c:pt idx="5639">
                  <c:v>0.0</c:v>
                </c:pt>
                <c:pt idx="5640">
                  <c:v>0.0</c:v>
                </c:pt>
                <c:pt idx="5641">
                  <c:v>0.0</c:v>
                </c:pt>
                <c:pt idx="5642">
                  <c:v>0.0</c:v>
                </c:pt>
                <c:pt idx="5643">
                  <c:v>0.0</c:v>
                </c:pt>
                <c:pt idx="5644">
                  <c:v>0.0</c:v>
                </c:pt>
                <c:pt idx="5645">
                  <c:v>0.0</c:v>
                </c:pt>
                <c:pt idx="5646">
                  <c:v>0.0</c:v>
                </c:pt>
                <c:pt idx="5647">
                  <c:v>0.0</c:v>
                </c:pt>
                <c:pt idx="5648">
                  <c:v>0.0</c:v>
                </c:pt>
                <c:pt idx="5649">
                  <c:v>0.0</c:v>
                </c:pt>
                <c:pt idx="5650">
                  <c:v>0.0</c:v>
                </c:pt>
                <c:pt idx="5651">
                  <c:v>0.0</c:v>
                </c:pt>
                <c:pt idx="5652">
                  <c:v>0.0</c:v>
                </c:pt>
                <c:pt idx="5653">
                  <c:v>0.0</c:v>
                </c:pt>
                <c:pt idx="5654">
                  <c:v>0.0</c:v>
                </c:pt>
                <c:pt idx="5655">
                  <c:v>0.0</c:v>
                </c:pt>
                <c:pt idx="5656">
                  <c:v>0.0</c:v>
                </c:pt>
                <c:pt idx="5657">
                  <c:v>0.0</c:v>
                </c:pt>
                <c:pt idx="5658">
                  <c:v>0.0</c:v>
                </c:pt>
                <c:pt idx="5659">
                  <c:v>0.0</c:v>
                </c:pt>
                <c:pt idx="5660">
                  <c:v>0.0</c:v>
                </c:pt>
                <c:pt idx="5661">
                  <c:v>0.0</c:v>
                </c:pt>
                <c:pt idx="5662">
                  <c:v>0.0</c:v>
                </c:pt>
                <c:pt idx="5663">
                  <c:v>0.0</c:v>
                </c:pt>
                <c:pt idx="5664">
                  <c:v>0.0</c:v>
                </c:pt>
                <c:pt idx="5665">
                  <c:v>0.0</c:v>
                </c:pt>
                <c:pt idx="5666">
                  <c:v>0.0</c:v>
                </c:pt>
                <c:pt idx="5667">
                  <c:v>0.0</c:v>
                </c:pt>
                <c:pt idx="5668">
                  <c:v>0.0</c:v>
                </c:pt>
                <c:pt idx="5669">
                  <c:v>0.0</c:v>
                </c:pt>
                <c:pt idx="5670">
                  <c:v>0.0</c:v>
                </c:pt>
                <c:pt idx="5671">
                  <c:v>0.0</c:v>
                </c:pt>
                <c:pt idx="5672">
                  <c:v>0.0</c:v>
                </c:pt>
                <c:pt idx="5673">
                  <c:v>0.0</c:v>
                </c:pt>
                <c:pt idx="5674">
                  <c:v>0.0</c:v>
                </c:pt>
                <c:pt idx="5675">
                  <c:v>0.0</c:v>
                </c:pt>
                <c:pt idx="5676">
                  <c:v>0.0</c:v>
                </c:pt>
                <c:pt idx="5677">
                  <c:v>0.0</c:v>
                </c:pt>
                <c:pt idx="5678">
                  <c:v>0.0</c:v>
                </c:pt>
                <c:pt idx="5679">
                  <c:v>0.0</c:v>
                </c:pt>
                <c:pt idx="5680">
                  <c:v>0.0</c:v>
                </c:pt>
                <c:pt idx="5681">
                  <c:v>0.0</c:v>
                </c:pt>
                <c:pt idx="5682">
                  <c:v>0.0</c:v>
                </c:pt>
                <c:pt idx="5683">
                  <c:v>0.0</c:v>
                </c:pt>
                <c:pt idx="5684">
                  <c:v>0.0</c:v>
                </c:pt>
                <c:pt idx="5685">
                  <c:v>0.0</c:v>
                </c:pt>
                <c:pt idx="5686">
                  <c:v>0.0</c:v>
                </c:pt>
                <c:pt idx="5687">
                  <c:v>0.0</c:v>
                </c:pt>
                <c:pt idx="5688">
                  <c:v>0.0</c:v>
                </c:pt>
                <c:pt idx="5689">
                  <c:v>0.0</c:v>
                </c:pt>
                <c:pt idx="5690">
                  <c:v>0.0</c:v>
                </c:pt>
                <c:pt idx="5691">
                  <c:v>0.0</c:v>
                </c:pt>
                <c:pt idx="5692">
                  <c:v>0.0</c:v>
                </c:pt>
                <c:pt idx="5693">
                  <c:v>0.0</c:v>
                </c:pt>
                <c:pt idx="5694">
                  <c:v>0.0</c:v>
                </c:pt>
                <c:pt idx="5695">
                  <c:v>0.0</c:v>
                </c:pt>
                <c:pt idx="5696">
                  <c:v>0.0</c:v>
                </c:pt>
                <c:pt idx="5697">
                  <c:v>0.0</c:v>
                </c:pt>
                <c:pt idx="5698">
                  <c:v>0.0</c:v>
                </c:pt>
                <c:pt idx="5699">
                  <c:v>0.0</c:v>
                </c:pt>
                <c:pt idx="5700">
                  <c:v>0.0</c:v>
                </c:pt>
                <c:pt idx="5701">
                  <c:v>0.0</c:v>
                </c:pt>
                <c:pt idx="5702">
                  <c:v>0.0</c:v>
                </c:pt>
                <c:pt idx="5703">
                  <c:v>0.0</c:v>
                </c:pt>
                <c:pt idx="5704">
                  <c:v>0.0</c:v>
                </c:pt>
                <c:pt idx="5705">
                  <c:v>0.0</c:v>
                </c:pt>
                <c:pt idx="5706">
                  <c:v>0.0</c:v>
                </c:pt>
                <c:pt idx="5707">
                  <c:v>0.0</c:v>
                </c:pt>
                <c:pt idx="5708">
                  <c:v>0.0</c:v>
                </c:pt>
                <c:pt idx="5709">
                  <c:v>0.0</c:v>
                </c:pt>
                <c:pt idx="5710">
                  <c:v>0.0</c:v>
                </c:pt>
                <c:pt idx="5711">
                  <c:v>0.0</c:v>
                </c:pt>
                <c:pt idx="5712">
                  <c:v>0.0</c:v>
                </c:pt>
                <c:pt idx="5713">
                  <c:v>0.0</c:v>
                </c:pt>
                <c:pt idx="5714">
                  <c:v>0.0</c:v>
                </c:pt>
                <c:pt idx="5715">
                  <c:v>0.0</c:v>
                </c:pt>
                <c:pt idx="5716">
                  <c:v>0.0</c:v>
                </c:pt>
                <c:pt idx="5717">
                  <c:v>0.0</c:v>
                </c:pt>
                <c:pt idx="5718">
                  <c:v>0.0</c:v>
                </c:pt>
                <c:pt idx="5719">
                  <c:v>0.0</c:v>
                </c:pt>
                <c:pt idx="5720">
                  <c:v>0.0</c:v>
                </c:pt>
                <c:pt idx="5721">
                  <c:v>0.0</c:v>
                </c:pt>
                <c:pt idx="5722">
                  <c:v>0.0</c:v>
                </c:pt>
                <c:pt idx="5723">
                  <c:v>0.0</c:v>
                </c:pt>
                <c:pt idx="5724">
                  <c:v>0.0</c:v>
                </c:pt>
                <c:pt idx="5725">
                  <c:v>0.0</c:v>
                </c:pt>
                <c:pt idx="5726">
                  <c:v>0.0</c:v>
                </c:pt>
                <c:pt idx="5727">
                  <c:v>0.0</c:v>
                </c:pt>
                <c:pt idx="5728">
                  <c:v>0.0</c:v>
                </c:pt>
                <c:pt idx="5729">
                  <c:v>0.0</c:v>
                </c:pt>
                <c:pt idx="5730">
                  <c:v>0.0</c:v>
                </c:pt>
                <c:pt idx="5731">
                  <c:v>0.0</c:v>
                </c:pt>
                <c:pt idx="5732">
                  <c:v>0.0</c:v>
                </c:pt>
                <c:pt idx="5733">
                  <c:v>0.0</c:v>
                </c:pt>
                <c:pt idx="5734">
                  <c:v>0.0</c:v>
                </c:pt>
                <c:pt idx="5735">
                  <c:v>0.0</c:v>
                </c:pt>
                <c:pt idx="5736">
                  <c:v>0.0</c:v>
                </c:pt>
                <c:pt idx="5737">
                  <c:v>0.0</c:v>
                </c:pt>
                <c:pt idx="5738">
                  <c:v>0.0</c:v>
                </c:pt>
                <c:pt idx="5739">
                  <c:v>0.0</c:v>
                </c:pt>
                <c:pt idx="5740">
                  <c:v>0.0</c:v>
                </c:pt>
                <c:pt idx="5741">
                  <c:v>0.0</c:v>
                </c:pt>
                <c:pt idx="5742">
                  <c:v>0.0</c:v>
                </c:pt>
                <c:pt idx="5743">
                  <c:v>0.0</c:v>
                </c:pt>
                <c:pt idx="5744">
                  <c:v>0.0</c:v>
                </c:pt>
                <c:pt idx="5745">
                  <c:v>0.0</c:v>
                </c:pt>
                <c:pt idx="5746">
                  <c:v>0.0</c:v>
                </c:pt>
                <c:pt idx="5747">
                  <c:v>0.0</c:v>
                </c:pt>
                <c:pt idx="5748">
                  <c:v>0.0</c:v>
                </c:pt>
                <c:pt idx="5749">
                  <c:v>0.0</c:v>
                </c:pt>
                <c:pt idx="5750">
                  <c:v>0.0</c:v>
                </c:pt>
                <c:pt idx="5751">
                  <c:v>0.0</c:v>
                </c:pt>
                <c:pt idx="5752">
                  <c:v>0.0</c:v>
                </c:pt>
                <c:pt idx="5753">
                  <c:v>0.0</c:v>
                </c:pt>
                <c:pt idx="5754">
                  <c:v>0.0</c:v>
                </c:pt>
                <c:pt idx="5755">
                  <c:v>0.0</c:v>
                </c:pt>
                <c:pt idx="5756">
                  <c:v>0.0</c:v>
                </c:pt>
                <c:pt idx="5757">
                  <c:v>0.0</c:v>
                </c:pt>
                <c:pt idx="5758">
                  <c:v>0.0</c:v>
                </c:pt>
                <c:pt idx="5759">
                  <c:v>0.0</c:v>
                </c:pt>
                <c:pt idx="5760">
                  <c:v>0.0</c:v>
                </c:pt>
                <c:pt idx="5761">
                  <c:v>0.0</c:v>
                </c:pt>
                <c:pt idx="5762">
                  <c:v>0.0</c:v>
                </c:pt>
                <c:pt idx="5763">
                  <c:v>0.0</c:v>
                </c:pt>
                <c:pt idx="5764">
                  <c:v>0.0</c:v>
                </c:pt>
                <c:pt idx="5765">
                  <c:v>0.0</c:v>
                </c:pt>
                <c:pt idx="5766">
                  <c:v>0.0</c:v>
                </c:pt>
                <c:pt idx="5767">
                  <c:v>0.0</c:v>
                </c:pt>
                <c:pt idx="5768">
                  <c:v>0.0</c:v>
                </c:pt>
                <c:pt idx="5769">
                  <c:v>0.0</c:v>
                </c:pt>
                <c:pt idx="5770">
                  <c:v>0.0</c:v>
                </c:pt>
                <c:pt idx="5771">
                  <c:v>0.0</c:v>
                </c:pt>
                <c:pt idx="5772">
                  <c:v>0.0</c:v>
                </c:pt>
                <c:pt idx="5773">
                  <c:v>0.0</c:v>
                </c:pt>
                <c:pt idx="5774">
                  <c:v>0.0</c:v>
                </c:pt>
                <c:pt idx="5775">
                  <c:v>0.0</c:v>
                </c:pt>
                <c:pt idx="5776">
                  <c:v>0.0</c:v>
                </c:pt>
                <c:pt idx="5777">
                  <c:v>0.0</c:v>
                </c:pt>
                <c:pt idx="5778">
                  <c:v>0.0</c:v>
                </c:pt>
                <c:pt idx="5779">
                  <c:v>0.0</c:v>
                </c:pt>
                <c:pt idx="5780">
                  <c:v>0.0</c:v>
                </c:pt>
                <c:pt idx="5781">
                  <c:v>0.0</c:v>
                </c:pt>
                <c:pt idx="5782">
                  <c:v>0.0</c:v>
                </c:pt>
                <c:pt idx="5783">
                  <c:v>0.0</c:v>
                </c:pt>
                <c:pt idx="5784">
                  <c:v>0.0</c:v>
                </c:pt>
                <c:pt idx="5785">
                  <c:v>0.0</c:v>
                </c:pt>
                <c:pt idx="5786">
                  <c:v>0.0</c:v>
                </c:pt>
                <c:pt idx="5787">
                  <c:v>0.0</c:v>
                </c:pt>
                <c:pt idx="5788">
                  <c:v>0.0</c:v>
                </c:pt>
                <c:pt idx="5789">
                  <c:v>0.0</c:v>
                </c:pt>
                <c:pt idx="5790">
                  <c:v>0.0</c:v>
                </c:pt>
                <c:pt idx="5791">
                  <c:v>0.0</c:v>
                </c:pt>
                <c:pt idx="5792">
                  <c:v>0.0</c:v>
                </c:pt>
                <c:pt idx="5793">
                  <c:v>0.0</c:v>
                </c:pt>
                <c:pt idx="5794">
                  <c:v>0.0</c:v>
                </c:pt>
                <c:pt idx="5795">
                  <c:v>0.0</c:v>
                </c:pt>
                <c:pt idx="5796">
                  <c:v>0.0</c:v>
                </c:pt>
                <c:pt idx="5797">
                  <c:v>0.0</c:v>
                </c:pt>
                <c:pt idx="5798">
                  <c:v>0.0</c:v>
                </c:pt>
                <c:pt idx="5799">
                  <c:v>0.0</c:v>
                </c:pt>
                <c:pt idx="5800">
                  <c:v>0.0</c:v>
                </c:pt>
                <c:pt idx="5801">
                  <c:v>0.0</c:v>
                </c:pt>
                <c:pt idx="5802">
                  <c:v>0.0</c:v>
                </c:pt>
                <c:pt idx="5803">
                  <c:v>0.0</c:v>
                </c:pt>
                <c:pt idx="5804">
                  <c:v>0.0</c:v>
                </c:pt>
                <c:pt idx="5805">
                  <c:v>0.0</c:v>
                </c:pt>
                <c:pt idx="5806">
                  <c:v>0.0</c:v>
                </c:pt>
                <c:pt idx="5807">
                  <c:v>0.0</c:v>
                </c:pt>
                <c:pt idx="5808">
                  <c:v>0.0</c:v>
                </c:pt>
                <c:pt idx="5809">
                  <c:v>0.0</c:v>
                </c:pt>
                <c:pt idx="5810">
                  <c:v>0.0</c:v>
                </c:pt>
                <c:pt idx="5811">
                  <c:v>0.0</c:v>
                </c:pt>
                <c:pt idx="5812">
                  <c:v>0.0</c:v>
                </c:pt>
                <c:pt idx="5813">
                  <c:v>0.0</c:v>
                </c:pt>
                <c:pt idx="5814">
                  <c:v>0.0</c:v>
                </c:pt>
                <c:pt idx="5815">
                  <c:v>0.0</c:v>
                </c:pt>
                <c:pt idx="5816">
                  <c:v>0.0</c:v>
                </c:pt>
                <c:pt idx="5817">
                  <c:v>0.0</c:v>
                </c:pt>
                <c:pt idx="5818">
                  <c:v>0.0</c:v>
                </c:pt>
                <c:pt idx="5819">
                  <c:v>0.0</c:v>
                </c:pt>
                <c:pt idx="5820">
                  <c:v>0.0</c:v>
                </c:pt>
                <c:pt idx="5821">
                  <c:v>0.0</c:v>
                </c:pt>
                <c:pt idx="5822">
                  <c:v>0.0</c:v>
                </c:pt>
                <c:pt idx="5823">
                  <c:v>0.0</c:v>
                </c:pt>
                <c:pt idx="5824">
                  <c:v>0.0</c:v>
                </c:pt>
                <c:pt idx="5825">
                  <c:v>0.0</c:v>
                </c:pt>
                <c:pt idx="5826">
                  <c:v>0.0</c:v>
                </c:pt>
                <c:pt idx="5827">
                  <c:v>0.0</c:v>
                </c:pt>
                <c:pt idx="5828">
                  <c:v>0.0</c:v>
                </c:pt>
                <c:pt idx="5829">
                  <c:v>0.0</c:v>
                </c:pt>
                <c:pt idx="5830">
                  <c:v>0.0</c:v>
                </c:pt>
                <c:pt idx="5831">
                  <c:v>0.0</c:v>
                </c:pt>
                <c:pt idx="5832">
                  <c:v>0.0</c:v>
                </c:pt>
                <c:pt idx="5833">
                  <c:v>0.0</c:v>
                </c:pt>
                <c:pt idx="5834">
                  <c:v>0.0</c:v>
                </c:pt>
                <c:pt idx="5835">
                  <c:v>0.0</c:v>
                </c:pt>
                <c:pt idx="5836">
                  <c:v>0.0</c:v>
                </c:pt>
                <c:pt idx="5837">
                  <c:v>0.0</c:v>
                </c:pt>
                <c:pt idx="5838">
                  <c:v>0.0</c:v>
                </c:pt>
                <c:pt idx="5839">
                  <c:v>0.0</c:v>
                </c:pt>
                <c:pt idx="5840">
                  <c:v>0.0</c:v>
                </c:pt>
                <c:pt idx="5841">
                  <c:v>0.0</c:v>
                </c:pt>
                <c:pt idx="5842">
                  <c:v>0.0</c:v>
                </c:pt>
                <c:pt idx="5843">
                  <c:v>0.0</c:v>
                </c:pt>
                <c:pt idx="5844">
                  <c:v>0.0</c:v>
                </c:pt>
                <c:pt idx="5845">
                  <c:v>0.0</c:v>
                </c:pt>
                <c:pt idx="5846">
                  <c:v>0.0</c:v>
                </c:pt>
                <c:pt idx="5847">
                  <c:v>0.0</c:v>
                </c:pt>
                <c:pt idx="5848">
                  <c:v>0.0</c:v>
                </c:pt>
                <c:pt idx="5849">
                  <c:v>0.0</c:v>
                </c:pt>
                <c:pt idx="5850">
                  <c:v>0.0</c:v>
                </c:pt>
                <c:pt idx="5851">
                  <c:v>0.0</c:v>
                </c:pt>
                <c:pt idx="5852">
                  <c:v>0.0</c:v>
                </c:pt>
                <c:pt idx="5853">
                  <c:v>0.0</c:v>
                </c:pt>
                <c:pt idx="5854">
                  <c:v>0.0</c:v>
                </c:pt>
                <c:pt idx="5855">
                  <c:v>0.0</c:v>
                </c:pt>
                <c:pt idx="5856">
                  <c:v>0.0</c:v>
                </c:pt>
                <c:pt idx="5857">
                  <c:v>0.0</c:v>
                </c:pt>
                <c:pt idx="5858">
                  <c:v>0.0</c:v>
                </c:pt>
                <c:pt idx="5859">
                  <c:v>0.0</c:v>
                </c:pt>
                <c:pt idx="5860">
                  <c:v>0.0</c:v>
                </c:pt>
                <c:pt idx="5861">
                  <c:v>0.0</c:v>
                </c:pt>
                <c:pt idx="5862">
                  <c:v>0.0</c:v>
                </c:pt>
                <c:pt idx="5863">
                  <c:v>0.0</c:v>
                </c:pt>
                <c:pt idx="5864">
                  <c:v>0.0</c:v>
                </c:pt>
                <c:pt idx="5865">
                  <c:v>0.0</c:v>
                </c:pt>
                <c:pt idx="5866">
                  <c:v>0.0</c:v>
                </c:pt>
                <c:pt idx="5867">
                  <c:v>0.0</c:v>
                </c:pt>
                <c:pt idx="5868">
                  <c:v>0.0</c:v>
                </c:pt>
                <c:pt idx="5869">
                  <c:v>0.0</c:v>
                </c:pt>
                <c:pt idx="5870">
                  <c:v>0.0</c:v>
                </c:pt>
                <c:pt idx="5871">
                  <c:v>0.0</c:v>
                </c:pt>
                <c:pt idx="5872">
                  <c:v>0.0</c:v>
                </c:pt>
                <c:pt idx="5873">
                  <c:v>0.0</c:v>
                </c:pt>
                <c:pt idx="5874">
                  <c:v>0.0</c:v>
                </c:pt>
                <c:pt idx="5875">
                  <c:v>0.0</c:v>
                </c:pt>
                <c:pt idx="5876">
                  <c:v>0.0</c:v>
                </c:pt>
                <c:pt idx="5877">
                  <c:v>0.0</c:v>
                </c:pt>
                <c:pt idx="5878">
                  <c:v>0.0</c:v>
                </c:pt>
                <c:pt idx="5879">
                  <c:v>0.0</c:v>
                </c:pt>
                <c:pt idx="5880">
                  <c:v>0.0</c:v>
                </c:pt>
                <c:pt idx="5881">
                  <c:v>0.0</c:v>
                </c:pt>
                <c:pt idx="5882">
                  <c:v>0.0</c:v>
                </c:pt>
                <c:pt idx="5883">
                  <c:v>0.0</c:v>
                </c:pt>
                <c:pt idx="5884">
                  <c:v>0.0</c:v>
                </c:pt>
                <c:pt idx="5885">
                  <c:v>0.0</c:v>
                </c:pt>
                <c:pt idx="5886">
                  <c:v>0.0</c:v>
                </c:pt>
                <c:pt idx="5887">
                  <c:v>0.0</c:v>
                </c:pt>
                <c:pt idx="5888">
                  <c:v>0.0</c:v>
                </c:pt>
                <c:pt idx="5889">
                  <c:v>0.0</c:v>
                </c:pt>
                <c:pt idx="5890">
                  <c:v>0.0</c:v>
                </c:pt>
                <c:pt idx="5891">
                  <c:v>0.0</c:v>
                </c:pt>
                <c:pt idx="5892">
                  <c:v>0.0</c:v>
                </c:pt>
                <c:pt idx="5893">
                  <c:v>0.0</c:v>
                </c:pt>
                <c:pt idx="5894">
                  <c:v>0.0</c:v>
                </c:pt>
                <c:pt idx="5895">
                  <c:v>0.0</c:v>
                </c:pt>
                <c:pt idx="5896">
                  <c:v>0.0</c:v>
                </c:pt>
                <c:pt idx="5897">
                  <c:v>0.0</c:v>
                </c:pt>
                <c:pt idx="5898">
                  <c:v>0.0</c:v>
                </c:pt>
                <c:pt idx="5899">
                  <c:v>0.0</c:v>
                </c:pt>
                <c:pt idx="5900">
                  <c:v>0.0</c:v>
                </c:pt>
                <c:pt idx="5901">
                  <c:v>0.0</c:v>
                </c:pt>
                <c:pt idx="5902">
                  <c:v>0.0</c:v>
                </c:pt>
                <c:pt idx="5903">
                  <c:v>0.0</c:v>
                </c:pt>
                <c:pt idx="5904">
                  <c:v>0.0</c:v>
                </c:pt>
                <c:pt idx="5905">
                  <c:v>0.0</c:v>
                </c:pt>
                <c:pt idx="5906">
                  <c:v>0.0</c:v>
                </c:pt>
                <c:pt idx="5907">
                  <c:v>0.0</c:v>
                </c:pt>
                <c:pt idx="5908">
                  <c:v>0.0</c:v>
                </c:pt>
                <c:pt idx="5909">
                  <c:v>0.0</c:v>
                </c:pt>
                <c:pt idx="5910">
                  <c:v>0.0</c:v>
                </c:pt>
                <c:pt idx="5911">
                  <c:v>0.0</c:v>
                </c:pt>
                <c:pt idx="5912">
                  <c:v>0.0</c:v>
                </c:pt>
                <c:pt idx="5913">
                  <c:v>0.0</c:v>
                </c:pt>
                <c:pt idx="5914">
                  <c:v>0.0</c:v>
                </c:pt>
                <c:pt idx="5915">
                  <c:v>0.0</c:v>
                </c:pt>
                <c:pt idx="5916">
                  <c:v>0.0</c:v>
                </c:pt>
                <c:pt idx="5917">
                  <c:v>0.0</c:v>
                </c:pt>
                <c:pt idx="5918">
                  <c:v>0.0</c:v>
                </c:pt>
                <c:pt idx="5919">
                  <c:v>0.0</c:v>
                </c:pt>
                <c:pt idx="5920">
                  <c:v>0.0</c:v>
                </c:pt>
                <c:pt idx="5921">
                  <c:v>0.0</c:v>
                </c:pt>
                <c:pt idx="5922">
                  <c:v>0.0</c:v>
                </c:pt>
                <c:pt idx="5923">
                  <c:v>0.0</c:v>
                </c:pt>
                <c:pt idx="5924">
                  <c:v>0.0</c:v>
                </c:pt>
                <c:pt idx="5925">
                  <c:v>0.0</c:v>
                </c:pt>
                <c:pt idx="5926">
                  <c:v>0.0</c:v>
                </c:pt>
                <c:pt idx="5927">
                  <c:v>0.0</c:v>
                </c:pt>
                <c:pt idx="5928">
                  <c:v>0.0</c:v>
                </c:pt>
                <c:pt idx="5929">
                  <c:v>0.0</c:v>
                </c:pt>
                <c:pt idx="5930">
                  <c:v>0.0</c:v>
                </c:pt>
                <c:pt idx="5931">
                  <c:v>0.0</c:v>
                </c:pt>
                <c:pt idx="5932">
                  <c:v>0.0</c:v>
                </c:pt>
                <c:pt idx="5933">
                  <c:v>0.0</c:v>
                </c:pt>
                <c:pt idx="5934">
                  <c:v>0.0</c:v>
                </c:pt>
                <c:pt idx="5935">
                  <c:v>0.0</c:v>
                </c:pt>
                <c:pt idx="5936">
                  <c:v>0.0</c:v>
                </c:pt>
                <c:pt idx="5937">
                  <c:v>0.0</c:v>
                </c:pt>
                <c:pt idx="5938">
                  <c:v>0.0</c:v>
                </c:pt>
                <c:pt idx="5939">
                  <c:v>0.0</c:v>
                </c:pt>
                <c:pt idx="5940">
                  <c:v>0.0</c:v>
                </c:pt>
                <c:pt idx="5941">
                  <c:v>0.0</c:v>
                </c:pt>
                <c:pt idx="5942">
                  <c:v>0.0</c:v>
                </c:pt>
                <c:pt idx="5943">
                  <c:v>0.0</c:v>
                </c:pt>
                <c:pt idx="5944">
                  <c:v>0.0</c:v>
                </c:pt>
                <c:pt idx="5945">
                  <c:v>0.0</c:v>
                </c:pt>
                <c:pt idx="5946">
                  <c:v>0.0</c:v>
                </c:pt>
                <c:pt idx="5947">
                  <c:v>0.0</c:v>
                </c:pt>
                <c:pt idx="5948">
                  <c:v>0.0</c:v>
                </c:pt>
                <c:pt idx="5949">
                  <c:v>0.0</c:v>
                </c:pt>
                <c:pt idx="5950">
                  <c:v>0.0</c:v>
                </c:pt>
                <c:pt idx="5951">
                  <c:v>0.0</c:v>
                </c:pt>
                <c:pt idx="5952">
                  <c:v>0.0</c:v>
                </c:pt>
                <c:pt idx="5953">
                  <c:v>0.0</c:v>
                </c:pt>
                <c:pt idx="5954">
                  <c:v>0.0</c:v>
                </c:pt>
                <c:pt idx="5955">
                  <c:v>0.0</c:v>
                </c:pt>
                <c:pt idx="5956">
                  <c:v>0.0</c:v>
                </c:pt>
                <c:pt idx="5957">
                  <c:v>0.0</c:v>
                </c:pt>
                <c:pt idx="5958">
                  <c:v>0.0</c:v>
                </c:pt>
                <c:pt idx="5959">
                  <c:v>0.0</c:v>
                </c:pt>
                <c:pt idx="5960">
                  <c:v>0.0</c:v>
                </c:pt>
                <c:pt idx="5961">
                  <c:v>0.0</c:v>
                </c:pt>
                <c:pt idx="5962">
                  <c:v>0.0</c:v>
                </c:pt>
                <c:pt idx="5963">
                  <c:v>0.0</c:v>
                </c:pt>
                <c:pt idx="5964">
                  <c:v>0.0</c:v>
                </c:pt>
                <c:pt idx="5965">
                  <c:v>0.0</c:v>
                </c:pt>
                <c:pt idx="5966">
                  <c:v>0.0</c:v>
                </c:pt>
                <c:pt idx="5967">
                  <c:v>0.0</c:v>
                </c:pt>
                <c:pt idx="5968">
                  <c:v>0.0</c:v>
                </c:pt>
                <c:pt idx="5969">
                  <c:v>0.0</c:v>
                </c:pt>
                <c:pt idx="5970">
                  <c:v>0.0</c:v>
                </c:pt>
                <c:pt idx="5971">
                  <c:v>0.0</c:v>
                </c:pt>
                <c:pt idx="5972">
                  <c:v>0.0</c:v>
                </c:pt>
                <c:pt idx="5973">
                  <c:v>0.0</c:v>
                </c:pt>
                <c:pt idx="5974">
                  <c:v>0.0</c:v>
                </c:pt>
                <c:pt idx="5975">
                  <c:v>0.0</c:v>
                </c:pt>
                <c:pt idx="5976">
                  <c:v>0.0</c:v>
                </c:pt>
                <c:pt idx="5977">
                  <c:v>0.0</c:v>
                </c:pt>
                <c:pt idx="5978">
                  <c:v>0.0</c:v>
                </c:pt>
                <c:pt idx="5979">
                  <c:v>0.0</c:v>
                </c:pt>
                <c:pt idx="5980">
                  <c:v>0.0</c:v>
                </c:pt>
                <c:pt idx="5981">
                  <c:v>0.0</c:v>
                </c:pt>
                <c:pt idx="5982">
                  <c:v>0.0</c:v>
                </c:pt>
                <c:pt idx="5983">
                  <c:v>0.0</c:v>
                </c:pt>
                <c:pt idx="5984">
                  <c:v>0.0</c:v>
                </c:pt>
                <c:pt idx="5985">
                  <c:v>0.0</c:v>
                </c:pt>
                <c:pt idx="5986">
                  <c:v>0.0</c:v>
                </c:pt>
                <c:pt idx="5987">
                  <c:v>0.0</c:v>
                </c:pt>
                <c:pt idx="5988">
                  <c:v>0.0</c:v>
                </c:pt>
                <c:pt idx="5989">
                  <c:v>0.0</c:v>
                </c:pt>
                <c:pt idx="5990">
                  <c:v>0.0</c:v>
                </c:pt>
                <c:pt idx="5991">
                  <c:v>0.0</c:v>
                </c:pt>
                <c:pt idx="5992">
                  <c:v>0.0</c:v>
                </c:pt>
                <c:pt idx="5993">
                  <c:v>0.0</c:v>
                </c:pt>
                <c:pt idx="5994">
                  <c:v>0.0</c:v>
                </c:pt>
                <c:pt idx="5995">
                  <c:v>0.0</c:v>
                </c:pt>
                <c:pt idx="5996">
                  <c:v>0.0</c:v>
                </c:pt>
                <c:pt idx="5997">
                  <c:v>0.0</c:v>
                </c:pt>
                <c:pt idx="5998">
                  <c:v>0.0</c:v>
                </c:pt>
                <c:pt idx="5999">
                  <c:v>0.0</c:v>
                </c:pt>
                <c:pt idx="6000">
                  <c:v>0.0</c:v>
                </c:pt>
                <c:pt idx="6001">
                  <c:v>0.0</c:v>
                </c:pt>
                <c:pt idx="6002">
                  <c:v>0.0</c:v>
                </c:pt>
                <c:pt idx="6003">
                  <c:v>0.0</c:v>
                </c:pt>
                <c:pt idx="6004">
                  <c:v>0.0</c:v>
                </c:pt>
                <c:pt idx="6005">
                  <c:v>0.0</c:v>
                </c:pt>
                <c:pt idx="6006">
                  <c:v>0.0</c:v>
                </c:pt>
                <c:pt idx="6007">
                  <c:v>0.0</c:v>
                </c:pt>
                <c:pt idx="6008">
                  <c:v>0.0</c:v>
                </c:pt>
                <c:pt idx="6009">
                  <c:v>0.0</c:v>
                </c:pt>
                <c:pt idx="6010">
                  <c:v>0.0</c:v>
                </c:pt>
                <c:pt idx="6011">
                  <c:v>0.0</c:v>
                </c:pt>
                <c:pt idx="6012">
                  <c:v>0.0</c:v>
                </c:pt>
                <c:pt idx="6013">
                  <c:v>0.0</c:v>
                </c:pt>
                <c:pt idx="6014">
                  <c:v>0.0</c:v>
                </c:pt>
                <c:pt idx="6015">
                  <c:v>0.0</c:v>
                </c:pt>
                <c:pt idx="6016">
                  <c:v>0.0</c:v>
                </c:pt>
                <c:pt idx="6017">
                  <c:v>0.0</c:v>
                </c:pt>
                <c:pt idx="6018">
                  <c:v>0.0</c:v>
                </c:pt>
                <c:pt idx="6019">
                  <c:v>0.0</c:v>
                </c:pt>
                <c:pt idx="6020">
                  <c:v>0.0</c:v>
                </c:pt>
                <c:pt idx="6021">
                  <c:v>0.0</c:v>
                </c:pt>
                <c:pt idx="6022">
                  <c:v>0.0</c:v>
                </c:pt>
                <c:pt idx="6023">
                  <c:v>0.0</c:v>
                </c:pt>
                <c:pt idx="6024">
                  <c:v>0.0</c:v>
                </c:pt>
                <c:pt idx="6025">
                  <c:v>0.0</c:v>
                </c:pt>
                <c:pt idx="6026">
                  <c:v>0.0</c:v>
                </c:pt>
                <c:pt idx="6027">
                  <c:v>0.0</c:v>
                </c:pt>
                <c:pt idx="6028">
                  <c:v>0.0</c:v>
                </c:pt>
                <c:pt idx="6029">
                  <c:v>0.0</c:v>
                </c:pt>
                <c:pt idx="6030">
                  <c:v>0.0</c:v>
                </c:pt>
                <c:pt idx="6031">
                  <c:v>0.0</c:v>
                </c:pt>
                <c:pt idx="6032">
                  <c:v>0.0</c:v>
                </c:pt>
                <c:pt idx="6033">
                  <c:v>0.0</c:v>
                </c:pt>
                <c:pt idx="6034">
                  <c:v>0.0</c:v>
                </c:pt>
                <c:pt idx="6035">
                  <c:v>0.0</c:v>
                </c:pt>
                <c:pt idx="6036">
                  <c:v>0.0</c:v>
                </c:pt>
                <c:pt idx="6037">
                  <c:v>0.0</c:v>
                </c:pt>
                <c:pt idx="6038">
                  <c:v>0.0</c:v>
                </c:pt>
                <c:pt idx="6039">
                  <c:v>0.0</c:v>
                </c:pt>
                <c:pt idx="6040">
                  <c:v>0.0</c:v>
                </c:pt>
                <c:pt idx="6041">
                  <c:v>0.0</c:v>
                </c:pt>
                <c:pt idx="6042">
                  <c:v>0.0</c:v>
                </c:pt>
                <c:pt idx="6043">
                  <c:v>0.0</c:v>
                </c:pt>
                <c:pt idx="6044">
                  <c:v>0.0</c:v>
                </c:pt>
                <c:pt idx="6045">
                  <c:v>0.0</c:v>
                </c:pt>
                <c:pt idx="6046">
                  <c:v>0.0</c:v>
                </c:pt>
                <c:pt idx="6047">
                  <c:v>0.0</c:v>
                </c:pt>
                <c:pt idx="6048">
                  <c:v>0.0</c:v>
                </c:pt>
                <c:pt idx="6049">
                  <c:v>0.0</c:v>
                </c:pt>
                <c:pt idx="6050">
                  <c:v>0.0</c:v>
                </c:pt>
                <c:pt idx="6051">
                  <c:v>0.0</c:v>
                </c:pt>
                <c:pt idx="6052">
                  <c:v>0.0</c:v>
                </c:pt>
                <c:pt idx="6053">
                  <c:v>0.0</c:v>
                </c:pt>
                <c:pt idx="6054">
                  <c:v>0.0</c:v>
                </c:pt>
                <c:pt idx="6055">
                  <c:v>0.0</c:v>
                </c:pt>
                <c:pt idx="6056">
                  <c:v>0.0</c:v>
                </c:pt>
                <c:pt idx="6057">
                  <c:v>0.0</c:v>
                </c:pt>
                <c:pt idx="6058">
                  <c:v>0.0</c:v>
                </c:pt>
                <c:pt idx="6059">
                  <c:v>0.0</c:v>
                </c:pt>
                <c:pt idx="6060">
                  <c:v>0.0</c:v>
                </c:pt>
                <c:pt idx="6061">
                  <c:v>0.0</c:v>
                </c:pt>
                <c:pt idx="6062">
                  <c:v>0.0</c:v>
                </c:pt>
                <c:pt idx="6063">
                  <c:v>0.0</c:v>
                </c:pt>
                <c:pt idx="6064">
                  <c:v>0.0</c:v>
                </c:pt>
                <c:pt idx="6065">
                  <c:v>0.0</c:v>
                </c:pt>
                <c:pt idx="6066">
                  <c:v>0.0</c:v>
                </c:pt>
                <c:pt idx="6067">
                  <c:v>0.0</c:v>
                </c:pt>
                <c:pt idx="6068">
                  <c:v>0.0</c:v>
                </c:pt>
                <c:pt idx="6069">
                  <c:v>0.0</c:v>
                </c:pt>
                <c:pt idx="6070">
                  <c:v>0.0</c:v>
                </c:pt>
                <c:pt idx="6071">
                  <c:v>0.0</c:v>
                </c:pt>
                <c:pt idx="6072">
                  <c:v>0.0</c:v>
                </c:pt>
                <c:pt idx="6073">
                  <c:v>0.0</c:v>
                </c:pt>
                <c:pt idx="6074">
                  <c:v>0.0</c:v>
                </c:pt>
                <c:pt idx="6075">
                  <c:v>0.0</c:v>
                </c:pt>
                <c:pt idx="6076">
                  <c:v>0.0</c:v>
                </c:pt>
                <c:pt idx="6077">
                  <c:v>0.0</c:v>
                </c:pt>
                <c:pt idx="6078">
                  <c:v>0.0</c:v>
                </c:pt>
                <c:pt idx="6079">
                  <c:v>0.0</c:v>
                </c:pt>
                <c:pt idx="6080">
                  <c:v>0.0</c:v>
                </c:pt>
                <c:pt idx="6081">
                  <c:v>0.0</c:v>
                </c:pt>
                <c:pt idx="6082">
                  <c:v>0.0</c:v>
                </c:pt>
                <c:pt idx="6083">
                  <c:v>0.0</c:v>
                </c:pt>
                <c:pt idx="6084">
                  <c:v>0.0</c:v>
                </c:pt>
                <c:pt idx="6085">
                  <c:v>0.0</c:v>
                </c:pt>
                <c:pt idx="6086">
                  <c:v>0.0</c:v>
                </c:pt>
                <c:pt idx="6087">
                  <c:v>0.0</c:v>
                </c:pt>
                <c:pt idx="6088">
                  <c:v>0.0</c:v>
                </c:pt>
                <c:pt idx="6089">
                  <c:v>0.0</c:v>
                </c:pt>
                <c:pt idx="6090">
                  <c:v>0.0</c:v>
                </c:pt>
                <c:pt idx="6091">
                  <c:v>0.0</c:v>
                </c:pt>
                <c:pt idx="6092">
                  <c:v>0.0</c:v>
                </c:pt>
                <c:pt idx="6093">
                  <c:v>0.0</c:v>
                </c:pt>
                <c:pt idx="6094">
                  <c:v>0.0</c:v>
                </c:pt>
                <c:pt idx="6095">
                  <c:v>0.0</c:v>
                </c:pt>
                <c:pt idx="6096">
                  <c:v>0.0</c:v>
                </c:pt>
                <c:pt idx="6097">
                  <c:v>0.0</c:v>
                </c:pt>
                <c:pt idx="6098">
                  <c:v>0.0</c:v>
                </c:pt>
                <c:pt idx="6099">
                  <c:v>0.0</c:v>
                </c:pt>
                <c:pt idx="6100">
                  <c:v>0.0</c:v>
                </c:pt>
                <c:pt idx="6101">
                  <c:v>0.0</c:v>
                </c:pt>
                <c:pt idx="6102">
                  <c:v>0.0</c:v>
                </c:pt>
                <c:pt idx="6103">
                  <c:v>0.0</c:v>
                </c:pt>
                <c:pt idx="6104">
                  <c:v>0.0</c:v>
                </c:pt>
                <c:pt idx="6105">
                  <c:v>0.0</c:v>
                </c:pt>
                <c:pt idx="6106">
                  <c:v>0.0</c:v>
                </c:pt>
                <c:pt idx="6107">
                  <c:v>0.0</c:v>
                </c:pt>
                <c:pt idx="6108">
                  <c:v>0.0</c:v>
                </c:pt>
                <c:pt idx="6109">
                  <c:v>0.0</c:v>
                </c:pt>
                <c:pt idx="6110">
                  <c:v>0.0</c:v>
                </c:pt>
                <c:pt idx="6111">
                  <c:v>0.0</c:v>
                </c:pt>
                <c:pt idx="6112">
                  <c:v>0.0</c:v>
                </c:pt>
                <c:pt idx="6113">
                  <c:v>0.0</c:v>
                </c:pt>
                <c:pt idx="6114">
                  <c:v>0.0</c:v>
                </c:pt>
                <c:pt idx="6115">
                  <c:v>0.0</c:v>
                </c:pt>
                <c:pt idx="6116">
                  <c:v>0.0</c:v>
                </c:pt>
                <c:pt idx="6117">
                  <c:v>0.0</c:v>
                </c:pt>
                <c:pt idx="6118">
                  <c:v>0.0</c:v>
                </c:pt>
                <c:pt idx="6119">
                  <c:v>0.0</c:v>
                </c:pt>
                <c:pt idx="6120">
                  <c:v>0.0</c:v>
                </c:pt>
                <c:pt idx="6121">
                  <c:v>0.0</c:v>
                </c:pt>
                <c:pt idx="6122">
                  <c:v>0.0</c:v>
                </c:pt>
                <c:pt idx="6123">
                  <c:v>0.0</c:v>
                </c:pt>
                <c:pt idx="6124">
                  <c:v>0.0</c:v>
                </c:pt>
                <c:pt idx="6125">
                  <c:v>0.0</c:v>
                </c:pt>
                <c:pt idx="6126">
                  <c:v>0.0</c:v>
                </c:pt>
                <c:pt idx="6127">
                  <c:v>0.0</c:v>
                </c:pt>
                <c:pt idx="6128">
                  <c:v>0.0</c:v>
                </c:pt>
                <c:pt idx="6129">
                  <c:v>0.0</c:v>
                </c:pt>
                <c:pt idx="6130">
                  <c:v>0.0</c:v>
                </c:pt>
                <c:pt idx="6131">
                  <c:v>0.0</c:v>
                </c:pt>
                <c:pt idx="6132">
                  <c:v>0.0</c:v>
                </c:pt>
                <c:pt idx="6133">
                  <c:v>0.0</c:v>
                </c:pt>
                <c:pt idx="6134">
                  <c:v>0.0</c:v>
                </c:pt>
                <c:pt idx="6135">
                  <c:v>0.0</c:v>
                </c:pt>
                <c:pt idx="6136">
                  <c:v>0.0</c:v>
                </c:pt>
                <c:pt idx="6137">
                  <c:v>0.0</c:v>
                </c:pt>
                <c:pt idx="6138">
                  <c:v>0.0</c:v>
                </c:pt>
                <c:pt idx="6139">
                  <c:v>0.0</c:v>
                </c:pt>
                <c:pt idx="6140">
                  <c:v>0.0</c:v>
                </c:pt>
                <c:pt idx="6141">
                  <c:v>0.0</c:v>
                </c:pt>
                <c:pt idx="6142">
                  <c:v>0.0</c:v>
                </c:pt>
                <c:pt idx="6143">
                  <c:v>0.0</c:v>
                </c:pt>
                <c:pt idx="6144">
                  <c:v>0.0</c:v>
                </c:pt>
                <c:pt idx="6145">
                  <c:v>0.0</c:v>
                </c:pt>
                <c:pt idx="6146">
                  <c:v>0.0</c:v>
                </c:pt>
                <c:pt idx="6147">
                  <c:v>0.0</c:v>
                </c:pt>
                <c:pt idx="6148">
                  <c:v>0.0</c:v>
                </c:pt>
                <c:pt idx="6149">
                  <c:v>0.0</c:v>
                </c:pt>
                <c:pt idx="6150">
                  <c:v>0.0</c:v>
                </c:pt>
                <c:pt idx="6151">
                  <c:v>0.0</c:v>
                </c:pt>
                <c:pt idx="6152">
                  <c:v>0.0</c:v>
                </c:pt>
                <c:pt idx="6153">
                  <c:v>0.0</c:v>
                </c:pt>
                <c:pt idx="6154">
                  <c:v>0.0</c:v>
                </c:pt>
                <c:pt idx="6155">
                  <c:v>0.0</c:v>
                </c:pt>
                <c:pt idx="6156">
                  <c:v>0.0</c:v>
                </c:pt>
                <c:pt idx="6157">
                  <c:v>0.0</c:v>
                </c:pt>
                <c:pt idx="6158">
                  <c:v>0.0</c:v>
                </c:pt>
                <c:pt idx="6159">
                  <c:v>0.0</c:v>
                </c:pt>
                <c:pt idx="6160">
                  <c:v>0.0</c:v>
                </c:pt>
                <c:pt idx="6161">
                  <c:v>0.0</c:v>
                </c:pt>
                <c:pt idx="6162">
                  <c:v>0.0</c:v>
                </c:pt>
                <c:pt idx="6163">
                  <c:v>0.0</c:v>
                </c:pt>
                <c:pt idx="6164">
                  <c:v>0.0</c:v>
                </c:pt>
                <c:pt idx="6165">
                  <c:v>0.0</c:v>
                </c:pt>
                <c:pt idx="6166">
                  <c:v>0.0</c:v>
                </c:pt>
                <c:pt idx="6167">
                  <c:v>0.0</c:v>
                </c:pt>
                <c:pt idx="6168">
                  <c:v>0.0</c:v>
                </c:pt>
                <c:pt idx="6169">
                  <c:v>0.0</c:v>
                </c:pt>
                <c:pt idx="6170">
                  <c:v>0.0</c:v>
                </c:pt>
                <c:pt idx="6171">
                  <c:v>0.0</c:v>
                </c:pt>
                <c:pt idx="6172">
                  <c:v>0.0</c:v>
                </c:pt>
                <c:pt idx="6173">
                  <c:v>0.0</c:v>
                </c:pt>
                <c:pt idx="6174">
                  <c:v>0.0</c:v>
                </c:pt>
                <c:pt idx="6175">
                  <c:v>0.0</c:v>
                </c:pt>
                <c:pt idx="6176">
                  <c:v>0.0</c:v>
                </c:pt>
                <c:pt idx="6177">
                  <c:v>0.0</c:v>
                </c:pt>
                <c:pt idx="6178">
                  <c:v>0.0</c:v>
                </c:pt>
                <c:pt idx="6179">
                  <c:v>0.0</c:v>
                </c:pt>
                <c:pt idx="6180">
                  <c:v>0.0</c:v>
                </c:pt>
                <c:pt idx="6181">
                  <c:v>0.0</c:v>
                </c:pt>
                <c:pt idx="6182">
                  <c:v>0.0</c:v>
                </c:pt>
                <c:pt idx="6183">
                  <c:v>0.0</c:v>
                </c:pt>
                <c:pt idx="6184">
                  <c:v>0.0</c:v>
                </c:pt>
                <c:pt idx="6185">
                  <c:v>0.0</c:v>
                </c:pt>
                <c:pt idx="6186">
                  <c:v>0.0</c:v>
                </c:pt>
                <c:pt idx="6187">
                  <c:v>0.0</c:v>
                </c:pt>
                <c:pt idx="6188">
                  <c:v>0.0</c:v>
                </c:pt>
                <c:pt idx="6189">
                  <c:v>0.0</c:v>
                </c:pt>
                <c:pt idx="6190">
                  <c:v>0.0</c:v>
                </c:pt>
                <c:pt idx="6191">
                  <c:v>0.0</c:v>
                </c:pt>
                <c:pt idx="6192">
                  <c:v>0.0</c:v>
                </c:pt>
                <c:pt idx="6193">
                  <c:v>0.0</c:v>
                </c:pt>
                <c:pt idx="6194">
                  <c:v>0.0</c:v>
                </c:pt>
                <c:pt idx="6195">
                  <c:v>0.0</c:v>
                </c:pt>
                <c:pt idx="6196">
                  <c:v>0.0</c:v>
                </c:pt>
                <c:pt idx="6197">
                  <c:v>0.0</c:v>
                </c:pt>
                <c:pt idx="6198">
                  <c:v>0.0</c:v>
                </c:pt>
                <c:pt idx="6199">
                  <c:v>0.0</c:v>
                </c:pt>
                <c:pt idx="6200">
                  <c:v>0.0</c:v>
                </c:pt>
                <c:pt idx="6201">
                  <c:v>0.0</c:v>
                </c:pt>
                <c:pt idx="6202">
                  <c:v>0.0</c:v>
                </c:pt>
                <c:pt idx="6203">
                  <c:v>0.0</c:v>
                </c:pt>
                <c:pt idx="6204">
                  <c:v>0.0</c:v>
                </c:pt>
                <c:pt idx="6205">
                  <c:v>0.0</c:v>
                </c:pt>
                <c:pt idx="6206">
                  <c:v>0.0</c:v>
                </c:pt>
                <c:pt idx="6207">
                  <c:v>0.0</c:v>
                </c:pt>
                <c:pt idx="6208">
                  <c:v>0.0</c:v>
                </c:pt>
                <c:pt idx="6209">
                  <c:v>0.0</c:v>
                </c:pt>
                <c:pt idx="6210">
                  <c:v>0.0</c:v>
                </c:pt>
                <c:pt idx="6211">
                  <c:v>0.0</c:v>
                </c:pt>
                <c:pt idx="6212">
                  <c:v>0.0</c:v>
                </c:pt>
                <c:pt idx="6213">
                  <c:v>0.0</c:v>
                </c:pt>
                <c:pt idx="6214">
                  <c:v>0.0</c:v>
                </c:pt>
                <c:pt idx="6215">
                  <c:v>0.0</c:v>
                </c:pt>
                <c:pt idx="6216">
                  <c:v>0.0</c:v>
                </c:pt>
                <c:pt idx="6217">
                  <c:v>0.0</c:v>
                </c:pt>
                <c:pt idx="6218">
                  <c:v>0.0</c:v>
                </c:pt>
                <c:pt idx="6219">
                  <c:v>0.0</c:v>
                </c:pt>
                <c:pt idx="6220">
                  <c:v>0.0</c:v>
                </c:pt>
                <c:pt idx="6221">
                  <c:v>0.0</c:v>
                </c:pt>
                <c:pt idx="6222">
                  <c:v>0.0</c:v>
                </c:pt>
                <c:pt idx="6223">
                  <c:v>0.0</c:v>
                </c:pt>
                <c:pt idx="6224">
                  <c:v>0.0</c:v>
                </c:pt>
                <c:pt idx="6225">
                  <c:v>0.0</c:v>
                </c:pt>
                <c:pt idx="6226">
                  <c:v>0.0</c:v>
                </c:pt>
                <c:pt idx="6227">
                  <c:v>0.0</c:v>
                </c:pt>
                <c:pt idx="6228">
                  <c:v>0.0</c:v>
                </c:pt>
                <c:pt idx="6229">
                  <c:v>0.0</c:v>
                </c:pt>
                <c:pt idx="6230">
                  <c:v>0.0</c:v>
                </c:pt>
                <c:pt idx="6231">
                  <c:v>0.0</c:v>
                </c:pt>
                <c:pt idx="6232">
                  <c:v>0.0</c:v>
                </c:pt>
                <c:pt idx="6233">
                  <c:v>0.0</c:v>
                </c:pt>
                <c:pt idx="6234">
                  <c:v>0.0</c:v>
                </c:pt>
                <c:pt idx="6235">
                  <c:v>0.0</c:v>
                </c:pt>
                <c:pt idx="6236">
                  <c:v>0.0</c:v>
                </c:pt>
                <c:pt idx="6237">
                  <c:v>0.0</c:v>
                </c:pt>
                <c:pt idx="6238">
                  <c:v>0.0</c:v>
                </c:pt>
                <c:pt idx="6239">
                  <c:v>0.0</c:v>
                </c:pt>
                <c:pt idx="6240">
                  <c:v>0.0</c:v>
                </c:pt>
                <c:pt idx="6241">
                  <c:v>0.0</c:v>
                </c:pt>
                <c:pt idx="6242">
                  <c:v>0.0</c:v>
                </c:pt>
                <c:pt idx="6243">
                  <c:v>0.0</c:v>
                </c:pt>
                <c:pt idx="6244">
                  <c:v>0.0</c:v>
                </c:pt>
                <c:pt idx="6245">
                  <c:v>0.0</c:v>
                </c:pt>
                <c:pt idx="6246">
                  <c:v>0.0</c:v>
                </c:pt>
                <c:pt idx="6247">
                  <c:v>0.0</c:v>
                </c:pt>
                <c:pt idx="6248">
                  <c:v>0.0</c:v>
                </c:pt>
                <c:pt idx="6249">
                  <c:v>0.0</c:v>
                </c:pt>
                <c:pt idx="6250">
                  <c:v>0.0</c:v>
                </c:pt>
                <c:pt idx="6251">
                  <c:v>0.0</c:v>
                </c:pt>
                <c:pt idx="6252">
                  <c:v>0.0</c:v>
                </c:pt>
                <c:pt idx="6253">
                  <c:v>0.0</c:v>
                </c:pt>
                <c:pt idx="6254">
                  <c:v>0.0</c:v>
                </c:pt>
                <c:pt idx="6255">
                  <c:v>0.0</c:v>
                </c:pt>
                <c:pt idx="6256">
                  <c:v>0.0</c:v>
                </c:pt>
                <c:pt idx="6257">
                  <c:v>0.0</c:v>
                </c:pt>
                <c:pt idx="6258">
                  <c:v>0.0</c:v>
                </c:pt>
                <c:pt idx="6259">
                  <c:v>0.0</c:v>
                </c:pt>
                <c:pt idx="6260">
                  <c:v>0.0</c:v>
                </c:pt>
                <c:pt idx="6261">
                  <c:v>0.0</c:v>
                </c:pt>
                <c:pt idx="6262">
                  <c:v>0.0</c:v>
                </c:pt>
                <c:pt idx="6263">
                  <c:v>0.0</c:v>
                </c:pt>
                <c:pt idx="6264">
                  <c:v>0.0</c:v>
                </c:pt>
                <c:pt idx="6265">
                  <c:v>0.0</c:v>
                </c:pt>
                <c:pt idx="6266">
                  <c:v>0.0</c:v>
                </c:pt>
                <c:pt idx="6267">
                  <c:v>0.0</c:v>
                </c:pt>
                <c:pt idx="6268">
                  <c:v>0.0</c:v>
                </c:pt>
                <c:pt idx="6269">
                  <c:v>0.0</c:v>
                </c:pt>
                <c:pt idx="6270">
                  <c:v>0.0</c:v>
                </c:pt>
                <c:pt idx="6271">
                  <c:v>0.0</c:v>
                </c:pt>
                <c:pt idx="6272">
                  <c:v>0.0</c:v>
                </c:pt>
                <c:pt idx="6273">
                  <c:v>0.0</c:v>
                </c:pt>
                <c:pt idx="6274">
                  <c:v>0.0</c:v>
                </c:pt>
                <c:pt idx="6275">
                  <c:v>0.0</c:v>
                </c:pt>
                <c:pt idx="6276">
                  <c:v>0.0</c:v>
                </c:pt>
                <c:pt idx="6277">
                  <c:v>0.0</c:v>
                </c:pt>
                <c:pt idx="6278">
                  <c:v>0.0</c:v>
                </c:pt>
                <c:pt idx="6279">
                  <c:v>0.0</c:v>
                </c:pt>
                <c:pt idx="6280">
                  <c:v>0.0</c:v>
                </c:pt>
                <c:pt idx="6281">
                  <c:v>0.0</c:v>
                </c:pt>
                <c:pt idx="6282">
                  <c:v>0.0</c:v>
                </c:pt>
                <c:pt idx="6283">
                  <c:v>0.0</c:v>
                </c:pt>
                <c:pt idx="6284">
                  <c:v>0.0</c:v>
                </c:pt>
                <c:pt idx="6285">
                  <c:v>0.0</c:v>
                </c:pt>
                <c:pt idx="6286">
                  <c:v>0.0</c:v>
                </c:pt>
                <c:pt idx="6287">
                  <c:v>0.0</c:v>
                </c:pt>
                <c:pt idx="6288">
                  <c:v>0.0</c:v>
                </c:pt>
                <c:pt idx="6289">
                  <c:v>0.0</c:v>
                </c:pt>
                <c:pt idx="6290">
                  <c:v>0.0</c:v>
                </c:pt>
                <c:pt idx="6291">
                  <c:v>0.0</c:v>
                </c:pt>
                <c:pt idx="6292">
                  <c:v>0.0</c:v>
                </c:pt>
                <c:pt idx="6293">
                  <c:v>0.0</c:v>
                </c:pt>
                <c:pt idx="6294">
                  <c:v>0.0</c:v>
                </c:pt>
                <c:pt idx="6295">
                  <c:v>0.0</c:v>
                </c:pt>
                <c:pt idx="6296">
                  <c:v>0.0</c:v>
                </c:pt>
                <c:pt idx="6297">
                  <c:v>0.0</c:v>
                </c:pt>
                <c:pt idx="6298">
                  <c:v>0.0</c:v>
                </c:pt>
                <c:pt idx="6299">
                  <c:v>0.0</c:v>
                </c:pt>
                <c:pt idx="6300">
                  <c:v>0.0</c:v>
                </c:pt>
                <c:pt idx="6301">
                  <c:v>0.0</c:v>
                </c:pt>
                <c:pt idx="6302">
                  <c:v>0.0</c:v>
                </c:pt>
                <c:pt idx="6303">
                  <c:v>0.0</c:v>
                </c:pt>
                <c:pt idx="6304">
                  <c:v>0.0</c:v>
                </c:pt>
                <c:pt idx="6305">
                  <c:v>0.0</c:v>
                </c:pt>
                <c:pt idx="6306">
                  <c:v>0.0</c:v>
                </c:pt>
                <c:pt idx="6307">
                  <c:v>0.0</c:v>
                </c:pt>
                <c:pt idx="6308">
                  <c:v>0.0</c:v>
                </c:pt>
                <c:pt idx="6309">
                  <c:v>0.0</c:v>
                </c:pt>
                <c:pt idx="6310">
                  <c:v>0.0</c:v>
                </c:pt>
                <c:pt idx="6311">
                  <c:v>0.0</c:v>
                </c:pt>
                <c:pt idx="6312">
                  <c:v>0.0</c:v>
                </c:pt>
                <c:pt idx="6313">
                  <c:v>0.0</c:v>
                </c:pt>
                <c:pt idx="6314">
                  <c:v>0.0</c:v>
                </c:pt>
                <c:pt idx="6315">
                  <c:v>0.0</c:v>
                </c:pt>
                <c:pt idx="6316">
                  <c:v>0.0</c:v>
                </c:pt>
                <c:pt idx="6317">
                  <c:v>0.0</c:v>
                </c:pt>
                <c:pt idx="6318">
                  <c:v>0.0</c:v>
                </c:pt>
                <c:pt idx="6319">
                  <c:v>0.0</c:v>
                </c:pt>
                <c:pt idx="6320">
                  <c:v>0.0</c:v>
                </c:pt>
                <c:pt idx="6321">
                  <c:v>0.0</c:v>
                </c:pt>
                <c:pt idx="6322">
                  <c:v>0.0</c:v>
                </c:pt>
                <c:pt idx="6323">
                  <c:v>0.0</c:v>
                </c:pt>
                <c:pt idx="6324">
                  <c:v>0.0</c:v>
                </c:pt>
                <c:pt idx="6325">
                  <c:v>0.0</c:v>
                </c:pt>
                <c:pt idx="6326">
                  <c:v>0.0</c:v>
                </c:pt>
                <c:pt idx="6327">
                  <c:v>0.0</c:v>
                </c:pt>
                <c:pt idx="6328">
                  <c:v>0.0</c:v>
                </c:pt>
                <c:pt idx="6329">
                  <c:v>0.0</c:v>
                </c:pt>
                <c:pt idx="6330">
                  <c:v>0.0</c:v>
                </c:pt>
                <c:pt idx="6331">
                  <c:v>0.0</c:v>
                </c:pt>
                <c:pt idx="6332">
                  <c:v>0.0</c:v>
                </c:pt>
                <c:pt idx="6333">
                  <c:v>0.0</c:v>
                </c:pt>
                <c:pt idx="6334">
                  <c:v>0.0</c:v>
                </c:pt>
                <c:pt idx="6335">
                  <c:v>0.0</c:v>
                </c:pt>
                <c:pt idx="6336">
                  <c:v>0.0</c:v>
                </c:pt>
                <c:pt idx="6337">
                  <c:v>0.0</c:v>
                </c:pt>
                <c:pt idx="6338">
                  <c:v>0.0</c:v>
                </c:pt>
                <c:pt idx="6339">
                  <c:v>0.0</c:v>
                </c:pt>
                <c:pt idx="6340">
                  <c:v>0.0</c:v>
                </c:pt>
                <c:pt idx="6341">
                  <c:v>0.0</c:v>
                </c:pt>
                <c:pt idx="6342">
                  <c:v>0.0</c:v>
                </c:pt>
                <c:pt idx="6343">
                  <c:v>0.0</c:v>
                </c:pt>
                <c:pt idx="6344">
                  <c:v>0.0</c:v>
                </c:pt>
                <c:pt idx="6345">
                  <c:v>0.0</c:v>
                </c:pt>
                <c:pt idx="6346">
                  <c:v>0.0</c:v>
                </c:pt>
                <c:pt idx="6347">
                  <c:v>0.0</c:v>
                </c:pt>
                <c:pt idx="6348">
                  <c:v>0.0</c:v>
                </c:pt>
                <c:pt idx="6349">
                  <c:v>0.0</c:v>
                </c:pt>
                <c:pt idx="6350">
                  <c:v>0.0</c:v>
                </c:pt>
                <c:pt idx="6351">
                  <c:v>0.0</c:v>
                </c:pt>
                <c:pt idx="6352">
                  <c:v>0.0</c:v>
                </c:pt>
                <c:pt idx="6353">
                  <c:v>0.0</c:v>
                </c:pt>
                <c:pt idx="6354">
                  <c:v>0.0</c:v>
                </c:pt>
                <c:pt idx="6355">
                  <c:v>0.0</c:v>
                </c:pt>
                <c:pt idx="6356">
                  <c:v>0.0</c:v>
                </c:pt>
                <c:pt idx="6357">
                  <c:v>0.0</c:v>
                </c:pt>
                <c:pt idx="6358">
                  <c:v>0.0</c:v>
                </c:pt>
                <c:pt idx="6359">
                  <c:v>0.0</c:v>
                </c:pt>
                <c:pt idx="6360">
                  <c:v>0.0</c:v>
                </c:pt>
                <c:pt idx="6361">
                  <c:v>0.0</c:v>
                </c:pt>
                <c:pt idx="6362">
                  <c:v>0.0</c:v>
                </c:pt>
                <c:pt idx="6363">
                  <c:v>0.0</c:v>
                </c:pt>
                <c:pt idx="6364">
                  <c:v>0.0</c:v>
                </c:pt>
                <c:pt idx="6365">
                  <c:v>0.0</c:v>
                </c:pt>
                <c:pt idx="6366">
                  <c:v>0.0</c:v>
                </c:pt>
                <c:pt idx="6367">
                  <c:v>0.0</c:v>
                </c:pt>
                <c:pt idx="6368">
                  <c:v>0.0</c:v>
                </c:pt>
                <c:pt idx="6369">
                  <c:v>0.0</c:v>
                </c:pt>
                <c:pt idx="6370">
                  <c:v>0.0</c:v>
                </c:pt>
                <c:pt idx="6371">
                  <c:v>0.0</c:v>
                </c:pt>
                <c:pt idx="6372">
                  <c:v>0.0</c:v>
                </c:pt>
                <c:pt idx="6373">
                  <c:v>0.0</c:v>
                </c:pt>
                <c:pt idx="6374">
                  <c:v>0.0</c:v>
                </c:pt>
                <c:pt idx="6375">
                  <c:v>0.0</c:v>
                </c:pt>
                <c:pt idx="6376">
                  <c:v>0.0</c:v>
                </c:pt>
                <c:pt idx="6377">
                  <c:v>0.0</c:v>
                </c:pt>
                <c:pt idx="6378">
                  <c:v>0.0</c:v>
                </c:pt>
                <c:pt idx="6379">
                  <c:v>0.0</c:v>
                </c:pt>
                <c:pt idx="6380">
                  <c:v>0.0</c:v>
                </c:pt>
                <c:pt idx="6381">
                  <c:v>0.0</c:v>
                </c:pt>
                <c:pt idx="6382">
                  <c:v>0.0</c:v>
                </c:pt>
                <c:pt idx="6383">
                  <c:v>0.0</c:v>
                </c:pt>
                <c:pt idx="6384">
                  <c:v>0.0</c:v>
                </c:pt>
                <c:pt idx="6385">
                  <c:v>0.0</c:v>
                </c:pt>
                <c:pt idx="6386">
                  <c:v>0.0</c:v>
                </c:pt>
                <c:pt idx="6387">
                  <c:v>0.0</c:v>
                </c:pt>
                <c:pt idx="6388">
                  <c:v>0.0</c:v>
                </c:pt>
                <c:pt idx="6389">
                  <c:v>0.0</c:v>
                </c:pt>
                <c:pt idx="6390">
                  <c:v>0.0</c:v>
                </c:pt>
                <c:pt idx="6391">
                  <c:v>0.0</c:v>
                </c:pt>
                <c:pt idx="6392">
                  <c:v>0.0</c:v>
                </c:pt>
                <c:pt idx="6393">
                  <c:v>0.0</c:v>
                </c:pt>
                <c:pt idx="6394">
                  <c:v>0.0</c:v>
                </c:pt>
                <c:pt idx="6395">
                  <c:v>0.0</c:v>
                </c:pt>
                <c:pt idx="6396">
                  <c:v>0.0</c:v>
                </c:pt>
                <c:pt idx="6397">
                  <c:v>0.0</c:v>
                </c:pt>
                <c:pt idx="6398">
                  <c:v>0.0</c:v>
                </c:pt>
                <c:pt idx="6399">
                  <c:v>0.0</c:v>
                </c:pt>
                <c:pt idx="6400">
                  <c:v>0.0</c:v>
                </c:pt>
                <c:pt idx="6401">
                  <c:v>0.0</c:v>
                </c:pt>
                <c:pt idx="6402">
                  <c:v>0.0</c:v>
                </c:pt>
                <c:pt idx="6403">
                  <c:v>0.0</c:v>
                </c:pt>
                <c:pt idx="6404">
                  <c:v>0.0</c:v>
                </c:pt>
                <c:pt idx="6405">
                  <c:v>0.0</c:v>
                </c:pt>
                <c:pt idx="6406">
                  <c:v>0.0</c:v>
                </c:pt>
                <c:pt idx="6407">
                  <c:v>0.0</c:v>
                </c:pt>
                <c:pt idx="6408">
                  <c:v>0.0</c:v>
                </c:pt>
                <c:pt idx="6409">
                  <c:v>0.0</c:v>
                </c:pt>
                <c:pt idx="6410">
                  <c:v>0.0</c:v>
                </c:pt>
                <c:pt idx="6411">
                  <c:v>0.0</c:v>
                </c:pt>
                <c:pt idx="6412">
                  <c:v>0.0</c:v>
                </c:pt>
                <c:pt idx="6413">
                  <c:v>0.0</c:v>
                </c:pt>
                <c:pt idx="6414">
                  <c:v>0.0</c:v>
                </c:pt>
                <c:pt idx="6415">
                  <c:v>0.0</c:v>
                </c:pt>
                <c:pt idx="6416">
                  <c:v>0.0</c:v>
                </c:pt>
                <c:pt idx="6417">
                  <c:v>0.0</c:v>
                </c:pt>
                <c:pt idx="6418">
                  <c:v>0.0</c:v>
                </c:pt>
                <c:pt idx="6419">
                  <c:v>0.0</c:v>
                </c:pt>
                <c:pt idx="6420">
                  <c:v>0.0</c:v>
                </c:pt>
                <c:pt idx="6421">
                  <c:v>0.0</c:v>
                </c:pt>
                <c:pt idx="6422">
                  <c:v>0.0</c:v>
                </c:pt>
                <c:pt idx="6423">
                  <c:v>0.0</c:v>
                </c:pt>
                <c:pt idx="6424">
                  <c:v>0.0</c:v>
                </c:pt>
                <c:pt idx="6425">
                  <c:v>0.0</c:v>
                </c:pt>
                <c:pt idx="6426">
                  <c:v>0.0</c:v>
                </c:pt>
                <c:pt idx="6427">
                  <c:v>0.0</c:v>
                </c:pt>
                <c:pt idx="6428">
                  <c:v>0.0</c:v>
                </c:pt>
                <c:pt idx="6429">
                  <c:v>0.0</c:v>
                </c:pt>
                <c:pt idx="6430">
                  <c:v>0.0</c:v>
                </c:pt>
                <c:pt idx="6431">
                  <c:v>0.0</c:v>
                </c:pt>
                <c:pt idx="6432">
                  <c:v>0.0</c:v>
                </c:pt>
                <c:pt idx="6433">
                  <c:v>0.0</c:v>
                </c:pt>
                <c:pt idx="6434">
                  <c:v>0.0</c:v>
                </c:pt>
                <c:pt idx="6435">
                  <c:v>0.0</c:v>
                </c:pt>
                <c:pt idx="6436">
                  <c:v>0.0</c:v>
                </c:pt>
                <c:pt idx="6437">
                  <c:v>0.0</c:v>
                </c:pt>
                <c:pt idx="6438">
                  <c:v>0.0</c:v>
                </c:pt>
                <c:pt idx="6439">
                  <c:v>0.0</c:v>
                </c:pt>
                <c:pt idx="6440">
                  <c:v>0.0</c:v>
                </c:pt>
                <c:pt idx="6441">
                  <c:v>0.0</c:v>
                </c:pt>
                <c:pt idx="6442">
                  <c:v>0.0</c:v>
                </c:pt>
                <c:pt idx="6443">
                  <c:v>0.0</c:v>
                </c:pt>
                <c:pt idx="6444">
                  <c:v>0.0</c:v>
                </c:pt>
                <c:pt idx="6445">
                  <c:v>0.0</c:v>
                </c:pt>
                <c:pt idx="6446">
                  <c:v>0.0</c:v>
                </c:pt>
                <c:pt idx="6447">
                  <c:v>0.0</c:v>
                </c:pt>
                <c:pt idx="6448">
                  <c:v>0.0</c:v>
                </c:pt>
                <c:pt idx="6449">
                  <c:v>0.0</c:v>
                </c:pt>
                <c:pt idx="6450">
                  <c:v>0.0</c:v>
                </c:pt>
                <c:pt idx="6451">
                  <c:v>0.0</c:v>
                </c:pt>
                <c:pt idx="6452">
                  <c:v>0.0</c:v>
                </c:pt>
                <c:pt idx="6453">
                  <c:v>0.0</c:v>
                </c:pt>
                <c:pt idx="6454">
                  <c:v>0.0</c:v>
                </c:pt>
                <c:pt idx="6455">
                  <c:v>0.0</c:v>
                </c:pt>
                <c:pt idx="6456">
                  <c:v>0.0</c:v>
                </c:pt>
                <c:pt idx="6457">
                  <c:v>0.0</c:v>
                </c:pt>
                <c:pt idx="6458">
                  <c:v>0.0</c:v>
                </c:pt>
                <c:pt idx="6459">
                  <c:v>0.0</c:v>
                </c:pt>
                <c:pt idx="6460">
                  <c:v>0.0</c:v>
                </c:pt>
                <c:pt idx="6461">
                  <c:v>0.0</c:v>
                </c:pt>
                <c:pt idx="6462">
                  <c:v>0.0</c:v>
                </c:pt>
                <c:pt idx="6463">
                  <c:v>0.0</c:v>
                </c:pt>
                <c:pt idx="6464">
                  <c:v>0.0</c:v>
                </c:pt>
                <c:pt idx="6465">
                  <c:v>0.0</c:v>
                </c:pt>
                <c:pt idx="6466">
                  <c:v>0.0</c:v>
                </c:pt>
                <c:pt idx="6467">
                  <c:v>0.0</c:v>
                </c:pt>
                <c:pt idx="6468">
                  <c:v>0.0</c:v>
                </c:pt>
                <c:pt idx="6469">
                  <c:v>0.0</c:v>
                </c:pt>
                <c:pt idx="6470">
                  <c:v>0.0</c:v>
                </c:pt>
                <c:pt idx="6471">
                  <c:v>0.0</c:v>
                </c:pt>
                <c:pt idx="6472">
                  <c:v>0.0</c:v>
                </c:pt>
                <c:pt idx="6473">
                  <c:v>0.0</c:v>
                </c:pt>
                <c:pt idx="6474">
                  <c:v>0.0</c:v>
                </c:pt>
                <c:pt idx="6475">
                  <c:v>0.0</c:v>
                </c:pt>
                <c:pt idx="6476">
                  <c:v>0.0</c:v>
                </c:pt>
                <c:pt idx="6477">
                  <c:v>0.0</c:v>
                </c:pt>
                <c:pt idx="6478">
                  <c:v>0.0</c:v>
                </c:pt>
                <c:pt idx="6479">
                  <c:v>0.0</c:v>
                </c:pt>
                <c:pt idx="6480">
                  <c:v>0.0</c:v>
                </c:pt>
                <c:pt idx="6481">
                  <c:v>0.0</c:v>
                </c:pt>
                <c:pt idx="6482">
                  <c:v>0.0</c:v>
                </c:pt>
                <c:pt idx="6483">
                  <c:v>0.0</c:v>
                </c:pt>
                <c:pt idx="6484">
                  <c:v>0.0</c:v>
                </c:pt>
                <c:pt idx="6485">
                  <c:v>0.0</c:v>
                </c:pt>
                <c:pt idx="6486">
                  <c:v>0.0</c:v>
                </c:pt>
                <c:pt idx="6487">
                  <c:v>0.0</c:v>
                </c:pt>
                <c:pt idx="6488">
                  <c:v>0.0</c:v>
                </c:pt>
                <c:pt idx="6489">
                  <c:v>0.0</c:v>
                </c:pt>
                <c:pt idx="6490">
                  <c:v>0.0</c:v>
                </c:pt>
                <c:pt idx="6491">
                  <c:v>0.0</c:v>
                </c:pt>
                <c:pt idx="6492">
                  <c:v>0.0</c:v>
                </c:pt>
                <c:pt idx="6493">
                  <c:v>0.0</c:v>
                </c:pt>
                <c:pt idx="6494">
                  <c:v>0.0</c:v>
                </c:pt>
                <c:pt idx="6495">
                  <c:v>0.0</c:v>
                </c:pt>
                <c:pt idx="6496">
                  <c:v>0.0</c:v>
                </c:pt>
                <c:pt idx="6497">
                  <c:v>0.0</c:v>
                </c:pt>
                <c:pt idx="6498">
                  <c:v>0.0</c:v>
                </c:pt>
                <c:pt idx="6499">
                  <c:v>0.0</c:v>
                </c:pt>
                <c:pt idx="6500">
                  <c:v>0.0</c:v>
                </c:pt>
                <c:pt idx="6501">
                  <c:v>0.0</c:v>
                </c:pt>
                <c:pt idx="6502">
                  <c:v>0.0</c:v>
                </c:pt>
                <c:pt idx="6503">
                  <c:v>0.0</c:v>
                </c:pt>
                <c:pt idx="6504">
                  <c:v>0.0</c:v>
                </c:pt>
                <c:pt idx="6505">
                  <c:v>0.0</c:v>
                </c:pt>
                <c:pt idx="6506">
                  <c:v>0.0</c:v>
                </c:pt>
                <c:pt idx="6507">
                  <c:v>0.0</c:v>
                </c:pt>
                <c:pt idx="6508">
                  <c:v>0.0</c:v>
                </c:pt>
                <c:pt idx="6509">
                  <c:v>0.0</c:v>
                </c:pt>
                <c:pt idx="6510">
                  <c:v>0.0</c:v>
                </c:pt>
                <c:pt idx="6511">
                  <c:v>0.0</c:v>
                </c:pt>
                <c:pt idx="6512">
                  <c:v>0.0</c:v>
                </c:pt>
                <c:pt idx="6513">
                  <c:v>0.0</c:v>
                </c:pt>
                <c:pt idx="6514">
                  <c:v>0.0</c:v>
                </c:pt>
                <c:pt idx="6515">
                  <c:v>0.0</c:v>
                </c:pt>
                <c:pt idx="6516">
                  <c:v>0.0</c:v>
                </c:pt>
                <c:pt idx="6517">
                  <c:v>0.0</c:v>
                </c:pt>
                <c:pt idx="6518">
                  <c:v>0.0</c:v>
                </c:pt>
                <c:pt idx="6519">
                  <c:v>0.0</c:v>
                </c:pt>
                <c:pt idx="6520">
                  <c:v>0.0</c:v>
                </c:pt>
                <c:pt idx="6521">
                  <c:v>0.0</c:v>
                </c:pt>
                <c:pt idx="6522">
                  <c:v>0.0</c:v>
                </c:pt>
                <c:pt idx="6523">
                  <c:v>0.0</c:v>
                </c:pt>
                <c:pt idx="6524">
                  <c:v>0.0</c:v>
                </c:pt>
                <c:pt idx="6525">
                  <c:v>0.0</c:v>
                </c:pt>
                <c:pt idx="6526">
                  <c:v>0.0</c:v>
                </c:pt>
                <c:pt idx="6527">
                  <c:v>0.0</c:v>
                </c:pt>
                <c:pt idx="6528">
                  <c:v>0.0</c:v>
                </c:pt>
                <c:pt idx="6529">
                  <c:v>0.0</c:v>
                </c:pt>
                <c:pt idx="6530">
                  <c:v>0.0</c:v>
                </c:pt>
                <c:pt idx="6531">
                  <c:v>0.0</c:v>
                </c:pt>
                <c:pt idx="6532">
                  <c:v>0.0</c:v>
                </c:pt>
                <c:pt idx="6533">
                  <c:v>0.0</c:v>
                </c:pt>
                <c:pt idx="6534">
                  <c:v>0.0</c:v>
                </c:pt>
                <c:pt idx="6535">
                  <c:v>0.0</c:v>
                </c:pt>
                <c:pt idx="6536">
                  <c:v>0.0</c:v>
                </c:pt>
                <c:pt idx="6537">
                  <c:v>0.0</c:v>
                </c:pt>
                <c:pt idx="6538">
                  <c:v>0.0</c:v>
                </c:pt>
                <c:pt idx="6539">
                  <c:v>0.0</c:v>
                </c:pt>
                <c:pt idx="6540">
                  <c:v>0.0</c:v>
                </c:pt>
                <c:pt idx="6541">
                  <c:v>0.0</c:v>
                </c:pt>
                <c:pt idx="6542">
                  <c:v>0.0</c:v>
                </c:pt>
                <c:pt idx="6543">
                  <c:v>0.0</c:v>
                </c:pt>
                <c:pt idx="6544">
                  <c:v>0.0</c:v>
                </c:pt>
                <c:pt idx="6545">
                  <c:v>0.0</c:v>
                </c:pt>
                <c:pt idx="6546">
                  <c:v>0.0</c:v>
                </c:pt>
                <c:pt idx="6547">
                  <c:v>0.0</c:v>
                </c:pt>
                <c:pt idx="6548">
                  <c:v>0.0</c:v>
                </c:pt>
                <c:pt idx="6549">
                  <c:v>0.0</c:v>
                </c:pt>
                <c:pt idx="6550">
                  <c:v>0.0</c:v>
                </c:pt>
                <c:pt idx="6551">
                  <c:v>0.0</c:v>
                </c:pt>
                <c:pt idx="6552">
                  <c:v>0.0</c:v>
                </c:pt>
                <c:pt idx="6553">
                  <c:v>0.0</c:v>
                </c:pt>
                <c:pt idx="6554">
                  <c:v>0.0</c:v>
                </c:pt>
                <c:pt idx="6555">
                  <c:v>0.0</c:v>
                </c:pt>
                <c:pt idx="6556">
                  <c:v>0.0</c:v>
                </c:pt>
                <c:pt idx="6557">
                  <c:v>0.0</c:v>
                </c:pt>
                <c:pt idx="6558">
                  <c:v>0.0</c:v>
                </c:pt>
                <c:pt idx="6559">
                  <c:v>0.0</c:v>
                </c:pt>
                <c:pt idx="6560">
                  <c:v>0.0</c:v>
                </c:pt>
                <c:pt idx="6561">
                  <c:v>0.0</c:v>
                </c:pt>
                <c:pt idx="6562">
                  <c:v>0.0</c:v>
                </c:pt>
                <c:pt idx="6563">
                  <c:v>0.0</c:v>
                </c:pt>
                <c:pt idx="6564">
                  <c:v>0.0</c:v>
                </c:pt>
                <c:pt idx="6565">
                  <c:v>0.0</c:v>
                </c:pt>
                <c:pt idx="6566">
                  <c:v>0.0</c:v>
                </c:pt>
                <c:pt idx="6567">
                  <c:v>0.0</c:v>
                </c:pt>
                <c:pt idx="6568">
                  <c:v>0.0</c:v>
                </c:pt>
                <c:pt idx="6569">
                  <c:v>0.0</c:v>
                </c:pt>
                <c:pt idx="6570">
                  <c:v>0.0</c:v>
                </c:pt>
                <c:pt idx="6571">
                  <c:v>0.0</c:v>
                </c:pt>
                <c:pt idx="6572">
                  <c:v>0.0</c:v>
                </c:pt>
                <c:pt idx="6573">
                  <c:v>0.0</c:v>
                </c:pt>
                <c:pt idx="6574">
                  <c:v>0.0</c:v>
                </c:pt>
                <c:pt idx="6575">
                  <c:v>0.0</c:v>
                </c:pt>
                <c:pt idx="6576">
                  <c:v>0.0</c:v>
                </c:pt>
                <c:pt idx="6577">
                  <c:v>0.0</c:v>
                </c:pt>
                <c:pt idx="6578">
                  <c:v>0.0</c:v>
                </c:pt>
                <c:pt idx="6579">
                  <c:v>0.0</c:v>
                </c:pt>
                <c:pt idx="6580">
                  <c:v>0.0</c:v>
                </c:pt>
                <c:pt idx="6581">
                  <c:v>0.0</c:v>
                </c:pt>
                <c:pt idx="6582">
                  <c:v>0.0</c:v>
                </c:pt>
                <c:pt idx="6583">
                  <c:v>0.0</c:v>
                </c:pt>
                <c:pt idx="6584">
                  <c:v>0.0</c:v>
                </c:pt>
                <c:pt idx="6585">
                  <c:v>0.0</c:v>
                </c:pt>
                <c:pt idx="6586">
                  <c:v>0.0</c:v>
                </c:pt>
                <c:pt idx="6587">
                  <c:v>0.0</c:v>
                </c:pt>
                <c:pt idx="6588">
                  <c:v>0.0</c:v>
                </c:pt>
                <c:pt idx="6589">
                  <c:v>0.0</c:v>
                </c:pt>
                <c:pt idx="6590">
                  <c:v>0.0</c:v>
                </c:pt>
                <c:pt idx="6591">
                  <c:v>0.0</c:v>
                </c:pt>
                <c:pt idx="6592">
                  <c:v>0.0</c:v>
                </c:pt>
                <c:pt idx="6593">
                  <c:v>0.0</c:v>
                </c:pt>
                <c:pt idx="6594">
                  <c:v>0.0</c:v>
                </c:pt>
                <c:pt idx="6595">
                  <c:v>0.0</c:v>
                </c:pt>
                <c:pt idx="6596">
                  <c:v>0.0</c:v>
                </c:pt>
                <c:pt idx="6597">
                  <c:v>0.0</c:v>
                </c:pt>
                <c:pt idx="6598">
                  <c:v>0.0</c:v>
                </c:pt>
                <c:pt idx="6599">
                  <c:v>0.0</c:v>
                </c:pt>
                <c:pt idx="6600">
                  <c:v>0.0</c:v>
                </c:pt>
                <c:pt idx="6601">
                  <c:v>0.0</c:v>
                </c:pt>
                <c:pt idx="6602">
                  <c:v>0.0</c:v>
                </c:pt>
                <c:pt idx="6603">
                  <c:v>0.0</c:v>
                </c:pt>
                <c:pt idx="6604">
                  <c:v>0.0</c:v>
                </c:pt>
                <c:pt idx="6605">
                  <c:v>0.0</c:v>
                </c:pt>
                <c:pt idx="6606">
                  <c:v>0.0</c:v>
                </c:pt>
                <c:pt idx="6607">
                  <c:v>0.0</c:v>
                </c:pt>
                <c:pt idx="6608">
                  <c:v>0.0</c:v>
                </c:pt>
                <c:pt idx="6609">
                  <c:v>0.0</c:v>
                </c:pt>
                <c:pt idx="6610">
                  <c:v>0.0</c:v>
                </c:pt>
                <c:pt idx="6611">
                  <c:v>0.0</c:v>
                </c:pt>
                <c:pt idx="6612">
                  <c:v>0.0</c:v>
                </c:pt>
                <c:pt idx="6613">
                  <c:v>0.0</c:v>
                </c:pt>
                <c:pt idx="6614">
                  <c:v>0.0</c:v>
                </c:pt>
                <c:pt idx="6615">
                  <c:v>0.0</c:v>
                </c:pt>
                <c:pt idx="6616">
                  <c:v>0.0</c:v>
                </c:pt>
                <c:pt idx="6617">
                  <c:v>0.0</c:v>
                </c:pt>
                <c:pt idx="6618">
                  <c:v>0.0</c:v>
                </c:pt>
                <c:pt idx="6619">
                  <c:v>0.0</c:v>
                </c:pt>
                <c:pt idx="6620">
                  <c:v>0.0</c:v>
                </c:pt>
                <c:pt idx="6621">
                  <c:v>0.0</c:v>
                </c:pt>
                <c:pt idx="6622">
                  <c:v>0.0</c:v>
                </c:pt>
                <c:pt idx="6623">
                  <c:v>0.0</c:v>
                </c:pt>
                <c:pt idx="6624">
                  <c:v>0.0</c:v>
                </c:pt>
                <c:pt idx="6625">
                  <c:v>0.0</c:v>
                </c:pt>
                <c:pt idx="6626">
                  <c:v>0.0</c:v>
                </c:pt>
                <c:pt idx="6627">
                  <c:v>0.0</c:v>
                </c:pt>
                <c:pt idx="6628">
                  <c:v>0.0</c:v>
                </c:pt>
                <c:pt idx="6629">
                  <c:v>0.0</c:v>
                </c:pt>
                <c:pt idx="6630">
                  <c:v>0.0</c:v>
                </c:pt>
                <c:pt idx="6631">
                  <c:v>0.0</c:v>
                </c:pt>
                <c:pt idx="6632">
                  <c:v>0.0</c:v>
                </c:pt>
                <c:pt idx="6633">
                  <c:v>0.0</c:v>
                </c:pt>
                <c:pt idx="6634">
                  <c:v>0.0</c:v>
                </c:pt>
                <c:pt idx="6635">
                  <c:v>0.0</c:v>
                </c:pt>
                <c:pt idx="6636">
                  <c:v>0.0</c:v>
                </c:pt>
                <c:pt idx="6637">
                  <c:v>0.0</c:v>
                </c:pt>
                <c:pt idx="6638">
                  <c:v>0.0</c:v>
                </c:pt>
                <c:pt idx="6639">
                  <c:v>0.0</c:v>
                </c:pt>
                <c:pt idx="6640">
                  <c:v>0.0</c:v>
                </c:pt>
                <c:pt idx="6641">
                  <c:v>0.0</c:v>
                </c:pt>
                <c:pt idx="6642">
                  <c:v>0.0</c:v>
                </c:pt>
                <c:pt idx="6643">
                  <c:v>0.0</c:v>
                </c:pt>
                <c:pt idx="6644">
                  <c:v>0.0</c:v>
                </c:pt>
                <c:pt idx="6645">
                  <c:v>0.0</c:v>
                </c:pt>
                <c:pt idx="6646">
                  <c:v>0.0</c:v>
                </c:pt>
                <c:pt idx="6647">
                  <c:v>0.0</c:v>
                </c:pt>
                <c:pt idx="6648">
                  <c:v>0.0</c:v>
                </c:pt>
                <c:pt idx="6649">
                  <c:v>0.0</c:v>
                </c:pt>
                <c:pt idx="6650">
                  <c:v>0.0</c:v>
                </c:pt>
                <c:pt idx="6651">
                  <c:v>0.0</c:v>
                </c:pt>
                <c:pt idx="6652">
                  <c:v>0.0</c:v>
                </c:pt>
                <c:pt idx="6653">
                  <c:v>0.0</c:v>
                </c:pt>
                <c:pt idx="6654">
                  <c:v>0.0</c:v>
                </c:pt>
                <c:pt idx="6655">
                  <c:v>0.0</c:v>
                </c:pt>
                <c:pt idx="6656">
                  <c:v>0.0</c:v>
                </c:pt>
                <c:pt idx="6657">
                  <c:v>0.0</c:v>
                </c:pt>
                <c:pt idx="6658">
                  <c:v>0.0</c:v>
                </c:pt>
                <c:pt idx="6659">
                  <c:v>0.0</c:v>
                </c:pt>
                <c:pt idx="6660">
                  <c:v>0.0</c:v>
                </c:pt>
                <c:pt idx="6661">
                  <c:v>0.0</c:v>
                </c:pt>
                <c:pt idx="6662">
                  <c:v>0.0</c:v>
                </c:pt>
                <c:pt idx="6663">
                  <c:v>0.0</c:v>
                </c:pt>
                <c:pt idx="6664">
                  <c:v>0.0</c:v>
                </c:pt>
                <c:pt idx="6665">
                  <c:v>0.0</c:v>
                </c:pt>
                <c:pt idx="6666">
                  <c:v>0.0</c:v>
                </c:pt>
                <c:pt idx="6667">
                  <c:v>0.0</c:v>
                </c:pt>
                <c:pt idx="6668">
                  <c:v>0.0</c:v>
                </c:pt>
                <c:pt idx="6669">
                  <c:v>0.0</c:v>
                </c:pt>
                <c:pt idx="6670">
                  <c:v>0.0</c:v>
                </c:pt>
                <c:pt idx="6671">
                  <c:v>0.0</c:v>
                </c:pt>
                <c:pt idx="6672">
                  <c:v>0.0</c:v>
                </c:pt>
                <c:pt idx="6673">
                  <c:v>0.0</c:v>
                </c:pt>
                <c:pt idx="6674">
                  <c:v>0.0</c:v>
                </c:pt>
                <c:pt idx="6675">
                  <c:v>0.0</c:v>
                </c:pt>
                <c:pt idx="6676">
                  <c:v>0.0</c:v>
                </c:pt>
                <c:pt idx="6677">
                  <c:v>0.0</c:v>
                </c:pt>
                <c:pt idx="6678">
                  <c:v>0.0</c:v>
                </c:pt>
                <c:pt idx="6679">
                  <c:v>0.0</c:v>
                </c:pt>
                <c:pt idx="6680">
                  <c:v>0.0</c:v>
                </c:pt>
                <c:pt idx="6681">
                  <c:v>0.0</c:v>
                </c:pt>
                <c:pt idx="6682">
                  <c:v>0.0</c:v>
                </c:pt>
                <c:pt idx="6683">
                  <c:v>0.0</c:v>
                </c:pt>
                <c:pt idx="6684">
                  <c:v>0.0</c:v>
                </c:pt>
                <c:pt idx="6685">
                  <c:v>0.0</c:v>
                </c:pt>
                <c:pt idx="6686">
                  <c:v>0.0</c:v>
                </c:pt>
                <c:pt idx="6687">
                  <c:v>0.0</c:v>
                </c:pt>
                <c:pt idx="6688">
                  <c:v>0.0</c:v>
                </c:pt>
                <c:pt idx="6689">
                  <c:v>0.0</c:v>
                </c:pt>
                <c:pt idx="6690">
                  <c:v>0.0</c:v>
                </c:pt>
                <c:pt idx="6691">
                  <c:v>0.0</c:v>
                </c:pt>
                <c:pt idx="6692">
                  <c:v>0.0</c:v>
                </c:pt>
                <c:pt idx="6693">
                  <c:v>0.0</c:v>
                </c:pt>
                <c:pt idx="6694">
                  <c:v>0.0</c:v>
                </c:pt>
                <c:pt idx="6695">
                  <c:v>0.0</c:v>
                </c:pt>
                <c:pt idx="6696">
                  <c:v>0.0</c:v>
                </c:pt>
                <c:pt idx="6697">
                  <c:v>0.0</c:v>
                </c:pt>
                <c:pt idx="6698">
                  <c:v>0.0</c:v>
                </c:pt>
                <c:pt idx="6699">
                  <c:v>0.0</c:v>
                </c:pt>
                <c:pt idx="6700">
                  <c:v>0.0</c:v>
                </c:pt>
                <c:pt idx="6701">
                  <c:v>0.0</c:v>
                </c:pt>
                <c:pt idx="6702">
                  <c:v>0.0</c:v>
                </c:pt>
                <c:pt idx="6703">
                  <c:v>0.0</c:v>
                </c:pt>
                <c:pt idx="6704">
                  <c:v>0.0</c:v>
                </c:pt>
                <c:pt idx="6705">
                  <c:v>0.0</c:v>
                </c:pt>
                <c:pt idx="6706">
                  <c:v>0.0</c:v>
                </c:pt>
                <c:pt idx="6707">
                  <c:v>0.0</c:v>
                </c:pt>
                <c:pt idx="6708">
                  <c:v>0.0</c:v>
                </c:pt>
                <c:pt idx="6709">
                  <c:v>0.0</c:v>
                </c:pt>
                <c:pt idx="6710">
                  <c:v>0.0</c:v>
                </c:pt>
                <c:pt idx="6711">
                  <c:v>0.0</c:v>
                </c:pt>
                <c:pt idx="6712">
                  <c:v>0.0</c:v>
                </c:pt>
                <c:pt idx="6713">
                  <c:v>0.0</c:v>
                </c:pt>
                <c:pt idx="6714">
                  <c:v>0.0</c:v>
                </c:pt>
                <c:pt idx="6715">
                  <c:v>0.0</c:v>
                </c:pt>
                <c:pt idx="6716">
                  <c:v>0.0</c:v>
                </c:pt>
                <c:pt idx="6717">
                  <c:v>0.0</c:v>
                </c:pt>
                <c:pt idx="6718">
                  <c:v>0.0</c:v>
                </c:pt>
                <c:pt idx="6719">
                  <c:v>0.0</c:v>
                </c:pt>
                <c:pt idx="6720">
                  <c:v>0.0</c:v>
                </c:pt>
                <c:pt idx="6721">
                  <c:v>0.0</c:v>
                </c:pt>
                <c:pt idx="6722">
                  <c:v>0.0</c:v>
                </c:pt>
                <c:pt idx="6723">
                  <c:v>0.0</c:v>
                </c:pt>
                <c:pt idx="6724">
                  <c:v>0.0</c:v>
                </c:pt>
                <c:pt idx="6725">
                  <c:v>0.0</c:v>
                </c:pt>
                <c:pt idx="6726">
                  <c:v>0.0</c:v>
                </c:pt>
                <c:pt idx="6727">
                  <c:v>0.0</c:v>
                </c:pt>
                <c:pt idx="6728">
                  <c:v>0.0</c:v>
                </c:pt>
                <c:pt idx="6729">
                  <c:v>0.0</c:v>
                </c:pt>
                <c:pt idx="6730">
                  <c:v>0.0</c:v>
                </c:pt>
                <c:pt idx="6731">
                  <c:v>0.0</c:v>
                </c:pt>
                <c:pt idx="6732">
                  <c:v>0.0</c:v>
                </c:pt>
                <c:pt idx="6733">
                  <c:v>0.0</c:v>
                </c:pt>
                <c:pt idx="6734">
                  <c:v>0.0</c:v>
                </c:pt>
                <c:pt idx="6735">
                  <c:v>0.0</c:v>
                </c:pt>
                <c:pt idx="6736">
                  <c:v>0.0</c:v>
                </c:pt>
                <c:pt idx="6737">
                  <c:v>0.0</c:v>
                </c:pt>
                <c:pt idx="6738">
                  <c:v>0.0</c:v>
                </c:pt>
                <c:pt idx="6739">
                  <c:v>0.0</c:v>
                </c:pt>
                <c:pt idx="6740">
                  <c:v>0.0</c:v>
                </c:pt>
                <c:pt idx="6741">
                  <c:v>0.0</c:v>
                </c:pt>
                <c:pt idx="6742">
                  <c:v>0.0</c:v>
                </c:pt>
                <c:pt idx="6743">
                  <c:v>0.0</c:v>
                </c:pt>
                <c:pt idx="6744">
                  <c:v>0.0</c:v>
                </c:pt>
                <c:pt idx="6745">
                  <c:v>0.0</c:v>
                </c:pt>
                <c:pt idx="6746">
                  <c:v>0.0</c:v>
                </c:pt>
                <c:pt idx="6747">
                  <c:v>0.0</c:v>
                </c:pt>
                <c:pt idx="6748">
                  <c:v>0.0</c:v>
                </c:pt>
                <c:pt idx="6749">
                  <c:v>0.0</c:v>
                </c:pt>
                <c:pt idx="6750">
                  <c:v>0.0</c:v>
                </c:pt>
                <c:pt idx="6751">
                  <c:v>0.0</c:v>
                </c:pt>
                <c:pt idx="6752">
                  <c:v>0.0</c:v>
                </c:pt>
                <c:pt idx="6753">
                  <c:v>0.0</c:v>
                </c:pt>
                <c:pt idx="6754">
                  <c:v>0.0</c:v>
                </c:pt>
                <c:pt idx="6755">
                  <c:v>0.0</c:v>
                </c:pt>
                <c:pt idx="6756">
                  <c:v>0.0</c:v>
                </c:pt>
                <c:pt idx="6757">
                  <c:v>0.0</c:v>
                </c:pt>
                <c:pt idx="6758">
                  <c:v>0.0</c:v>
                </c:pt>
                <c:pt idx="6759">
                  <c:v>0.0</c:v>
                </c:pt>
                <c:pt idx="6760">
                  <c:v>0.0</c:v>
                </c:pt>
                <c:pt idx="6761">
                  <c:v>0.0</c:v>
                </c:pt>
                <c:pt idx="6762">
                  <c:v>0.0</c:v>
                </c:pt>
                <c:pt idx="6763">
                  <c:v>0.0</c:v>
                </c:pt>
                <c:pt idx="6764">
                  <c:v>0.0</c:v>
                </c:pt>
                <c:pt idx="6765">
                  <c:v>0.0</c:v>
                </c:pt>
                <c:pt idx="6766">
                  <c:v>0.0</c:v>
                </c:pt>
                <c:pt idx="6767">
                  <c:v>0.0</c:v>
                </c:pt>
                <c:pt idx="6768">
                  <c:v>0.0</c:v>
                </c:pt>
                <c:pt idx="6769">
                  <c:v>0.0</c:v>
                </c:pt>
                <c:pt idx="6770">
                  <c:v>0.0</c:v>
                </c:pt>
                <c:pt idx="6771">
                  <c:v>0.0</c:v>
                </c:pt>
                <c:pt idx="6772">
                  <c:v>0.0</c:v>
                </c:pt>
                <c:pt idx="6773">
                  <c:v>0.0</c:v>
                </c:pt>
                <c:pt idx="6774">
                  <c:v>0.0</c:v>
                </c:pt>
                <c:pt idx="6775">
                  <c:v>0.0</c:v>
                </c:pt>
                <c:pt idx="6776">
                  <c:v>0.0</c:v>
                </c:pt>
                <c:pt idx="6777">
                  <c:v>0.0</c:v>
                </c:pt>
                <c:pt idx="6778">
                  <c:v>0.0</c:v>
                </c:pt>
                <c:pt idx="6779">
                  <c:v>0.0</c:v>
                </c:pt>
                <c:pt idx="6780">
                  <c:v>0.0</c:v>
                </c:pt>
                <c:pt idx="6781">
                  <c:v>0.0</c:v>
                </c:pt>
                <c:pt idx="6782">
                  <c:v>0.0</c:v>
                </c:pt>
                <c:pt idx="6783">
                  <c:v>0.0</c:v>
                </c:pt>
                <c:pt idx="6784">
                  <c:v>0.0</c:v>
                </c:pt>
                <c:pt idx="6785">
                  <c:v>0.0</c:v>
                </c:pt>
                <c:pt idx="6786">
                  <c:v>0.0</c:v>
                </c:pt>
                <c:pt idx="6787">
                  <c:v>0.0</c:v>
                </c:pt>
                <c:pt idx="6788">
                  <c:v>0.0</c:v>
                </c:pt>
                <c:pt idx="6789">
                  <c:v>0.0</c:v>
                </c:pt>
                <c:pt idx="6790">
                  <c:v>0.0</c:v>
                </c:pt>
                <c:pt idx="6791">
                  <c:v>0.0</c:v>
                </c:pt>
                <c:pt idx="6792">
                  <c:v>0.0</c:v>
                </c:pt>
                <c:pt idx="6793">
                  <c:v>0.0</c:v>
                </c:pt>
                <c:pt idx="6794">
                  <c:v>0.0</c:v>
                </c:pt>
                <c:pt idx="6795">
                  <c:v>0.0</c:v>
                </c:pt>
                <c:pt idx="6796">
                  <c:v>0.0</c:v>
                </c:pt>
                <c:pt idx="6797">
                  <c:v>0.0</c:v>
                </c:pt>
                <c:pt idx="6798">
                  <c:v>0.0</c:v>
                </c:pt>
                <c:pt idx="6799">
                  <c:v>0.0</c:v>
                </c:pt>
                <c:pt idx="6800">
                  <c:v>0.0</c:v>
                </c:pt>
                <c:pt idx="6801">
                  <c:v>0.0</c:v>
                </c:pt>
                <c:pt idx="6802">
                  <c:v>0.0</c:v>
                </c:pt>
                <c:pt idx="6803">
                  <c:v>0.0</c:v>
                </c:pt>
                <c:pt idx="6804">
                  <c:v>0.0</c:v>
                </c:pt>
                <c:pt idx="6805">
                  <c:v>0.0</c:v>
                </c:pt>
                <c:pt idx="6806">
                  <c:v>0.0</c:v>
                </c:pt>
                <c:pt idx="6807">
                  <c:v>0.0</c:v>
                </c:pt>
                <c:pt idx="6808">
                  <c:v>0.0</c:v>
                </c:pt>
                <c:pt idx="6809">
                  <c:v>0.0</c:v>
                </c:pt>
                <c:pt idx="6810">
                  <c:v>0.0</c:v>
                </c:pt>
                <c:pt idx="6811">
                  <c:v>0.0</c:v>
                </c:pt>
                <c:pt idx="6812">
                  <c:v>0.0</c:v>
                </c:pt>
                <c:pt idx="6813">
                  <c:v>0.0</c:v>
                </c:pt>
                <c:pt idx="6814">
                  <c:v>0.0</c:v>
                </c:pt>
                <c:pt idx="6815">
                  <c:v>0.0</c:v>
                </c:pt>
                <c:pt idx="6816">
                  <c:v>0.0</c:v>
                </c:pt>
                <c:pt idx="6817">
                  <c:v>0.0</c:v>
                </c:pt>
                <c:pt idx="6818">
                  <c:v>0.0</c:v>
                </c:pt>
                <c:pt idx="6819">
                  <c:v>0.0</c:v>
                </c:pt>
                <c:pt idx="6820">
                  <c:v>0.0</c:v>
                </c:pt>
                <c:pt idx="6821">
                  <c:v>0.0</c:v>
                </c:pt>
                <c:pt idx="6822">
                  <c:v>0.0</c:v>
                </c:pt>
                <c:pt idx="6823">
                  <c:v>0.0</c:v>
                </c:pt>
                <c:pt idx="6824">
                  <c:v>0.0</c:v>
                </c:pt>
                <c:pt idx="6825">
                  <c:v>0.0</c:v>
                </c:pt>
                <c:pt idx="6826">
                  <c:v>0.0</c:v>
                </c:pt>
                <c:pt idx="6827">
                  <c:v>0.0</c:v>
                </c:pt>
                <c:pt idx="6828">
                  <c:v>0.0</c:v>
                </c:pt>
                <c:pt idx="6829">
                  <c:v>0.0</c:v>
                </c:pt>
                <c:pt idx="6830">
                  <c:v>0.0</c:v>
                </c:pt>
                <c:pt idx="6831">
                  <c:v>0.0</c:v>
                </c:pt>
                <c:pt idx="6832">
                  <c:v>0.0</c:v>
                </c:pt>
                <c:pt idx="6833">
                  <c:v>0.0</c:v>
                </c:pt>
                <c:pt idx="6834">
                  <c:v>0.0</c:v>
                </c:pt>
                <c:pt idx="6835">
                  <c:v>0.0</c:v>
                </c:pt>
                <c:pt idx="6836">
                  <c:v>0.0</c:v>
                </c:pt>
                <c:pt idx="6837">
                  <c:v>0.0</c:v>
                </c:pt>
                <c:pt idx="6838">
                  <c:v>0.0</c:v>
                </c:pt>
                <c:pt idx="6839">
                  <c:v>0.0</c:v>
                </c:pt>
                <c:pt idx="6840">
                  <c:v>0.0</c:v>
                </c:pt>
                <c:pt idx="6841">
                  <c:v>0.0</c:v>
                </c:pt>
                <c:pt idx="6842">
                  <c:v>0.0</c:v>
                </c:pt>
                <c:pt idx="6843">
                  <c:v>0.0</c:v>
                </c:pt>
                <c:pt idx="6844">
                  <c:v>0.0</c:v>
                </c:pt>
                <c:pt idx="6845">
                  <c:v>0.0</c:v>
                </c:pt>
                <c:pt idx="6846">
                  <c:v>0.0</c:v>
                </c:pt>
                <c:pt idx="6847">
                  <c:v>0.0</c:v>
                </c:pt>
                <c:pt idx="6848">
                  <c:v>0.0</c:v>
                </c:pt>
                <c:pt idx="6849">
                  <c:v>0.0</c:v>
                </c:pt>
                <c:pt idx="6850">
                  <c:v>0.0</c:v>
                </c:pt>
                <c:pt idx="6851">
                  <c:v>0.0</c:v>
                </c:pt>
                <c:pt idx="6852">
                  <c:v>0.0</c:v>
                </c:pt>
                <c:pt idx="6853">
                  <c:v>0.0</c:v>
                </c:pt>
                <c:pt idx="6854">
                  <c:v>0.0</c:v>
                </c:pt>
                <c:pt idx="6855">
                  <c:v>0.0</c:v>
                </c:pt>
                <c:pt idx="6856">
                  <c:v>0.0</c:v>
                </c:pt>
                <c:pt idx="6857">
                  <c:v>0.0</c:v>
                </c:pt>
                <c:pt idx="6858">
                  <c:v>0.0</c:v>
                </c:pt>
                <c:pt idx="6859">
                  <c:v>0.0</c:v>
                </c:pt>
                <c:pt idx="6860">
                  <c:v>0.0</c:v>
                </c:pt>
                <c:pt idx="6861">
                  <c:v>0.0</c:v>
                </c:pt>
                <c:pt idx="6862">
                  <c:v>0.0</c:v>
                </c:pt>
                <c:pt idx="6863">
                  <c:v>0.0</c:v>
                </c:pt>
                <c:pt idx="6864">
                  <c:v>0.0</c:v>
                </c:pt>
                <c:pt idx="6865">
                  <c:v>0.0</c:v>
                </c:pt>
                <c:pt idx="6866">
                  <c:v>0.0</c:v>
                </c:pt>
                <c:pt idx="6867">
                  <c:v>0.0</c:v>
                </c:pt>
                <c:pt idx="6868">
                  <c:v>0.0</c:v>
                </c:pt>
                <c:pt idx="6869">
                  <c:v>0.0</c:v>
                </c:pt>
                <c:pt idx="6870">
                  <c:v>0.0</c:v>
                </c:pt>
                <c:pt idx="6871">
                  <c:v>0.0</c:v>
                </c:pt>
                <c:pt idx="6872">
                  <c:v>0.0</c:v>
                </c:pt>
                <c:pt idx="6873">
                  <c:v>0.0</c:v>
                </c:pt>
                <c:pt idx="6874">
                  <c:v>0.0</c:v>
                </c:pt>
                <c:pt idx="6875">
                  <c:v>0.0</c:v>
                </c:pt>
                <c:pt idx="6876">
                  <c:v>0.0</c:v>
                </c:pt>
                <c:pt idx="6877">
                  <c:v>0.0</c:v>
                </c:pt>
                <c:pt idx="6878">
                  <c:v>0.0</c:v>
                </c:pt>
                <c:pt idx="6879">
                  <c:v>0.0</c:v>
                </c:pt>
                <c:pt idx="6880">
                  <c:v>0.0</c:v>
                </c:pt>
                <c:pt idx="6881">
                  <c:v>0.0</c:v>
                </c:pt>
                <c:pt idx="6882">
                  <c:v>0.0</c:v>
                </c:pt>
                <c:pt idx="6883">
                  <c:v>0.0</c:v>
                </c:pt>
                <c:pt idx="6884">
                  <c:v>0.0</c:v>
                </c:pt>
                <c:pt idx="6885">
                  <c:v>0.0</c:v>
                </c:pt>
                <c:pt idx="6886">
                  <c:v>0.0</c:v>
                </c:pt>
                <c:pt idx="6887">
                  <c:v>0.0</c:v>
                </c:pt>
                <c:pt idx="6888">
                  <c:v>0.0</c:v>
                </c:pt>
                <c:pt idx="6889">
                  <c:v>0.0</c:v>
                </c:pt>
                <c:pt idx="6890">
                  <c:v>0.0</c:v>
                </c:pt>
                <c:pt idx="6891">
                  <c:v>0.0</c:v>
                </c:pt>
                <c:pt idx="6892">
                  <c:v>0.0</c:v>
                </c:pt>
                <c:pt idx="6893">
                  <c:v>0.0</c:v>
                </c:pt>
                <c:pt idx="6894">
                  <c:v>0.0</c:v>
                </c:pt>
                <c:pt idx="6895">
                  <c:v>0.0</c:v>
                </c:pt>
                <c:pt idx="6896">
                  <c:v>0.0</c:v>
                </c:pt>
                <c:pt idx="6897">
                  <c:v>0.0</c:v>
                </c:pt>
                <c:pt idx="6898">
                  <c:v>0.0</c:v>
                </c:pt>
                <c:pt idx="6899">
                  <c:v>0.0</c:v>
                </c:pt>
                <c:pt idx="6900">
                  <c:v>0.0</c:v>
                </c:pt>
                <c:pt idx="6901">
                  <c:v>0.0</c:v>
                </c:pt>
                <c:pt idx="6902">
                  <c:v>0.0</c:v>
                </c:pt>
                <c:pt idx="6903">
                  <c:v>0.0</c:v>
                </c:pt>
                <c:pt idx="6904">
                  <c:v>0.0</c:v>
                </c:pt>
                <c:pt idx="6905">
                  <c:v>0.0</c:v>
                </c:pt>
                <c:pt idx="6906">
                  <c:v>0.0</c:v>
                </c:pt>
                <c:pt idx="6907">
                  <c:v>0.0</c:v>
                </c:pt>
                <c:pt idx="6908">
                  <c:v>0.0</c:v>
                </c:pt>
                <c:pt idx="6909">
                  <c:v>0.0</c:v>
                </c:pt>
                <c:pt idx="6910">
                  <c:v>0.0</c:v>
                </c:pt>
                <c:pt idx="6911">
                  <c:v>0.0</c:v>
                </c:pt>
                <c:pt idx="6912">
                  <c:v>0.0</c:v>
                </c:pt>
                <c:pt idx="6913">
                  <c:v>0.0</c:v>
                </c:pt>
                <c:pt idx="6914">
                  <c:v>0.0</c:v>
                </c:pt>
                <c:pt idx="6915">
                  <c:v>0.0</c:v>
                </c:pt>
                <c:pt idx="6916">
                  <c:v>0.0</c:v>
                </c:pt>
                <c:pt idx="6917">
                  <c:v>0.0</c:v>
                </c:pt>
                <c:pt idx="6918">
                  <c:v>0.0</c:v>
                </c:pt>
                <c:pt idx="6919">
                  <c:v>0.0</c:v>
                </c:pt>
                <c:pt idx="6920">
                  <c:v>0.0</c:v>
                </c:pt>
                <c:pt idx="6921">
                  <c:v>0.0</c:v>
                </c:pt>
                <c:pt idx="6922">
                  <c:v>0.0</c:v>
                </c:pt>
                <c:pt idx="6923">
                  <c:v>0.0</c:v>
                </c:pt>
                <c:pt idx="6924">
                  <c:v>0.0</c:v>
                </c:pt>
                <c:pt idx="6925">
                  <c:v>0.0</c:v>
                </c:pt>
                <c:pt idx="6926">
                  <c:v>0.0</c:v>
                </c:pt>
                <c:pt idx="6927">
                  <c:v>0.0</c:v>
                </c:pt>
                <c:pt idx="6928">
                  <c:v>0.0</c:v>
                </c:pt>
                <c:pt idx="6929">
                  <c:v>0.0</c:v>
                </c:pt>
                <c:pt idx="6930">
                  <c:v>0.0</c:v>
                </c:pt>
                <c:pt idx="6931">
                  <c:v>0.0</c:v>
                </c:pt>
                <c:pt idx="6932">
                  <c:v>0.0</c:v>
                </c:pt>
                <c:pt idx="6933">
                  <c:v>0.0</c:v>
                </c:pt>
                <c:pt idx="6934">
                  <c:v>0.0</c:v>
                </c:pt>
                <c:pt idx="6935">
                  <c:v>0.0</c:v>
                </c:pt>
                <c:pt idx="6936">
                  <c:v>0.0</c:v>
                </c:pt>
                <c:pt idx="6937">
                  <c:v>0.0</c:v>
                </c:pt>
                <c:pt idx="6938">
                  <c:v>0.0</c:v>
                </c:pt>
                <c:pt idx="6939">
                  <c:v>0.0</c:v>
                </c:pt>
                <c:pt idx="6940">
                  <c:v>0.0</c:v>
                </c:pt>
                <c:pt idx="6941">
                  <c:v>0.0</c:v>
                </c:pt>
                <c:pt idx="6942">
                  <c:v>0.0</c:v>
                </c:pt>
                <c:pt idx="6943">
                  <c:v>0.0</c:v>
                </c:pt>
                <c:pt idx="6944">
                  <c:v>0.0</c:v>
                </c:pt>
                <c:pt idx="6945">
                  <c:v>0.0</c:v>
                </c:pt>
                <c:pt idx="6946">
                  <c:v>0.0</c:v>
                </c:pt>
                <c:pt idx="6947">
                  <c:v>0.0</c:v>
                </c:pt>
                <c:pt idx="6948">
                  <c:v>0.0</c:v>
                </c:pt>
                <c:pt idx="6949">
                  <c:v>0.0</c:v>
                </c:pt>
                <c:pt idx="6950">
                  <c:v>0.0</c:v>
                </c:pt>
                <c:pt idx="6951">
                  <c:v>0.0</c:v>
                </c:pt>
                <c:pt idx="6952">
                  <c:v>0.0</c:v>
                </c:pt>
                <c:pt idx="6953">
                  <c:v>0.0</c:v>
                </c:pt>
                <c:pt idx="6954">
                  <c:v>0.0</c:v>
                </c:pt>
                <c:pt idx="6955">
                  <c:v>0.0</c:v>
                </c:pt>
                <c:pt idx="6956">
                  <c:v>0.0</c:v>
                </c:pt>
                <c:pt idx="6957">
                  <c:v>0.0</c:v>
                </c:pt>
                <c:pt idx="6958">
                  <c:v>0.0</c:v>
                </c:pt>
                <c:pt idx="6959">
                  <c:v>0.0</c:v>
                </c:pt>
                <c:pt idx="6960">
                  <c:v>0.0</c:v>
                </c:pt>
                <c:pt idx="6961">
                  <c:v>0.0</c:v>
                </c:pt>
                <c:pt idx="6962">
                  <c:v>0.0</c:v>
                </c:pt>
                <c:pt idx="6963">
                  <c:v>0.0</c:v>
                </c:pt>
                <c:pt idx="6964">
                  <c:v>0.0</c:v>
                </c:pt>
                <c:pt idx="6965">
                  <c:v>0.0</c:v>
                </c:pt>
                <c:pt idx="6966">
                  <c:v>0.0</c:v>
                </c:pt>
                <c:pt idx="6967">
                  <c:v>0.0</c:v>
                </c:pt>
                <c:pt idx="6968">
                  <c:v>0.0</c:v>
                </c:pt>
                <c:pt idx="6969">
                  <c:v>0.0</c:v>
                </c:pt>
                <c:pt idx="6970">
                  <c:v>0.0</c:v>
                </c:pt>
                <c:pt idx="6971">
                  <c:v>0.0</c:v>
                </c:pt>
                <c:pt idx="6972">
                  <c:v>0.0</c:v>
                </c:pt>
                <c:pt idx="6973">
                  <c:v>0.0</c:v>
                </c:pt>
                <c:pt idx="6974">
                  <c:v>0.0</c:v>
                </c:pt>
                <c:pt idx="6975">
                  <c:v>0.0</c:v>
                </c:pt>
                <c:pt idx="6976">
                  <c:v>0.0</c:v>
                </c:pt>
                <c:pt idx="6977">
                  <c:v>0.0</c:v>
                </c:pt>
                <c:pt idx="6978">
                  <c:v>0.0</c:v>
                </c:pt>
                <c:pt idx="6979">
                  <c:v>0.0</c:v>
                </c:pt>
                <c:pt idx="6980">
                  <c:v>0.0</c:v>
                </c:pt>
                <c:pt idx="6981">
                  <c:v>0.0</c:v>
                </c:pt>
                <c:pt idx="6982">
                  <c:v>0.0</c:v>
                </c:pt>
                <c:pt idx="6983">
                  <c:v>0.0</c:v>
                </c:pt>
                <c:pt idx="6984">
                  <c:v>0.0</c:v>
                </c:pt>
                <c:pt idx="6985">
                  <c:v>0.0</c:v>
                </c:pt>
                <c:pt idx="6986">
                  <c:v>0.0</c:v>
                </c:pt>
                <c:pt idx="6987">
                  <c:v>0.0</c:v>
                </c:pt>
                <c:pt idx="6988">
                  <c:v>0.0</c:v>
                </c:pt>
                <c:pt idx="6989">
                  <c:v>0.0</c:v>
                </c:pt>
                <c:pt idx="6990">
                  <c:v>0.0</c:v>
                </c:pt>
                <c:pt idx="6991">
                  <c:v>0.0</c:v>
                </c:pt>
                <c:pt idx="6992">
                  <c:v>0.0</c:v>
                </c:pt>
                <c:pt idx="6993">
                  <c:v>0.0</c:v>
                </c:pt>
                <c:pt idx="6994">
                  <c:v>0.0</c:v>
                </c:pt>
                <c:pt idx="6995">
                  <c:v>0.0</c:v>
                </c:pt>
                <c:pt idx="6996">
                  <c:v>0.0</c:v>
                </c:pt>
                <c:pt idx="6997">
                  <c:v>0.0</c:v>
                </c:pt>
                <c:pt idx="6998">
                  <c:v>0.0</c:v>
                </c:pt>
                <c:pt idx="6999">
                  <c:v>0.0</c:v>
                </c:pt>
                <c:pt idx="7000">
                  <c:v>0.0</c:v>
                </c:pt>
                <c:pt idx="7001">
                  <c:v>0.0</c:v>
                </c:pt>
                <c:pt idx="7002">
                  <c:v>0.0</c:v>
                </c:pt>
                <c:pt idx="7003">
                  <c:v>0.0</c:v>
                </c:pt>
                <c:pt idx="7004">
                  <c:v>0.0</c:v>
                </c:pt>
                <c:pt idx="7005">
                  <c:v>0.0</c:v>
                </c:pt>
                <c:pt idx="7006">
                  <c:v>0.0</c:v>
                </c:pt>
                <c:pt idx="7007">
                  <c:v>0.0</c:v>
                </c:pt>
                <c:pt idx="7008">
                  <c:v>0.0</c:v>
                </c:pt>
                <c:pt idx="7009">
                  <c:v>0.0</c:v>
                </c:pt>
                <c:pt idx="7010">
                  <c:v>0.0</c:v>
                </c:pt>
                <c:pt idx="7011">
                  <c:v>0.0</c:v>
                </c:pt>
                <c:pt idx="7012">
                  <c:v>0.0</c:v>
                </c:pt>
                <c:pt idx="7013">
                  <c:v>0.0</c:v>
                </c:pt>
                <c:pt idx="7014">
                  <c:v>0.0</c:v>
                </c:pt>
                <c:pt idx="7015">
                  <c:v>0.0</c:v>
                </c:pt>
                <c:pt idx="7016">
                  <c:v>0.0</c:v>
                </c:pt>
                <c:pt idx="7017">
                  <c:v>0.0</c:v>
                </c:pt>
                <c:pt idx="7018">
                  <c:v>0.0</c:v>
                </c:pt>
                <c:pt idx="7019">
                  <c:v>0.0</c:v>
                </c:pt>
                <c:pt idx="7020">
                  <c:v>0.0</c:v>
                </c:pt>
                <c:pt idx="7021">
                  <c:v>0.0</c:v>
                </c:pt>
                <c:pt idx="7022">
                  <c:v>0.0</c:v>
                </c:pt>
                <c:pt idx="7023">
                  <c:v>0.0</c:v>
                </c:pt>
                <c:pt idx="7024">
                  <c:v>0.0</c:v>
                </c:pt>
                <c:pt idx="7025">
                  <c:v>0.0</c:v>
                </c:pt>
                <c:pt idx="7026">
                  <c:v>0.0</c:v>
                </c:pt>
                <c:pt idx="7027">
                  <c:v>0.0</c:v>
                </c:pt>
                <c:pt idx="7028">
                  <c:v>0.0</c:v>
                </c:pt>
                <c:pt idx="7029">
                  <c:v>0.0</c:v>
                </c:pt>
                <c:pt idx="7030">
                  <c:v>0.0</c:v>
                </c:pt>
                <c:pt idx="7031">
                  <c:v>0.0</c:v>
                </c:pt>
                <c:pt idx="7032">
                  <c:v>0.0</c:v>
                </c:pt>
                <c:pt idx="7033">
                  <c:v>0.0</c:v>
                </c:pt>
                <c:pt idx="7034">
                  <c:v>0.0</c:v>
                </c:pt>
                <c:pt idx="7035">
                  <c:v>0.0</c:v>
                </c:pt>
                <c:pt idx="7036">
                  <c:v>0.0</c:v>
                </c:pt>
                <c:pt idx="7037">
                  <c:v>0.0</c:v>
                </c:pt>
                <c:pt idx="7038">
                  <c:v>0.0</c:v>
                </c:pt>
                <c:pt idx="7039">
                  <c:v>0.0</c:v>
                </c:pt>
                <c:pt idx="7040">
                  <c:v>0.0</c:v>
                </c:pt>
                <c:pt idx="7041">
                  <c:v>0.0</c:v>
                </c:pt>
                <c:pt idx="7042">
                  <c:v>0.0</c:v>
                </c:pt>
                <c:pt idx="7043">
                  <c:v>0.0</c:v>
                </c:pt>
                <c:pt idx="7044">
                  <c:v>0.0</c:v>
                </c:pt>
                <c:pt idx="7045">
                  <c:v>0.0</c:v>
                </c:pt>
                <c:pt idx="7046">
                  <c:v>0.0</c:v>
                </c:pt>
                <c:pt idx="7047">
                  <c:v>0.0</c:v>
                </c:pt>
                <c:pt idx="7048">
                  <c:v>0.0</c:v>
                </c:pt>
                <c:pt idx="7049">
                  <c:v>0.0</c:v>
                </c:pt>
                <c:pt idx="7050">
                  <c:v>0.0</c:v>
                </c:pt>
                <c:pt idx="7051">
                  <c:v>0.0</c:v>
                </c:pt>
                <c:pt idx="7052">
                  <c:v>0.0</c:v>
                </c:pt>
                <c:pt idx="7053">
                  <c:v>0.0</c:v>
                </c:pt>
                <c:pt idx="7054">
                  <c:v>0.0</c:v>
                </c:pt>
                <c:pt idx="7055">
                  <c:v>0.0</c:v>
                </c:pt>
                <c:pt idx="7056">
                  <c:v>0.0</c:v>
                </c:pt>
                <c:pt idx="7057">
                  <c:v>0.0</c:v>
                </c:pt>
                <c:pt idx="7058">
                  <c:v>0.0</c:v>
                </c:pt>
                <c:pt idx="7059">
                  <c:v>0.0</c:v>
                </c:pt>
                <c:pt idx="7060">
                  <c:v>0.0</c:v>
                </c:pt>
                <c:pt idx="7061">
                  <c:v>0.0</c:v>
                </c:pt>
                <c:pt idx="7062">
                  <c:v>0.0</c:v>
                </c:pt>
                <c:pt idx="7063">
                  <c:v>0.0</c:v>
                </c:pt>
                <c:pt idx="7064">
                  <c:v>0.0</c:v>
                </c:pt>
                <c:pt idx="7065">
                  <c:v>0.0</c:v>
                </c:pt>
                <c:pt idx="7066">
                  <c:v>0.0</c:v>
                </c:pt>
                <c:pt idx="7067">
                  <c:v>0.0</c:v>
                </c:pt>
                <c:pt idx="7068">
                  <c:v>0.0</c:v>
                </c:pt>
                <c:pt idx="7069">
                  <c:v>0.0</c:v>
                </c:pt>
                <c:pt idx="7070">
                  <c:v>0.0</c:v>
                </c:pt>
                <c:pt idx="7071">
                  <c:v>0.0</c:v>
                </c:pt>
                <c:pt idx="7072">
                  <c:v>0.0</c:v>
                </c:pt>
                <c:pt idx="7073">
                  <c:v>0.0</c:v>
                </c:pt>
                <c:pt idx="7074">
                  <c:v>0.0</c:v>
                </c:pt>
                <c:pt idx="7075">
                  <c:v>0.0</c:v>
                </c:pt>
                <c:pt idx="7076">
                  <c:v>0.0</c:v>
                </c:pt>
                <c:pt idx="7077">
                  <c:v>0.0</c:v>
                </c:pt>
                <c:pt idx="7078">
                  <c:v>0.0</c:v>
                </c:pt>
                <c:pt idx="7079">
                  <c:v>0.0</c:v>
                </c:pt>
                <c:pt idx="7080">
                  <c:v>0.0</c:v>
                </c:pt>
                <c:pt idx="7081">
                  <c:v>0.0</c:v>
                </c:pt>
                <c:pt idx="7082">
                  <c:v>0.0</c:v>
                </c:pt>
                <c:pt idx="7083">
                  <c:v>0.0</c:v>
                </c:pt>
                <c:pt idx="7084">
                  <c:v>0.0</c:v>
                </c:pt>
                <c:pt idx="7085">
                  <c:v>0.0</c:v>
                </c:pt>
                <c:pt idx="7086">
                  <c:v>0.0</c:v>
                </c:pt>
                <c:pt idx="7087">
                  <c:v>0.0</c:v>
                </c:pt>
                <c:pt idx="7088">
                  <c:v>0.0</c:v>
                </c:pt>
                <c:pt idx="7089">
                  <c:v>0.0</c:v>
                </c:pt>
                <c:pt idx="7090">
                  <c:v>0.0</c:v>
                </c:pt>
                <c:pt idx="7091">
                  <c:v>0.0</c:v>
                </c:pt>
                <c:pt idx="7092">
                  <c:v>0.0</c:v>
                </c:pt>
                <c:pt idx="7093">
                  <c:v>0.0</c:v>
                </c:pt>
                <c:pt idx="7094">
                  <c:v>0.0</c:v>
                </c:pt>
                <c:pt idx="7095">
                  <c:v>0.0</c:v>
                </c:pt>
                <c:pt idx="7096">
                  <c:v>0.0</c:v>
                </c:pt>
                <c:pt idx="7097">
                  <c:v>0.0</c:v>
                </c:pt>
                <c:pt idx="7098">
                  <c:v>0.0</c:v>
                </c:pt>
                <c:pt idx="7099">
                  <c:v>0.0</c:v>
                </c:pt>
                <c:pt idx="7100">
                  <c:v>0.0</c:v>
                </c:pt>
                <c:pt idx="7101">
                  <c:v>0.0</c:v>
                </c:pt>
                <c:pt idx="7102">
                  <c:v>0.0</c:v>
                </c:pt>
                <c:pt idx="7103">
                  <c:v>0.0</c:v>
                </c:pt>
                <c:pt idx="7104">
                  <c:v>0.0</c:v>
                </c:pt>
                <c:pt idx="7105">
                  <c:v>0.0</c:v>
                </c:pt>
                <c:pt idx="7106">
                  <c:v>0.0</c:v>
                </c:pt>
                <c:pt idx="7107">
                  <c:v>0.0</c:v>
                </c:pt>
                <c:pt idx="7108">
                  <c:v>0.0</c:v>
                </c:pt>
                <c:pt idx="7109">
                  <c:v>0.0</c:v>
                </c:pt>
                <c:pt idx="7110">
                  <c:v>0.0</c:v>
                </c:pt>
                <c:pt idx="7111">
                  <c:v>0.0</c:v>
                </c:pt>
                <c:pt idx="7112">
                  <c:v>0.0</c:v>
                </c:pt>
                <c:pt idx="7113">
                  <c:v>0.0</c:v>
                </c:pt>
                <c:pt idx="7114">
                  <c:v>0.0</c:v>
                </c:pt>
                <c:pt idx="7115">
                  <c:v>0.0</c:v>
                </c:pt>
                <c:pt idx="7116">
                  <c:v>0.0</c:v>
                </c:pt>
                <c:pt idx="7117">
                  <c:v>0.0</c:v>
                </c:pt>
                <c:pt idx="7118">
                  <c:v>0.0</c:v>
                </c:pt>
                <c:pt idx="7119">
                  <c:v>0.0</c:v>
                </c:pt>
                <c:pt idx="7120">
                  <c:v>0.0</c:v>
                </c:pt>
                <c:pt idx="7121">
                  <c:v>0.0</c:v>
                </c:pt>
                <c:pt idx="7122">
                  <c:v>0.0</c:v>
                </c:pt>
                <c:pt idx="7123">
                  <c:v>0.0</c:v>
                </c:pt>
                <c:pt idx="7124">
                  <c:v>0.0</c:v>
                </c:pt>
                <c:pt idx="7125">
                  <c:v>0.0</c:v>
                </c:pt>
                <c:pt idx="7126">
                  <c:v>0.0</c:v>
                </c:pt>
                <c:pt idx="7127">
                  <c:v>0.0</c:v>
                </c:pt>
                <c:pt idx="7128">
                  <c:v>0.0</c:v>
                </c:pt>
                <c:pt idx="7129">
                  <c:v>0.0</c:v>
                </c:pt>
                <c:pt idx="7130">
                  <c:v>0.0</c:v>
                </c:pt>
                <c:pt idx="7131">
                  <c:v>0.0</c:v>
                </c:pt>
                <c:pt idx="7132">
                  <c:v>0.0</c:v>
                </c:pt>
                <c:pt idx="7133">
                  <c:v>0.0</c:v>
                </c:pt>
                <c:pt idx="7134">
                  <c:v>0.0</c:v>
                </c:pt>
                <c:pt idx="7135">
                  <c:v>0.0</c:v>
                </c:pt>
                <c:pt idx="7136">
                  <c:v>0.0</c:v>
                </c:pt>
                <c:pt idx="7137">
                  <c:v>0.0</c:v>
                </c:pt>
                <c:pt idx="7138">
                  <c:v>0.0</c:v>
                </c:pt>
                <c:pt idx="7139">
                  <c:v>0.0</c:v>
                </c:pt>
                <c:pt idx="7140">
                  <c:v>0.0</c:v>
                </c:pt>
                <c:pt idx="7141">
                  <c:v>0.0</c:v>
                </c:pt>
                <c:pt idx="7142">
                  <c:v>0.0</c:v>
                </c:pt>
                <c:pt idx="7143">
                  <c:v>0.0</c:v>
                </c:pt>
                <c:pt idx="7144">
                  <c:v>0.0</c:v>
                </c:pt>
                <c:pt idx="7145">
                  <c:v>0.0</c:v>
                </c:pt>
                <c:pt idx="7146">
                  <c:v>0.0</c:v>
                </c:pt>
                <c:pt idx="7147">
                  <c:v>0.0</c:v>
                </c:pt>
                <c:pt idx="7148">
                  <c:v>0.0</c:v>
                </c:pt>
                <c:pt idx="7149">
                  <c:v>0.0</c:v>
                </c:pt>
                <c:pt idx="7150">
                  <c:v>0.0</c:v>
                </c:pt>
                <c:pt idx="7151">
                  <c:v>0.0</c:v>
                </c:pt>
                <c:pt idx="7152">
                  <c:v>0.0</c:v>
                </c:pt>
                <c:pt idx="7153">
                  <c:v>0.0</c:v>
                </c:pt>
                <c:pt idx="7154">
                  <c:v>0.0</c:v>
                </c:pt>
                <c:pt idx="7155">
                  <c:v>0.0</c:v>
                </c:pt>
                <c:pt idx="7156">
                  <c:v>0.0</c:v>
                </c:pt>
                <c:pt idx="7157">
                  <c:v>0.0</c:v>
                </c:pt>
                <c:pt idx="7158">
                  <c:v>0.0</c:v>
                </c:pt>
                <c:pt idx="7159">
                  <c:v>0.0</c:v>
                </c:pt>
                <c:pt idx="7160">
                  <c:v>0.0</c:v>
                </c:pt>
                <c:pt idx="7161">
                  <c:v>0.0</c:v>
                </c:pt>
                <c:pt idx="7162">
                  <c:v>0.0</c:v>
                </c:pt>
                <c:pt idx="7163">
                  <c:v>0.0</c:v>
                </c:pt>
                <c:pt idx="7164">
                  <c:v>0.0</c:v>
                </c:pt>
                <c:pt idx="7165">
                  <c:v>0.0</c:v>
                </c:pt>
                <c:pt idx="7166">
                  <c:v>0.0</c:v>
                </c:pt>
                <c:pt idx="7167">
                  <c:v>0.0</c:v>
                </c:pt>
                <c:pt idx="7168">
                  <c:v>0.0</c:v>
                </c:pt>
                <c:pt idx="7169">
                  <c:v>0.0</c:v>
                </c:pt>
                <c:pt idx="7170">
                  <c:v>0.0</c:v>
                </c:pt>
                <c:pt idx="7171">
                  <c:v>0.0</c:v>
                </c:pt>
                <c:pt idx="7172">
                  <c:v>0.0</c:v>
                </c:pt>
                <c:pt idx="7173">
                  <c:v>0.0</c:v>
                </c:pt>
                <c:pt idx="7174">
                  <c:v>0.0</c:v>
                </c:pt>
                <c:pt idx="7175">
                  <c:v>0.0</c:v>
                </c:pt>
                <c:pt idx="7176">
                  <c:v>0.0</c:v>
                </c:pt>
                <c:pt idx="7177">
                  <c:v>0.0</c:v>
                </c:pt>
                <c:pt idx="7178">
                  <c:v>0.0</c:v>
                </c:pt>
                <c:pt idx="7179">
                  <c:v>0.0</c:v>
                </c:pt>
                <c:pt idx="7180">
                  <c:v>0.0</c:v>
                </c:pt>
                <c:pt idx="7181">
                  <c:v>0.0</c:v>
                </c:pt>
                <c:pt idx="7182">
                  <c:v>0.0</c:v>
                </c:pt>
                <c:pt idx="7183">
                  <c:v>0.0</c:v>
                </c:pt>
                <c:pt idx="7184">
                  <c:v>0.0</c:v>
                </c:pt>
                <c:pt idx="7185">
                  <c:v>0.0</c:v>
                </c:pt>
                <c:pt idx="7186">
                  <c:v>0.0</c:v>
                </c:pt>
                <c:pt idx="7187">
                  <c:v>0.0</c:v>
                </c:pt>
                <c:pt idx="7188">
                  <c:v>0.0</c:v>
                </c:pt>
                <c:pt idx="7189">
                  <c:v>0.0</c:v>
                </c:pt>
                <c:pt idx="7190">
                  <c:v>0.0</c:v>
                </c:pt>
                <c:pt idx="7191">
                  <c:v>0.0</c:v>
                </c:pt>
                <c:pt idx="7192">
                  <c:v>0.0</c:v>
                </c:pt>
                <c:pt idx="7193">
                  <c:v>0.0</c:v>
                </c:pt>
                <c:pt idx="7194">
                  <c:v>0.0</c:v>
                </c:pt>
                <c:pt idx="7195">
                  <c:v>0.0</c:v>
                </c:pt>
                <c:pt idx="7196">
                  <c:v>0.0</c:v>
                </c:pt>
                <c:pt idx="7197">
                  <c:v>0.0</c:v>
                </c:pt>
                <c:pt idx="7198">
                  <c:v>0.0</c:v>
                </c:pt>
                <c:pt idx="7199">
                  <c:v>0.0</c:v>
                </c:pt>
                <c:pt idx="7200">
                  <c:v>0.0</c:v>
                </c:pt>
                <c:pt idx="7201">
                  <c:v>0.0</c:v>
                </c:pt>
                <c:pt idx="7202">
                  <c:v>0.0</c:v>
                </c:pt>
                <c:pt idx="7203">
                  <c:v>0.0</c:v>
                </c:pt>
                <c:pt idx="7204">
                  <c:v>0.0</c:v>
                </c:pt>
                <c:pt idx="7205">
                  <c:v>0.0</c:v>
                </c:pt>
                <c:pt idx="7206">
                  <c:v>0.0</c:v>
                </c:pt>
                <c:pt idx="7207">
                  <c:v>0.0</c:v>
                </c:pt>
                <c:pt idx="7208">
                  <c:v>0.0</c:v>
                </c:pt>
                <c:pt idx="7209">
                  <c:v>0.0</c:v>
                </c:pt>
                <c:pt idx="7210">
                  <c:v>0.0</c:v>
                </c:pt>
                <c:pt idx="7211">
                  <c:v>0.0</c:v>
                </c:pt>
                <c:pt idx="7212">
                  <c:v>0.0</c:v>
                </c:pt>
                <c:pt idx="7213">
                  <c:v>0.0</c:v>
                </c:pt>
                <c:pt idx="7214">
                  <c:v>0.0</c:v>
                </c:pt>
                <c:pt idx="7215">
                  <c:v>0.0</c:v>
                </c:pt>
                <c:pt idx="7216">
                  <c:v>0.0</c:v>
                </c:pt>
                <c:pt idx="7217">
                  <c:v>0.0</c:v>
                </c:pt>
                <c:pt idx="7218">
                  <c:v>0.0</c:v>
                </c:pt>
                <c:pt idx="7219">
                  <c:v>0.0</c:v>
                </c:pt>
                <c:pt idx="7220">
                  <c:v>0.0</c:v>
                </c:pt>
                <c:pt idx="7221">
                  <c:v>0.0</c:v>
                </c:pt>
                <c:pt idx="7222">
                  <c:v>0.0</c:v>
                </c:pt>
                <c:pt idx="7223">
                  <c:v>0.0</c:v>
                </c:pt>
                <c:pt idx="7224">
                  <c:v>0.0</c:v>
                </c:pt>
                <c:pt idx="7225">
                  <c:v>0.0</c:v>
                </c:pt>
                <c:pt idx="7226">
                  <c:v>0.0</c:v>
                </c:pt>
                <c:pt idx="7227">
                  <c:v>0.0</c:v>
                </c:pt>
                <c:pt idx="7228">
                  <c:v>0.0</c:v>
                </c:pt>
                <c:pt idx="7229">
                  <c:v>0.0</c:v>
                </c:pt>
                <c:pt idx="7230">
                  <c:v>0.0</c:v>
                </c:pt>
                <c:pt idx="7231">
                  <c:v>0.0</c:v>
                </c:pt>
                <c:pt idx="7232">
                  <c:v>0.0</c:v>
                </c:pt>
                <c:pt idx="7233">
                  <c:v>0.0</c:v>
                </c:pt>
                <c:pt idx="7234">
                  <c:v>0.0</c:v>
                </c:pt>
                <c:pt idx="7235">
                  <c:v>0.0</c:v>
                </c:pt>
                <c:pt idx="7236">
                  <c:v>0.0</c:v>
                </c:pt>
                <c:pt idx="7237">
                  <c:v>0.0</c:v>
                </c:pt>
                <c:pt idx="7238">
                  <c:v>0.0</c:v>
                </c:pt>
                <c:pt idx="7239">
                  <c:v>0.0</c:v>
                </c:pt>
                <c:pt idx="7240">
                  <c:v>0.0</c:v>
                </c:pt>
                <c:pt idx="7241">
                  <c:v>0.0</c:v>
                </c:pt>
                <c:pt idx="7242">
                  <c:v>0.0</c:v>
                </c:pt>
                <c:pt idx="7243">
                  <c:v>0.0</c:v>
                </c:pt>
                <c:pt idx="7244">
                  <c:v>0.0</c:v>
                </c:pt>
                <c:pt idx="7245">
                  <c:v>0.0</c:v>
                </c:pt>
                <c:pt idx="7246">
                  <c:v>0.0</c:v>
                </c:pt>
                <c:pt idx="7247">
                  <c:v>0.0</c:v>
                </c:pt>
                <c:pt idx="7248">
                  <c:v>0.0</c:v>
                </c:pt>
                <c:pt idx="7249">
                  <c:v>0.0</c:v>
                </c:pt>
                <c:pt idx="7250">
                  <c:v>0.0</c:v>
                </c:pt>
                <c:pt idx="7251">
                  <c:v>0.0</c:v>
                </c:pt>
                <c:pt idx="7252">
                  <c:v>0.0</c:v>
                </c:pt>
                <c:pt idx="7253">
                  <c:v>0.0</c:v>
                </c:pt>
                <c:pt idx="7254">
                  <c:v>0.0</c:v>
                </c:pt>
                <c:pt idx="7255">
                  <c:v>0.0</c:v>
                </c:pt>
                <c:pt idx="7256">
                  <c:v>0.0</c:v>
                </c:pt>
                <c:pt idx="7257">
                  <c:v>0.0</c:v>
                </c:pt>
                <c:pt idx="7258">
                  <c:v>0.0</c:v>
                </c:pt>
                <c:pt idx="7259">
                  <c:v>0.0</c:v>
                </c:pt>
                <c:pt idx="7260">
                  <c:v>0.0</c:v>
                </c:pt>
                <c:pt idx="7261">
                  <c:v>0.0</c:v>
                </c:pt>
                <c:pt idx="7262">
                  <c:v>0.0</c:v>
                </c:pt>
                <c:pt idx="7263">
                  <c:v>0.0</c:v>
                </c:pt>
                <c:pt idx="7264">
                  <c:v>0.0</c:v>
                </c:pt>
                <c:pt idx="7265">
                  <c:v>0.0</c:v>
                </c:pt>
                <c:pt idx="7266">
                  <c:v>0.0</c:v>
                </c:pt>
                <c:pt idx="7267">
                  <c:v>0.0</c:v>
                </c:pt>
                <c:pt idx="7268">
                  <c:v>0.0</c:v>
                </c:pt>
                <c:pt idx="7269">
                  <c:v>0.0</c:v>
                </c:pt>
                <c:pt idx="7270">
                  <c:v>0.0</c:v>
                </c:pt>
                <c:pt idx="7271">
                  <c:v>0.0</c:v>
                </c:pt>
                <c:pt idx="7272">
                  <c:v>0.0</c:v>
                </c:pt>
                <c:pt idx="7273">
                  <c:v>0.0</c:v>
                </c:pt>
                <c:pt idx="7274">
                  <c:v>0.0</c:v>
                </c:pt>
                <c:pt idx="7275">
                  <c:v>0.0</c:v>
                </c:pt>
                <c:pt idx="7276">
                  <c:v>0.0</c:v>
                </c:pt>
                <c:pt idx="7277">
                  <c:v>0.0</c:v>
                </c:pt>
                <c:pt idx="7278">
                  <c:v>0.0</c:v>
                </c:pt>
                <c:pt idx="7279">
                  <c:v>0.0</c:v>
                </c:pt>
                <c:pt idx="7280">
                  <c:v>0.0</c:v>
                </c:pt>
                <c:pt idx="7281">
                  <c:v>0.0</c:v>
                </c:pt>
                <c:pt idx="7282">
                  <c:v>0.0</c:v>
                </c:pt>
                <c:pt idx="7283">
                  <c:v>0.0</c:v>
                </c:pt>
                <c:pt idx="7284">
                  <c:v>0.0</c:v>
                </c:pt>
                <c:pt idx="7285">
                  <c:v>0.0</c:v>
                </c:pt>
                <c:pt idx="7286">
                  <c:v>0.0</c:v>
                </c:pt>
                <c:pt idx="7287">
                  <c:v>0.0</c:v>
                </c:pt>
                <c:pt idx="7288">
                  <c:v>0.0</c:v>
                </c:pt>
                <c:pt idx="7289">
                  <c:v>0.0</c:v>
                </c:pt>
                <c:pt idx="7290">
                  <c:v>0.0</c:v>
                </c:pt>
                <c:pt idx="7291">
                  <c:v>0.0</c:v>
                </c:pt>
                <c:pt idx="7292">
                  <c:v>0.0</c:v>
                </c:pt>
                <c:pt idx="7293">
                  <c:v>0.0</c:v>
                </c:pt>
                <c:pt idx="7294">
                  <c:v>0.0</c:v>
                </c:pt>
                <c:pt idx="7295">
                  <c:v>0.0</c:v>
                </c:pt>
                <c:pt idx="7296">
                  <c:v>0.0</c:v>
                </c:pt>
                <c:pt idx="7297">
                  <c:v>0.0</c:v>
                </c:pt>
                <c:pt idx="7298">
                  <c:v>0.0</c:v>
                </c:pt>
                <c:pt idx="7299">
                  <c:v>0.0</c:v>
                </c:pt>
                <c:pt idx="7300">
                  <c:v>0.0</c:v>
                </c:pt>
                <c:pt idx="7301">
                  <c:v>0.0</c:v>
                </c:pt>
                <c:pt idx="7302">
                  <c:v>0.0</c:v>
                </c:pt>
                <c:pt idx="7303">
                  <c:v>0.0</c:v>
                </c:pt>
                <c:pt idx="7304">
                  <c:v>0.0</c:v>
                </c:pt>
                <c:pt idx="7305">
                  <c:v>0.0</c:v>
                </c:pt>
                <c:pt idx="7306">
                  <c:v>0.0</c:v>
                </c:pt>
                <c:pt idx="7307">
                  <c:v>0.0</c:v>
                </c:pt>
                <c:pt idx="7308">
                  <c:v>0.0</c:v>
                </c:pt>
                <c:pt idx="7309">
                  <c:v>0.0</c:v>
                </c:pt>
                <c:pt idx="7310">
                  <c:v>0.0</c:v>
                </c:pt>
                <c:pt idx="7311">
                  <c:v>0.0</c:v>
                </c:pt>
                <c:pt idx="7312">
                  <c:v>0.0</c:v>
                </c:pt>
                <c:pt idx="7313">
                  <c:v>0.0</c:v>
                </c:pt>
                <c:pt idx="7314">
                  <c:v>0.0</c:v>
                </c:pt>
                <c:pt idx="7315">
                  <c:v>0.0</c:v>
                </c:pt>
                <c:pt idx="7316">
                  <c:v>0.0</c:v>
                </c:pt>
                <c:pt idx="7317">
                  <c:v>0.0</c:v>
                </c:pt>
                <c:pt idx="7318">
                  <c:v>0.0</c:v>
                </c:pt>
                <c:pt idx="7319">
                  <c:v>0.0</c:v>
                </c:pt>
                <c:pt idx="7320">
                  <c:v>0.0</c:v>
                </c:pt>
                <c:pt idx="7321">
                  <c:v>0.0</c:v>
                </c:pt>
                <c:pt idx="7322">
                  <c:v>0.0</c:v>
                </c:pt>
                <c:pt idx="7323">
                  <c:v>0.0</c:v>
                </c:pt>
                <c:pt idx="7324">
                  <c:v>0.0</c:v>
                </c:pt>
                <c:pt idx="7325">
                  <c:v>0.0</c:v>
                </c:pt>
                <c:pt idx="7326">
                  <c:v>0.0</c:v>
                </c:pt>
                <c:pt idx="7327">
                  <c:v>0.0</c:v>
                </c:pt>
                <c:pt idx="7328">
                  <c:v>0.0</c:v>
                </c:pt>
                <c:pt idx="7329">
                  <c:v>0.0</c:v>
                </c:pt>
                <c:pt idx="7330">
                  <c:v>0.0</c:v>
                </c:pt>
                <c:pt idx="7331">
                  <c:v>0.0</c:v>
                </c:pt>
                <c:pt idx="7332">
                  <c:v>0.0</c:v>
                </c:pt>
                <c:pt idx="7333">
                  <c:v>0.0</c:v>
                </c:pt>
                <c:pt idx="7334">
                  <c:v>0.0</c:v>
                </c:pt>
                <c:pt idx="7335">
                  <c:v>0.0</c:v>
                </c:pt>
                <c:pt idx="7336">
                  <c:v>0.0</c:v>
                </c:pt>
                <c:pt idx="7337">
                  <c:v>0.0</c:v>
                </c:pt>
                <c:pt idx="7338">
                  <c:v>0.0</c:v>
                </c:pt>
                <c:pt idx="7339">
                  <c:v>0.0</c:v>
                </c:pt>
                <c:pt idx="7340">
                  <c:v>0.0</c:v>
                </c:pt>
                <c:pt idx="7341">
                  <c:v>0.0</c:v>
                </c:pt>
                <c:pt idx="7342">
                  <c:v>0.0</c:v>
                </c:pt>
                <c:pt idx="7343">
                  <c:v>0.0</c:v>
                </c:pt>
                <c:pt idx="7344">
                  <c:v>0.0</c:v>
                </c:pt>
                <c:pt idx="7345">
                  <c:v>0.0</c:v>
                </c:pt>
                <c:pt idx="7346">
                  <c:v>0.0</c:v>
                </c:pt>
                <c:pt idx="7347">
                  <c:v>0.0</c:v>
                </c:pt>
                <c:pt idx="7348">
                  <c:v>0.0</c:v>
                </c:pt>
                <c:pt idx="7349">
                  <c:v>0.0</c:v>
                </c:pt>
                <c:pt idx="7350">
                  <c:v>0.0</c:v>
                </c:pt>
                <c:pt idx="7351">
                  <c:v>0.0</c:v>
                </c:pt>
                <c:pt idx="7352">
                  <c:v>0.0</c:v>
                </c:pt>
                <c:pt idx="7353">
                  <c:v>0.0</c:v>
                </c:pt>
                <c:pt idx="7354">
                  <c:v>0.0</c:v>
                </c:pt>
                <c:pt idx="7355">
                  <c:v>0.0</c:v>
                </c:pt>
                <c:pt idx="7356">
                  <c:v>0.0</c:v>
                </c:pt>
                <c:pt idx="7357">
                  <c:v>0.0</c:v>
                </c:pt>
                <c:pt idx="7358">
                  <c:v>0.0</c:v>
                </c:pt>
                <c:pt idx="7359">
                  <c:v>0.0</c:v>
                </c:pt>
                <c:pt idx="7360">
                  <c:v>0.0</c:v>
                </c:pt>
                <c:pt idx="7361">
                  <c:v>0.0</c:v>
                </c:pt>
                <c:pt idx="7362">
                  <c:v>0.0</c:v>
                </c:pt>
                <c:pt idx="7363">
                  <c:v>0.0</c:v>
                </c:pt>
                <c:pt idx="7364">
                  <c:v>0.0</c:v>
                </c:pt>
                <c:pt idx="7365">
                  <c:v>0.0</c:v>
                </c:pt>
                <c:pt idx="7366">
                  <c:v>0.0</c:v>
                </c:pt>
                <c:pt idx="7367">
                  <c:v>0.0</c:v>
                </c:pt>
                <c:pt idx="7368">
                  <c:v>0.0</c:v>
                </c:pt>
                <c:pt idx="7369">
                  <c:v>0.0</c:v>
                </c:pt>
                <c:pt idx="7370">
                  <c:v>0.0</c:v>
                </c:pt>
                <c:pt idx="7371">
                  <c:v>0.0</c:v>
                </c:pt>
                <c:pt idx="7372">
                  <c:v>0.0</c:v>
                </c:pt>
                <c:pt idx="7373">
                  <c:v>0.0</c:v>
                </c:pt>
                <c:pt idx="7374">
                  <c:v>0.0</c:v>
                </c:pt>
                <c:pt idx="7375">
                  <c:v>0.0</c:v>
                </c:pt>
                <c:pt idx="7376">
                  <c:v>0.0</c:v>
                </c:pt>
                <c:pt idx="7377">
                  <c:v>0.0</c:v>
                </c:pt>
                <c:pt idx="7378">
                  <c:v>0.0</c:v>
                </c:pt>
                <c:pt idx="7379">
                  <c:v>0.0</c:v>
                </c:pt>
                <c:pt idx="7380">
                  <c:v>0.0</c:v>
                </c:pt>
                <c:pt idx="7381">
                  <c:v>0.0</c:v>
                </c:pt>
                <c:pt idx="7382">
                  <c:v>0.0</c:v>
                </c:pt>
                <c:pt idx="7383">
                  <c:v>0.0</c:v>
                </c:pt>
                <c:pt idx="7384">
                  <c:v>0.0</c:v>
                </c:pt>
                <c:pt idx="7385">
                  <c:v>0.0</c:v>
                </c:pt>
                <c:pt idx="7386">
                  <c:v>0.0</c:v>
                </c:pt>
                <c:pt idx="7387">
                  <c:v>0.0</c:v>
                </c:pt>
                <c:pt idx="7388">
                  <c:v>0.0</c:v>
                </c:pt>
                <c:pt idx="7389">
                  <c:v>0.0</c:v>
                </c:pt>
                <c:pt idx="7390">
                  <c:v>0.0</c:v>
                </c:pt>
                <c:pt idx="7391">
                  <c:v>0.0</c:v>
                </c:pt>
                <c:pt idx="7392">
                  <c:v>0.0</c:v>
                </c:pt>
                <c:pt idx="7393">
                  <c:v>0.0</c:v>
                </c:pt>
                <c:pt idx="7394">
                  <c:v>0.0</c:v>
                </c:pt>
                <c:pt idx="7395">
                  <c:v>0.0</c:v>
                </c:pt>
                <c:pt idx="7396">
                  <c:v>0.0</c:v>
                </c:pt>
                <c:pt idx="7397">
                  <c:v>0.0</c:v>
                </c:pt>
                <c:pt idx="7398">
                  <c:v>0.0</c:v>
                </c:pt>
                <c:pt idx="7399">
                  <c:v>0.0</c:v>
                </c:pt>
                <c:pt idx="7400">
                  <c:v>0.0</c:v>
                </c:pt>
                <c:pt idx="7401">
                  <c:v>0.0</c:v>
                </c:pt>
                <c:pt idx="7402">
                  <c:v>0.0</c:v>
                </c:pt>
                <c:pt idx="7403">
                  <c:v>0.0</c:v>
                </c:pt>
                <c:pt idx="7404">
                  <c:v>0.0</c:v>
                </c:pt>
                <c:pt idx="7405">
                  <c:v>0.0</c:v>
                </c:pt>
                <c:pt idx="7406">
                  <c:v>0.0</c:v>
                </c:pt>
                <c:pt idx="7407">
                  <c:v>0.0</c:v>
                </c:pt>
                <c:pt idx="7408">
                  <c:v>0.0</c:v>
                </c:pt>
                <c:pt idx="7409">
                  <c:v>0.0</c:v>
                </c:pt>
                <c:pt idx="7410">
                  <c:v>0.0</c:v>
                </c:pt>
                <c:pt idx="7411">
                  <c:v>0.0</c:v>
                </c:pt>
                <c:pt idx="7412">
                  <c:v>0.0</c:v>
                </c:pt>
                <c:pt idx="7413">
                  <c:v>0.0</c:v>
                </c:pt>
                <c:pt idx="7414">
                  <c:v>0.0</c:v>
                </c:pt>
                <c:pt idx="7415">
                  <c:v>0.0</c:v>
                </c:pt>
                <c:pt idx="7416">
                  <c:v>0.0</c:v>
                </c:pt>
                <c:pt idx="7417">
                  <c:v>0.0</c:v>
                </c:pt>
                <c:pt idx="7418">
                  <c:v>0.0</c:v>
                </c:pt>
                <c:pt idx="7419">
                  <c:v>0.0</c:v>
                </c:pt>
                <c:pt idx="7420">
                  <c:v>0.0</c:v>
                </c:pt>
                <c:pt idx="7421">
                  <c:v>0.0</c:v>
                </c:pt>
                <c:pt idx="7422">
                  <c:v>0.0</c:v>
                </c:pt>
                <c:pt idx="7423">
                  <c:v>0.0</c:v>
                </c:pt>
                <c:pt idx="7424">
                  <c:v>0.0</c:v>
                </c:pt>
                <c:pt idx="7425">
                  <c:v>0.0</c:v>
                </c:pt>
                <c:pt idx="7426">
                  <c:v>0.0</c:v>
                </c:pt>
                <c:pt idx="7427">
                  <c:v>0.0</c:v>
                </c:pt>
                <c:pt idx="7428">
                  <c:v>0.0</c:v>
                </c:pt>
                <c:pt idx="7429">
                  <c:v>0.0</c:v>
                </c:pt>
                <c:pt idx="7430">
                  <c:v>0.0</c:v>
                </c:pt>
                <c:pt idx="7431">
                  <c:v>0.0</c:v>
                </c:pt>
                <c:pt idx="7432">
                  <c:v>0.0</c:v>
                </c:pt>
                <c:pt idx="7433">
                  <c:v>0.0</c:v>
                </c:pt>
                <c:pt idx="7434">
                  <c:v>0.0</c:v>
                </c:pt>
                <c:pt idx="7435">
                  <c:v>0.0</c:v>
                </c:pt>
                <c:pt idx="7436">
                  <c:v>0.0</c:v>
                </c:pt>
                <c:pt idx="7437">
                  <c:v>0.0</c:v>
                </c:pt>
                <c:pt idx="7438">
                  <c:v>0.0</c:v>
                </c:pt>
                <c:pt idx="7439">
                  <c:v>0.0</c:v>
                </c:pt>
                <c:pt idx="7440">
                  <c:v>0.0</c:v>
                </c:pt>
                <c:pt idx="7441">
                  <c:v>0.0</c:v>
                </c:pt>
                <c:pt idx="7442">
                  <c:v>0.0</c:v>
                </c:pt>
                <c:pt idx="7443">
                  <c:v>0.0</c:v>
                </c:pt>
                <c:pt idx="7444">
                  <c:v>0.0</c:v>
                </c:pt>
                <c:pt idx="7445">
                  <c:v>0.0</c:v>
                </c:pt>
                <c:pt idx="7446">
                  <c:v>0.0</c:v>
                </c:pt>
                <c:pt idx="7447">
                  <c:v>0.0</c:v>
                </c:pt>
                <c:pt idx="7448">
                  <c:v>0.0</c:v>
                </c:pt>
                <c:pt idx="7449">
                  <c:v>0.0</c:v>
                </c:pt>
                <c:pt idx="7450">
                  <c:v>0.0</c:v>
                </c:pt>
                <c:pt idx="7451">
                  <c:v>0.0</c:v>
                </c:pt>
                <c:pt idx="7452">
                  <c:v>0.0</c:v>
                </c:pt>
                <c:pt idx="7453">
                  <c:v>0.0</c:v>
                </c:pt>
                <c:pt idx="7454">
                  <c:v>0.0</c:v>
                </c:pt>
                <c:pt idx="7455">
                  <c:v>0.0</c:v>
                </c:pt>
                <c:pt idx="7456">
                  <c:v>0.0</c:v>
                </c:pt>
                <c:pt idx="7457">
                  <c:v>0.0</c:v>
                </c:pt>
                <c:pt idx="7458">
                  <c:v>0.0</c:v>
                </c:pt>
                <c:pt idx="7459">
                  <c:v>0.0</c:v>
                </c:pt>
                <c:pt idx="7460">
                  <c:v>0.0</c:v>
                </c:pt>
                <c:pt idx="7461">
                  <c:v>0.0</c:v>
                </c:pt>
                <c:pt idx="7462">
                  <c:v>0.0</c:v>
                </c:pt>
                <c:pt idx="7463">
                  <c:v>0.0</c:v>
                </c:pt>
                <c:pt idx="7464">
                  <c:v>0.0</c:v>
                </c:pt>
                <c:pt idx="7465">
                  <c:v>0.0</c:v>
                </c:pt>
                <c:pt idx="7466">
                  <c:v>0.0</c:v>
                </c:pt>
                <c:pt idx="7467">
                  <c:v>0.0</c:v>
                </c:pt>
                <c:pt idx="7468">
                  <c:v>0.0</c:v>
                </c:pt>
                <c:pt idx="7469">
                  <c:v>0.0</c:v>
                </c:pt>
                <c:pt idx="7470">
                  <c:v>0.0</c:v>
                </c:pt>
                <c:pt idx="7471">
                  <c:v>0.0</c:v>
                </c:pt>
                <c:pt idx="7472">
                  <c:v>0.0</c:v>
                </c:pt>
                <c:pt idx="7473">
                  <c:v>0.0</c:v>
                </c:pt>
                <c:pt idx="7474">
                  <c:v>0.0</c:v>
                </c:pt>
                <c:pt idx="7475">
                  <c:v>0.0</c:v>
                </c:pt>
                <c:pt idx="7476">
                  <c:v>0.0</c:v>
                </c:pt>
                <c:pt idx="7477">
                  <c:v>0.0</c:v>
                </c:pt>
                <c:pt idx="7478">
                  <c:v>0.0</c:v>
                </c:pt>
                <c:pt idx="7479">
                  <c:v>0.0</c:v>
                </c:pt>
                <c:pt idx="7480">
                  <c:v>0.0</c:v>
                </c:pt>
                <c:pt idx="7481">
                  <c:v>0.0</c:v>
                </c:pt>
                <c:pt idx="7482">
                  <c:v>0.0</c:v>
                </c:pt>
                <c:pt idx="7483">
                  <c:v>0.0</c:v>
                </c:pt>
                <c:pt idx="7484">
                  <c:v>0.0</c:v>
                </c:pt>
                <c:pt idx="7485">
                  <c:v>0.0</c:v>
                </c:pt>
                <c:pt idx="7486">
                  <c:v>0.0</c:v>
                </c:pt>
                <c:pt idx="7487">
                  <c:v>0.0</c:v>
                </c:pt>
                <c:pt idx="7488">
                  <c:v>0.0</c:v>
                </c:pt>
                <c:pt idx="7489">
                  <c:v>0.0</c:v>
                </c:pt>
                <c:pt idx="7490">
                  <c:v>0.0</c:v>
                </c:pt>
                <c:pt idx="7491">
                  <c:v>0.0</c:v>
                </c:pt>
                <c:pt idx="7492">
                  <c:v>0.0</c:v>
                </c:pt>
                <c:pt idx="7493">
                  <c:v>0.0</c:v>
                </c:pt>
                <c:pt idx="7494">
                  <c:v>0.0</c:v>
                </c:pt>
                <c:pt idx="7495">
                  <c:v>0.0</c:v>
                </c:pt>
                <c:pt idx="7496">
                  <c:v>0.0</c:v>
                </c:pt>
                <c:pt idx="7497">
                  <c:v>0.0</c:v>
                </c:pt>
                <c:pt idx="7498">
                  <c:v>0.0</c:v>
                </c:pt>
                <c:pt idx="7499">
                  <c:v>0.0</c:v>
                </c:pt>
                <c:pt idx="7500">
                  <c:v>0.0</c:v>
                </c:pt>
                <c:pt idx="7501">
                  <c:v>0.0</c:v>
                </c:pt>
                <c:pt idx="7502">
                  <c:v>0.0</c:v>
                </c:pt>
                <c:pt idx="7503">
                  <c:v>0.0</c:v>
                </c:pt>
                <c:pt idx="7504">
                  <c:v>0.0</c:v>
                </c:pt>
                <c:pt idx="7505">
                  <c:v>0.0</c:v>
                </c:pt>
                <c:pt idx="7506">
                  <c:v>0.0</c:v>
                </c:pt>
                <c:pt idx="7507">
                  <c:v>0.0</c:v>
                </c:pt>
                <c:pt idx="7508">
                  <c:v>0.0</c:v>
                </c:pt>
                <c:pt idx="7509">
                  <c:v>0.0</c:v>
                </c:pt>
                <c:pt idx="7510">
                  <c:v>0.0</c:v>
                </c:pt>
                <c:pt idx="7511">
                  <c:v>0.0</c:v>
                </c:pt>
                <c:pt idx="7512">
                  <c:v>0.0</c:v>
                </c:pt>
                <c:pt idx="7513">
                  <c:v>0.0</c:v>
                </c:pt>
                <c:pt idx="7514">
                  <c:v>0.0</c:v>
                </c:pt>
                <c:pt idx="7515">
                  <c:v>0.0</c:v>
                </c:pt>
                <c:pt idx="7516">
                  <c:v>0.0</c:v>
                </c:pt>
                <c:pt idx="7517">
                  <c:v>0.0</c:v>
                </c:pt>
                <c:pt idx="7518">
                  <c:v>0.0</c:v>
                </c:pt>
                <c:pt idx="7519">
                  <c:v>0.0</c:v>
                </c:pt>
                <c:pt idx="7520">
                  <c:v>0.0</c:v>
                </c:pt>
                <c:pt idx="7521">
                  <c:v>0.0</c:v>
                </c:pt>
                <c:pt idx="7522">
                  <c:v>0.0</c:v>
                </c:pt>
                <c:pt idx="7523">
                  <c:v>0.0</c:v>
                </c:pt>
                <c:pt idx="7524">
                  <c:v>0.0</c:v>
                </c:pt>
                <c:pt idx="7525">
                  <c:v>0.0</c:v>
                </c:pt>
                <c:pt idx="7526">
                  <c:v>0.0</c:v>
                </c:pt>
                <c:pt idx="7527">
                  <c:v>0.0</c:v>
                </c:pt>
                <c:pt idx="7528">
                  <c:v>0.0</c:v>
                </c:pt>
                <c:pt idx="7529">
                  <c:v>0.0</c:v>
                </c:pt>
                <c:pt idx="7530">
                  <c:v>0.0</c:v>
                </c:pt>
                <c:pt idx="7531">
                  <c:v>0.0</c:v>
                </c:pt>
                <c:pt idx="7532">
                  <c:v>0.0</c:v>
                </c:pt>
                <c:pt idx="7533">
                  <c:v>0.0</c:v>
                </c:pt>
                <c:pt idx="7534">
                  <c:v>0.0</c:v>
                </c:pt>
                <c:pt idx="7535">
                  <c:v>0.0</c:v>
                </c:pt>
                <c:pt idx="7536">
                  <c:v>0.0</c:v>
                </c:pt>
                <c:pt idx="7537">
                  <c:v>0.0</c:v>
                </c:pt>
                <c:pt idx="7538">
                  <c:v>0.0</c:v>
                </c:pt>
                <c:pt idx="7539">
                  <c:v>0.0</c:v>
                </c:pt>
                <c:pt idx="7540">
                  <c:v>0.0</c:v>
                </c:pt>
                <c:pt idx="7541">
                  <c:v>0.0</c:v>
                </c:pt>
                <c:pt idx="7542">
                  <c:v>0.0</c:v>
                </c:pt>
                <c:pt idx="7543">
                  <c:v>0.0</c:v>
                </c:pt>
                <c:pt idx="7544">
                  <c:v>0.0</c:v>
                </c:pt>
                <c:pt idx="7545">
                  <c:v>0.0</c:v>
                </c:pt>
                <c:pt idx="7546">
                  <c:v>0.0</c:v>
                </c:pt>
                <c:pt idx="7547">
                  <c:v>0.0</c:v>
                </c:pt>
                <c:pt idx="7548">
                  <c:v>0.0</c:v>
                </c:pt>
                <c:pt idx="7549">
                  <c:v>0.0</c:v>
                </c:pt>
                <c:pt idx="7550">
                  <c:v>0.0</c:v>
                </c:pt>
                <c:pt idx="7551">
                  <c:v>0.0</c:v>
                </c:pt>
                <c:pt idx="7552">
                  <c:v>0.0</c:v>
                </c:pt>
                <c:pt idx="7553">
                  <c:v>0.0</c:v>
                </c:pt>
                <c:pt idx="7554">
                  <c:v>0.0</c:v>
                </c:pt>
                <c:pt idx="7555">
                  <c:v>0.0</c:v>
                </c:pt>
                <c:pt idx="7556">
                  <c:v>0.0</c:v>
                </c:pt>
                <c:pt idx="7557">
                  <c:v>0.0</c:v>
                </c:pt>
                <c:pt idx="7558">
                  <c:v>0.0</c:v>
                </c:pt>
                <c:pt idx="7559">
                  <c:v>0.0</c:v>
                </c:pt>
                <c:pt idx="7560">
                  <c:v>0.0</c:v>
                </c:pt>
                <c:pt idx="7561">
                  <c:v>0.0</c:v>
                </c:pt>
                <c:pt idx="7562">
                  <c:v>0.0</c:v>
                </c:pt>
                <c:pt idx="7563">
                  <c:v>0.0</c:v>
                </c:pt>
                <c:pt idx="7564">
                  <c:v>0.0</c:v>
                </c:pt>
                <c:pt idx="7565">
                  <c:v>0.0</c:v>
                </c:pt>
                <c:pt idx="7566">
                  <c:v>0.0</c:v>
                </c:pt>
                <c:pt idx="7567">
                  <c:v>0.0</c:v>
                </c:pt>
                <c:pt idx="7568">
                  <c:v>0.0</c:v>
                </c:pt>
                <c:pt idx="7569">
                  <c:v>0.0</c:v>
                </c:pt>
                <c:pt idx="7570">
                  <c:v>0.0</c:v>
                </c:pt>
                <c:pt idx="7571">
                  <c:v>0.0</c:v>
                </c:pt>
                <c:pt idx="7572">
                  <c:v>0.0</c:v>
                </c:pt>
                <c:pt idx="7573">
                  <c:v>0.0</c:v>
                </c:pt>
                <c:pt idx="7574">
                  <c:v>0.0</c:v>
                </c:pt>
                <c:pt idx="7575">
                  <c:v>0.0</c:v>
                </c:pt>
                <c:pt idx="7576">
                  <c:v>0.0</c:v>
                </c:pt>
                <c:pt idx="7577">
                  <c:v>0.0</c:v>
                </c:pt>
                <c:pt idx="7578">
                  <c:v>0.0</c:v>
                </c:pt>
                <c:pt idx="7579">
                  <c:v>0.0</c:v>
                </c:pt>
                <c:pt idx="7580">
                  <c:v>0.0</c:v>
                </c:pt>
                <c:pt idx="7581">
                  <c:v>0.0</c:v>
                </c:pt>
                <c:pt idx="7582">
                  <c:v>0.0</c:v>
                </c:pt>
                <c:pt idx="7583">
                  <c:v>0.0</c:v>
                </c:pt>
                <c:pt idx="7584">
                  <c:v>0.0</c:v>
                </c:pt>
                <c:pt idx="7585">
                  <c:v>0.0</c:v>
                </c:pt>
                <c:pt idx="7586">
                  <c:v>0.0</c:v>
                </c:pt>
                <c:pt idx="7587">
                  <c:v>0.0</c:v>
                </c:pt>
                <c:pt idx="7588">
                  <c:v>0.0</c:v>
                </c:pt>
                <c:pt idx="7589">
                  <c:v>0.0</c:v>
                </c:pt>
                <c:pt idx="7590">
                  <c:v>0.0</c:v>
                </c:pt>
                <c:pt idx="7591">
                  <c:v>0.0</c:v>
                </c:pt>
                <c:pt idx="7592">
                  <c:v>0.0</c:v>
                </c:pt>
                <c:pt idx="7593">
                  <c:v>0.0</c:v>
                </c:pt>
                <c:pt idx="7594">
                  <c:v>0.0</c:v>
                </c:pt>
                <c:pt idx="7595">
                  <c:v>0.0</c:v>
                </c:pt>
                <c:pt idx="7596">
                  <c:v>0.0</c:v>
                </c:pt>
                <c:pt idx="7597">
                  <c:v>0.0</c:v>
                </c:pt>
                <c:pt idx="7598">
                  <c:v>0.0</c:v>
                </c:pt>
                <c:pt idx="7599">
                  <c:v>0.0</c:v>
                </c:pt>
                <c:pt idx="7600">
                  <c:v>0.0</c:v>
                </c:pt>
                <c:pt idx="7601">
                  <c:v>0.0</c:v>
                </c:pt>
                <c:pt idx="7602">
                  <c:v>0.0</c:v>
                </c:pt>
                <c:pt idx="7603">
                  <c:v>0.0</c:v>
                </c:pt>
                <c:pt idx="7604">
                  <c:v>0.0</c:v>
                </c:pt>
                <c:pt idx="7605">
                  <c:v>0.0</c:v>
                </c:pt>
                <c:pt idx="7606">
                  <c:v>0.0</c:v>
                </c:pt>
                <c:pt idx="7607">
                  <c:v>0.0</c:v>
                </c:pt>
                <c:pt idx="7608">
                  <c:v>0.0</c:v>
                </c:pt>
                <c:pt idx="7609">
                  <c:v>0.0</c:v>
                </c:pt>
                <c:pt idx="7610">
                  <c:v>0.0</c:v>
                </c:pt>
                <c:pt idx="7611">
                  <c:v>0.0</c:v>
                </c:pt>
                <c:pt idx="7612">
                  <c:v>0.0</c:v>
                </c:pt>
                <c:pt idx="7613">
                  <c:v>0.0</c:v>
                </c:pt>
                <c:pt idx="7614">
                  <c:v>0.0</c:v>
                </c:pt>
                <c:pt idx="7615">
                  <c:v>0.0</c:v>
                </c:pt>
                <c:pt idx="7616">
                  <c:v>0.0</c:v>
                </c:pt>
                <c:pt idx="7617">
                  <c:v>0.0</c:v>
                </c:pt>
                <c:pt idx="7618">
                  <c:v>0.0</c:v>
                </c:pt>
                <c:pt idx="7619">
                  <c:v>0.0</c:v>
                </c:pt>
                <c:pt idx="7620">
                  <c:v>0.0</c:v>
                </c:pt>
                <c:pt idx="7621">
                  <c:v>0.0</c:v>
                </c:pt>
                <c:pt idx="7622">
                  <c:v>0.0</c:v>
                </c:pt>
                <c:pt idx="7623">
                  <c:v>0.0</c:v>
                </c:pt>
                <c:pt idx="7624">
                  <c:v>0.0</c:v>
                </c:pt>
                <c:pt idx="7625">
                  <c:v>0.0</c:v>
                </c:pt>
                <c:pt idx="7626">
                  <c:v>0.0</c:v>
                </c:pt>
                <c:pt idx="7627">
                  <c:v>0.0</c:v>
                </c:pt>
                <c:pt idx="7628">
                  <c:v>0.0</c:v>
                </c:pt>
                <c:pt idx="7629">
                  <c:v>0.0</c:v>
                </c:pt>
                <c:pt idx="7630">
                  <c:v>0.0</c:v>
                </c:pt>
                <c:pt idx="7631">
                  <c:v>0.0</c:v>
                </c:pt>
                <c:pt idx="7632">
                  <c:v>0.0</c:v>
                </c:pt>
                <c:pt idx="7633">
                  <c:v>0.0</c:v>
                </c:pt>
                <c:pt idx="7634">
                  <c:v>0.0</c:v>
                </c:pt>
                <c:pt idx="7635">
                  <c:v>0.0</c:v>
                </c:pt>
                <c:pt idx="7636">
                  <c:v>0.0</c:v>
                </c:pt>
                <c:pt idx="7637">
                  <c:v>0.0</c:v>
                </c:pt>
                <c:pt idx="7638">
                  <c:v>0.0</c:v>
                </c:pt>
                <c:pt idx="7639">
                  <c:v>0.0</c:v>
                </c:pt>
                <c:pt idx="7640">
                  <c:v>0.0</c:v>
                </c:pt>
                <c:pt idx="7641">
                  <c:v>0.0</c:v>
                </c:pt>
                <c:pt idx="7642">
                  <c:v>0.0</c:v>
                </c:pt>
                <c:pt idx="7643">
                  <c:v>0.0</c:v>
                </c:pt>
                <c:pt idx="7644">
                  <c:v>0.0</c:v>
                </c:pt>
                <c:pt idx="7645">
                  <c:v>0.0</c:v>
                </c:pt>
                <c:pt idx="7646">
                  <c:v>0.0</c:v>
                </c:pt>
                <c:pt idx="7647">
                  <c:v>0.0</c:v>
                </c:pt>
                <c:pt idx="7648">
                  <c:v>0.0</c:v>
                </c:pt>
                <c:pt idx="7649">
                  <c:v>0.0</c:v>
                </c:pt>
                <c:pt idx="7650">
                  <c:v>0.0</c:v>
                </c:pt>
                <c:pt idx="7651">
                  <c:v>0.0</c:v>
                </c:pt>
                <c:pt idx="7652">
                  <c:v>0.0</c:v>
                </c:pt>
                <c:pt idx="7653">
                  <c:v>0.0</c:v>
                </c:pt>
                <c:pt idx="7654">
                  <c:v>0.0</c:v>
                </c:pt>
                <c:pt idx="7655">
                  <c:v>0.0</c:v>
                </c:pt>
                <c:pt idx="7656">
                  <c:v>0.0</c:v>
                </c:pt>
                <c:pt idx="7657">
                  <c:v>0.0</c:v>
                </c:pt>
                <c:pt idx="7658">
                  <c:v>0.0</c:v>
                </c:pt>
                <c:pt idx="7659">
                  <c:v>0.0</c:v>
                </c:pt>
                <c:pt idx="7660">
                  <c:v>0.0</c:v>
                </c:pt>
                <c:pt idx="7661">
                  <c:v>0.0</c:v>
                </c:pt>
                <c:pt idx="7662">
                  <c:v>0.0</c:v>
                </c:pt>
                <c:pt idx="7663">
                  <c:v>0.0</c:v>
                </c:pt>
                <c:pt idx="7664">
                  <c:v>0.0</c:v>
                </c:pt>
                <c:pt idx="7665">
                  <c:v>0.0</c:v>
                </c:pt>
                <c:pt idx="7666">
                  <c:v>0.0</c:v>
                </c:pt>
                <c:pt idx="7667">
                  <c:v>0.0</c:v>
                </c:pt>
                <c:pt idx="7668">
                  <c:v>0.0</c:v>
                </c:pt>
                <c:pt idx="7669">
                  <c:v>0.0</c:v>
                </c:pt>
                <c:pt idx="7670">
                  <c:v>0.0</c:v>
                </c:pt>
                <c:pt idx="7671">
                  <c:v>0.0</c:v>
                </c:pt>
                <c:pt idx="7672">
                  <c:v>0.0</c:v>
                </c:pt>
                <c:pt idx="7673">
                  <c:v>0.0</c:v>
                </c:pt>
                <c:pt idx="7674">
                  <c:v>0.0</c:v>
                </c:pt>
                <c:pt idx="7675">
                  <c:v>0.0</c:v>
                </c:pt>
                <c:pt idx="7676">
                  <c:v>0.0</c:v>
                </c:pt>
                <c:pt idx="7677">
                  <c:v>0.0</c:v>
                </c:pt>
                <c:pt idx="7678">
                  <c:v>0.0</c:v>
                </c:pt>
                <c:pt idx="7679">
                  <c:v>0.0</c:v>
                </c:pt>
                <c:pt idx="7680">
                  <c:v>0.0</c:v>
                </c:pt>
                <c:pt idx="7681">
                  <c:v>0.0</c:v>
                </c:pt>
                <c:pt idx="7682">
                  <c:v>0.0</c:v>
                </c:pt>
                <c:pt idx="7683">
                  <c:v>0.0</c:v>
                </c:pt>
                <c:pt idx="7684">
                  <c:v>0.0</c:v>
                </c:pt>
                <c:pt idx="7685">
                  <c:v>0.0</c:v>
                </c:pt>
                <c:pt idx="7686">
                  <c:v>0.0</c:v>
                </c:pt>
                <c:pt idx="7687">
                  <c:v>0.0</c:v>
                </c:pt>
                <c:pt idx="7688">
                  <c:v>0.0</c:v>
                </c:pt>
                <c:pt idx="7689">
                  <c:v>0.0</c:v>
                </c:pt>
                <c:pt idx="7690">
                  <c:v>0.0</c:v>
                </c:pt>
                <c:pt idx="7691">
                  <c:v>0.0</c:v>
                </c:pt>
                <c:pt idx="7692">
                  <c:v>0.0</c:v>
                </c:pt>
                <c:pt idx="7693">
                  <c:v>0.0</c:v>
                </c:pt>
                <c:pt idx="7694">
                  <c:v>0.0</c:v>
                </c:pt>
                <c:pt idx="7695">
                  <c:v>0.0</c:v>
                </c:pt>
                <c:pt idx="7696">
                  <c:v>0.0</c:v>
                </c:pt>
                <c:pt idx="7697">
                  <c:v>0.0</c:v>
                </c:pt>
                <c:pt idx="7698">
                  <c:v>0.0</c:v>
                </c:pt>
                <c:pt idx="7699">
                  <c:v>0.0</c:v>
                </c:pt>
                <c:pt idx="7700">
                  <c:v>0.0</c:v>
                </c:pt>
                <c:pt idx="7701">
                  <c:v>0.0</c:v>
                </c:pt>
                <c:pt idx="7702">
                  <c:v>0.0</c:v>
                </c:pt>
                <c:pt idx="7703">
                  <c:v>0.0</c:v>
                </c:pt>
                <c:pt idx="7704">
                  <c:v>0.0</c:v>
                </c:pt>
                <c:pt idx="7705">
                  <c:v>0.0</c:v>
                </c:pt>
                <c:pt idx="7706">
                  <c:v>0.0</c:v>
                </c:pt>
                <c:pt idx="7707">
                  <c:v>0.0</c:v>
                </c:pt>
                <c:pt idx="7708">
                  <c:v>0.0</c:v>
                </c:pt>
                <c:pt idx="7709">
                  <c:v>0.0</c:v>
                </c:pt>
                <c:pt idx="7710">
                  <c:v>0.0</c:v>
                </c:pt>
                <c:pt idx="7711">
                  <c:v>0.0</c:v>
                </c:pt>
                <c:pt idx="7712">
                  <c:v>0.0</c:v>
                </c:pt>
                <c:pt idx="7713">
                  <c:v>0.0</c:v>
                </c:pt>
                <c:pt idx="7714">
                  <c:v>0.0</c:v>
                </c:pt>
                <c:pt idx="7715">
                  <c:v>0.0</c:v>
                </c:pt>
                <c:pt idx="7716">
                  <c:v>0.0</c:v>
                </c:pt>
                <c:pt idx="7717">
                  <c:v>0.0</c:v>
                </c:pt>
                <c:pt idx="7718">
                  <c:v>0.0</c:v>
                </c:pt>
                <c:pt idx="7719">
                  <c:v>0.0</c:v>
                </c:pt>
                <c:pt idx="7720">
                  <c:v>0.0</c:v>
                </c:pt>
                <c:pt idx="7721">
                  <c:v>0.0</c:v>
                </c:pt>
                <c:pt idx="7722">
                  <c:v>0.0</c:v>
                </c:pt>
                <c:pt idx="7723">
                  <c:v>0.0</c:v>
                </c:pt>
                <c:pt idx="7724">
                  <c:v>0.0</c:v>
                </c:pt>
                <c:pt idx="7725">
                  <c:v>0.0</c:v>
                </c:pt>
                <c:pt idx="7726">
                  <c:v>0.0</c:v>
                </c:pt>
                <c:pt idx="7727">
                  <c:v>0.0</c:v>
                </c:pt>
                <c:pt idx="7728">
                  <c:v>0.0</c:v>
                </c:pt>
                <c:pt idx="7729">
                  <c:v>0.0</c:v>
                </c:pt>
                <c:pt idx="7730">
                  <c:v>0.0</c:v>
                </c:pt>
                <c:pt idx="7731">
                  <c:v>0.0</c:v>
                </c:pt>
                <c:pt idx="7732">
                  <c:v>0.0</c:v>
                </c:pt>
                <c:pt idx="7733">
                  <c:v>0.0</c:v>
                </c:pt>
                <c:pt idx="7734">
                  <c:v>0.0</c:v>
                </c:pt>
                <c:pt idx="7735">
                  <c:v>0.0</c:v>
                </c:pt>
                <c:pt idx="7736">
                  <c:v>0.0</c:v>
                </c:pt>
                <c:pt idx="7737">
                  <c:v>0.0</c:v>
                </c:pt>
                <c:pt idx="7738">
                  <c:v>0.0</c:v>
                </c:pt>
                <c:pt idx="7739">
                  <c:v>0.0</c:v>
                </c:pt>
                <c:pt idx="7740">
                  <c:v>0.0</c:v>
                </c:pt>
                <c:pt idx="7741">
                  <c:v>0.0</c:v>
                </c:pt>
                <c:pt idx="7742">
                  <c:v>0.0</c:v>
                </c:pt>
                <c:pt idx="7743">
                  <c:v>0.0</c:v>
                </c:pt>
                <c:pt idx="7744">
                  <c:v>0.0</c:v>
                </c:pt>
                <c:pt idx="7745">
                  <c:v>0.0</c:v>
                </c:pt>
                <c:pt idx="7746">
                  <c:v>0.0</c:v>
                </c:pt>
                <c:pt idx="7747">
                  <c:v>0.0</c:v>
                </c:pt>
                <c:pt idx="7748">
                  <c:v>0.0</c:v>
                </c:pt>
                <c:pt idx="7749">
                  <c:v>0.0</c:v>
                </c:pt>
                <c:pt idx="7750">
                  <c:v>0.0</c:v>
                </c:pt>
                <c:pt idx="7751">
                  <c:v>0.0</c:v>
                </c:pt>
                <c:pt idx="7752">
                  <c:v>0.0</c:v>
                </c:pt>
                <c:pt idx="7753">
                  <c:v>0.0</c:v>
                </c:pt>
                <c:pt idx="7754">
                  <c:v>0.0</c:v>
                </c:pt>
                <c:pt idx="7755">
                  <c:v>0.0</c:v>
                </c:pt>
                <c:pt idx="7756">
                  <c:v>0.0</c:v>
                </c:pt>
                <c:pt idx="7757">
                  <c:v>0.0</c:v>
                </c:pt>
                <c:pt idx="7758">
                  <c:v>0.0</c:v>
                </c:pt>
                <c:pt idx="7759">
                  <c:v>0.0</c:v>
                </c:pt>
                <c:pt idx="7760">
                  <c:v>0.0</c:v>
                </c:pt>
                <c:pt idx="7761">
                  <c:v>0.0</c:v>
                </c:pt>
                <c:pt idx="7762">
                  <c:v>0.0</c:v>
                </c:pt>
                <c:pt idx="7763">
                  <c:v>0.0</c:v>
                </c:pt>
                <c:pt idx="7764">
                  <c:v>0.0</c:v>
                </c:pt>
                <c:pt idx="7765">
                  <c:v>0.0</c:v>
                </c:pt>
                <c:pt idx="7766">
                  <c:v>0.0</c:v>
                </c:pt>
                <c:pt idx="7767">
                  <c:v>0.0</c:v>
                </c:pt>
                <c:pt idx="7768">
                  <c:v>0.0</c:v>
                </c:pt>
                <c:pt idx="7769">
                  <c:v>0.0</c:v>
                </c:pt>
                <c:pt idx="7770">
                  <c:v>0.0</c:v>
                </c:pt>
                <c:pt idx="7771">
                  <c:v>0.0</c:v>
                </c:pt>
                <c:pt idx="7772">
                  <c:v>0.0</c:v>
                </c:pt>
                <c:pt idx="7773">
                  <c:v>0.0</c:v>
                </c:pt>
                <c:pt idx="7774">
                  <c:v>0.0</c:v>
                </c:pt>
                <c:pt idx="7775">
                  <c:v>0.0</c:v>
                </c:pt>
                <c:pt idx="7776">
                  <c:v>0.0</c:v>
                </c:pt>
                <c:pt idx="7777">
                  <c:v>0.0</c:v>
                </c:pt>
                <c:pt idx="7778">
                  <c:v>0.0</c:v>
                </c:pt>
                <c:pt idx="7779">
                  <c:v>0.0</c:v>
                </c:pt>
                <c:pt idx="7780">
                  <c:v>0.0</c:v>
                </c:pt>
                <c:pt idx="7781">
                  <c:v>0.0</c:v>
                </c:pt>
                <c:pt idx="7782">
                  <c:v>0.0</c:v>
                </c:pt>
                <c:pt idx="7783">
                  <c:v>0.0</c:v>
                </c:pt>
                <c:pt idx="7784">
                  <c:v>0.0</c:v>
                </c:pt>
                <c:pt idx="7785">
                  <c:v>0.0</c:v>
                </c:pt>
                <c:pt idx="7786">
                  <c:v>0.0</c:v>
                </c:pt>
                <c:pt idx="7787">
                  <c:v>0.0</c:v>
                </c:pt>
                <c:pt idx="7788">
                  <c:v>0.0</c:v>
                </c:pt>
                <c:pt idx="7789">
                  <c:v>0.0</c:v>
                </c:pt>
                <c:pt idx="7790">
                  <c:v>0.0</c:v>
                </c:pt>
                <c:pt idx="7791">
                  <c:v>0.0</c:v>
                </c:pt>
                <c:pt idx="7792">
                  <c:v>0.0</c:v>
                </c:pt>
                <c:pt idx="7793">
                  <c:v>0.0</c:v>
                </c:pt>
                <c:pt idx="7794">
                  <c:v>0.0</c:v>
                </c:pt>
                <c:pt idx="7795">
                  <c:v>0.0</c:v>
                </c:pt>
                <c:pt idx="7796">
                  <c:v>0.0</c:v>
                </c:pt>
                <c:pt idx="7797">
                  <c:v>0.0</c:v>
                </c:pt>
                <c:pt idx="7798">
                  <c:v>0.0</c:v>
                </c:pt>
                <c:pt idx="7799">
                  <c:v>0.0</c:v>
                </c:pt>
                <c:pt idx="7800">
                  <c:v>0.0</c:v>
                </c:pt>
                <c:pt idx="7801">
                  <c:v>0.0</c:v>
                </c:pt>
                <c:pt idx="7802">
                  <c:v>0.0</c:v>
                </c:pt>
                <c:pt idx="7803">
                  <c:v>0.0</c:v>
                </c:pt>
                <c:pt idx="7804">
                  <c:v>0.0</c:v>
                </c:pt>
                <c:pt idx="7805">
                  <c:v>0.0</c:v>
                </c:pt>
                <c:pt idx="7806">
                  <c:v>0.0</c:v>
                </c:pt>
                <c:pt idx="7807">
                  <c:v>0.0</c:v>
                </c:pt>
                <c:pt idx="7808">
                  <c:v>0.0</c:v>
                </c:pt>
                <c:pt idx="7809">
                  <c:v>0.0</c:v>
                </c:pt>
                <c:pt idx="7810">
                  <c:v>0.0</c:v>
                </c:pt>
                <c:pt idx="7811">
                  <c:v>0.0</c:v>
                </c:pt>
                <c:pt idx="7812">
                  <c:v>0.0</c:v>
                </c:pt>
                <c:pt idx="7813">
                  <c:v>0.0</c:v>
                </c:pt>
                <c:pt idx="7814">
                  <c:v>0.0</c:v>
                </c:pt>
                <c:pt idx="7815">
                  <c:v>0.0</c:v>
                </c:pt>
                <c:pt idx="7816">
                  <c:v>0.0</c:v>
                </c:pt>
                <c:pt idx="7817">
                  <c:v>0.0</c:v>
                </c:pt>
                <c:pt idx="7818">
                  <c:v>0.0</c:v>
                </c:pt>
                <c:pt idx="7819">
                  <c:v>0.0</c:v>
                </c:pt>
                <c:pt idx="7820">
                  <c:v>0.0</c:v>
                </c:pt>
                <c:pt idx="7821">
                  <c:v>0.0</c:v>
                </c:pt>
                <c:pt idx="7822">
                  <c:v>0.0</c:v>
                </c:pt>
                <c:pt idx="7823">
                  <c:v>0.0</c:v>
                </c:pt>
                <c:pt idx="7824">
                  <c:v>0.0</c:v>
                </c:pt>
                <c:pt idx="7825">
                  <c:v>0.0</c:v>
                </c:pt>
                <c:pt idx="7826">
                  <c:v>0.0</c:v>
                </c:pt>
                <c:pt idx="7827">
                  <c:v>0.0</c:v>
                </c:pt>
                <c:pt idx="7828">
                  <c:v>0.0</c:v>
                </c:pt>
                <c:pt idx="7829">
                  <c:v>0.0</c:v>
                </c:pt>
                <c:pt idx="7830">
                  <c:v>0.0</c:v>
                </c:pt>
                <c:pt idx="7831">
                  <c:v>0.0</c:v>
                </c:pt>
                <c:pt idx="7832">
                  <c:v>0.0</c:v>
                </c:pt>
                <c:pt idx="7833">
                  <c:v>0.0</c:v>
                </c:pt>
                <c:pt idx="7834">
                  <c:v>0.0</c:v>
                </c:pt>
                <c:pt idx="7835">
                  <c:v>0.0</c:v>
                </c:pt>
                <c:pt idx="7836">
                  <c:v>0.0</c:v>
                </c:pt>
                <c:pt idx="7837">
                  <c:v>0.0</c:v>
                </c:pt>
                <c:pt idx="7838">
                  <c:v>0.0</c:v>
                </c:pt>
                <c:pt idx="7839">
                  <c:v>0.0</c:v>
                </c:pt>
                <c:pt idx="7840">
                  <c:v>0.0</c:v>
                </c:pt>
                <c:pt idx="7841">
                  <c:v>0.0</c:v>
                </c:pt>
                <c:pt idx="7842">
                  <c:v>0.0</c:v>
                </c:pt>
                <c:pt idx="7843">
                  <c:v>0.0</c:v>
                </c:pt>
                <c:pt idx="7844">
                  <c:v>0.0</c:v>
                </c:pt>
                <c:pt idx="7845">
                  <c:v>0.0</c:v>
                </c:pt>
                <c:pt idx="7846">
                  <c:v>0.0</c:v>
                </c:pt>
                <c:pt idx="7847">
                  <c:v>0.0</c:v>
                </c:pt>
                <c:pt idx="7848">
                  <c:v>0.0</c:v>
                </c:pt>
                <c:pt idx="7849">
                  <c:v>0.0</c:v>
                </c:pt>
                <c:pt idx="7850">
                  <c:v>0.0</c:v>
                </c:pt>
                <c:pt idx="7851">
                  <c:v>0.0</c:v>
                </c:pt>
                <c:pt idx="7852">
                  <c:v>0.0</c:v>
                </c:pt>
                <c:pt idx="7853">
                  <c:v>0.0</c:v>
                </c:pt>
                <c:pt idx="7854">
                  <c:v>0.0</c:v>
                </c:pt>
                <c:pt idx="7855">
                  <c:v>0.0</c:v>
                </c:pt>
                <c:pt idx="7856">
                  <c:v>0.0</c:v>
                </c:pt>
                <c:pt idx="7857">
                  <c:v>0.0</c:v>
                </c:pt>
                <c:pt idx="7858">
                  <c:v>0.0</c:v>
                </c:pt>
                <c:pt idx="7859">
                  <c:v>0.0</c:v>
                </c:pt>
                <c:pt idx="7860">
                  <c:v>0.0</c:v>
                </c:pt>
                <c:pt idx="7861">
                  <c:v>0.0</c:v>
                </c:pt>
                <c:pt idx="7862">
                  <c:v>0.0</c:v>
                </c:pt>
                <c:pt idx="7863">
                  <c:v>0.0</c:v>
                </c:pt>
                <c:pt idx="7864">
                  <c:v>0.0</c:v>
                </c:pt>
                <c:pt idx="7865">
                  <c:v>0.0</c:v>
                </c:pt>
                <c:pt idx="7866">
                  <c:v>0.0</c:v>
                </c:pt>
                <c:pt idx="7867">
                  <c:v>0.0</c:v>
                </c:pt>
                <c:pt idx="7868">
                  <c:v>0.0</c:v>
                </c:pt>
                <c:pt idx="7869">
                  <c:v>0.0</c:v>
                </c:pt>
                <c:pt idx="7870">
                  <c:v>0.0</c:v>
                </c:pt>
                <c:pt idx="7871">
                  <c:v>0.0</c:v>
                </c:pt>
                <c:pt idx="7872">
                  <c:v>0.0</c:v>
                </c:pt>
                <c:pt idx="7873">
                  <c:v>0.0</c:v>
                </c:pt>
                <c:pt idx="7874">
                  <c:v>0.0</c:v>
                </c:pt>
                <c:pt idx="7875">
                  <c:v>0.0</c:v>
                </c:pt>
                <c:pt idx="7876">
                  <c:v>0.0</c:v>
                </c:pt>
                <c:pt idx="7877">
                  <c:v>0.0</c:v>
                </c:pt>
                <c:pt idx="7878">
                  <c:v>0.0</c:v>
                </c:pt>
                <c:pt idx="7879">
                  <c:v>0.0</c:v>
                </c:pt>
                <c:pt idx="7880">
                  <c:v>0.0</c:v>
                </c:pt>
                <c:pt idx="7881">
                  <c:v>0.0</c:v>
                </c:pt>
                <c:pt idx="7882">
                  <c:v>0.0</c:v>
                </c:pt>
                <c:pt idx="7883">
                  <c:v>0.0</c:v>
                </c:pt>
                <c:pt idx="7884">
                  <c:v>0.0</c:v>
                </c:pt>
                <c:pt idx="7885">
                  <c:v>0.0</c:v>
                </c:pt>
                <c:pt idx="7886">
                  <c:v>0.0</c:v>
                </c:pt>
                <c:pt idx="7887">
                  <c:v>0.0</c:v>
                </c:pt>
                <c:pt idx="7888">
                  <c:v>0.0</c:v>
                </c:pt>
                <c:pt idx="7889">
                  <c:v>0.0</c:v>
                </c:pt>
                <c:pt idx="7890">
                  <c:v>0.0</c:v>
                </c:pt>
                <c:pt idx="7891">
                  <c:v>0.0</c:v>
                </c:pt>
                <c:pt idx="7892">
                  <c:v>0.0</c:v>
                </c:pt>
                <c:pt idx="7893">
                  <c:v>0.0</c:v>
                </c:pt>
                <c:pt idx="7894">
                  <c:v>0.0</c:v>
                </c:pt>
                <c:pt idx="7895">
                  <c:v>0.0</c:v>
                </c:pt>
                <c:pt idx="7896">
                  <c:v>0.0</c:v>
                </c:pt>
                <c:pt idx="7897">
                  <c:v>0.0</c:v>
                </c:pt>
                <c:pt idx="7898">
                  <c:v>0.0</c:v>
                </c:pt>
                <c:pt idx="7899">
                  <c:v>0.0</c:v>
                </c:pt>
                <c:pt idx="7900">
                  <c:v>0.0</c:v>
                </c:pt>
                <c:pt idx="7901">
                  <c:v>0.0</c:v>
                </c:pt>
                <c:pt idx="7902">
                  <c:v>0.0</c:v>
                </c:pt>
                <c:pt idx="7903">
                  <c:v>0.0</c:v>
                </c:pt>
                <c:pt idx="7904">
                  <c:v>0.0</c:v>
                </c:pt>
                <c:pt idx="7905">
                  <c:v>0.0</c:v>
                </c:pt>
                <c:pt idx="7906">
                  <c:v>0.0</c:v>
                </c:pt>
                <c:pt idx="7907">
                  <c:v>0.0</c:v>
                </c:pt>
                <c:pt idx="7908">
                  <c:v>0.0</c:v>
                </c:pt>
                <c:pt idx="7909">
                  <c:v>0.0</c:v>
                </c:pt>
                <c:pt idx="7910">
                  <c:v>0.0</c:v>
                </c:pt>
                <c:pt idx="7911">
                  <c:v>0.0</c:v>
                </c:pt>
                <c:pt idx="7912">
                  <c:v>0.0</c:v>
                </c:pt>
                <c:pt idx="7913">
                  <c:v>0.0</c:v>
                </c:pt>
                <c:pt idx="7914">
                  <c:v>0.0</c:v>
                </c:pt>
                <c:pt idx="7915">
                  <c:v>0.0</c:v>
                </c:pt>
                <c:pt idx="7916">
                  <c:v>0.0</c:v>
                </c:pt>
                <c:pt idx="7917">
                  <c:v>0.0</c:v>
                </c:pt>
                <c:pt idx="7918">
                  <c:v>0.0</c:v>
                </c:pt>
                <c:pt idx="7919">
                  <c:v>0.0</c:v>
                </c:pt>
                <c:pt idx="7920">
                  <c:v>0.0</c:v>
                </c:pt>
                <c:pt idx="7921">
                  <c:v>0.0</c:v>
                </c:pt>
                <c:pt idx="7922">
                  <c:v>0.0</c:v>
                </c:pt>
                <c:pt idx="7923">
                  <c:v>0.0</c:v>
                </c:pt>
                <c:pt idx="7924">
                  <c:v>0.0</c:v>
                </c:pt>
                <c:pt idx="7925">
                  <c:v>0.0</c:v>
                </c:pt>
                <c:pt idx="7926">
                  <c:v>0.0</c:v>
                </c:pt>
                <c:pt idx="7927">
                  <c:v>0.0</c:v>
                </c:pt>
                <c:pt idx="7928">
                  <c:v>0.0</c:v>
                </c:pt>
                <c:pt idx="7929">
                  <c:v>0.0</c:v>
                </c:pt>
                <c:pt idx="7930">
                  <c:v>0.0</c:v>
                </c:pt>
                <c:pt idx="7931">
                  <c:v>0.0</c:v>
                </c:pt>
                <c:pt idx="7932">
                  <c:v>0.0</c:v>
                </c:pt>
                <c:pt idx="7933">
                  <c:v>0.0</c:v>
                </c:pt>
                <c:pt idx="7934">
                  <c:v>0.0</c:v>
                </c:pt>
                <c:pt idx="7935">
                  <c:v>0.0</c:v>
                </c:pt>
                <c:pt idx="7936">
                  <c:v>0.0</c:v>
                </c:pt>
                <c:pt idx="7937">
                  <c:v>0.0</c:v>
                </c:pt>
                <c:pt idx="7938">
                  <c:v>0.0</c:v>
                </c:pt>
                <c:pt idx="7939">
                  <c:v>0.0</c:v>
                </c:pt>
                <c:pt idx="7940">
                  <c:v>0.0</c:v>
                </c:pt>
                <c:pt idx="7941">
                  <c:v>0.0</c:v>
                </c:pt>
                <c:pt idx="7942">
                  <c:v>0.0</c:v>
                </c:pt>
                <c:pt idx="7943">
                  <c:v>0.0</c:v>
                </c:pt>
                <c:pt idx="7944">
                  <c:v>0.0</c:v>
                </c:pt>
                <c:pt idx="7945">
                  <c:v>0.0</c:v>
                </c:pt>
                <c:pt idx="7946">
                  <c:v>0.0</c:v>
                </c:pt>
                <c:pt idx="7947">
                  <c:v>0.0</c:v>
                </c:pt>
                <c:pt idx="7948">
                  <c:v>0.0</c:v>
                </c:pt>
                <c:pt idx="7949">
                  <c:v>0.0</c:v>
                </c:pt>
                <c:pt idx="7950">
                  <c:v>0.0</c:v>
                </c:pt>
                <c:pt idx="7951">
                  <c:v>0.0</c:v>
                </c:pt>
                <c:pt idx="7952">
                  <c:v>0.0</c:v>
                </c:pt>
                <c:pt idx="7953">
                  <c:v>0.0</c:v>
                </c:pt>
                <c:pt idx="7954">
                  <c:v>0.0</c:v>
                </c:pt>
                <c:pt idx="7955">
                  <c:v>0.0</c:v>
                </c:pt>
                <c:pt idx="7956">
                  <c:v>0.0</c:v>
                </c:pt>
                <c:pt idx="7957">
                  <c:v>0.0</c:v>
                </c:pt>
                <c:pt idx="7958">
                  <c:v>0.0</c:v>
                </c:pt>
                <c:pt idx="7959">
                  <c:v>0.0</c:v>
                </c:pt>
                <c:pt idx="7960">
                  <c:v>0.0</c:v>
                </c:pt>
                <c:pt idx="7961">
                  <c:v>0.0</c:v>
                </c:pt>
                <c:pt idx="7962">
                  <c:v>0.0</c:v>
                </c:pt>
                <c:pt idx="7963">
                  <c:v>0.0</c:v>
                </c:pt>
                <c:pt idx="7964">
                  <c:v>0.0</c:v>
                </c:pt>
                <c:pt idx="7965">
                  <c:v>0.0</c:v>
                </c:pt>
                <c:pt idx="7966">
                  <c:v>0.0</c:v>
                </c:pt>
                <c:pt idx="7967">
                  <c:v>0.0</c:v>
                </c:pt>
                <c:pt idx="7968">
                  <c:v>0.0</c:v>
                </c:pt>
                <c:pt idx="7969">
                  <c:v>0.0</c:v>
                </c:pt>
                <c:pt idx="7970">
                  <c:v>0.0</c:v>
                </c:pt>
                <c:pt idx="7971">
                  <c:v>0.0</c:v>
                </c:pt>
                <c:pt idx="7972">
                  <c:v>0.0</c:v>
                </c:pt>
                <c:pt idx="7973">
                  <c:v>0.0</c:v>
                </c:pt>
                <c:pt idx="7974">
                  <c:v>0.0</c:v>
                </c:pt>
                <c:pt idx="7975">
                  <c:v>0.0</c:v>
                </c:pt>
                <c:pt idx="7976">
                  <c:v>0.0</c:v>
                </c:pt>
                <c:pt idx="7977">
                  <c:v>0.0</c:v>
                </c:pt>
                <c:pt idx="7978">
                  <c:v>0.0</c:v>
                </c:pt>
                <c:pt idx="7979">
                  <c:v>0.0</c:v>
                </c:pt>
                <c:pt idx="7980">
                  <c:v>0.0</c:v>
                </c:pt>
                <c:pt idx="7981">
                  <c:v>0.0</c:v>
                </c:pt>
                <c:pt idx="7982">
                  <c:v>0.0</c:v>
                </c:pt>
                <c:pt idx="7983">
                  <c:v>0.0</c:v>
                </c:pt>
                <c:pt idx="7984">
                  <c:v>0.0</c:v>
                </c:pt>
                <c:pt idx="7985">
                  <c:v>0.0</c:v>
                </c:pt>
                <c:pt idx="7986">
                  <c:v>0.0</c:v>
                </c:pt>
                <c:pt idx="7987">
                  <c:v>0.0</c:v>
                </c:pt>
                <c:pt idx="7988">
                  <c:v>0.0</c:v>
                </c:pt>
                <c:pt idx="7989">
                  <c:v>0.0</c:v>
                </c:pt>
                <c:pt idx="7990">
                  <c:v>0.0</c:v>
                </c:pt>
                <c:pt idx="7991">
                  <c:v>0.0</c:v>
                </c:pt>
                <c:pt idx="7992">
                  <c:v>0.0</c:v>
                </c:pt>
                <c:pt idx="7993">
                  <c:v>0.0</c:v>
                </c:pt>
                <c:pt idx="7994">
                  <c:v>0.0</c:v>
                </c:pt>
                <c:pt idx="7995">
                  <c:v>0.0</c:v>
                </c:pt>
                <c:pt idx="7996">
                  <c:v>0.0</c:v>
                </c:pt>
                <c:pt idx="7997">
                  <c:v>0.0</c:v>
                </c:pt>
                <c:pt idx="7998">
                  <c:v>0.0</c:v>
                </c:pt>
                <c:pt idx="7999">
                  <c:v>0.0</c:v>
                </c:pt>
                <c:pt idx="8000">
                  <c:v>0.0</c:v>
                </c:pt>
                <c:pt idx="8001">
                  <c:v>0.0</c:v>
                </c:pt>
                <c:pt idx="8002">
                  <c:v>0.0</c:v>
                </c:pt>
                <c:pt idx="8003">
                  <c:v>0.0</c:v>
                </c:pt>
                <c:pt idx="8004">
                  <c:v>0.0</c:v>
                </c:pt>
                <c:pt idx="8005">
                  <c:v>0.0</c:v>
                </c:pt>
                <c:pt idx="8006">
                  <c:v>0.0</c:v>
                </c:pt>
                <c:pt idx="8007">
                  <c:v>0.0</c:v>
                </c:pt>
                <c:pt idx="8008">
                  <c:v>0.0</c:v>
                </c:pt>
                <c:pt idx="8009">
                  <c:v>0.0</c:v>
                </c:pt>
                <c:pt idx="8010">
                  <c:v>0.0</c:v>
                </c:pt>
                <c:pt idx="8011">
                  <c:v>0.0</c:v>
                </c:pt>
                <c:pt idx="8012">
                  <c:v>0.0</c:v>
                </c:pt>
                <c:pt idx="8013">
                  <c:v>0.0</c:v>
                </c:pt>
                <c:pt idx="8014">
                  <c:v>0.0</c:v>
                </c:pt>
                <c:pt idx="8015">
                  <c:v>0.0</c:v>
                </c:pt>
                <c:pt idx="8016">
                  <c:v>0.0</c:v>
                </c:pt>
                <c:pt idx="8017">
                  <c:v>0.0</c:v>
                </c:pt>
                <c:pt idx="8018">
                  <c:v>0.0</c:v>
                </c:pt>
                <c:pt idx="8019">
                  <c:v>0.0</c:v>
                </c:pt>
                <c:pt idx="8020">
                  <c:v>0.0</c:v>
                </c:pt>
                <c:pt idx="8021">
                  <c:v>0.0</c:v>
                </c:pt>
                <c:pt idx="8022">
                  <c:v>0.0</c:v>
                </c:pt>
                <c:pt idx="8023">
                  <c:v>0.0</c:v>
                </c:pt>
                <c:pt idx="8024">
                  <c:v>0.0</c:v>
                </c:pt>
                <c:pt idx="8025">
                  <c:v>0.0</c:v>
                </c:pt>
                <c:pt idx="8026">
                  <c:v>0.0</c:v>
                </c:pt>
                <c:pt idx="8027">
                  <c:v>0.0</c:v>
                </c:pt>
                <c:pt idx="8028">
                  <c:v>0.0</c:v>
                </c:pt>
                <c:pt idx="8029">
                  <c:v>0.0</c:v>
                </c:pt>
                <c:pt idx="8030">
                  <c:v>0.0</c:v>
                </c:pt>
                <c:pt idx="8031">
                  <c:v>0.0</c:v>
                </c:pt>
                <c:pt idx="8032">
                  <c:v>0.0</c:v>
                </c:pt>
                <c:pt idx="8033">
                  <c:v>0.0</c:v>
                </c:pt>
                <c:pt idx="8034">
                  <c:v>0.0</c:v>
                </c:pt>
                <c:pt idx="8035">
                  <c:v>0.0</c:v>
                </c:pt>
                <c:pt idx="8036">
                  <c:v>0.0</c:v>
                </c:pt>
                <c:pt idx="8037">
                  <c:v>0.0</c:v>
                </c:pt>
                <c:pt idx="8038">
                  <c:v>0.0</c:v>
                </c:pt>
                <c:pt idx="8039">
                  <c:v>0.0</c:v>
                </c:pt>
                <c:pt idx="8040">
                  <c:v>0.0</c:v>
                </c:pt>
                <c:pt idx="8041">
                  <c:v>0.0</c:v>
                </c:pt>
                <c:pt idx="8042">
                  <c:v>0.0</c:v>
                </c:pt>
                <c:pt idx="8043">
                  <c:v>0.0</c:v>
                </c:pt>
                <c:pt idx="8044">
                  <c:v>0.0</c:v>
                </c:pt>
                <c:pt idx="8045">
                  <c:v>0.0</c:v>
                </c:pt>
                <c:pt idx="8046">
                  <c:v>0.0</c:v>
                </c:pt>
                <c:pt idx="8047">
                  <c:v>0.0</c:v>
                </c:pt>
                <c:pt idx="8048">
                  <c:v>0.0</c:v>
                </c:pt>
                <c:pt idx="8049">
                  <c:v>0.0</c:v>
                </c:pt>
                <c:pt idx="8050">
                  <c:v>0.0</c:v>
                </c:pt>
                <c:pt idx="8051">
                  <c:v>0.0</c:v>
                </c:pt>
                <c:pt idx="8052">
                  <c:v>0.0</c:v>
                </c:pt>
                <c:pt idx="8053">
                  <c:v>0.0</c:v>
                </c:pt>
                <c:pt idx="8054">
                  <c:v>0.0</c:v>
                </c:pt>
                <c:pt idx="8055">
                  <c:v>0.0</c:v>
                </c:pt>
                <c:pt idx="8056">
                  <c:v>0.0</c:v>
                </c:pt>
                <c:pt idx="8057">
                  <c:v>0.0</c:v>
                </c:pt>
                <c:pt idx="8058">
                  <c:v>0.0</c:v>
                </c:pt>
                <c:pt idx="8059">
                  <c:v>0.0</c:v>
                </c:pt>
                <c:pt idx="8060">
                  <c:v>0.0</c:v>
                </c:pt>
                <c:pt idx="8061">
                  <c:v>0.0</c:v>
                </c:pt>
                <c:pt idx="8062">
                  <c:v>0.0</c:v>
                </c:pt>
                <c:pt idx="8063">
                  <c:v>0.0</c:v>
                </c:pt>
                <c:pt idx="8064">
                  <c:v>0.0</c:v>
                </c:pt>
                <c:pt idx="8065">
                  <c:v>0.0</c:v>
                </c:pt>
                <c:pt idx="8066">
                  <c:v>0.0</c:v>
                </c:pt>
                <c:pt idx="8067">
                  <c:v>0.0</c:v>
                </c:pt>
                <c:pt idx="8068">
                  <c:v>0.0</c:v>
                </c:pt>
                <c:pt idx="8069">
                  <c:v>0.0</c:v>
                </c:pt>
                <c:pt idx="8070">
                  <c:v>0.0</c:v>
                </c:pt>
                <c:pt idx="8071">
                  <c:v>0.0</c:v>
                </c:pt>
                <c:pt idx="8072">
                  <c:v>0.0</c:v>
                </c:pt>
                <c:pt idx="8073">
                  <c:v>0.0</c:v>
                </c:pt>
                <c:pt idx="8074">
                  <c:v>0.0</c:v>
                </c:pt>
                <c:pt idx="8075">
                  <c:v>0.0</c:v>
                </c:pt>
                <c:pt idx="8076">
                  <c:v>0.0</c:v>
                </c:pt>
                <c:pt idx="8077">
                  <c:v>0.0</c:v>
                </c:pt>
                <c:pt idx="8078">
                  <c:v>0.0</c:v>
                </c:pt>
                <c:pt idx="8079">
                  <c:v>0.0</c:v>
                </c:pt>
                <c:pt idx="8080">
                  <c:v>0.0</c:v>
                </c:pt>
                <c:pt idx="8081">
                  <c:v>0.0</c:v>
                </c:pt>
                <c:pt idx="8082">
                  <c:v>0.0</c:v>
                </c:pt>
                <c:pt idx="8083">
                  <c:v>0.0</c:v>
                </c:pt>
                <c:pt idx="8084">
                  <c:v>0.0</c:v>
                </c:pt>
                <c:pt idx="8085">
                  <c:v>0.0</c:v>
                </c:pt>
                <c:pt idx="8086">
                  <c:v>0.0</c:v>
                </c:pt>
                <c:pt idx="8087">
                  <c:v>0.0</c:v>
                </c:pt>
                <c:pt idx="8088">
                  <c:v>0.0</c:v>
                </c:pt>
                <c:pt idx="8089">
                  <c:v>0.0</c:v>
                </c:pt>
                <c:pt idx="8090">
                  <c:v>0.0</c:v>
                </c:pt>
                <c:pt idx="8091">
                  <c:v>0.0</c:v>
                </c:pt>
                <c:pt idx="8092">
                  <c:v>0.0</c:v>
                </c:pt>
                <c:pt idx="8093">
                  <c:v>0.0</c:v>
                </c:pt>
                <c:pt idx="8094">
                  <c:v>0.0</c:v>
                </c:pt>
                <c:pt idx="8095">
                  <c:v>0.0</c:v>
                </c:pt>
                <c:pt idx="8096">
                  <c:v>0.0</c:v>
                </c:pt>
                <c:pt idx="8097">
                  <c:v>0.0</c:v>
                </c:pt>
                <c:pt idx="8098">
                  <c:v>0.0</c:v>
                </c:pt>
                <c:pt idx="8099">
                  <c:v>0.0</c:v>
                </c:pt>
                <c:pt idx="8100">
                  <c:v>0.0</c:v>
                </c:pt>
                <c:pt idx="8101">
                  <c:v>0.0</c:v>
                </c:pt>
                <c:pt idx="8102">
                  <c:v>0.0</c:v>
                </c:pt>
                <c:pt idx="8103">
                  <c:v>0.0</c:v>
                </c:pt>
                <c:pt idx="8104">
                  <c:v>0.0</c:v>
                </c:pt>
                <c:pt idx="8105">
                  <c:v>0.0</c:v>
                </c:pt>
                <c:pt idx="8106">
                  <c:v>0.0</c:v>
                </c:pt>
                <c:pt idx="8107">
                  <c:v>0.0</c:v>
                </c:pt>
                <c:pt idx="8108">
                  <c:v>0.0</c:v>
                </c:pt>
                <c:pt idx="8109">
                  <c:v>0.0</c:v>
                </c:pt>
                <c:pt idx="8110">
                  <c:v>0.0</c:v>
                </c:pt>
                <c:pt idx="8111">
                  <c:v>0.0</c:v>
                </c:pt>
                <c:pt idx="8112">
                  <c:v>0.0</c:v>
                </c:pt>
                <c:pt idx="8113">
                  <c:v>0.0</c:v>
                </c:pt>
                <c:pt idx="8114">
                  <c:v>0.0</c:v>
                </c:pt>
                <c:pt idx="8115">
                  <c:v>0.0</c:v>
                </c:pt>
                <c:pt idx="8116">
                  <c:v>0.0</c:v>
                </c:pt>
                <c:pt idx="8117">
                  <c:v>0.0</c:v>
                </c:pt>
                <c:pt idx="8118">
                  <c:v>0.0</c:v>
                </c:pt>
                <c:pt idx="8119">
                  <c:v>0.0</c:v>
                </c:pt>
                <c:pt idx="8120">
                  <c:v>0.0</c:v>
                </c:pt>
                <c:pt idx="8121">
                  <c:v>0.0</c:v>
                </c:pt>
                <c:pt idx="8122">
                  <c:v>0.0</c:v>
                </c:pt>
                <c:pt idx="8123">
                  <c:v>0.0</c:v>
                </c:pt>
                <c:pt idx="8124">
                  <c:v>0.0</c:v>
                </c:pt>
                <c:pt idx="8125">
                  <c:v>0.0</c:v>
                </c:pt>
                <c:pt idx="8126">
                  <c:v>0.0</c:v>
                </c:pt>
                <c:pt idx="8127">
                  <c:v>0.0</c:v>
                </c:pt>
                <c:pt idx="8128">
                  <c:v>0.0</c:v>
                </c:pt>
                <c:pt idx="8129">
                  <c:v>0.0</c:v>
                </c:pt>
                <c:pt idx="8130">
                  <c:v>0.0</c:v>
                </c:pt>
                <c:pt idx="8131">
                  <c:v>0.0</c:v>
                </c:pt>
                <c:pt idx="8132">
                  <c:v>0.0</c:v>
                </c:pt>
                <c:pt idx="8133">
                  <c:v>0.0</c:v>
                </c:pt>
                <c:pt idx="8134">
                  <c:v>0.0</c:v>
                </c:pt>
                <c:pt idx="8135">
                  <c:v>0.0</c:v>
                </c:pt>
                <c:pt idx="8136">
                  <c:v>0.0</c:v>
                </c:pt>
                <c:pt idx="8137">
                  <c:v>0.0</c:v>
                </c:pt>
                <c:pt idx="8138">
                  <c:v>0.0</c:v>
                </c:pt>
                <c:pt idx="8139">
                  <c:v>0.0</c:v>
                </c:pt>
                <c:pt idx="8140">
                  <c:v>0.0</c:v>
                </c:pt>
                <c:pt idx="8141">
                  <c:v>0.0</c:v>
                </c:pt>
                <c:pt idx="8142">
                  <c:v>0.0</c:v>
                </c:pt>
                <c:pt idx="8143">
                  <c:v>0.0</c:v>
                </c:pt>
                <c:pt idx="8144">
                  <c:v>0.0</c:v>
                </c:pt>
                <c:pt idx="8145">
                  <c:v>0.0</c:v>
                </c:pt>
                <c:pt idx="8146">
                  <c:v>0.0</c:v>
                </c:pt>
                <c:pt idx="8147">
                  <c:v>0.0</c:v>
                </c:pt>
                <c:pt idx="8148">
                  <c:v>0.0</c:v>
                </c:pt>
                <c:pt idx="8149">
                  <c:v>0.0</c:v>
                </c:pt>
                <c:pt idx="8150">
                  <c:v>0.0</c:v>
                </c:pt>
                <c:pt idx="8151">
                  <c:v>0.0</c:v>
                </c:pt>
                <c:pt idx="8152">
                  <c:v>0.0</c:v>
                </c:pt>
                <c:pt idx="8153">
                  <c:v>0.0</c:v>
                </c:pt>
                <c:pt idx="8154">
                  <c:v>0.0</c:v>
                </c:pt>
                <c:pt idx="8155">
                  <c:v>0.0</c:v>
                </c:pt>
                <c:pt idx="8156">
                  <c:v>0.0</c:v>
                </c:pt>
                <c:pt idx="8157">
                  <c:v>0.0</c:v>
                </c:pt>
                <c:pt idx="8158">
                  <c:v>0.0</c:v>
                </c:pt>
                <c:pt idx="8159">
                  <c:v>0.0</c:v>
                </c:pt>
                <c:pt idx="8160">
                  <c:v>0.0</c:v>
                </c:pt>
                <c:pt idx="8161">
                  <c:v>0.0</c:v>
                </c:pt>
                <c:pt idx="8162">
                  <c:v>0.0</c:v>
                </c:pt>
                <c:pt idx="8163">
                  <c:v>0.0</c:v>
                </c:pt>
                <c:pt idx="8164">
                  <c:v>0.0</c:v>
                </c:pt>
                <c:pt idx="8165">
                  <c:v>0.0</c:v>
                </c:pt>
                <c:pt idx="8166">
                  <c:v>0.0</c:v>
                </c:pt>
                <c:pt idx="8167">
                  <c:v>0.0</c:v>
                </c:pt>
                <c:pt idx="8168">
                  <c:v>0.0</c:v>
                </c:pt>
                <c:pt idx="8169">
                  <c:v>0.0</c:v>
                </c:pt>
                <c:pt idx="8170">
                  <c:v>0.0</c:v>
                </c:pt>
                <c:pt idx="8171">
                  <c:v>0.0</c:v>
                </c:pt>
                <c:pt idx="8172">
                  <c:v>0.0</c:v>
                </c:pt>
                <c:pt idx="8173">
                  <c:v>0.0</c:v>
                </c:pt>
                <c:pt idx="8174">
                  <c:v>0.0</c:v>
                </c:pt>
                <c:pt idx="8175">
                  <c:v>0.0</c:v>
                </c:pt>
                <c:pt idx="8176">
                  <c:v>0.0</c:v>
                </c:pt>
                <c:pt idx="8177">
                  <c:v>0.0</c:v>
                </c:pt>
                <c:pt idx="8178">
                  <c:v>0.0</c:v>
                </c:pt>
                <c:pt idx="8179">
                  <c:v>0.0</c:v>
                </c:pt>
                <c:pt idx="8180">
                  <c:v>0.0</c:v>
                </c:pt>
                <c:pt idx="8181">
                  <c:v>0.0</c:v>
                </c:pt>
                <c:pt idx="8182">
                  <c:v>0.0</c:v>
                </c:pt>
                <c:pt idx="8183">
                  <c:v>0.0</c:v>
                </c:pt>
                <c:pt idx="8184">
                  <c:v>0.0</c:v>
                </c:pt>
                <c:pt idx="8185">
                  <c:v>0.0</c:v>
                </c:pt>
                <c:pt idx="8186">
                  <c:v>0.0</c:v>
                </c:pt>
                <c:pt idx="8187">
                  <c:v>0.0</c:v>
                </c:pt>
                <c:pt idx="8188">
                  <c:v>0.0</c:v>
                </c:pt>
                <c:pt idx="8189">
                  <c:v>0.0</c:v>
                </c:pt>
                <c:pt idx="8190">
                  <c:v>0.0</c:v>
                </c:pt>
                <c:pt idx="8191">
                  <c:v>0.0</c:v>
                </c:pt>
                <c:pt idx="8192">
                  <c:v>0.0</c:v>
                </c:pt>
                <c:pt idx="8193">
                  <c:v>0.0</c:v>
                </c:pt>
                <c:pt idx="8194">
                  <c:v>0.0</c:v>
                </c:pt>
                <c:pt idx="8195">
                  <c:v>0.0</c:v>
                </c:pt>
                <c:pt idx="8196">
                  <c:v>0.0</c:v>
                </c:pt>
                <c:pt idx="8197">
                  <c:v>0.0</c:v>
                </c:pt>
                <c:pt idx="8198">
                  <c:v>0.0</c:v>
                </c:pt>
                <c:pt idx="8199">
                  <c:v>0.0</c:v>
                </c:pt>
                <c:pt idx="8200">
                  <c:v>0.0</c:v>
                </c:pt>
                <c:pt idx="8201">
                  <c:v>0.0</c:v>
                </c:pt>
                <c:pt idx="8202">
                  <c:v>0.0</c:v>
                </c:pt>
                <c:pt idx="8203">
                  <c:v>0.0</c:v>
                </c:pt>
                <c:pt idx="8204">
                  <c:v>0.0</c:v>
                </c:pt>
                <c:pt idx="8205">
                  <c:v>0.0</c:v>
                </c:pt>
                <c:pt idx="8206">
                  <c:v>0.0</c:v>
                </c:pt>
                <c:pt idx="8207">
                  <c:v>0.0</c:v>
                </c:pt>
                <c:pt idx="8208">
                  <c:v>0.0</c:v>
                </c:pt>
                <c:pt idx="8209">
                  <c:v>0.0</c:v>
                </c:pt>
                <c:pt idx="8210">
                  <c:v>0.0</c:v>
                </c:pt>
                <c:pt idx="8211">
                  <c:v>0.0</c:v>
                </c:pt>
                <c:pt idx="8212">
                  <c:v>0.0</c:v>
                </c:pt>
                <c:pt idx="8213">
                  <c:v>0.0</c:v>
                </c:pt>
                <c:pt idx="8214">
                  <c:v>0.0</c:v>
                </c:pt>
                <c:pt idx="8215">
                  <c:v>0.0</c:v>
                </c:pt>
                <c:pt idx="8216">
                  <c:v>0.0</c:v>
                </c:pt>
                <c:pt idx="8217">
                  <c:v>0.0</c:v>
                </c:pt>
                <c:pt idx="8218">
                  <c:v>0.0</c:v>
                </c:pt>
                <c:pt idx="8219">
                  <c:v>0.0</c:v>
                </c:pt>
                <c:pt idx="8220">
                  <c:v>0.0</c:v>
                </c:pt>
                <c:pt idx="8221">
                  <c:v>0.0</c:v>
                </c:pt>
                <c:pt idx="8222">
                  <c:v>0.0</c:v>
                </c:pt>
                <c:pt idx="8223">
                  <c:v>0.0</c:v>
                </c:pt>
                <c:pt idx="8224">
                  <c:v>0.0</c:v>
                </c:pt>
                <c:pt idx="8225">
                  <c:v>0.0</c:v>
                </c:pt>
                <c:pt idx="8226">
                  <c:v>0.0</c:v>
                </c:pt>
                <c:pt idx="8227">
                  <c:v>0.0</c:v>
                </c:pt>
                <c:pt idx="8228">
                  <c:v>0.0</c:v>
                </c:pt>
                <c:pt idx="8229">
                  <c:v>0.0</c:v>
                </c:pt>
                <c:pt idx="8230">
                  <c:v>0.0</c:v>
                </c:pt>
                <c:pt idx="8231">
                  <c:v>0.0</c:v>
                </c:pt>
                <c:pt idx="8232">
                  <c:v>0.0</c:v>
                </c:pt>
                <c:pt idx="8233">
                  <c:v>0.0</c:v>
                </c:pt>
                <c:pt idx="8234">
                  <c:v>0.0</c:v>
                </c:pt>
                <c:pt idx="8235">
                  <c:v>0.0</c:v>
                </c:pt>
                <c:pt idx="8236">
                  <c:v>0.0</c:v>
                </c:pt>
                <c:pt idx="8237">
                  <c:v>0.0</c:v>
                </c:pt>
                <c:pt idx="8238">
                  <c:v>0.0</c:v>
                </c:pt>
                <c:pt idx="8239">
                  <c:v>0.0</c:v>
                </c:pt>
                <c:pt idx="8240">
                  <c:v>0.0</c:v>
                </c:pt>
                <c:pt idx="8241">
                  <c:v>0.0</c:v>
                </c:pt>
                <c:pt idx="8242">
                  <c:v>0.0</c:v>
                </c:pt>
                <c:pt idx="8243">
                  <c:v>0.0</c:v>
                </c:pt>
                <c:pt idx="8244">
                  <c:v>0.0</c:v>
                </c:pt>
                <c:pt idx="8245">
                  <c:v>0.0</c:v>
                </c:pt>
                <c:pt idx="8246">
                  <c:v>0.0</c:v>
                </c:pt>
                <c:pt idx="8247">
                  <c:v>0.0</c:v>
                </c:pt>
                <c:pt idx="8248">
                  <c:v>0.0</c:v>
                </c:pt>
                <c:pt idx="8249">
                  <c:v>0.0</c:v>
                </c:pt>
                <c:pt idx="8250">
                  <c:v>0.0</c:v>
                </c:pt>
                <c:pt idx="8251">
                  <c:v>0.0</c:v>
                </c:pt>
                <c:pt idx="8252">
                  <c:v>0.0</c:v>
                </c:pt>
                <c:pt idx="8253">
                  <c:v>0.0</c:v>
                </c:pt>
                <c:pt idx="8254">
                  <c:v>0.0</c:v>
                </c:pt>
                <c:pt idx="8255">
                  <c:v>0.0</c:v>
                </c:pt>
                <c:pt idx="8256">
                  <c:v>0.0</c:v>
                </c:pt>
                <c:pt idx="8257">
                  <c:v>0.0</c:v>
                </c:pt>
                <c:pt idx="8258">
                  <c:v>0.0</c:v>
                </c:pt>
                <c:pt idx="8259">
                  <c:v>0.0</c:v>
                </c:pt>
                <c:pt idx="8260">
                  <c:v>0.0</c:v>
                </c:pt>
                <c:pt idx="8261">
                  <c:v>0.0</c:v>
                </c:pt>
                <c:pt idx="8262">
                  <c:v>0.0</c:v>
                </c:pt>
                <c:pt idx="8263">
                  <c:v>0.0</c:v>
                </c:pt>
                <c:pt idx="8264">
                  <c:v>0.0</c:v>
                </c:pt>
                <c:pt idx="8265">
                  <c:v>0.0</c:v>
                </c:pt>
                <c:pt idx="8266">
                  <c:v>0.0</c:v>
                </c:pt>
                <c:pt idx="8267">
                  <c:v>0.0</c:v>
                </c:pt>
                <c:pt idx="8268">
                  <c:v>0.0</c:v>
                </c:pt>
                <c:pt idx="8269">
                  <c:v>0.0</c:v>
                </c:pt>
                <c:pt idx="8270">
                  <c:v>0.0</c:v>
                </c:pt>
                <c:pt idx="8271">
                  <c:v>0.0</c:v>
                </c:pt>
                <c:pt idx="8272">
                  <c:v>0.0</c:v>
                </c:pt>
                <c:pt idx="8273">
                  <c:v>0.0</c:v>
                </c:pt>
                <c:pt idx="8274">
                  <c:v>0.0</c:v>
                </c:pt>
                <c:pt idx="8275">
                  <c:v>0.0</c:v>
                </c:pt>
                <c:pt idx="8276">
                  <c:v>0.0</c:v>
                </c:pt>
                <c:pt idx="8277">
                  <c:v>0.0</c:v>
                </c:pt>
                <c:pt idx="8278">
                  <c:v>0.0</c:v>
                </c:pt>
                <c:pt idx="8279">
                  <c:v>0.0</c:v>
                </c:pt>
                <c:pt idx="8280">
                  <c:v>0.0</c:v>
                </c:pt>
                <c:pt idx="8281">
                  <c:v>0.0</c:v>
                </c:pt>
                <c:pt idx="8282">
                  <c:v>0.0</c:v>
                </c:pt>
                <c:pt idx="8283">
                  <c:v>0.0</c:v>
                </c:pt>
                <c:pt idx="8284">
                  <c:v>0.0</c:v>
                </c:pt>
                <c:pt idx="8285">
                  <c:v>0.0</c:v>
                </c:pt>
                <c:pt idx="8286">
                  <c:v>0.0</c:v>
                </c:pt>
                <c:pt idx="8287">
                  <c:v>0.0</c:v>
                </c:pt>
                <c:pt idx="8288">
                  <c:v>0.0</c:v>
                </c:pt>
                <c:pt idx="8289">
                  <c:v>0.0</c:v>
                </c:pt>
                <c:pt idx="8290">
                  <c:v>0.0</c:v>
                </c:pt>
                <c:pt idx="8291">
                  <c:v>0.0</c:v>
                </c:pt>
                <c:pt idx="8292">
                  <c:v>0.0</c:v>
                </c:pt>
                <c:pt idx="8293">
                  <c:v>0.0</c:v>
                </c:pt>
                <c:pt idx="8294">
                  <c:v>0.0</c:v>
                </c:pt>
                <c:pt idx="8295">
                  <c:v>0.0</c:v>
                </c:pt>
                <c:pt idx="8296">
                  <c:v>0.0</c:v>
                </c:pt>
                <c:pt idx="8297">
                  <c:v>0.0</c:v>
                </c:pt>
                <c:pt idx="8298">
                  <c:v>0.0</c:v>
                </c:pt>
                <c:pt idx="8299">
                  <c:v>0.0</c:v>
                </c:pt>
                <c:pt idx="8300">
                  <c:v>0.0</c:v>
                </c:pt>
                <c:pt idx="8301">
                  <c:v>0.0</c:v>
                </c:pt>
                <c:pt idx="8302">
                  <c:v>0.0</c:v>
                </c:pt>
                <c:pt idx="8303">
                  <c:v>0.0</c:v>
                </c:pt>
                <c:pt idx="8304">
                  <c:v>0.0</c:v>
                </c:pt>
                <c:pt idx="8305">
                  <c:v>0.0</c:v>
                </c:pt>
                <c:pt idx="8306">
                  <c:v>0.0</c:v>
                </c:pt>
                <c:pt idx="8307">
                  <c:v>0.0</c:v>
                </c:pt>
                <c:pt idx="8308">
                  <c:v>0.0</c:v>
                </c:pt>
                <c:pt idx="8309">
                  <c:v>0.0</c:v>
                </c:pt>
                <c:pt idx="8310">
                  <c:v>0.0</c:v>
                </c:pt>
                <c:pt idx="8311">
                  <c:v>0.0</c:v>
                </c:pt>
                <c:pt idx="8312">
                  <c:v>0.0</c:v>
                </c:pt>
                <c:pt idx="8313">
                  <c:v>0.0</c:v>
                </c:pt>
                <c:pt idx="8314">
                  <c:v>0.0</c:v>
                </c:pt>
                <c:pt idx="8315">
                  <c:v>0.0</c:v>
                </c:pt>
                <c:pt idx="8316">
                  <c:v>0.0</c:v>
                </c:pt>
                <c:pt idx="8317">
                  <c:v>0.0</c:v>
                </c:pt>
                <c:pt idx="8318">
                  <c:v>0.0</c:v>
                </c:pt>
                <c:pt idx="8319">
                  <c:v>0.0</c:v>
                </c:pt>
                <c:pt idx="8320">
                  <c:v>0.0</c:v>
                </c:pt>
                <c:pt idx="8321">
                  <c:v>0.0</c:v>
                </c:pt>
                <c:pt idx="8322">
                  <c:v>0.0</c:v>
                </c:pt>
                <c:pt idx="8323">
                  <c:v>0.0</c:v>
                </c:pt>
                <c:pt idx="8324">
                  <c:v>0.0</c:v>
                </c:pt>
                <c:pt idx="8325">
                  <c:v>0.0</c:v>
                </c:pt>
                <c:pt idx="8326">
                  <c:v>0.0</c:v>
                </c:pt>
                <c:pt idx="8327">
                  <c:v>0.0</c:v>
                </c:pt>
                <c:pt idx="8328">
                  <c:v>0.0</c:v>
                </c:pt>
                <c:pt idx="8329">
                  <c:v>0.0</c:v>
                </c:pt>
                <c:pt idx="8330">
                  <c:v>0.0</c:v>
                </c:pt>
                <c:pt idx="8331">
                  <c:v>0.0</c:v>
                </c:pt>
                <c:pt idx="8332">
                  <c:v>0.0</c:v>
                </c:pt>
                <c:pt idx="8333">
                  <c:v>0.0</c:v>
                </c:pt>
                <c:pt idx="8334">
                  <c:v>0.0</c:v>
                </c:pt>
                <c:pt idx="8335">
                  <c:v>0.0</c:v>
                </c:pt>
                <c:pt idx="8336">
                  <c:v>0.0</c:v>
                </c:pt>
                <c:pt idx="8337">
                  <c:v>0.0</c:v>
                </c:pt>
                <c:pt idx="8338">
                  <c:v>0.0</c:v>
                </c:pt>
                <c:pt idx="8339">
                  <c:v>0.0</c:v>
                </c:pt>
                <c:pt idx="8340">
                  <c:v>0.0</c:v>
                </c:pt>
                <c:pt idx="8341">
                  <c:v>0.0</c:v>
                </c:pt>
                <c:pt idx="8342">
                  <c:v>0.0</c:v>
                </c:pt>
                <c:pt idx="8343">
                  <c:v>0.0</c:v>
                </c:pt>
                <c:pt idx="8344">
                  <c:v>0.0</c:v>
                </c:pt>
                <c:pt idx="8345">
                  <c:v>0.0</c:v>
                </c:pt>
                <c:pt idx="8346">
                  <c:v>0.0</c:v>
                </c:pt>
                <c:pt idx="8347">
                  <c:v>0.0</c:v>
                </c:pt>
                <c:pt idx="8348">
                  <c:v>0.0</c:v>
                </c:pt>
                <c:pt idx="8349">
                  <c:v>0.0</c:v>
                </c:pt>
                <c:pt idx="8350">
                  <c:v>0.0</c:v>
                </c:pt>
                <c:pt idx="8351">
                  <c:v>0.0</c:v>
                </c:pt>
                <c:pt idx="8352">
                  <c:v>0.0</c:v>
                </c:pt>
                <c:pt idx="8353">
                  <c:v>0.0</c:v>
                </c:pt>
                <c:pt idx="8354">
                  <c:v>0.0</c:v>
                </c:pt>
                <c:pt idx="8355">
                  <c:v>0.0</c:v>
                </c:pt>
                <c:pt idx="8356">
                  <c:v>0.0</c:v>
                </c:pt>
                <c:pt idx="8357">
                  <c:v>0.0</c:v>
                </c:pt>
                <c:pt idx="8358">
                  <c:v>0.0</c:v>
                </c:pt>
                <c:pt idx="8359">
                  <c:v>0.0</c:v>
                </c:pt>
                <c:pt idx="8360">
                  <c:v>0.0</c:v>
                </c:pt>
                <c:pt idx="8361">
                  <c:v>0.0</c:v>
                </c:pt>
                <c:pt idx="8362">
                  <c:v>0.0</c:v>
                </c:pt>
                <c:pt idx="8363">
                  <c:v>0.0</c:v>
                </c:pt>
                <c:pt idx="8364">
                  <c:v>0.0</c:v>
                </c:pt>
                <c:pt idx="8365">
                  <c:v>0.0</c:v>
                </c:pt>
                <c:pt idx="8366">
                  <c:v>0.0</c:v>
                </c:pt>
                <c:pt idx="8367">
                  <c:v>0.0</c:v>
                </c:pt>
                <c:pt idx="8368">
                  <c:v>0.0</c:v>
                </c:pt>
                <c:pt idx="8369">
                  <c:v>0.0</c:v>
                </c:pt>
                <c:pt idx="8370">
                  <c:v>0.0</c:v>
                </c:pt>
                <c:pt idx="8371">
                  <c:v>0.0</c:v>
                </c:pt>
                <c:pt idx="8372">
                  <c:v>0.0</c:v>
                </c:pt>
                <c:pt idx="8373">
                  <c:v>0.0</c:v>
                </c:pt>
                <c:pt idx="8374">
                  <c:v>0.0</c:v>
                </c:pt>
                <c:pt idx="8375">
                  <c:v>0.0</c:v>
                </c:pt>
                <c:pt idx="8376">
                  <c:v>0.0</c:v>
                </c:pt>
                <c:pt idx="8377">
                  <c:v>0.0</c:v>
                </c:pt>
                <c:pt idx="8378">
                  <c:v>0.0</c:v>
                </c:pt>
                <c:pt idx="8379">
                  <c:v>0.0</c:v>
                </c:pt>
                <c:pt idx="8380">
                  <c:v>0.0</c:v>
                </c:pt>
                <c:pt idx="8381">
                  <c:v>0.0</c:v>
                </c:pt>
                <c:pt idx="8382">
                  <c:v>0.0</c:v>
                </c:pt>
                <c:pt idx="8383">
                  <c:v>0.0</c:v>
                </c:pt>
                <c:pt idx="8384">
                  <c:v>0.0</c:v>
                </c:pt>
                <c:pt idx="8385">
                  <c:v>0.0</c:v>
                </c:pt>
                <c:pt idx="8386">
                  <c:v>0.0</c:v>
                </c:pt>
                <c:pt idx="8387">
                  <c:v>0.0</c:v>
                </c:pt>
                <c:pt idx="8388">
                  <c:v>0.0</c:v>
                </c:pt>
                <c:pt idx="8389">
                  <c:v>0.0</c:v>
                </c:pt>
                <c:pt idx="8390">
                  <c:v>0.0</c:v>
                </c:pt>
                <c:pt idx="8391">
                  <c:v>0.0</c:v>
                </c:pt>
                <c:pt idx="8392">
                  <c:v>0.0</c:v>
                </c:pt>
                <c:pt idx="8393">
                  <c:v>0.0</c:v>
                </c:pt>
                <c:pt idx="8394">
                  <c:v>0.0</c:v>
                </c:pt>
                <c:pt idx="8395">
                  <c:v>0.0</c:v>
                </c:pt>
                <c:pt idx="8396">
                  <c:v>0.0</c:v>
                </c:pt>
                <c:pt idx="8397">
                  <c:v>0.0</c:v>
                </c:pt>
                <c:pt idx="8398">
                  <c:v>0.0</c:v>
                </c:pt>
                <c:pt idx="8399">
                  <c:v>0.0</c:v>
                </c:pt>
                <c:pt idx="8400">
                  <c:v>0.0</c:v>
                </c:pt>
                <c:pt idx="8401">
                  <c:v>0.0</c:v>
                </c:pt>
                <c:pt idx="8402">
                  <c:v>0.0</c:v>
                </c:pt>
                <c:pt idx="8403">
                  <c:v>0.0</c:v>
                </c:pt>
                <c:pt idx="8404">
                  <c:v>0.0</c:v>
                </c:pt>
                <c:pt idx="8405">
                  <c:v>0.0</c:v>
                </c:pt>
                <c:pt idx="8406">
                  <c:v>0.0</c:v>
                </c:pt>
                <c:pt idx="8407">
                  <c:v>0.0</c:v>
                </c:pt>
                <c:pt idx="8408">
                  <c:v>0.0</c:v>
                </c:pt>
                <c:pt idx="8409">
                  <c:v>0.0</c:v>
                </c:pt>
                <c:pt idx="8410">
                  <c:v>0.0</c:v>
                </c:pt>
                <c:pt idx="8411">
                  <c:v>0.0</c:v>
                </c:pt>
                <c:pt idx="8412">
                  <c:v>0.0</c:v>
                </c:pt>
                <c:pt idx="8413">
                  <c:v>0.0</c:v>
                </c:pt>
                <c:pt idx="8414">
                  <c:v>0.0</c:v>
                </c:pt>
                <c:pt idx="8415">
                  <c:v>0.0</c:v>
                </c:pt>
                <c:pt idx="8416">
                  <c:v>0.0</c:v>
                </c:pt>
                <c:pt idx="8417">
                  <c:v>0.0</c:v>
                </c:pt>
                <c:pt idx="8418">
                  <c:v>0.0</c:v>
                </c:pt>
                <c:pt idx="8419">
                  <c:v>0.0</c:v>
                </c:pt>
                <c:pt idx="8420">
                  <c:v>0.0</c:v>
                </c:pt>
                <c:pt idx="8421">
                  <c:v>0.0</c:v>
                </c:pt>
                <c:pt idx="8422">
                  <c:v>0.0</c:v>
                </c:pt>
                <c:pt idx="8423">
                  <c:v>0.0</c:v>
                </c:pt>
                <c:pt idx="8424">
                  <c:v>0.0</c:v>
                </c:pt>
                <c:pt idx="8425">
                  <c:v>0.0</c:v>
                </c:pt>
                <c:pt idx="8426">
                  <c:v>0.0</c:v>
                </c:pt>
                <c:pt idx="8427">
                  <c:v>0.0</c:v>
                </c:pt>
                <c:pt idx="8428">
                  <c:v>0.0</c:v>
                </c:pt>
                <c:pt idx="8429">
                  <c:v>0.0</c:v>
                </c:pt>
                <c:pt idx="8430">
                  <c:v>0.0</c:v>
                </c:pt>
                <c:pt idx="8431">
                  <c:v>0.0</c:v>
                </c:pt>
                <c:pt idx="8432">
                  <c:v>0.0</c:v>
                </c:pt>
                <c:pt idx="8433">
                  <c:v>0.0</c:v>
                </c:pt>
                <c:pt idx="8434">
                  <c:v>0.0</c:v>
                </c:pt>
                <c:pt idx="8435">
                  <c:v>0.0</c:v>
                </c:pt>
                <c:pt idx="8436">
                  <c:v>0.0</c:v>
                </c:pt>
                <c:pt idx="8437">
                  <c:v>0.0</c:v>
                </c:pt>
                <c:pt idx="8438">
                  <c:v>0.0</c:v>
                </c:pt>
                <c:pt idx="8439">
                  <c:v>0.0</c:v>
                </c:pt>
                <c:pt idx="8440">
                  <c:v>0.0</c:v>
                </c:pt>
                <c:pt idx="8441">
                  <c:v>0.0</c:v>
                </c:pt>
                <c:pt idx="8442">
                  <c:v>0.0</c:v>
                </c:pt>
                <c:pt idx="8443">
                  <c:v>0.0</c:v>
                </c:pt>
                <c:pt idx="8444">
                  <c:v>0.0</c:v>
                </c:pt>
                <c:pt idx="8445">
                  <c:v>0.0</c:v>
                </c:pt>
                <c:pt idx="8446">
                  <c:v>0.0</c:v>
                </c:pt>
                <c:pt idx="8447">
                  <c:v>0.0</c:v>
                </c:pt>
                <c:pt idx="8448">
                  <c:v>0.0</c:v>
                </c:pt>
                <c:pt idx="8449">
                  <c:v>0.0</c:v>
                </c:pt>
                <c:pt idx="8450">
                  <c:v>0.0</c:v>
                </c:pt>
                <c:pt idx="8451">
                  <c:v>0.0</c:v>
                </c:pt>
                <c:pt idx="8452">
                  <c:v>0.0</c:v>
                </c:pt>
                <c:pt idx="8453">
                  <c:v>0.0</c:v>
                </c:pt>
                <c:pt idx="8454">
                  <c:v>0.0</c:v>
                </c:pt>
                <c:pt idx="8455">
                  <c:v>0.0</c:v>
                </c:pt>
                <c:pt idx="8456">
                  <c:v>0.0</c:v>
                </c:pt>
                <c:pt idx="8457">
                  <c:v>0.0</c:v>
                </c:pt>
                <c:pt idx="8458">
                  <c:v>0.0</c:v>
                </c:pt>
                <c:pt idx="8459">
                  <c:v>0.0</c:v>
                </c:pt>
                <c:pt idx="8460">
                  <c:v>0.0</c:v>
                </c:pt>
                <c:pt idx="8461">
                  <c:v>0.0</c:v>
                </c:pt>
                <c:pt idx="8462">
                  <c:v>0.0</c:v>
                </c:pt>
                <c:pt idx="8463">
                  <c:v>0.0</c:v>
                </c:pt>
                <c:pt idx="8464">
                  <c:v>0.0</c:v>
                </c:pt>
                <c:pt idx="8465">
                  <c:v>0.0</c:v>
                </c:pt>
                <c:pt idx="8466">
                  <c:v>0.0</c:v>
                </c:pt>
                <c:pt idx="8467">
                  <c:v>0.0</c:v>
                </c:pt>
                <c:pt idx="8468">
                  <c:v>0.0</c:v>
                </c:pt>
                <c:pt idx="8469">
                  <c:v>0.0</c:v>
                </c:pt>
                <c:pt idx="8470">
                  <c:v>0.0</c:v>
                </c:pt>
                <c:pt idx="8471">
                  <c:v>0.0</c:v>
                </c:pt>
                <c:pt idx="8472">
                  <c:v>0.0</c:v>
                </c:pt>
                <c:pt idx="8473">
                  <c:v>0.0</c:v>
                </c:pt>
                <c:pt idx="8474">
                  <c:v>0.0</c:v>
                </c:pt>
                <c:pt idx="8475">
                  <c:v>0.0</c:v>
                </c:pt>
                <c:pt idx="8476">
                  <c:v>0.0</c:v>
                </c:pt>
                <c:pt idx="8477">
                  <c:v>0.0</c:v>
                </c:pt>
                <c:pt idx="8478">
                  <c:v>0.0</c:v>
                </c:pt>
                <c:pt idx="8479">
                  <c:v>0.0</c:v>
                </c:pt>
                <c:pt idx="8480">
                  <c:v>0.0</c:v>
                </c:pt>
                <c:pt idx="8481">
                  <c:v>0.0</c:v>
                </c:pt>
                <c:pt idx="8482">
                  <c:v>0.0</c:v>
                </c:pt>
                <c:pt idx="8483">
                  <c:v>0.0</c:v>
                </c:pt>
                <c:pt idx="8484">
                  <c:v>0.0</c:v>
                </c:pt>
                <c:pt idx="8485">
                  <c:v>0.0</c:v>
                </c:pt>
                <c:pt idx="8486">
                  <c:v>0.0</c:v>
                </c:pt>
                <c:pt idx="8487">
                  <c:v>0.0</c:v>
                </c:pt>
                <c:pt idx="8488">
                  <c:v>0.0</c:v>
                </c:pt>
                <c:pt idx="8489">
                  <c:v>0.0</c:v>
                </c:pt>
                <c:pt idx="8490">
                  <c:v>0.0</c:v>
                </c:pt>
                <c:pt idx="8491">
                  <c:v>0.0</c:v>
                </c:pt>
                <c:pt idx="8492">
                  <c:v>0.0</c:v>
                </c:pt>
                <c:pt idx="8493">
                  <c:v>0.0</c:v>
                </c:pt>
                <c:pt idx="8494">
                  <c:v>0.0</c:v>
                </c:pt>
                <c:pt idx="8495">
                  <c:v>0.0</c:v>
                </c:pt>
                <c:pt idx="8496">
                  <c:v>0.0</c:v>
                </c:pt>
                <c:pt idx="8497">
                  <c:v>0.0</c:v>
                </c:pt>
                <c:pt idx="8498">
                  <c:v>0.0</c:v>
                </c:pt>
                <c:pt idx="8499">
                  <c:v>0.0</c:v>
                </c:pt>
                <c:pt idx="8500">
                  <c:v>0.0</c:v>
                </c:pt>
                <c:pt idx="8501">
                  <c:v>0.0</c:v>
                </c:pt>
                <c:pt idx="8502">
                  <c:v>0.0</c:v>
                </c:pt>
                <c:pt idx="8503">
                  <c:v>0.0</c:v>
                </c:pt>
                <c:pt idx="8504">
                  <c:v>0.0</c:v>
                </c:pt>
                <c:pt idx="8505">
                  <c:v>0.0</c:v>
                </c:pt>
                <c:pt idx="8506">
                  <c:v>0.0</c:v>
                </c:pt>
                <c:pt idx="8507">
                  <c:v>0.0</c:v>
                </c:pt>
                <c:pt idx="8508">
                  <c:v>0.0</c:v>
                </c:pt>
                <c:pt idx="8509">
                  <c:v>0.0</c:v>
                </c:pt>
                <c:pt idx="8510">
                  <c:v>0.0</c:v>
                </c:pt>
                <c:pt idx="8511">
                  <c:v>0.0</c:v>
                </c:pt>
                <c:pt idx="8512">
                  <c:v>0.0</c:v>
                </c:pt>
                <c:pt idx="8513">
                  <c:v>0.0</c:v>
                </c:pt>
                <c:pt idx="8514">
                  <c:v>0.0</c:v>
                </c:pt>
                <c:pt idx="8515">
                  <c:v>0.0</c:v>
                </c:pt>
                <c:pt idx="8516">
                  <c:v>0.0</c:v>
                </c:pt>
                <c:pt idx="8517">
                  <c:v>0.0</c:v>
                </c:pt>
                <c:pt idx="8518">
                  <c:v>0.0</c:v>
                </c:pt>
                <c:pt idx="8519">
                  <c:v>0.0</c:v>
                </c:pt>
                <c:pt idx="8520">
                  <c:v>0.0</c:v>
                </c:pt>
                <c:pt idx="8521">
                  <c:v>0.0</c:v>
                </c:pt>
                <c:pt idx="8522">
                  <c:v>0.0</c:v>
                </c:pt>
                <c:pt idx="8523">
                  <c:v>0.0</c:v>
                </c:pt>
                <c:pt idx="8524">
                  <c:v>0.0</c:v>
                </c:pt>
                <c:pt idx="8525">
                  <c:v>0.0</c:v>
                </c:pt>
                <c:pt idx="8526">
                  <c:v>0.0</c:v>
                </c:pt>
                <c:pt idx="8527">
                  <c:v>0.0</c:v>
                </c:pt>
                <c:pt idx="8528">
                  <c:v>0.0</c:v>
                </c:pt>
                <c:pt idx="8529">
                  <c:v>0.0</c:v>
                </c:pt>
                <c:pt idx="8530">
                  <c:v>0.0</c:v>
                </c:pt>
                <c:pt idx="8531">
                  <c:v>0.0</c:v>
                </c:pt>
                <c:pt idx="8532">
                  <c:v>0.0</c:v>
                </c:pt>
                <c:pt idx="8533">
                  <c:v>0.0</c:v>
                </c:pt>
                <c:pt idx="8534">
                  <c:v>0.0</c:v>
                </c:pt>
                <c:pt idx="8535">
                  <c:v>0.0</c:v>
                </c:pt>
                <c:pt idx="8536">
                  <c:v>0.0</c:v>
                </c:pt>
                <c:pt idx="8537">
                  <c:v>0.0</c:v>
                </c:pt>
                <c:pt idx="8538">
                  <c:v>0.0</c:v>
                </c:pt>
                <c:pt idx="8539">
                  <c:v>0.0</c:v>
                </c:pt>
                <c:pt idx="8540">
                  <c:v>0.0</c:v>
                </c:pt>
                <c:pt idx="8541">
                  <c:v>0.0</c:v>
                </c:pt>
                <c:pt idx="8542">
                  <c:v>0.0</c:v>
                </c:pt>
                <c:pt idx="8543">
                  <c:v>0.0</c:v>
                </c:pt>
                <c:pt idx="8544">
                  <c:v>0.0</c:v>
                </c:pt>
                <c:pt idx="8545">
                  <c:v>0.0</c:v>
                </c:pt>
                <c:pt idx="8546">
                  <c:v>0.0</c:v>
                </c:pt>
                <c:pt idx="8547">
                  <c:v>0.0</c:v>
                </c:pt>
                <c:pt idx="8548">
                  <c:v>0.0</c:v>
                </c:pt>
                <c:pt idx="8549">
                  <c:v>0.0</c:v>
                </c:pt>
                <c:pt idx="8550">
                  <c:v>0.0</c:v>
                </c:pt>
                <c:pt idx="8551">
                  <c:v>0.0</c:v>
                </c:pt>
                <c:pt idx="8552">
                  <c:v>0.0</c:v>
                </c:pt>
                <c:pt idx="8553">
                  <c:v>0.0</c:v>
                </c:pt>
                <c:pt idx="8554">
                  <c:v>0.0</c:v>
                </c:pt>
                <c:pt idx="8555">
                  <c:v>0.0</c:v>
                </c:pt>
                <c:pt idx="8556">
                  <c:v>0.0</c:v>
                </c:pt>
                <c:pt idx="8557">
                  <c:v>0.0</c:v>
                </c:pt>
                <c:pt idx="8558">
                  <c:v>0.0</c:v>
                </c:pt>
                <c:pt idx="8559">
                  <c:v>0.0</c:v>
                </c:pt>
                <c:pt idx="8560">
                  <c:v>0.0</c:v>
                </c:pt>
                <c:pt idx="8561">
                  <c:v>0.0</c:v>
                </c:pt>
                <c:pt idx="8562">
                  <c:v>0.0</c:v>
                </c:pt>
                <c:pt idx="8563">
                  <c:v>0.0</c:v>
                </c:pt>
                <c:pt idx="8564">
                  <c:v>0.0</c:v>
                </c:pt>
                <c:pt idx="8565">
                  <c:v>0.0</c:v>
                </c:pt>
                <c:pt idx="8566">
                  <c:v>0.0</c:v>
                </c:pt>
                <c:pt idx="8567">
                  <c:v>0.0</c:v>
                </c:pt>
                <c:pt idx="8568">
                  <c:v>0.0</c:v>
                </c:pt>
                <c:pt idx="8569">
                  <c:v>0.0</c:v>
                </c:pt>
                <c:pt idx="8570">
                  <c:v>0.0</c:v>
                </c:pt>
                <c:pt idx="8571">
                  <c:v>0.0</c:v>
                </c:pt>
                <c:pt idx="8572">
                  <c:v>0.0</c:v>
                </c:pt>
                <c:pt idx="8573">
                  <c:v>0.0</c:v>
                </c:pt>
                <c:pt idx="8574">
                  <c:v>0.0</c:v>
                </c:pt>
                <c:pt idx="8575">
                  <c:v>0.0</c:v>
                </c:pt>
                <c:pt idx="8576">
                  <c:v>0.0</c:v>
                </c:pt>
                <c:pt idx="8577">
                  <c:v>0.0</c:v>
                </c:pt>
                <c:pt idx="8578">
                  <c:v>0.0</c:v>
                </c:pt>
                <c:pt idx="8579">
                  <c:v>0.0</c:v>
                </c:pt>
                <c:pt idx="8580">
                  <c:v>0.0</c:v>
                </c:pt>
                <c:pt idx="8581">
                  <c:v>0.0</c:v>
                </c:pt>
                <c:pt idx="8582">
                  <c:v>0.0</c:v>
                </c:pt>
                <c:pt idx="8583">
                  <c:v>0.0</c:v>
                </c:pt>
                <c:pt idx="8584">
                  <c:v>0.0</c:v>
                </c:pt>
                <c:pt idx="8585">
                  <c:v>0.0</c:v>
                </c:pt>
                <c:pt idx="8586">
                  <c:v>0.0</c:v>
                </c:pt>
                <c:pt idx="8587">
                  <c:v>0.0</c:v>
                </c:pt>
                <c:pt idx="8588">
                  <c:v>0.0</c:v>
                </c:pt>
                <c:pt idx="8589">
                  <c:v>0.0</c:v>
                </c:pt>
                <c:pt idx="8590">
                  <c:v>0.0</c:v>
                </c:pt>
                <c:pt idx="8591">
                  <c:v>0.0</c:v>
                </c:pt>
                <c:pt idx="8592">
                  <c:v>0.0</c:v>
                </c:pt>
                <c:pt idx="8593">
                  <c:v>0.0</c:v>
                </c:pt>
                <c:pt idx="8594">
                  <c:v>0.0</c:v>
                </c:pt>
                <c:pt idx="8595">
                  <c:v>0.0</c:v>
                </c:pt>
                <c:pt idx="8596">
                  <c:v>0.0</c:v>
                </c:pt>
                <c:pt idx="8597">
                  <c:v>0.0</c:v>
                </c:pt>
                <c:pt idx="8598">
                  <c:v>0.0</c:v>
                </c:pt>
                <c:pt idx="8599">
                  <c:v>0.0</c:v>
                </c:pt>
                <c:pt idx="8600">
                  <c:v>0.0</c:v>
                </c:pt>
                <c:pt idx="8601">
                  <c:v>0.0</c:v>
                </c:pt>
                <c:pt idx="8602">
                  <c:v>0.0</c:v>
                </c:pt>
                <c:pt idx="8603">
                  <c:v>0.0</c:v>
                </c:pt>
                <c:pt idx="8604">
                  <c:v>0.0</c:v>
                </c:pt>
                <c:pt idx="8605">
                  <c:v>0.0</c:v>
                </c:pt>
                <c:pt idx="8606">
                  <c:v>0.0</c:v>
                </c:pt>
                <c:pt idx="8607">
                  <c:v>0.0</c:v>
                </c:pt>
                <c:pt idx="8608">
                  <c:v>0.0</c:v>
                </c:pt>
                <c:pt idx="8609">
                  <c:v>0.0</c:v>
                </c:pt>
                <c:pt idx="8610">
                  <c:v>0.0</c:v>
                </c:pt>
                <c:pt idx="8611">
                  <c:v>0.0</c:v>
                </c:pt>
                <c:pt idx="8612">
                  <c:v>0.0</c:v>
                </c:pt>
                <c:pt idx="8613">
                  <c:v>0.0</c:v>
                </c:pt>
                <c:pt idx="8614">
                  <c:v>0.0</c:v>
                </c:pt>
                <c:pt idx="8615">
                  <c:v>0.0</c:v>
                </c:pt>
                <c:pt idx="8616">
                  <c:v>0.0</c:v>
                </c:pt>
                <c:pt idx="8617">
                  <c:v>0.0</c:v>
                </c:pt>
                <c:pt idx="8618">
                  <c:v>0.0</c:v>
                </c:pt>
                <c:pt idx="8619">
                  <c:v>0.0</c:v>
                </c:pt>
                <c:pt idx="8620">
                  <c:v>0.0</c:v>
                </c:pt>
                <c:pt idx="8621">
                  <c:v>0.0</c:v>
                </c:pt>
                <c:pt idx="8622">
                  <c:v>0.0</c:v>
                </c:pt>
                <c:pt idx="8623">
                  <c:v>0.0</c:v>
                </c:pt>
                <c:pt idx="8624">
                  <c:v>0.0</c:v>
                </c:pt>
                <c:pt idx="8625">
                  <c:v>0.0</c:v>
                </c:pt>
                <c:pt idx="8626">
                  <c:v>0.0</c:v>
                </c:pt>
                <c:pt idx="8627">
                  <c:v>0.0</c:v>
                </c:pt>
                <c:pt idx="8628">
                  <c:v>0.0</c:v>
                </c:pt>
                <c:pt idx="8629">
                  <c:v>0.0</c:v>
                </c:pt>
                <c:pt idx="8630">
                  <c:v>0.0</c:v>
                </c:pt>
                <c:pt idx="8631">
                  <c:v>0.0</c:v>
                </c:pt>
                <c:pt idx="8632">
                  <c:v>0.0</c:v>
                </c:pt>
                <c:pt idx="8633">
                  <c:v>0.0</c:v>
                </c:pt>
                <c:pt idx="8634">
                  <c:v>0.0</c:v>
                </c:pt>
                <c:pt idx="8635">
                  <c:v>0.0</c:v>
                </c:pt>
                <c:pt idx="8636">
                  <c:v>0.0</c:v>
                </c:pt>
                <c:pt idx="8637">
                  <c:v>0.0</c:v>
                </c:pt>
                <c:pt idx="8638">
                  <c:v>0.0</c:v>
                </c:pt>
                <c:pt idx="8639">
                  <c:v>0.0</c:v>
                </c:pt>
                <c:pt idx="8640">
                  <c:v>0.0</c:v>
                </c:pt>
                <c:pt idx="8641">
                  <c:v>0.0</c:v>
                </c:pt>
                <c:pt idx="8642">
                  <c:v>0.0</c:v>
                </c:pt>
                <c:pt idx="8643">
                  <c:v>0.0</c:v>
                </c:pt>
                <c:pt idx="8644">
                  <c:v>0.0</c:v>
                </c:pt>
                <c:pt idx="8645">
                  <c:v>0.0</c:v>
                </c:pt>
                <c:pt idx="8646">
                  <c:v>0.0</c:v>
                </c:pt>
                <c:pt idx="8647">
                  <c:v>0.0</c:v>
                </c:pt>
                <c:pt idx="8648">
                  <c:v>0.0</c:v>
                </c:pt>
                <c:pt idx="8649">
                  <c:v>0.0</c:v>
                </c:pt>
                <c:pt idx="8650">
                  <c:v>0.0</c:v>
                </c:pt>
                <c:pt idx="8651">
                  <c:v>0.0</c:v>
                </c:pt>
                <c:pt idx="8652">
                  <c:v>0.0</c:v>
                </c:pt>
                <c:pt idx="8653">
                  <c:v>0.0</c:v>
                </c:pt>
                <c:pt idx="8654">
                  <c:v>0.0</c:v>
                </c:pt>
                <c:pt idx="8655">
                  <c:v>0.0</c:v>
                </c:pt>
                <c:pt idx="8656">
                  <c:v>0.0</c:v>
                </c:pt>
                <c:pt idx="8657">
                  <c:v>0.0</c:v>
                </c:pt>
                <c:pt idx="8658">
                  <c:v>0.0</c:v>
                </c:pt>
                <c:pt idx="8659">
                  <c:v>0.0</c:v>
                </c:pt>
                <c:pt idx="8660">
                  <c:v>0.0</c:v>
                </c:pt>
                <c:pt idx="8661">
                  <c:v>0.0</c:v>
                </c:pt>
                <c:pt idx="8662">
                  <c:v>0.0</c:v>
                </c:pt>
                <c:pt idx="8663">
                  <c:v>0.0</c:v>
                </c:pt>
                <c:pt idx="8664">
                  <c:v>0.0</c:v>
                </c:pt>
                <c:pt idx="8665">
                  <c:v>0.0</c:v>
                </c:pt>
                <c:pt idx="8666">
                  <c:v>0.0</c:v>
                </c:pt>
                <c:pt idx="8667">
                  <c:v>0.0</c:v>
                </c:pt>
                <c:pt idx="8668">
                  <c:v>0.0</c:v>
                </c:pt>
                <c:pt idx="8669">
                  <c:v>0.0</c:v>
                </c:pt>
                <c:pt idx="8670">
                  <c:v>0.0</c:v>
                </c:pt>
                <c:pt idx="8671">
                  <c:v>0.0</c:v>
                </c:pt>
                <c:pt idx="8672">
                  <c:v>0.0</c:v>
                </c:pt>
                <c:pt idx="8673">
                  <c:v>0.0</c:v>
                </c:pt>
                <c:pt idx="8674">
                  <c:v>0.0</c:v>
                </c:pt>
                <c:pt idx="8675">
                  <c:v>0.0</c:v>
                </c:pt>
                <c:pt idx="8676">
                  <c:v>0.0</c:v>
                </c:pt>
                <c:pt idx="8677">
                  <c:v>0.0</c:v>
                </c:pt>
                <c:pt idx="8678">
                  <c:v>0.0</c:v>
                </c:pt>
                <c:pt idx="8679">
                  <c:v>0.0</c:v>
                </c:pt>
                <c:pt idx="8680">
                  <c:v>0.0</c:v>
                </c:pt>
                <c:pt idx="8681">
                  <c:v>0.0</c:v>
                </c:pt>
                <c:pt idx="8682">
                  <c:v>0.0</c:v>
                </c:pt>
                <c:pt idx="8683">
                  <c:v>0.0</c:v>
                </c:pt>
                <c:pt idx="8684">
                  <c:v>0.0</c:v>
                </c:pt>
                <c:pt idx="8685">
                  <c:v>0.0</c:v>
                </c:pt>
                <c:pt idx="8686">
                  <c:v>0.0</c:v>
                </c:pt>
                <c:pt idx="8687">
                  <c:v>0.0</c:v>
                </c:pt>
                <c:pt idx="8688">
                  <c:v>0.0</c:v>
                </c:pt>
                <c:pt idx="8689">
                  <c:v>0.0</c:v>
                </c:pt>
                <c:pt idx="8690">
                  <c:v>0.0</c:v>
                </c:pt>
                <c:pt idx="8691">
                  <c:v>0.0</c:v>
                </c:pt>
                <c:pt idx="8692">
                  <c:v>0.0</c:v>
                </c:pt>
                <c:pt idx="8693">
                  <c:v>0.0</c:v>
                </c:pt>
                <c:pt idx="8694">
                  <c:v>0.0</c:v>
                </c:pt>
                <c:pt idx="8695">
                  <c:v>0.0</c:v>
                </c:pt>
                <c:pt idx="8696">
                  <c:v>0.0</c:v>
                </c:pt>
                <c:pt idx="8697">
                  <c:v>0.0</c:v>
                </c:pt>
                <c:pt idx="8698">
                  <c:v>0.0</c:v>
                </c:pt>
                <c:pt idx="8699">
                  <c:v>0.0</c:v>
                </c:pt>
                <c:pt idx="8700">
                  <c:v>0.0</c:v>
                </c:pt>
                <c:pt idx="8701">
                  <c:v>0.0</c:v>
                </c:pt>
                <c:pt idx="8702">
                  <c:v>0.0</c:v>
                </c:pt>
                <c:pt idx="8703">
                  <c:v>0.0</c:v>
                </c:pt>
                <c:pt idx="8704">
                  <c:v>0.0</c:v>
                </c:pt>
                <c:pt idx="8705">
                  <c:v>0.0</c:v>
                </c:pt>
                <c:pt idx="8706">
                  <c:v>0.0</c:v>
                </c:pt>
                <c:pt idx="8707">
                  <c:v>0.0</c:v>
                </c:pt>
                <c:pt idx="8708">
                  <c:v>0.0</c:v>
                </c:pt>
                <c:pt idx="8709">
                  <c:v>0.0</c:v>
                </c:pt>
                <c:pt idx="8710">
                  <c:v>0.0</c:v>
                </c:pt>
                <c:pt idx="8711">
                  <c:v>0.0</c:v>
                </c:pt>
                <c:pt idx="8712">
                  <c:v>0.0</c:v>
                </c:pt>
                <c:pt idx="8713">
                  <c:v>0.0</c:v>
                </c:pt>
                <c:pt idx="8714">
                  <c:v>0.0</c:v>
                </c:pt>
                <c:pt idx="8715">
                  <c:v>0.0</c:v>
                </c:pt>
                <c:pt idx="8716">
                  <c:v>0.0</c:v>
                </c:pt>
                <c:pt idx="8717">
                  <c:v>0.0</c:v>
                </c:pt>
                <c:pt idx="8718">
                  <c:v>0.0</c:v>
                </c:pt>
                <c:pt idx="8719">
                  <c:v>0.0</c:v>
                </c:pt>
                <c:pt idx="8720">
                  <c:v>0.0</c:v>
                </c:pt>
                <c:pt idx="8721">
                  <c:v>0.0</c:v>
                </c:pt>
                <c:pt idx="8722">
                  <c:v>0.0</c:v>
                </c:pt>
                <c:pt idx="8723">
                  <c:v>0.0</c:v>
                </c:pt>
                <c:pt idx="8724">
                  <c:v>0.0</c:v>
                </c:pt>
                <c:pt idx="8725">
                  <c:v>0.0</c:v>
                </c:pt>
                <c:pt idx="8726">
                  <c:v>0.0</c:v>
                </c:pt>
                <c:pt idx="8727">
                  <c:v>0.0</c:v>
                </c:pt>
                <c:pt idx="8728">
                  <c:v>0.0</c:v>
                </c:pt>
                <c:pt idx="8729">
                  <c:v>0.0</c:v>
                </c:pt>
                <c:pt idx="8730">
                  <c:v>0.0</c:v>
                </c:pt>
                <c:pt idx="8731">
                  <c:v>0.0</c:v>
                </c:pt>
                <c:pt idx="8732">
                  <c:v>0.0</c:v>
                </c:pt>
                <c:pt idx="8733">
                  <c:v>0.0</c:v>
                </c:pt>
                <c:pt idx="8734">
                  <c:v>0.0</c:v>
                </c:pt>
                <c:pt idx="8735">
                  <c:v>0.0</c:v>
                </c:pt>
                <c:pt idx="8736">
                  <c:v>0.0</c:v>
                </c:pt>
                <c:pt idx="8737">
                  <c:v>0.0</c:v>
                </c:pt>
                <c:pt idx="8738">
                  <c:v>0.0</c:v>
                </c:pt>
                <c:pt idx="8739">
                  <c:v>0.0</c:v>
                </c:pt>
                <c:pt idx="8740">
                  <c:v>0.0</c:v>
                </c:pt>
                <c:pt idx="8741">
                  <c:v>0.0</c:v>
                </c:pt>
                <c:pt idx="8742">
                  <c:v>0.0</c:v>
                </c:pt>
                <c:pt idx="8743">
                  <c:v>0.0</c:v>
                </c:pt>
                <c:pt idx="8744">
                  <c:v>0.0</c:v>
                </c:pt>
                <c:pt idx="8745">
                  <c:v>0.0</c:v>
                </c:pt>
                <c:pt idx="8746">
                  <c:v>0.0</c:v>
                </c:pt>
                <c:pt idx="8747">
                  <c:v>0.0</c:v>
                </c:pt>
                <c:pt idx="8748">
                  <c:v>0.0</c:v>
                </c:pt>
                <c:pt idx="8749">
                  <c:v>0.0</c:v>
                </c:pt>
                <c:pt idx="8750">
                  <c:v>0.0</c:v>
                </c:pt>
                <c:pt idx="8751">
                  <c:v>0.0</c:v>
                </c:pt>
                <c:pt idx="8752">
                  <c:v>0.0</c:v>
                </c:pt>
                <c:pt idx="8753">
                  <c:v>0.0</c:v>
                </c:pt>
                <c:pt idx="8754">
                  <c:v>0.0</c:v>
                </c:pt>
                <c:pt idx="8755">
                  <c:v>0.0</c:v>
                </c:pt>
                <c:pt idx="8756">
                  <c:v>0.0</c:v>
                </c:pt>
                <c:pt idx="8757">
                  <c:v>0.0</c:v>
                </c:pt>
                <c:pt idx="8758">
                  <c:v>0.0</c:v>
                </c:pt>
                <c:pt idx="8759">
                  <c:v>0.0</c:v>
                </c:pt>
                <c:pt idx="8760">
                  <c:v>0.0</c:v>
                </c:pt>
                <c:pt idx="8761">
                  <c:v>0.0</c:v>
                </c:pt>
                <c:pt idx="8762">
                  <c:v>0.0</c:v>
                </c:pt>
                <c:pt idx="8763">
                  <c:v>0.0</c:v>
                </c:pt>
                <c:pt idx="8764">
                  <c:v>0.0</c:v>
                </c:pt>
                <c:pt idx="8765">
                  <c:v>0.0</c:v>
                </c:pt>
                <c:pt idx="8766">
                  <c:v>0.0</c:v>
                </c:pt>
                <c:pt idx="8767">
                  <c:v>0.0</c:v>
                </c:pt>
                <c:pt idx="8768">
                  <c:v>0.0</c:v>
                </c:pt>
                <c:pt idx="8769">
                  <c:v>0.0</c:v>
                </c:pt>
                <c:pt idx="8770">
                  <c:v>0.0</c:v>
                </c:pt>
                <c:pt idx="8771">
                  <c:v>0.0</c:v>
                </c:pt>
                <c:pt idx="8772">
                  <c:v>0.0</c:v>
                </c:pt>
                <c:pt idx="8773">
                  <c:v>0.0</c:v>
                </c:pt>
                <c:pt idx="8774">
                  <c:v>0.0</c:v>
                </c:pt>
                <c:pt idx="8775">
                  <c:v>0.0</c:v>
                </c:pt>
                <c:pt idx="8776">
                  <c:v>0.0</c:v>
                </c:pt>
                <c:pt idx="8777">
                  <c:v>0.0</c:v>
                </c:pt>
                <c:pt idx="8778">
                  <c:v>0.0</c:v>
                </c:pt>
                <c:pt idx="8779">
                  <c:v>0.0</c:v>
                </c:pt>
                <c:pt idx="8780">
                  <c:v>0.0</c:v>
                </c:pt>
                <c:pt idx="8781">
                  <c:v>0.0</c:v>
                </c:pt>
                <c:pt idx="8782">
                  <c:v>0.0</c:v>
                </c:pt>
                <c:pt idx="8783">
                  <c:v>0.0</c:v>
                </c:pt>
                <c:pt idx="8784">
                  <c:v>0.0</c:v>
                </c:pt>
                <c:pt idx="8785">
                  <c:v>0.0</c:v>
                </c:pt>
                <c:pt idx="8786">
                  <c:v>0.0</c:v>
                </c:pt>
                <c:pt idx="8787">
                  <c:v>0.0</c:v>
                </c:pt>
                <c:pt idx="8788">
                  <c:v>0.0</c:v>
                </c:pt>
                <c:pt idx="8789">
                  <c:v>0.0</c:v>
                </c:pt>
                <c:pt idx="8790">
                  <c:v>0.0</c:v>
                </c:pt>
                <c:pt idx="8791">
                  <c:v>0.0</c:v>
                </c:pt>
                <c:pt idx="8792">
                  <c:v>0.0</c:v>
                </c:pt>
                <c:pt idx="8793">
                  <c:v>0.0</c:v>
                </c:pt>
                <c:pt idx="8794">
                  <c:v>0.0</c:v>
                </c:pt>
                <c:pt idx="8795">
                  <c:v>0.0</c:v>
                </c:pt>
                <c:pt idx="8796">
                  <c:v>0.0</c:v>
                </c:pt>
                <c:pt idx="8797">
                  <c:v>0.0</c:v>
                </c:pt>
                <c:pt idx="8798">
                  <c:v>0.0</c:v>
                </c:pt>
                <c:pt idx="8799">
                  <c:v>0.0</c:v>
                </c:pt>
                <c:pt idx="8800">
                  <c:v>0.0</c:v>
                </c:pt>
                <c:pt idx="8801">
                  <c:v>0.0</c:v>
                </c:pt>
                <c:pt idx="8802">
                  <c:v>0.0</c:v>
                </c:pt>
                <c:pt idx="8803">
                  <c:v>0.0</c:v>
                </c:pt>
                <c:pt idx="8804">
                  <c:v>0.0</c:v>
                </c:pt>
                <c:pt idx="8805">
                  <c:v>0.0</c:v>
                </c:pt>
                <c:pt idx="8806">
                  <c:v>0.0</c:v>
                </c:pt>
                <c:pt idx="8807">
                  <c:v>0.0</c:v>
                </c:pt>
                <c:pt idx="8808">
                  <c:v>0.0</c:v>
                </c:pt>
                <c:pt idx="8809">
                  <c:v>0.0</c:v>
                </c:pt>
                <c:pt idx="8810">
                  <c:v>0.0</c:v>
                </c:pt>
                <c:pt idx="8811">
                  <c:v>0.0</c:v>
                </c:pt>
                <c:pt idx="8812">
                  <c:v>0.0</c:v>
                </c:pt>
                <c:pt idx="8813">
                  <c:v>0.0</c:v>
                </c:pt>
                <c:pt idx="8814">
                  <c:v>0.0</c:v>
                </c:pt>
                <c:pt idx="8815">
                  <c:v>0.0</c:v>
                </c:pt>
                <c:pt idx="8816">
                  <c:v>0.0</c:v>
                </c:pt>
                <c:pt idx="8817">
                  <c:v>0.0</c:v>
                </c:pt>
                <c:pt idx="8818">
                  <c:v>0.0</c:v>
                </c:pt>
                <c:pt idx="8819">
                  <c:v>0.0</c:v>
                </c:pt>
                <c:pt idx="8820">
                  <c:v>0.0</c:v>
                </c:pt>
                <c:pt idx="8821">
                  <c:v>0.0</c:v>
                </c:pt>
                <c:pt idx="8822">
                  <c:v>0.0</c:v>
                </c:pt>
                <c:pt idx="8823">
                  <c:v>0.0</c:v>
                </c:pt>
                <c:pt idx="8824">
                  <c:v>0.0</c:v>
                </c:pt>
                <c:pt idx="8825">
                  <c:v>0.0</c:v>
                </c:pt>
                <c:pt idx="8826">
                  <c:v>0.0</c:v>
                </c:pt>
                <c:pt idx="8827">
                  <c:v>0.0</c:v>
                </c:pt>
                <c:pt idx="8828">
                  <c:v>0.0</c:v>
                </c:pt>
                <c:pt idx="8829">
                  <c:v>0.0</c:v>
                </c:pt>
                <c:pt idx="8830">
                  <c:v>0.0</c:v>
                </c:pt>
                <c:pt idx="8831">
                  <c:v>0.0</c:v>
                </c:pt>
                <c:pt idx="8832">
                  <c:v>0.0</c:v>
                </c:pt>
                <c:pt idx="8833">
                  <c:v>0.0</c:v>
                </c:pt>
                <c:pt idx="8834">
                  <c:v>0.0</c:v>
                </c:pt>
                <c:pt idx="8835">
                  <c:v>0.0</c:v>
                </c:pt>
                <c:pt idx="8836">
                  <c:v>0.0</c:v>
                </c:pt>
                <c:pt idx="8837">
                  <c:v>0.0</c:v>
                </c:pt>
                <c:pt idx="8838">
                  <c:v>0.0</c:v>
                </c:pt>
                <c:pt idx="8839">
                  <c:v>0.0</c:v>
                </c:pt>
                <c:pt idx="8840">
                  <c:v>0.0</c:v>
                </c:pt>
                <c:pt idx="8841">
                  <c:v>0.0</c:v>
                </c:pt>
                <c:pt idx="8842">
                  <c:v>0.0</c:v>
                </c:pt>
                <c:pt idx="8843">
                  <c:v>0.0</c:v>
                </c:pt>
                <c:pt idx="8844">
                  <c:v>0.0</c:v>
                </c:pt>
                <c:pt idx="8845">
                  <c:v>0.0</c:v>
                </c:pt>
                <c:pt idx="8846">
                  <c:v>0.0</c:v>
                </c:pt>
                <c:pt idx="8847">
                  <c:v>0.0</c:v>
                </c:pt>
                <c:pt idx="8848">
                  <c:v>0.0</c:v>
                </c:pt>
                <c:pt idx="8849">
                  <c:v>0.0</c:v>
                </c:pt>
                <c:pt idx="8850">
                  <c:v>0.0</c:v>
                </c:pt>
                <c:pt idx="8851">
                  <c:v>0.0</c:v>
                </c:pt>
                <c:pt idx="8852">
                  <c:v>0.0</c:v>
                </c:pt>
                <c:pt idx="8853">
                  <c:v>0.0</c:v>
                </c:pt>
                <c:pt idx="8854">
                  <c:v>0.0</c:v>
                </c:pt>
                <c:pt idx="8855">
                  <c:v>0.0</c:v>
                </c:pt>
                <c:pt idx="8856">
                  <c:v>0.0</c:v>
                </c:pt>
                <c:pt idx="8857">
                  <c:v>0.0</c:v>
                </c:pt>
                <c:pt idx="8858">
                  <c:v>0.0</c:v>
                </c:pt>
                <c:pt idx="8859">
                  <c:v>0.0</c:v>
                </c:pt>
                <c:pt idx="8860">
                  <c:v>0.0</c:v>
                </c:pt>
                <c:pt idx="8861">
                  <c:v>0.0</c:v>
                </c:pt>
                <c:pt idx="8862">
                  <c:v>0.0</c:v>
                </c:pt>
                <c:pt idx="8863">
                  <c:v>0.0</c:v>
                </c:pt>
                <c:pt idx="8864">
                  <c:v>0.0</c:v>
                </c:pt>
                <c:pt idx="8865">
                  <c:v>0.0</c:v>
                </c:pt>
                <c:pt idx="8866">
                  <c:v>0.0</c:v>
                </c:pt>
                <c:pt idx="8867">
                  <c:v>0.0</c:v>
                </c:pt>
                <c:pt idx="8868">
                  <c:v>0.0</c:v>
                </c:pt>
                <c:pt idx="8869">
                  <c:v>0.0</c:v>
                </c:pt>
                <c:pt idx="8870">
                  <c:v>0.0</c:v>
                </c:pt>
                <c:pt idx="8871">
                  <c:v>0.0</c:v>
                </c:pt>
                <c:pt idx="8872">
                  <c:v>0.0</c:v>
                </c:pt>
                <c:pt idx="8873">
                  <c:v>0.0</c:v>
                </c:pt>
                <c:pt idx="8874">
                  <c:v>0.0</c:v>
                </c:pt>
                <c:pt idx="8875">
                  <c:v>0.0</c:v>
                </c:pt>
                <c:pt idx="8876">
                  <c:v>0.0</c:v>
                </c:pt>
                <c:pt idx="8877">
                  <c:v>0.0</c:v>
                </c:pt>
                <c:pt idx="8878">
                  <c:v>0.0</c:v>
                </c:pt>
                <c:pt idx="8879">
                  <c:v>0.0</c:v>
                </c:pt>
                <c:pt idx="8880">
                  <c:v>0.0</c:v>
                </c:pt>
                <c:pt idx="8881">
                  <c:v>0.0</c:v>
                </c:pt>
                <c:pt idx="8882">
                  <c:v>0.0</c:v>
                </c:pt>
                <c:pt idx="8883">
                  <c:v>0.0</c:v>
                </c:pt>
                <c:pt idx="8884">
                  <c:v>0.0</c:v>
                </c:pt>
                <c:pt idx="8885">
                  <c:v>0.0</c:v>
                </c:pt>
                <c:pt idx="8886">
                  <c:v>0.0</c:v>
                </c:pt>
                <c:pt idx="8887">
                  <c:v>0.0</c:v>
                </c:pt>
                <c:pt idx="8888">
                  <c:v>0.0</c:v>
                </c:pt>
                <c:pt idx="8889">
                  <c:v>0.0</c:v>
                </c:pt>
                <c:pt idx="8890">
                  <c:v>0.0</c:v>
                </c:pt>
                <c:pt idx="8891">
                  <c:v>0.0</c:v>
                </c:pt>
                <c:pt idx="8892">
                  <c:v>0.0</c:v>
                </c:pt>
                <c:pt idx="8893">
                  <c:v>0.0</c:v>
                </c:pt>
                <c:pt idx="8894">
                  <c:v>0.0</c:v>
                </c:pt>
                <c:pt idx="8895">
                  <c:v>0.0</c:v>
                </c:pt>
                <c:pt idx="8896">
                  <c:v>0.0</c:v>
                </c:pt>
                <c:pt idx="8897">
                  <c:v>0.0</c:v>
                </c:pt>
                <c:pt idx="8898">
                  <c:v>0.0</c:v>
                </c:pt>
                <c:pt idx="8899">
                  <c:v>0.0</c:v>
                </c:pt>
                <c:pt idx="8900">
                  <c:v>0.0</c:v>
                </c:pt>
                <c:pt idx="8901">
                  <c:v>0.0</c:v>
                </c:pt>
                <c:pt idx="8902">
                  <c:v>0.0</c:v>
                </c:pt>
                <c:pt idx="8903">
                  <c:v>0.0</c:v>
                </c:pt>
                <c:pt idx="8904">
                  <c:v>0.0</c:v>
                </c:pt>
                <c:pt idx="8905">
                  <c:v>0.0</c:v>
                </c:pt>
                <c:pt idx="8906">
                  <c:v>0.0</c:v>
                </c:pt>
                <c:pt idx="8907">
                  <c:v>0.0</c:v>
                </c:pt>
                <c:pt idx="8908">
                  <c:v>0.0</c:v>
                </c:pt>
                <c:pt idx="8909">
                  <c:v>0.0</c:v>
                </c:pt>
                <c:pt idx="8910">
                  <c:v>0.0</c:v>
                </c:pt>
                <c:pt idx="8911">
                  <c:v>0.0</c:v>
                </c:pt>
                <c:pt idx="8912">
                  <c:v>0.0</c:v>
                </c:pt>
                <c:pt idx="8913">
                  <c:v>0.0</c:v>
                </c:pt>
                <c:pt idx="8914">
                  <c:v>0.0</c:v>
                </c:pt>
                <c:pt idx="8915">
                  <c:v>0.0</c:v>
                </c:pt>
                <c:pt idx="8916">
                  <c:v>0.0</c:v>
                </c:pt>
                <c:pt idx="8917">
                  <c:v>0.0</c:v>
                </c:pt>
                <c:pt idx="8918">
                  <c:v>0.0</c:v>
                </c:pt>
                <c:pt idx="8919">
                  <c:v>0.0</c:v>
                </c:pt>
                <c:pt idx="8920">
                  <c:v>0.0</c:v>
                </c:pt>
                <c:pt idx="8921">
                  <c:v>0.0</c:v>
                </c:pt>
                <c:pt idx="8922">
                  <c:v>0.0</c:v>
                </c:pt>
                <c:pt idx="8923">
                  <c:v>0.0</c:v>
                </c:pt>
                <c:pt idx="8924">
                  <c:v>0.0</c:v>
                </c:pt>
                <c:pt idx="8925">
                  <c:v>0.0</c:v>
                </c:pt>
                <c:pt idx="8926">
                  <c:v>0.0</c:v>
                </c:pt>
                <c:pt idx="8927">
                  <c:v>0.0</c:v>
                </c:pt>
                <c:pt idx="8928">
                  <c:v>0.0</c:v>
                </c:pt>
                <c:pt idx="8929">
                  <c:v>0.0</c:v>
                </c:pt>
                <c:pt idx="8930">
                  <c:v>0.0</c:v>
                </c:pt>
                <c:pt idx="8931">
                  <c:v>0.0</c:v>
                </c:pt>
                <c:pt idx="8932">
                  <c:v>0.0</c:v>
                </c:pt>
                <c:pt idx="8933">
                  <c:v>0.0</c:v>
                </c:pt>
                <c:pt idx="8934">
                  <c:v>0.0</c:v>
                </c:pt>
                <c:pt idx="8935">
                  <c:v>0.0</c:v>
                </c:pt>
                <c:pt idx="8936">
                  <c:v>0.0</c:v>
                </c:pt>
                <c:pt idx="8937">
                  <c:v>0.0</c:v>
                </c:pt>
                <c:pt idx="8938">
                  <c:v>0.0</c:v>
                </c:pt>
                <c:pt idx="8939">
                  <c:v>0.0</c:v>
                </c:pt>
                <c:pt idx="8940">
                  <c:v>0.0</c:v>
                </c:pt>
                <c:pt idx="8941">
                  <c:v>0.0</c:v>
                </c:pt>
                <c:pt idx="8942">
                  <c:v>0.0</c:v>
                </c:pt>
                <c:pt idx="8943">
                  <c:v>0.0</c:v>
                </c:pt>
                <c:pt idx="8944">
                  <c:v>0.0</c:v>
                </c:pt>
                <c:pt idx="8945">
                  <c:v>0.0</c:v>
                </c:pt>
                <c:pt idx="8946">
                  <c:v>0.0</c:v>
                </c:pt>
                <c:pt idx="8947">
                  <c:v>0.0</c:v>
                </c:pt>
                <c:pt idx="8948">
                  <c:v>0.0</c:v>
                </c:pt>
                <c:pt idx="8949">
                  <c:v>0.0</c:v>
                </c:pt>
                <c:pt idx="8950">
                  <c:v>0.0</c:v>
                </c:pt>
                <c:pt idx="8951">
                  <c:v>0.0</c:v>
                </c:pt>
                <c:pt idx="8952">
                  <c:v>0.0</c:v>
                </c:pt>
                <c:pt idx="8953">
                  <c:v>0.0</c:v>
                </c:pt>
                <c:pt idx="8954">
                  <c:v>0.0</c:v>
                </c:pt>
                <c:pt idx="8955">
                  <c:v>0.0</c:v>
                </c:pt>
                <c:pt idx="8956">
                  <c:v>0.0</c:v>
                </c:pt>
                <c:pt idx="8957">
                  <c:v>0.0</c:v>
                </c:pt>
                <c:pt idx="8958">
                  <c:v>0.0</c:v>
                </c:pt>
                <c:pt idx="8959">
                  <c:v>0.0</c:v>
                </c:pt>
                <c:pt idx="8960">
                  <c:v>0.0</c:v>
                </c:pt>
                <c:pt idx="8961">
                  <c:v>0.0</c:v>
                </c:pt>
                <c:pt idx="8962">
                  <c:v>0.0</c:v>
                </c:pt>
                <c:pt idx="8963">
                  <c:v>0.0</c:v>
                </c:pt>
                <c:pt idx="8964">
                  <c:v>0.0</c:v>
                </c:pt>
                <c:pt idx="8965">
                  <c:v>0.0</c:v>
                </c:pt>
                <c:pt idx="8966">
                  <c:v>0.0</c:v>
                </c:pt>
                <c:pt idx="8967">
                  <c:v>0.0</c:v>
                </c:pt>
                <c:pt idx="8968">
                  <c:v>0.0</c:v>
                </c:pt>
                <c:pt idx="8969">
                  <c:v>0.0</c:v>
                </c:pt>
                <c:pt idx="8970">
                  <c:v>0.0</c:v>
                </c:pt>
                <c:pt idx="8971">
                  <c:v>0.0</c:v>
                </c:pt>
                <c:pt idx="8972">
                  <c:v>0.0</c:v>
                </c:pt>
                <c:pt idx="8973">
                  <c:v>0.0</c:v>
                </c:pt>
                <c:pt idx="8974">
                  <c:v>0.0</c:v>
                </c:pt>
                <c:pt idx="8975">
                  <c:v>0.0</c:v>
                </c:pt>
                <c:pt idx="8976">
                  <c:v>0.0</c:v>
                </c:pt>
                <c:pt idx="8977">
                  <c:v>0.0</c:v>
                </c:pt>
                <c:pt idx="8978">
                  <c:v>0.0</c:v>
                </c:pt>
                <c:pt idx="8979">
                  <c:v>0.0</c:v>
                </c:pt>
                <c:pt idx="8980">
                  <c:v>0.0</c:v>
                </c:pt>
                <c:pt idx="8981">
                  <c:v>0.0</c:v>
                </c:pt>
                <c:pt idx="8982">
                  <c:v>0.0</c:v>
                </c:pt>
                <c:pt idx="8983">
                  <c:v>0.0</c:v>
                </c:pt>
                <c:pt idx="8984">
                  <c:v>0.0</c:v>
                </c:pt>
                <c:pt idx="8985">
                  <c:v>0.0</c:v>
                </c:pt>
                <c:pt idx="8986">
                  <c:v>0.0</c:v>
                </c:pt>
                <c:pt idx="8987">
                  <c:v>0.0</c:v>
                </c:pt>
                <c:pt idx="8988">
                  <c:v>0.0</c:v>
                </c:pt>
                <c:pt idx="8989">
                  <c:v>0.0</c:v>
                </c:pt>
                <c:pt idx="8990">
                  <c:v>0.0</c:v>
                </c:pt>
                <c:pt idx="8991">
                  <c:v>0.0</c:v>
                </c:pt>
                <c:pt idx="8992">
                  <c:v>0.0</c:v>
                </c:pt>
                <c:pt idx="8993">
                  <c:v>0.0</c:v>
                </c:pt>
                <c:pt idx="8994">
                  <c:v>0.0</c:v>
                </c:pt>
                <c:pt idx="8995">
                  <c:v>0.0</c:v>
                </c:pt>
                <c:pt idx="8996">
                  <c:v>0.0</c:v>
                </c:pt>
                <c:pt idx="8997">
                  <c:v>0.0</c:v>
                </c:pt>
                <c:pt idx="8998">
                  <c:v>0.0</c:v>
                </c:pt>
                <c:pt idx="8999">
                  <c:v>0.0</c:v>
                </c:pt>
                <c:pt idx="9000">
                  <c:v>0.0</c:v>
                </c:pt>
                <c:pt idx="9001">
                  <c:v>0.0</c:v>
                </c:pt>
                <c:pt idx="9002">
                  <c:v>0.0</c:v>
                </c:pt>
                <c:pt idx="9003">
                  <c:v>0.0</c:v>
                </c:pt>
                <c:pt idx="9004">
                  <c:v>0.0</c:v>
                </c:pt>
                <c:pt idx="9005">
                  <c:v>0.0</c:v>
                </c:pt>
                <c:pt idx="9006">
                  <c:v>0.0</c:v>
                </c:pt>
                <c:pt idx="9007">
                  <c:v>0.0</c:v>
                </c:pt>
                <c:pt idx="9008">
                  <c:v>0.0</c:v>
                </c:pt>
                <c:pt idx="9009">
                  <c:v>0.0</c:v>
                </c:pt>
                <c:pt idx="9010">
                  <c:v>0.0</c:v>
                </c:pt>
                <c:pt idx="9011">
                  <c:v>0.0</c:v>
                </c:pt>
                <c:pt idx="9012">
                  <c:v>0.0</c:v>
                </c:pt>
                <c:pt idx="9013">
                  <c:v>0.0</c:v>
                </c:pt>
                <c:pt idx="9014">
                  <c:v>0.0</c:v>
                </c:pt>
                <c:pt idx="9015">
                  <c:v>0.0</c:v>
                </c:pt>
                <c:pt idx="9016">
                  <c:v>0.0</c:v>
                </c:pt>
                <c:pt idx="9017">
                  <c:v>0.0</c:v>
                </c:pt>
                <c:pt idx="9018">
                  <c:v>0.0</c:v>
                </c:pt>
                <c:pt idx="9019">
                  <c:v>0.0</c:v>
                </c:pt>
                <c:pt idx="9020">
                  <c:v>0.0</c:v>
                </c:pt>
                <c:pt idx="9021">
                  <c:v>0.0</c:v>
                </c:pt>
                <c:pt idx="9022">
                  <c:v>0.0</c:v>
                </c:pt>
                <c:pt idx="9023">
                  <c:v>0.0</c:v>
                </c:pt>
                <c:pt idx="9024">
                  <c:v>0.0</c:v>
                </c:pt>
                <c:pt idx="9025">
                  <c:v>0.0</c:v>
                </c:pt>
                <c:pt idx="9026">
                  <c:v>0.0</c:v>
                </c:pt>
                <c:pt idx="9027">
                  <c:v>0.0</c:v>
                </c:pt>
                <c:pt idx="9028">
                  <c:v>0.0</c:v>
                </c:pt>
                <c:pt idx="9029">
                  <c:v>0.0</c:v>
                </c:pt>
                <c:pt idx="9030">
                  <c:v>0.0</c:v>
                </c:pt>
                <c:pt idx="9031">
                  <c:v>0.0</c:v>
                </c:pt>
                <c:pt idx="9032">
                  <c:v>0.0</c:v>
                </c:pt>
                <c:pt idx="9033">
                  <c:v>0.0</c:v>
                </c:pt>
                <c:pt idx="9034">
                  <c:v>0.0</c:v>
                </c:pt>
                <c:pt idx="9035">
                  <c:v>0.0</c:v>
                </c:pt>
                <c:pt idx="9036">
                  <c:v>0.0</c:v>
                </c:pt>
                <c:pt idx="9037">
                  <c:v>0.0</c:v>
                </c:pt>
                <c:pt idx="9038">
                  <c:v>0.0</c:v>
                </c:pt>
                <c:pt idx="9039">
                  <c:v>0.0</c:v>
                </c:pt>
                <c:pt idx="9040">
                  <c:v>0.0</c:v>
                </c:pt>
                <c:pt idx="9041">
                  <c:v>0.0</c:v>
                </c:pt>
                <c:pt idx="9042">
                  <c:v>0.0</c:v>
                </c:pt>
                <c:pt idx="9043">
                  <c:v>0.0</c:v>
                </c:pt>
                <c:pt idx="9044">
                  <c:v>0.0</c:v>
                </c:pt>
                <c:pt idx="9045">
                  <c:v>0.0</c:v>
                </c:pt>
                <c:pt idx="9046">
                  <c:v>0.0</c:v>
                </c:pt>
                <c:pt idx="9047">
                  <c:v>0.0</c:v>
                </c:pt>
                <c:pt idx="9048">
                  <c:v>0.0</c:v>
                </c:pt>
                <c:pt idx="9049">
                  <c:v>0.0</c:v>
                </c:pt>
                <c:pt idx="9050">
                  <c:v>0.0</c:v>
                </c:pt>
                <c:pt idx="9051">
                  <c:v>0.0</c:v>
                </c:pt>
                <c:pt idx="9052">
                  <c:v>0.0</c:v>
                </c:pt>
                <c:pt idx="9053">
                  <c:v>0.0</c:v>
                </c:pt>
                <c:pt idx="9054">
                  <c:v>0.0</c:v>
                </c:pt>
                <c:pt idx="9055">
                  <c:v>0.0</c:v>
                </c:pt>
                <c:pt idx="9056">
                  <c:v>0.0</c:v>
                </c:pt>
                <c:pt idx="9057">
                  <c:v>0.0</c:v>
                </c:pt>
                <c:pt idx="9058">
                  <c:v>0.0</c:v>
                </c:pt>
                <c:pt idx="9059">
                  <c:v>0.0</c:v>
                </c:pt>
                <c:pt idx="9060">
                  <c:v>0.0</c:v>
                </c:pt>
                <c:pt idx="9061">
                  <c:v>0.0</c:v>
                </c:pt>
                <c:pt idx="9062">
                  <c:v>0.0</c:v>
                </c:pt>
                <c:pt idx="9063">
                  <c:v>0.0</c:v>
                </c:pt>
                <c:pt idx="9064">
                  <c:v>0.0</c:v>
                </c:pt>
                <c:pt idx="9065">
                  <c:v>0.0</c:v>
                </c:pt>
                <c:pt idx="9066">
                  <c:v>0.0</c:v>
                </c:pt>
                <c:pt idx="9067">
                  <c:v>0.0</c:v>
                </c:pt>
                <c:pt idx="9068">
                  <c:v>0.0</c:v>
                </c:pt>
                <c:pt idx="9069">
                  <c:v>0.0</c:v>
                </c:pt>
                <c:pt idx="9070">
                  <c:v>0.0</c:v>
                </c:pt>
                <c:pt idx="9071">
                  <c:v>0.0</c:v>
                </c:pt>
                <c:pt idx="9072">
                  <c:v>0.0</c:v>
                </c:pt>
                <c:pt idx="9073">
                  <c:v>0.0</c:v>
                </c:pt>
                <c:pt idx="9074">
                  <c:v>0.0</c:v>
                </c:pt>
                <c:pt idx="9075">
                  <c:v>0.0</c:v>
                </c:pt>
                <c:pt idx="9076">
                  <c:v>0.0</c:v>
                </c:pt>
                <c:pt idx="9077">
                  <c:v>0.0</c:v>
                </c:pt>
                <c:pt idx="9078">
                  <c:v>0.0</c:v>
                </c:pt>
                <c:pt idx="9079">
                  <c:v>0.0</c:v>
                </c:pt>
                <c:pt idx="9080">
                  <c:v>0.0</c:v>
                </c:pt>
                <c:pt idx="9081">
                  <c:v>0.0</c:v>
                </c:pt>
                <c:pt idx="9082">
                  <c:v>0.0</c:v>
                </c:pt>
                <c:pt idx="9083">
                  <c:v>0.0</c:v>
                </c:pt>
                <c:pt idx="9084">
                  <c:v>0.0</c:v>
                </c:pt>
                <c:pt idx="9085">
                  <c:v>0.0</c:v>
                </c:pt>
                <c:pt idx="9086">
                  <c:v>0.0</c:v>
                </c:pt>
                <c:pt idx="9087">
                  <c:v>0.0</c:v>
                </c:pt>
                <c:pt idx="9088">
                  <c:v>0.0</c:v>
                </c:pt>
                <c:pt idx="9089">
                  <c:v>0.0</c:v>
                </c:pt>
                <c:pt idx="9090">
                  <c:v>0.0</c:v>
                </c:pt>
                <c:pt idx="9091">
                  <c:v>0.0</c:v>
                </c:pt>
                <c:pt idx="9092">
                  <c:v>0.0</c:v>
                </c:pt>
                <c:pt idx="9093">
                  <c:v>0.0</c:v>
                </c:pt>
                <c:pt idx="9094">
                  <c:v>0.0</c:v>
                </c:pt>
                <c:pt idx="9095">
                  <c:v>0.0</c:v>
                </c:pt>
                <c:pt idx="9096">
                  <c:v>0.0</c:v>
                </c:pt>
                <c:pt idx="9097">
                  <c:v>0.0</c:v>
                </c:pt>
                <c:pt idx="9098">
                  <c:v>0.0</c:v>
                </c:pt>
                <c:pt idx="9099">
                  <c:v>0.0</c:v>
                </c:pt>
                <c:pt idx="9100">
                  <c:v>0.0</c:v>
                </c:pt>
                <c:pt idx="9101">
                  <c:v>0.0</c:v>
                </c:pt>
                <c:pt idx="9102">
                  <c:v>0.0</c:v>
                </c:pt>
                <c:pt idx="9103">
                  <c:v>0.0</c:v>
                </c:pt>
                <c:pt idx="9104">
                  <c:v>0.0</c:v>
                </c:pt>
                <c:pt idx="9105">
                  <c:v>0.0</c:v>
                </c:pt>
                <c:pt idx="9106">
                  <c:v>0.0</c:v>
                </c:pt>
                <c:pt idx="9107">
                  <c:v>0.0</c:v>
                </c:pt>
                <c:pt idx="9108">
                  <c:v>0.0</c:v>
                </c:pt>
                <c:pt idx="9109">
                  <c:v>0.0</c:v>
                </c:pt>
                <c:pt idx="9110">
                  <c:v>0.0</c:v>
                </c:pt>
                <c:pt idx="9111">
                  <c:v>0.0</c:v>
                </c:pt>
                <c:pt idx="9112">
                  <c:v>0.0</c:v>
                </c:pt>
                <c:pt idx="9113">
                  <c:v>0.0</c:v>
                </c:pt>
                <c:pt idx="9114">
                  <c:v>0.0</c:v>
                </c:pt>
                <c:pt idx="9115">
                  <c:v>0.0</c:v>
                </c:pt>
                <c:pt idx="9116">
                  <c:v>0.0</c:v>
                </c:pt>
                <c:pt idx="9117">
                  <c:v>0.0</c:v>
                </c:pt>
                <c:pt idx="9118">
                  <c:v>0.0</c:v>
                </c:pt>
                <c:pt idx="9119">
                  <c:v>0.0</c:v>
                </c:pt>
                <c:pt idx="9120">
                  <c:v>0.0</c:v>
                </c:pt>
                <c:pt idx="9121">
                  <c:v>0.0</c:v>
                </c:pt>
                <c:pt idx="9122">
                  <c:v>0.0</c:v>
                </c:pt>
                <c:pt idx="9123">
                  <c:v>0.0</c:v>
                </c:pt>
                <c:pt idx="9124">
                  <c:v>0.0</c:v>
                </c:pt>
                <c:pt idx="9125">
                  <c:v>0.0</c:v>
                </c:pt>
                <c:pt idx="9126">
                  <c:v>0.0</c:v>
                </c:pt>
                <c:pt idx="9127">
                  <c:v>0.0</c:v>
                </c:pt>
                <c:pt idx="9128">
                  <c:v>0.0</c:v>
                </c:pt>
                <c:pt idx="9129">
                  <c:v>0.0</c:v>
                </c:pt>
                <c:pt idx="9130">
                  <c:v>0.0</c:v>
                </c:pt>
                <c:pt idx="9131">
                  <c:v>0.0</c:v>
                </c:pt>
                <c:pt idx="9132">
                  <c:v>0.0</c:v>
                </c:pt>
                <c:pt idx="9133">
                  <c:v>0.0</c:v>
                </c:pt>
                <c:pt idx="9134">
                  <c:v>0.0</c:v>
                </c:pt>
                <c:pt idx="9135">
                  <c:v>0.0</c:v>
                </c:pt>
                <c:pt idx="9136">
                  <c:v>0.0</c:v>
                </c:pt>
                <c:pt idx="9137">
                  <c:v>0.0</c:v>
                </c:pt>
                <c:pt idx="9138">
                  <c:v>0.0</c:v>
                </c:pt>
                <c:pt idx="9139">
                  <c:v>0.0</c:v>
                </c:pt>
                <c:pt idx="9140">
                  <c:v>0.0</c:v>
                </c:pt>
                <c:pt idx="9141">
                  <c:v>0.0</c:v>
                </c:pt>
                <c:pt idx="9142">
                  <c:v>0.0</c:v>
                </c:pt>
                <c:pt idx="9143">
                  <c:v>0.0</c:v>
                </c:pt>
                <c:pt idx="9144">
                  <c:v>0.0</c:v>
                </c:pt>
                <c:pt idx="9145">
                  <c:v>0.0</c:v>
                </c:pt>
                <c:pt idx="9146">
                  <c:v>0.0</c:v>
                </c:pt>
                <c:pt idx="9147">
                  <c:v>0.0</c:v>
                </c:pt>
                <c:pt idx="9148">
                  <c:v>0.0</c:v>
                </c:pt>
                <c:pt idx="9149">
                  <c:v>0.0</c:v>
                </c:pt>
                <c:pt idx="9150">
                  <c:v>0.0</c:v>
                </c:pt>
                <c:pt idx="9151">
                  <c:v>0.0</c:v>
                </c:pt>
                <c:pt idx="9152">
                  <c:v>0.0</c:v>
                </c:pt>
                <c:pt idx="9153">
                  <c:v>0.0</c:v>
                </c:pt>
                <c:pt idx="9154">
                  <c:v>0.0</c:v>
                </c:pt>
                <c:pt idx="9155">
                  <c:v>0.0</c:v>
                </c:pt>
                <c:pt idx="9156">
                  <c:v>0.0</c:v>
                </c:pt>
                <c:pt idx="9157">
                  <c:v>0.0</c:v>
                </c:pt>
                <c:pt idx="9158">
                  <c:v>0.0</c:v>
                </c:pt>
                <c:pt idx="9159">
                  <c:v>0.0</c:v>
                </c:pt>
                <c:pt idx="9160">
                  <c:v>0.0</c:v>
                </c:pt>
                <c:pt idx="9161">
                  <c:v>0.0</c:v>
                </c:pt>
                <c:pt idx="9162">
                  <c:v>0.0</c:v>
                </c:pt>
                <c:pt idx="9163">
                  <c:v>0.0</c:v>
                </c:pt>
                <c:pt idx="9164">
                  <c:v>0.0</c:v>
                </c:pt>
                <c:pt idx="9165">
                  <c:v>0.0</c:v>
                </c:pt>
                <c:pt idx="9166">
                  <c:v>0.0</c:v>
                </c:pt>
                <c:pt idx="9167">
                  <c:v>0.0</c:v>
                </c:pt>
                <c:pt idx="9168">
                  <c:v>0.0</c:v>
                </c:pt>
                <c:pt idx="9169">
                  <c:v>0.0</c:v>
                </c:pt>
                <c:pt idx="9170">
                  <c:v>0.0</c:v>
                </c:pt>
                <c:pt idx="9171">
                  <c:v>0.0</c:v>
                </c:pt>
                <c:pt idx="9172">
                  <c:v>0.0</c:v>
                </c:pt>
                <c:pt idx="9173">
                  <c:v>0.0</c:v>
                </c:pt>
                <c:pt idx="9174">
                  <c:v>0.0</c:v>
                </c:pt>
                <c:pt idx="9175">
                  <c:v>0.0</c:v>
                </c:pt>
                <c:pt idx="9176">
                  <c:v>0.0</c:v>
                </c:pt>
                <c:pt idx="9177">
                  <c:v>0.0</c:v>
                </c:pt>
                <c:pt idx="9178">
                  <c:v>0.0</c:v>
                </c:pt>
                <c:pt idx="9179">
                  <c:v>0.0</c:v>
                </c:pt>
                <c:pt idx="9180">
                  <c:v>0.0</c:v>
                </c:pt>
                <c:pt idx="9181">
                  <c:v>0.0</c:v>
                </c:pt>
                <c:pt idx="9182">
                  <c:v>0.0</c:v>
                </c:pt>
                <c:pt idx="9183">
                  <c:v>0.0</c:v>
                </c:pt>
                <c:pt idx="9184">
                  <c:v>0.0</c:v>
                </c:pt>
                <c:pt idx="9185">
                  <c:v>0.0</c:v>
                </c:pt>
                <c:pt idx="9186">
                  <c:v>0.0</c:v>
                </c:pt>
                <c:pt idx="9187">
                  <c:v>0.0</c:v>
                </c:pt>
                <c:pt idx="9188">
                  <c:v>0.0</c:v>
                </c:pt>
                <c:pt idx="9189">
                  <c:v>0.0</c:v>
                </c:pt>
                <c:pt idx="9190">
                  <c:v>0.0</c:v>
                </c:pt>
                <c:pt idx="9191">
                  <c:v>0.0</c:v>
                </c:pt>
                <c:pt idx="9192">
                  <c:v>0.0</c:v>
                </c:pt>
                <c:pt idx="9193">
                  <c:v>0.0</c:v>
                </c:pt>
                <c:pt idx="9194">
                  <c:v>0.0</c:v>
                </c:pt>
                <c:pt idx="9195">
                  <c:v>0.0</c:v>
                </c:pt>
                <c:pt idx="9196">
                  <c:v>0.0</c:v>
                </c:pt>
                <c:pt idx="9197">
                  <c:v>0.0</c:v>
                </c:pt>
                <c:pt idx="9198">
                  <c:v>0.0</c:v>
                </c:pt>
                <c:pt idx="9199">
                  <c:v>0.0</c:v>
                </c:pt>
                <c:pt idx="9200">
                  <c:v>0.0</c:v>
                </c:pt>
                <c:pt idx="9201">
                  <c:v>0.0</c:v>
                </c:pt>
                <c:pt idx="9202">
                  <c:v>0.0</c:v>
                </c:pt>
                <c:pt idx="9203">
                  <c:v>0.0</c:v>
                </c:pt>
                <c:pt idx="9204">
                  <c:v>0.0</c:v>
                </c:pt>
                <c:pt idx="9205">
                  <c:v>0.0</c:v>
                </c:pt>
                <c:pt idx="9206">
                  <c:v>0.0</c:v>
                </c:pt>
                <c:pt idx="9207">
                  <c:v>0.0</c:v>
                </c:pt>
                <c:pt idx="9208">
                  <c:v>0.0</c:v>
                </c:pt>
                <c:pt idx="9209">
                  <c:v>0.0</c:v>
                </c:pt>
                <c:pt idx="9210">
                  <c:v>0.0</c:v>
                </c:pt>
                <c:pt idx="9211">
                  <c:v>0.0</c:v>
                </c:pt>
                <c:pt idx="9212">
                  <c:v>0.0</c:v>
                </c:pt>
                <c:pt idx="9213">
                  <c:v>0.0</c:v>
                </c:pt>
                <c:pt idx="9214">
                  <c:v>0.0</c:v>
                </c:pt>
                <c:pt idx="9215">
                  <c:v>0.0</c:v>
                </c:pt>
                <c:pt idx="9216">
                  <c:v>0.0</c:v>
                </c:pt>
                <c:pt idx="9217">
                  <c:v>0.0</c:v>
                </c:pt>
                <c:pt idx="9218">
                  <c:v>0.0</c:v>
                </c:pt>
                <c:pt idx="9219">
                  <c:v>0.0</c:v>
                </c:pt>
                <c:pt idx="9220">
                  <c:v>0.0</c:v>
                </c:pt>
                <c:pt idx="9221">
                  <c:v>0.0</c:v>
                </c:pt>
                <c:pt idx="9222">
                  <c:v>0.0</c:v>
                </c:pt>
                <c:pt idx="9223">
                  <c:v>0.0</c:v>
                </c:pt>
                <c:pt idx="9224">
                  <c:v>0.0</c:v>
                </c:pt>
                <c:pt idx="9225">
                  <c:v>0.0</c:v>
                </c:pt>
                <c:pt idx="9226">
                  <c:v>0.0</c:v>
                </c:pt>
                <c:pt idx="9227">
                  <c:v>0.0</c:v>
                </c:pt>
                <c:pt idx="9228">
                  <c:v>0.0</c:v>
                </c:pt>
                <c:pt idx="9229">
                  <c:v>0.0</c:v>
                </c:pt>
                <c:pt idx="9230">
                  <c:v>0.0</c:v>
                </c:pt>
                <c:pt idx="9231">
                  <c:v>0.0</c:v>
                </c:pt>
                <c:pt idx="9232">
                  <c:v>0.0</c:v>
                </c:pt>
                <c:pt idx="9233">
                  <c:v>0.0</c:v>
                </c:pt>
                <c:pt idx="9234">
                  <c:v>0.0</c:v>
                </c:pt>
                <c:pt idx="9235">
                  <c:v>0.0</c:v>
                </c:pt>
                <c:pt idx="9236">
                  <c:v>0.0</c:v>
                </c:pt>
                <c:pt idx="9237">
                  <c:v>0.0</c:v>
                </c:pt>
                <c:pt idx="9238">
                  <c:v>0.0</c:v>
                </c:pt>
                <c:pt idx="9239">
                  <c:v>0.0</c:v>
                </c:pt>
                <c:pt idx="9240">
                  <c:v>0.0</c:v>
                </c:pt>
                <c:pt idx="9241">
                  <c:v>0.0</c:v>
                </c:pt>
                <c:pt idx="9242">
                  <c:v>0.0</c:v>
                </c:pt>
                <c:pt idx="9243">
                  <c:v>0.0</c:v>
                </c:pt>
                <c:pt idx="9244">
                  <c:v>0.0</c:v>
                </c:pt>
                <c:pt idx="9245">
                  <c:v>0.0</c:v>
                </c:pt>
                <c:pt idx="9246">
                  <c:v>0.0</c:v>
                </c:pt>
                <c:pt idx="9247">
                  <c:v>0.0</c:v>
                </c:pt>
                <c:pt idx="9248">
                  <c:v>0.0</c:v>
                </c:pt>
                <c:pt idx="9249">
                  <c:v>0.0</c:v>
                </c:pt>
                <c:pt idx="9250">
                  <c:v>0.0</c:v>
                </c:pt>
                <c:pt idx="9251">
                  <c:v>0.0</c:v>
                </c:pt>
                <c:pt idx="9252">
                  <c:v>0.0</c:v>
                </c:pt>
                <c:pt idx="9253">
                  <c:v>0.0</c:v>
                </c:pt>
                <c:pt idx="9254">
                  <c:v>0.0</c:v>
                </c:pt>
                <c:pt idx="9255">
                  <c:v>0.0</c:v>
                </c:pt>
                <c:pt idx="9256">
                  <c:v>0.0</c:v>
                </c:pt>
                <c:pt idx="9257">
                  <c:v>0.0</c:v>
                </c:pt>
                <c:pt idx="9258">
                  <c:v>0.0</c:v>
                </c:pt>
                <c:pt idx="9259">
                  <c:v>0.0</c:v>
                </c:pt>
                <c:pt idx="9260">
                  <c:v>0.0</c:v>
                </c:pt>
                <c:pt idx="9261">
                  <c:v>0.0</c:v>
                </c:pt>
                <c:pt idx="9262">
                  <c:v>0.0</c:v>
                </c:pt>
                <c:pt idx="9263">
                  <c:v>0.0</c:v>
                </c:pt>
                <c:pt idx="9264">
                  <c:v>0.0</c:v>
                </c:pt>
                <c:pt idx="9265">
                  <c:v>0.0</c:v>
                </c:pt>
                <c:pt idx="9266">
                  <c:v>0.0</c:v>
                </c:pt>
                <c:pt idx="9267">
                  <c:v>0.0</c:v>
                </c:pt>
                <c:pt idx="9268">
                  <c:v>0.0</c:v>
                </c:pt>
                <c:pt idx="9269">
                  <c:v>0.0</c:v>
                </c:pt>
                <c:pt idx="9270">
                  <c:v>0.0</c:v>
                </c:pt>
                <c:pt idx="9271">
                  <c:v>0.0</c:v>
                </c:pt>
                <c:pt idx="9272">
                  <c:v>0.0</c:v>
                </c:pt>
                <c:pt idx="9273">
                  <c:v>0.0</c:v>
                </c:pt>
                <c:pt idx="9274">
                  <c:v>0.0</c:v>
                </c:pt>
                <c:pt idx="9275">
                  <c:v>0.0</c:v>
                </c:pt>
                <c:pt idx="9276">
                  <c:v>0.0</c:v>
                </c:pt>
                <c:pt idx="9277">
                  <c:v>0.0</c:v>
                </c:pt>
                <c:pt idx="9278">
                  <c:v>0.0</c:v>
                </c:pt>
                <c:pt idx="9279">
                  <c:v>0.0</c:v>
                </c:pt>
                <c:pt idx="9280">
                  <c:v>0.0</c:v>
                </c:pt>
                <c:pt idx="9281">
                  <c:v>0.0</c:v>
                </c:pt>
                <c:pt idx="9282">
                  <c:v>0.0</c:v>
                </c:pt>
                <c:pt idx="9283">
                  <c:v>0.0</c:v>
                </c:pt>
                <c:pt idx="9284">
                  <c:v>0.0</c:v>
                </c:pt>
                <c:pt idx="9285">
                  <c:v>0.0</c:v>
                </c:pt>
                <c:pt idx="9286">
                  <c:v>0.0</c:v>
                </c:pt>
                <c:pt idx="9287">
                  <c:v>0.0</c:v>
                </c:pt>
                <c:pt idx="9288">
                  <c:v>0.0</c:v>
                </c:pt>
                <c:pt idx="9289">
                  <c:v>0.0</c:v>
                </c:pt>
                <c:pt idx="9290">
                  <c:v>0.0</c:v>
                </c:pt>
                <c:pt idx="9291">
                  <c:v>0.0</c:v>
                </c:pt>
                <c:pt idx="9292">
                  <c:v>0.0</c:v>
                </c:pt>
                <c:pt idx="9293">
                  <c:v>0.0</c:v>
                </c:pt>
                <c:pt idx="9294">
                  <c:v>0.0</c:v>
                </c:pt>
                <c:pt idx="9295">
                  <c:v>0.0</c:v>
                </c:pt>
                <c:pt idx="9296">
                  <c:v>0.0</c:v>
                </c:pt>
                <c:pt idx="9297">
                  <c:v>0.0</c:v>
                </c:pt>
                <c:pt idx="9298">
                  <c:v>0.0</c:v>
                </c:pt>
                <c:pt idx="9299">
                  <c:v>0.0</c:v>
                </c:pt>
                <c:pt idx="9300">
                  <c:v>0.0</c:v>
                </c:pt>
                <c:pt idx="9301">
                  <c:v>0.0</c:v>
                </c:pt>
                <c:pt idx="9302">
                  <c:v>0.0</c:v>
                </c:pt>
                <c:pt idx="9303">
                  <c:v>0.0</c:v>
                </c:pt>
                <c:pt idx="9304">
                  <c:v>0.0</c:v>
                </c:pt>
                <c:pt idx="9305">
                  <c:v>0.0</c:v>
                </c:pt>
                <c:pt idx="9306">
                  <c:v>0.0</c:v>
                </c:pt>
                <c:pt idx="9307">
                  <c:v>0.0</c:v>
                </c:pt>
                <c:pt idx="9308">
                  <c:v>0.0</c:v>
                </c:pt>
                <c:pt idx="9309">
                  <c:v>0.0</c:v>
                </c:pt>
                <c:pt idx="9310">
                  <c:v>0.0</c:v>
                </c:pt>
                <c:pt idx="9311">
                  <c:v>0.0</c:v>
                </c:pt>
                <c:pt idx="9312">
                  <c:v>0.0</c:v>
                </c:pt>
                <c:pt idx="9313">
                  <c:v>0.0</c:v>
                </c:pt>
                <c:pt idx="9314">
                  <c:v>0.0</c:v>
                </c:pt>
                <c:pt idx="9315">
                  <c:v>0.0</c:v>
                </c:pt>
                <c:pt idx="9316">
                  <c:v>0.0</c:v>
                </c:pt>
                <c:pt idx="9317">
                  <c:v>0.0</c:v>
                </c:pt>
                <c:pt idx="9318">
                  <c:v>0.0</c:v>
                </c:pt>
                <c:pt idx="9319">
                  <c:v>0.0</c:v>
                </c:pt>
                <c:pt idx="9320">
                  <c:v>0.0</c:v>
                </c:pt>
                <c:pt idx="9321">
                  <c:v>0.0</c:v>
                </c:pt>
                <c:pt idx="9322">
                  <c:v>0.0</c:v>
                </c:pt>
                <c:pt idx="9323">
                  <c:v>0.0</c:v>
                </c:pt>
                <c:pt idx="9324">
                  <c:v>0.0</c:v>
                </c:pt>
                <c:pt idx="9325">
                  <c:v>0.0</c:v>
                </c:pt>
                <c:pt idx="9326">
                  <c:v>0.0</c:v>
                </c:pt>
                <c:pt idx="9327">
                  <c:v>0.0</c:v>
                </c:pt>
                <c:pt idx="9328">
                  <c:v>0.0</c:v>
                </c:pt>
                <c:pt idx="9329">
                  <c:v>0.0</c:v>
                </c:pt>
                <c:pt idx="9330">
                  <c:v>0.0</c:v>
                </c:pt>
                <c:pt idx="9331">
                  <c:v>0.0</c:v>
                </c:pt>
                <c:pt idx="9332">
                  <c:v>0.0</c:v>
                </c:pt>
                <c:pt idx="9333">
                  <c:v>0.0</c:v>
                </c:pt>
                <c:pt idx="9334">
                  <c:v>0.0</c:v>
                </c:pt>
                <c:pt idx="9335">
                  <c:v>0.0</c:v>
                </c:pt>
                <c:pt idx="9336">
                  <c:v>0.0</c:v>
                </c:pt>
                <c:pt idx="9337">
                  <c:v>0.0</c:v>
                </c:pt>
                <c:pt idx="9338">
                  <c:v>0.0</c:v>
                </c:pt>
                <c:pt idx="9339">
                  <c:v>0.0</c:v>
                </c:pt>
                <c:pt idx="9340">
                  <c:v>0.0</c:v>
                </c:pt>
                <c:pt idx="9341">
                  <c:v>0.0</c:v>
                </c:pt>
                <c:pt idx="9342">
                  <c:v>0.0</c:v>
                </c:pt>
                <c:pt idx="9343">
                  <c:v>0.0</c:v>
                </c:pt>
                <c:pt idx="9344">
                  <c:v>0.0</c:v>
                </c:pt>
                <c:pt idx="9345">
                  <c:v>0.0</c:v>
                </c:pt>
                <c:pt idx="9346">
                  <c:v>0.0</c:v>
                </c:pt>
                <c:pt idx="9347">
                  <c:v>0.0</c:v>
                </c:pt>
                <c:pt idx="9348">
                  <c:v>0.0</c:v>
                </c:pt>
                <c:pt idx="9349">
                  <c:v>0.0</c:v>
                </c:pt>
                <c:pt idx="9350">
                  <c:v>0.0</c:v>
                </c:pt>
                <c:pt idx="9351">
                  <c:v>0.0</c:v>
                </c:pt>
                <c:pt idx="9352">
                  <c:v>0.0</c:v>
                </c:pt>
                <c:pt idx="9353">
                  <c:v>0.0</c:v>
                </c:pt>
                <c:pt idx="9354">
                  <c:v>0.0</c:v>
                </c:pt>
                <c:pt idx="9355">
                  <c:v>0.0</c:v>
                </c:pt>
                <c:pt idx="9356">
                  <c:v>0.0</c:v>
                </c:pt>
                <c:pt idx="9357">
                  <c:v>0.0</c:v>
                </c:pt>
                <c:pt idx="9358">
                  <c:v>0.0</c:v>
                </c:pt>
                <c:pt idx="9359">
                  <c:v>0.0</c:v>
                </c:pt>
                <c:pt idx="9360">
                  <c:v>0.0</c:v>
                </c:pt>
                <c:pt idx="9361">
                  <c:v>0.0</c:v>
                </c:pt>
                <c:pt idx="9362">
                  <c:v>0.0</c:v>
                </c:pt>
                <c:pt idx="9363">
                  <c:v>0.0</c:v>
                </c:pt>
                <c:pt idx="9364">
                  <c:v>0.0</c:v>
                </c:pt>
                <c:pt idx="9365">
                  <c:v>0.0</c:v>
                </c:pt>
                <c:pt idx="9366">
                  <c:v>0.0</c:v>
                </c:pt>
                <c:pt idx="9367">
                  <c:v>0.0</c:v>
                </c:pt>
                <c:pt idx="9368">
                  <c:v>0.0</c:v>
                </c:pt>
                <c:pt idx="9369">
                  <c:v>0.0</c:v>
                </c:pt>
                <c:pt idx="9370">
                  <c:v>0.0</c:v>
                </c:pt>
                <c:pt idx="9371">
                  <c:v>0.0</c:v>
                </c:pt>
                <c:pt idx="9372">
                  <c:v>0.0</c:v>
                </c:pt>
                <c:pt idx="9373">
                  <c:v>0.0</c:v>
                </c:pt>
                <c:pt idx="9374">
                  <c:v>0.0</c:v>
                </c:pt>
                <c:pt idx="9375">
                  <c:v>0.0</c:v>
                </c:pt>
                <c:pt idx="9376">
                  <c:v>0.0</c:v>
                </c:pt>
                <c:pt idx="9377">
                  <c:v>0.0</c:v>
                </c:pt>
                <c:pt idx="9378">
                  <c:v>0.0</c:v>
                </c:pt>
                <c:pt idx="9379">
                  <c:v>0.0</c:v>
                </c:pt>
                <c:pt idx="9380">
                  <c:v>0.0</c:v>
                </c:pt>
                <c:pt idx="9381">
                  <c:v>0.0</c:v>
                </c:pt>
                <c:pt idx="9382">
                  <c:v>0.0</c:v>
                </c:pt>
                <c:pt idx="9383">
                  <c:v>0.0</c:v>
                </c:pt>
                <c:pt idx="9384">
                  <c:v>0.0</c:v>
                </c:pt>
                <c:pt idx="9385">
                  <c:v>0.0</c:v>
                </c:pt>
                <c:pt idx="9386">
                  <c:v>0.0</c:v>
                </c:pt>
                <c:pt idx="9387">
                  <c:v>0.0</c:v>
                </c:pt>
                <c:pt idx="9388">
                  <c:v>0.0</c:v>
                </c:pt>
                <c:pt idx="9389">
                  <c:v>0.0</c:v>
                </c:pt>
                <c:pt idx="9390">
                  <c:v>0.0</c:v>
                </c:pt>
                <c:pt idx="9391">
                  <c:v>0.0</c:v>
                </c:pt>
                <c:pt idx="9392">
                  <c:v>0.0</c:v>
                </c:pt>
                <c:pt idx="9393">
                  <c:v>0.0</c:v>
                </c:pt>
                <c:pt idx="9394">
                  <c:v>0.0</c:v>
                </c:pt>
                <c:pt idx="9395">
                  <c:v>0.0</c:v>
                </c:pt>
                <c:pt idx="9396">
                  <c:v>0.0</c:v>
                </c:pt>
                <c:pt idx="9397">
                  <c:v>0.0</c:v>
                </c:pt>
                <c:pt idx="9398">
                  <c:v>0.0</c:v>
                </c:pt>
                <c:pt idx="9399">
                  <c:v>0.0</c:v>
                </c:pt>
                <c:pt idx="9400">
                  <c:v>0.0</c:v>
                </c:pt>
                <c:pt idx="9401">
                  <c:v>0.0</c:v>
                </c:pt>
                <c:pt idx="9402">
                  <c:v>0.0</c:v>
                </c:pt>
                <c:pt idx="9403">
                  <c:v>0.0</c:v>
                </c:pt>
                <c:pt idx="9404">
                  <c:v>0.0</c:v>
                </c:pt>
                <c:pt idx="9405">
                  <c:v>0.0</c:v>
                </c:pt>
                <c:pt idx="9406">
                  <c:v>0.0</c:v>
                </c:pt>
                <c:pt idx="9407">
                  <c:v>0.0</c:v>
                </c:pt>
                <c:pt idx="9408">
                  <c:v>0.0</c:v>
                </c:pt>
                <c:pt idx="9409">
                  <c:v>0.0</c:v>
                </c:pt>
                <c:pt idx="9410">
                  <c:v>0.0</c:v>
                </c:pt>
                <c:pt idx="9411">
                  <c:v>0.0</c:v>
                </c:pt>
                <c:pt idx="9412">
                  <c:v>0.0</c:v>
                </c:pt>
                <c:pt idx="9413">
                  <c:v>0.0</c:v>
                </c:pt>
                <c:pt idx="9414">
                  <c:v>0.0</c:v>
                </c:pt>
                <c:pt idx="9415">
                  <c:v>0.0</c:v>
                </c:pt>
                <c:pt idx="9416">
                  <c:v>0.0</c:v>
                </c:pt>
                <c:pt idx="9417">
                  <c:v>0.0</c:v>
                </c:pt>
                <c:pt idx="9418">
                  <c:v>0.0</c:v>
                </c:pt>
                <c:pt idx="9419">
                  <c:v>0.0</c:v>
                </c:pt>
                <c:pt idx="9420">
                  <c:v>0.0</c:v>
                </c:pt>
                <c:pt idx="9421">
                  <c:v>0.0</c:v>
                </c:pt>
                <c:pt idx="9422">
                  <c:v>0.0</c:v>
                </c:pt>
                <c:pt idx="9423">
                  <c:v>0.0</c:v>
                </c:pt>
                <c:pt idx="9424">
                  <c:v>0.0</c:v>
                </c:pt>
                <c:pt idx="9425">
                  <c:v>0.0</c:v>
                </c:pt>
                <c:pt idx="9426">
                  <c:v>0.0</c:v>
                </c:pt>
                <c:pt idx="9427">
                  <c:v>0.0</c:v>
                </c:pt>
                <c:pt idx="9428">
                  <c:v>0.0</c:v>
                </c:pt>
                <c:pt idx="9429">
                  <c:v>0.0</c:v>
                </c:pt>
                <c:pt idx="9430">
                  <c:v>0.0</c:v>
                </c:pt>
                <c:pt idx="9431">
                  <c:v>0.0</c:v>
                </c:pt>
                <c:pt idx="9432">
                  <c:v>0.0</c:v>
                </c:pt>
                <c:pt idx="9433">
                  <c:v>0.0</c:v>
                </c:pt>
                <c:pt idx="9434">
                  <c:v>0.0</c:v>
                </c:pt>
                <c:pt idx="9435">
                  <c:v>0.0</c:v>
                </c:pt>
                <c:pt idx="9436">
                  <c:v>0.0</c:v>
                </c:pt>
                <c:pt idx="9437">
                  <c:v>0.0</c:v>
                </c:pt>
                <c:pt idx="9438">
                  <c:v>0.0</c:v>
                </c:pt>
                <c:pt idx="9439">
                  <c:v>0.0</c:v>
                </c:pt>
                <c:pt idx="9440">
                  <c:v>0.0</c:v>
                </c:pt>
                <c:pt idx="9441">
                  <c:v>0.0</c:v>
                </c:pt>
                <c:pt idx="9442">
                  <c:v>0.0</c:v>
                </c:pt>
                <c:pt idx="9443">
                  <c:v>0.0</c:v>
                </c:pt>
                <c:pt idx="9444">
                  <c:v>0.0</c:v>
                </c:pt>
                <c:pt idx="9445">
                  <c:v>0.0</c:v>
                </c:pt>
                <c:pt idx="9446">
                  <c:v>0.0</c:v>
                </c:pt>
                <c:pt idx="9447">
                  <c:v>0.0</c:v>
                </c:pt>
                <c:pt idx="9448">
                  <c:v>0.0</c:v>
                </c:pt>
                <c:pt idx="9449">
                  <c:v>0.0</c:v>
                </c:pt>
                <c:pt idx="9450">
                  <c:v>0.0</c:v>
                </c:pt>
                <c:pt idx="9451">
                  <c:v>0.0</c:v>
                </c:pt>
                <c:pt idx="9452">
                  <c:v>0.0</c:v>
                </c:pt>
                <c:pt idx="9453">
                  <c:v>0.0</c:v>
                </c:pt>
                <c:pt idx="9454">
                  <c:v>0.0</c:v>
                </c:pt>
                <c:pt idx="9455">
                  <c:v>0.0</c:v>
                </c:pt>
                <c:pt idx="9456">
                  <c:v>0.0</c:v>
                </c:pt>
                <c:pt idx="9457">
                  <c:v>0.0</c:v>
                </c:pt>
                <c:pt idx="9458">
                  <c:v>0.0</c:v>
                </c:pt>
                <c:pt idx="9459">
                  <c:v>0.0</c:v>
                </c:pt>
                <c:pt idx="9460">
                  <c:v>0.0</c:v>
                </c:pt>
                <c:pt idx="9461">
                  <c:v>0.0</c:v>
                </c:pt>
                <c:pt idx="9462">
                  <c:v>0.0</c:v>
                </c:pt>
                <c:pt idx="9463">
                  <c:v>0.0</c:v>
                </c:pt>
                <c:pt idx="9464">
                  <c:v>0.0</c:v>
                </c:pt>
                <c:pt idx="9465">
                  <c:v>0.0</c:v>
                </c:pt>
                <c:pt idx="9466">
                  <c:v>0.0</c:v>
                </c:pt>
                <c:pt idx="9467">
                  <c:v>0.0</c:v>
                </c:pt>
                <c:pt idx="9468">
                  <c:v>0.0</c:v>
                </c:pt>
                <c:pt idx="9469">
                  <c:v>0.0</c:v>
                </c:pt>
                <c:pt idx="9470">
                  <c:v>0.0</c:v>
                </c:pt>
                <c:pt idx="9471">
                  <c:v>0.0</c:v>
                </c:pt>
                <c:pt idx="9472">
                  <c:v>0.0</c:v>
                </c:pt>
                <c:pt idx="9473">
                  <c:v>0.0</c:v>
                </c:pt>
                <c:pt idx="9474">
                  <c:v>0.0</c:v>
                </c:pt>
                <c:pt idx="9475">
                  <c:v>0.0</c:v>
                </c:pt>
                <c:pt idx="9476">
                  <c:v>0.0</c:v>
                </c:pt>
                <c:pt idx="9477">
                  <c:v>0.0</c:v>
                </c:pt>
                <c:pt idx="9478">
                  <c:v>0.0</c:v>
                </c:pt>
                <c:pt idx="9479">
                  <c:v>0.0</c:v>
                </c:pt>
                <c:pt idx="9480">
                  <c:v>0.0</c:v>
                </c:pt>
                <c:pt idx="9481">
                  <c:v>0.0</c:v>
                </c:pt>
                <c:pt idx="9482">
                  <c:v>0.0</c:v>
                </c:pt>
                <c:pt idx="9483">
                  <c:v>0.0</c:v>
                </c:pt>
                <c:pt idx="9484">
                  <c:v>0.0</c:v>
                </c:pt>
                <c:pt idx="9485">
                  <c:v>0.0</c:v>
                </c:pt>
                <c:pt idx="9486">
                  <c:v>0.0</c:v>
                </c:pt>
                <c:pt idx="9487">
                  <c:v>0.0</c:v>
                </c:pt>
                <c:pt idx="9488">
                  <c:v>0.0</c:v>
                </c:pt>
                <c:pt idx="9489">
                  <c:v>0.0</c:v>
                </c:pt>
                <c:pt idx="9490">
                  <c:v>0.0</c:v>
                </c:pt>
                <c:pt idx="9491">
                  <c:v>0.0</c:v>
                </c:pt>
                <c:pt idx="9492">
                  <c:v>0.0</c:v>
                </c:pt>
                <c:pt idx="9493">
                  <c:v>0.0</c:v>
                </c:pt>
                <c:pt idx="9494">
                  <c:v>0.0</c:v>
                </c:pt>
                <c:pt idx="9495">
                  <c:v>0.0</c:v>
                </c:pt>
                <c:pt idx="9496">
                  <c:v>0.0</c:v>
                </c:pt>
                <c:pt idx="9497">
                  <c:v>0.0</c:v>
                </c:pt>
                <c:pt idx="9498">
                  <c:v>0.0</c:v>
                </c:pt>
                <c:pt idx="9499">
                  <c:v>0.0</c:v>
                </c:pt>
                <c:pt idx="9500">
                  <c:v>0.0</c:v>
                </c:pt>
                <c:pt idx="9501">
                  <c:v>0.0</c:v>
                </c:pt>
                <c:pt idx="9502">
                  <c:v>0.0</c:v>
                </c:pt>
                <c:pt idx="9503">
                  <c:v>0.0</c:v>
                </c:pt>
                <c:pt idx="9504">
                  <c:v>0.0</c:v>
                </c:pt>
                <c:pt idx="9505">
                  <c:v>0.0</c:v>
                </c:pt>
                <c:pt idx="9506">
                  <c:v>0.0</c:v>
                </c:pt>
                <c:pt idx="9507">
                  <c:v>0.0</c:v>
                </c:pt>
                <c:pt idx="9508">
                  <c:v>0.0</c:v>
                </c:pt>
                <c:pt idx="9509">
                  <c:v>0.0</c:v>
                </c:pt>
                <c:pt idx="9510">
                  <c:v>0.0</c:v>
                </c:pt>
                <c:pt idx="9511">
                  <c:v>0.0</c:v>
                </c:pt>
                <c:pt idx="9512">
                  <c:v>0.0</c:v>
                </c:pt>
                <c:pt idx="9513">
                  <c:v>0.0</c:v>
                </c:pt>
                <c:pt idx="9514">
                  <c:v>0.0</c:v>
                </c:pt>
                <c:pt idx="9515">
                  <c:v>0.0</c:v>
                </c:pt>
                <c:pt idx="9516">
                  <c:v>0.0</c:v>
                </c:pt>
                <c:pt idx="9517">
                  <c:v>0.0</c:v>
                </c:pt>
                <c:pt idx="9518">
                  <c:v>0.0</c:v>
                </c:pt>
                <c:pt idx="9519">
                  <c:v>0.0</c:v>
                </c:pt>
                <c:pt idx="9520">
                  <c:v>0.0</c:v>
                </c:pt>
                <c:pt idx="9521">
                  <c:v>0.0</c:v>
                </c:pt>
                <c:pt idx="9522">
                  <c:v>0.0</c:v>
                </c:pt>
                <c:pt idx="9523">
                  <c:v>0.0</c:v>
                </c:pt>
                <c:pt idx="9524">
                  <c:v>0.0</c:v>
                </c:pt>
                <c:pt idx="9525">
                  <c:v>0.0</c:v>
                </c:pt>
                <c:pt idx="9526">
                  <c:v>0.0</c:v>
                </c:pt>
                <c:pt idx="9527">
                  <c:v>0.0</c:v>
                </c:pt>
                <c:pt idx="9528">
                  <c:v>0.0</c:v>
                </c:pt>
                <c:pt idx="9529">
                  <c:v>0.0</c:v>
                </c:pt>
                <c:pt idx="9530">
                  <c:v>0.0</c:v>
                </c:pt>
                <c:pt idx="9531">
                  <c:v>0.0</c:v>
                </c:pt>
                <c:pt idx="9532">
                  <c:v>0.0</c:v>
                </c:pt>
                <c:pt idx="9533">
                  <c:v>0.0</c:v>
                </c:pt>
                <c:pt idx="9534">
                  <c:v>0.0</c:v>
                </c:pt>
                <c:pt idx="9535">
                  <c:v>0.0</c:v>
                </c:pt>
                <c:pt idx="9536">
                  <c:v>0.0</c:v>
                </c:pt>
                <c:pt idx="9537">
                  <c:v>0.0</c:v>
                </c:pt>
                <c:pt idx="9538">
                  <c:v>0.0</c:v>
                </c:pt>
                <c:pt idx="9539">
                  <c:v>0.0</c:v>
                </c:pt>
                <c:pt idx="9540">
                  <c:v>0.0</c:v>
                </c:pt>
                <c:pt idx="9541">
                  <c:v>0.0</c:v>
                </c:pt>
                <c:pt idx="9542">
                  <c:v>0.0</c:v>
                </c:pt>
                <c:pt idx="9543">
                  <c:v>0.0</c:v>
                </c:pt>
                <c:pt idx="9544">
                  <c:v>0.0</c:v>
                </c:pt>
                <c:pt idx="9545">
                  <c:v>0.0</c:v>
                </c:pt>
                <c:pt idx="9546">
                  <c:v>0.0</c:v>
                </c:pt>
                <c:pt idx="9547">
                  <c:v>0.0</c:v>
                </c:pt>
                <c:pt idx="9548">
                  <c:v>0.0</c:v>
                </c:pt>
                <c:pt idx="9549">
                  <c:v>0.0</c:v>
                </c:pt>
                <c:pt idx="9550">
                  <c:v>0.0</c:v>
                </c:pt>
                <c:pt idx="9551">
                  <c:v>0.0</c:v>
                </c:pt>
                <c:pt idx="9552">
                  <c:v>0.0</c:v>
                </c:pt>
                <c:pt idx="9553">
                  <c:v>0.0</c:v>
                </c:pt>
                <c:pt idx="9554">
                  <c:v>0.0</c:v>
                </c:pt>
                <c:pt idx="9555">
                  <c:v>0.0</c:v>
                </c:pt>
                <c:pt idx="9556">
                  <c:v>0.0</c:v>
                </c:pt>
                <c:pt idx="9557">
                  <c:v>0.0</c:v>
                </c:pt>
                <c:pt idx="9558">
                  <c:v>0.0</c:v>
                </c:pt>
                <c:pt idx="9559">
                  <c:v>0.0</c:v>
                </c:pt>
                <c:pt idx="9560">
                  <c:v>0.0</c:v>
                </c:pt>
                <c:pt idx="9561">
                  <c:v>0.0</c:v>
                </c:pt>
                <c:pt idx="9562">
                  <c:v>0.0</c:v>
                </c:pt>
                <c:pt idx="9563">
                  <c:v>0.0</c:v>
                </c:pt>
                <c:pt idx="9564">
                  <c:v>0.0</c:v>
                </c:pt>
                <c:pt idx="9565">
                  <c:v>0.0</c:v>
                </c:pt>
                <c:pt idx="9566">
                  <c:v>0.0</c:v>
                </c:pt>
                <c:pt idx="9567">
                  <c:v>0.0</c:v>
                </c:pt>
                <c:pt idx="9568">
                  <c:v>0.0</c:v>
                </c:pt>
                <c:pt idx="9569">
                  <c:v>0.0</c:v>
                </c:pt>
                <c:pt idx="9570">
                  <c:v>0.0</c:v>
                </c:pt>
                <c:pt idx="9571">
                  <c:v>0.0</c:v>
                </c:pt>
                <c:pt idx="9572">
                  <c:v>0.0</c:v>
                </c:pt>
                <c:pt idx="9573">
                  <c:v>0.0</c:v>
                </c:pt>
                <c:pt idx="9574">
                  <c:v>0.0</c:v>
                </c:pt>
                <c:pt idx="9575">
                  <c:v>0.0</c:v>
                </c:pt>
                <c:pt idx="9576">
                  <c:v>0.0</c:v>
                </c:pt>
                <c:pt idx="9577">
                  <c:v>0.0</c:v>
                </c:pt>
                <c:pt idx="9578">
                  <c:v>0.0</c:v>
                </c:pt>
                <c:pt idx="9579">
                  <c:v>0.0</c:v>
                </c:pt>
                <c:pt idx="9580">
                  <c:v>0.0</c:v>
                </c:pt>
                <c:pt idx="9581">
                  <c:v>0.0</c:v>
                </c:pt>
                <c:pt idx="9582">
                  <c:v>0.0</c:v>
                </c:pt>
                <c:pt idx="9583">
                  <c:v>0.0</c:v>
                </c:pt>
                <c:pt idx="9584">
                  <c:v>0.0</c:v>
                </c:pt>
                <c:pt idx="9585">
                  <c:v>0.0</c:v>
                </c:pt>
                <c:pt idx="9586">
                  <c:v>0.0</c:v>
                </c:pt>
                <c:pt idx="9587">
                  <c:v>0.0</c:v>
                </c:pt>
                <c:pt idx="9588">
                  <c:v>0.0</c:v>
                </c:pt>
                <c:pt idx="9589">
                  <c:v>0.0</c:v>
                </c:pt>
                <c:pt idx="9590">
                  <c:v>0.0</c:v>
                </c:pt>
                <c:pt idx="9591">
                  <c:v>0.0</c:v>
                </c:pt>
                <c:pt idx="9592">
                  <c:v>0.0</c:v>
                </c:pt>
                <c:pt idx="9593">
                  <c:v>0.0</c:v>
                </c:pt>
                <c:pt idx="9594">
                  <c:v>0.0</c:v>
                </c:pt>
                <c:pt idx="9595">
                  <c:v>0.0</c:v>
                </c:pt>
                <c:pt idx="9596">
                  <c:v>0.0</c:v>
                </c:pt>
                <c:pt idx="9597">
                  <c:v>0.0</c:v>
                </c:pt>
                <c:pt idx="9598">
                  <c:v>0.0</c:v>
                </c:pt>
                <c:pt idx="9599">
                  <c:v>0.0</c:v>
                </c:pt>
                <c:pt idx="9600">
                  <c:v>0.0</c:v>
                </c:pt>
                <c:pt idx="9601">
                  <c:v>0.0</c:v>
                </c:pt>
                <c:pt idx="9602">
                  <c:v>0.0</c:v>
                </c:pt>
                <c:pt idx="9603">
                  <c:v>0.0</c:v>
                </c:pt>
                <c:pt idx="9604">
                  <c:v>0.0</c:v>
                </c:pt>
                <c:pt idx="9605">
                  <c:v>0.0</c:v>
                </c:pt>
                <c:pt idx="9606">
                  <c:v>0.0</c:v>
                </c:pt>
                <c:pt idx="9607">
                  <c:v>0.0</c:v>
                </c:pt>
                <c:pt idx="9608">
                  <c:v>0.0</c:v>
                </c:pt>
                <c:pt idx="9609">
                  <c:v>0.0</c:v>
                </c:pt>
                <c:pt idx="9610">
                  <c:v>0.0</c:v>
                </c:pt>
                <c:pt idx="9611">
                  <c:v>0.0</c:v>
                </c:pt>
                <c:pt idx="9612">
                  <c:v>0.0</c:v>
                </c:pt>
                <c:pt idx="9613">
                  <c:v>0.0</c:v>
                </c:pt>
                <c:pt idx="9614">
                  <c:v>0.0</c:v>
                </c:pt>
                <c:pt idx="9615">
                  <c:v>0.0</c:v>
                </c:pt>
                <c:pt idx="9616">
                  <c:v>0.0</c:v>
                </c:pt>
                <c:pt idx="9617">
                  <c:v>0.0</c:v>
                </c:pt>
                <c:pt idx="9618">
                  <c:v>0.0</c:v>
                </c:pt>
                <c:pt idx="9619">
                  <c:v>0.0</c:v>
                </c:pt>
                <c:pt idx="9620">
                  <c:v>0.0</c:v>
                </c:pt>
                <c:pt idx="9621">
                  <c:v>0.0</c:v>
                </c:pt>
                <c:pt idx="9622">
                  <c:v>0.0</c:v>
                </c:pt>
                <c:pt idx="9623">
                  <c:v>0.0</c:v>
                </c:pt>
                <c:pt idx="9624">
                  <c:v>0.0</c:v>
                </c:pt>
                <c:pt idx="9625">
                  <c:v>0.0</c:v>
                </c:pt>
                <c:pt idx="9626">
                  <c:v>0.0</c:v>
                </c:pt>
                <c:pt idx="9627">
                  <c:v>0.0</c:v>
                </c:pt>
                <c:pt idx="9628">
                  <c:v>0.0</c:v>
                </c:pt>
                <c:pt idx="9629">
                  <c:v>0.0</c:v>
                </c:pt>
                <c:pt idx="9630">
                  <c:v>0.0</c:v>
                </c:pt>
                <c:pt idx="9631">
                  <c:v>0.0</c:v>
                </c:pt>
                <c:pt idx="9632">
                  <c:v>0.0</c:v>
                </c:pt>
                <c:pt idx="9633">
                  <c:v>0.0</c:v>
                </c:pt>
                <c:pt idx="9634">
                  <c:v>0.0</c:v>
                </c:pt>
                <c:pt idx="9635">
                  <c:v>0.0</c:v>
                </c:pt>
                <c:pt idx="9636">
                  <c:v>0.0</c:v>
                </c:pt>
                <c:pt idx="9637">
                  <c:v>0.0</c:v>
                </c:pt>
                <c:pt idx="9638">
                  <c:v>0.0</c:v>
                </c:pt>
                <c:pt idx="9639">
                  <c:v>0.0</c:v>
                </c:pt>
                <c:pt idx="9640">
                  <c:v>0.0</c:v>
                </c:pt>
                <c:pt idx="9641">
                  <c:v>0.0</c:v>
                </c:pt>
                <c:pt idx="9642">
                  <c:v>0.0</c:v>
                </c:pt>
                <c:pt idx="9643">
                  <c:v>0.0</c:v>
                </c:pt>
                <c:pt idx="9644">
                  <c:v>0.0</c:v>
                </c:pt>
                <c:pt idx="9645">
                  <c:v>0.0</c:v>
                </c:pt>
                <c:pt idx="9646">
                  <c:v>0.0</c:v>
                </c:pt>
                <c:pt idx="9647">
                  <c:v>0.0</c:v>
                </c:pt>
                <c:pt idx="9648">
                  <c:v>0.0</c:v>
                </c:pt>
                <c:pt idx="9649">
                  <c:v>0.0</c:v>
                </c:pt>
                <c:pt idx="9650">
                  <c:v>0.0</c:v>
                </c:pt>
                <c:pt idx="9651">
                  <c:v>0.0</c:v>
                </c:pt>
                <c:pt idx="9652">
                  <c:v>0.0</c:v>
                </c:pt>
                <c:pt idx="9653">
                  <c:v>0.0</c:v>
                </c:pt>
                <c:pt idx="9654">
                  <c:v>0.0</c:v>
                </c:pt>
                <c:pt idx="9655">
                  <c:v>0.0</c:v>
                </c:pt>
                <c:pt idx="9656">
                  <c:v>0.0</c:v>
                </c:pt>
                <c:pt idx="9657">
                  <c:v>0.0</c:v>
                </c:pt>
                <c:pt idx="9658">
                  <c:v>0.0</c:v>
                </c:pt>
                <c:pt idx="9659">
                  <c:v>0.0</c:v>
                </c:pt>
                <c:pt idx="9660">
                  <c:v>0.0</c:v>
                </c:pt>
                <c:pt idx="9661">
                  <c:v>0.0</c:v>
                </c:pt>
                <c:pt idx="9662">
                  <c:v>0.0</c:v>
                </c:pt>
                <c:pt idx="9663">
                  <c:v>0.0</c:v>
                </c:pt>
                <c:pt idx="9664">
                  <c:v>0.0</c:v>
                </c:pt>
                <c:pt idx="9665">
                  <c:v>0.0</c:v>
                </c:pt>
                <c:pt idx="9666">
                  <c:v>0.0</c:v>
                </c:pt>
                <c:pt idx="9667">
                  <c:v>0.0</c:v>
                </c:pt>
                <c:pt idx="9668">
                  <c:v>0.0</c:v>
                </c:pt>
                <c:pt idx="9669">
                  <c:v>0.0</c:v>
                </c:pt>
                <c:pt idx="9670">
                  <c:v>0.0</c:v>
                </c:pt>
                <c:pt idx="9671">
                  <c:v>0.0</c:v>
                </c:pt>
                <c:pt idx="9672">
                  <c:v>0.0</c:v>
                </c:pt>
                <c:pt idx="9673">
                  <c:v>0.0</c:v>
                </c:pt>
                <c:pt idx="9674">
                  <c:v>0.0</c:v>
                </c:pt>
                <c:pt idx="9675">
                  <c:v>0.0</c:v>
                </c:pt>
                <c:pt idx="9676">
                  <c:v>0.0</c:v>
                </c:pt>
                <c:pt idx="9677">
                  <c:v>0.0</c:v>
                </c:pt>
                <c:pt idx="9678">
                  <c:v>0.0</c:v>
                </c:pt>
                <c:pt idx="9679">
                  <c:v>0.0</c:v>
                </c:pt>
                <c:pt idx="9680">
                  <c:v>0.0</c:v>
                </c:pt>
                <c:pt idx="9681">
                  <c:v>0.0</c:v>
                </c:pt>
                <c:pt idx="9682">
                  <c:v>0.0</c:v>
                </c:pt>
                <c:pt idx="9683">
                  <c:v>0.0</c:v>
                </c:pt>
                <c:pt idx="9684">
                  <c:v>0.0</c:v>
                </c:pt>
                <c:pt idx="9685">
                  <c:v>0.0</c:v>
                </c:pt>
                <c:pt idx="9686">
                  <c:v>0.0</c:v>
                </c:pt>
                <c:pt idx="9687">
                  <c:v>0.0</c:v>
                </c:pt>
                <c:pt idx="9688">
                  <c:v>0.0</c:v>
                </c:pt>
                <c:pt idx="9689">
                  <c:v>0.0</c:v>
                </c:pt>
                <c:pt idx="9690">
                  <c:v>0.0</c:v>
                </c:pt>
                <c:pt idx="9691">
                  <c:v>0.0</c:v>
                </c:pt>
                <c:pt idx="9692">
                  <c:v>0.0</c:v>
                </c:pt>
                <c:pt idx="9693">
                  <c:v>0.0</c:v>
                </c:pt>
                <c:pt idx="9694">
                  <c:v>0.0</c:v>
                </c:pt>
                <c:pt idx="9695">
                  <c:v>0.0</c:v>
                </c:pt>
                <c:pt idx="9696">
                  <c:v>0.0</c:v>
                </c:pt>
                <c:pt idx="9697">
                  <c:v>0.0</c:v>
                </c:pt>
                <c:pt idx="9698">
                  <c:v>0.0</c:v>
                </c:pt>
                <c:pt idx="9699">
                  <c:v>0.0</c:v>
                </c:pt>
                <c:pt idx="9700">
                  <c:v>0.0</c:v>
                </c:pt>
                <c:pt idx="9701">
                  <c:v>0.0</c:v>
                </c:pt>
                <c:pt idx="9702">
                  <c:v>0.0</c:v>
                </c:pt>
                <c:pt idx="9703">
                  <c:v>0.0</c:v>
                </c:pt>
                <c:pt idx="9704">
                  <c:v>0.0</c:v>
                </c:pt>
                <c:pt idx="9705">
                  <c:v>0.0</c:v>
                </c:pt>
                <c:pt idx="9706">
                  <c:v>0.0</c:v>
                </c:pt>
                <c:pt idx="9707">
                  <c:v>0.0</c:v>
                </c:pt>
                <c:pt idx="9708">
                  <c:v>0.0</c:v>
                </c:pt>
                <c:pt idx="9709">
                  <c:v>0.0</c:v>
                </c:pt>
                <c:pt idx="9710">
                  <c:v>0.0</c:v>
                </c:pt>
                <c:pt idx="9711">
                  <c:v>0.0</c:v>
                </c:pt>
                <c:pt idx="9712">
                  <c:v>0.0</c:v>
                </c:pt>
                <c:pt idx="9713">
                  <c:v>0.0</c:v>
                </c:pt>
                <c:pt idx="9714">
                  <c:v>0.0</c:v>
                </c:pt>
                <c:pt idx="9715">
                  <c:v>0.0</c:v>
                </c:pt>
                <c:pt idx="9716">
                  <c:v>0.0</c:v>
                </c:pt>
                <c:pt idx="9717">
                  <c:v>0.0</c:v>
                </c:pt>
                <c:pt idx="9718">
                  <c:v>0.0</c:v>
                </c:pt>
                <c:pt idx="9719">
                  <c:v>0.0</c:v>
                </c:pt>
                <c:pt idx="9720">
                  <c:v>0.0</c:v>
                </c:pt>
                <c:pt idx="9721">
                  <c:v>0.0</c:v>
                </c:pt>
                <c:pt idx="9722">
                  <c:v>0.0</c:v>
                </c:pt>
                <c:pt idx="9723">
                  <c:v>0.0</c:v>
                </c:pt>
                <c:pt idx="9724">
                  <c:v>0.0</c:v>
                </c:pt>
                <c:pt idx="9725">
                  <c:v>0.0</c:v>
                </c:pt>
                <c:pt idx="9726">
                  <c:v>0.0</c:v>
                </c:pt>
                <c:pt idx="9727">
                  <c:v>0.0</c:v>
                </c:pt>
                <c:pt idx="9728">
                  <c:v>0.0</c:v>
                </c:pt>
                <c:pt idx="9729">
                  <c:v>0.0</c:v>
                </c:pt>
                <c:pt idx="9730">
                  <c:v>0.0</c:v>
                </c:pt>
                <c:pt idx="9731">
                  <c:v>0.0</c:v>
                </c:pt>
                <c:pt idx="9732">
                  <c:v>0.0</c:v>
                </c:pt>
                <c:pt idx="9733">
                  <c:v>0.0</c:v>
                </c:pt>
                <c:pt idx="9734">
                  <c:v>0.0</c:v>
                </c:pt>
                <c:pt idx="9735">
                  <c:v>0.0</c:v>
                </c:pt>
                <c:pt idx="9736">
                  <c:v>0.0</c:v>
                </c:pt>
                <c:pt idx="9737">
                  <c:v>0.0</c:v>
                </c:pt>
                <c:pt idx="9738">
                  <c:v>0.0</c:v>
                </c:pt>
                <c:pt idx="9739">
                  <c:v>0.0</c:v>
                </c:pt>
                <c:pt idx="9740">
                  <c:v>0.0</c:v>
                </c:pt>
                <c:pt idx="9741">
                  <c:v>0.0</c:v>
                </c:pt>
                <c:pt idx="9742">
                  <c:v>0.0</c:v>
                </c:pt>
                <c:pt idx="9743">
                  <c:v>0.0</c:v>
                </c:pt>
                <c:pt idx="9744">
                  <c:v>0.0</c:v>
                </c:pt>
                <c:pt idx="9745">
                  <c:v>0.0</c:v>
                </c:pt>
                <c:pt idx="9746">
                  <c:v>0.0</c:v>
                </c:pt>
                <c:pt idx="9747">
                  <c:v>0.0</c:v>
                </c:pt>
                <c:pt idx="9748">
                  <c:v>0.0</c:v>
                </c:pt>
                <c:pt idx="9749">
                  <c:v>0.0</c:v>
                </c:pt>
                <c:pt idx="9750">
                  <c:v>0.0</c:v>
                </c:pt>
                <c:pt idx="9751">
                  <c:v>0.0</c:v>
                </c:pt>
                <c:pt idx="9752">
                  <c:v>0.0</c:v>
                </c:pt>
                <c:pt idx="9753">
                  <c:v>0.0</c:v>
                </c:pt>
                <c:pt idx="9754">
                  <c:v>0.0</c:v>
                </c:pt>
                <c:pt idx="9755">
                  <c:v>0.0</c:v>
                </c:pt>
                <c:pt idx="9756">
                  <c:v>0.0</c:v>
                </c:pt>
                <c:pt idx="9757">
                  <c:v>0.0</c:v>
                </c:pt>
                <c:pt idx="9758">
                  <c:v>0.0</c:v>
                </c:pt>
                <c:pt idx="9759">
                  <c:v>0.0</c:v>
                </c:pt>
                <c:pt idx="9760">
                  <c:v>0.0</c:v>
                </c:pt>
                <c:pt idx="9761">
                  <c:v>0.0</c:v>
                </c:pt>
                <c:pt idx="9762">
                  <c:v>0.0</c:v>
                </c:pt>
                <c:pt idx="9763">
                  <c:v>0.0</c:v>
                </c:pt>
                <c:pt idx="9764">
                  <c:v>0.0</c:v>
                </c:pt>
                <c:pt idx="9765">
                  <c:v>0.0</c:v>
                </c:pt>
                <c:pt idx="9766">
                  <c:v>0.0</c:v>
                </c:pt>
                <c:pt idx="9767">
                  <c:v>0.0</c:v>
                </c:pt>
                <c:pt idx="9768">
                  <c:v>0.0</c:v>
                </c:pt>
                <c:pt idx="9769">
                  <c:v>0.0</c:v>
                </c:pt>
                <c:pt idx="9770">
                  <c:v>0.0</c:v>
                </c:pt>
                <c:pt idx="9771">
                  <c:v>0.0</c:v>
                </c:pt>
                <c:pt idx="9772">
                  <c:v>0.0</c:v>
                </c:pt>
                <c:pt idx="9773">
                  <c:v>0.0</c:v>
                </c:pt>
                <c:pt idx="9774">
                  <c:v>0.0</c:v>
                </c:pt>
                <c:pt idx="9775">
                  <c:v>0.0</c:v>
                </c:pt>
                <c:pt idx="9776">
                  <c:v>0.0</c:v>
                </c:pt>
                <c:pt idx="9777">
                  <c:v>0.0</c:v>
                </c:pt>
                <c:pt idx="9778">
                  <c:v>0.0</c:v>
                </c:pt>
                <c:pt idx="9779">
                  <c:v>0.0</c:v>
                </c:pt>
                <c:pt idx="9780">
                  <c:v>0.0</c:v>
                </c:pt>
                <c:pt idx="9781">
                  <c:v>0.0</c:v>
                </c:pt>
                <c:pt idx="9782">
                  <c:v>0.0</c:v>
                </c:pt>
                <c:pt idx="9783">
                  <c:v>0.0</c:v>
                </c:pt>
                <c:pt idx="9784">
                  <c:v>0.0</c:v>
                </c:pt>
                <c:pt idx="9785">
                  <c:v>0.0</c:v>
                </c:pt>
                <c:pt idx="9786">
                  <c:v>0.0</c:v>
                </c:pt>
                <c:pt idx="9787">
                  <c:v>0.0</c:v>
                </c:pt>
                <c:pt idx="9788">
                  <c:v>0.0</c:v>
                </c:pt>
                <c:pt idx="9789">
                  <c:v>0.0</c:v>
                </c:pt>
                <c:pt idx="9790">
                  <c:v>0.0</c:v>
                </c:pt>
                <c:pt idx="9791">
                  <c:v>0.0</c:v>
                </c:pt>
                <c:pt idx="9792">
                  <c:v>0.0</c:v>
                </c:pt>
                <c:pt idx="9793">
                  <c:v>0.0</c:v>
                </c:pt>
                <c:pt idx="9794">
                  <c:v>0.0</c:v>
                </c:pt>
                <c:pt idx="9795">
                  <c:v>0.0</c:v>
                </c:pt>
                <c:pt idx="9796">
                  <c:v>0.0</c:v>
                </c:pt>
                <c:pt idx="9797">
                  <c:v>0.0</c:v>
                </c:pt>
                <c:pt idx="9798">
                  <c:v>0.0</c:v>
                </c:pt>
                <c:pt idx="9799">
                  <c:v>0.0</c:v>
                </c:pt>
                <c:pt idx="9800">
                  <c:v>0.0</c:v>
                </c:pt>
                <c:pt idx="9801">
                  <c:v>0.0</c:v>
                </c:pt>
                <c:pt idx="9802">
                  <c:v>0.0</c:v>
                </c:pt>
                <c:pt idx="9803">
                  <c:v>0.0</c:v>
                </c:pt>
                <c:pt idx="9804">
                  <c:v>0.0</c:v>
                </c:pt>
                <c:pt idx="9805">
                  <c:v>0.0</c:v>
                </c:pt>
                <c:pt idx="9806">
                  <c:v>0.0</c:v>
                </c:pt>
                <c:pt idx="9807">
                  <c:v>0.0</c:v>
                </c:pt>
                <c:pt idx="9808">
                  <c:v>0.0</c:v>
                </c:pt>
                <c:pt idx="9809">
                  <c:v>0.0</c:v>
                </c:pt>
                <c:pt idx="9810">
                  <c:v>0.0</c:v>
                </c:pt>
                <c:pt idx="9811">
                  <c:v>0.0</c:v>
                </c:pt>
                <c:pt idx="9812">
                  <c:v>0.0</c:v>
                </c:pt>
                <c:pt idx="9813">
                  <c:v>0.0</c:v>
                </c:pt>
                <c:pt idx="9814">
                  <c:v>0.0</c:v>
                </c:pt>
                <c:pt idx="9815">
                  <c:v>0.0</c:v>
                </c:pt>
                <c:pt idx="9816">
                  <c:v>0.0</c:v>
                </c:pt>
                <c:pt idx="9817">
                  <c:v>0.0</c:v>
                </c:pt>
                <c:pt idx="9818">
                  <c:v>0.0</c:v>
                </c:pt>
                <c:pt idx="9819">
                  <c:v>0.0</c:v>
                </c:pt>
                <c:pt idx="9820">
                  <c:v>0.0</c:v>
                </c:pt>
                <c:pt idx="9821">
                  <c:v>0.0</c:v>
                </c:pt>
                <c:pt idx="9822">
                  <c:v>0.0</c:v>
                </c:pt>
                <c:pt idx="9823">
                  <c:v>0.0</c:v>
                </c:pt>
                <c:pt idx="9824">
                  <c:v>0.0</c:v>
                </c:pt>
                <c:pt idx="9825">
                  <c:v>0.0</c:v>
                </c:pt>
                <c:pt idx="9826">
                  <c:v>0.0</c:v>
                </c:pt>
                <c:pt idx="9827">
                  <c:v>0.0</c:v>
                </c:pt>
                <c:pt idx="9828">
                  <c:v>0.0</c:v>
                </c:pt>
                <c:pt idx="9829">
                  <c:v>0.0</c:v>
                </c:pt>
                <c:pt idx="9830">
                  <c:v>0.0</c:v>
                </c:pt>
                <c:pt idx="9831">
                  <c:v>0.0</c:v>
                </c:pt>
                <c:pt idx="9832">
                  <c:v>0.0</c:v>
                </c:pt>
                <c:pt idx="9833">
                  <c:v>0.0</c:v>
                </c:pt>
                <c:pt idx="9834">
                  <c:v>0.0</c:v>
                </c:pt>
                <c:pt idx="9835">
                  <c:v>0.0</c:v>
                </c:pt>
                <c:pt idx="9836">
                  <c:v>0.0</c:v>
                </c:pt>
                <c:pt idx="9837">
                  <c:v>0.0</c:v>
                </c:pt>
                <c:pt idx="9838">
                  <c:v>0.0</c:v>
                </c:pt>
                <c:pt idx="9839">
                  <c:v>0.0</c:v>
                </c:pt>
                <c:pt idx="9840">
                  <c:v>0.0</c:v>
                </c:pt>
                <c:pt idx="9841">
                  <c:v>0.0</c:v>
                </c:pt>
                <c:pt idx="9842">
                  <c:v>0.0</c:v>
                </c:pt>
                <c:pt idx="9843">
                  <c:v>0.0</c:v>
                </c:pt>
                <c:pt idx="9844">
                  <c:v>0.0</c:v>
                </c:pt>
                <c:pt idx="9845">
                  <c:v>0.0</c:v>
                </c:pt>
                <c:pt idx="9846">
                  <c:v>0.0</c:v>
                </c:pt>
                <c:pt idx="9847">
                  <c:v>0.0</c:v>
                </c:pt>
                <c:pt idx="9848">
                  <c:v>0.0</c:v>
                </c:pt>
                <c:pt idx="9849">
                  <c:v>0.0</c:v>
                </c:pt>
                <c:pt idx="9850">
                  <c:v>0.0</c:v>
                </c:pt>
                <c:pt idx="9851">
                  <c:v>0.0</c:v>
                </c:pt>
                <c:pt idx="9852">
                  <c:v>0.0</c:v>
                </c:pt>
                <c:pt idx="9853">
                  <c:v>0.0</c:v>
                </c:pt>
                <c:pt idx="9854">
                  <c:v>0.0</c:v>
                </c:pt>
                <c:pt idx="9855">
                  <c:v>0.0</c:v>
                </c:pt>
                <c:pt idx="9856">
                  <c:v>0.0</c:v>
                </c:pt>
                <c:pt idx="9857">
                  <c:v>0.0</c:v>
                </c:pt>
                <c:pt idx="9858">
                  <c:v>0.0</c:v>
                </c:pt>
                <c:pt idx="9859">
                  <c:v>0.0</c:v>
                </c:pt>
                <c:pt idx="9860">
                  <c:v>0.0</c:v>
                </c:pt>
                <c:pt idx="9861">
                  <c:v>0.0</c:v>
                </c:pt>
                <c:pt idx="9862">
                  <c:v>0.0</c:v>
                </c:pt>
                <c:pt idx="9863">
                  <c:v>0.0</c:v>
                </c:pt>
                <c:pt idx="9864">
                  <c:v>0.0</c:v>
                </c:pt>
                <c:pt idx="9865">
                  <c:v>0.0</c:v>
                </c:pt>
                <c:pt idx="9866">
                  <c:v>0.0</c:v>
                </c:pt>
                <c:pt idx="9867">
                  <c:v>0.0</c:v>
                </c:pt>
                <c:pt idx="9868">
                  <c:v>0.0</c:v>
                </c:pt>
                <c:pt idx="9869">
                  <c:v>0.0</c:v>
                </c:pt>
                <c:pt idx="9870">
                  <c:v>0.0</c:v>
                </c:pt>
                <c:pt idx="9871">
                  <c:v>0.0</c:v>
                </c:pt>
                <c:pt idx="9872">
                  <c:v>0.0</c:v>
                </c:pt>
                <c:pt idx="9873">
                  <c:v>0.0</c:v>
                </c:pt>
                <c:pt idx="9874">
                  <c:v>0.0</c:v>
                </c:pt>
                <c:pt idx="9875">
                  <c:v>0.0</c:v>
                </c:pt>
                <c:pt idx="9876">
                  <c:v>0.0</c:v>
                </c:pt>
                <c:pt idx="9877">
                  <c:v>0.0</c:v>
                </c:pt>
                <c:pt idx="9878">
                  <c:v>0.0</c:v>
                </c:pt>
                <c:pt idx="9879">
                  <c:v>0.0</c:v>
                </c:pt>
                <c:pt idx="9880">
                  <c:v>0.0</c:v>
                </c:pt>
                <c:pt idx="9881">
                  <c:v>0.0</c:v>
                </c:pt>
                <c:pt idx="9882">
                  <c:v>0.0</c:v>
                </c:pt>
                <c:pt idx="9883">
                  <c:v>0.0</c:v>
                </c:pt>
                <c:pt idx="9884">
                  <c:v>0.0</c:v>
                </c:pt>
                <c:pt idx="9885">
                  <c:v>0.0</c:v>
                </c:pt>
                <c:pt idx="9886">
                  <c:v>0.0</c:v>
                </c:pt>
                <c:pt idx="9887">
                  <c:v>0.0</c:v>
                </c:pt>
                <c:pt idx="9888">
                  <c:v>0.0</c:v>
                </c:pt>
                <c:pt idx="9889">
                  <c:v>0.0</c:v>
                </c:pt>
                <c:pt idx="9890">
                  <c:v>0.0</c:v>
                </c:pt>
                <c:pt idx="9891">
                  <c:v>0.0</c:v>
                </c:pt>
                <c:pt idx="9892">
                  <c:v>0.0</c:v>
                </c:pt>
                <c:pt idx="9893">
                  <c:v>0.0</c:v>
                </c:pt>
                <c:pt idx="9894">
                  <c:v>0.0</c:v>
                </c:pt>
                <c:pt idx="9895">
                  <c:v>0.0</c:v>
                </c:pt>
                <c:pt idx="9896">
                  <c:v>0.0</c:v>
                </c:pt>
                <c:pt idx="9897">
                  <c:v>0.0</c:v>
                </c:pt>
                <c:pt idx="9898">
                  <c:v>0.0</c:v>
                </c:pt>
                <c:pt idx="9899">
                  <c:v>0.0</c:v>
                </c:pt>
                <c:pt idx="9900">
                  <c:v>0.0</c:v>
                </c:pt>
                <c:pt idx="9901">
                  <c:v>0.0</c:v>
                </c:pt>
                <c:pt idx="9902">
                  <c:v>0.0</c:v>
                </c:pt>
                <c:pt idx="9903">
                  <c:v>0.0</c:v>
                </c:pt>
                <c:pt idx="9904">
                  <c:v>0.0</c:v>
                </c:pt>
                <c:pt idx="9905">
                  <c:v>0.0</c:v>
                </c:pt>
                <c:pt idx="9906">
                  <c:v>0.0</c:v>
                </c:pt>
                <c:pt idx="9907">
                  <c:v>0.0</c:v>
                </c:pt>
                <c:pt idx="9908">
                  <c:v>0.0</c:v>
                </c:pt>
                <c:pt idx="9909">
                  <c:v>0.0</c:v>
                </c:pt>
                <c:pt idx="9910">
                  <c:v>0.0</c:v>
                </c:pt>
                <c:pt idx="9911">
                  <c:v>0.0</c:v>
                </c:pt>
                <c:pt idx="9912">
                  <c:v>0.0</c:v>
                </c:pt>
                <c:pt idx="9913">
                  <c:v>0.0</c:v>
                </c:pt>
                <c:pt idx="9914">
                  <c:v>0.0</c:v>
                </c:pt>
                <c:pt idx="9915">
                  <c:v>0.0</c:v>
                </c:pt>
                <c:pt idx="9916">
                  <c:v>0.0</c:v>
                </c:pt>
                <c:pt idx="9917">
                  <c:v>0.0</c:v>
                </c:pt>
                <c:pt idx="9918">
                  <c:v>0.0</c:v>
                </c:pt>
                <c:pt idx="9919">
                  <c:v>0.0</c:v>
                </c:pt>
                <c:pt idx="9920">
                  <c:v>0.0</c:v>
                </c:pt>
                <c:pt idx="9921">
                  <c:v>0.0</c:v>
                </c:pt>
                <c:pt idx="9922">
                  <c:v>0.0</c:v>
                </c:pt>
                <c:pt idx="9923">
                  <c:v>0.0</c:v>
                </c:pt>
                <c:pt idx="9924">
                  <c:v>0.0</c:v>
                </c:pt>
                <c:pt idx="9925">
                  <c:v>0.0</c:v>
                </c:pt>
                <c:pt idx="9926">
                  <c:v>0.0</c:v>
                </c:pt>
                <c:pt idx="9927">
                  <c:v>0.0</c:v>
                </c:pt>
                <c:pt idx="9928">
                  <c:v>0.0</c:v>
                </c:pt>
                <c:pt idx="9929">
                  <c:v>0.0</c:v>
                </c:pt>
                <c:pt idx="9930">
                  <c:v>0.0</c:v>
                </c:pt>
                <c:pt idx="9931">
                  <c:v>0.0</c:v>
                </c:pt>
                <c:pt idx="9932">
                  <c:v>0.0</c:v>
                </c:pt>
                <c:pt idx="9933">
                  <c:v>0.0</c:v>
                </c:pt>
                <c:pt idx="9934">
                  <c:v>0.0</c:v>
                </c:pt>
                <c:pt idx="9935">
                  <c:v>0.0</c:v>
                </c:pt>
                <c:pt idx="9936">
                  <c:v>0.0</c:v>
                </c:pt>
                <c:pt idx="9937">
                  <c:v>0.0</c:v>
                </c:pt>
                <c:pt idx="9938">
                  <c:v>0.0</c:v>
                </c:pt>
                <c:pt idx="9939">
                  <c:v>0.0</c:v>
                </c:pt>
                <c:pt idx="9940">
                  <c:v>0.0</c:v>
                </c:pt>
                <c:pt idx="9941">
                  <c:v>0.0</c:v>
                </c:pt>
                <c:pt idx="9942">
                  <c:v>0.0</c:v>
                </c:pt>
                <c:pt idx="9943">
                  <c:v>0.0</c:v>
                </c:pt>
                <c:pt idx="9944">
                  <c:v>0.0</c:v>
                </c:pt>
                <c:pt idx="9945">
                  <c:v>0.0</c:v>
                </c:pt>
                <c:pt idx="9946">
                  <c:v>0.0</c:v>
                </c:pt>
                <c:pt idx="9947">
                  <c:v>0.0</c:v>
                </c:pt>
                <c:pt idx="9948">
                  <c:v>0.0</c:v>
                </c:pt>
                <c:pt idx="9949">
                  <c:v>0.0</c:v>
                </c:pt>
                <c:pt idx="9950">
                  <c:v>0.0</c:v>
                </c:pt>
                <c:pt idx="9951">
                  <c:v>0.0</c:v>
                </c:pt>
                <c:pt idx="9952">
                  <c:v>0.0</c:v>
                </c:pt>
                <c:pt idx="9953">
                  <c:v>0.0</c:v>
                </c:pt>
                <c:pt idx="9954">
                  <c:v>0.0</c:v>
                </c:pt>
                <c:pt idx="9955">
                  <c:v>0.0</c:v>
                </c:pt>
                <c:pt idx="9956">
                  <c:v>0.0</c:v>
                </c:pt>
                <c:pt idx="9957">
                  <c:v>0.0</c:v>
                </c:pt>
                <c:pt idx="9958">
                  <c:v>0.0</c:v>
                </c:pt>
                <c:pt idx="9959">
                  <c:v>0.0</c:v>
                </c:pt>
                <c:pt idx="9960">
                  <c:v>0.0</c:v>
                </c:pt>
                <c:pt idx="9961">
                  <c:v>0.0</c:v>
                </c:pt>
                <c:pt idx="9962">
                  <c:v>0.0</c:v>
                </c:pt>
                <c:pt idx="9963">
                  <c:v>0.0</c:v>
                </c:pt>
                <c:pt idx="9964">
                  <c:v>0.0</c:v>
                </c:pt>
                <c:pt idx="9965">
                  <c:v>0.0</c:v>
                </c:pt>
                <c:pt idx="9966">
                  <c:v>0.0</c:v>
                </c:pt>
                <c:pt idx="9967">
                  <c:v>0.0</c:v>
                </c:pt>
                <c:pt idx="9968">
                  <c:v>0.0</c:v>
                </c:pt>
                <c:pt idx="9969">
                  <c:v>0.0</c:v>
                </c:pt>
                <c:pt idx="9970">
                  <c:v>0.0</c:v>
                </c:pt>
                <c:pt idx="9971">
                  <c:v>0.0</c:v>
                </c:pt>
                <c:pt idx="9972">
                  <c:v>0.0</c:v>
                </c:pt>
                <c:pt idx="9973">
                  <c:v>0.0</c:v>
                </c:pt>
                <c:pt idx="9974">
                  <c:v>0.0</c:v>
                </c:pt>
                <c:pt idx="9975">
                  <c:v>0.0</c:v>
                </c:pt>
                <c:pt idx="9976">
                  <c:v>0.0</c:v>
                </c:pt>
                <c:pt idx="9977">
                  <c:v>0.0</c:v>
                </c:pt>
                <c:pt idx="9978">
                  <c:v>0.0</c:v>
                </c:pt>
                <c:pt idx="9979">
                  <c:v>0.0</c:v>
                </c:pt>
                <c:pt idx="9980">
                  <c:v>0.0</c:v>
                </c:pt>
                <c:pt idx="9981">
                  <c:v>0.0</c:v>
                </c:pt>
                <c:pt idx="9982">
                  <c:v>0.0</c:v>
                </c:pt>
                <c:pt idx="9983">
                  <c:v>0.0</c:v>
                </c:pt>
                <c:pt idx="9984">
                  <c:v>0.0</c:v>
                </c:pt>
                <c:pt idx="9985">
                  <c:v>0.0</c:v>
                </c:pt>
                <c:pt idx="9986">
                  <c:v>0.0</c:v>
                </c:pt>
                <c:pt idx="9987">
                  <c:v>0.0</c:v>
                </c:pt>
                <c:pt idx="9988">
                  <c:v>0.0</c:v>
                </c:pt>
                <c:pt idx="9989">
                  <c:v>0.0</c:v>
                </c:pt>
                <c:pt idx="9990">
                  <c:v>0.0</c:v>
                </c:pt>
                <c:pt idx="9991">
                  <c:v>0.0</c:v>
                </c:pt>
                <c:pt idx="9992">
                  <c:v>0.0</c:v>
                </c:pt>
                <c:pt idx="9993">
                  <c:v>0.0</c:v>
                </c:pt>
                <c:pt idx="9994">
                  <c:v>0.0</c:v>
                </c:pt>
                <c:pt idx="9995">
                  <c:v>0.0</c:v>
                </c:pt>
                <c:pt idx="9996">
                  <c:v>0.0</c:v>
                </c:pt>
                <c:pt idx="9997">
                  <c:v>0.0</c:v>
                </c:pt>
                <c:pt idx="9998">
                  <c:v>0.0</c:v>
                </c:pt>
                <c:pt idx="9999">
                  <c:v>0.0</c:v>
                </c:pt>
                <c:pt idx="10000">
                  <c:v>0.0</c:v>
                </c:pt>
                <c:pt idx="10001">
                  <c:v>0.0</c:v>
                </c:pt>
                <c:pt idx="10002">
                  <c:v>0.0</c:v>
                </c:pt>
                <c:pt idx="10003">
                  <c:v>0.0</c:v>
                </c:pt>
                <c:pt idx="10004">
                  <c:v>0.0</c:v>
                </c:pt>
                <c:pt idx="10005">
                  <c:v>0.0</c:v>
                </c:pt>
                <c:pt idx="10006">
                  <c:v>0.0</c:v>
                </c:pt>
                <c:pt idx="10007">
                  <c:v>0.0</c:v>
                </c:pt>
                <c:pt idx="10008">
                  <c:v>0.0</c:v>
                </c:pt>
                <c:pt idx="10009">
                  <c:v>0.0</c:v>
                </c:pt>
                <c:pt idx="10010">
                  <c:v>0.0</c:v>
                </c:pt>
                <c:pt idx="10011">
                  <c:v>0.0</c:v>
                </c:pt>
                <c:pt idx="10012">
                  <c:v>0.0</c:v>
                </c:pt>
                <c:pt idx="10013">
                  <c:v>0.0</c:v>
                </c:pt>
                <c:pt idx="10014">
                  <c:v>0.0</c:v>
                </c:pt>
                <c:pt idx="10015">
                  <c:v>0.0</c:v>
                </c:pt>
                <c:pt idx="10016">
                  <c:v>0.0</c:v>
                </c:pt>
                <c:pt idx="10017">
                  <c:v>0.0</c:v>
                </c:pt>
                <c:pt idx="10018">
                  <c:v>0.0</c:v>
                </c:pt>
                <c:pt idx="10019">
                  <c:v>0.0</c:v>
                </c:pt>
                <c:pt idx="10020">
                  <c:v>0.0</c:v>
                </c:pt>
                <c:pt idx="10021">
                  <c:v>0.0</c:v>
                </c:pt>
                <c:pt idx="10022">
                  <c:v>0.0</c:v>
                </c:pt>
                <c:pt idx="10023">
                  <c:v>0.0</c:v>
                </c:pt>
                <c:pt idx="10024">
                  <c:v>0.0</c:v>
                </c:pt>
                <c:pt idx="10025">
                  <c:v>0.0</c:v>
                </c:pt>
                <c:pt idx="10026">
                  <c:v>0.0</c:v>
                </c:pt>
                <c:pt idx="10027">
                  <c:v>0.0</c:v>
                </c:pt>
                <c:pt idx="10028">
                  <c:v>0.0</c:v>
                </c:pt>
                <c:pt idx="10029">
                  <c:v>0.0</c:v>
                </c:pt>
                <c:pt idx="10030">
                  <c:v>0.0</c:v>
                </c:pt>
                <c:pt idx="10031">
                  <c:v>0.0</c:v>
                </c:pt>
                <c:pt idx="10032">
                  <c:v>0.0</c:v>
                </c:pt>
                <c:pt idx="10033">
                  <c:v>0.0</c:v>
                </c:pt>
                <c:pt idx="10034">
                  <c:v>0.0</c:v>
                </c:pt>
                <c:pt idx="10035">
                  <c:v>0.0</c:v>
                </c:pt>
                <c:pt idx="10036">
                  <c:v>0.0</c:v>
                </c:pt>
                <c:pt idx="10037">
                  <c:v>0.0</c:v>
                </c:pt>
                <c:pt idx="10038">
                  <c:v>0.0</c:v>
                </c:pt>
                <c:pt idx="10039">
                  <c:v>0.0</c:v>
                </c:pt>
                <c:pt idx="10040">
                  <c:v>0.0</c:v>
                </c:pt>
                <c:pt idx="10041">
                  <c:v>0.0</c:v>
                </c:pt>
                <c:pt idx="10042">
                  <c:v>0.0</c:v>
                </c:pt>
                <c:pt idx="10043">
                  <c:v>0.0</c:v>
                </c:pt>
                <c:pt idx="10044">
                  <c:v>0.0</c:v>
                </c:pt>
                <c:pt idx="10045">
                  <c:v>0.0</c:v>
                </c:pt>
                <c:pt idx="10046">
                  <c:v>0.0</c:v>
                </c:pt>
                <c:pt idx="10047">
                  <c:v>0.0</c:v>
                </c:pt>
                <c:pt idx="10048">
                  <c:v>0.0</c:v>
                </c:pt>
                <c:pt idx="10049">
                  <c:v>0.0</c:v>
                </c:pt>
                <c:pt idx="10050">
                  <c:v>0.0</c:v>
                </c:pt>
                <c:pt idx="10051">
                  <c:v>0.0</c:v>
                </c:pt>
                <c:pt idx="10052">
                  <c:v>0.0</c:v>
                </c:pt>
                <c:pt idx="10053">
                  <c:v>0.0</c:v>
                </c:pt>
                <c:pt idx="10054">
                  <c:v>0.0</c:v>
                </c:pt>
                <c:pt idx="10055">
                  <c:v>0.0</c:v>
                </c:pt>
                <c:pt idx="10056">
                  <c:v>0.0</c:v>
                </c:pt>
                <c:pt idx="10057">
                  <c:v>0.0</c:v>
                </c:pt>
                <c:pt idx="10058">
                  <c:v>0.0</c:v>
                </c:pt>
                <c:pt idx="10059">
                  <c:v>0.0</c:v>
                </c:pt>
                <c:pt idx="10060">
                  <c:v>0.0</c:v>
                </c:pt>
                <c:pt idx="10061">
                  <c:v>0.0</c:v>
                </c:pt>
                <c:pt idx="10062">
                  <c:v>0.0</c:v>
                </c:pt>
                <c:pt idx="10063">
                  <c:v>0.0</c:v>
                </c:pt>
                <c:pt idx="10064">
                  <c:v>0.0</c:v>
                </c:pt>
                <c:pt idx="10065">
                  <c:v>0.0</c:v>
                </c:pt>
                <c:pt idx="10066">
                  <c:v>0.0</c:v>
                </c:pt>
                <c:pt idx="10067">
                  <c:v>0.0</c:v>
                </c:pt>
                <c:pt idx="10068">
                  <c:v>0.0</c:v>
                </c:pt>
                <c:pt idx="10069">
                  <c:v>0.0</c:v>
                </c:pt>
                <c:pt idx="10070">
                  <c:v>0.0</c:v>
                </c:pt>
                <c:pt idx="10071">
                  <c:v>0.0</c:v>
                </c:pt>
                <c:pt idx="10072">
                  <c:v>0.0</c:v>
                </c:pt>
                <c:pt idx="10073">
                  <c:v>0.0</c:v>
                </c:pt>
                <c:pt idx="10074">
                  <c:v>0.0</c:v>
                </c:pt>
                <c:pt idx="10075">
                  <c:v>0.0</c:v>
                </c:pt>
                <c:pt idx="10076">
                  <c:v>0.0</c:v>
                </c:pt>
                <c:pt idx="10077">
                  <c:v>0.0</c:v>
                </c:pt>
                <c:pt idx="10078">
                  <c:v>0.0</c:v>
                </c:pt>
                <c:pt idx="10079">
                  <c:v>0.0</c:v>
                </c:pt>
                <c:pt idx="10080">
                  <c:v>0.0</c:v>
                </c:pt>
                <c:pt idx="10081">
                  <c:v>0.0</c:v>
                </c:pt>
                <c:pt idx="10082">
                  <c:v>0.0</c:v>
                </c:pt>
                <c:pt idx="10083">
                  <c:v>0.0</c:v>
                </c:pt>
                <c:pt idx="10084">
                  <c:v>0.0</c:v>
                </c:pt>
                <c:pt idx="10085">
                  <c:v>0.0</c:v>
                </c:pt>
                <c:pt idx="10086">
                  <c:v>0.0</c:v>
                </c:pt>
                <c:pt idx="10087">
                  <c:v>0.0</c:v>
                </c:pt>
                <c:pt idx="10088">
                  <c:v>0.0</c:v>
                </c:pt>
                <c:pt idx="10089">
                  <c:v>0.0</c:v>
                </c:pt>
                <c:pt idx="10090">
                  <c:v>0.0</c:v>
                </c:pt>
                <c:pt idx="10091">
                  <c:v>0.0</c:v>
                </c:pt>
                <c:pt idx="10092">
                  <c:v>0.0</c:v>
                </c:pt>
                <c:pt idx="10093">
                  <c:v>0.0</c:v>
                </c:pt>
                <c:pt idx="10094">
                  <c:v>0.0</c:v>
                </c:pt>
                <c:pt idx="10095">
                  <c:v>0.0</c:v>
                </c:pt>
                <c:pt idx="10096">
                  <c:v>0.0</c:v>
                </c:pt>
                <c:pt idx="10097">
                  <c:v>0.0</c:v>
                </c:pt>
                <c:pt idx="10098">
                  <c:v>0.0</c:v>
                </c:pt>
                <c:pt idx="10099">
                  <c:v>0.0</c:v>
                </c:pt>
                <c:pt idx="10100">
                  <c:v>0.0</c:v>
                </c:pt>
                <c:pt idx="10101">
                  <c:v>0.0</c:v>
                </c:pt>
                <c:pt idx="10102">
                  <c:v>0.0</c:v>
                </c:pt>
                <c:pt idx="10103">
                  <c:v>0.0</c:v>
                </c:pt>
                <c:pt idx="10104">
                  <c:v>0.0</c:v>
                </c:pt>
                <c:pt idx="10105">
                  <c:v>0.0</c:v>
                </c:pt>
                <c:pt idx="10106">
                  <c:v>0.0</c:v>
                </c:pt>
                <c:pt idx="10107">
                  <c:v>0.0</c:v>
                </c:pt>
                <c:pt idx="10108">
                  <c:v>0.0</c:v>
                </c:pt>
                <c:pt idx="10109">
                  <c:v>0.0</c:v>
                </c:pt>
                <c:pt idx="10110">
                  <c:v>0.0</c:v>
                </c:pt>
                <c:pt idx="10111">
                  <c:v>0.0</c:v>
                </c:pt>
                <c:pt idx="10112">
                  <c:v>0.0</c:v>
                </c:pt>
                <c:pt idx="10113">
                  <c:v>0.0</c:v>
                </c:pt>
                <c:pt idx="10114">
                  <c:v>0.0</c:v>
                </c:pt>
                <c:pt idx="10115">
                  <c:v>0.0</c:v>
                </c:pt>
                <c:pt idx="10116">
                  <c:v>0.0</c:v>
                </c:pt>
                <c:pt idx="10117">
                  <c:v>0.0</c:v>
                </c:pt>
                <c:pt idx="10118">
                  <c:v>0.0</c:v>
                </c:pt>
                <c:pt idx="10119">
                  <c:v>0.0</c:v>
                </c:pt>
                <c:pt idx="10120">
                  <c:v>0.0</c:v>
                </c:pt>
                <c:pt idx="10121">
                  <c:v>0.0</c:v>
                </c:pt>
                <c:pt idx="10122">
                  <c:v>0.0</c:v>
                </c:pt>
                <c:pt idx="10123">
                  <c:v>0.0</c:v>
                </c:pt>
                <c:pt idx="10124">
                  <c:v>0.0</c:v>
                </c:pt>
                <c:pt idx="10125">
                  <c:v>0.0</c:v>
                </c:pt>
                <c:pt idx="10126">
                  <c:v>0.0</c:v>
                </c:pt>
                <c:pt idx="10127">
                  <c:v>0.0</c:v>
                </c:pt>
                <c:pt idx="10128">
                  <c:v>0.0</c:v>
                </c:pt>
                <c:pt idx="10129">
                  <c:v>0.0</c:v>
                </c:pt>
                <c:pt idx="10130">
                  <c:v>0.0</c:v>
                </c:pt>
                <c:pt idx="10131">
                  <c:v>0.0</c:v>
                </c:pt>
                <c:pt idx="10132">
                  <c:v>0.0</c:v>
                </c:pt>
                <c:pt idx="10133">
                  <c:v>0.0</c:v>
                </c:pt>
                <c:pt idx="10134">
                  <c:v>0.0</c:v>
                </c:pt>
                <c:pt idx="10135">
                  <c:v>0.0</c:v>
                </c:pt>
                <c:pt idx="10136">
                  <c:v>0.0</c:v>
                </c:pt>
                <c:pt idx="10137">
                  <c:v>0.0</c:v>
                </c:pt>
                <c:pt idx="10138">
                  <c:v>0.0</c:v>
                </c:pt>
                <c:pt idx="10139">
                  <c:v>0.0</c:v>
                </c:pt>
                <c:pt idx="10140">
                  <c:v>0.0</c:v>
                </c:pt>
                <c:pt idx="10141">
                  <c:v>0.0</c:v>
                </c:pt>
                <c:pt idx="10142">
                  <c:v>0.0</c:v>
                </c:pt>
                <c:pt idx="10143">
                  <c:v>0.0</c:v>
                </c:pt>
                <c:pt idx="10144">
                  <c:v>0.0</c:v>
                </c:pt>
                <c:pt idx="10145">
                  <c:v>0.0</c:v>
                </c:pt>
                <c:pt idx="10146">
                  <c:v>0.0</c:v>
                </c:pt>
                <c:pt idx="10147">
                  <c:v>0.0</c:v>
                </c:pt>
                <c:pt idx="10148">
                  <c:v>0.0</c:v>
                </c:pt>
                <c:pt idx="10149">
                  <c:v>0.0</c:v>
                </c:pt>
                <c:pt idx="10150">
                  <c:v>0.0</c:v>
                </c:pt>
                <c:pt idx="10151">
                  <c:v>0.0</c:v>
                </c:pt>
                <c:pt idx="10152">
                  <c:v>0.0</c:v>
                </c:pt>
                <c:pt idx="10153">
                  <c:v>0.0</c:v>
                </c:pt>
                <c:pt idx="10154">
                  <c:v>0.0</c:v>
                </c:pt>
                <c:pt idx="10155">
                  <c:v>0.0</c:v>
                </c:pt>
                <c:pt idx="10156">
                  <c:v>0.0</c:v>
                </c:pt>
                <c:pt idx="10157">
                  <c:v>0.0</c:v>
                </c:pt>
                <c:pt idx="10158">
                  <c:v>0.0</c:v>
                </c:pt>
                <c:pt idx="10159">
                  <c:v>0.0</c:v>
                </c:pt>
                <c:pt idx="10160">
                  <c:v>0.0</c:v>
                </c:pt>
                <c:pt idx="10161">
                  <c:v>0.0</c:v>
                </c:pt>
                <c:pt idx="10162">
                  <c:v>0.0</c:v>
                </c:pt>
                <c:pt idx="10163">
                  <c:v>0.0</c:v>
                </c:pt>
                <c:pt idx="10164">
                  <c:v>0.0</c:v>
                </c:pt>
                <c:pt idx="10165">
                  <c:v>0.0</c:v>
                </c:pt>
                <c:pt idx="10166">
                  <c:v>0.0</c:v>
                </c:pt>
                <c:pt idx="10167">
                  <c:v>0.0</c:v>
                </c:pt>
                <c:pt idx="10168">
                  <c:v>0.0</c:v>
                </c:pt>
                <c:pt idx="10169">
                  <c:v>0.0</c:v>
                </c:pt>
                <c:pt idx="10170">
                  <c:v>0.0</c:v>
                </c:pt>
                <c:pt idx="10171">
                  <c:v>0.0</c:v>
                </c:pt>
                <c:pt idx="10172">
                  <c:v>0.0</c:v>
                </c:pt>
                <c:pt idx="10173">
                  <c:v>0.0</c:v>
                </c:pt>
                <c:pt idx="10174">
                  <c:v>0.0</c:v>
                </c:pt>
                <c:pt idx="10175">
                  <c:v>0.0</c:v>
                </c:pt>
                <c:pt idx="10176">
                  <c:v>0.0</c:v>
                </c:pt>
                <c:pt idx="10177">
                  <c:v>0.0</c:v>
                </c:pt>
                <c:pt idx="10178">
                  <c:v>0.0</c:v>
                </c:pt>
                <c:pt idx="10179">
                  <c:v>0.0</c:v>
                </c:pt>
                <c:pt idx="10180">
                  <c:v>0.0</c:v>
                </c:pt>
                <c:pt idx="10181">
                  <c:v>0.0</c:v>
                </c:pt>
                <c:pt idx="10182">
                  <c:v>0.0</c:v>
                </c:pt>
                <c:pt idx="10183">
                  <c:v>0.0</c:v>
                </c:pt>
                <c:pt idx="10184">
                  <c:v>0.0</c:v>
                </c:pt>
                <c:pt idx="10185">
                  <c:v>0.0</c:v>
                </c:pt>
                <c:pt idx="10186">
                  <c:v>0.0</c:v>
                </c:pt>
                <c:pt idx="10187">
                  <c:v>0.0</c:v>
                </c:pt>
                <c:pt idx="10188">
                  <c:v>0.0</c:v>
                </c:pt>
                <c:pt idx="10189">
                  <c:v>0.0</c:v>
                </c:pt>
                <c:pt idx="10190">
                  <c:v>0.0</c:v>
                </c:pt>
                <c:pt idx="10191">
                  <c:v>0.0</c:v>
                </c:pt>
                <c:pt idx="10192">
                  <c:v>0.0</c:v>
                </c:pt>
                <c:pt idx="10193">
                  <c:v>0.0</c:v>
                </c:pt>
                <c:pt idx="10194">
                  <c:v>0.0</c:v>
                </c:pt>
                <c:pt idx="10195">
                  <c:v>0.0</c:v>
                </c:pt>
                <c:pt idx="10196">
                  <c:v>0.0</c:v>
                </c:pt>
                <c:pt idx="10197">
                  <c:v>0.0</c:v>
                </c:pt>
                <c:pt idx="10198">
                  <c:v>0.0</c:v>
                </c:pt>
                <c:pt idx="10199">
                  <c:v>0.0</c:v>
                </c:pt>
                <c:pt idx="10200">
                  <c:v>0.0</c:v>
                </c:pt>
                <c:pt idx="10201">
                  <c:v>0.0</c:v>
                </c:pt>
                <c:pt idx="10202">
                  <c:v>0.0</c:v>
                </c:pt>
                <c:pt idx="10203">
                  <c:v>0.0</c:v>
                </c:pt>
                <c:pt idx="10204">
                  <c:v>0.0</c:v>
                </c:pt>
                <c:pt idx="10205">
                  <c:v>0.0</c:v>
                </c:pt>
                <c:pt idx="10206">
                  <c:v>0.0</c:v>
                </c:pt>
                <c:pt idx="10207">
                  <c:v>0.0</c:v>
                </c:pt>
                <c:pt idx="10208">
                  <c:v>0.0</c:v>
                </c:pt>
                <c:pt idx="10209">
                  <c:v>0.0</c:v>
                </c:pt>
                <c:pt idx="10210">
                  <c:v>0.0</c:v>
                </c:pt>
                <c:pt idx="10211">
                  <c:v>0.0</c:v>
                </c:pt>
                <c:pt idx="10212">
                  <c:v>0.0</c:v>
                </c:pt>
                <c:pt idx="10213">
                  <c:v>0.0</c:v>
                </c:pt>
                <c:pt idx="10214">
                  <c:v>0.0</c:v>
                </c:pt>
                <c:pt idx="10215">
                  <c:v>0.0</c:v>
                </c:pt>
                <c:pt idx="10216">
                  <c:v>0.0</c:v>
                </c:pt>
                <c:pt idx="10217">
                  <c:v>0.0</c:v>
                </c:pt>
                <c:pt idx="10218">
                  <c:v>0.0</c:v>
                </c:pt>
                <c:pt idx="10219">
                  <c:v>0.0</c:v>
                </c:pt>
                <c:pt idx="10220">
                  <c:v>0.0</c:v>
                </c:pt>
                <c:pt idx="10221">
                  <c:v>0.0</c:v>
                </c:pt>
                <c:pt idx="10222">
                  <c:v>0.0</c:v>
                </c:pt>
                <c:pt idx="10223">
                  <c:v>0.0</c:v>
                </c:pt>
                <c:pt idx="10224">
                  <c:v>0.0</c:v>
                </c:pt>
                <c:pt idx="10225">
                  <c:v>0.0</c:v>
                </c:pt>
                <c:pt idx="10226">
                  <c:v>0.0</c:v>
                </c:pt>
                <c:pt idx="10227">
                  <c:v>0.0</c:v>
                </c:pt>
                <c:pt idx="10228">
                  <c:v>0.0</c:v>
                </c:pt>
                <c:pt idx="10229">
                  <c:v>0.0</c:v>
                </c:pt>
                <c:pt idx="10230">
                  <c:v>0.0</c:v>
                </c:pt>
                <c:pt idx="10231">
                  <c:v>0.0</c:v>
                </c:pt>
                <c:pt idx="10232">
                  <c:v>0.0</c:v>
                </c:pt>
                <c:pt idx="10233">
                  <c:v>0.0</c:v>
                </c:pt>
                <c:pt idx="10234">
                  <c:v>0.0</c:v>
                </c:pt>
                <c:pt idx="10235">
                  <c:v>0.0</c:v>
                </c:pt>
                <c:pt idx="10236">
                  <c:v>0.0</c:v>
                </c:pt>
                <c:pt idx="10237">
                  <c:v>0.0</c:v>
                </c:pt>
                <c:pt idx="10238">
                  <c:v>0.0</c:v>
                </c:pt>
                <c:pt idx="10239">
                  <c:v>0.0</c:v>
                </c:pt>
                <c:pt idx="10240">
                  <c:v>0.0</c:v>
                </c:pt>
                <c:pt idx="10241">
                  <c:v>0.0</c:v>
                </c:pt>
                <c:pt idx="10242">
                  <c:v>0.0</c:v>
                </c:pt>
                <c:pt idx="10243">
                  <c:v>0.0</c:v>
                </c:pt>
                <c:pt idx="10244">
                  <c:v>0.0</c:v>
                </c:pt>
                <c:pt idx="10245">
                  <c:v>0.0</c:v>
                </c:pt>
                <c:pt idx="10246">
                  <c:v>0.0</c:v>
                </c:pt>
                <c:pt idx="10247">
                  <c:v>0.0</c:v>
                </c:pt>
                <c:pt idx="10248">
                  <c:v>0.0</c:v>
                </c:pt>
                <c:pt idx="10249">
                  <c:v>0.0</c:v>
                </c:pt>
                <c:pt idx="10250">
                  <c:v>0.0</c:v>
                </c:pt>
                <c:pt idx="10251">
                  <c:v>0.0</c:v>
                </c:pt>
                <c:pt idx="10252">
                  <c:v>0.0</c:v>
                </c:pt>
                <c:pt idx="10253">
                  <c:v>0.0</c:v>
                </c:pt>
                <c:pt idx="10254">
                  <c:v>0.0</c:v>
                </c:pt>
                <c:pt idx="10255">
                  <c:v>0.0</c:v>
                </c:pt>
                <c:pt idx="10256">
                  <c:v>0.0</c:v>
                </c:pt>
                <c:pt idx="10257">
                  <c:v>0.0</c:v>
                </c:pt>
                <c:pt idx="10258">
                  <c:v>0.0</c:v>
                </c:pt>
                <c:pt idx="10259">
                  <c:v>0.0</c:v>
                </c:pt>
                <c:pt idx="10260">
                  <c:v>0.0</c:v>
                </c:pt>
                <c:pt idx="10261">
                  <c:v>0.0</c:v>
                </c:pt>
                <c:pt idx="10262">
                  <c:v>0.0</c:v>
                </c:pt>
                <c:pt idx="10263">
                  <c:v>0.0</c:v>
                </c:pt>
                <c:pt idx="10264">
                  <c:v>0.0</c:v>
                </c:pt>
                <c:pt idx="10265">
                  <c:v>0.0</c:v>
                </c:pt>
                <c:pt idx="10266">
                  <c:v>0.0</c:v>
                </c:pt>
                <c:pt idx="10267">
                  <c:v>0.0</c:v>
                </c:pt>
                <c:pt idx="10268">
                  <c:v>0.0</c:v>
                </c:pt>
                <c:pt idx="10269">
                  <c:v>0.0</c:v>
                </c:pt>
                <c:pt idx="10270">
                  <c:v>0.0</c:v>
                </c:pt>
                <c:pt idx="10271">
                  <c:v>0.0</c:v>
                </c:pt>
                <c:pt idx="10272">
                  <c:v>0.0</c:v>
                </c:pt>
                <c:pt idx="10273">
                  <c:v>0.0</c:v>
                </c:pt>
                <c:pt idx="10274">
                  <c:v>0.0</c:v>
                </c:pt>
                <c:pt idx="10275">
                  <c:v>0.0</c:v>
                </c:pt>
                <c:pt idx="10276">
                  <c:v>0.0</c:v>
                </c:pt>
                <c:pt idx="10277">
                  <c:v>0.0</c:v>
                </c:pt>
                <c:pt idx="10278">
                  <c:v>0.0</c:v>
                </c:pt>
                <c:pt idx="10279">
                  <c:v>0.0</c:v>
                </c:pt>
                <c:pt idx="10280">
                  <c:v>0.0</c:v>
                </c:pt>
                <c:pt idx="10281">
                  <c:v>0.0</c:v>
                </c:pt>
                <c:pt idx="10282">
                  <c:v>0.0</c:v>
                </c:pt>
                <c:pt idx="10283">
                  <c:v>0.0</c:v>
                </c:pt>
                <c:pt idx="10284">
                  <c:v>0.0</c:v>
                </c:pt>
                <c:pt idx="10285">
                  <c:v>0.0</c:v>
                </c:pt>
                <c:pt idx="10286">
                  <c:v>0.0</c:v>
                </c:pt>
                <c:pt idx="10287">
                  <c:v>0.0</c:v>
                </c:pt>
                <c:pt idx="10288">
                  <c:v>0.0</c:v>
                </c:pt>
                <c:pt idx="10289">
                  <c:v>0.0</c:v>
                </c:pt>
                <c:pt idx="10290">
                  <c:v>0.0</c:v>
                </c:pt>
                <c:pt idx="10291">
                  <c:v>0.0</c:v>
                </c:pt>
                <c:pt idx="10292">
                  <c:v>0.0</c:v>
                </c:pt>
                <c:pt idx="10293">
                  <c:v>0.0</c:v>
                </c:pt>
                <c:pt idx="10294">
                  <c:v>0.0</c:v>
                </c:pt>
                <c:pt idx="10295">
                  <c:v>0.0</c:v>
                </c:pt>
                <c:pt idx="10296">
                  <c:v>0.0</c:v>
                </c:pt>
                <c:pt idx="10297">
                  <c:v>0.0</c:v>
                </c:pt>
                <c:pt idx="10298">
                  <c:v>0.0</c:v>
                </c:pt>
                <c:pt idx="10299">
                  <c:v>0.0</c:v>
                </c:pt>
                <c:pt idx="10300">
                  <c:v>0.0</c:v>
                </c:pt>
                <c:pt idx="10301">
                  <c:v>0.0</c:v>
                </c:pt>
                <c:pt idx="10302">
                  <c:v>0.0</c:v>
                </c:pt>
                <c:pt idx="10303">
                  <c:v>0.0</c:v>
                </c:pt>
                <c:pt idx="10304">
                  <c:v>0.0</c:v>
                </c:pt>
                <c:pt idx="10305">
                  <c:v>0.0</c:v>
                </c:pt>
                <c:pt idx="10306">
                  <c:v>0.0</c:v>
                </c:pt>
                <c:pt idx="10307">
                  <c:v>0.0</c:v>
                </c:pt>
                <c:pt idx="10308">
                  <c:v>0.0</c:v>
                </c:pt>
                <c:pt idx="10309">
                  <c:v>0.0</c:v>
                </c:pt>
                <c:pt idx="10310">
                  <c:v>0.0</c:v>
                </c:pt>
                <c:pt idx="10311">
                  <c:v>0.0</c:v>
                </c:pt>
                <c:pt idx="10312">
                  <c:v>0.0</c:v>
                </c:pt>
                <c:pt idx="10313">
                  <c:v>0.0</c:v>
                </c:pt>
                <c:pt idx="10314">
                  <c:v>0.0</c:v>
                </c:pt>
                <c:pt idx="10315">
                  <c:v>0.0</c:v>
                </c:pt>
                <c:pt idx="10316">
                  <c:v>0.0</c:v>
                </c:pt>
                <c:pt idx="10317">
                  <c:v>0.0</c:v>
                </c:pt>
                <c:pt idx="10318">
                  <c:v>0.0</c:v>
                </c:pt>
                <c:pt idx="10319">
                  <c:v>0.0</c:v>
                </c:pt>
                <c:pt idx="10320">
                  <c:v>0.0</c:v>
                </c:pt>
                <c:pt idx="10321">
                  <c:v>0.0</c:v>
                </c:pt>
                <c:pt idx="10322">
                  <c:v>0.0</c:v>
                </c:pt>
                <c:pt idx="10323">
                  <c:v>0.0</c:v>
                </c:pt>
                <c:pt idx="10324">
                  <c:v>0.0</c:v>
                </c:pt>
                <c:pt idx="10325">
                  <c:v>0.0</c:v>
                </c:pt>
                <c:pt idx="10326">
                  <c:v>0.0</c:v>
                </c:pt>
                <c:pt idx="10327">
                  <c:v>0.0</c:v>
                </c:pt>
                <c:pt idx="10328">
                  <c:v>0.0</c:v>
                </c:pt>
                <c:pt idx="10329">
                  <c:v>0.0</c:v>
                </c:pt>
                <c:pt idx="10330">
                  <c:v>0.0</c:v>
                </c:pt>
                <c:pt idx="10331">
                  <c:v>0.0</c:v>
                </c:pt>
                <c:pt idx="10332">
                  <c:v>0.0</c:v>
                </c:pt>
                <c:pt idx="10333">
                  <c:v>0.0</c:v>
                </c:pt>
                <c:pt idx="10334">
                  <c:v>0.0</c:v>
                </c:pt>
                <c:pt idx="10335">
                  <c:v>0.0</c:v>
                </c:pt>
                <c:pt idx="10336">
                  <c:v>0.0</c:v>
                </c:pt>
                <c:pt idx="10337">
                  <c:v>0.0</c:v>
                </c:pt>
                <c:pt idx="10338">
                  <c:v>0.0</c:v>
                </c:pt>
                <c:pt idx="10339">
                  <c:v>0.0</c:v>
                </c:pt>
                <c:pt idx="10340">
                  <c:v>0.0</c:v>
                </c:pt>
                <c:pt idx="10341">
                  <c:v>0.0</c:v>
                </c:pt>
                <c:pt idx="10342">
                  <c:v>0.0</c:v>
                </c:pt>
                <c:pt idx="10343">
                  <c:v>0.0</c:v>
                </c:pt>
                <c:pt idx="10344">
                  <c:v>0.0</c:v>
                </c:pt>
                <c:pt idx="10345">
                  <c:v>0.0</c:v>
                </c:pt>
                <c:pt idx="10346">
                  <c:v>0.0</c:v>
                </c:pt>
                <c:pt idx="10347">
                  <c:v>0.0</c:v>
                </c:pt>
                <c:pt idx="10348">
                  <c:v>0.0</c:v>
                </c:pt>
                <c:pt idx="10349">
                  <c:v>0.0</c:v>
                </c:pt>
                <c:pt idx="10350">
                  <c:v>0.0</c:v>
                </c:pt>
                <c:pt idx="10351">
                  <c:v>0.0</c:v>
                </c:pt>
                <c:pt idx="10352">
                  <c:v>0.0</c:v>
                </c:pt>
                <c:pt idx="10353">
                  <c:v>0.0</c:v>
                </c:pt>
                <c:pt idx="10354">
                  <c:v>0.0</c:v>
                </c:pt>
                <c:pt idx="10355">
                  <c:v>0.0</c:v>
                </c:pt>
                <c:pt idx="10356">
                  <c:v>0.0</c:v>
                </c:pt>
                <c:pt idx="10357">
                  <c:v>0.0</c:v>
                </c:pt>
                <c:pt idx="10358">
                  <c:v>0.0</c:v>
                </c:pt>
                <c:pt idx="10359">
                  <c:v>0.0</c:v>
                </c:pt>
                <c:pt idx="10360">
                  <c:v>0.0</c:v>
                </c:pt>
                <c:pt idx="10361">
                  <c:v>0.0</c:v>
                </c:pt>
                <c:pt idx="10362">
                  <c:v>0.0</c:v>
                </c:pt>
                <c:pt idx="10363">
                  <c:v>0.0</c:v>
                </c:pt>
                <c:pt idx="10364">
                  <c:v>0.0</c:v>
                </c:pt>
                <c:pt idx="10365">
                  <c:v>0.0</c:v>
                </c:pt>
                <c:pt idx="10366">
                  <c:v>0.0</c:v>
                </c:pt>
                <c:pt idx="10367">
                  <c:v>0.0</c:v>
                </c:pt>
                <c:pt idx="10368">
                  <c:v>0.0</c:v>
                </c:pt>
                <c:pt idx="10369">
                  <c:v>0.0</c:v>
                </c:pt>
                <c:pt idx="10370">
                  <c:v>0.0</c:v>
                </c:pt>
                <c:pt idx="10371">
                  <c:v>0.0</c:v>
                </c:pt>
                <c:pt idx="10372">
                  <c:v>0.0</c:v>
                </c:pt>
                <c:pt idx="10373">
                  <c:v>0.0</c:v>
                </c:pt>
                <c:pt idx="10374">
                  <c:v>0.0</c:v>
                </c:pt>
                <c:pt idx="10375">
                  <c:v>0.0</c:v>
                </c:pt>
                <c:pt idx="10376">
                  <c:v>0.0</c:v>
                </c:pt>
                <c:pt idx="10377">
                  <c:v>0.0</c:v>
                </c:pt>
                <c:pt idx="10378">
                  <c:v>0.0</c:v>
                </c:pt>
                <c:pt idx="10379">
                  <c:v>0.0</c:v>
                </c:pt>
                <c:pt idx="10380">
                  <c:v>0.0</c:v>
                </c:pt>
                <c:pt idx="10381">
                  <c:v>0.0</c:v>
                </c:pt>
                <c:pt idx="10382">
                  <c:v>0.0</c:v>
                </c:pt>
                <c:pt idx="10383">
                  <c:v>0.0</c:v>
                </c:pt>
                <c:pt idx="10384">
                  <c:v>0.0</c:v>
                </c:pt>
                <c:pt idx="10385">
                  <c:v>0.0</c:v>
                </c:pt>
                <c:pt idx="10386">
                  <c:v>0.0</c:v>
                </c:pt>
                <c:pt idx="10387">
                  <c:v>0.0</c:v>
                </c:pt>
                <c:pt idx="10388">
                  <c:v>0.0</c:v>
                </c:pt>
                <c:pt idx="10389">
                  <c:v>0.0</c:v>
                </c:pt>
                <c:pt idx="10390">
                  <c:v>0.0</c:v>
                </c:pt>
                <c:pt idx="10391">
                  <c:v>0.0</c:v>
                </c:pt>
                <c:pt idx="10392">
                  <c:v>0.0</c:v>
                </c:pt>
                <c:pt idx="10393">
                  <c:v>0.0</c:v>
                </c:pt>
                <c:pt idx="10394">
                  <c:v>0.0</c:v>
                </c:pt>
                <c:pt idx="10395">
                  <c:v>0.0</c:v>
                </c:pt>
                <c:pt idx="10396">
                  <c:v>0.0</c:v>
                </c:pt>
                <c:pt idx="10397">
                  <c:v>0.0</c:v>
                </c:pt>
                <c:pt idx="10398">
                  <c:v>0.0</c:v>
                </c:pt>
                <c:pt idx="10399">
                  <c:v>0.0</c:v>
                </c:pt>
                <c:pt idx="10400">
                  <c:v>0.0</c:v>
                </c:pt>
                <c:pt idx="10401">
                  <c:v>0.0</c:v>
                </c:pt>
                <c:pt idx="10402">
                  <c:v>0.0</c:v>
                </c:pt>
                <c:pt idx="10403">
                  <c:v>0.0</c:v>
                </c:pt>
                <c:pt idx="10404">
                  <c:v>0.0</c:v>
                </c:pt>
                <c:pt idx="10405">
                  <c:v>0.0</c:v>
                </c:pt>
                <c:pt idx="10406">
                  <c:v>0.0</c:v>
                </c:pt>
                <c:pt idx="10407">
                  <c:v>0.0</c:v>
                </c:pt>
                <c:pt idx="10408">
                  <c:v>0.0</c:v>
                </c:pt>
                <c:pt idx="10409">
                  <c:v>0.0</c:v>
                </c:pt>
                <c:pt idx="10410">
                  <c:v>0.0</c:v>
                </c:pt>
                <c:pt idx="10411">
                  <c:v>0.0</c:v>
                </c:pt>
                <c:pt idx="10412">
                  <c:v>0.0</c:v>
                </c:pt>
                <c:pt idx="10413">
                  <c:v>0.0</c:v>
                </c:pt>
                <c:pt idx="10414">
                  <c:v>0.0</c:v>
                </c:pt>
                <c:pt idx="10415">
                  <c:v>0.0</c:v>
                </c:pt>
                <c:pt idx="10416">
                  <c:v>0.0</c:v>
                </c:pt>
                <c:pt idx="10417">
                  <c:v>0.0</c:v>
                </c:pt>
                <c:pt idx="10418">
                  <c:v>0.0</c:v>
                </c:pt>
                <c:pt idx="10419">
                  <c:v>0.0</c:v>
                </c:pt>
                <c:pt idx="10420">
                  <c:v>0.0</c:v>
                </c:pt>
                <c:pt idx="10421">
                  <c:v>0.0</c:v>
                </c:pt>
                <c:pt idx="10422">
                  <c:v>0.0</c:v>
                </c:pt>
                <c:pt idx="10423">
                  <c:v>0.0</c:v>
                </c:pt>
                <c:pt idx="10424">
                  <c:v>0.0</c:v>
                </c:pt>
                <c:pt idx="10425">
                  <c:v>0.0</c:v>
                </c:pt>
                <c:pt idx="10426">
                  <c:v>0.0</c:v>
                </c:pt>
                <c:pt idx="10427">
                  <c:v>0.0</c:v>
                </c:pt>
                <c:pt idx="10428">
                  <c:v>0.0</c:v>
                </c:pt>
                <c:pt idx="10429">
                  <c:v>0.0</c:v>
                </c:pt>
                <c:pt idx="10430">
                  <c:v>0.0</c:v>
                </c:pt>
                <c:pt idx="10431">
                  <c:v>0.0</c:v>
                </c:pt>
                <c:pt idx="10432">
                  <c:v>0.0</c:v>
                </c:pt>
                <c:pt idx="10433">
                  <c:v>0.0</c:v>
                </c:pt>
                <c:pt idx="10434">
                  <c:v>0.0</c:v>
                </c:pt>
                <c:pt idx="10435">
                  <c:v>0.0</c:v>
                </c:pt>
                <c:pt idx="10436">
                  <c:v>0.0</c:v>
                </c:pt>
                <c:pt idx="10437">
                  <c:v>0.0</c:v>
                </c:pt>
                <c:pt idx="10438">
                  <c:v>0.0</c:v>
                </c:pt>
                <c:pt idx="10439">
                  <c:v>0.0</c:v>
                </c:pt>
                <c:pt idx="10440">
                  <c:v>0.0</c:v>
                </c:pt>
                <c:pt idx="10441">
                  <c:v>0.0</c:v>
                </c:pt>
                <c:pt idx="10442">
                  <c:v>0.0</c:v>
                </c:pt>
                <c:pt idx="10443">
                  <c:v>0.0</c:v>
                </c:pt>
                <c:pt idx="10444">
                  <c:v>0.0</c:v>
                </c:pt>
                <c:pt idx="10445">
                  <c:v>0.0</c:v>
                </c:pt>
                <c:pt idx="10446">
                  <c:v>0.0</c:v>
                </c:pt>
                <c:pt idx="10447">
                  <c:v>0.0</c:v>
                </c:pt>
                <c:pt idx="10448">
                  <c:v>0.0</c:v>
                </c:pt>
                <c:pt idx="10449">
                  <c:v>0.0</c:v>
                </c:pt>
                <c:pt idx="10450">
                  <c:v>0.0</c:v>
                </c:pt>
                <c:pt idx="10451">
                  <c:v>0.0</c:v>
                </c:pt>
                <c:pt idx="10452">
                  <c:v>0.0</c:v>
                </c:pt>
                <c:pt idx="10453">
                  <c:v>0.0</c:v>
                </c:pt>
                <c:pt idx="10454">
                  <c:v>0.0</c:v>
                </c:pt>
                <c:pt idx="10455">
                  <c:v>0.0</c:v>
                </c:pt>
                <c:pt idx="10456">
                  <c:v>0.0</c:v>
                </c:pt>
                <c:pt idx="10457">
                  <c:v>0.0</c:v>
                </c:pt>
                <c:pt idx="10458">
                  <c:v>0.0</c:v>
                </c:pt>
                <c:pt idx="10459">
                  <c:v>0.0</c:v>
                </c:pt>
                <c:pt idx="10460">
                  <c:v>0.0</c:v>
                </c:pt>
                <c:pt idx="10461">
                  <c:v>0.0</c:v>
                </c:pt>
                <c:pt idx="10462">
                  <c:v>0.0</c:v>
                </c:pt>
                <c:pt idx="10463">
                  <c:v>0.0</c:v>
                </c:pt>
                <c:pt idx="10464">
                  <c:v>0.0</c:v>
                </c:pt>
                <c:pt idx="10465">
                  <c:v>0.0</c:v>
                </c:pt>
                <c:pt idx="10466">
                  <c:v>0.0</c:v>
                </c:pt>
                <c:pt idx="10467">
                  <c:v>0.0</c:v>
                </c:pt>
                <c:pt idx="10468">
                  <c:v>0.0</c:v>
                </c:pt>
                <c:pt idx="10469">
                  <c:v>0.0</c:v>
                </c:pt>
                <c:pt idx="10470">
                  <c:v>0.0</c:v>
                </c:pt>
                <c:pt idx="10471">
                  <c:v>0.0</c:v>
                </c:pt>
                <c:pt idx="10472">
                  <c:v>0.0</c:v>
                </c:pt>
                <c:pt idx="10473">
                  <c:v>0.0</c:v>
                </c:pt>
                <c:pt idx="10474">
                  <c:v>0.0</c:v>
                </c:pt>
                <c:pt idx="10475">
                  <c:v>0.0</c:v>
                </c:pt>
                <c:pt idx="10476">
                  <c:v>0.0</c:v>
                </c:pt>
                <c:pt idx="10477">
                  <c:v>0.0</c:v>
                </c:pt>
                <c:pt idx="10478">
                  <c:v>0.0</c:v>
                </c:pt>
                <c:pt idx="10479">
                  <c:v>0.0</c:v>
                </c:pt>
                <c:pt idx="10480">
                  <c:v>0.0</c:v>
                </c:pt>
                <c:pt idx="10481">
                  <c:v>0.0</c:v>
                </c:pt>
                <c:pt idx="10482">
                  <c:v>0.0</c:v>
                </c:pt>
                <c:pt idx="10483">
                  <c:v>0.0</c:v>
                </c:pt>
                <c:pt idx="10484">
                  <c:v>0.0</c:v>
                </c:pt>
                <c:pt idx="10485">
                  <c:v>0.0</c:v>
                </c:pt>
                <c:pt idx="10486">
                  <c:v>0.0</c:v>
                </c:pt>
                <c:pt idx="10487">
                  <c:v>0.0</c:v>
                </c:pt>
                <c:pt idx="10488">
                  <c:v>0.0</c:v>
                </c:pt>
                <c:pt idx="10489">
                  <c:v>0.0</c:v>
                </c:pt>
                <c:pt idx="10490">
                  <c:v>0.0</c:v>
                </c:pt>
                <c:pt idx="10491">
                  <c:v>0.0</c:v>
                </c:pt>
                <c:pt idx="10492">
                  <c:v>0.0</c:v>
                </c:pt>
                <c:pt idx="10493">
                  <c:v>0.0</c:v>
                </c:pt>
                <c:pt idx="10494">
                  <c:v>0.0</c:v>
                </c:pt>
                <c:pt idx="10495">
                  <c:v>0.0</c:v>
                </c:pt>
                <c:pt idx="10496">
                  <c:v>0.0</c:v>
                </c:pt>
                <c:pt idx="10497">
                  <c:v>0.0</c:v>
                </c:pt>
                <c:pt idx="10498">
                  <c:v>0.0</c:v>
                </c:pt>
                <c:pt idx="10499">
                  <c:v>0.0</c:v>
                </c:pt>
                <c:pt idx="10500">
                  <c:v>0.0</c:v>
                </c:pt>
                <c:pt idx="10501">
                  <c:v>0.0</c:v>
                </c:pt>
                <c:pt idx="10502">
                  <c:v>0.0</c:v>
                </c:pt>
                <c:pt idx="10503">
                  <c:v>0.0</c:v>
                </c:pt>
                <c:pt idx="10504">
                  <c:v>0.0</c:v>
                </c:pt>
                <c:pt idx="10505">
                  <c:v>0.0</c:v>
                </c:pt>
                <c:pt idx="10506">
                  <c:v>0.0</c:v>
                </c:pt>
                <c:pt idx="10507">
                  <c:v>0.0</c:v>
                </c:pt>
                <c:pt idx="10508">
                  <c:v>0.0</c:v>
                </c:pt>
                <c:pt idx="10509">
                  <c:v>0.0</c:v>
                </c:pt>
                <c:pt idx="10510">
                  <c:v>0.0</c:v>
                </c:pt>
                <c:pt idx="10511">
                  <c:v>0.0</c:v>
                </c:pt>
                <c:pt idx="10512">
                  <c:v>0.0</c:v>
                </c:pt>
                <c:pt idx="10513">
                  <c:v>0.0</c:v>
                </c:pt>
                <c:pt idx="10514">
                  <c:v>0.0</c:v>
                </c:pt>
                <c:pt idx="10515">
                  <c:v>0.0</c:v>
                </c:pt>
                <c:pt idx="10516">
                  <c:v>0.0</c:v>
                </c:pt>
                <c:pt idx="10517">
                  <c:v>0.0</c:v>
                </c:pt>
                <c:pt idx="10518">
                  <c:v>0.0</c:v>
                </c:pt>
                <c:pt idx="10519">
                  <c:v>0.0</c:v>
                </c:pt>
                <c:pt idx="10520">
                  <c:v>0.0</c:v>
                </c:pt>
                <c:pt idx="10521">
                  <c:v>0.0</c:v>
                </c:pt>
                <c:pt idx="10522">
                  <c:v>0.0</c:v>
                </c:pt>
                <c:pt idx="10523">
                  <c:v>0.0</c:v>
                </c:pt>
                <c:pt idx="10524">
                  <c:v>0.0</c:v>
                </c:pt>
                <c:pt idx="10525">
                  <c:v>0.0</c:v>
                </c:pt>
                <c:pt idx="10526">
                  <c:v>0.0</c:v>
                </c:pt>
                <c:pt idx="10527">
                  <c:v>0.0</c:v>
                </c:pt>
                <c:pt idx="10528">
                  <c:v>0.0</c:v>
                </c:pt>
                <c:pt idx="10529">
                  <c:v>0.0</c:v>
                </c:pt>
                <c:pt idx="10530">
                  <c:v>0.0</c:v>
                </c:pt>
                <c:pt idx="10531">
                  <c:v>0.0</c:v>
                </c:pt>
                <c:pt idx="10532">
                  <c:v>0.0</c:v>
                </c:pt>
                <c:pt idx="10533">
                  <c:v>0.0</c:v>
                </c:pt>
                <c:pt idx="10534">
                  <c:v>0.0</c:v>
                </c:pt>
                <c:pt idx="10535">
                  <c:v>0.0</c:v>
                </c:pt>
                <c:pt idx="10536">
                  <c:v>0.0</c:v>
                </c:pt>
                <c:pt idx="10537">
                  <c:v>0.0</c:v>
                </c:pt>
                <c:pt idx="10538">
                  <c:v>0.0</c:v>
                </c:pt>
                <c:pt idx="10539">
                  <c:v>0.0</c:v>
                </c:pt>
                <c:pt idx="10540">
                  <c:v>0.0</c:v>
                </c:pt>
                <c:pt idx="10541">
                  <c:v>0.0</c:v>
                </c:pt>
                <c:pt idx="10542">
                  <c:v>0.0</c:v>
                </c:pt>
                <c:pt idx="10543">
                  <c:v>0.0</c:v>
                </c:pt>
                <c:pt idx="10544">
                  <c:v>0.0</c:v>
                </c:pt>
                <c:pt idx="10545">
                  <c:v>0.0</c:v>
                </c:pt>
                <c:pt idx="10546">
                  <c:v>0.0</c:v>
                </c:pt>
                <c:pt idx="10547">
                  <c:v>0.0</c:v>
                </c:pt>
                <c:pt idx="10548">
                  <c:v>0.0</c:v>
                </c:pt>
                <c:pt idx="10549">
                  <c:v>0.0</c:v>
                </c:pt>
                <c:pt idx="10550">
                  <c:v>0.0</c:v>
                </c:pt>
                <c:pt idx="10551">
                  <c:v>0.0</c:v>
                </c:pt>
                <c:pt idx="10552">
                  <c:v>0.0</c:v>
                </c:pt>
                <c:pt idx="10553">
                  <c:v>0.0</c:v>
                </c:pt>
                <c:pt idx="10554">
                  <c:v>0.0</c:v>
                </c:pt>
                <c:pt idx="10555">
                  <c:v>0.0</c:v>
                </c:pt>
                <c:pt idx="10556">
                  <c:v>0.0</c:v>
                </c:pt>
                <c:pt idx="10557">
                  <c:v>0.0</c:v>
                </c:pt>
                <c:pt idx="10558">
                  <c:v>0.0</c:v>
                </c:pt>
                <c:pt idx="10559">
                  <c:v>0.0</c:v>
                </c:pt>
                <c:pt idx="10560">
                  <c:v>0.0</c:v>
                </c:pt>
                <c:pt idx="10561">
                  <c:v>0.0</c:v>
                </c:pt>
                <c:pt idx="10562">
                  <c:v>0.0</c:v>
                </c:pt>
                <c:pt idx="10563">
                  <c:v>0.0</c:v>
                </c:pt>
                <c:pt idx="10564">
                  <c:v>0.0</c:v>
                </c:pt>
                <c:pt idx="10565">
                  <c:v>0.0</c:v>
                </c:pt>
                <c:pt idx="10566">
                  <c:v>0.0</c:v>
                </c:pt>
                <c:pt idx="10567">
                  <c:v>0.0</c:v>
                </c:pt>
                <c:pt idx="10568">
                  <c:v>0.0</c:v>
                </c:pt>
                <c:pt idx="10569">
                  <c:v>0.0</c:v>
                </c:pt>
                <c:pt idx="10570">
                  <c:v>0.0</c:v>
                </c:pt>
                <c:pt idx="10571">
                  <c:v>0.0</c:v>
                </c:pt>
                <c:pt idx="10572">
                  <c:v>0.0</c:v>
                </c:pt>
                <c:pt idx="10573">
                  <c:v>0.0</c:v>
                </c:pt>
                <c:pt idx="10574">
                  <c:v>0.0</c:v>
                </c:pt>
                <c:pt idx="10575">
                  <c:v>0.0</c:v>
                </c:pt>
                <c:pt idx="10576">
                  <c:v>0.0</c:v>
                </c:pt>
                <c:pt idx="10577">
                  <c:v>0.0</c:v>
                </c:pt>
                <c:pt idx="10578">
                  <c:v>0.0</c:v>
                </c:pt>
                <c:pt idx="10579">
                  <c:v>0.0</c:v>
                </c:pt>
                <c:pt idx="10580">
                  <c:v>0.0</c:v>
                </c:pt>
                <c:pt idx="10581">
                  <c:v>0.0</c:v>
                </c:pt>
                <c:pt idx="10582">
                  <c:v>0.0</c:v>
                </c:pt>
                <c:pt idx="10583">
                  <c:v>0.0</c:v>
                </c:pt>
                <c:pt idx="10584">
                  <c:v>0.0</c:v>
                </c:pt>
                <c:pt idx="10585">
                  <c:v>0.0</c:v>
                </c:pt>
                <c:pt idx="10586">
                  <c:v>0.0</c:v>
                </c:pt>
                <c:pt idx="10587">
                  <c:v>0.0</c:v>
                </c:pt>
                <c:pt idx="10588">
                  <c:v>0.0</c:v>
                </c:pt>
                <c:pt idx="10589">
                  <c:v>0.0</c:v>
                </c:pt>
                <c:pt idx="10590">
                  <c:v>0.0</c:v>
                </c:pt>
                <c:pt idx="10591">
                  <c:v>0.0</c:v>
                </c:pt>
                <c:pt idx="10592">
                  <c:v>0.0</c:v>
                </c:pt>
                <c:pt idx="10593">
                  <c:v>0.0</c:v>
                </c:pt>
                <c:pt idx="10594">
                  <c:v>0.0</c:v>
                </c:pt>
                <c:pt idx="10595">
                  <c:v>0.0</c:v>
                </c:pt>
                <c:pt idx="10596">
                  <c:v>0.0</c:v>
                </c:pt>
                <c:pt idx="10597">
                  <c:v>0.0</c:v>
                </c:pt>
                <c:pt idx="10598">
                  <c:v>0.0</c:v>
                </c:pt>
                <c:pt idx="10599">
                  <c:v>0.0</c:v>
                </c:pt>
                <c:pt idx="10600">
                  <c:v>0.0</c:v>
                </c:pt>
                <c:pt idx="10601">
                  <c:v>0.0</c:v>
                </c:pt>
                <c:pt idx="10602">
                  <c:v>0.0</c:v>
                </c:pt>
                <c:pt idx="10603">
                  <c:v>0.0</c:v>
                </c:pt>
                <c:pt idx="10604">
                  <c:v>0.0</c:v>
                </c:pt>
                <c:pt idx="10605">
                  <c:v>0.0</c:v>
                </c:pt>
                <c:pt idx="10606">
                  <c:v>0.0</c:v>
                </c:pt>
                <c:pt idx="10607">
                  <c:v>0.0</c:v>
                </c:pt>
                <c:pt idx="10608">
                  <c:v>0.0</c:v>
                </c:pt>
                <c:pt idx="10609">
                  <c:v>0.0</c:v>
                </c:pt>
                <c:pt idx="10610">
                  <c:v>0.0</c:v>
                </c:pt>
                <c:pt idx="10611">
                  <c:v>0.0</c:v>
                </c:pt>
                <c:pt idx="10612">
                  <c:v>0.0</c:v>
                </c:pt>
                <c:pt idx="10613">
                  <c:v>0.0</c:v>
                </c:pt>
                <c:pt idx="10614">
                  <c:v>0.0</c:v>
                </c:pt>
                <c:pt idx="10615">
                  <c:v>0.0</c:v>
                </c:pt>
                <c:pt idx="10616">
                  <c:v>0.0</c:v>
                </c:pt>
                <c:pt idx="10617">
                  <c:v>0.0</c:v>
                </c:pt>
                <c:pt idx="10618">
                  <c:v>0.0</c:v>
                </c:pt>
                <c:pt idx="10619">
                  <c:v>0.0</c:v>
                </c:pt>
                <c:pt idx="10620">
                  <c:v>0.0</c:v>
                </c:pt>
                <c:pt idx="10621">
                  <c:v>0.0</c:v>
                </c:pt>
                <c:pt idx="10622">
                  <c:v>0.0</c:v>
                </c:pt>
                <c:pt idx="10623">
                  <c:v>0.0</c:v>
                </c:pt>
                <c:pt idx="10624">
                  <c:v>0.0</c:v>
                </c:pt>
                <c:pt idx="10625">
                  <c:v>0.0</c:v>
                </c:pt>
                <c:pt idx="10626">
                  <c:v>0.0</c:v>
                </c:pt>
                <c:pt idx="10627">
                  <c:v>0.0</c:v>
                </c:pt>
                <c:pt idx="10628">
                  <c:v>0.0</c:v>
                </c:pt>
                <c:pt idx="10629">
                  <c:v>0.0</c:v>
                </c:pt>
                <c:pt idx="10630">
                  <c:v>0.0</c:v>
                </c:pt>
                <c:pt idx="10631">
                  <c:v>0.0</c:v>
                </c:pt>
                <c:pt idx="10632">
                  <c:v>0.0</c:v>
                </c:pt>
                <c:pt idx="10633">
                  <c:v>0.0</c:v>
                </c:pt>
                <c:pt idx="10634">
                  <c:v>0.0</c:v>
                </c:pt>
                <c:pt idx="10635">
                  <c:v>0.0</c:v>
                </c:pt>
                <c:pt idx="10636">
                  <c:v>0.0</c:v>
                </c:pt>
                <c:pt idx="10637">
                  <c:v>0.0</c:v>
                </c:pt>
                <c:pt idx="10638">
                  <c:v>0.0</c:v>
                </c:pt>
                <c:pt idx="10639">
                  <c:v>0.0</c:v>
                </c:pt>
                <c:pt idx="10640">
                  <c:v>0.0</c:v>
                </c:pt>
                <c:pt idx="10641">
                  <c:v>0.0</c:v>
                </c:pt>
                <c:pt idx="10642">
                  <c:v>0.0</c:v>
                </c:pt>
                <c:pt idx="10643">
                  <c:v>0.0</c:v>
                </c:pt>
                <c:pt idx="10644">
                  <c:v>0.0</c:v>
                </c:pt>
                <c:pt idx="10645">
                  <c:v>0.0</c:v>
                </c:pt>
                <c:pt idx="10646">
                  <c:v>0.0</c:v>
                </c:pt>
                <c:pt idx="10647">
                  <c:v>0.0</c:v>
                </c:pt>
                <c:pt idx="10648">
                  <c:v>0.0</c:v>
                </c:pt>
                <c:pt idx="10649">
                  <c:v>0.0</c:v>
                </c:pt>
                <c:pt idx="10650">
                  <c:v>0.0</c:v>
                </c:pt>
                <c:pt idx="10651">
                  <c:v>0.0</c:v>
                </c:pt>
                <c:pt idx="10652">
                  <c:v>0.0</c:v>
                </c:pt>
                <c:pt idx="10653">
                  <c:v>0.0</c:v>
                </c:pt>
                <c:pt idx="10654">
                  <c:v>0.0</c:v>
                </c:pt>
                <c:pt idx="10655">
                  <c:v>0.0</c:v>
                </c:pt>
                <c:pt idx="10656">
                  <c:v>0.0</c:v>
                </c:pt>
                <c:pt idx="10657">
                  <c:v>0.0</c:v>
                </c:pt>
                <c:pt idx="10658">
                  <c:v>0.0</c:v>
                </c:pt>
                <c:pt idx="10659">
                  <c:v>0.0</c:v>
                </c:pt>
                <c:pt idx="10660">
                  <c:v>0.0</c:v>
                </c:pt>
                <c:pt idx="10661">
                  <c:v>0.0</c:v>
                </c:pt>
                <c:pt idx="10662">
                  <c:v>0.0</c:v>
                </c:pt>
                <c:pt idx="10663">
                  <c:v>0.0</c:v>
                </c:pt>
                <c:pt idx="10664">
                  <c:v>0.0</c:v>
                </c:pt>
                <c:pt idx="10665">
                  <c:v>0.0</c:v>
                </c:pt>
                <c:pt idx="10666">
                  <c:v>0.0</c:v>
                </c:pt>
                <c:pt idx="10667">
                  <c:v>0.0</c:v>
                </c:pt>
                <c:pt idx="10668">
                  <c:v>0.0</c:v>
                </c:pt>
                <c:pt idx="10669">
                  <c:v>0.0</c:v>
                </c:pt>
                <c:pt idx="10670">
                  <c:v>0.0</c:v>
                </c:pt>
                <c:pt idx="10671">
                  <c:v>0.0</c:v>
                </c:pt>
                <c:pt idx="10672">
                  <c:v>0.0</c:v>
                </c:pt>
                <c:pt idx="10673">
                  <c:v>0.0</c:v>
                </c:pt>
                <c:pt idx="10674">
                  <c:v>0.0</c:v>
                </c:pt>
                <c:pt idx="10675">
                  <c:v>0.0</c:v>
                </c:pt>
                <c:pt idx="10676">
                  <c:v>0.0</c:v>
                </c:pt>
                <c:pt idx="10677">
                  <c:v>0.0</c:v>
                </c:pt>
                <c:pt idx="10678">
                  <c:v>0.0</c:v>
                </c:pt>
                <c:pt idx="10679">
                  <c:v>0.0</c:v>
                </c:pt>
                <c:pt idx="10680">
                  <c:v>0.0</c:v>
                </c:pt>
                <c:pt idx="10681">
                  <c:v>0.0</c:v>
                </c:pt>
                <c:pt idx="10682">
                  <c:v>0.0</c:v>
                </c:pt>
                <c:pt idx="10683">
                  <c:v>0.0</c:v>
                </c:pt>
                <c:pt idx="10684">
                  <c:v>0.0</c:v>
                </c:pt>
                <c:pt idx="10685">
                  <c:v>0.0</c:v>
                </c:pt>
                <c:pt idx="10686">
                  <c:v>0.0</c:v>
                </c:pt>
                <c:pt idx="10687">
                  <c:v>0.0</c:v>
                </c:pt>
                <c:pt idx="10688">
                  <c:v>0.0</c:v>
                </c:pt>
                <c:pt idx="10689">
                  <c:v>0.0</c:v>
                </c:pt>
                <c:pt idx="10690">
                  <c:v>0.0</c:v>
                </c:pt>
                <c:pt idx="10691">
                  <c:v>0.0</c:v>
                </c:pt>
                <c:pt idx="10692">
                  <c:v>0.0</c:v>
                </c:pt>
                <c:pt idx="10693">
                  <c:v>0.0</c:v>
                </c:pt>
                <c:pt idx="10694">
                  <c:v>0.0</c:v>
                </c:pt>
                <c:pt idx="10695">
                  <c:v>0.0</c:v>
                </c:pt>
                <c:pt idx="10696">
                  <c:v>0.0</c:v>
                </c:pt>
                <c:pt idx="10697">
                  <c:v>0.0</c:v>
                </c:pt>
                <c:pt idx="10698">
                  <c:v>0.0</c:v>
                </c:pt>
                <c:pt idx="10699">
                  <c:v>0.0</c:v>
                </c:pt>
                <c:pt idx="10700">
                  <c:v>0.0</c:v>
                </c:pt>
                <c:pt idx="10701">
                  <c:v>0.0</c:v>
                </c:pt>
                <c:pt idx="10702">
                  <c:v>0.0</c:v>
                </c:pt>
                <c:pt idx="10703">
                  <c:v>0.0</c:v>
                </c:pt>
                <c:pt idx="10704">
                  <c:v>0.0</c:v>
                </c:pt>
                <c:pt idx="10705">
                  <c:v>0.0</c:v>
                </c:pt>
                <c:pt idx="10706">
                  <c:v>0.0</c:v>
                </c:pt>
                <c:pt idx="10707">
                  <c:v>0.0</c:v>
                </c:pt>
                <c:pt idx="10708">
                  <c:v>0.0</c:v>
                </c:pt>
                <c:pt idx="10709">
                  <c:v>0.0</c:v>
                </c:pt>
                <c:pt idx="10710">
                  <c:v>0.0</c:v>
                </c:pt>
                <c:pt idx="10711">
                  <c:v>0.0</c:v>
                </c:pt>
                <c:pt idx="10712">
                  <c:v>0.0</c:v>
                </c:pt>
                <c:pt idx="10713">
                  <c:v>0.0</c:v>
                </c:pt>
                <c:pt idx="10714">
                  <c:v>0.0</c:v>
                </c:pt>
                <c:pt idx="10715">
                  <c:v>0.0</c:v>
                </c:pt>
                <c:pt idx="10716">
                  <c:v>0.0</c:v>
                </c:pt>
                <c:pt idx="10717">
                  <c:v>0.0</c:v>
                </c:pt>
                <c:pt idx="10718">
                  <c:v>0.0</c:v>
                </c:pt>
                <c:pt idx="10719">
                  <c:v>0.0</c:v>
                </c:pt>
                <c:pt idx="10720">
                  <c:v>0.0</c:v>
                </c:pt>
                <c:pt idx="10721">
                  <c:v>0.0</c:v>
                </c:pt>
                <c:pt idx="10722">
                  <c:v>0.0</c:v>
                </c:pt>
                <c:pt idx="10723">
                  <c:v>0.0</c:v>
                </c:pt>
                <c:pt idx="10724">
                  <c:v>0.0</c:v>
                </c:pt>
                <c:pt idx="10725">
                  <c:v>0.0</c:v>
                </c:pt>
                <c:pt idx="10726">
                  <c:v>0.0</c:v>
                </c:pt>
                <c:pt idx="10727">
                  <c:v>0.0</c:v>
                </c:pt>
                <c:pt idx="10728">
                  <c:v>0.0</c:v>
                </c:pt>
                <c:pt idx="10729">
                  <c:v>0.0</c:v>
                </c:pt>
                <c:pt idx="10730">
                  <c:v>0.0</c:v>
                </c:pt>
                <c:pt idx="10731">
                  <c:v>0.0</c:v>
                </c:pt>
                <c:pt idx="10732">
                  <c:v>0.0</c:v>
                </c:pt>
                <c:pt idx="10733">
                  <c:v>0.0</c:v>
                </c:pt>
                <c:pt idx="10734">
                  <c:v>0.0</c:v>
                </c:pt>
                <c:pt idx="10735">
                  <c:v>0.0</c:v>
                </c:pt>
                <c:pt idx="10736">
                  <c:v>0.0</c:v>
                </c:pt>
                <c:pt idx="10737">
                  <c:v>0.0</c:v>
                </c:pt>
                <c:pt idx="10738">
                  <c:v>0.0</c:v>
                </c:pt>
                <c:pt idx="10739">
                  <c:v>0.0</c:v>
                </c:pt>
                <c:pt idx="10740">
                  <c:v>0.0</c:v>
                </c:pt>
                <c:pt idx="10741">
                  <c:v>0.0</c:v>
                </c:pt>
                <c:pt idx="10742">
                  <c:v>0.0</c:v>
                </c:pt>
                <c:pt idx="10743">
                  <c:v>0.0</c:v>
                </c:pt>
                <c:pt idx="10744">
                  <c:v>0.0</c:v>
                </c:pt>
                <c:pt idx="10745">
                  <c:v>0.0</c:v>
                </c:pt>
                <c:pt idx="10746">
                  <c:v>0.0</c:v>
                </c:pt>
                <c:pt idx="10747">
                  <c:v>0.0</c:v>
                </c:pt>
                <c:pt idx="10748">
                  <c:v>0.0</c:v>
                </c:pt>
                <c:pt idx="10749">
                  <c:v>0.0</c:v>
                </c:pt>
                <c:pt idx="10750">
                  <c:v>0.0</c:v>
                </c:pt>
                <c:pt idx="10751">
                  <c:v>0.0</c:v>
                </c:pt>
                <c:pt idx="10752">
                  <c:v>0.0</c:v>
                </c:pt>
                <c:pt idx="10753">
                  <c:v>0.0</c:v>
                </c:pt>
                <c:pt idx="10754">
                  <c:v>0.0</c:v>
                </c:pt>
                <c:pt idx="10755">
                  <c:v>0.0</c:v>
                </c:pt>
                <c:pt idx="10756">
                  <c:v>0.0</c:v>
                </c:pt>
                <c:pt idx="10757">
                  <c:v>0.0</c:v>
                </c:pt>
                <c:pt idx="10758">
                  <c:v>0.0</c:v>
                </c:pt>
                <c:pt idx="10759">
                  <c:v>0.0</c:v>
                </c:pt>
                <c:pt idx="10760">
                  <c:v>0.0</c:v>
                </c:pt>
                <c:pt idx="10761">
                  <c:v>0.0</c:v>
                </c:pt>
                <c:pt idx="10762">
                  <c:v>0.0</c:v>
                </c:pt>
                <c:pt idx="10763">
                  <c:v>0.0</c:v>
                </c:pt>
                <c:pt idx="10764">
                  <c:v>0.0</c:v>
                </c:pt>
                <c:pt idx="10765">
                  <c:v>0.0</c:v>
                </c:pt>
                <c:pt idx="10766">
                  <c:v>0.0</c:v>
                </c:pt>
                <c:pt idx="10767">
                  <c:v>0.0</c:v>
                </c:pt>
                <c:pt idx="10768">
                  <c:v>0.0</c:v>
                </c:pt>
                <c:pt idx="10769">
                  <c:v>0.0</c:v>
                </c:pt>
                <c:pt idx="10770">
                  <c:v>0.0</c:v>
                </c:pt>
                <c:pt idx="10771">
                  <c:v>0.0</c:v>
                </c:pt>
                <c:pt idx="10772">
                  <c:v>0.0</c:v>
                </c:pt>
                <c:pt idx="10773">
                  <c:v>0.0</c:v>
                </c:pt>
                <c:pt idx="10774">
                  <c:v>0.0</c:v>
                </c:pt>
                <c:pt idx="10775">
                  <c:v>0.0</c:v>
                </c:pt>
                <c:pt idx="10776">
                  <c:v>0.0</c:v>
                </c:pt>
                <c:pt idx="10777">
                  <c:v>0.0</c:v>
                </c:pt>
                <c:pt idx="10778">
                  <c:v>0.0</c:v>
                </c:pt>
                <c:pt idx="10779">
                  <c:v>0.0</c:v>
                </c:pt>
                <c:pt idx="10780">
                  <c:v>0.0</c:v>
                </c:pt>
                <c:pt idx="10781">
                  <c:v>0.0</c:v>
                </c:pt>
                <c:pt idx="10782">
                  <c:v>0.0</c:v>
                </c:pt>
                <c:pt idx="10783">
                  <c:v>0.0</c:v>
                </c:pt>
                <c:pt idx="10784">
                  <c:v>0.0</c:v>
                </c:pt>
                <c:pt idx="10785">
                  <c:v>0.0</c:v>
                </c:pt>
                <c:pt idx="10786">
                  <c:v>0.0</c:v>
                </c:pt>
                <c:pt idx="10787">
                  <c:v>0.0</c:v>
                </c:pt>
                <c:pt idx="10788">
                  <c:v>0.0</c:v>
                </c:pt>
                <c:pt idx="10789">
                  <c:v>0.0</c:v>
                </c:pt>
                <c:pt idx="10790">
                  <c:v>0.0</c:v>
                </c:pt>
                <c:pt idx="10791">
                  <c:v>0.0</c:v>
                </c:pt>
                <c:pt idx="10792">
                  <c:v>0.0</c:v>
                </c:pt>
                <c:pt idx="10793">
                  <c:v>0.0</c:v>
                </c:pt>
                <c:pt idx="10794">
                  <c:v>0.0</c:v>
                </c:pt>
                <c:pt idx="10795">
                  <c:v>0.0</c:v>
                </c:pt>
                <c:pt idx="10796">
                  <c:v>0.0</c:v>
                </c:pt>
                <c:pt idx="10797">
                  <c:v>0.0</c:v>
                </c:pt>
                <c:pt idx="10798">
                  <c:v>0.0</c:v>
                </c:pt>
                <c:pt idx="10799">
                  <c:v>0.0</c:v>
                </c:pt>
                <c:pt idx="10800">
                  <c:v>0.0</c:v>
                </c:pt>
                <c:pt idx="10801">
                  <c:v>0.0</c:v>
                </c:pt>
                <c:pt idx="10802">
                  <c:v>0.0</c:v>
                </c:pt>
                <c:pt idx="10803">
                  <c:v>0.0</c:v>
                </c:pt>
                <c:pt idx="10804">
                  <c:v>0.0</c:v>
                </c:pt>
                <c:pt idx="10805">
                  <c:v>0.0</c:v>
                </c:pt>
                <c:pt idx="10806">
                  <c:v>0.0</c:v>
                </c:pt>
                <c:pt idx="10807">
                  <c:v>0.0</c:v>
                </c:pt>
                <c:pt idx="10808">
                  <c:v>0.0</c:v>
                </c:pt>
                <c:pt idx="10809">
                  <c:v>0.0</c:v>
                </c:pt>
                <c:pt idx="10810">
                  <c:v>0.0</c:v>
                </c:pt>
                <c:pt idx="10811">
                  <c:v>0.0</c:v>
                </c:pt>
                <c:pt idx="10812">
                  <c:v>0.0</c:v>
                </c:pt>
                <c:pt idx="10813">
                  <c:v>0.0</c:v>
                </c:pt>
                <c:pt idx="10814">
                  <c:v>0.0</c:v>
                </c:pt>
                <c:pt idx="10815">
                  <c:v>0.0</c:v>
                </c:pt>
                <c:pt idx="10816">
                  <c:v>0.0</c:v>
                </c:pt>
                <c:pt idx="10817">
                  <c:v>0.0</c:v>
                </c:pt>
                <c:pt idx="10818">
                  <c:v>0.0</c:v>
                </c:pt>
                <c:pt idx="10819">
                  <c:v>0.0</c:v>
                </c:pt>
                <c:pt idx="10820">
                  <c:v>0.0</c:v>
                </c:pt>
                <c:pt idx="10821">
                  <c:v>0.0</c:v>
                </c:pt>
                <c:pt idx="10822">
                  <c:v>0.0</c:v>
                </c:pt>
                <c:pt idx="10823">
                  <c:v>0.0</c:v>
                </c:pt>
                <c:pt idx="10824">
                  <c:v>0.0</c:v>
                </c:pt>
                <c:pt idx="10825">
                  <c:v>0.0</c:v>
                </c:pt>
                <c:pt idx="10826">
                  <c:v>0.0</c:v>
                </c:pt>
                <c:pt idx="10827">
                  <c:v>0.0</c:v>
                </c:pt>
                <c:pt idx="10828">
                  <c:v>0.0</c:v>
                </c:pt>
                <c:pt idx="10829">
                  <c:v>0.0</c:v>
                </c:pt>
                <c:pt idx="10830">
                  <c:v>0.0</c:v>
                </c:pt>
                <c:pt idx="10831">
                  <c:v>0.0</c:v>
                </c:pt>
                <c:pt idx="10832">
                  <c:v>0.0</c:v>
                </c:pt>
                <c:pt idx="10833">
                  <c:v>0.0</c:v>
                </c:pt>
                <c:pt idx="10834">
                  <c:v>0.0</c:v>
                </c:pt>
                <c:pt idx="10835">
                  <c:v>0.0</c:v>
                </c:pt>
                <c:pt idx="10836">
                  <c:v>0.0</c:v>
                </c:pt>
                <c:pt idx="10837">
                  <c:v>0.0</c:v>
                </c:pt>
                <c:pt idx="10838">
                  <c:v>0.0</c:v>
                </c:pt>
                <c:pt idx="10839">
                  <c:v>0.0</c:v>
                </c:pt>
                <c:pt idx="10840">
                  <c:v>0.0</c:v>
                </c:pt>
                <c:pt idx="10841">
                  <c:v>0.0</c:v>
                </c:pt>
                <c:pt idx="10842">
                  <c:v>0.0</c:v>
                </c:pt>
                <c:pt idx="10843">
                  <c:v>0.0</c:v>
                </c:pt>
                <c:pt idx="10844">
                  <c:v>0.0</c:v>
                </c:pt>
                <c:pt idx="10845">
                  <c:v>0.0</c:v>
                </c:pt>
                <c:pt idx="10846">
                  <c:v>0.0</c:v>
                </c:pt>
                <c:pt idx="10847">
                  <c:v>0.0</c:v>
                </c:pt>
                <c:pt idx="10848">
                  <c:v>0.0</c:v>
                </c:pt>
                <c:pt idx="10849">
                  <c:v>0.0</c:v>
                </c:pt>
                <c:pt idx="10850">
                  <c:v>0.0</c:v>
                </c:pt>
                <c:pt idx="10851">
                  <c:v>0.0</c:v>
                </c:pt>
                <c:pt idx="10852">
                  <c:v>0.0</c:v>
                </c:pt>
                <c:pt idx="10853">
                  <c:v>0.0</c:v>
                </c:pt>
                <c:pt idx="10854">
                  <c:v>0.0</c:v>
                </c:pt>
                <c:pt idx="10855">
                  <c:v>0.0</c:v>
                </c:pt>
                <c:pt idx="10856">
                  <c:v>0.0</c:v>
                </c:pt>
                <c:pt idx="10857">
                  <c:v>0.0</c:v>
                </c:pt>
                <c:pt idx="10858">
                  <c:v>0.0</c:v>
                </c:pt>
                <c:pt idx="10859">
                  <c:v>0.0</c:v>
                </c:pt>
                <c:pt idx="10860">
                  <c:v>0.0</c:v>
                </c:pt>
                <c:pt idx="10861">
                  <c:v>0.0</c:v>
                </c:pt>
                <c:pt idx="10862">
                  <c:v>0.0</c:v>
                </c:pt>
                <c:pt idx="10863">
                  <c:v>0.0</c:v>
                </c:pt>
                <c:pt idx="10864">
                  <c:v>0.0</c:v>
                </c:pt>
                <c:pt idx="10865">
                  <c:v>0.0</c:v>
                </c:pt>
                <c:pt idx="10866">
                  <c:v>0.0</c:v>
                </c:pt>
                <c:pt idx="10867">
                  <c:v>0.0</c:v>
                </c:pt>
                <c:pt idx="10868">
                  <c:v>0.0</c:v>
                </c:pt>
                <c:pt idx="10869">
                  <c:v>0.0</c:v>
                </c:pt>
                <c:pt idx="10870">
                  <c:v>0.0</c:v>
                </c:pt>
                <c:pt idx="10871">
                  <c:v>0.0</c:v>
                </c:pt>
                <c:pt idx="10872">
                  <c:v>0.0</c:v>
                </c:pt>
                <c:pt idx="10873">
                  <c:v>0.0</c:v>
                </c:pt>
                <c:pt idx="10874">
                  <c:v>0.0</c:v>
                </c:pt>
                <c:pt idx="10875">
                  <c:v>0.0</c:v>
                </c:pt>
                <c:pt idx="10876">
                  <c:v>0.0</c:v>
                </c:pt>
                <c:pt idx="10877">
                  <c:v>0.0</c:v>
                </c:pt>
                <c:pt idx="10878">
                  <c:v>0.0</c:v>
                </c:pt>
                <c:pt idx="10879">
                  <c:v>0.0</c:v>
                </c:pt>
                <c:pt idx="10880">
                  <c:v>0.0</c:v>
                </c:pt>
                <c:pt idx="10881">
                  <c:v>0.0</c:v>
                </c:pt>
                <c:pt idx="10882">
                  <c:v>0.0</c:v>
                </c:pt>
                <c:pt idx="10883">
                  <c:v>0.0</c:v>
                </c:pt>
                <c:pt idx="10884">
                  <c:v>0.0</c:v>
                </c:pt>
                <c:pt idx="10885">
                  <c:v>0.0</c:v>
                </c:pt>
                <c:pt idx="10886">
                  <c:v>0.0</c:v>
                </c:pt>
                <c:pt idx="10887">
                  <c:v>0.0</c:v>
                </c:pt>
                <c:pt idx="10888">
                  <c:v>0.0</c:v>
                </c:pt>
                <c:pt idx="10889">
                  <c:v>0.0</c:v>
                </c:pt>
                <c:pt idx="10890">
                  <c:v>0.0</c:v>
                </c:pt>
                <c:pt idx="10891">
                  <c:v>0.0</c:v>
                </c:pt>
                <c:pt idx="10892">
                  <c:v>0.0</c:v>
                </c:pt>
                <c:pt idx="10893">
                  <c:v>0.0</c:v>
                </c:pt>
                <c:pt idx="10894">
                  <c:v>0.0</c:v>
                </c:pt>
                <c:pt idx="10895">
                  <c:v>0.0</c:v>
                </c:pt>
                <c:pt idx="10896">
                  <c:v>0.0</c:v>
                </c:pt>
                <c:pt idx="10897">
                  <c:v>0.0</c:v>
                </c:pt>
                <c:pt idx="10898">
                  <c:v>0.0</c:v>
                </c:pt>
                <c:pt idx="10899">
                  <c:v>0.0</c:v>
                </c:pt>
                <c:pt idx="10900">
                  <c:v>0.0</c:v>
                </c:pt>
                <c:pt idx="10901">
                  <c:v>0.0</c:v>
                </c:pt>
                <c:pt idx="10902">
                  <c:v>0.0</c:v>
                </c:pt>
                <c:pt idx="10903">
                  <c:v>0.0</c:v>
                </c:pt>
                <c:pt idx="10904">
                  <c:v>0.0</c:v>
                </c:pt>
                <c:pt idx="10905">
                  <c:v>0.0</c:v>
                </c:pt>
                <c:pt idx="10906">
                  <c:v>0.0</c:v>
                </c:pt>
                <c:pt idx="10907">
                  <c:v>0.0</c:v>
                </c:pt>
                <c:pt idx="10908">
                  <c:v>0.0</c:v>
                </c:pt>
                <c:pt idx="10909">
                  <c:v>0.0</c:v>
                </c:pt>
                <c:pt idx="10910">
                  <c:v>0.0</c:v>
                </c:pt>
                <c:pt idx="10911">
                  <c:v>0.0</c:v>
                </c:pt>
                <c:pt idx="10912">
                  <c:v>0.0</c:v>
                </c:pt>
                <c:pt idx="10913">
                  <c:v>0.0</c:v>
                </c:pt>
                <c:pt idx="10914">
                  <c:v>0.0</c:v>
                </c:pt>
                <c:pt idx="10915">
                  <c:v>0.0</c:v>
                </c:pt>
                <c:pt idx="10916">
                  <c:v>0.0</c:v>
                </c:pt>
                <c:pt idx="10917">
                  <c:v>0.0</c:v>
                </c:pt>
                <c:pt idx="10918">
                  <c:v>0.0</c:v>
                </c:pt>
                <c:pt idx="10919">
                  <c:v>0.0</c:v>
                </c:pt>
                <c:pt idx="10920">
                  <c:v>0.0</c:v>
                </c:pt>
                <c:pt idx="10921">
                  <c:v>0.0</c:v>
                </c:pt>
                <c:pt idx="10922">
                  <c:v>0.0</c:v>
                </c:pt>
                <c:pt idx="10923">
                  <c:v>0.0</c:v>
                </c:pt>
                <c:pt idx="10924">
                  <c:v>0.0</c:v>
                </c:pt>
                <c:pt idx="10925">
                  <c:v>0.0</c:v>
                </c:pt>
                <c:pt idx="10926">
                  <c:v>0.0</c:v>
                </c:pt>
                <c:pt idx="10927">
                  <c:v>0.0</c:v>
                </c:pt>
                <c:pt idx="10928">
                  <c:v>0.0</c:v>
                </c:pt>
                <c:pt idx="10929">
                  <c:v>0.0</c:v>
                </c:pt>
                <c:pt idx="10930">
                  <c:v>0.0</c:v>
                </c:pt>
                <c:pt idx="10931">
                  <c:v>0.0</c:v>
                </c:pt>
                <c:pt idx="10932">
                  <c:v>0.0</c:v>
                </c:pt>
                <c:pt idx="10933">
                  <c:v>0.0</c:v>
                </c:pt>
                <c:pt idx="10934">
                  <c:v>0.0</c:v>
                </c:pt>
                <c:pt idx="10935">
                  <c:v>0.0</c:v>
                </c:pt>
                <c:pt idx="10936">
                  <c:v>0.0</c:v>
                </c:pt>
                <c:pt idx="10937">
                  <c:v>0.0</c:v>
                </c:pt>
                <c:pt idx="10938">
                  <c:v>0.0</c:v>
                </c:pt>
                <c:pt idx="10939">
                  <c:v>0.0</c:v>
                </c:pt>
                <c:pt idx="10940">
                  <c:v>0.0</c:v>
                </c:pt>
                <c:pt idx="10941">
                  <c:v>0.0</c:v>
                </c:pt>
                <c:pt idx="10942">
                  <c:v>0.0</c:v>
                </c:pt>
                <c:pt idx="10943">
                  <c:v>0.0</c:v>
                </c:pt>
                <c:pt idx="10944">
                  <c:v>0.0</c:v>
                </c:pt>
                <c:pt idx="10945">
                  <c:v>0.0</c:v>
                </c:pt>
                <c:pt idx="10946">
                  <c:v>0.0</c:v>
                </c:pt>
                <c:pt idx="10947">
                  <c:v>0.0</c:v>
                </c:pt>
                <c:pt idx="10948">
                  <c:v>0.0</c:v>
                </c:pt>
                <c:pt idx="10949">
                  <c:v>0.0</c:v>
                </c:pt>
                <c:pt idx="10950">
                  <c:v>0.0</c:v>
                </c:pt>
                <c:pt idx="10951">
                  <c:v>0.0</c:v>
                </c:pt>
                <c:pt idx="10952">
                  <c:v>0.0</c:v>
                </c:pt>
                <c:pt idx="10953">
                  <c:v>0.0</c:v>
                </c:pt>
                <c:pt idx="10954">
                  <c:v>0.0</c:v>
                </c:pt>
                <c:pt idx="10955">
                  <c:v>0.0</c:v>
                </c:pt>
                <c:pt idx="10956">
                  <c:v>0.0</c:v>
                </c:pt>
                <c:pt idx="10957">
                  <c:v>0.0</c:v>
                </c:pt>
                <c:pt idx="10958">
                  <c:v>0.0</c:v>
                </c:pt>
                <c:pt idx="10959">
                  <c:v>0.0</c:v>
                </c:pt>
                <c:pt idx="10960">
                  <c:v>0.0</c:v>
                </c:pt>
                <c:pt idx="10961">
                  <c:v>0.0</c:v>
                </c:pt>
                <c:pt idx="10962">
                  <c:v>0.0</c:v>
                </c:pt>
                <c:pt idx="10963">
                  <c:v>0.0</c:v>
                </c:pt>
                <c:pt idx="10964">
                  <c:v>0.0</c:v>
                </c:pt>
                <c:pt idx="10965">
                  <c:v>0.0</c:v>
                </c:pt>
                <c:pt idx="10966">
                  <c:v>0.0</c:v>
                </c:pt>
                <c:pt idx="10967">
                  <c:v>0.0</c:v>
                </c:pt>
                <c:pt idx="10968">
                  <c:v>0.0</c:v>
                </c:pt>
                <c:pt idx="10969">
                  <c:v>0.0</c:v>
                </c:pt>
                <c:pt idx="10970">
                  <c:v>0.0</c:v>
                </c:pt>
                <c:pt idx="10971">
                  <c:v>0.0</c:v>
                </c:pt>
                <c:pt idx="10972">
                  <c:v>0.0</c:v>
                </c:pt>
                <c:pt idx="10973">
                  <c:v>0.0</c:v>
                </c:pt>
                <c:pt idx="10974">
                  <c:v>0.0</c:v>
                </c:pt>
                <c:pt idx="10975">
                  <c:v>0.0</c:v>
                </c:pt>
                <c:pt idx="10976">
                  <c:v>0.0</c:v>
                </c:pt>
                <c:pt idx="10977">
                  <c:v>0.0</c:v>
                </c:pt>
                <c:pt idx="10978">
                  <c:v>0.0</c:v>
                </c:pt>
                <c:pt idx="10979">
                  <c:v>0.0</c:v>
                </c:pt>
                <c:pt idx="10980">
                  <c:v>0.0</c:v>
                </c:pt>
                <c:pt idx="10981">
                  <c:v>0.0</c:v>
                </c:pt>
                <c:pt idx="10982">
                  <c:v>0.0</c:v>
                </c:pt>
                <c:pt idx="10983">
                  <c:v>0.0</c:v>
                </c:pt>
                <c:pt idx="10984">
                  <c:v>0.0</c:v>
                </c:pt>
                <c:pt idx="10985">
                  <c:v>0.0</c:v>
                </c:pt>
                <c:pt idx="10986">
                  <c:v>0.0</c:v>
                </c:pt>
                <c:pt idx="10987">
                  <c:v>0.0</c:v>
                </c:pt>
                <c:pt idx="10988">
                  <c:v>0.0</c:v>
                </c:pt>
                <c:pt idx="10989">
                  <c:v>0.0</c:v>
                </c:pt>
                <c:pt idx="10990">
                  <c:v>0.0</c:v>
                </c:pt>
                <c:pt idx="10991">
                  <c:v>0.0</c:v>
                </c:pt>
                <c:pt idx="10992">
                  <c:v>0.0</c:v>
                </c:pt>
                <c:pt idx="10993">
                  <c:v>0.0</c:v>
                </c:pt>
                <c:pt idx="10994">
                  <c:v>0.0</c:v>
                </c:pt>
                <c:pt idx="10995">
                  <c:v>0.0</c:v>
                </c:pt>
                <c:pt idx="10996">
                  <c:v>0.0</c:v>
                </c:pt>
                <c:pt idx="10997">
                  <c:v>0.0</c:v>
                </c:pt>
                <c:pt idx="10998">
                  <c:v>0.0</c:v>
                </c:pt>
                <c:pt idx="10999">
                  <c:v>0.0</c:v>
                </c:pt>
                <c:pt idx="11000">
                  <c:v>0.0</c:v>
                </c:pt>
                <c:pt idx="11001">
                  <c:v>0.0</c:v>
                </c:pt>
                <c:pt idx="11002">
                  <c:v>0.0</c:v>
                </c:pt>
                <c:pt idx="11003">
                  <c:v>0.0</c:v>
                </c:pt>
                <c:pt idx="11004">
                  <c:v>0.0</c:v>
                </c:pt>
                <c:pt idx="11005">
                  <c:v>0.0</c:v>
                </c:pt>
                <c:pt idx="11006">
                  <c:v>0.0</c:v>
                </c:pt>
                <c:pt idx="11007">
                  <c:v>0.0</c:v>
                </c:pt>
                <c:pt idx="11008">
                  <c:v>0.0</c:v>
                </c:pt>
                <c:pt idx="11009">
                  <c:v>0.0</c:v>
                </c:pt>
                <c:pt idx="11010">
                  <c:v>0.0</c:v>
                </c:pt>
                <c:pt idx="11011">
                  <c:v>0.0</c:v>
                </c:pt>
                <c:pt idx="11012">
                  <c:v>0.0</c:v>
                </c:pt>
                <c:pt idx="11013">
                  <c:v>0.0</c:v>
                </c:pt>
                <c:pt idx="11014">
                  <c:v>0.0</c:v>
                </c:pt>
                <c:pt idx="11015">
                  <c:v>0.0</c:v>
                </c:pt>
                <c:pt idx="11016">
                  <c:v>0.0</c:v>
                </c:pt>
                <c:pt idx="11017">
                  <c:v>0.0</c:v>
                </c:pt>
                <c:pt idx="11018">
                  <c:v>0.0</c:v>
                </c:pt>
                <c:pt idx="11019">
                  <c:v>0.0</c:v>
                </c:pt>
                <c:pt idx="11020">
                  <c:v>0.0</c:v>
                </c:pt>
                <c:pt idx="11021">
                  <c:v>0.0</c:v>
                </c:pt>
                <c:pt idx="11022">
                  <c:v>0.0</c:v>
                </c:pt>
                <c:pt idx="11023">
                  <c:v>0.0</c:v>
                </c:pt>
                <c:pt idx="11024">
                  <c:v>0.0</c:v>
                </c:pt>
                <c:pt idx="11025">
                  <c:v>0.0</c:v>
                </c:pt>
                <c:pt idx="11026">
                  <c:v>0.0</c:v>
                </c:pt>
                <c:pt idx="11027">
                  <c:v>0.0</c:v>
                </c:pt>
                <c:pt idx="11028">
                  <c:v>0.0</c:v>
                </c:pt>
                <c:pt idx="11029">
                  <c:v>0.0</c:v>
                </c:pt>
                <c:pt idx="11030">
                  <c:v>0.0</c:v>
                </c:pt>
                <c:pt idx="11031">
                  <c:v>0.0</c:v>
                </c:pt>
                <c:pt idx="11032">
                  <c:v>0.0</c:v>
                </c:pt>
                <c:pt idx="11033">
                  <c:v>0.0</c:v>
                </c:pt>
                <c:pt idx="11034">
                  <c:v>0.0</c:v>
                </c:pt>
                <c:pt idx="11035">
                  <c:v>0.0</c:v>
                </c:pt>
                <c:pt idx="11036">
                  <c:v>0.0</c:v>
                </c:pt>
                <c:pt idx="11037">
                  <c:v>0.0</c:v>
                </c:pt>
                <c:pt idx="11038">
                  <c:v>0.0</c:v>
                </c:pt>
                <c:pt idx="11039">
                  <c:v>0.0</c:v>
                </c:pt>
                <c:pt idx="11040">
                  <c:v>0.0</c:v>
                </c:pt>
                <c:pt idx="11041">
                  <c:v>0.0</c:v>
                </c:pt>
                <c:pt idx="11042">
                  <c:v>0.0</c:v>
                </c:pt>
                <c:pt idx="11043">
                  <c:v>0.0</c:v>
                </c:pt>
                <c:pt idx="11044">
                  <c:v>0.0</c:v>
                </c:pt>
                <c:pt idx="11045">
                  <c:v>0.0</c:v>
                </c:pt>
                <c:pt idx="11046">
                  <c:v>0.0</c:v>
                </c:pt>
                <c:pt idx="11047">
                  <c:v>0.0</c:v>
                </c:pt>
                <c:pt idx="11048">
                  <c:v>0.0</c:v>
                </c:pt>
                <c:pt idx="11049">
                  <c:v>0.0</c:v>
                </c:pt>
                <c:pt idx="11050">
                  <c:v>0.0</c:v>
                </c:pt>
                <c:pt idx="11051">
                  <c:v>0.0</c:v>
                </c:pt>
                <c:pt idx="11052">
                  <c:v>0.0</c:v>
                </c:pt>
                <c:pt idx="11053">
                  <c:v>0.0</c:v>
                </c:pt>
                <c:pt idx="11054">
                  <c:v>0.0</c:v>
                </c:pt>
                <c:pt idx="11055">
                  <c:v>0.0</c:v>
                </c:pt>
                <c:pt idx="11056">
                  <c:v>0.0</c:v>
                </c:pt>
                <c:pt idx="11057">
                  <c:v>0.0</c:v>
                </c:pt>
                <c:pt idx="11058">
                  <c:v>0.0</c:v>
                </c:pt>
                <c:pt idx="11059">
                  <c:v>0.0</c:v>
                </c:pt>
                <c:pt idx="11060">
                  <c:v>0.0</c:v>
                </c:pt>
                <c:pt idx="11061">
                  <c:v>0.0</c:v>
                </c:pt>
                <c:pt idx="11062">
                  <c:v>0.0</c:v>
                </c:pt>
                <c:pt idx="11063">
                  <c:v>0.0</c:v>
                </c:pt>
                <c:pt idx="11064">
                  <c:v>0.0</c:v>
                </c:pt>
                <c:pt idx="11065">
                  <c:v>0.0</c:v>
                </c:pt>
                <c:pt idx="11066">
                  <c:v>0.0</c:v>
                </c:pt>
                <c:pt idx="11067">
                  <c:v>0.0</c:v>
                </c:pt>
                <c:pt idx="11068">
                  <c:v>0.0</c:v>
                </c:pt>
                <c:pt idx="11069">
                  <c:v>0.0</c:v>
                </c:pt>
                <c:pt idx="11070">
                  <c:v>0.0</c:v>
                </c:pt>
                <c:pt idx="11071">
                  <c:v>0.0</c:v>
                </c:pt>
                <c:pt idx="11072">
                  <c:v>0.0</c:v>
                </c:pt>
                <c:pt idx="11073">
                  <c:v>0.0</c:v>
                </c:pt>
                <c:pt idx="11074">
                  <c:v>0.0</c:v>
                </c:pt>
                <c:pt idx="11075">
                  <c:v>0.0</c:v>
                </c:pt>
                <c:pt idx="11076">
                  <c:v>0.0</c:v>
                </c:pt>
                <c:pt idx="11077">
                  <c:v>0.0</c:v>
                </c:pt>
                <c:pt idx="11078">
                  <c:v>0.0</c:v>
                </c:pt>
                <c:pt idx="11079">
                  <c:v>0.0</c:v>
                </c:pt>
                <c:pt idx="11080">
                  <c:v>0.0</c:v>
                </c:pt>
                <c:pt idx="11081">
                  <c:v>0.0</c:v>
                </c:pt>
                <c:pt idx="11082">
                  <c:v>0.0</c:v>
                </c:pt>
                <c:pt idx="11083">
                  <c:v>0.0</c:v>
                </c:pt>
                <c:pt idx="11084">
                  <c:v>0.0</c:v>
                </c:pt>
                <c:pt idx="11085">
                  <c:v>0.0</c:v>
                </c:pt>
                <c:pt idx="11086">
                  <c:v>0.0</c:v>
                </c:pt>
                <c:pt idx="11087">
                  <c:v>0.0</c:v>
                </c:pt>
                <c:pt idx="11088">
                  <c:v>0.0</c:v>
                </c:pt>
                <c:pt idx="11089">
                  <c:v>0.0</c:v>
                </c:pt>
                <c:pt idx="11090">
                  <c:v>0.0</c:v>
                </c:pt>
                <c:pt idx="11091">
                  <c:v>0.0</c:v>
                </c:pt>
                <c:pt idx="11092">
                  <c:v>0.0</c:v>
                </c:pt>
                <c:pt idx="11093">
                  <c:v>0.0</c:v>
                </c:pt>
                <c:pt idx="11094">
                  <c:v>0.0</c:v>
                </c:pt>
                <c:pt idx="11095">
                  <c:v>0.0</c:v>
                </c:pt>
                <c:pt idx="11096">
                  <c:v>0.0</c:v>
                </c:pt>
                <c:pt idx="11097">
                  <c:v>0.0</c:v>
                </c:pt>
                <c:pt idx="11098">
                  <c:v>0.0</c:v>
                </c:pt>
                <c:pt idx="11099">
                  <c:v>0.0</c:v>
                </c:pt>
                <c:pt idx="11100">
                  <c:v>0.0</c:v>
                </c:pt>
                <c:pt idx="11101">
                  <c:v>0.0</c:v>
                </c:pt>
                <c:pt idx="11102">
                  <c:v>0.0</c:v>
                </c:pt>
                <c:pt idx="11103">
                  <c:v>0.0</c:v>
                </c:pt>
                <c:pt idx="11104">
                  <c:v>0.0</c:v>
                </c:pt>
                <c:pt idx="11105">
                  <c:v>0.0</c:v>
                </c:pt>
                <c:pt idx="11106">
                  <c:v>0.0</c:v>
                </c:pt>
                <c:pt idx="11107">
                  <c:v>0.0</c:v>
                </c:pt>
                <c:pt idx="11108">
                  <c:v>0.0</c:v>
                </c:pt>
                <c:pt idx="11109">
                  <c:v>0.0</c:v>
                </c:pt>
                <c:pt idx="11110">
                  <c:v>0.0</c:v>
                </c:pt>
                <c:pt idx="11111">
                  <c:v>0.0</c:v>
                </c:pt>
                <c:pt idx="11112">
                  <c:v>0.0</c:v>
                </c:pt>
                <c:pt idx="11113">
                  <c:v>0.0</c:v>
                </c:pt>
                <c:pt idx="11114">
                  <c:v>0.0</c:v>
                </c:pt>
                <c:pt idx="11115">
                  <c:v>0.0</c:v>
                </c:pt>
                <c:pt idx="11116">
                  <c:v>0.0</c:v>
                </c:pt>
                <c:pt idx="11117">
                  <c:v>0.0</c:v>
                </c:pt>
                <c:pt idx="11118">
                  <c:v>0.0</c:v>
                </c:pt>
                <c:pt idx="11119">
                  <c:v>0.0</c:v>
                </c:pt>
                <c:pt idx="11120">
                  <c:v>0.0</c:v>
                </c:pt>
                <c:pt idx="11121">
                  <c:v>0.0</c:v>
                </c:pt>
                <c:pt idx="11122">
                  <c:v>0.0</c:v>
                </c:pt>
                <c:pt idx="11123">
                  <c:v>0.0</c:v>
                </c:pt>
                <c:pt idx="11124">
                  <c:v>0.0</c:v>
                </c:pt>
                <c:pt idx="11125">
                  <c:v>0.0</c:v>
                </c:pt>
                <c:pt idx="11126">
                  <c:v>0.0</c:v>
                </c:pt>
                <c:pt idx="11127">
                  <c:v>0.0</c:v>
                </c:pt>
                <c:pt idx="11128">
                  <c:v>0.0</c:v>
                </c:pt>
                <c:pt idx="11129">
                  <c:v>0.0</c:v>
                </c:pt>
                <c:pt idx="11130">
                  <c:v>0.0</c:v>
                </c:pt>
                <c:pt idx="11131">
                  <c:v>0.0</c:v>
                </c:pt>
                <c:pt idx="11132">
                  <c:v>0.0</c:v>
                </c:pt>
                <c:pt idx="11133">
                  <c:v>0.0</c:v>
                </c:pt>
                <c:pt idx="11134">
                  <c:v>0.0</c:v>
                </c:pt>
                <c:pt idx="11135">
                  <c:v>0.0</c:v>
                </c:pt>
                <c:pt idx="11136">
                  <c:v>0.0</c:v>
                </c:pt>
                <c:pt idx="11137">
                  <c:v>0.0</c:v>
                </c:pt>
                <c:pt idx="11138">
                  <c:v>0.0</c:v>
                </c:pt>
                <c:pt idx="11139">
                  <c:v>0.0</c:v>
                </c:pt>
                <c:pt idx="11140">
                  <c:v>0.0</c:v>
                </c:pt>
                <c:pt idx="11141">
                  <c:v>0.0</c:v>
                </c:pt>
                <c:pt idx="11142">
                  <c:v>0.0</c:v>
                </c:pt>
                <c:pt idx="11143">
                  <c:v>0.0</c:v>
                </c:pt>
                <c:pt idx="11144">
                  <c:v>0.0</c:v>
                </c:pt>
                <c:pt idx="11145">
                  <c:v>0.0</c:v>
                </c:pt>
                <c:pt idx="11146">
                  <c:v>0.0</c:v>
                </c:pt>
                <c:pt idx="11147">
                  <c:v>0.0</c:v>
                </c:pt>
                <c:pt idx="11148">
                  <c:v>0.0</c:v>
                </c:pt>
                <c:pt idx="11149">
                  <c:v>0.0</c:v>
                </c:pt>
                <c:pt idx="11150">
                  <c:v>0.0</c:v>
                </c:pt>
                <c:pt idx="11151">
                  <c:v>0.0</c:v>
                </c:pt>
                <c:pt idx="11152">
                  <c:v>0.0</c:v>
                </c:pt>
                <c:pt idx="11153">
                  <c:v>0.0</c:v>
                </c:pt>
                <c:pt idx="11154">
                  <c:v>0.0</c:v>
                </c:pt>
                <c:pt idx="11155">
                  <c:v>0.0</c:v>
                </c:pt>
                <c:pt idx="11156">
                  <c:v>0.0</c:v>
                </c:pt>
                <c:pt idx="11157">
                  <c:v>0.0</c:v>
                </c:pt>
                <c:pt idx="11158">
                  <c:v>0.0</c:v>
                </c:pt>
                <c:pt idx="11159">
                  <c:v>0.0</c:v>
                </c:pt>
                <c:pt idx="11160">
                  <c:v>0.0</c:v>
                </c:pt>
                <c:pt idx="11161">
                  <c:v>0.0</c:v>
                </c:pt>
                <c:pt idx="11162">
                  <c:v>0.0</c:v>
                </c:pt>
                <c:pt idx="11163">
                  <c:v>0.0</c:v>
                </c:pt>
                <c:pt idx="11164">
                  <c:v>0.0</c:v>
                </c:pt>
                <c:pt idx="11165">
                  <c:v>0.0</c:v>
                </c:pt>
                <c:pt idx="11166">
                  <c:v>0.0</c:v>
                </c:pt>
                <c:pt idx="11167">
                  <c:v>0.0</c:v>
                </c:pt>
                <c:pt idx="11168">
                  <c:v>0.0</c:v>
                </c:pt>
                <c:pt idx="11169">
                  <c:v>0.0</c:v>
                </c:pt>
                <c:pt idx="11170">
                  <c:v>0.0</c:v>
                </c:pt>
                <c:pt idx="11171">
                  <c:v>0.0</c:v>
                </c:pt>
                <c:pt idx="11172">
                  <c:v>0.0</c:v>
                </c:pt>
                <c:pt idx="11173">
                  <c:v>0.0</c:v>
                </c:pt>
                <c:pt idx="11174">
                  <c:v>0.0</c:v>
                </c:pt>
                <c:pt idx="11175">
                  <c:v>0.0</c:v>
                </c:pt>
                <c:pt idx="11176">
                  <c:v>0.0</c:v>
                </c:pt>
                <c:pt idx="11177">
                  <c:v>0.0</c:v>
                </c:pt>
                <c:pt idx="11178">
                  <c:v>0.0</c:v>
                </c:pt>
                <c:pt idx="11179">
                  <c:v>0.0</c:v>
                </c:pt>
                <c:pt idx="11180">
                  <c:v>0.0</c:v>
                </c:pt>
                <c:pt idx="11181">
                  <c:v>0.0</c:v>
                </c:pt>
                <c:pt idx="11182">
                  <c:v>0.0</c:v>
                </c:pt>
                <c:pt idx="11183">
                  <c:v>0.0</c:v>
                </c:pt>
                <c:pt idx="11184">
                  <c:v>0.0</c:v>
                </c:pt>
                <c:pt idx="11185">
                  <c:v>0.0</c:v>
                </c:pt>
                <c:pt idx="11186">
                  <c:v>0.0</c:v>
                </c:pt>
                <c:pt idx="11187">
                  <c:v>0.0</c:v>
                </c:pt>
                <c:pt idx="11188">
                  <c:v>0.0</c:v>
                </c:pt>
                <c:pt idx="11189">
                  <c:v>0.0</c:v>
                </c:pt>
                <c:pt idx="11190">
                  <c:v>0.0</c:v>
                </c:pt>
                <c:pt idx="11191">
                  <c:v>0.0</c:v>
                </c:pt>
                <c:pt idx="11192">
                  <c:v>0.0</c:v>
                </c:pt>
                <c:pt idx="11193">
                  <c:v>0.0</c:v>
                </c:pt>
                <c:pt idx="11194">
                  <c:v>0.0</c:v>
                </c:pt>
                <c:pt idx="11195">
                  <c:v>0.0</c:v>
                </c:pt>
                <c:pt idx="11196">
                  <c:v>0.0</c:v>
                </c:pt>
                <c:pt idx="11197">
                  <c:v>0.0</c:v>
                </c:pt>
                <c:pt idx="11198">
                  <c:v>0.0</c:v>
                </c:pt>
                <c:pt idx="11199">
                  <c:v>0.0</c:v>
                </c:pt>
                <c:pt idx="11200">
                  <c:v>0.0</c:v>
                </c:pt>
                <c:pt idx="11201">
                  <c:v>0.0</c:v>
                </c:pt>
                <c:pt idx="11202">
                  <c:v>0.0</c:v>
                </c:pt>
                <c:pt idx="11203">
                  <c:v>0.0</c:v>
                </c:pt>
                <c:pt idx="11204">
                  <c:v>0.0</c:v>
                </c:pt>
                <c:pt idx="11205">
                  <c:v>0.0</c:v>
                </c:pt>
                <c:pt idx="11206">
                  <c:v>0.0</c:v>
                </c:pt>
                <c:pt idx="11207">
                  <c:v>0.0</c:v>
                </c:pt>
                <c:pt idx="11208">
                  <c:v>0.0</c:v>
                </c:pt>
                <c:pt idx="11209">
                  <c:v>0.0</c:v>
                </c:pt>
                <c:pt idx="11210">
                  <c:v>0.0</c:v>
                </c:pt>
                <c:pt idx="11211">
                  <c:v>0.0</c:v>
                </c:pt>
                <c:pt idx="11212">
                  <c:v>0.0</c:v>
                </c:pt>
                <c:pt idx="11213">
                  <c:v>0.0</c:v>
                </c:pt>
                <c:pt idx="11214">
                  <c:v>0.0</c:v>
                </c:pt>
                <c:pt idx="11215">
                  <c:v>0.0</c:v>
                </c:pt>
                <c:pt idx="11216">
                  <c:v>0.0</c:v>
                </c:pt>
                <c:pt idx="11217">
                  <c:v>0.0</c:v>
                </c:pt>
                <c:pt idx="11218">
                  <c:v>0.0</c:v>
                </c:pt>
                <c:pt idx="11219">
                  <c:v>0.0</c:v>
                </c:pt>
                <c:pt idx="11220">
                  <c:v>0.0</c:v>
                </c:pt>
                <c:pt idx="11221">
                  <c:v>0.0</c:v>
                </c:pt>
                <c:pt idx="11222">
                  <c:v>0.0</c:v>
                </c:pt>
                <c:pt idx="11223">
                  <c:v>0.0</c:v>
                </c:pt>
                <c:pt idx="11224">
                  <c:v>0.0</c:v>
                </c:pt>
                <c:pt idx="11225">
                  <c:v>0.0</c:v>
                </c:pt>
                <c:pt idx="11226">
                  <c:v>0.0</c:v>
                </c:pt>
                <c:pt idx="11227">
                  <c:v>0.0</c:v>
                </c:pt>
                <c:pt idx="11228">
                  <c:v>0.0</c:v>
                </c:pt>
                <c:pt idx="11229">
                  <c:v>0.0</c:v>
                </c:pt>
                <c:pt idx="11230">
                  <c:v>0.0</c:v>
                </c:pt>
                <c:pt idx="11231">
                  <c:v>0.0</c:v>
                </c:pt>
                <c:pt idx="11232">
                  <c:v>0.0</c:v>
                </c:pt>
                <c:pt idx="11233">
                  <c:v>0.0</c:v>
                </c:pt>
                <c:pt idx="11234">
                  <c:v>0.0</c:v>
                </c:pt>
                <c:pt idx="11235">
                  <c:v>0.0</c:v>
                </c:pt>
                <c:pt idx="11236">
                  <c:v>0.0</c:v>
                </c:pt>
                <c:pt idx="11237">
                  <c:v>0.0</c:v>
                </c:pt>
                <c:pt idx="11238">
                  <c:v>0.0</c:v>
                </c:pt>
                <c:pt idx="11239">
                  <c:v>0.0</c:v>
                </c:pt>
                <c:pt idx="11240">
                  <c:v>0.0</c:v>
                </c:pt>
                <c:pt idx="11241">
                  <c:v>0.0</c:v>
                </c:pt>
                <c:pt idx="11242">
                  <c:v>0.0</c:v>
                </c:pt>
                <c:pt idx="11243">
                  <c:v>0.0</c:v>
                </c:pt>
                <c:pt idx="11244">
                  <c:v>0.0</c:v>
                </c:pt>
                <c:pt idx="11245">
                  <c:v>0.0</c:v>
                </c:pt>
                <c:pt idx="11246">
                  <c:v>0.0</c:v>
                </c:pt>
                <c:pt idx="11247">
                  <c:v>0.0</c:v>
                </c:pt>
                <c:pt idx="11248">
                  <c:v>0.0</c:v>
                </c:pt>
                <c:pt idx="11249">
                  <c:v>0.0</c:v>
                </c:pt>
                <c:pt idx="11250">
                  <c:v>0.0</c:v>
                </c:pt>
                <c:pt idx="11251">
                  <c:v>0.0</c:v>
                </c:pt>
                <c:pt idx="11252">
                  <c:v>0.0</c:v>
                </c:pt>
                <c:pt idx="11253">
                  <c:v>0.0</c:v>
                </c:pt>
                <c:pt idx="11254">
                  <c:v>0.0</c:v>
                </c:pt>
                <c:pt idx="11255">
                  <c:v>0.0</c:v>
                </c:pt>
                <c:pt idx="11256">
                  <c:v>0.0</c:v>
                </c:pt>
                <c:pt idx="11257">
                  <c:v>0.0</c:v>
                </c:pt>
                <c:pt idx="11258">
                  <c:v>0.0</c:v>
                </c:pt>
                <c:pt idx="11259">
                  <c:v>0.0</c:v>
                </c:pt>
                <c:pt idx="11260">
                  <c:v>0.0</c:v>
                </c:pt>
                <c:pt idx="11261">
                  <c:v>0.0</c:v>
                </c:pt>
                <c:pt idx="11262">
                  <c:v>0.0</c:v>
                </c:pt>
                <c:pt idx="11263">
                  <c:v>0.0</c:v>
                </c:pt>
                <c:pt idx="11264">
                  <c:v>0.0</c:v>
                </c:pt>
                <c:pt idx="11265">
                  <c:v>0.0</c:v>
                </c:pt>
                <c:pt idx="11266">
                  <c:v>0.0</c:v>
                </c:pt>
                <c:pt idx="11267">
                  <c:v>0.0</c:v>
                </c:pt>
                <c:pt idx="11268">
                  <c:v>0.0</c:v>
                </c:pt>
                <c:pt idx="11269">
                  <c:v>0.0</c:v>
                </c:pt>
                <c:pt idx="11270">
                  <c:v>0.0</c:v>
                </c:pt>
                <c:pt idx="11271">
                  <c:v>0.0</c:v>
                </c:pt>
                <c:pt idx="11272">
                  <c:v>0.0</c:v>
                </c:pt>
                <c:pt idx="11273">
                  <c:v>0.0</c:v>
                </c:pt>
                <c:pt idx="11274">
                  <c:v>0.0</c:v>
                </c:pt>
                <c:pt idx="11275">
                  <c:v>0.0</c:v>
                </c:pt>
                <c:pt idx="11276">
                  <c:v>0.0</c:v>
                </c:pt>
                <c:pt idx="11277">
                  <c:v>0.0</c:v>
                </c:pt>
                <c:pt idx="11278">
                  <c:v>0.0</c:v>
                </c:pt>
                <c:pt idx="11279">
                  <c:v>0.0</c:v>
                </c:pt>
                <c:pt idx="11280">
                  <c:v>0.0</c:v>
                </c:pt>
                <c:pt idx="11281">
                  <c:v>0.0</c:v>
                </c:pt>
                <c:pt idx="11282">
                  <c:v>0.0</c:v>
                </c:pt>
                <c:pt idx="11283">
                  <c:v>0.0</c:v>
                </c:pt>
                <c:pt idx="11284">
                  <c:v>0.0</c:v>
                </c:pt>
                <c:pt idx="11285">
                  <c:v>0.0</c:v>
                </c:pt>
                <c:pt idx="11286">
                  <c:v>0.0</c:v>
                </c:pt>
                <c:pt idx="11287">
                  <c:v>0.0</c:v>
                </c:pt>
                <c:pt idx="11288">
                  <c:v>0.0</c:v>
                </c:pt>
                <c:pt idx="11289">
                  <c:v>0.0</c:v>
                </c:pt>
                <c:pt idx="11290">
                  <c:v>0.0</c:v>
                </c:pt>
                <c:pt idx="11291">
                  <c:v>0.0</c:v>
                </c:pt>
                <c:pt idx="11292">
                  <c:v>0.0</c:v>
                </c:pt>
                <c:pt idx="11293">
                  <c:v>0.0</c:v>
                </c:pt>
                <c:pt idx="11294">
                  <c:v>0.0</c:v>
                </c:pt>
                <c:pt idx="11295">
                  <c:v>0.0</c:v>
                </c:pt>
                <c:pt idx="11296">
                  <c:v>0.0</c:v>
                </c:pt>
                <c:pt idx="11297">
                  <c:v>0.0</c:v>
                </c:pt>
                <c:pt idx="11298">
                  <c:v>0.0</c:v>
                </c:pt>
                <c:pt idx="11299">
                  <c:v>0.0</c:v>
                </c:pt>
                <c:pt idx="11300">
                  <c:v>0.0</c:v>
                </c:pt>
                <c:pt idx="11301">
                  <c:v>0.0</c:v>
                </c:pt>
                <c:pt idx="11302">
                  <c:v>0.0</c:v>
                </c:pt>
                <c:pt idx="11303">
                  <c:v>0.0</c:v>
                </c:pt>
                <c:pt idx="11304">
                  <c:v>0.0</c:v>
                </c:pt>
                <c:pt idx="11305">
                  <c:v>0.0</c:v>
                </c:pt>
                <c:pt idx="11306">
                  <c:v>0.0</c:v>
                </c:pt>
                <c:pt idx="11307">
                  <c:v>0.0</c:v>
                </c:pt>
                <c:pt idx="11308">
                  <c:v>0.0</c:v>
                </c:pt>
                <c:pt idx="11309">
                  <c:v>0.0</c:v>
                </c:pt>
                <c:pt idx="11310">
                  <c:v>0.0</c:v>
                </c:pt>
                <c:pt idx="11311">
                  <c:v>0.0</c:v>
                </c:pt>
                <c:pt idx="11312">
                  <c:v>0.0</c:v>
                </c:pt>
                <c:pt idx="11313">
                  <c:v>0.0</c:v>
                </c:pt>
                <c:pt idx="11314">
                  <c:v>0.0</c:v>
                </c:pt>
                <c:pt idx="11315">
                  <c:v>0.0</c:v>
                </c:pt>
                <c:pt idx="11316">
                  <c:v>0.0</c:v>
                </c:pt>
                <c:pt idx="11317">
                  <c:v>0.0</c:v>
                </c:pt>
                <c:pt idx="11318">
                  <c:v>0.0</c:v>
                </c:pt>
                <c:pt idx="11319">
                  <c:v>0.0</c:v>
                </c:pt>
                <c:pt idx="11320">
                  <c:v>0.0</c:v>
                </c:pt>
                <c:pt idx="11321">
                  <c:v>0.0</c:v>
                </c:pt>
                <c:pt idx="11322">
                  <c:v>0.0</c:v>
                </c:pt>
                <c:pt idx="11323">
                  <c:v>0.0</c:v>
                </c:pt>
                <c:pt idx="11324">
                  <c:v>0.0</c:v>
                </c:pt>
                <c:pt idx="11325">
                  <c:v>0.0</c:v>
                </c:pt>
                <c:pt idx="11326">
                  <c:v>0.0</c:v>
                </c:pt>
                <c:pt idx="11327">
                  <c:v>0.0</c:v>
                </c:pt>
                <c:pt idx="11328">
                  <c:v>0.0</c:v>
                </c:pt>
                <c:pt idx="11329">
                  <c:v>0.0</c:v>
                </c:pt>
                <c:pt idx="11330">
                  <c:v>0.0</c:v>
                </c:pt>
                <c:pt idx="11331">
                  <c:v>0.0</c:v>
                </c:pt>
                <c:pt idx="11332">
                  <c:v>0.0</c:v>
                </c:pt>
                <c:pt idx="11333">
                  <c:v>0.0</c:v>
                </c:pt>
                <c:pt idx="11334">
                  <c:v>0.0</c:v>
                </c:pt>
                <c:pt idx="11335">
                  <c:v>0.0</c:v>
                </c:pt>
                <c:pt idx="11336">
                  <c:v>0.0</c:v>
                </c:pt>
                <c:pt idx="11337">
                  <c:v>0.0</c:v>
                </c:pt>
                <c:pt idx="11338">
                  <c:v>0.0</c:v>
                </c:pt>
                <c:pt idx="11339">
                  <c:v>0.0</c:v>
                </c:pt>
                <c:pt idx="11340">
                  <c:v>0.0</c:v>
                </c:pt>
                <c:pt idx="11341">
                  <c:v>0.0</c:v>
                </c:pt>
                <c:pt idx="11342">
                  <c:v>0.0</c:v>
                </c:pt>
                <c:pt idx="11343">
                  <c:v>0.0</c:v>
                </c:pt>
                <c:pt idx="11344">
                  <c:v>0.0</c:v>
                </c:pt>
                <c:pt idx="11345">
                  <c:v>0.0</c:v>
                </c:pt>
                <c:pt idx="11346">
                  <c:v>0.0</c:v>
                </c:pt>
                <c:pt idx="11347">
                  <c:v>0.0</c:v>
                </c:pt>
                <c:pt idx="11348">
                  <c:v>0.0</c:v>
                </c:pt>
                <c:pt idx="11349">
                  <c:v>0.0</c:v>
                </c:pt>
                <c:pt idx="11350">
                  <c:v>0.0</c:v>
                </c:pt>
                <c:pt idx="11351">
                  <c:v>0.0</c:v>
                </c:pt>
                <c:pt idx="11352">
                  <c:v>0.0</c:v>
                </c:pt>
                <c:pt idx="11353">
                  <c:v>0.0</c:v>
                </c:pt>
                <c:pt idx="11354">
                  <c:v>0.0</c:v>
                </c:pt>
                <c:pt idx="11355">
                  <c:v>0.0</c:v>
                </c:pt>
                <c:pt idx="11356">
                  <c:v>0.0</c:v>
                </c:pt>
                <c:pt idx="11357">
                  <c:v>0.0</c:v>
                </c:pt>
                <c:pt idx="11358">
                  <c:v>0.0</c:v>
                </c:pt>
                <c:pt idx="11359">
                  <c:v>0.0</c:v>
                </c:pt>
                <c:pt idx="11360">
                  <c:v>0.0</c:v>
                </c:pt>
                <c:pt idx="11361">
                  <c:v>0.0</c:v>
                </c:pt>
                <c:pt idx="11362">
                  <c:v>0.0</c:v>
                </c:pt>
                <c:pt idx="11363">
                  <c:v>0.0</c:v>
                </c:pt>
                <c:pt idx="11364">
                  <c:v>0.0</c:v>
                </c:pt>
                <c:pt idx="11365">
                  <c:v>0.0</c:v>
                </c:pt>
                <c:pt idx="11366">
                  <c:v>0.0</c:v>
                </c:pt>
                <c:pt idx="11367">
                  <c:v>0.0</c:v>
                </c:pt>
                <c:pt idx="11368">
                  <c:v>0.0</c:v>
                </c:pt>
                <c:pt idx="11369">
                  <c:v>0.0</c:v>
                </c:pt>
                <c:pt idx="11370">
                  <c:v>0.0</c:v>
                </c:pt>
                <c:pt idx="11371">
                  <c:v>0.0</c:v>
                </c:pt>
                <c:pt idx="11372">
                  <c:v>0.0</c:v>
                </c:pt>
                <c:pt idx="11373">
                  <c:v>0.0</c:v>
                </c:pt>
                <c:pt idx="11374">
                  <c:v>0.0</c:v>
                </c:pt>
                <c:pt idx="11375">
                  <c:v>0.0</c:v>
                </c:pt>
                <c:pt idx="11376">
                  <c:v>0.0</c:v>
                </c:pt>
                <c:pt idx="11377">
                  <c:v>0.0</c:v>
                </c:pt>
                <c:pt idx="11378">
                  <c:v>0.0</c:v>
                </c:pt>
                <c:pt idx="11379">
                  <c:v>0.0</c:v>
                </c:pt>
                <c:pt idx="11380">
                  <c:v>0.0</c:v>
                </c:pt>
                <c:pt idx="11381">
                  <c:v>0.0</c:v>
                </c:pt>
                <c:pt idx="11382">
                  <c:v>0.0</c:v>
                </c:pt>
                <c:pt idx="11383">
                  <c:v>0.0</c:v>
                </c:pt>
                <c:pt idx="11384">
                  <c:v>0.0</c:v>
                </c:pt>
                <c:pt idx="11385">
                  <c:v>0.0</c:v>
                </c:pt>
                <c:pt idx="11386">
                  <c:v>0.0</c:v>
                </c:pt>
                <c:pt idx="11387">
                  <c:v>0.0</c:v>
                </c:pt>
                <c:pt idx="11388">
                  <c:v>0.0</c:v>
                </c:pt>
                <c:pt idx="11389">
                  <c:v>0.0</c:v>
                </c:pt>
                <c:pt idx="11390">
                  <c:v>0.0</c:v>
                </c:pt>
                <c:pt idx="11391">
                  <c:v>0.0</c:v>
                </c:pt>
                <c:pt idx="11392">
                  <c:v>0.0</c:v>
                </c:pt>
                <c:pt idx="11393">
                  <c:v>0.0</c:v>
                </c:pt>
                <c:pt idx="11394">
                  <c:v>0.0</c:v>
                </c:pt>
                <c:pt idx="11395">
                  <c:v>0.0</c:v>
                </c:pt>
                <c:pt idx="11396">
                  <c:v>0.0</c:v>
                </c:pt>
                <c:pt idx="11397">
                  <c:v>0.0</c:v>
                </c:pt>
                <c:pt idx="11398">
                  <c:v>0.0</c:v>
                </c:pt>
                <c:pt idx="11399">
                  <c:v>0.0</c:v>
                </c:pt>
                <c:pt idx="11400">
                  <c:v>0.0</c:v>
                </c:pt>
                <c:pt idx="11401">
                  <c:v>0.0</c:v>
                </c:pt>
                <c:pt idx="11402">
                  <c:v>0.0</c:v>
                </c:pt>
                <c:pt idx="11403">
                  <c:v>0.0</c:v>
                </c:pt>
                <c:pt idx="11404">
                  <c:v>0.0</c:v>
                </c:pt>
                <c:pt idx="11405">
                  <c:v>0.0</c:v>
                </c:pt>
                <c:pt idx="11406">
                  <c:v>0.0</c:v>
                </c:pt>
                <c:pt idx="11407">
                  <c:v>0.0</c:v>
                </c:pt>
                <c:pt idx="11408">
                  <c:v>0.0</c:v>
                </c:pt>
                <c:pt idx="11409">
                  <c:v>0.0</c:v>
                </c:pt>
                <c:pt idx="11410">
                  <c:v>0.0</c:v>
                </c:pt>
                <c:pt idx="11411">
                  <c:v>0.0</c:v>
                </c:pt>
                <c:pt idx="11412">
                  <c:v>0.0</c:v>
                </c:pt>
                <c:pt idx="11413">
                  <c:v>0.0</c:v>
                </c:pt>
                <c:pt idx="11414">
                  <c:v>0.0</c:v>
                </c:pt>
                <c:pt idx="11415">
                  <c:v>0.0</c:v>
                </c:pt>
                <c:pt idx="11416">
                  <c:v>0.0</c:v>
                </c:pt>
                <c:pt idx="11417">
                  <c:v>0.0</c:v>
                </c:pt>
                <c:pt idx="11418">
                  <c:v>0.0</c:v>
                </c:pt>
                <c:pt idx="11419">
                  <c:v>0.0</c:v>
                </c:pt>
                <c:pt idx="11420">
                  <c:v>0.0</c:v>
                </c:pt>
                <c:pt idx="11421">
                  <c:v>0.0</c:v>
                </c:pt>
                <c:pt idx="11422">
                  <c:v>0.0</c:v>
                </c:pt>
                <c:pt idx="11423">
                  <c:v>0.0</c:v>
                </c:pt>
                <c:pt idx="11424">
                  <c:v>0.0</c:v>
                </c:pt>
                <c:pt idx="11425">
                  <c:v>0.0</c:v>
                </c:pt>
                <c:pt idx="11426">
                  <c:v>0.0</c:v>
                </c:pt>
                <c:pt idx="11427">
                  <c:v>0.0</c:v>
                </c:pt>
                <c:pt idx="11428">
                  <c:v>0.0</c:v>
                </c:pt>
                <c:pt idx="11429">
                  <c:v>0.0</c:v>
                </c:pt>
                <c:pt idx="11430">
                  <c:v>0.0</c:v>
                </c:pt>
                <c:pt idx="11431">
                  <c:v>0.0</c:v>
                </c:pt>
                <c:pt idx="11432">
                  <c:v>0.0</c:v>
                </c:pt>
                <c:pt idx="11433">
                  <c:v>0.0</c:v>
                </c:pt>
                <c:pt idx="11434">
                  <c:v>0.0</c:v>
                </c:pt>
                <c:pt idx="11435">
                  <c:v>0.0</c:v>
                </c:pt>
                <c:pt idx="11436">
                  <c:v>0.0</c:v>
                </c:pt>
                <c:pt idx="11437">
                  <c:v>0.0</c:v>
                </c:pt>
                <c:pt idx="11438">
                  <c:v>0.0</c:v>
                </c:pt>
                <c:pt idx="11439">
                  <c:v>0.0</c:v>
                </c:pt>
                <c:pt idx="11440">
                  <c:v>0.0</c:v>
                </c:pt>
                <c:pt idx="11441">
                  <c:v>0.0</c:v>
                </c:pt>
                <c:pt idx="11442">
                  <c:v>0.0</c:v>
                </c:pt>
                <c:pt idx="11443">
                  <c:v>0.0</c:v>
                </c:pt>
                <c:pt idx="11444">
                  <c:v>0.0</c:v>
                </c:pt>
                <c:pt idx="11445">
                  <c:v>0.0</c:v>
                </c:pt>
                <c:pt idx="11446">
                  <c:v>0.0</c:v>
                </c:pt>
                <c:pt idx="11447">
                  <c:v>0.0</c:v>
                </c:pt>
                <c:pt idx="11448">
                  <c:v>0.0</c:v>
                </c:pt>
                <c:pt idx="11449">
                  <c:v>0.0</c:v>
                </c:pt>
                <c:pt idx="11450">
                  <c:v>0.0</c:v>
                </c:pt>
                <c:pt idx="11451">
                  <c:v>0.0</c:v>
                </c:pt>
                <c:pt idx="11452">
                  <c:v>0.0</c:v>
                </c:pt>
                <c:pt idx="11453">
                  <c:v>0.0</c:v>
                </c:pt>
                <c:pt idx="11454">
                  <c:v>0.0</c:v>
                </c:pt>
                <c:pt idx="11455">
                  <c:v>0.0</c:v>
                </c:pt>
                <c:pt idx="11456">
                  <c:v>0.0</c:v>
                </c:pt>
                <c:pt idx="11457">
                  <c:v>0.0</c:v>
                </c:pt>
                <c:pt idx="11458">
                  <c:v>0.0</c:v>
                </c:pt>
                <c:pt idx="11459">
                  <c:v>0.0</c:v>
                </c:pt>
                <c:pt idx="11460">
                  <c:v>0.0</c:v>
                </c:pt>
                <c:pt idx="11461">
                  <c:v>0.0</c:v>
                </c:pt>
                <c:pt idx="11462">
                  <c:v>0.0</c:v>
                </c:pt>
                <c:pt idx="11463">
                  <c:v>0.0</c:v>
                </c:pt>
                <c:pt idx="11464">
                  <c:v>0.0</c:v>
                </c:pt>
                <c:pt idx="11465">
                  <c:v>0.0</c:v>
                </c:pt>
                <c:pt idx="11466">
                  <c:v>0.0</c:v>
                </c:pt>
                <c:pt idx="11467">
                  <c:v>0.0</c:v>
                </c:pt>
                <c:pt idx="11468">
                  <c:v>0.0</c:v>
                </c:pt>
                <c:pt idx="11469">
                  <c:v>0.0</c:v>
                </c:pt>
                <c:pt idx="11470">
                  <c:v>0.0</c:v>
                </c:pt>
                <c:pt idx="11471">
                  <c:v>0.0</c:v>
                </c:pt>
                <c:pt idx="11472">
                  <c:v>0.0</c:v>
                </c:pt>
                <c:pt idx="11473">
                  <c:v>0.0</c:v>
                </c:pt>
                <c:pt idx="11474">
                  <c:v>0.0</c:v>
                </c:pt>
                <c:pt idx="11475">
                  <c:v>0.0</c:v>
                </c:pt>
                <c:pt idx="11476">
                  <c:v>0.0</c:v>
                </c:pt>
                <c:pt idx="11477">
                  <c:v>0.0</c:v>
                </c:pt>
                <c:pt idx="11478">
                  <c:v>0.0</c:v>
                </c:pt>
                <c:pt idx="11479">
                  <c:v>0.0</c:v>
                </c:pt>
                <c:pt idx="11480">
                  <c:v>0.0</c:v>
                </c:pt>
                <c:pt idx="11481">
                  <c:v>0.0</c:v>
                </c:pt>
                <c:pt idx="11482">
                  <c:v>0.0</c:v>
                </c:pt>
                <c:pt idx="11483">
                  <c:v>0.0</c:v>
                </c:pt>
                <c:pt idx="11484">
                  <c:v>0.0</c:v>
                </c:pt>
                <c:pt idx="11485">
                  <c:v>0.0</c:v>
                </c:pt>
                <c:pt idx="11486">
                  <c:v>0.0</c:v>
                </c:pt>
                <c:pt idx="11487">
                  <c:v>0.0</c:v>
                </c:pt>
                <c:pt idx="11488">
                  <c:v>0.0</c:v>
                </c:pt>
                <c:pt idx="11489">
                  <c:v>0.0</c:v>
                </c:pt>
                <c:pt idx="11490">
                  <c:v>0.0</c:v>
                </c:pt>
                <c:pt idx="11491">
                  <c:v>0.0</c:v>
                </c:pt>
                <c:pt idx="11492">
                  <c:v>0.0</c:v>
                </c:pt>
                <c:pt idx="11493">
                  <c:v>0.0</c:v>
                </c:pt>
                <c:pt idx="11494">
                  <c:v>0.0</c:v>
                </c:pt>
                <c:pt idx="11495">
                  <c:v>0.0</c:v>
                </c:pt>
                <c:pt idx="11496">
                  <c:v>0.0</c:v>
                </c:pt>
                <c:pt idx="11497">
                  <c:v>0.0</c:v>
                </c:pt>
                <c:pt idx="11498">
                  <c:v>0.0</c:v>
                </c:pt>
                <c:pt idx="11499">
                  <c:v>0.0</c:v>
                </c:pt>
                <c:pt idx="11500">
                  <c:v>0.0</c:v>
                </c:pt>
                <c:pt idx="11501">
                  <c:v>0.0</c:v>
                </c:pt>
                <c:pt idx="11502">
                  <c:v>0.0</c:v>
                </c:pt>
                <c:pt idx="11503">
                  <c:v>0.0</c:v>
                </c:pt>
                <c:pt idx="11504">
                  <c:v>0.0</c:v>
                </c:pt>
                <c:pt idx="11505">
                  <c:v>0.0</c:v>
                </c:pt>
                <c:pt idx="11506">
                  <c:v>0.0</c:v>
                </c:pt>
                <c:pt idx="11507">
                  <c:v>0.0</c:v>
                </c:pt>
                <c:pt idx="11508">
                  <c:v>0.0</c:v>
                </c:pt>
                <c:pt idx="11509">
                  <c:v>0.0</c:v>
                </c:pt>
                <c:pt idx="11510">
                  <c:v>0.0</c:v>
                </c:pt>
                <c:pt idx="11511">
                  <c:v>0.0</c:v>
                </c:pt>
                <c:pt idx="11512">
                  <c:v>0.0</c:v>
                </c:pt>
                <c:pt idx="11513">
                  <c:v>0.0</c:v>
                </c:pt>
                <c:pt idx="11514">
                  <c:v>0.0</c:v>
                </c:pt>
                <c:pt idx="11515">
                  <c:v>0.0</c:v>
                </c:pt>
                <c:pt idx="11516">
                  <c:v>0.0</c:v>
                </c:pt>
                <c:pt idx="11517">
                  <c:v>0.0</c:v>
                </c:pt>
                <c:pt idx="11518">
                  <c:v>0.0</c:v>
                </c:pt>
                <c:pt idx="11519">
                  <c:v>0.0</c:v>
                </c:pt>
                <c:pt idx="11520">
                  <c:v>0.0</c:v>
                </c:pt>
                <c:pt idx="11521">
                  <c:v>0.0</c:v>
                </c:pt>
                <c:pt idx="11522">
                  <c:v>0.0</c:v>
                </c:pt>
                <c:pt idx="11523">
                  <c:v>0.0</c:v>
                </c:pt>
                <c:pt idx="11524">
                  <c:v>0.0</c:v>
                </c:pt>
                <c:pt idx="11525">
                  <c:v>0.0</c:v>
                </c:pt>
                <c:pt idx="11526">
                  <c:v>0.0</c:v>
                </c:pt>
                <c:pt idx="11527">
                  <c:v>0.0</c:v>
                </c:pt>
                <c:pt idx="11528">
                  <c:v>0.0</c:v>
                </c:pt>
                <c:pt idx="11529">
                  <c:v>0.0</c:v>
                </c:pt>
                <c:pt idx="11530">
                  <c:v>0.0</c:v>
                </c:pt>
                <c:pt idx="11531">
                  <c:v>0.0</c:v>
                </c:pt>
                <c:pt idx="11532">
                  <c:v>0.0</c:v>
                </c:pt>
                <c:pt idx="11533">
                  <c:v>0.0</c:v>
                </c:pt>
                <c:pt idx="11534">
                  <c:v>0.0</c:v>
                </c:pt>
                <c:pt idx="11535">
                  <c:v>0.0</c:v>
                </c:pt>
                <c:pt idx="11536">
                  <c:v>0.0</c:v>
                </c:pt>
                <c:pt idx="11537">
                  <c:v>0.0</c:v>
                </c:pt>
                <c:pt idx="11538">
                  <c:v>0.0</c:v>
                </c:pt>
                <c:pt idx="11539">
                  <c:v>0.0</c:v>
                </c:pt>
                <c:pt idx="11540">
                  <c:v>0.0</c:v>
                </c:pt>
                <c:pt idx="11541">
                  <c:v>0.0</c:v>
                </c:pt>
                <c:pt idx="11542">
                  <c:v>0.0</c:v>
                </c:pt>
                <c:pt idx="11543">
                  <c:v>0.0</c:v>
                </c:pt>
                <c:pt idx="11544">
                  <c:v>0.0</c:v>
                </c:pt>
                <c:pt idx="11545">
                  <c:v>0.0</c:v>
                </c:pt>
                <c:pt idx="11546">
                  <c:v>0.0</c:v>
                </c:pt>
                <c:pt idx="11547">
                  <c:v>0.0</c:v>
                </c:pt>
                <c:pt idx="11548">
                  <c:v>0.0</c:v>
                </c:pt>
                <c:pt idx="11549">
                  <c:v>0.0</c:v>
                </c:pt>
                <c:pt idx="11550">
                  <c:v>0.0</c:v>
                </c:pt>
                <c:pt idx="11551">
                  <c:v>0.0</c:v>
                </c:pt>
                <c:pt idx="11552">
                  <c:v>0.0</c:v>
                </c:pt>
                <c:pt idx="11553">
                  <c:v>0.0</c:v>
                </c:pt>
                <c:pt idx="11554">
                  <c:v>0.0</c:v>
                </c:pt>
                <c:pt idx="11555">
                  <c:v>0.0</c:v>
                </c:pt>
                <c:pt idx="11556">
                  <c:v>0.0</c:v>
                </c:pt>
                <c:pt idx="11557">
                  <c:v>0.0</c:v>
                </c:pt>
                <c:pt idx="11558">
                  <c:v>0.0</c:v>
                </c:pt>
                <c:pt idx="11559">
                  <c:v>0.0</c:v>
                </c:pt>
                <c:pt idx="11560">
                  <c:v>0.0</c:v>
                </c:pt>
                <c:pt idx="11561">
                  <c:v>0.0</c:v>
                </c:pt>
                <c:pt idx="11562">
                  <c:v>0.0</c:v>
                </c:pt>
                <c:pt idx="11563">
                  <c:v>0.0</c:v>
                </c:pt>
                <c:pt idx="11564">
                  <c:v>0.0</c:v>
                </c:pt>
                <c:pt idx="11565">
                  <c:v>0.0</c:v>
                </c:pt>
                <c:pt idx="11566">
                  <c:v>0.0</c:v>
                </c:pt>
                <c:pt idx="11567">
                  <c:v>0.0</c:v>
                </c:pt>
                <c:pt idx="11568">
                  <c:v>0.0</c:v>
                </c:pt>
                <c:pt idx="11569">
                  <c:v>0.0</c:v>
                </c:pt>
                <c:pt idx="11570">
                  <c:v>0.0</c:v>
                </c:pt>
                <c:pt idx="11571">
                  <c:v>0.0</c:v>
                </c:pt>
                <c:pt idx="11572">
                  <c:v>0.0</c:v>
                </c:pt>
                <c:pt idx="11573">
                  <c:v>0.0</c:v>
                </c:pt>
                <c:pt idx="11574">
                  <c:v>0.0</c:v>
                </c:pt>
                <c:pt idx="11575">
                  <c:v>0.0</c:v>
                </c:pt>
                <c:pt idx="11576">
                  <c:v>0.0</c:v>
                </c:pt>
                <c:pt idx="11577">
                  <c:v>0.0</c:v>
                </c:pt>
                <c:pt idx="11578">
                  <c:v>0.0</c:v>
                </c:pt>
                <c:pt idx="11579">
                  <c:v>0.0</c:v>
                </c:pt>
                <c:pt idx="11580">
                  <c:v>0.0</c:v>
                </c:pt>
                <c:pt idx="11581">
                  <c:v>0.0</c:v>
                </c:pt>
                <c:pt idx="11582">
                  <c:v>0.0</c:v>
                </c:pt>
                <c:pt idx="11583">
                  <c:v>0.0</c:v>
                </c:pt>
                <c:pt idx="11584">
                  <c:v>0.0</c:v>
                </c:pt>
                <c:pt idx="11585">
                  <c:v>0.0</c:v>
                </c:pt>
                <c:pt idx="11586">
                  <c:v>0.0</c:v>
                </c:pt>
                <c:pt idx="11587">
                  <c:v>0.0</c:v>
                </c:pt>
                <c:pt idx="11588">
                  <c:v>0.0</c:v>
                </c:pt>
                <c:pt idx="11589">
                  <c:v>0.0</c:v>
                </c:pt>
                <c:pt idx="11590">
                  <c:v>0.0</c:v>
                </c:pt>
                <c:pt idx="11591">
                  <c:v>0.0</c:v>
                </c:pt>
                <c:pt idx="11592">
                  <c:v>0.0</c:v>
                </c:pt>
                <c:pt idx="11593">
                  <c:v>0.0</c:v>
                </c:pt>
                <c:pt idx="11594">
                  <c:v>0.0</c:v>
                </c:pt>
                <c:pt idx="11595">
                  <c:v>0.0</c:v>
                </c:pt>
                <c:pt idx="11596">
                  <c:v>0.0</c:v>
                </c:pt>
                <c:pt idx="11597">
                  <c:v>0.0</c:v>
                </c:pt>
                <c:pt idx="11598">
                  <c:v>0.0</c:v>
                </c:pt>
                <c:pt idx="11599">
                  <c:v>0.0</c:v>
                </c:pt>
                <c:pt idx="11600">
                  <c:v>0.0</c:v>
                </c:pt>
                <c:pt idx="11601">
                  <c:v>0.0</c:v>
                </c:pt>
                <c:pt idx="11602">
                  <c:v>0.0</c:v>
                </c:pt>
                <c:pt idx="11603">
                  <c:v>0.0</c:v>
                </c:pt>
                <c:pt idx="11604">
                  <c:v>0.0</c:v>
                </c:pt>
                <c:pt idx="11605">
                  <c:v>0.0</c:v>
                </c:pt>
                <c:pt idx="11606">
                  <c:v>0.0</c:v>
                </c:pt>
                <c:pt idx="11607">
                  <c:v>0.0</c:v>
                </c:pt>
                <c:pt idx="11608">
                  <c:v>0.0</c:v>
                </c:pt>
                <c:pt idx="11609">
                  <c:v>0.0</c:v>
                </c:pt>
                <c:pt idx="11610">
                  <c:v>0.0</c:v>
                </c:pt>
                <c:pt idx="11611">
                  <c:v>0.0</c:v>
                </c:pt>
                <c:pt idx="11612">
                  <c:v>0.0</c:v>
                </c:pt>
                <c:pt idx="11613">
                  <c:v>0.0</c:v>
                </c:pt>
                <c:pt idx="11614">
                  <c:v>0.0</c:v>
                </c:pt>
                <c:pt idx="11615">
                  <c:v>0.0</c:v>
                </c:pt>
                <c:pt idx="11616">
                  <c:v>0.0</c:v>
                </c:pt>
                <c:pt idx="11617">
                  <c:v>0.0</c:v>
                </c:pt>
                <c:pt idx="11618">
                  <c:v>0.0</c:v>
                </c:pt>
                <c:pt idx="11619">
                  <c:v>0.0</c:v>
                </c:pt>
                <c:pt idx="11620">
                  <c:v>0.0</c:v>
                </c:pt>
                <c:pt idx="11621">
                  <c:v>0.0</c:v>
                </c:pt>
                <c:pt idx="11622">
                  <c:v>0.0</c:v>
                </c:pt>
                <c:pt idx="11623">
                  <c:v>0.0</c:v>
                </c:pt>
                <c:pt idx="11624">
                  <c:v>0.0</c:v>
                </c:pt>
                <c:pt idx="11625">
                  <c:v>0.0</c:v>
                </c:pt>
                <c:pt idx="11626">
                  <c:v>0.0</c:v>
                </c:pt>
                <c:pt idx="11627">
                  <c:v>0.0</c:v>
                </c:pt>
                <c:pt idx="11628">
                  <c:v>0.0</c:v>
                </c:pt>
                <c:pt idx="11629">
                  <c:v>0.0</c:v>
                </c:pt>
                <c:pt idx="11630">
                  <c:v>0.0</c:v>
                </c:pt>
                <c:pt idx="11631">
                  <c:v>0.0</c:v>
                </c:pt>
                <c:pt idx="11632">
                  <c:v>0.0</c:v>
                </c:pt>
                <c:pt idx="11633">
                  <c:v>0.0</c:v>
                </c:pt>
                <c:pt idx="11634">
                  <c:v>0.0</c:v>
                </c:pt>
                <c:pt idx="11635">
                  <c:v>0.0</c:v>
                </c:pt>
                <c:pt idx="11636">
                  <c:v>0.0</c:v>
                </c:pt>
                <c:pt idx="11637">
                  <c:v>0.0</c:v>
                </c:pt>
                <c:pt idx="11638">
                  <c:v>0.0</c:v>
                </c:pt>
                <c:pt idx="11639">
                  <c:v>0.0</c:v>
                </c:pt>
                <c:pt idx="11640">
                  <c:v>0.0</c:v>
                </c:pt>
                <c:pt idx="11641">
                  <c:v>0.0</c:v>
                </c:pt>
                <c:pt idx="11642">
                  <c:v>0.0</c:v>
                </c:pt>
                <c:pt idx="11643">
                  <c:v>0.0</c:v>
                </c:pt>
                <c:pt idx="11644">
                  <c:v>0.0</c:v>
                </c:pt>
                <c:pt idx="11645">
                  <c:v>0.0</c:v>
                </c:pt>
                <c:pt idx="11646">
                  <c:v>0.0</c:v>
                </c:pt>
                <c:pt idx="11647">
                  <c:v>0.0</c:v>
                </c:pt>
                <c:pt idx="11648">
                  <c:v>0.0</c:v>
                </c:pt>
                <c:pt idx="11649">
                  <c:v>0.0</c:v>
                </c:pt>
                <c:pt idx="11650">
                  <c:v>0.0</c:v>
                </c:pt>
                <c:pt idx="11651">
                  <c:v>0.0</c:v>
                </c:pt>
                <c:pt idx="11652">
                  <c:v>0.0</c:v>
                </c:pt>
                <c:pt idx="11653">
                  <c:v>0.0</c:v>
                </c:pt>
                <c:pt idx="11654">
                  <c:v>0.0</c:v>
                </c:pt>
                <c:pt idx="11655">
                  <c:v>0.0</c:v>
                </c:pt>
                <c:pt idx="11656">
                  <c:v>0.0</c:v>
                </c:pt>
                <c:pt idx="11657">
                  <c:v>0.0</c:v>
                </c:pt>
                <c:pt idx="11658">
                  <c:v>0.0</c:v>
                </c:pt>
                <c:pt idx="11659">
                  <c:v>0.0</c:v>
                </c:pt>
                <c:pt idx="11660">
                  <c:v>0.0</c:v>
                </c:pt>
                <c:pt idx="11661">
                  <c:v>0.0</c:v>
                </c:pt>
                <c:pt idx="11662">
                  <c:v>0.0</c:v>
                </c:pt>
                <c:pt idx="11663">
                  <c:v>0.0</c:v>
                </c:pt>
                <c:pt idx="11664">
                  <c:v>0.0</c:v>
                </c:pt>
                <c:pt idx="11665">
                  <c:v>0.0</c:v>
                </c:pt>
                <c:pt idx="11666">
                  <c:v>0.0</c:v>
                </c:pt>
                <c:pt idx="11667">
                  <c:v>0.0</c:v>
                </c:pt>
                <c:pt idx="11668">
                  <c:v>0.0</c:v>
                </c:pt>
                <c:pt idx="11669">
                  <c:v>0.0</c:v>
                </c:pt>
                <c:pt idx="11670">
                  <c:v>0.0</c:v>
                </c:pt>
                <c:pt idx="11671">
                  <c:v>0.0</c:v>
                </c:pt>
                <c:pt idx="11672">
                  <c:v>0.0</c:v>
                </c:pt>
                <c:pt idx="11673">
                  <c:v>0.0</c:v>
                </c:pt>
                <c:pt idx="11674">
                  <c:v>0.0</c:v>
                </c:pt>
                <c:pt idx="11675">
                  <c:v>0.0</c:v>
                </c:pt>
                <c:pt idx="11676">
                  <c:v>0.0</c:v>
                </c:pt>
                <c:pt idx="11677">
                  <c:v>0.0</c:v>
                </c:pt>
                <c:pt idx="11678">
                  <c:v>0.0</c:v>
                </c:pt>
                <c:pt idx="11679">
                  <c:v>0.0</c:v>
                </c:pt>
                <c:pt idx="11680">
                  <c:v>0.0</c:v>
                </c:pt>
                <c:pt idx="11681">
                  <c:v>0.0</c:v>
                </c:pt>
                <c:pt idx="11682">
                  <c:v>0.0</c:v>
                </c:pt>
                <c:pt idx="11683">
                  <c:v>0.0</c:v>
                </c:pt>
                <c:pt idx="11684">
                  <c:v>0.0</c:v>
                </c:pt>
                <c:pt idx="11685">
                  <c:v>0.0</c:v>
                </c:pt>
                <c:pt idx="11686">
                  <c:v>0.0</c:v>
                </c:pt>
                <c:pt idx="11687">
                  <c:v>0.0</c:v>
                </c:pt>
                <c:pt idx="11688">
                  <c:v>0.0</c:v>
                </c:pt>
                <c:pt idx="11689">
                  <c:v>0.0</c:v>
                </c:pt>
                <c:pt idx="11690">
                  <c:v>0.0</c:v>
                </c:pt>
                <c:pt idx="11691">
                  <c:v>0.0</c:v>
                </c:pt>
                <c:pt idx="11692">
                  <c:v>0.0</c:v>
                </c:pt>
                <c:pt idx="11693">
                  <c:v>0.0</c:v>
                </c:pt>
                <c:pt idx="11694">
                  <c:v>0.0</c:v>
                </c:pt>
                <c:pt idx="11695">
                  <c:v>0.0</c:v>
                </c:pt>
                <c:pt idx="11696">
                  <c:v>0.0</c:v>
                </c:pt>
                <c:pt idx="11697">
                  <c:v>0.0</c:v>
                </c:pt>
                <c:pt idx="11698">
                  <c:v>0.0</c:v>
                </c:pt>
                <c:pt idx="11699">
                  <c:v>0.0</c:v>
                </c:pt>
                <c:pt idx="11700">
                  <c:v>0.0</c:v>
                </c:pt>
                <c:pt idx="11701">
                  <c:v>0.0</c:v>
                </c:pt>
                <c:pt idx="11702">
                  <c:v>0.0</c:v>
                </c:pt>
                <c:pt idx="11703">
                  <c:v>0.0</c:v>
                </c:pt>
                <c:pt idx="11704">
                  <c:v>0.0</c:v>
                </c:pt>
                <c:pt idx="11705">
                  <c:v>0.0</c:v>
                </c:pt>
                <c:pt idx="11706">
                  <c:v>0.0</c:v>
                </c:pt>
                <c:pt idx="11707">
                  <c:v>0.0</c:v>
                </c:pt>
                <c:pt idx="11708">
                  <c:v>0.0</c:v>
                </c:pt>
                <c:pt idx="11709">
                  <c:v>0.0</c:v>
                </c:pt>
                <c:pt idx="11710">
                  <c:v>0.0</c:v>
                </c:pt>
                <c:pt idx="11711">
                  <c:v>0.0</c:v>
                </c:pt>
                <c:pt idx="11712">
                  <c:v>0.0</c:v>
                </c:pt>
                <c:pt idx="11713">
                  <c:v>0.0</c:v>
                </c:pt>
                <c:pt idx="11714">
                  <c:v>0.0</c:v>
                </c:pt>
                <c:pt idx="11715">
                  <c:v>0.0</c:v>
                </c:pt>
                <c:pt idx="11716">
                  <c:v>0.0</c:v>
                </c:pt>
                <c:pt idx="11717">
                  <c:v>0.0</c:v>
                </c:pt>
                <c:pt idx="11718">
                  <c:v>0.0</c:v>
                </c:pt>
                <c:pt idx="11719">
                  <c:v>0.0</c:v>
                </c:pt>
                <c:pt idx="11720">
                  <c:v>0.0</c:v>
                </c:pt>
                <c:pt idx="11721">
                  <c:v>0.0</c:v>
                </c:pt>
                <c:pt idx="11722">
                  <c:v>0.0</c:v>
                </c:pt>
                <c:pt idx="11723">
                  <c:v>0.0</c:v>
                </c:pt>
                <c:pt idx="11724">
                  <c:v>0.0</c:v>
                </c:pt>
                <c:pt idx="11725">
                  <c:v>0.0</c:v>
                </c:pt>
                <c:pt idx="11726">
                  <c:v>0.0</c:v>
                </c:pt>
                <c:pt idx="11727">
                  <c:v>0.0</c:v>
                </c:pt>
                <c:pt idx="11728">
                  <c:v>0.0</c:v>
                </c:pt>
                <c:pt idx="11729">
                  <c:v>0.0</c:v>
                </c:pt>
                <c:pt idx="11730">
                  <c:v>0.0</c:v>
                </c:pt>
                <c:pt idx="11731">
                  <c:v>0.0</c:v>
                </c:pt>
                <c:pt idx="11732">
                  <c:v>0.0</c:v>
                </c:pt>
                <c:pt idx="11733">
                  <c:v>0.0</c:v>
                </c:pt>
                <c:pt idx="11734">
                  <c:v>0.0</c:v>
                </c:pt>
                <c:pt idx="11735">
                  <c:v>0.0</c:v>
                </c:pt>
                <c:pt idx="11736">
                  <c:v>0.0</c:v>
                </c:pt>
                <c:pt idx="11737">
                  <c:v>0.0</c:v>
                </c:pt>
                <c:pt idx="11738">
                  <c:v>0.0</c:v>
                </c:pt>
                <c:pt idx="11739">
                  <c:v>0.0</c:v>
                </c:pt>
                <c:pt idx="11740">
                  <c:v>0.0</c:v>
                </c:pt>
                <c:pt idx="11741">
                  <c:v>0.0</c:v>
                </c:pt>
                <c:pt idx="11742">
                  <c:v>0.0</c:v>
                </c:pt>
                <c:pt idx="11743">
                  <c:v>0.0</c:v>
                </c:pt>
                <c:pt idx="11744">
                  <c:v>0.0</c:v>
                </c:pt>
                <c:pt idx="11745">
                  <c:v>0.0</c:v>
                </c:pt>
                <c:pt idx="11746">
                  <c:v>0.0</c:v>
                </c:pt>
                <c:pt idx="11747">
                  <c:v>0.0</c:v>
                </c:pt>
                <c:pt idx="11748">
                  <c:v>0.0</c:v>
                </c:pt>
                <c:pt idx="11749">
                  <c:v>0.0</c:v>
                </c:pt>
                <c:pt idx="11750">
                  <c:v>0.0</c:v>
                </c:pt>
                <c:pt idx="11751">
                  <c:v>0.0</c:v>
                </c:pt>
                <c:pt idx="11752">
                  <c:v>0.0</c:v>
                </c:pt>
                <c:pt idx="11753">
                  <c:v>0.0</c:v>
                </c:pt>
                <c:pt idx="11754">
                  <c:v>0.0</c:v>
                </c:pt>
                <c:pt idx="11755">
                  <c:v>0.0</c:v>
                </c:pt>
                <c:pt idx="11756">
                  <c:v>0.0</c:v>
                </c:pt>
                <c:pt idx="11757">
                  <c:v>0.0</c:v>
                </c:pt>
                <c:pt idx="11758">
                  <c:v>0.0</c:v>
                </c:pt>
                <c:pt idx="11759">
                  <c:v>0.0</c:v>
                </c:pt>
                <c:pt idx="11760">
                  <c:v>0.0</c:v>
                </c:pt>
                <c:pt idx="11761">
                  <c:v>0.0</c:v>
                </c:pt>
                <c:pt idx="11762">
                  <c:v>0.0</c:v>
                </c:pt>
                <c:pt idx="11763">
                  <c:v>0.0</c:v>
                </c:pt>
                <c:pt idx="11764">
                  <c:v>0.0</c:v>
                </c:pt>
                <c:pt idx="11765">
                  <c:v>0.0</c:v>
                </c:pt>
                <c:pt idx="11766">
                  <c:v>0.0</c:v>
                </c:pt>
                <c:pt idx="11767">
                  <c:v>0.0</c:v>
                </c:pt>
                <c:pt idx="11768">
                  <c:v>0.0</c:v>
                </c:pt>
                <c:pt idx="11769">
                  <c:v>0.0</c:v>
                </c:pt>
                <c:pt idx="11770">
                  <c:v>0.0</c:v>
                </c:pt>
                <c:pt idx="11771">
                  <c:v>0.0</c:v>
                </c:pt>
                <c:pt idx="11772">
                  <c:v>0.0</c:v>
                </c:pt>
                <c:pt idx="11773">
                  <c:v>0.0</c:v>
                </c:pt>
                <c:pt idx="11774">
                  <c:v>0.0</c:v>
                </c:pt>
                <c:pt idx="11775">
                  <c:v>0.0</c:v>
                </c:pt>
                <c:pt idx="11776">
                  <c:v>0.0</c:v>
                </c:pt>
                <c:pt idx="11777">
                  <c:v>0.0</c:v>
                </c:pt>
                <c:pt idx="11778">
                  <c:v>0.0</c:v>
                </c:pt>
                <c:pt idx="11779">
                  <c:v>0.0</c:v>
                </c:pt>
                <c:pt idx="11780">
                  <c:v>0.0</c:v>
                </c:pt>
                <c:pt idx="11781">
                  <c:v>0.0</c:v>
                </c:pt>
                <c:pt idx="11782">
                  <c:v>0.0</c:v>
                </c:pt>
                <c:pt idx="11783">
                  <c:v>0.0</c:v>
                </c:pt>
                <c:pt idx="11784">
                  <c:v>0.0</c:v>
                </c:pt>
                <c:pt idx="11785">
                  <c:v>0.0</c:v>
                </c:pt>
                <c:pt idx="11786">
                  <c:v>0.0</c:v>
                </c:pt>
                <c:pt idx="11787">
                  <c:v>0.0</c:v>
                </c:pt>
                <c:pt idx="11788">
                  <c:v>0.0</c:v>
                </c:pt>
                <c:pt idx="11789">
                  <c:v>0.0</c:v>
                </c:pt>
                <c:pt idx="11790">
                  <c:v>0.0</c:v>
                </c:pt>
                <c:pt idx="11791">
                  <c:v>0.0</c:v>
                </c:pt>
                <c:pt idx="11792">
                  <c:v>0.0</c:v>
                </c:pt>
                <c:pt idx="11793">
                  <c:v>0.0</c:v>
                </c:pt>
                <c:pt idx="11794">
                  <c:v>0.0</c:v>
                </c:pt>
                <c:pt idx="11795">
                  <c:v>0.0</c:v>
                </c:pt>
                <c:pt idx="11796">
                  <c:v>0.0</c:v>
                </c:pt>
                <c:pt idx="11797">
                  <c:v>0.0</c:v>
                </c:pt>
                <c:pt idx="11798">
                  <c:v>0.0</c:v>
                </c:pt>
                <c:pt idx="11799">
                  <c:v>0.0</c:v>
                </c:pt>
                <c:pt idx="11800">
                  <c:v>0.0</c:v>
                </c:pt>
                <c:pt idx="11801">
                  <c:v>0.0</c:v>
                </c:pt>
                <c:pt idx="11802">
                  <c:v>0.0</c:v>
                </c:pt>
                <c:pt idx="11803">
                  <c:v>0.0</c:v>
                </c:pt>
                <c:pt idx="11804">
                  <c:v>0.0</c:v>
                </c:pt>
                <c:pt idx="11805">
                  <c:v>0.0</c:v>
                </c:pt>
                <c:pt idx="11806">
                  <c:v>0.0</c:v>
                </c:pt>
                <c:pt idx="11807">
                  <c:v>0.0</c:v>
                </c:pt>
                <c:pt idx="11808">
                  <c:v>0.0</c:v>
                </c:pt>
                <c:pt idx="11809">
                  <c:v>0.0</c:v>
                </c:pt>
                <c:pt idx="11810">
                  <c:v>0.0</c:v>
                </c:pt>
                <c:pt idx="11811">
                  <c:v>0.0</c:v>
                </c:pt>
                <c:pt idx="11812">
                  <c:v>0.0</c:v>
                </c:pt>
                <c:pt idx="11813">
                  <c:v>0.0</c:v>
                </c:pt>
                <c:pt idx="11814">
                  <c:v>0.0</c:v>
                </c:pt>
                <c:pt idx="11815">
                  <c:v>0.0</c:v>
                </c:pt>
                <c:pt idx="11816">
                  <c:v>0.0</c:v>
                </c:pt>
                <c:pt idx="11817">
                  <c:v>0.0</c:v>
                </c:pt>
                <c:pt idx="11818">
                  <c:v>0.0</c:v>
                </c:pt>
                <c:pt idx="11819">
                  <c:v>0.0</c:v>
                </c:pt>
                <c:pt idx="11820">
                  <c:v>0.0</c:v>
                </c:pt>
                <c:pt idx="11821">
                  <c:v>0.0</c:v>
                </c:pt>
                <c:pt idx="11822">
                  <c:v>0.0</c:v>
                </c:pt>
                <c:pt idx="11823">
                  <c:v>0.0</c:v>
                </c:pt>
                <c:pt idx="11824">
                  <c:v>0.0</c:v>
                </c:pt>
                <c:pt idx="11825">
                  <c:v>0.0</c:v>
                </c:pt>
                <c:pt idx="11826">
                  <c:v>0.0</c:v>
                </c:pt>
                <c:pt idx="11827">
                  <c:v>0.0</c:v>
                </c:pt>
                <c:pt idx="11828">
                  <c:v>0.0</c:v>
                </c:pt>
                <c:pt idx="11829">
                  <c:v>0.0</c:v>
                </c:pt>
                <c:pt idx="11830">
                  <c:v>0.0</c:v>
                </c:pt>
                <c:pt idx="11831">
                  <c:v>0.0</c:v>
                </c:pt>
                <c:pt idx="11832">
                  <c:v>0.0</c:v>
                </c:pt>
                <c:pt idx="11833">
                  <c:v>0.0</c:v>
                </c:pt>
                <c:pt idx="11834">
                  <c:v>0.0</c:v>
                </c:pt>
                <c:pt idx="11835">
                  <c:v>0.0</c:v>
                </c:pt>
                <c:pt idx="11836">
                  <c:v>0.0</c:v>
                </c:pt>
                <c:pt idx="11837">
                  <c:v>0.0</c:v>
                </c:pt>
                <c:pt idx="11838">
                  <c:v>0.0</c:v>
                </c:pt>
                <c:pt idx="11839">
                  <c:v>0.0</c:v>
                </c:pt>
                <c:pt idx="11840">
                  <c:v>0.0</c:v>
                </c:pt>
                <c:pt idx="11841">
                  <c:v>0.0</c:v>
                </c:pt>
                <c:pt idx="11842">
                  <c:v>0.0</c:v>
                </c:pt>
                <c:pt idx="11843">
                  <c:v>0.0</c:v>
                </c:pt>
                <c:pt idx="11844">
                  <c:v>0.0</c:v>
                </c:pt>
                <c:pt idx="11845">
                  <c:v>0.0</c:v>
                </c:pt>
                <c:pt idx="11846">
                  <c:v>0.0</c:v>
                </c:pt>
                <c:pt idx="11847">
                  <c:v>0.0</c:v>
                </c:pt>
                <c:pt idx="11848">
                  <c:v>0.0</c:v>
                </c:pt>
                <c:pt idx="11849">
                  <c:v>0.0</c:v>
                </c:pt>
                <c:pt idx="11850">
                  <c:v>0.0</c:v>
                </c:pt>
                <c:pt idx="11851">
                  <c:v>0.0</c:v>
                </c:pt>
                <c:pt idx="11852">
                  <c:v>0.0</c:v>
                </c:pt>
                <c:pt idx="11853">
                  <c:v>0.0</c:v>
                </c:pt>
                <c:pt idx="11854">
                  <c:v>0.0</c:v>
                </c:pt>
                <c:pt idx="11855">
                  <c:v>0.0</c:v>
                </c:pt>
                <c:pt idx="11856">
                  <c:v>0.0</c:v>
                </c:pt>
                <c:pt idx="11857">
                  <c:v>0.0</c:v>
                </c:pt>
                <c:pt idx="11858">
                  <c:v>0.0</c:v>
                </c:pt>
                <c:pt idx="11859">
                  <c:v>0.0</c:v>
                </c:pt>
                <c:pt idx="11860">
                  <c:v>0.0</c:v>
                </c:pt>
                <c:pt idx="11861">
                  <c:v>0.0</c:v>
                </c:pt>
                <c:pt idx="11862">
                  <c:v>0.0</c:v>
                </c:pt>
                <c:pt idx="11863">
                  <c:v>0.0</c:v>
                </c:pt>
                <c:pt idx="11864">
                  <c:v>0.0</c:v>
                </c:pt>
                <c:pt idx="11865">
                  <c:v>0.0</c:v>
                </c:pt>
                <c:pt idx="11866">
                  <c:v>0.0</c:v>
                </c:pt>
                <c:pt idx="11867">
                  <c:v>0.0</c:v>
                </c:pt>
                <c:pt idx="11868">
                  <c:v>0.0</c:v>
                </c:pt>
                <c:pt idx="11869">
                  <c:v>0.0</c:v>
                </c:pt>
                <c:pt idx="11870">
                  <c:v>0.0</c:v>
                </c:pt>
                <c:pt idx="11871">
                  <c:v>0.0</c:v>
                </c:pt>
                <c:pt idx="11872">
                  <c:v>0.0</c:v>
                </c:pt>
                <c:pt idx="11873">
                  <c:v>0.0</c:v>
                </c:pt>
                <c:pt idx="11874">
                  <c:v>0.0</c:v>
                </c:pt>
                <c:pt idx="11875">
                  <c:v>0.0</c:v>
                </c:pt>
                <c:pt idx="11876">
                  <c:v>0.0</c:v>
                </c:pt>
                <c:pt idx="11877">
                  <c:v>0.0</c:v>
                </c:pt>
                <c:pt idx="11878">
                  <c:v>0.0</c:v>
                </c:pt>
                <c:pt idx="11879">
                  <c:v>0.0</c:v>
                </c:pt>
                <c:pt idx="11880">
                  <c:v>0.0</c:v>
                </c:pt>
                <c:pt idx="11881">
                  <c:v>0.0</c:v>
                </c:pt>
                <c:pt idx="11882">
                  <c:v>0.0</c:v>
                </c:pt>
                <c:pt idx="11883">
                  <c:v>0.0</c:v>
                </c:pt>
                <c:pt idx="11884">
                  <c:v>0.0</c:v>
                </c:pt>
                <c:pt idx="11885">
                  <c:v>0.0</c:v>
                </c:pt>
                <c:pt idx="11886">
                  <c:v>0.0</c:v>
                </c:pt>
                <c:pt idx="11887">
                  <c:v>0.0</c:v>
                </c:pt>
                <c:pt idx="11888">
                  <c:v>0.0</c:v>
                </c:pt>
                <c:pt idx="11889">
                  <c:v>0.0</c:v>
                </c:pt>
                <c:pt idx="11890">
                  <c:v>0.0</c:v>
                </c:pt>
                <c:pt idx="11891">
                  <c:v>0.0</c:v>
                </c:pt>
                <c:pt idx="11892">
                  <c:v>0.0</c:v>
                </c:pt>
                <c:pt idx="11893">
                  <c:v>0.0</c:v>
                </c:pt>
                <c:pt idx="11894">
                  <c:v>0.0</c:v>
                </c:pt>
                <c:pt idx="11895">
                  <c:v>0.0</c:v>
                </c:pt>
                <c:pt idx="11896">
                  <c:v>0.0</c:v>
                </c:pt>
                <c:pt idx="11897">
                  <c:v>0.0</c:v>
                </c:pt>
                <c:pt idx="11898">
                  <c:v>0.0</c:v>
                </c:pt>
                <c:pt idx="11899">
                  <c:v>0.0</c:v>
                </c:pt>
                <c:pt idx="11900">
                  <c:v>0.0</c:v>
                </c:pt>
                <c:pt idx="11901">
                  <c:v>0.0</c:v>
                </c:pt>
                <c:pt idx="11902">
                  <c:v>0.0</c:v>
                </c:pt>
                <c:pt idx="11903">
                  <c:v>0.0</c:v>
                </c:pt>
                <c:pt idx="11904">
                  <c:v>0.0</c:v>
                </c:pt>
                <c:pt idx="11905">
                  <c:v>0.0</c:v>
                </c:pt>
                <c:pt idx="11906">
                  <c:v>0.0</c:v>
                </c:pt>
                <c:pt idx="11907">
                  <c:v>0.0</c:v>
                </c:pt>
                <c:pt idx="11908">
                  <c:v>0.0</c:v>
                </c:pt>
                <c:pt idx="11909">
                  <c:v>0.0</c:v>
                </c:pt>
                <c:pt idx="11910">
                  <c:v>0.0</c:v>
                </c:pt>
                <c:pt idx="11911">
                  <c:v>0.0</c:v>
                </c:pt>
                <c:pt idx="11912">
                  <c:v>0.0</c:v>
                </c:pt>
                <c:pt idx="11913">
                  <c:v>0.0</c:v>
                </c:pt>
                <c:pt idx="11914">
                  <c:v>0.0</c:v>
                </c:pt>
                <c:pt idx="11915">
                  <c:v>0.0</c:v>
                </c:pt>
                <c:pt idx="11916">
                  <c:v>0.0</c:v>
                </c:pt>
                <c:pt idx="11917">
                  <c:v>0.0</c:v>
                </c:pt>
                <c:pt idx="11918">
                  <c:v>0.0</c:v>
                </c:pt>
                <c:pt idx="11919">
                  <c:v>0.0</c:v>
                </c:pt>
                <c:pt idx="11920">
                  <c:v>0.0</c:v>
                </c:pt>
                <c:pt idx="11921">
                  <c:v>0.0</c:v>
                </c:pt>
                <c:pt idx="11922">
                  <c:v>0.0</c:v>
                </c:pt>
                <c:pt idx="11923">
                  <c:v>0.0</c:v>
                </c:pt>
                <c:pt idx="11924">
                  <c:v>0.0</c:v>
                </c:pt>
                <c:pt idx="11925">
                  <c:v>0.0</c:v>
                </c:pt>
                <c:pt idx="11926">
                  <c:v>0.0</c:v>
                </c:pt>
                <c:pt idx="11927">
                  <c:v>0.0</c:v>
                </c:pt>
                <c:pt idx="11928">
                  <c:v>0.0</c:v>
                </c:pt>
                <c:pt idx="11929">
                  <c:v>0.0</c:v>
                </c:pt>
                <c:pt idx="11930">
                  <c:v>0.0</c:v>
                </c:pt>
                <c:pt idx="11931">
                  <c:v>0.0</c:v>
                </c:pt>
                <c:pt idx="11932">
                  <c:v>0.0</c:v>
                </c:pt>
                <c:pt idx="11933">
                  <c:v>0.0</c:v>
                </c:pt>
                <c:pt idx="11934">
                  <c:v>0.0</c:v>
                </c:pt>
                <c:pt idx="11935">
                  <c:v>0.0</c:v>
                </c:pt>
                <c:pt idx="11936">
                  <c:v>0.0</c:v>
                </c:pt>
                <c:pt idx="11937">
                  <c:v>0.0</c:v>
                </c:pt>
                <c:pt idx="11938">
                  <c:v>0.0</c:v>
                </c:pt>
                <c:pt idx="11939">
                  <c:v>0.0</c:v>
                </c:pt>
                <c:pt idx="11940">
                  <c:v>0.0</c:v>
                </c:pt>
                <c:pt idx="11941">
                  <c:v>0.0</c:v>
                </c:pt>
                <c:pt idx="11942">
                  <c:v>0.0</c:v>
                </c:pt>
                <c:pt idx="11943">
                  <c:v>0.0</c:v>
                </c:pt>
                <c:pt idx="11944">
                  <c:v>0.0</c:v>
                </c:pt>
                <c:pt idx="11945">
                  <c:v>0.0</c:v>
                </c:pt>
                <c:pt idx="11946">
                  <c:v>0.0</c:v>
                </c:pt>
                <c:pt idx="11947">
                  <c:v>0.0</c:v>
                </c:pt>
                <c:pt idx="11948">
                  <c:v>0.0</c:v>
                </c:pt>
                <c:pt idx="11949">
                  <c:v>0.0</c:v>
                </c:pt>
                <c:pt idx="11950">
                  <c:v>0.0</c:v>
                </c:pt>
                <c:pt idx="11951">
                  <c:v>0.0</c:v>
                </c:pt>
                <c:pt idx="11952">
                  <c:v>0.0</c:v>
                </c:pt>
                <c:pt idx="11953">
                  <c:v>0.0</c:v>
                </c:pt>
                <c:pt idx="11954">
                  <c:v>0.0</c:v>
                </c:pt>
                <c:pt idx="11955">
                  <c:v>0.0</c:v>
                </c:pt>
                <c:pt idx="11956">
                  <c:v>0.0</c:v>
                </c:pt>
                <c:pt idx="11957">
                  <c:v>0.0</c:v>
                </c:pt>
                <c:pt idx="11958">
                  <c:v>0.0</c:v>
                </c:pt>
                <c:pt idx="11959">
                  <c:v>0.0</c:v>
                </c:pt>
                <c:pt idx="11960">
                  <c:v>0.0</c:v>
                </c:pt>
                <c:pt idx="11961">
                  <c:v>0.0</c:v>
                </c:pt>
                <c:pt idx="11962">
                  <c:v>0.0</c:v>
                </c:pt>
                <c:pt idx="11963">
                  <c:v>0.0</c:v>
                </c:pt>
                <c:pt idx="11964">
                  <c:v>0.0</c:v>
                </c:pt>
                <c:pt idx="11965">
                  <c:v>0.0</c:v>
                </c:pt>
                <c:pt idx="11966">
                  <c:v>0.0</c:v>
                </c:pt>
                <c:pt idx="11967">
                  <c:v>0.0</c:v>
                </c:pt>
                <c:pt idx="11968">
                  <c:v>0.0</c:v>
                </c:pt>
                <c:pt idx="11969">
                  <c:v>0.0</c:v>
                </c:pt>
                <c:pt idx="11970">
                  <c:v>0.0</c:v>
                </c:pt>
                <c:pt idx="11971">
                  <c:v>0.0</c:v>
                </c:pt>
                <c:pt idx="11972">
                  <c:v>0.0</c:v>
                </c:pt>
                <c:pt idx="11973">
                  <c:v>0.0</c:v>
                </c:pt>
                <c:pt idx="11974">
                  <c:v>0.0</c:v>
                </c:pt>
                <c:pt idx="11975">
                  <c:v>0.0</c:v>
                </c:pt>
                <c:pt idx="11976">
                  <c:v>0.0</c:v>
                </c:pt>
                <c:pt idx="11977">
                  <c:v>0.0</c:v>
                </c:pt>
                <c:pt idx="11978">
                  <c:v>0.0</c:v>
                </c:pt>
                <c:pt idx="11979">
                  <c:v>0.0</c:v>
                </c:pt>
                <c:pt idx="11980">
                  <c:v>0.0</c:v>
                </c:pt>
                <c:pt idx="11981">
                  <c:v>0.0</c:v>
                </c:pt>
                <c:pt idx="11982">
                  <c:v>0.0</c:v>
                </c:pt>
                <c:pt idx="11983">
                  <c:v>0.0</c:v>
                </c:pt>
                <c:pt idx="11984">
                  <c:v>0.0</c:v>
                </c:pt>
                <c:pt idx="11985">
                  <c:v>0.0</c:v>
                </c:pt>
                <c:pt idx="11986">
                  <c:v>0.0</c:v>
                </c:pt>
                <c:pt idx="11987">
                  <c:v>0.0</c:v>
                </c:pt>
                <c:pt idx="11988">
                  <c:v>0.0</c:v>
                </c:pt>
                <c:pt idx="11989">
                  <c:v>0.0</c:v>
                </c:pt>
                <c:pt idx="11990">
                  <c:v>0.0</c:v>
                </c:pt>
                <c:pt idx="11991">
                  <c:v>0.0</c:v>
                </c:pt>
                <c:pt idx="11992">
                  <c:v>0.0</c:v>
                </c:pt>
                <c:pt idx="11993">
                  <c:v>0.0</c:v>
                </c:pt>
                <c:pt idx="11994">
                  <c:v>0.0</c:v>
                </c:pt>
                <c:pt idx="11995">
                  <c:v>0.0</c:v>
                </c:pt>
                <c:pt idx="11996">
                  <c:v>0.0</c:v>
                </c:pt>
                <c:pt idx="11997">
                  <c:v>0.0</c:v>
                </c:pt>
                <c:pt idx="11998">
                  <c:v>0.0</c:v>
                </c:pt>
                <c:pt idx="11999">
                  <c:v>0.0</c:v>
                </c:pt>
                <c:pt idx="12000">
                  <c:v>0.0</c:v>
                </c:pt>
                <c:pt idx="12001">
                  <c:v>0.0</c:v>
                </c:pt>
                <c:pt idx="12002">
                  <c:v>0.0</c:v>
                </c:pt>
                <c:pt idx="12003">
                  <c:v>0.0</c:v>
                </c:pt>
                <c:pt idx="12004">
                  <c:v>0.0</c:v>
                </c:pt>
                <c:pt idx="12005">
                  <c:v>0.0</c:v>
                </c:pt>
                <c:pt idx="12006">
                  <c:v>0.0</c:v>
                </c:pt>
                <c:pt idx="12007">
                  <c:v>0.0</c:v>
                </c:pt>
                <c:pt idx="12008">
                  <c:v>0.0</c:v>
                </c:pt>
                <c:pt idx="12009">
                  <c:v>0.0</c:v>
                </c:pt>
                <c:pt idx="12010">
                  <c:v>0.0</c:v>
                </c:pt>
                <c:pt idx="12011">
                  <c:v>0.0</c:v>
                </c:pt>
                <c:pt idx="12012">
                  <c:v>0.0</c:v>
                </c:pt>
                <c:pt idx="12013">
                  <c:v>0.0</c:v>
                </c:pt>
                <c:pt idx="12014">
                  <c:v>0.0</c:v>
                </c:pt>
                <c:pt idx="12015">
                  <c:v>0.0</c:v>
                </c:pt>
                <c:pt idx="12016">
                  <c:v>0.0</c:v>
                </c:pt>
                <c:pt idx="12017">
                  <c:v>0.0</c:v>
                </c:pt>
                <c:pt idx="12018">
                  <c:v>0.0</c:v>
                </c:pt>
                <c:pt idx="12019">
                  <c:v>0.0</c:v>
                </c:pt>
                <c:pt idx="12020">
                  <c:v>0.0</c:v>
                </c:pt>
                <c:pt idx="12021">
                  <c:v>0.0</c:v>
                </c:pt>
                <c:pt idx="12022">
                  <c:v>0.0</c:v>
                </c:pt>
                <c:pt idx="12023">
                  <c:v>0.0</c:v>
                </c:pt>
                <c:pt idx="12024">
                  <c:v>0.0</c:v>
                </c:pt>
                <c:pt idx="12025">
                  <c:v>0.0</c:v>
                </c:pt>
                <c:pt idx="12026">
                  <c:v>0.0</c:v>
                </c:pt>
                <c:pt idx="12027">
                  <c:v>0.0</c:v>
                </c:pt>
                <c:pt idx="12028">
                  <c:v>0.0</c:v>
                </c:pt>
                <c:pt idx="12029">
                  <c:v>0.0</c:v>
                </c:pt>
                <c:pt idx="12030">
                  <c:v>0.0</c:v>
                </c:pt>
                <c:pt idx="12031">
                  <c:v>0.0</c:v>
                </c:pt>
                <c:pt idx="12032">
                  <c:v>0.0</c:v>
                </c:pt>
                <c:pt idx="12033">
                  <c:v>0.0</c:v>
                </c:pt>
                <c:pt idx="12034">
                  <c:v>0.0</c:v>
                </c:pt>
                <c:pt idx="12035">
                  <c:v>0.0</c:v>
                </c:pt>
                <c:pt idx="12036">
                  <c:v>0.0</c:v>
                </c:pt>
                <c:pt idx="12037">
                  <c:v>0.0</c:v>
                </c:pt>
                <c:pt idx="12038">
                  <c:v>0.0</c:v>
                </c:pt>
                <c:pt idx="12039">
                  <c:v>0.0</c:v>
                </c:pt>
                <c:pt idx="12040">
                  <c:v>0.0</c:v>
                </c:pt>
                <c:pt idx="12041">
                  <c:v>0.0</c:v>
                </c:pt>
                <c:pt idx="12042">
                  <c:v>0.0</c:v>
                </c:pt>
                <c:pt idx="12043">
                  <c:v>0.0</c:v>
                </c:pt>
                <c:pt idx="12044">
                  <c:v>0.0</c:v>
                </c:pt>
                <c:pt idx="12045">
                  <c:v>0.0</c:v>
                </c:pt>
                <c:pt idx="12046">
                  <c:v>0.0</c:v>
                </c:pt>
                <c:pt idx="12047">
                  <c:v>0.0</c:v>
                </c:pt>
                <c:pt idx="12048">
                  <c:v>0.0</c:v>
                </c:pt>
                <c:pt idx="12049">
                  <c:v>0.0</c:v>
                </c:pt>
                <c:pt idx="12050">
                  <c:v>0.0</c:v>
                </c:pt>
                <c:pt idx="12051">
                  <c:v>0.0</c:v>
                </c:pt>
                <c:pt idx="12052">
                  <c:v>0.0</c:v>
                </c:pt>
                <c:pt idx="12053">
                  <c:v>0.0</c:v>
                </c:pt>
                <c:pt idx="12054">
                  <c:v>0.0</c:v>
                </c:pt>
                <c:pt idx="12055">
                  <c:v>0.0</c:v>
                </c:pt>
                <c:pt idx="12056">
                  <c:v>0.0</c:v>
                </c:pt>
                <c:pt idx="12057">
                  <c:v>0.0</c:v>
                </c:pt>
                <c:pt idx="12058">
                  <c:v>0.0</c:v>
                </c:pt>
                <c:pt idx="12059">
                  <c:v>0.0</c:v>
                </c:pt>
                <c:pt idx="12060">
                  <c:v>0.0</c:v>
                </c:pt>
                <c:pt idx="12061">
                  <c:v>0.0</c:v>
                </c:pt>
                <c:pt idx="12062">
                  <c:v>0.0</c:v>
                </c:pt>
                <c:pt idx="12063">
                  <c:v>0.0</c:v>
                </c:pt>
                <c:pt idx="12064">
                  <c:v>0.0</c:v>
                </c:pt>
                <c:pt idx="12065">
                  <c:v>0.0</c:v>
                </c:pt>
                <c:pt idx="12066">
                  <c:v>0.0</c:v>
                </c:pt>
                <c:pt idx="12067">
                  <c:v>0.0</c:v>
                </c:pt>
                <c:pt idx="12068">
                  <c:v>0.0</c:v>
                </c:pt>
                <c:pt idx="12069">
                  <c:v>0.0</c:v>
                </c:pt>
                <c:pt idx="12070">
                  <c:v>0.0</c:v>
                </c:pt>
                <c:pt idx="12071">
                  <c:v>0.0</c:v>
                </c:pt>
                <c:pt idx="12072">
                  <c:v>0.0</c:v>
                </c:pt>
                <c:pt idx="12073">
                  <c:v>0.0</c:v>
                </c:pt>
                <c:pt idx="12074">
                  <c:v>0.0</c:v>
                </c:pt>
                <c:pt idx="12075">
                  <c:v>0.0</c:v>
                </c:pt>
                <c:pt idx="12076">
                  <c:v>0.0</c:v>
                </c:pt>
                <c:pt idx="12077">
                  <c:v>0.0</c:v>
                </c:pt>
                <c:pt idx="12078">
                  <c:v>0.0</c:v>
                </c:pt>
                <c:pt idx="12079">
                  <c:v>0.0</c:v>
                </c:pt>
                <c:pt idx="12080">
                  <c:v>0.0</c:v>
                </c:pt>
                <c:pt idx="12081">
                  <c:v>0.0</c:v>
                </c:pt>
                <c:pt idx="12082">
                  <c:v>0.0</c:v>
                </c:pt>
                <c:pt idx="12083">
                  <c:v>0.0</c:v>
                </c:pt>
                <c:pt idx="12084">
                  <c:v>0.0</c:v>
                </c:pt>
                <c:pt idx="12085">
                  <c:v>0.0</c:v>
                </c:pt>
                <c:pt idx="12086">
                  <c:v>0.0</c:v>
                </c:pt>
                <c:pt idx="12087">
                  <c:v>0.0</c:v>
                </c:pt>
                <c:pt idx="12088">
                  <c:v>0.0</c:v>
                </c:pt>
                <c:pt idx="12089">
                  <c:v>0.0</c:v>
                </c:pt>
                <c:pt idx="12090">
                  <c:v>0.0</c:v>
                </c:pt>
                <c:pt idx="12091">
                  <c:v>0.0</c:v>
                </c:pt>
                <c:pt idx="12092">
                  <c:v>0.0</c:v>
                </c:pt>
                <c:pt idx="12093">
                  <c:v>0.0</c:v>
                </c:pt>
                <c:pt idx="12094">
                  <c:v>0.0</c:v>
                </c:pt>
                <c:pt idx="12095">
                  <c:v>0.0</c:v>
                </c:pt>
                <c:pt idx="12096">
                  <c:v>0.0</c:v>
                </c:pt>
                <c:pt idx="12097">
                  <c:v>0.0</c:v>
                </c:pt>
                <c:pt idx="12098">
                  <c:v>0.0</c:v>
                </c:pt>
                <c:pt idx="12099">
                  <c:v>0.0</c:v>
                </c:pt>
                <c:pt idx="12100">
                  <c:v>0.0</c:v>
                </c:pt>
                <c:pt idx="12101">
                  <c:v>0.0</c:v>
                </c:pt>
                <c:pt idx="12102">
                  <c:v>0.0</c:v>
                </c:pt>
                <c:pt idx="12103">
                  <c:v>0.0</c:v>
                </c:pt>
                <c:pt idx="12104">
                  <c:v>0.0</c:v>
                </c:pt>
                <c:pt idx="12105">
                  <c:v>0.0</c:v>
                </c:pt>
                <c:pt idx="12106">
                  <c:v>0.0</c:v>
                </c:pt>
                <c:pt idx="12107">
                  <c:v>0.0</c:v>
                </c:pt>
                <c:pt idx="12108">
                  <c:v>0.0</c:v>
                </c:pt>
                <c:pt idx="12109">
                  <c:v>0.0</c:v>
                </c:pt>
                <c:pt idx="12110">
                  <c:v>0.0</c:v>
                </c:pt>
                <c:pt idx="12111">
                  <c:v>0.0</c:v>
                </c:pt>
                <c:pt idx="12112">
                  <c:v>0.0</c:v>
                </c:pt>
                <c:pt idx="12113">
                  <c:v>0.0</c:v>
                </c:pt>
                <c:pt idx="12114">
                  <c:v>0.0</c:v>
                </c:pt>
                <c:pt idx="12115">
                  <c:v>0.0</c:v>
                </c:pt>
                <c:pt idx="12116">
                  <c:v>0.0</c:v>
                </c:pt>
                <c:pt idx="12117">
                  <c:v>0.0</c:v>
                </c:pt>
                <c:pt idx="12118">
                  <c:v>0.0</c:v>
                </c:pt>
                <c:pt idx="12119">
                  <c:v>0.0</c:v>
                </c:pt>
                <c:pt idx="12120">
                  <c:v>0.0</c:v>
                </c:pt>
                <c:pt idx="12121">
                  <c:v>0.0</c:v>
                </c:pt>
                <c:pt idx="12122">
                  <c:v>0.0</c:v>
                </c:pt>
                <c:pt idx="12123">
                  <c:v>0.0</c:v>
                </c:pt>
                <c:pt idx="12124">
                  <c:v>0.0</c:v>
                </c:pt>
                <c:pt idx="12125">
                  <c:v>0.0</c:v>
                </c:pt>
                <c:pt idx="12126">
                  <c:v>0.0</c:v>
                </c:pt>
                <c:pt idx="12127">
                  <c:v>0.0</c:v>
                </c:pt>
                <c:pt idx="12128">
                  <c:v>0.0</c:v>
                </c:pt>
                <c:pt idx="12129">
                  <c:v>0.0</c:v>
                </c:pt>
                <c:pt idx="12130">
                  <c:v>0.0</c:v>
                </c:pt>
                <c:pt idx="12131">
                  <c:v>0.0</c:v>
                </c:pt>
                <c:pt idx="12132">
                  <c:v>0.0</c:v>
                </c:pt>
                <c:pt idx="12133">
                  <c:v>0.0</c:v>
                </c:pt>
                <c:pt idx="12134">
                  <c:v>0.0</c:v>
                </c:pt>
                <c:pt idx="12135">
                  <c:v>0.0</c:v>
                </c:pt>
                <c:pt idx="12136">
                  <c:v>0.0</c:v>
                </c:pt>
                <c:pt idx="12137">
                  <c:v>0.0</c:v>
                </c:pt>
                <c:pt idx="12138">
                  <c:v>0.0</c:v>
                </c:pt>
                <c:pt idx="12139">
                  <c:v>0.0</c:v>
                </c:pt>
                <c:pt idx="12140">
                  <c:v>0.0</c:v>
                </c:pt>
                <c:pt idx="12141">
                  <c:v>0.0</c:v>
                </c:pt>
                <c:pt idx="12142">
                  <c:v>0.0</c:v>
                </c:pt>
                <c:pt idx="12143">
                  <c:v>0.0</c:v>
                </c:pt>
                <c:pt idx="12144">
                  <c:v>0.0</c:v>
                </c:pt>
                <c:pt idx="12145">
                  <c:v>0.0</c:v>
                </c:pt>
                <c:pt idx="12146">
                  <c:v>0.0</c:v>
                </c:pt>
                <c:pt idx="12147">
                  <c:v>0.0</c:v>
                </c:pt>
                <c:pt idx="12148">
                  <c:v>0.0</c:v>
                </c:pt>
                <c:pt idx="12149">
                  <c:v>0.0</c:v>
                </c:pt>
                <c:pt idx="12150">
                  <c:v>0.0</c:v>
                </c:pt>
                <c:pt idx="12151">
                  <c:v>0.0</c:v>
                </c:pt>
                <c:pt idx="12152">
                  <c:v>0.0</c:v>
                </c:pt>
                <c:pt idx="12153">
                  <c:v>0.0</c:v>
                </c:pt>
                <c:pt idx="12154">
                  <c:v>0.0</c:v>
                </c:pt>
                <c:pt idx="12155">
                  <c:v>0.0</c:v>
                </c:pt>
                <c:pt idx="12156">
                  <c:v>0.0</c:v>
                </c:pt>
                <c:pt idx="12157">
                  <c:v>0.0</c:v>
                </c:pt>
                <c:pt idx="12158">
                  <c:v>0.0</c:v>
                </c:pt>
                <c:pt idx="12159">
                  <c:v>0.0</c:v>
                </c:pt>
                <c:pt idx="12160">
                  <c:v>0.0</c:v>
                </c:pt>
                <c:pt idx="12161">
                  <c:v>0.0</c:v>
                </c:pt>
                <c:pt idx="12162">
                  <c:v>0.0</c:v>
                </c:pt>
                <c:pt idx="12163">
                  <c:v>0.0</c:v>
                </c:pt>
                <c:pt idx="12164">
                  <c:v>0.0</c:v>
                </c:pt>
                <c:pt idx="12165">
                  <c:v>0.0</c:v>
                </c:pt>
                <c:pt idx="12166">
                  <c:v>0.0</c:v>
                </c:pt>
                <c:pt idx="12167">
                  <c:v>0.0</c:v>
                </c:pt>
                <c:pt idx="12168">
                  <c:v>0.0</c:v>
                </c:pt>
                <c:pt idx="12169">
                  <c:v>0.0</c:v>
                </c:pt>
                <c:pt idx="12170">
                  <c:v>0.0</c:v>
                </c:pt>
                <c:pt idx="12171">
                  <c:v>0.0</c:v>
                </c:pt>
                <c:pt idx="12172">
                  <c:v>0.0</c:v>
                </c:pt>
                <c:pt idx="12173">
                  <c:v>0.0</c:v>
                </c:pt>
                <c:pt idx="12174">
                  <c:v>0.0</c:v>
                </c:pt>
                <c:pt idx="12175">
                  <c:v>0.0</c:v>
                </c:pt>
                <c:pt idx="12176">
                  <c:v>0.0</c:v>
                </c:pt>
                <c:pt idx="12177">
                  <c:v>0.0</c:v>
                </c:pt>
                <c:pt idx="12178">
                  <c:v>0.0</c:v>
                </c:pt>
                <c:pt idx="12179">
                  <c:v>0.0</c:v>
                </c:pt>
                <c:pt idx="12180">
                  <c:v>0.0</c:v>
                </c:pt>
                <c:pt idx="12181">
                  <c:v>0.0</c:v>
                </c:pt>
                <c:pt idx="12182">
                  <c:v>0.0</c:v>
                </c:pt>
                <c:pt idx="12183">
                  <c:v>0.0</c:v>
                </c:pt>
                <c:pt idx="12184">
                  <c:v>0.0</c:v>
                </c:pt>
                <c:pt idx="12185">
                  <c:v>0.0</c:v>
                </c:pt>
                <c:pt idx="12186">
                  <c:v>0.0</c:v>
                </c:pt>
                <c:pt idx="12187">
                  <c:v>0.0</c:v>
                </c:pt>
                <c:pt idx="12188">
                  <c:v>0.0</c:v>
                </c:pt>
                <c:pt idx="12189">
                  <c:v>0.0</c:v>
                </c:pt>
                <c:pt idx="12190">
                  <c:v>0.0</c:v>
                </c:pt>
                <c:pt idx="12191">
                  <c:v>0.0</c:v>
                </c:pt>
                <c:pt idx="12192">
                  <c:v>0.0</c:v>
                </c:pt>
                <c:pt idx="12193">
                  <c:v>0.0</c:v>
                </c:pt>
                <c:pt idx="12194">
                  <c:v>0.0</c:v>
                </c:pt>
                <c:pt idx="12195">
                  <c:v>0.0</c:v>
                </c:pt>
                <c:pt idx="12196">
                  <c:v>0.0</c:v>
                </c:pt>
                <c:pt idx="12197">
                  <c:v>0.0</c:v>
                </c:pt>
                <c:pt idx="12198">
                  <c:v>0.0</c:v>
                </c:pt>
                <c:pt idx="12199">
                  <c:v>0.0</c:v>
                </c:pt>
                <c:pt idx="12200">
                  <c:v>0.0</c:v>
                </c:pt>
                <c:pt idx="12201">
                  <c:v>0.0</c:v>
                </c:pt>
                <c:pt idx="12202">
                  <c:v>0.0</c:v>
                </c:pt>
                <c:pt idx="12203">
                  <c:v>0.0</c:v>
                </c:pt>
                <c:pt idx="12204">
                  <c:v>0.0</c:v>
                </c:pt>
                <c:pt idx="12205">
                  <c:v>0.0</c:v>
                </c:pt>
                <c:pt idx="12206">
                  <c:v>0.0</c:v>
                </c:pt>
                <c:pt idx="12207">
                  <c:v>0.0</c:v>
                </c:pt>
                <c:pt idx="12208">
                  <c:v>0.0</c:v>
                </c:pt>
                <c:pt idx="12209">
                  <c:v>0.0</c:v>
                </c:pt>
                <c:pt idx="12210">
                  <c:v>0.0</c:v>
                </c:pt>
                <c:pt idx="12211">
                  <c:v>0.0</c:v>
                </c:pt>
                <c:pt idx="12212">
                  <c:v>0.0</c:v>
                </c:pt>
                <c:pt idx="12213">
                  <c:v>0.0</c:v>
                </c:pt>
                <c:pt idx="12214">
                  <c:v>0.0</c:v>
                </c:pt>
                <c:pt idx="12215">
                  <c:v>0.0</c:v>
                </c:pt>
                <c:pt idx="12216">
                  <c:v>0.0</c:v>
                </c:pt>
                <c:pt idx="12217">
                  <c:v>0.0</c:v>
                </c:pt>
                <c:pt idx="12218">
                  <c:v>0.0</c:v>
                </c:pt>
                <c:pt idx="12219">
                  <c:v>0.0</c:v>
                </c:pt>
                <c:pt idx="12220">
                  <c:v>0.0</c:v>
                </c:pt>
                <c:pt idx="12221">
                  <c:v>0.0</c:v>
                </c:pt>
                <c:pt idx="12222">
                  <c:v>0.0</c:v>
                </c:pt>
                <c:pt idx="12223">
                  <c:v>0.0</c:v>
                </c:pt>
                <c:pt idx="12224">
                  <c:v>0.0</c:v>
                </c:pt>
                <c:pt idx="12225">
                  <c:v>0.0</c:v>
                </c:pt>
                <c:pt idx="12226">
                  <c:v>0.0</c:v>
                </c:pt>
                <c:pt idx="12227">
                  <c:v>0.0</c:v>
                </c:pt>
                <c:pt idx="12228">
                  <c:v>0.0</c:v>
                </c:pt>
                <c:pt idx="12229">
                  <c:v>0.0</c:v>
                </c:pt>
                <c:pt idx="12230">
                  <c:v>0.0</c:v>
                </c:pt>
                <c:pt idx="12231">
                  <c:v>0.0</c:v>
                </c:pt>
                <c:pt idx="12232">
                  <c:v>0.0</c:v>
                </c:pt>
                <c:pt idx="12233">
                  <c:v>0.0</c:v>
                </c:pt>
                <c:pt idx="12234">
                  <c:v>0.0</c:v>
                </c:pt>
                <c:pt idx="12235">
                  <c:v>0.0</c:v>
                </c:pt>
                <c:pt idx="12236">
                  <c:v>0.0</c:v>
                </c:pt>
                <c:pt idx="12237">
                  <c:v>0.0</c:v>
                </c:pt>
                <c:pt idx="12238">
                  <c:v>0.0</c:v>
                </c:pt>
                <c:pt idx="12239">
                  <c:v>0.0</c:v>
                </c:pt>
                <c:pt idx="12240">
                  <c:v>0.0</c:v>
                </c:pt>
                <c:pt idx="12241">
                  <c:v>0.0</c:v>
                </c:pt>
                <c:pt idx="12242">
                  <c:v>0.0</c:v>
                </c:pt>
                <c:pt idx="12243">
                  <c:v>0.0</c:v>
                </c:pt>
                <c:pt idx="12244">
                  <c:v>0.0</c:v>
                </c:pt>
                <c:pt idx="12245">
                  <c:v>0.0</c:v>
                </c:pt>
                <c:pt idx="12246">
                  <c:v>0.0</c:v>
                </c:pt>
                <c:pt idx="12247">
                  <c:v>0.0</c:v>
                </c:pt>
                <c:pt idx="12248">
                  <c:v>0.0</c:v>
                </c:pt>
                <c:pt idx="12249">
                  <c:v>0.0</c:v>
                </c:pt>
                <c:pt idx="12250">
                  <c:v>0.0</c:v>
                </c:pt>
                <c:pt idx="12251">
                  <c:v>0.0</c:v>
                </c:pt>
                <c:pt idx="12252">
                  <c:v>0.0</c:v>
                </c:pt>
                <c:pt idx="12253">
                  <c:v>0.0</c:v>
                </c:pt>
                <c:pt idx="12254">
                  <c:v>0.0</c:v>
                </c:pt>
                <c:pt idx="12255">
                  <c:v>0.0</c:v>
                </c:pt>
                <c:pt idx="12256">
                  <c:v>0.0</c:v>
                </c:pt>
                <c:pt idx="12257">
                  <c:v>0.0</c:v>
                </c:pt>
                <c:pt idx="12258">
                  <c:v>0.0</c:v>
                </c:pt>
                <c:pt idx="12259">
                  <c:v>0.0</c:v>
                </c:pt>
                <c:pt idx="12260">
                  <c:v>0.0</c:v>
                </c:pt>
                <c:pt idx="12261">
                  <c:v>0.0</c:v>
                </c:pt>
                <c:pt idx="12262">
                  <c:v>0.0</c:v>
                </c:pt>
                <c:pt idx="12263">
                  <c:v>0.0</c:v>
                </c:pt>
                <c:pt idx="12264">
                  <c:v>0.0</c:v>
                </c:pt>
                <c:pt idx="12265">
                  <c:v>0.0</c:v>
                </c:pt>
                <c:pt idx="12266">
                  <c:v>0.0</c:v>
                </c:pt>
                <c:pt idx="12267">
                  <c:v>0.0</c:v>
                </c:pt>
                <c:pt idx="12268">
                  <c:v>0.0</c:v>
                </c:pt>
                <c:pt idx="12269">
                  <c:v>0.0</c:v>
                </c:pt>
                <c:pt idx="12270">
                  <c:v>0.0</c:v>
                </c:pt>
                <c:pt idx="12271">
                  <c:v>0.0</c:v>
                </c:pt>
                <c:pt idx="12272">
                  <c:v>0.0</c:v>
                </c:pt>
                <c:pt idx="12273">
                  <c:v>0.0</c:v>
                </c:pt>
                <c:pt idx="12274">
                  <c:v>0.0</c:v>
                </c:pt>
                <c:pt idx="12275">
                  <c:v>0.0</c:v>
                </c:pt>
                <c:pt idx="12276">
                  <c:v>0.0</c:v>
                </c:pt>
                <c:pt idx="12277">
                  <c:v>0.0</c:v>
                </c:pt>
                <c:pt idx="12278">
                  <c:v>0.0</c:v>
                </c:pt>
                <c:pt idx="12279">
                  <c:v>0.0</c:v>
                </c:pt>
                <c:pt idx="12280">
                  <c:v>0.0</c:v>
                </c:pt>
                <c:pt idx="12281">
                  <c:v>0.0</c:v>
                </c:pt>
                <c:pt idx="12282">
                  <c:v>0.0</c:v>
                </c:pt>
                <c:pt idx="12283">
                  <c:v>0.0</c:v>
                </c:pt>
                <c:pt idx="12284">
                  <c:v>0.0</c:v>
                </c:pt>
                <c:pt idx="12285">
                  <c:v>0.0</c:v>
                </c:pt>
                <c:pt idx="12286">
                  <c:v>0.0</c:v>
                </c:pt>
                <c:pt idx="12287">
                  <c:v>0.0</c:v>
                </c:pt>
                <c:pt idx="12288">
                  <c:v>0.0</c:v>
                </c:pt>
                <c:pt idx="12289">
                  <c:v>0.0</c:v>
                </c:pt>
                <c:pt idx="12290">
                  <c:v>0.0</c:v>
                </c:pt>
                <c:pt idx="12291">
                  <c:v>0.0</c:v>
                </c:pt>
                <c:pt idx="12292">
                  <c:v>0.0</c:v>
                </c:pt>
                <c:pt idx="12293">
                  <c:v>0.0</c:v>
                </c:pt>
                <c:pt idx="12294">
                  <c:v>0.0</c:v>
                </c:pt>
                <c:pt idx="12295">
                  <c:v>0.0</c:v>
                </c:pt>
                <c:pt idx="12296">
                  <c:v>0.0</c:v>
                </c:pt>
                <c:pt idx="12297">
                  <c:v>0.0</c:v>
                </c:pt>
                <c:pt idx="12298">
                  <c:v>0.0</c:v>
                </c:pt>
                <c:pt idx="12299">
                  <c:v>0.0</c:v>
                </c:pt>
                <c:pt idx="12300">
                  <c:v>0.0</c:v>
                </c:pt>
                <c:pt idx="12301">
                  <c:v>0.0</c:v>
                </c:pt>
                <c:pt idx="12302">
                  <c:v>0.0</c:v>
                </c:pt>
                <c:pt idx="12303">
                  <c:v>0.0</c:v>
                </c:pt>
                <c:pt idx="12304">
                  <c:v>0.0</c:v>
                </c:pt>
                <c:pt idx="12305">
                  <c:v>0.0</c:v>
                </c:pt>
                <c:pt idx="12306">
                  <c:v>0.0</c:v>
                </c:pt>
                <c:pt idx="12307">
                  <c:v>0.0</c:v>
                </c:pt>
                <c:pt idx="12308">
                  <c:v>0.0</c:v>
                </c:pt>
                <c:pt idx="12309">
                  <c:v>0.0</c:v>
                </c:pt>
                <c:pt idx="12310">
                  <c:v>0.0</c:v>
                </c:pt>
                <c:pt idx="12311">
                  <c:v>0.0</c:v>
                </c:pt>
                <c:pt idx="12312">
                  <c:v>0.0</c:v>
                </c:pt>
                <c:pt idx="12313">
                  <c:v>0.0</c:v>
                </c:pt>
                <c:pt idx="12314">
                  <c:v>0.0</c:v>
                </c:pt>
                <c:pt idx="12315">
                  <c:v>0.0</c:v>
                </c:pt>
                <c:pt idx="12316">
                  <c:v>0.0</c:v>
                </c:pt>
                <c:pt idx="12317">
                  <c:v>0.0</c:v>
                </c:pt>
                <c:pt idx="12318">
                  <c:v>0.0</c:v>
                </c:pt>
                <c:pt idx="12319">
                  <c:v>0.0</c:v>
                </c:pt>
                <c:pt idx="12320">
                  <c:v>0.0</c:v>
                </c:pt>
                <c:pt idx="12321">
                  <c:v>0.0</c:v>
                </c:pt>
                <c:pt idx="12322">
                  <c:v>0.0</c:v>
                </c:pt>
                <c:pt idx="12323">
                  <c:v>0.0</c:v>
                </c:pt>
                <c:pt idx="12324">
                  <c:v>0.0</c:v>
                </c:pt>
                <c:pt idx="12325">
                  <c:v>0.0</c:v>
                </c:pt>
                <c:pt idx="12326">
                  <c:v>0.0</c:v>
                </c:pt>
                <c:pt idx="12327">
                  <c:v>0.0</c:v>
                </c:pt>
                <c:pt idx="12328">
                  <c:v>0.0</c:v>
                </c:pt>
                <c:pt idx="12329">
                  <c:v>0.0</c:v>
                </c:pt>
                <c:pt idx="12330">
                  <c:v>0.0</c:v>
                </c:pt>
                <c:pt idx="12331">
                  <c:v>0.0</c:v>
                </c:pt>
                <c:pt idx="12332">
                  <c:v>0.0</c:v>
                </c:pt>
                <c:pt idx="12333">
                  <c:v>0.0</c:v>
                </c:pt>
                <c:pt idx="12334">
                  <c:v>0.0</c:v>
                </c:pt>
                <c:pt idx="12335">
                  <c:v>0.0</c:v>
                </c:pt>
                <c:pt idx="12336">
                  <c:v>0.0</c:v>
                </c:pt>
                <c:pt idx="12337">
                  <c:v>0.0</c:v>
                </c:pt>
                <c:pt idx="12338">
                  <c:v>0.0</c:v>
                </c:pt>
                <c:pt idx="12339">
                  <c:v>0.0</c:v>
                </c:pt>
                <c:pt idx="12340">
                  <c:v>0.0</c:v>
                </c:pt>
                <c:pt idx="12341">
                  <c:v>0.0</c:v>
                </c:pt>
                <c:pt idx="12342">
                  <c:v>0.0</c:v>
                </c:pt>
                <c:pt idx="12343">
                  <c:v>0.0</c:v>
                </c:pt>
                <c:pt idx="12344">
                  <c:v>0.0</c:v>
                </c:pt>
                <c:pt idx="12345">
                  <c:v>0.0</c:v>
                </c:pt>
                <c:pt idx="12346">
                  <c:v>0.0</c:v>
                </c:pt>
                <c:pt idx="12347">
                  <c:v>0.0</c:v>
                </c:pt>
                <c:pt idx="12348">
                  <c:v>0.0</c:v>
                </c:pt>
                <c:pt idx="12349">
                  <c:v>0.0</c:v>
                </c:pt>
                <c:pt idx="12350">
                  <c:v>0.0</c:v>
                </c:pt>
                <c:pt idx="12351">
                  <c:v>0.0</c:v>
                </c:pt>
                <c:pt idx="12352">
                  <c:v>0.0</c:v>
                </c:pt>
                <c:pt idx="12353">
                  <c:v>0.0</c:v>
                </c:pt>
                <c:pt idx="12354">
                  <c:v>0.0</c:v>
                </c:pt>
                <c:pt idx="12355">
                  <c:v>0.0</c:v>
                </c:pt>
                <c:pt idx="12356">
                  <c:v>0.0</c:v>
                </c:pt>
                <c:pt idx="12357">
                  <c:v>0.0</c:v>
                </c:pt>
                <c:pt idx="12358">
                  <c:v>0.0</c:v>
                </c:pt>
                <c:pt idx="12359">
                  <c:v>0.0</c:v>
                </c:pt>
                <c:pt idx="12360">
                  <c:v>0.0</c:v>
                </c:pt>
                <c:pt idx="12361">
                  <c:v>0.0</c:v>
                </c:pt>
                <c:pt idx="12362">
                  <c:v>0.0</c:v>
                </c:pt>
                <c:pt idx="12363">
                  <c:v>0.0</c:v>
                </c:pt>
                <c:pt idx="12364">
                  <c:v>0.0</c:v>
                </c:pt>
                <c:pt idx="12365">
                  <c:v>0.0</c:v>
                </c:pt>
                <c:pt idx="12366">
                  <c:v>0.0</c:v>
                </c:pt>
                <c:pt idx="12367">
                  <c:v>0.0</c:v>
                </c:pt>
                <c:pt idx="12368">
                  <c:v>0.0</c:v>
                </c:pt>
                <c:pt idx="12369">
                  <c:v>0.0</c:v>
                </c:pt>
                <c:pt idx="12370">
                  <c:v>0.0</c:v>
                </c:pt>
                <c:pt idx="12371">
                  <c:v>0.0</c:v>
                </c:pt>
                <c:pt idx="12372">
                  <c:v>0.0</c:v>
                </c:pt>
                <c:pt idx="12373">
                  <c:v>0.0</c:v>
                </c:pt>
                <c:pt idx="12374">
                  <c:v>0.0</c:v>
                </c:pt>
                <c:pt idx="12375">
                  <c:v>0.0</c:v>
                </c:pt>
                <c:pt idx="12376">
                  <c:v>0.0</c:v>
                </c:pt>
                <c:pt idx="12377">
                  <c:v>0.0</c:v>
                </c:pt>
                <c:pt idx="12378">
                  <c:v>0.0</c:v>
                </c:pt>
                <c:pt idx="12379">
                  <c:v>0.0</c:v>
                </c:pt>
                <c:pt idx="12380">
                  <c:v>0.0</c:v>
                </c:pt>
                <c:pt idx="12381">
                  <c:v>0.0</c:v>
                </c:pt>
                <c:pt idx="12382">
                  <c:v>0.0</c:v>
                </c:pt>
                <c:pt idx="12383">
                  <c:v>0.0</c:v>
                </c:pt>
                <c:pt idx="12384">
                  <c:v>0.0</c:v>
                </c:pt>
                <c:pt idx="12385">
                  <c:v>0.0</c:v>
                </c:pt>
                <c:pt idx="12386">
                  <c:v>0.0</c:v>
                </c:pt>
                <c:pt idx="12387">
                  <c:v>0.0</c:v>
                </c:pt>
                <c:pt idx="12388">
                  <c:v>0.0</c:v>
                </c:pt>
                <c:pt idx="12389">
                  <c:v>0.0</c:v>
                </c:pt>
                <c:pt idx="12390">
                  <c:v>0.0</c:v>
                </c:pt>
                <c:pt idx="12391">
                  <c:v>0.0</c:v>
                </c:pt>
                <c:pt idx="12392">
                  <c:v>0.0</c:v>
                </c:pt>
                <c:pt idx="12393">
                  <c:v>0.0</c:v>
                </c:pt>
                <c:pt idx="12394">
                  <c:v>0.0</c:v>
                </c:pt>
                <c:pt idx="12395">
                  <c:v>0.0</c:v>
                </c:pt>
                <c:pt idx="12396">
                  <c:v>0.0</c:v>
                </c:pt>
                <c:pt idx="12397">
                  <c:v>0.0</c:v>
                </c:pt>
                <c:pt idx="12398">
                  <c:v>0.0</c:v>
                </c:pt>
                <c:pt idx="12399">
                  <c:v>0.0</c:v>
                </c:pt>
                <c:pt idx="12400">
                  <c:v>0.0</c:v>
                </c:pt>
                <c:pt idx="12401">
                  <c:v>0.0</c:v>
                </c:pt>
                <c:pt idx="12402">
                  <c:v>0.0</c:v>
                </c:pt>
                <c:pt idx="12403">
                  <c:v>0.0</c:v>
                </c:pt>
                <c:pt idx="12404">
                  <c:v>0.0</c:v>
                </c:pt>
                <c:pt idx="12405">
                  <c:v>0.0</c:v>
                </c:pt>
                <c:pt idx="12406">
                  <c:v>0.0</c:v>
                </c:pt>
                <c:pt idx="12407">
                  <c:v>0.0</c:v>
                </c:pt>
                <c:pt idx="12408">
                  <c:v>0.0</c:v>
                </c:pt>
                <c:pt idx="12409">
                  <c:v>0.0</c:v>
                </c:pt>
                <c:pt idx="12410">
                  <c:v>0.0</c:v>
                </c:pt>
                <c:pt idx="12411">
                  <c:v>0.0</c:v>
                </c:pt>
                <c:pt idx="12412">
                  <c:v>0.0</c:v>
                </c:pt>
                <c:pt idx="12413">
                  <c:v>0.0</c:v>
                </c:pt>
                <c:pt idx="12414">
                  <c:v>0.0</c:v>
                </c:pt>
                <c:pt idx="12415">
                  <c:v>0.0</c:v>
                </c:pt>
                <c:pt idx="12416">
                  <c:v>0.0</c:v>
                </c:pt>
                <c:pt idx="12417">
                  <c:v>0.0</c:v>
                </c:pt>
                <c:pt idx="12418">
                  <c:v>0.0</c:v>
                </c:pt>
                <c:pt idx="12419">
                  <c:v>0.0</c:v>
                </c:pt>
                <c:pt idx="12420">
                  <c:v>0.0</c:v>
                </c:pt>
                <c:pt idx="12421">
                  <c:v>0.0</c:v>
                </c:pt>
                <c:pt idx="12422">
                  <c:v>0.0</c:v>
                </c:pt>
                <c:pt idx="12423">
                  <c:v>0.0</c:v>
                </c:pt>
                <c:pt idx="12424">
                  <c:v>0.0</c:v>
                </c:pt>
                <c:pt idx="12425">
                  <c:v>0.0</c:v>
                </c:pt>
                <c:pt idx="12426">
                  <c:v>0.0</c:v>
                </c:pt>
                <c:pt idx="12427">
                  <c:v>0.0</c:v>
                </c:pt>
                <c:pt idx="12428">
                  <c:v>0.0</c:v>
                </c:pt>
                <c:pt idx="12429">
                  <c:v>0.0</c:v>
                </c:pt>
                <c:pt idx="12430">
                  <c:v>0.0</c:v>
                </c:pt>
                <c:pt idx="12431">
                  <c:v>0.0</c:v>
                </c:pt>
                <c:pt idx="12432">
                  <c:v>0.0</c:v>
                </c:pt>
                <c:pt idx="12433">
                  <c:v>0.0</c:v>
                </c:pt>
                <c:pt idx="12434">
                  <c:v>0.0</c:v>
                </c:pt>
                <c:pt idx="12435">
                  <c:v>0.0</c:v>
                </c:pt>
                <c:pt idx="12436">
                  <c:v>0.0</c:v>
                </c:pt>
                <c:pt idx="12437">
                  <c:v>0.0</c:v>
                </c:pt>
                <c:pt idx="12438">
                  <c:v>0.0</c:v>
                </c:pt>
                <c:pt idx="12439">
                  <c:v>0.0</c:v>
                </c:pt>
                <c:pt idx="12440">
                  <c:v>0.0</c:v>
                </c:pt>
                <c:pt idx="12441">
                  <c:v>0.0</c:v>
                </c:pt>
                <c:pt idx="12442">
                  <c:v>0.0</c:v>
                </c:pt>
                <c:pt idx="12443">
                  <c:v>0.0</c:v>
                </c:pt>
                <c:pt idx="12444">
                  <c:v>0.0</c:v>
                </c:pt>
                <c:pt idx="12445">
                  <c:v>0.0</c:v>
                </c:pt>
                <c:pt idx="12446">
                  <c:v>0.0</c:v>
                </c:pt>
                <c:pt idx="12447">
                  <c:v>0.0</c:v>
                </c:pt>
                <c:pt idx="12448">
                  <c:v>0.0</c:v>
                </c:pt>
                <c:pt idx="12449">
                  <c:v>0.0</c:v>
                </c:pt>
                <c:pt idx="12450">
                  <c:v>0.0</c:v>
                </c:pt>
                <c:pt idx="12451">
                  <c:v>0.0</c:v>
                </c:pt>
                <c:pt idx="12452">
                  <c:v>0.0</c:v>
                </c:pt>
                <c:pt idx="12453">
                  <c:v>0.0</c:v>
                </c:pt>
                <c:pt idx="12454">
                  <c:v>0.0</c:v>
                </c:pt>
                <c:pt idx="12455">
                  <c:v>0.0</c:v>
                </c:pt>
                <c:pt idx="12456">
                  <c:v>0.0</c:v>
                </c:pt>
                <c:pt idx="12457">
                  <c:v>0.0</c:v>
                </c:pt>
                <c:pt idx="12458">
                  <c:v>0.0</c:v>
                </c:pt>
                <c:pt idx="12459">
                  <c:v>0.0</c:v>
                </c:pt>
                <c:pt idx="12460">
                  <c:v>0.0</c:v>
                </c:pt>
                <c:pt idx="12461">
                  <c:v>0.0</c:v>
                </c:pt>
                <c:pt idx="12462">
                  <c:v>0.0</c:v>
                </c:pt>
                <c:pt idx="12463">
                  <c:v>0.0</c:v>
                </c:pt>
                <c:pt idx="12464">
                  <c:v>0.0</c:v>
                </c:pt>
                <c:pt idx="12465">
                  <c:v>0.0</c:v>
                </c:pt>
                <c:pt idx="12466">
                  <c:v>0.0</c:v>
                </c:pt>
                <c:pt idx="12467">
                  <c:v>0.0</c:v>
                </c:pt>
                <c:pt idx="12468">
                  <c:v>0.0</c:v>
                </c:pt>
                <c:pt idx="12469">
                  <c:v>0.0</c:v>
                </c:pt>
                <c:pt idx="12470">
                  <c:v>0.0</c:v>
                </c:pt>
                <c:pt idx="12471">
                  <c:v>0.0</c:v>
                </c:pt>
                <c:pt idx="12472">
                  <c:v>0.0</c:v>
                </c:pt>
                <c:pt idx="12473">
                  <c:v>0.0</c:v>
                </c:pt>
                <c:pt idx="12474">
                  <c:v>0.0</c:v>
                </c:pt>
                <c:pt idx="12475">
                  <c:v>0.0</c:v>
                </c:pt>
                <c:pt idx="12476">
                  <c:v>0.0</c:v>
                </c:pt>
                <c:pt idx="12477">
                  <c:v>0.0</c:v>
                </c:pt>
                <c:pt idx="12478">
                  <c:v>0.0</c:v>
                </c:pt>
                <c:pt idx="12479">
                  <c:v>0.0</c:v>
                </c:pt>
                <c:pt idx="12480">
                  <c:v>0.0</c:v>
                </c:pt>
                <c:pt idx="12481">
                  <c:v>0.0</c:v>
                </c:pt>
                <c:pt idx="12482">
                  <c:v>0.0</c:v>
                </c:pt>
                <c:pt idx="12483">
                  <c:v>0.0</c:v>
                </c:pt>
                <c:pt idx="12484">
                  <c:v>0.0</c:v>
                </c:pt>
                <c:pt idx="12485">
                  <c:v>0.0</c:v>
                </c:pt>
                <c:pt idx="12486">
                  <c:v>0.0</c:v>
                </c:pt>
                <c:pt idx="12487">
                  <c:v>0.0</c:v>
                </c:pt>
                <c:pt idx="12488">
                  <c:v>0.0</c:v>
                </c:pt>
                <c:pt idx="12489">
                  <c:v>0.0</c:v>
                </c:pt>
                <c:pt idx="12490">
                  <c:v>0.0</c:v>
                </c:pt>
                <c:pt idx="12491">
                  <c:v>0.0</c:v>
                </c:pt>
                <c:pt idx="12492">
                  <c:v>0.0</c:v>
                </c:pt>
                <c:pt idx="12493">
                  <c:v>0.0</c:v>
                </c:pt>
                <c:pt idx="12494">
                  <c:v>0.0</c:v>
                </c:pt>
                <c:pt idx="12495">
                  <c:v>0.0</c:v>
                </c:pt>
                <c:pt idx="12496">
                  <c:v>0.0</c:v>
                </c:pt>
                <c:pt idx="12497">
                  <c:v>0.0</c:v>
                </c:pt>
                <c:pt idx="12498">
                  <c:v>0.0</c:v>
                </c:pt>
                <c:pt idx="12499">
                  <c:v>0.0</c:v>
                </c:pt>
                <c:pt idx="12500">
                  <c:v>0.0</c:v>
                </c:pt>
                <c:pt idx="12501">
                  <c:v>0.0</c:v>
                </c:pt>
                <c:pt idx="12502">
                  <c:v>0.0</c:v>
                </c:pt>
                <c:pt idx="12503">
                  <c:v>0.0</c:v>
                </c:pt>
                <c:pt idx="12504">
                  <c:v>0.0</c:v>
                </c:pt>
                <c:pt idx="12505">
                  <c:v>0.0</c:v>
                </c:pt>
                <c:pt idx="12506">
                  <c:v>0.0</c:v>
                </c:pt>
                <c:pt idx="12507">
                  <c:v>0.0</c:v>
                </c:pt>
                <c:pt idx="12508">
                  <c:v>0.0</c:v>
                </c:pt>
                <c:pt idx="12509">
                  <c:v>0.0</c:v>
                </c:pt>
                <c:pt idx="12510">
                  <c:v>0.0</c:v>
                </c:pt>
                <c:pt idx="12511">
                  <c:v>0.0</c:v>
                </c:pt>
                <c:pt idx="12512">
                  <c:v>0.0</c:v>
                </c:pt>
                <c:pt idx="12513">
                  <c:v>0.0</c:v>
                </c:pt>
                <c:pt idx="12514">
                  <c:v>0.0</c:v>
                </c:pt>
                <c:pt idx="12515">
                  <c:v>0.0</c:v>
                </c:pt>
                <c:pt idx="12516">
                  <c:v>0.0</c:v>
                </c:pt>
                <c:pt idx="12517">
                  <c:v>0.0</c:v>
                </c:pt>
                <c:pt idx="12518">
                  <c:v>0.0</c:v>
                </c:pt>
                <c:pt idx="12519">
                  <c:v>0.0</c:v>
                </c:pt>
                <c:pt idx="12520">
                  <c:v>0.0</c:v>
                </c:pt>
                <c:pt idx="12521">
                  <c:v>0.0</c:v>
                </c:pt>
                <c:pt idx="12522">
                  <c:v>0.0</c:v>
                </c:pt>
                <c:pt idx="12523">
                  <c:v>0.0</c:v>
                </c:pt>
                <c:pt idx="12524">
                  <c:v>0.0</c:v>
                </c:pt>
                <c:pt idx="12525">
                  <c:v>0.0</c:v>
                </c:pt>
                <c:pt idx="12526">
                  <c:v>0.0</c:v>
                </c:pt>
                <c:pt idx="12527">
                  <c:v>0.0</c:v>
                </c:pt>
                <c:pt idx="12528">
                  <c:v>0.0</c:v>
                </c:pt>
                <c:pt idx="12529">
                  <c:v>0.0</c:v>
                </c:pt>
                <c:pt idx="12530">
                  <c:v>0.0</c:v>
                </c:pt>
                <c:pt idx="12531">
                  <c:v>0.0</c:v>
                </c:pt>
                <c:pt idx="12532">
                  <c:v>0.0</c:v>
                </c:pt>
                <c:pt idx="12533">
                  <c:v>0.0</c:v>
                </c:pt>
                <c:pt idx="12534">
                  <c:v>0.0</c:v>
                </c:pt>
                <c:pt idx="12535">
                  <c:v>0.0</c:v>
                </c:pt>
                <c:pt idx="12536">
                  <c:v>0.0</c:v>
                </c:pt>
                <c:pt idx="12537">
                  <c:v>0.0</c:v>
                </c:pt>
                <c:pt idx="12538">
                  <c:v>0.0</c:v>
                </c:pt>
                <c:pt idx="12539">
                  <c:v>0.0</c:v>
                </c:pt>
                <c:pt idx="12540">
                  <c:v>0.0</c:v>
                </c:pt>
                <c:pt idx="12541">
                  <c:v>0.0</c:v>
                </c:pt>
                <c:pt idx="12542">
                  <c:v>0.0</c:v>
                </c:pt>
                <c:pt idx="12543">
                  <c:v>0.0</c:v>
                </c:pt>
                <c:pt idx="12544">
                  <c:v>0.0</c:v>
                </c:pt>
                <c:pt idx="12545">
                  <c:v>0.0</c:v>
                </c:pt>
                <c:pt idx="12546">
                  <c:v>0.0</c:v>
                </c:pt>
                <c:pt idx="12547">
                  <c:v>0.0</c:v>
                </c:pt>
                <c:pt idx="12548">
                  <c:v>0.0</c:v>
                </c:pt>
                <c:pt idx="12549">
                  <c:v>0.0</c:v>
                </c:pt>
                <c:pt idx="12550">
                  <c:v>0.0</c:v>
                </c:pt>
                <c:pt idx="12551">
                  <c:v>0.0</c:v>
                </c:pt>
                <c:pt idx="12552">
                  <c:v>0.0</c:v>
                </c:pt>
                <c:pt idx="12553">
                  <c:v>0.0</c:v>
                </c:pt>
                <c:pt idx="12554">
                  <c:v>0.0</c:v>
                </c:pt>
                <c:pt idx="12555">
                  <c:v>0.0</c:v>
                </c:pt>
                <c:pt idx="12556">
                  <c:v>0.0</c:v>
                </c:pt>
                <c:pt idx="12557">
                  <c:v>0.0</c:v>
                </c:pt>
                <c:pt idx="12558">
                  <c:v>0.0</c:v>
                </c:pt>
                <c:pt idx="12559">
                  <c:v>0.0</c:v>
                </c:pt>
                <c:pt idx="12560">
                  <c:v>0.0</c:v>
                </c:pt>
                <c:pt idx="12561">
                  <c:v>0.0</c:v>
                </c:pt>
                <c:pt idx="12562">
                  <c:v>0.0</c:v>
                </c:pt>
                <c:pt idx="12563">
                  <c:v>0.0</c:v>
                </c:pt>
                <c:pt idx="12564">
                  <c:v>0.0</c:v>
                </c:pt>
                <c:pt idx="12565">
                  <c:v>0.0</c:v>
                </c:pt>
                <c:pt idx="12566">
                  <c:v>0.0</c:v>
                </c:pt>
                <c:pt idx="12567">
                  <c:v>0.0</c:v>
                </c:pt>
                <c:pt idx="12568">
                  <c:v>0.0</c:v>
                </c:pt>
                <c:pt idx="12569">
                  <c:v>0.0</c:v>
                </c:pt>
                <c:pt idx="12570">
                  <c:v>0.0</c:v>
                </c:pt>
                <c:pt idx="12571">
                  <c:v>0.0</c:v>
                </c:pt>
                <c:pt idx="12572">
                  <c:v>0.0</c:v>
                </c:pt>
                <c:pt idx="12573">
                  <c:v>0.0</c:v>
                </c:pt>
                <c:pt idx="12574">
                  <c:v>0.0</c:v>
                </c:pt>
                <c:pt idx="12575">
                  <c:v>0.0</c:v>
                </c:pt>
                <c:pt idx="12576">
                  <c:v>0.0</c:v>
                </c:pt>
                <c:pt idx="12577">
                  <c:v>0.0</c:v>
                </c:pt>
                <c:pt idx="12578">
                  <c:v>0.0</c:v>
                </c:pt>
                <c:pt idx="12579">
                  <c:v>0.0</c:v>
                </c:pt>
                <c:pt idx="12580">
                  <c:v>0.0</c:v>
                </c:pt>
                <c:pt idx="12581">
                  <c:v>0.0</c:v>
                </c:pt>
                <c:pt idx="12582">
                  <c:v>0.0</c:v>
                </c:pt>
                <c:pt idx="12583">
                  <c:v>0.0</c:v>
                </c:pt>
                <c:pt idx="12584">
                  <c:v>0.0</c:v>
                </c:pt>
                <c:pt idx="12585">
                  <c:v>0.0</c:v>
                </c:pt>
                <c:pt idx="12586">
                  <c:v>0.0</c:v>
                </c:pt>
                <c:pt idx="12587">
                  <c:v>0.0</c:v>
                </c:pt>
                <c:pt idx="12588">
                  <c:v>0.0</c:v>
                </c:pt>
                <c:pt idx="12589">
                  <c:v>0.0</c:v>
                </c:pt>
                <c:pt idx="12590">
                  <c:v>0.0</c:v>
                </c:pt>
                <c:pt idx="12591">
                  <c:v>0.0</c:v>
                </c:pt>
                <c:pt idx="12592">
                  <c:v>0.0</c:v>
                </c:pt>
                <c:pt idx="12593">
                  <c:v>0.0</c:v>
                </c:pt>
                <c:pt idx="12594">
                  <c:v>0.0</c:v>
                </c:pt>
                <c:pt idx="12595">
                  <c:v>0.0</c:v>
                </c:pt>
                <c:pt idx="12596">
                  <c:v>0.0</c:v>
                </c:pt>
                <c:pt idx="12597">
                  <c:v>0.0</c:v>
                </c:pt>
                <c:pt idx="12598">
                  <c:v>0.0</c:v>
                </c:pt>
                <c:pt idx="12599">
                  <c:v>0.0</c:v>
                </c:pt>
                <c:pt idx="12600">
                  <c:v>0.0</c:v>
                </c:pt>
                <c:pt idx="12601">
                  <c:v>0.0</c:v>
                </c:pt>
                <c:pt idx="12602">
                  <c:v>0.0</c:v>
                </c:pt>
                <c:pt idx="12603">
                  <c:v>0.0</c:v>
                </c:pt>
                <c:pt idx="12604">
                  <c:v>0.0</c:v>
                </c:pt>
                <c:pt idx="12605">
                  <c:v>0.0</c:v>
                </c:pt>
                <c:pt idx="12606">
                  <c:v>0.0</c:v>
                </c:pt>
                <c:pt idx="12607">
                  <c:v>0.0</c:v>
                </c:pt>
                <c:pt idx="12608">
                  <c:v>0.0</c:v>
                </c:pt>
                <c:pt idx="12609">
                  <c:v>0.0</c:v>
                </c:pt>
                <c:pt idx="12610">
                  <c:v>0.0</c:v>
                </c:pt>
                <c:pt idx="12611">
                  <c:v>0.0</c:v>
                </c:pt>
                <c:pt idx="12612">
                  <c:v>0.0</c:v>
                </c:pt>
                <c:pt idx="12613">
                  <c:v>0.0</c:v>
                </c:pt>
                <c:pt idx="12614">
                  <c:v>0.0</c:v>
                </c:pt>
                <c:pt idx="12615">
                  <c:v>0.0</c:v>
                </c:pt>
                <c:pt idx="12616">
                  <c:v>0.0</c:v>
                </c:pt>
                <c:pt idx="12617">
                  <c:v>0.0</c:v>
                </c:pt>
                <c:pt idx="12618">
                  <c:v>0.0</c:v>
                </c:pt>
                <c:pt idx="12619">
                  <c:v>0.0</c:v>
                </c:pt>
                <c:pt idx="12620">
                  <c:v>0.0</c:v>
                </c:pt>
                <c:pt idx="12621">
                  <c:v>0.0</c:v>
                </c:pt>
                <c:pt idx="12622">
                  <c:v>0.0</c:v>
                </c:pt>
                <c:pt idx="12623">
                  <c:v>0.0</c:v>
                </c:pt>
                <c:pt idx="12624">
                  <c:v>0.0</c:v>
                </c:pt>
                <c:pt idx="12625">
                  <c:v>0.0</c:v>
                </c:pt>
                <c:pt idx="12626">
                  <c:v>0.0</c:v>
                </c:pt>
                <c:pt idx="12627">
                  <c:v>0.0</c:v>
                </c:pt>
                <c:pt idx="12628">
                  <c:v>0.0</c:v>
                </c:pt>
                <c:pt idx="12629">
                  <c:v>0.0</c:v>
                </c:pt>
                <c:pt idx="12630">
                  <c:v>0.0</c:v>
                </c:pt>
                <c:pt idx="12631">
                  <c:v>0.0</c:v>
                </c:pt>
                <c:pt idx="12632">
                  <c:v>0.0</c:v>
                </c:pt>
                <c:pt idx="12633">
                  <c:v>0.0</c:v>
                </c:pt>
                <c:pt idx="12634">
                  <c:v>0.0</c:v>
                </c:pt>
                <c:pt idx="12635">
                  <c:v>0.0</c:v>
                </c:pt>
                <c:pt idx="12636">
                  <c:v>0.0</c:v>
                </c:pt>
                <c:pt idx="12637">
                  <c:v>0.0</c:v>
                </c:pt>
                <c:pt idx="12638">
                  <c:v>0.0</c:v>
                </c:pt>
                <c:pt idx="12639">
                  <c:v>0.0</c:v>
                </c:pt>
                <c:pt idx="12640">
                  <c:v>0.0</c:v>
                </c:pt>
                <c:pt idx="12641">
                  <c:v>0.0</c:v>
                </c:pt>
                <c:pt idx="12642">
                  <c:v>0.0</c:v>
                </c:pt>
                <c:pt idx="12643">
                  <c:v>0.0</c:v>
                </c:pt>
                <c:pt idx="12644">
                  <c:v>0.0</c:v>
                </c:pt>
                <c:pt idx="12645">
                  <c:v>0.0</c:v>
                </c:pt>
                <c:pt idx="12646">
                  <c:v>0.0</c:v>
                </c:pt>
                <c:pt idx="12647">
                  <c:v>0.0</c:v>
                </c:pt>
                <c:pt idx="12648">
                  <c:v>0.0</c:v>
                </c:pt>
                <c:pt idx="12649">
                  <c:v>0.0</c:v>
                </c:pt>
                <c:pt idx="12650">
                  <c:v>0.0</c:v>
                </c:pt>
                <c:pt idx="12651">
                  <c:v>0.0</c:v>
                </c:pt>
                <c:pt idx="12652">
                  <c:v>0.0</c:v>
                </c:pt>
                <c:pt idx="12653">
                  <c:v>0.0</c:v>
                </c:pt>
                <c:pt idx="12654">
                  <c:v>0.0</c:v>
                </c:pt>
                <c:pt idx="12655">
                  <c:v>0.0</c:v>
                </c:pt>
                <c:pt idx="12656">
                  <c:v>0.0</c:v>
                </c:pt>
                <c:pt idx="12657">
                  <c:v>0.0</c:v>
                </c:pt>
                <c:pt idx="12658">
                  <c:v>0.0</c:v>
                </c:pt>
                <c:pt idx="12659">
                  <c:v>0.0</c:v>
                </c:pt>
                <c:pt idx="12660">
                  <c:v>0.0</c:v>
                </c:pt>
                <c:pt idx="12661">
                  <c:v>0.0</c:v>
                </c:pt>
                <c:pt idx="12662">
                  <c:v>0.0</c:v>
                </c:pt>
                <c:pt idx="12663">
                  <c:v>0.0</c:v>
                </c:pt>
                <c:pt idx="12664">
                  <c:v>0.0</c:v>
                </c:pt>
                <c:pt idx="12665">
                  <c:v>0.0</c:v>
                </c:pt>
                <c:pt idx="12666">
                  <c:v>0.0</c:v>
                </c:pt>
                <c:pt idx="12667">
                  <c:v>0.0</c:v>
                </c:pt>
                <c:pt idx="12668">
                  <c:v>0.0</c:v>
                </c:pt>
                <c:pt idx="12669">
                  <c:v>0.0</c:v>
                </c:pt>
                <c:pt idx="12670">
                  <c:v>0.0</c:v>
                </c:pt>
                <c:pt idx="12671">
                  <c:v>0.0</c:v>
                </c:pt>
                <c:pt idx="12672">
                  <c:v>0.0</c:v>
                </c:pt>
                <c:pt idx="12673">
                  <c:v>0.0</c:v>
                </c:pt>
                <c:pt idx="12674">
                  <c:v>0.0</c:v>
                </c:pt>
                <c:pt idx="12675">
                  <c:v>0.0</c:v>
                </c:pt>
                <c:pt idx="12676">
                  <c:v>0.0</c:v>
                </c:pt>
                <c:pt idx="12677">
                  <c:v>0.0</c:v>
                </c:pt>
                <c:pt idx="12678">
                  <c:v>0.0</c:v>
                </c:pt>
                <c:pt idx="12679">
                  <c:v>0.0</c:v>
                </c:pt>
                <c:pt idx="12680">
                  <c:v>0.0</c:v>
                </c:pt>
                <c:pt idx="12681">
                  <c:v>0.0</c:v>
                </c:pt>
                <c:pt idx="12682">
                  <c:v>0.0</c:v>
                </c:pt>
                <c:pt idx="12683">
                  <c:v>0.0</c:v>
                </c:pt>
                <c:pt idx="12684">
                  <c:v>0.0</c:v>
                </c:pt>
                <c:pt idx="12685">
                  <c:v>0.0</c:v>
                </c:pt>
                <c:pt idx="12686">
                  <c:v>0.0</c:v>
                </c:pt>
                <c:pt idx="12687">
                  <c:v>0.0</c:v>
                </c:pt>
                <c:pt idx="12688">
                  <c:v>0.0</c:v>
                </c:pt>
                <c:pt idx="12689">
                  <c:v>0.0</c:v>
                </c:pt>
                <c:pt idx="12690">
                  <c:v>0.0</c:v>
                </c:pt>
                <c:pt idx="12691">
                  <c:v>0.0</c:v>
                </c:pt>
                <c:pt idx="12692">
                  <c:v>0.0</c:v>
                </c:pt>
                <c:pt idx="12693">
                  <c:v>0.0</c:v>
                </c:pt>
                <c:pt idx="12694">
                  <c:v>0.0</c:v>
                </c:pt>
                <c:pt idx="12695">
                  <c:v>0.0</c:v>
                </c:pt>
                <c:pt idx="12696">
                  <c:v>0.0</c:v>
                </c:pt>
                <c:pt idx="12697">
                  <c:v>0.0</c:v>
                </c:pt>
                <c:pt idx="12698">
                  <c:v>0.0</c:v>
                </c:pt>
                <c:pt idx="12699">
                  <c:v>0.0</c:v>
                </c:pt>
                <c:pt idx="12700">
                  <c:v>0.0</c:v>
                </c:pt>
                <c:pt idx="12701">
                  <c:v>0.0</c:v>
                </c:pt>
                <c:pt idx="12702">
                  <c:v>0.0</c:v>
                </c:pt>
                <c:pt idx="12703">
                  <c:v>0.0</c:v>
                </c:pt>
                <c:pt idx="12704">
                  <c:v>0.0</c:v>
                </c:pt>
                <c:pt idx="12705">
                  <c:v>0.0</c:v>
                </c:pt>
                <c:pt idx="12706">
                  <c:v>0.0</c:v>
                </c:pt>
                <c:pt idx="12707">
                  <c:v>0.0</c:v>
                </c:pt>
                <c:pt idx="12708">
                  <c:v>0.0</c:v>
                </c:pt>
                <c:pt idx="12709">
                  <c:v>0.0</c:v>
                </c:pt>
                <c:pt idx="12710">
                  <c:v>0.0</c:v>
                </c:pt>
                <c:pt idx="12711">
                  <c:v>0.0</c:v>
                </c:pt>
                <c:pt idx="12712">
                  <c:v>0.0</c:v>
                </c:pt>
                <c:pt idx="12713">
                  <c:v>0.0</c:v>
                </c:pt>
                <c:pt idx="12714">
                  <c:v>0.0</c:v>
                </c:pt>
                <c:pt idx="12715">
                  <c:v>0.0</c:v>
                </c:pt>
                <c:pt idx="12716">
                  <c:v>0.0</c:v>
                </c:pt>
                <c:pt idx="12717">
                  <c:v>0.0</c:v>
                </c:pt>
                <c:pt idx="12718">
                  <c:v>0.0</c:v>
                </c:pt>
                <c:pt idx="12719">
                  <c:v>0.0</c:v>
                </c:pt>
                <c:pt idx="12720">
                  <c:v>0.0</c:v>
                </c:pt>
                <c:pt idx="12721">
                  <c:v>0.0</c:v>
                </c:pt>
                <c:pt idx="12722">
                  <c:v>0.0</c:v>
                </c:pt>
                <c:pt idx="12723">
                  <c:v>0.0</c:v>
                </c:pt>
                <c:pt idx="12724">
                  <c:v>0.0</c:v>
                </c:pt>
                <c:pt idx="12725">
                  <c:v>0.0</c:v>
                </c:pt>
                <c:pt idx="12726">
                  <c:v>0.0</c:v>
                </c:pt>
                <c:pt idx="12727">
                  <c:v>0.0</c:v>
                </c:pt>
                <c:pt idx="12728">
                  <c:v>0.0</c:v>
                </c:pt>
                <c:pt idx="12729">
                  <c:v>0.0</c:v>
                </c:pt>
                <c:pt idx="12730">
                  <c:v>0.0</c:v>
                </c:pt>
                <c:pt idx="12731">
                  <c:v>0.0</c:v>
                </c:pt>
                <c:pt idx="12732">
                  <c:v>0.0</c:v>
                </c:pt>
                <c:pt idx="12733">
                  <c:v>0.0</c:v>
                </c:pt>
                <c:pt idx="12734">
                  <c:v>0.0</c:v>
                </c:pt>
                <c:pt idx="12735">
                  <c:v>0.0</c:v>
                </c:pt>
                <c:pt idx="12736">
                  <c:v>0.0</c:v>
                </c:pt>
                <c:pt idx="12737">
                  <c:v>0.0</c:v>
                </c:pt>
                <c:pt idx="12738">
                  <c:v>0.0</c:v>
                </c:pt>
                <c:pt idx="12739">
                  <c:v>0.0</c:v>
                </c:pt>
                <c:pt idx="12740">
                  <c:v>0.0</c:v>
                </c:pt>
                <c:pt idx="12741">
                  <c:v>0.0</c:v>
                </c:pt>
                <c:pt idx="12742">
                  <c:v>0.0</c:v>
                </c:pt>
                <c:pt idx="12743">
                  <c:v>0.0</c:v>
                </c:pt>
                <c:pt idx="12744">
                  <c:v>0.0</c:v>
                </c:pt>
                <c:pt idx="12745">
                  <c:v>0.0</c:v>
                </c:pt>
                <c:pt idx="12746">
                  <c:v>0.0</c:v>
                </c:pt>
                <c:pt idx="12747">
                  <c:v>0.0</c:v>
                </c:pt>
                <c:pt idx="12748">
                  <c:v>0.0</c:v>
                </c:pt>
                <c:pt idx="12749">
                  <c:v>0.0</c:v>
                </c:pt>
                <c:pt idx="12750">
                  <c:v>0.0</c:v>
                </c:pt>
                <c:pt idx="12751">
                  <c:v>0.0</c:v>
                </c:pt>
                <c:pt idx="12752">
                  <c:v>0.0</c:v>
                </c:pt>
                <c:pt idx="12753">
                  <c:v>0.0</c:v>
                </c:pt>
                <c:pt idx="12754">
                  <c:v>0.0</c:v>
                </c:pt>
                <c:pt idx="12755">
                  <c:v>0.0</c:v>
                </c:pt>
                <c:pt idx="12756">
                  <c:v>0.0</c:v>
                </c:pt>
                <c:pt idx="12757">
                  <c:v>0.0</c:v>
                </c:pt>
                <c:pt idx="12758">
                  <c:v>0.0</c:v>
                </c:pt>
                <c:pt idx="12759">
                  <c:v>0.0</c:v>
                </c:pt>
                <c:pt idx="12760">
                  <c:v>0.0</c:v>
                </c:pt>
                <c:pt idx="12761">
                  <c:v>0.0</c:v>
                </c:pt>
                <c:pt idx="12762">
                  <c:v>0.0</c:v>
                </c:pt>
                <c:pt idx="12763">
                  <c:v>0.0</c:v>
                </c:pt>
                <c:pt idx="12764">
                  <c:v>0.0</c:v>
                </c:pt>
                <c:pt idx="12765">
                  <c:v>0.0</c:v>
                </c:pt>
                <c:pt idx="12766">
                  <c:v>0.0</c:v>
                </c:pt>
                <c:pt idx="12767">
                  <c:v>0.0</c:v>
                </c:pt>
                <c:pt idx="12768">
                  <c:v>0.0</c:v>
                </c:pt>
                <c:pt idx="12769">
                  <c:v>0.0</c:v>
                </c:pt>
                <c:pt idx="12770">
                  <c:v>0.0</c:v>
                </c:pt>
                <c:pt idx="12771">
                  <c:v>0.0</c:v>
                </c:pt>
                <c:pt idx="12772">
                  <c:v>0.0</c:v>
                </c:pt>
                <c:pt idx="12773">
                  <c:v>0.0</c:v>
                </c:pt>
                <c:pt idx="12774">
                  <c:v>0.0</c:v>
                </c:pt>
                <c:pt idx="12775">
                  <c:v>0.0</c:v>
                </c:pt>
                <c:pt idx="12776">
                  <c:v>0.0</c:v>
                </c:pt>
                <c:pt idx="12777">
                  <c:v>0.0</c:v>
                </c:pt>
                <c:pt idx="12778">
                  <c:v>0.0</c:v>
                </c:pt>
                <c:pt idx="12779">
                  <c:v>0.0</c:v>
                </c:pt>
                <c:pt idx="12780">
                  <c:v>0.0</c:v>
                </c:pt>
                <c:pt idx="12781">
                  <c:v>0.0</c:v>
                </c:pt>
                <c:pt idx="12782">
                  <c:v>0.0</c:v>
                </c:pt>
                <c:pt idx="12783">
                  <c:v>0.0</c:v>
                </c:pt>
                <c:pt idx="12784">
                  <c:v>0.0</c:v>
                </c:pt>
                <c:pt idx="12785">
                  <c:v>0.0</c:v>
                </c:pt>
                <c:pt idx="12786">
                  <c:v>0.0</c:v>
                </c:pt>
                <c:pt idx="12787">
                  <c:v>0.0</c:v>
                </c:pt>
                <c:pt idx="12788">
                  <c:v>0.0</c:v>
                </c:pt>
                <c:pt idx="12789">
                  <c:v>0.0</c:v>
                </c:pt>
                <c:pt idx="12790">
                  <c:v>0.0</c:v>
                </c:pt>
                <c:pt idx="12791">
                  <c:v>0.0</c:v>
                </c:pt>
                <c:pt idx="12792">
                  <c:v>0.0</c:v>
                </c:pt>
                <c:pt idx="12793">
                  <c:v>0.0</c:v>
                </c:pt>
                <c:pt idx="12794">
                  <c:v>0.0</c:v>
                </c:pt>
                <c:pt idx="12795">
                  <c:v>0.0</c:v>
                </c:pt>
                <c:pt idx="12796">
                  <c:v>0.0</c:v>
                </c:pt>
                <c:pt idx="12797">
                  <c:v>0.0</c:v>
                </c:pt>
                <c:pt idx="12798">
                  <c:v>0.0</c:v>
                </c:pt>
                <c:pt idx="12799">
                  <c:v>0.0</c:v>
                </c:pt>
                <c:pt idx="12800">
                  <c:v>0.0</c:v>
                </c:pt>
                <c:pt idx="12801">
                  <c:v>0.0</c:v>
                </c:pt>
                <c:pt idx="12802">
                  <c:v>0.0</c:v>
                </c:pt>
                <c:pt idx="12803">
                  <c:v>0.0</c:v>
                </c:pt>
                <c:pt idx="12804">
                  <c:v>0.0</c:v>
                </c:pt>
                <c:pt idx="12805">
                  <c:v>0.0</c:v>
                </c:pt>
                <c:pt idx="12806">
                  <c:v>0.0</c:v>
                </c:pt>
                <c:pt idx="12807">
                  <c:v>0.0</c:v>
                </c:pt>
                <c:pt idx="12808">
                  <c:v>0.0</c:v>
                </c:pt>
                <c:pt idx="12809">
                  <c:v>0.0</c:v>
                </c:pt>
                <c:pt idx="12810">
                  <c:v>0.0</c:v>
                </c:pt>
                <c:pt idx="12811">
                  <c:v>0.0</c:v>
                </c:pt>
                <c:pt idx="12812">
                  <c:v>0.0</c:v>
                </c:pt>
                <c:pt idx="12813">
                  <c:v>0.0</c:v>
                </c:pt>
                <c:pt idx="12814">
                  <c:v>0.0</c:v>
                </c:pt>
                <c:pt idx="12815">
                  <c:v>0.0</c:v>
                </c:pt>
                <c:pt idx="12816">
                  <c:v>0.0</c:v>
                </c:pt>
                <c:pt idx="12817">
                  <c:v>0.0</c:v>
                </c:pt>
                <c:pt idx="12818">
                  <c:v>0.0</c:v>
                </c:pt>
                <c:pt idx="12819">
                  <c:v>0.0</c:v>
                </c:pt>
                <c:pt idx="12820">
                  <c:v>0.0</c:v>
                </c:pt>
                <c:pt idx="12821">
                  <c:v>0.0</c:v>
                </c:pt>
                <c:pt idx="12822">
                  <c:v>0.0</c:v>
                </c:pt>
                <c:pt idx="12823">
                  <c:v>0.0</c:v>
                </c:pt>
                <c:pt idx="12824">
                  <c:v>0.0</c:v>
                </c:pt>
                <c:pt idx="12825">
                  <c:v>0.0</c:v>
                </c:pt>
                <c:pt idx="12826">
                  <c:v>0.0</c:v>
                </c:pt>
                <c:pt idx="12827">
                  <c:v>0.0</c:v>
                </c:pt>
                <c:pt idx="12828">
                  <c:v>0.0</c:v>
                </c:pt>
                <c:pt idx="12829">
                  <c:v>0.0</c:v>
                </c:pt>
                <c:pt idx="12830">
                  <c:v>0.0</c:v>
                </c:pt>
                <c:pt idx="12831">
                  <c:v>0.0</c:v>
                </c:pt>
                <c:pt idx="12832">
                  <c:v>0.0</c:v>
                </c:pt>
                <c:pt idx="12833">
                  <c:v>0.0</c:v>
                </c:pt>
                <c:pt idx="12834">
                  <c:v>0.0</c:v>
                </c:pt>
                <c:pt idx="12835">
                  <c:v>0.0</c:v>
                </c:pt>
                <c:pt idx="12836">
                  <c:v>0.0</c:v>
                </c:pt>
                <c:pt idx="12837">
                  <c:v>0.0</c:v>
                </c:pt>
                <c:pt idx="12838">
                  <c:v>0.0</c:v>
                </c:pt>
                <c:pt idx="12839">
                  <c:v>0.0</c:v>
                </c:pt>
                <c:pt idx="12840">
                  <c:v>0.0</c:v>
                </c:pt>
                <c:pt idx="12841">
                  <c:v>0.0</c:v>
                </c:pt>
                <c:pt idx="12842">
                  <c:v>0.0</c:v>
                </c:pt>
                <c:pt idx="12843">
                  <c:v>0.0</c:v>
                </c:pt>
                <c:pt idx="12844">
                  <c:v>0.0</c:v>
                </c:pt>
                <c:pt idx="12845">
                  <c:v>0.0</c:v>
                </c:pt>
                <c:pt idx="12846">
                  <c:v>0.0</c:v>
                </c:pt>
                <c:pt idx="12847">
                  <c:v>0.0</c:v>
                </c:pt>
                <c:pt idx="12848">
                  <c:v>0.0</c:v>
                </c:pt>
                <c:pt idx="12849">
                  <c:v>0.0</c:v>
                </c:pt>
                <c:pt idx="12850">
                  <c:v>0.0</c:v>
                </c:pt>
                <c:pt idx="12851">
                  <c:v>0.0</c:v>
                </c:pt>
                <c:pt idx="12852">
                  <c:v>0.0</c:v>
                </c:pt>
                <c:pt idx="12853">
                  <c:v>0.0</c:v>
                </c:pt>
                <c:pt idx="12854">
                  <c:v>0.0</c:v>
                </c:pt>
                <c:pt idx="12855">
                  <c:v>0.0</c:v>
                </c:pt>
                <c:pt idx="12856">
                  <c:v>0.0</c:v>
                </c:pt>
                <c:pt idx="12857">
                  <c:v>0.0</c:v>
                </c:pt>
                <c:pt idx="12858">
                  <c:v>0.0</c:v>
                </c:pt>
                <c:pt idx="12859">
                  <c:v>0.0</c:v>
                </c:pt>
                <c:pt idx="12860">
                  <c:v>0.0</c:v>
                </c:pt>
                <c:pt idx="12861">
                  <c:v>0.0</c:v>
                </c:pt>
                <c:pt idx="12862">
                  <c:v>0.0</c:v>
                </c:pt>
                <c:pt idx="12863">
                  <c:v>0.0</c:v>
                </c:pt>
                <c:pt idx="12864">
                  <c:v>0.0</c:v>
                </c:pt>
                <c:pt idx="12865">
                  <c:v>0.0</c:v>
                </c:pt>
                <c:pt idx="12866">
                  <c:v>0.0</c:v>
                </c:pt>
                <c:pt idx="12867">
                  <c:v>0.0</c:v>
                </c:pt>
                <c:pt idx="12868">
                  <c:v>0.0</c:v>
                </c:pt>
                <c:pt idx="12869">
                  <c:v>0.0</c:v>
                </c:pt>
                <c:pt idx="12870">
                  <c:v>0.0</c:v>
                </c:pt>
                <c:pt idx="12871">
                  <c:v>0.0</c:v>
                </c:pt>
                <c:pt idx="12872">
                  <c:v>0.0</c:v>
                </c:pt>
                <c:pt idx="12873">
                  <c:v>0.0</c:v>
                </c:pt>
                <c:pt idx="12874">
                  <c:v>0.0</c:v>
                </c:pt>
                <c:pt idx="12875">
                  <c:v>0.0</c:v>
                </c:pt>
                <c:pt idx="12876">
                  <c:v>0.0</c:v>
                </c:pt>
                <c:pt idx="12877">
                  <c:v>0.0</c:v>
                </c:pt>
                <c:pt idx="12878">
                  <c:v>0.0</c:v>
                </c:pt>
                <c:pt idx="12879">
                  <c:v>0.0</c:v>
                </c:pt>
                <c:pt idx="12880">
                  <c:v>0.0</c:v>
                </c:pt>
                <c:pt idx="12881">
                  <c:v>0.0</c:v>
                </c:pt>
                <c:pt idx="12882">
                  <c:v>0.0</c:v>
                </c:pt>
                <c:pt idx="12883">
                  <c:v>0.0</c:v>
                </c:pt>
                <c:pt idx="12884">
                  <c:v>0.0</c:v>
                </c:pt>
                <c:pt idx="12885">
                  <c:v>0.0</c:v>
                </c:pt>
                <c:pt idx="12886">
                  <c:v>0.0</c:v>
                </c:pt>
                <c:pt idx="12887">
                  <c:v>0.0</c:v>
                </c:pt>
                <c:pt idx="12888">
                  <c:v>0.0</c:v>
                </c:pt>
                <c:pt idx="12889">
                  <c:v>0.0</c:v>
                </c:pt>
                <c:pt idx="12890">
                  <c:v>0.0</c:v>
                </c:pt>
                <c:pt idx="12891">
                  <c:v>0.0</c:v>
                </c:pt>
                <c:pt idx="12892">
                  <c:v>0.0</c:v>
                </c:pt>
                <c:pt idx="12893">
                  <c:v>0.0</c:v>
                </c:pt>
                <c:pt idx="12894">
                  <c:v>0.0</c:v>
                </c:pt>
                <c:pt idx="12895">
                  <c:v>0.0</c:v>
                </c:pt>
                <c:pt idx="12896">
                  <c:v>0.0</c:v>
                </c:pt>
                <c:pt idx="12897">
                  <c:v>0.0</c:v>
                </c:pt>
                <c:pt idx="12898">
                  <c:v>0.0</c:v>
                </c:pt>
                <c:pt idx="12899">
                  <c:v>0.0</c:v>
                </c:pt>
                <c:pt idx="12900">
                  <c:v>0.0</c:v>
                </c:pt>
                <c:pt idx="12901">
                  <c:v>0.0</c:v>
                </c:pt>
                <c:pt idx="12902">
                  <c:v>0.0</c:v>
                </c:pt>
                <c:pt idx="12903">
                  <c:v>0.0</c:v>
                </c:pt>
                <c:pt idx="12904">
                  <c:v>0.0</c:v>
                </c:pt>
                <c:pt idx="12905">
                  <c:v>0.0</c:v>
                </c:pt>
                <c:pt idx="12906">
                  <c:v>0.0</c:v>
                </c:pt>
                <c:pt idx="12907">
                  <c:v>0.0</c:v>
                </c:pt>
                <c:pt idx="12908">
                  <c:v>0.0</c:v>
                </c:pt>
                <c:pt idx="12909">
                  <c:v>0.0</c:v>
                </c:pt>
                <c:pt idx="12910">
                  <c:v>0.0</c:v>
                </c:pt>
                <c:pt idx="12911">
                  <c:v>0.0</c:v>
                </c:pt>
                <c:pt idx="12912">
                  <c:v>0.0</c:v>
                </c:pt>
                <c:pt idx="12913">
                  <c:v>0.0</c:v>
                </c:pt>
                <c:pt idx="12914">
                  <c:v>0.0</c:v>
                </c:pt>
                <c:pt idx="12915">
                  <c:v>0.0</c:v>
                </c:pt>
                <c:pt idx="12916">
                  <c:v>0.0</c:v>
                </c:pt>
                <c:pt idx="12917">
                  <c:v>0.0</c:v>
                </c:pt>
                <c:pt idx="12918">
                  <c:v>0.0</c:v>
                </c:pt>
                <c:pt idx="12919">
                  <c:v>0.0</c:v>
                </c:pt>
                <c:pt idx="12920">
                  <c:v>0.0</c:v>
                </c:pt>
                <c:pt idx="12921">
                  <c:v>0.0</c:v>
                </c:pt>
                <c:pt idx="12922">
                  <c:v>0.0</c:v>
                </c:pt>
                <c:pt idx="12923">
                  <c:v>0.0</c:v>
                </c:pt>
                <c:pt idx="12924">
                  <c:v>0.0</c:v>
                </c:pt>
                <c:pt idx="12925">
                  <c:v>0.0</c:v>
                </c:pt>
                <c:pt idx="12926">
                  <c:v>0.0</c:v>
                </c:pt>
                <c:pt idx="12927">
                  <c:v>0.0</c:v>
                </c:pt>
                <c:pt idx="12928">
                  <c:v>0.0</c:v>
                </c:pt>
                <c:pt idx="12929">
                  <c:v>0.0</c:v>
                </c:pt>
                <c:pt idx="12930">
                  <c:v>0.0</c:v>
                </c:pt>
                <c:pt idx="12931">
                  <c:v>0.0</c:v>
                </c:pt>
                <c:pt idx="12932">
                  <c:v>0.0</c:v>
                </c:pt>
                <c:pt idx="12933">
                  <c:v>0.0</c:v>
                </c:pt>
                <c:pt idx="12934">
                  <c:v>0.0</c:v>
                </c:pt>
                <c:pt idx="12935">
                  <c:v>0.0</c:v>
                </c:pt>
                <c:pt idx="12936">
                  <c:v>0.0</c:v>
                </c:pt>
                <c:pt idx="12937">
                  <c:v>0.0</c:v>
                </c:pt>
                <c:pt idx="12938">
                  <c:v>0.0</c:v>
                </c:pt>
                <c:pt idx="12939">
                  <c:v>0.0</c:v>
                </c:pt>
                <c:pt idx="12940">
                  <c:v>0.0</c:v>
                </c:pt>
                <c:pt idx="12941">
                  <c:v>0.0</c:v>
                </c:pt>
                <c:pt idx="12942">
                  <c:v>0.0</c:v>
                </c:pt>
                <c:pt idx="12943">
                  <c:v>0.0</c:v>
                </c:pt>
                <c:pt idx="12944">
                  <c:v>0.0</c:v>
                </c:pt>
                <c:pt idx="12945">
                  <c:v>0.0</c:v>
                </c:pt>
                <c:pt idx="12946">
                  <c:v>0.0</c:v>
                </c:pt>
                <c:pt idx="12947">
                  <c:v>0.0</c:v>
                </c:pt>
                <c:pt idx="12948">
                  <c:v>0.0</c:v>
                </c:pt>
                <c:pt idx="12949">
                  <c:v>0.0</c:v>
                </c:pt>
                <c:pt idx="12950">
                  <c:v>0.0</c:v>
                </c:pt>
                <c:pt idx="12951">
                  <c:v>0.0</c:v>
                </c:pt>
                <c:pt idx="12952">
                  <c:v>0.0</c:v>
                </c:pt>
                <c:pt idx="12953">
                  <c:v>0.0</c:v>
                </c:pt>
                <c:pt idx="12954">
                  <c:v>0.0</c:v>
                </c:pt>
                <c:pt idx="12955">
                  <c:v>0.0</c:v>
                </c:pt>
                <c:pt idx="12956">
                  <c:v>0.0</c:v>
                </c:pt>
                <c:pt idx="12957">
                  <c:v>0.0</c:v>
                </c:pt>
                <c:pt idx="12958">
                  <c:v>0.0</c:v>
                </c:pt>
                <c:pt idx="12959">
                  <c:v>0.0</c:v>
                </c:pt>
                <c:pt idx="12960">
                  <c:v>0.0</c:v>
                </c:pt>
                <c:pt idx="12961">
                  <c:v>0.0</c:v>
                </c:pt>
                <c:pt idx="12962">
                  <c:v>0.0</c:v>
                </c:pt>
                <c:pt idx="12963">
                  <c:v>0.0</c:v>
                </c:pt>
                <c:pt idx="12964">
                  <c:v>0.0</c:v>
                </c:pt>
                <c:pt idx="12965">
                  <c:v>0.0</c:v>
                </c:pt>
                <c:pt idx="12966">
                  <c:v>0.0</c:v>
                </c:pt>
                <c:pt idx="12967">
                  <c:v>0.0</c:v>
                </c:pt>
                <c:pt idx="12968">
                  <c:v>0.0</c:v>
                </c:pt>
                <c:pt idx="12969">
                  <c:v>0.0</c:v>
                </c:pt>
                <c:pt idx="12970">
                  <c:v>0.0</c:v>
                </c:pt>
                <c:pt idx="12971">
                  <c:v>0.0</c:v>
                </c:pt>
                <c:pt idx="12972">
                  <c:v>0.0</c:v>
                </c:pt>
                <c:pt idx="12973">
                  <c:v>0.0</c:v>
                </c:pt>
                <c:pt idx="12974">
                  <c:v>0.0</c:v>
                </c:pt>
                <c:pt idx="12975">
                  <c:v>0.0</c:v>
                </c:pt>
                <c:pt idx="12976">
                  <c:v>0.0</c:v>
                </c:pt>
                <c:pt idx="12977">
                  <c:v>0.0</c:v>
                </c:pt>
                <c:pt idx="12978">
                  <c:v>0.0</c:v>
                </c:pt>
                <c:pt idx="12979">
                  <c:v>0.0</c:v>
                </c:pt>
                <c:pt idx="12980">
                  <c:v>0.0</c:v>
                </c:pt>
                <c:pt idx="12981">
                  <c:v>0.0</c:v>
                </c:pt>
                <c:pt idx="12982">
                  <c:v>0.0</c:v>
                </c:pt>
                <c:pt idx="12983">
                  <c:v>0.0</c:v>
                </c:pt>
                <c:pt idx="12984">
                  <c:v>0.0</c:v>
                </c:pt>
                <c:pt idx="12985">
                  <c:v>0.0</c:v>
                </c:pt>
                <c:pt idx="12986">
                  <c:v>0.0</c:v>
                </c:pt>
                <c:pt idx="12987">
                  <c:v>0.0</c:v>
                </c:pt>
                <c:pt idx="12988">
                  <c:v>0.0</c:v>
                </c:pt>
                <c:pt idx="12989">
                  <c:v>0.0</c:v>
                </c:pt>
                <c:pt idx="12990">
                  <c:v>0.0</c:v>
                </c:pt>
                <c:pt idx="12991">
                  <c:v>0.0</c:v>
                </c:pt>
                <c:pt idx="12992">
                  <c:v>0.0</c:v>
                </c:pt>
                <c:pt idx="12993">
                  <c:v>0.0</c:v>
                </c:pt>
                <c:pt idx="12994">
                  <c:v>0.0</c:v>
                </c:pt>
                <c:pt idx="12995">
                  <c:v>0.0</c:v>
                </c:pt>
                <c:pt idx="12996">
                  <c:v>0.0</c:v>
                </c:pt>
                <c:pt idx="12997">
                  <c:v>0.0</c:v>
                </c:pt>
                <c:pt idx="12998">
                  <c:v>0.0</c:v>
                </c:pt>
                <c:pt idx="12999">
                  <c:v>0.0</c:v>
                </c:pt>
                <c:pt idx="13000">
                  <c:v>0.0</c:v>
                </c:pt>
                <c:pt idx="13001">
                  <c:v>0.0</c:v>
                </c:pt>
                <c:pt idx="13002">
                  <c:v>0.0</c:v>
                </c:pt>
                <c:pt idx="13003">
                  <c:v>0.0</c:v>
                </c:pt>
                <c:pt idx="13004">
                  <c:v>0.0</c:v>
                </c:pt>
                <c:pt idx="13005">
                  <c:v>0.0</c:v>
                </c:pt>
                <c:pt idx="13006">
                  <c:v>0.0</c:v>
                </c:pt>
                <c:pt idx="13007">
                  <c:v>0.0</c:v>
                </c:pt>
                <c:pt idx="13008">
                  <c:v>0.0</c:v>
                </c:pt>
                <c:pt idx="13009">
                  <c:v>0.0</c:v>
                </c:pt>
                <c:pt idx="13010">
                  <c:v>0.0</c:v>
                </c:pt>
                <c:pt idx="13011">
                  <c:v>0.0</c:v>
                </c:pt>
                <c:pt idx="13012">
                  <c:v>0.0</c:v>
                </c:pt>
                <c:pt idx="13013">
                  <c:v>0.0</c:v>
                </c:pt>
                <c:pt idx="13014">
                  <c:v>0.0</c:v>
                </c:pt>
                <c:pt idx="13015">
                  <c:v>0.0</c:v>
                </c:pt>
                <c:pt idx="13016">
                  <c:v>0.0</c:v>
                </c:pt>
                <c:pt idx="13017">
                  <c:v>0.0</c:v>
                </c:pt>
                <c:pt idx="13018">
                  <c:v>0.0</c:v>
                </c:pt>
                <c:pt idx="13019">
                  <c:v>0.0</c:v>
                </c:pt>
                <c:pt idx="13020">
                  <c:v>0.0</c:v>
                </c:pt>
                <c:pt idx="13021">
                  <c:v>0.0</c:v>
                </c:pt>
                <c:pt idx="13022">
                  <c:v>0.0</c:v>
                </c:pt>
                <c:pt idx="13023">
                  <c:v>0.0</c:v>
                </c:pt>
                <c:pt idx="13024">
                  <c:v>0.0</c:v>
                </c:pt>
                <c:pt idx="13025">
                  <c:v>0.0</c:v>
                </c:pt>
                <c:pt idx="13026">
                  <c:v>0.0</c:v>
                </c:pt>
                <c:pt idx="13027">
                  <c:v>0.0</c:v>
                </c:pt>
                <c:pt idx="13028">
                  <c:v>0.0</c:v>
                </c:pt>
                <c:pt idx="13029">
                  <c:v>0.0</c:v>
                </c:pt>
                <c:pt idx="13030">
                  <c:v>0.0</c:v>
                </c:pt>
                <c:pt idx="13031">
                  <c:v>0.0</c:v>
                </c:pt>
                <c:pt idx="13032">
                  <c:v>0.0</c:v>
                </c:pt>
                <c:pt idx="13033">
                  <c:v>0.0</c:v>
                </c:pt>
                <c:pt idx="13034">
                  <c:v>0.0</c:v>
                </c:pt>
                <c:pt idx="13035">
                  <c:v>0.0</c:v>
                </c:pt>
                <c:pt idx="13036">
                  <c:v>0.0</c:v>
                </c:pt>
                <c:pt idx="13037">
                  <c:v>0.0</c:v>
                </c:pt>
                <c:pt idx="13038">
                  <c:v>0.0</c:v>
                </c:pt>
                <c:pt idx="13039">
                  <c:v>0.0</c:v>
                </c:pt>
                <c:pt idx="13040">
                  <c:v>0.0</c:v>
                </c:pt>
                <c:pt idx="13041">
                  <c:v>0.0</c:v>
                </c:pt>
                <c:pt idx="13042">
                  <c:v>0.0</c:v>
                </c:pt>
                <c:pt idx="13043">
                  <c:v>0.0</c:v>
                </c:pt>
                <c:pt idx="13044">
                  <c:v>0.0</c:v>
                </c:pt>
                <c:pt idx="13045">
                  <c:v>0.0</c:v>
                </c:pt>
                <c:pt idx="13046">
                  <c:v>0.0</c:v>
                </c:pt>
                <c:pt idx="13047">
                  <c:v>0.0</c:v>
                </c:pt>
                <c:pt idx="13048">
                  <c:v>0.0</c:v>
                </c:pt>
                <c:pt idx="13049">
                  <c:v>0.0</c:v>
                </c:pt>
                <c:pt idx="13050">
                  <c:v>0.0</c:v>
                </c:pt>
                <c:pt idx="13051">
                  <c:v>0.0</c:v>
                </c:pt>
                <c:pt idx="13052">
                  <c:v>0.0</c:v>
                </c:pt>
                <c:pt idx="13053">
                  <c:v>0.0</c:v>
                </c:pt>
                <c:pt idx="13054">
                  <c:v>0.0</c:v>
                </c:pt>
                <c:pt idx="13055">
                  <c:v>0.0</c:v>
                </c:pt>
                <c:pt idx="13056">
                  <c:v>0.0</c:v>
                </c:pt>
                <c:pt idx="13057">
                  <c:v>0.0</c:v>
                </c:pt>
                <c:pt idx="13058">
                  <c:v>0.0</c:v>
                </c:pt>
                <c:pt idx="13059">
                  <c:v>0.0</c:v>
                </c:pt>
                <c:pt idx="13060">
                  <c:v>0.0</c:v>
                </c:pt>
                <c:pt idx="13061">
                  <c:v>0.0</c:v>
                </c:pt>
                <c:pt idx="13062">
                  <c:v>0.0</c:v>
                </c:pt>
                <c:pt idx="13063">
                  <c:v>0.0</c:v>
                </c:pt>
                <c:pt idx="13064">
                  <c:v>0.0</c:v>
                </c:pt>
                <c:pt idx="13065">
                  <c:v>0.0</c:v>
                </c:pt>
                <c:pt idx="13066">
                  <c:v>0.0</c:v>
                </c:pt>
                <c:pt idx="13067">
                  <c:v>0.0</c:v>
                </c:pt>
                <c:pt idx="13068">
                  <c:v>0.0</c:v>
                </c:pt>
                <c:pt idx="13069">
                  <c:v>0.0</c:v>
                </c:pt>
                <c:pt idx="13070">
                  <c:v>0.0</c:v>
                </c:pt>
                <c:pt idx="13071">
                  <c:v>0.0</c:v>
                </c:pt>
                <c:pt idx="13072">
                  <c:v>0.0</c:v>
                </c:pt>
                <c:pt idx="13073">
                  <c:v>0.0</c:v>
                </c:pt>
                <c:pt idx="13074">
                  <c:v>0.0</c:v>
                </c:pt>
                <c:pt idx="13075">
                  <c:v>0.0</c:v>
                </c:pt>
                <c:pt idx="13076">
                  <c:v>0.0</c:v>
                </c:pt>
                <c:pt idx="13077">
                  <c:v>0.0</c:v>
                </c:pt>
                <c:pt idx="13078">
                  <c:v>0.0</c:v>
                </c:pt>
                <c:pt idx="13079">
                  <c:v>0.0</c:v>
                </c:pt>
                <c:pt idx="13080">
                  <c:v>0.0</c:v>
                </c:pt>
                <c:pt idx="13081">
                  <c:v>0.0</c:v>
                </c:pt>
                <c:pt idx="13082">
                  <c:v>0.0</c:v>
                </c:pt>
                <c:pt idx="13083">
                  <c:v>0.0</c:v>
                </c:pt>
                <c:pt idx="13084">
                  <c:v>0.0</c:v>
                </c:pt>
                <c:pt idx="13085">
                  <c:v>0.0</c:v>
                </c:pt>
                <c:pt idx="13086">
                  <c:v>0.0</c:v>
                </c:pt>
                <c:pt idx="13087">
                  <c:v>0.0</c:v>
                </c:pt>
                <c:pt idx="13088">
                  <c:v>0.0</c:v>
                </c:pt>
                <c:pt idx="13089">
                  <c:v>0.0</c:v>
                </c:pt>
                <c:pt idx="13090">
                  <c:v>0.0</c:v>
                </c:pt>
                <c:pt idx="13091">
                  <c:v>0.0</c:v>
                </c:pt>
                <c:pt idx="13092">
                  <c:v>0.0</c:v>
                </c:pt>
                <c:pt idx="13093">
                  <c:v>0.0</c:v>
                </c:pt>
                <c:pt idx="13094">
                  <c:v>0.0</c:v>
                </c:pt>
                <c:pt idx="13095">
                  <c:v>0.0</c:v>
                </c:pt>
                <c:pt idx="13096">
                  <c:v>0.0</c:v>
                </c:pt>
                <c:pt idx="13097">
                  <c:v>0.0</c:v>
                </c:pt>
                <c:pt idx="13098">
                  <c:v>0.0</c:v>
                </c:pt>
                <c:pt idx="13099">
                  <c:v>0.0</c:v>
                </c:pt>
                <c:pt idx="13100">
                  <c:v>0.0</c:v>
                </c:pt>
                <c:pt idx="13101">
                  <c:v>0.0</c:v>
                </c:pt>
                <c:pt idx="13102">
                  <c:v>0.0</c:v>
                </c:pt>
                <c:pt idx="13103">
                  <c:v>0.0</c:v>
                </c:pt>
                <c:pt idx="13104">
                  <c:v>0.0</c:v>
                </c:pt>
                <c:pt idx="13105">
                  <c:v>0.0</c:v>
                </c:pt>
                <c:pt idx="13106">
                  <c:v>0.0</c:v>
                </c:pt>
                <c:pt idx="13107">
                  <c:v>0.0</c:v>
                </c:pt>
                <c:pt idx="13108">
                  <c:v>0.0</c:v>
                </c:pt>
                <c:pt idx="13109">
                  <c:v>0.0</c:v>
                </c:pt>
                <c:pt idx="13110">
                  <c:v>0.0</c:v>
                </c:pt>
                <c:pt idx="13111">
                  <c:v>0.0</c:v>
                </c:pt>
                <c:pt idx="13112">
                  <c:v>0.0</c:v>
                </c:pt>
                <c:pt idx="13113">
                  <c:v>0.0</c:v>
                </c:pt>
                <c:pt idx="13114">
                  <c:v>0.0</c:v>
                </c:pt>
                <c:pt idx="13115">
                  <c:v>0.0</c:v>
                </c:pt>
                <c:pt idx="13116">
                  <c:v>0.0</c:v>
                </c:pt>
                <c:pt idx="13117">
                  <c:v>0.0</c:v>
                </c:pt>
                <c:pt idx="13118">
                  <c:v>0.0</c:v>
                </c:pt>
                <c:pt idx="13119">
                  <c:v>0.0</c:v>
                </c:pt>
                <c:pt idx="13120">
                  <c:v>0.0</c:v>
                </c:pt>
                <c:pt idx="13121">
                  <c:v>0.0</c:v>
                </c:pt>
                <c:pt idx="13122">
                  <c:v>0.0</c:v>
                </c:pt>
                <c:pt idx="13123">
                  <c:v>0.0</c:v>
                </c:pt>
                <c:pt idx="13124">
                  <c:v>0.0</c:v>
                </c:pt>
                <c:pt idx="13125">
                  <c:v>0.0</c:v>
                </c:pt>
                <c:pt idx="13126">
                  <c:v>0.0</c:v>
                </c:pt>
                <c:pt idx="13127">
                  <c:v>0.0</c:v>
                </c:pt>
                <c:pt idx="13128">
                  <c:v>0.0</c:v>
                </c:pt>
                <c:pt idx="13129">
                  <c:v>0.0</c:v>
                </c:pt>
                <c:pt idx="13130">
                  <c:v>0.0</c:v>
                </c:pt>
                <c:pt idx="13131">
                  <c:v>0.0</c:v>
                </c:pt>
                <c:pt idx="13132">
                  <c:v>0.0</c:v>
                </c:pt>
                <c:pt idx="13133">
                  <c:v>0.0</c:v>
                </c:pt>
                <c:pt idx="13134">
                  <c:v>0.0</c:v>
                </c:pt>
                <c:pt idx="13135">
                  <c:v>0.0</c:v>
                </c:pt>
                <c:pt idx="13136">
                  <c:v>0.0</c:v>
                </c:pt>
                <c:pt idx="13137">
                  <c:v>0.0</c:v>
                </c:pt>
                <c:pt idx="13138">
                  <c:v>0.0</c:v>
                </c:pt>
                <c:pt idx="13139">
                  <c:v>0.0</c:v>
                </c:pt>
                <c:pt idx="13140">
                  <c:v>0.0</c:v>
                </c:pt>
                <c:pt idx="13141">
                  <c:v>0.0</c:v>
                </c:pt>
                <c:pt idx="13142">
                  <c:v>0.0</c:v>
                </c:pt>
                <c:pt idx="13143">
                  <c:v>0.0</c:v>
                </c:pt>
                <c:pt idx="13144">
                  <c:v>0.0</c:v>
                </c:pt>
                <c:pt idx="13145">
                  <c:v>0.0</c:v>
                </c:pt>
                <c:pt idx="13146">
                  <c:v>0.0</c:v>
                </c:pt>
                <c:pt idx="13147">
                  <c:v>0.0</c:v>
                </c:pt>
                <c:pt idx="13148">
                  <c:v>0.0</c:v>
                </c:pt>
                <c:pt idx="13149">
                  <c:v>0.0</c:v>
                </c:pt>
                <c:pt idx="13150">
                  <c:v>0.0</c:v>
                </c:pt>
                <c:pt idx="13151">
                  <c:v>0.0</c:v>
                </c:pt>
                <c:pt idx="13152">
                  <c:v>0.0</c:v>
                </c:pt>
                <c:pt idx="13153">
                  <c:v>0.0</c:v>
                </c:pt>
                <c:pt idx="13154">
                  <c:v>0.0</c:v>
                </c:pt>
                <c:pt idx="13155">
                  <c:v>0.0</c:v>
                </c:pt>
                <c:pt idx="13156">
                  <c:v>0.0</c:v>
                </c:pt>
                <c:pt idx="13157">
                  <c:v>0.0</c:v>
                </c:pt>
                <c:pt idx="13158">
                  <c:v>0.0</c:v>
                </c:pt>
                <c:pt idx="13159">
                  <c:v>0.0</c:v>
                </c:pt>
                <c:pt idx="13160">
                  <c:v>0.0</c:v>
                </c:pt>
                <c:pt idx="13161">
                  <c:v>0.0</c:v>
                </c:pt>
                <c:pt idx="13162">
                  <c:v>0.0</c:v>
                </c:pt>
                <c:pt idx="13163">
                  <c:v>0.0</c:v>
                </c:pt>
                <c:pt idx="13164">
                  <c:v>0.0</c:v>
                </c:pt>
                <c:pt idx="13165">
                  <c:v>0.0</c:v>
                </c:pt>
                <c:pt idx="13166">
                  <c:v>0.0</c:v>
                </c:pt>
                <c:pt idx="13167">
                  <c:v>0.0</c:v>
                </c:pt>
                <c:pt idx="13168">
                  <c:v>0.0</c:v>
                </c:pt>
                <c:pt idx="13169">
                  <c:v>0.0</c:v>
                </c:pt>
                <c:pt idx="13170">
                  <c:v>0.0</c:v>
                </c:pt>
                <c:pt idx="13171">
                  <c:v>0.0</c:v>
                </c:pt>
                <c:pt idx="13172">
                  <c:v>0.0</c:v>
                </c:pt>
                <c:pt idx="13173">
                  <c:v>0.0</c:v>
                </c:pt>
                <c:pt idx="13174">
                  <c:v>0.0</c:v>
                </c:pt>
                <c:pt idx="13175">
                  <c:v>0.0</c:v>
                </c:pt>
                <c:pt idx="13176">
                  <c:v>0.0</c:v>
                </c:pt>
                <c:pt idx="13177">
                  <c:v>0.0</c:v>
                </c:pt>
                <c:pt idx="13178">
                  <c:v>0.0</c:v>
                </c:pt>
                <c:pt idx="13179">
                  <c:v>0.0</c:v>
                </c:pt>
                <c:pt idx="13180">
                  <c:v>0.0</c:v>
                </c:pt>
                <c:pt idx="13181">
                  <c:v>0.0</c:v>
                </c:pt>
                <c:pt idx="13182">
                  <c:v>0.0</c:v>
                </c:pt>
                <c:pt idx="13183">
                  <c:v>0.0</c:v>
                </c:pt>
                <c:pt idx="13184">
                  <c:v>0.0</c:v>
                </c:pt>
                <c:pt idx="13185">
                  <c:v>0.0</c:v>
                </c:pt>
                <c:pt idx="13186">
                  <c:v>0.0</c:v>
                </c:pt>
                <c:pt idx="13187">
                  <c:v>0.0</c:v>
                </c:pt>
                <c:pt idx="13188">
                  <c:v>0.0</c:v>
                </c:pt>
                <c:pt idx="13189">
                  <c:v>0.0</c:v>
                </c:pt>
                <c:pt idx="13190">
                  <c:v>0.0</c:v>
                </c:pt>
                <c:pt idx="13191">
                  <c:v>0.0</c:v>
                </c:pt>
                <c:pt idx="13192">
                  <c:v>0.0</c:v>
                </c:pt>
                <c:pt idx="13193">
                  <c:v>0.0</c:v>
                </c:pt>
                <c:pt idx="13194">
                  <c:v>0.0</c:v>
                </c:pt>
                <c:pt idx="13195">
                  <c:v>0.0</c:v>
                </c:pt>
                <c:pt idx="13196">
                  <c:v>0.0</c:v>
                </c:pt>
                <c:pt idx="13197">
                  <c:v>0.0</c:v>
                </c:pt>
                <c:pt idx="13198">
                  <c:v>0.0</c:v>
                </c:pt>
                <c:pt idx="13199">
                  <c:v>0.0</c:v>
                </c:pt>
                <c:pt idx="13200">
                  <c:v>0.0</c:v>
                </c:pt>
                <c:pt idx="13201">
                  <c:v>0.0</c:v>
                </c:pt>
                <c:pt idx="13202">
                  <c:v>0.0</c:v>
                </c:pt>
                <c:pt idx="13203">
                  <c:v>0.0</c:v>
                </c:pt>
                <c:pt idx="13204">
                  <c:v>0.0</c:v>
                </c:pt>
                <c:pt idx="13205">
                  <c:v>0.0</c:v>
                </c:pt>
                <c:pt idx="13206">
                  <c:v>0.0</c:v>
                </c:pt>
                <c:pt idx="13207">
                  <c:v>0.0</c:v>
                </c:pt>
                <c:pt idx="13208">
                  <c:v>0.0</c:v>
                </c:pt>
                <c:pt idx="13209">
                  <c:v>0.0</c:v>
                </c:pt>
                <c:pt idx="13210">
                  <c:v>0.0</c:v>
                </c:pt>
                <c:pt idx="13211">
                  <c:v>0.0</c:v>
                </c:pt>
                <c:pt idx="13212">
                  <c:v>0.0</c:v>
                </c:pt>
                <c:pt idx="13213">
                  <c:v>0.0</c:v>
                </c:pt>
                <c:pt idx="13214">
                  <c:v>0.0</c:v>
                </c:pt>
                <c:pt idx="13215">
                  <c:v>0.0</c:v>
                </c:pt>
                <c:pt idx="13216">
                  <c:v>0.0</c:v>
                </c:pt>
                <c:pt idx="13217">
                  <c:v>0.0</c:v>
                </c:pt>
                <c:pt idx="13218">
                  <c:v>0.0</c:v>
                </c:pt>
                <c:pt idx="13219">
                  <c:v>0.0</c:v>
                </c:pt>
                <c:pt idx="13220">
                  <c:v>0.0</c:v>
                </c:pt>
                <c:pt idx="13221">
                  <c:v>0.0</c:v>
                </c:pt>
                <c:pt idx="13222">
                  <c:v>0.0</c:v>
                </c:pt>
                <c:pt idx="13223">
                  <c:v>0.0</c:v>
                </c:pt>
                <c:pt idx="13224">
                  <c:v>0.0</c:v>
                </c:pt>
                <c:pt idx="13225">
                  <c:v>0.0</c:v>
                </c:pt>
                <c:pt idx="13226">
                  <c:v>0.0</c:v>
                </c:pt>
                <c:pt idx="13227">
                  <c:v>0.0</c:v>
                </c:pt>
                <c:pt idx="13228">
                  <c:v>0.0</c:v>
                </c:pt>
                <c:pt idx="13229">
                  <c:v>0.0</c:v>
                </c:pt>
                <c:pt idx="13230">
                  <c:v>0.0</c:v>
                </c:pt>
                <c:pt idx="13231">
                  <c:v>0.0</c:v>
                </c:pt>
                <c:pt idx="13232">
                  <c:v>0.0</c:v>
                </c:pt>
                <c:pt idx="13233">
                  <c:v>0.0</c:v>
                </c:pt>
                <c:pt idx="13234">
                  <c:v>0.0</c:v>
                </c:pt>
                <c:pt idx="13235">
                  <c:v>0.0</c:v>
                </c:pt>
                <c:pt idx="13236">
                  <c:v>0.0</c:v>
                </c:pt>
                <c:pt idx="13237">
                  <c:v>0.0</c:v>
                </c:pt>
                <c:pt idx="13238">
                  <c:v>0.0</c:v>
                </c:pt>
                <c:pt idx="13239">
                  <c:v>0.0</c:v>
                </c:pt>
                <c:pt idx="13240">
                  <c:v>0.0</c:v>
                </c:pt>
                <c:pt idx="13241">
                  <c:v>0.0</c:v>
                </c:pt>
                <c:pt idx="13242">
                  <c:v>0.0</c:v>
                </c:pt>
                <c:pt idx="13243">
                  <c:v>0.0</c:v>
                </c:pt>
                <c:pt idx="13244">
                  <c:v>0.0</c:v>
                </c:pt>
                <c:pt idx="13245">
                  <c:v>0.0</c:v>
                </c:pt>
                <c:pt idx="13246">
                  <c:v>0.0</c:v>
                </c:pt>
                <c:pt idx="13247">
                  <c:v>0.0</c:v>
                </c:pt>
                <c:pt idx="13248">
                  <c:v>0.0</c:v>
                </c:pt>
                <c:pt idx="13249">
                  <c:v>0.0</c:v>
                </c:pt>
                <c:pt idx="13250">
                  <c:v>0.0</c:v>
                </c:pt>
                <c:pt idx="13251">
                  <c:v>0.0</c:v>
                </c:pt>
                <c:pt idx="13252">
                  <c:v>0.0</c:v>
                </c:pt>
                <c:pt idx="13253">
                  <c:v>0.0</c:v>
                </c:pt>
                <c:pt idx="13254">
                  <c:v>0.0</c:v>
                </c:pt>
                <c:pt idx="13255">
                  <c:v>0.0</c:v>
                </c:pt>
                <c:pt idx="13256">
                  <c:v>0.0</c:v>
                </c:pt>
                <c:pt idx="13257">
                  <c:v>0.0</c:v>
                </c:pt>
                <c:pt idx="13258">
                  <c:v>0.0</c:v>
                </c:pt>
                <c:pt idx="13259">
                  <c:v>0.0</c:v>
                </c:pt>
                <c:pt idx="13260">
                  <c:v>0.0</c:v>
                </c:pt>
                <c:pt idx="13261">
                  <c:v>0.0</c:v>
                </c:pt>
                <c:pt idx="13262">
                  <c:v>0.0</c:v>
                </c:pt>
                <c:pt idx="13263">
                  <c:v>0.0</c:v>
                </c:pt>
                <c:pt idx="13264">
                  <c:v>0.0</c:v>
                </c:pt>
                <c:pt idx="13265">
                  <c:v>0.0</c:v>
                </c:pt>
                <c:pt idx="13266">
                  <c:v>0.0</c:v>
                </c:pt>
                <c:pt idx="13267">
                  <c:v>0.0</c:v>
                </c:pt>
                <c:pt idx="13268">
                  <c:v>0.0</c:v>
                </c:pt>
                <c:pt idx="13269">
                  <c:v>0.0</c:v>
                </c:pt>
                <c:pt idx="13270">
                  <c:v>0.0</c:v>
                </c:pt>
                <c:pt idx="13271">
                  <c:v>0.0</c:v>
                </c:pt>
                <c:pt idx="13272">
                  <c:v>0.0</c:v>
                </c:pt>
                <c:pt idx="13273">
                  <c:v>0.0</c:v>
                </c:pt>
                <c:pt idx="13274">
                  <c:v>0.0</c:v>
                </c:pt>
                <c:pt idx="13275">
                  <c:v>0.0</c:v>
                </c:pt>
                <c:pt idx="13276">
                  <c:v>0.0</c:v>
                </c:pt>
                <c:pt idx="13277">
                  <c:v>0.0</c:v>
                </c:pt>
                <c:pt idx="13278">
                  <c:v>0.0</c:v>
                </c:pt>
                <c:pt idx="13279">
                  <c:v>0.0</c:v>
                </c:pt>
                <c:pt idx="13280">
                  <c:v>0.0</c:v>
                </c:pt>
                <c:pt idx="13281">
                  <c:v>0.0</c:v>
                </c:pt>
                <c:pt idx="13282">
                  <c:v>0.0</c:v>
                </c:pt>
                <c:pt idx="13283">
                  <c:v>0.0</c:v>
                </c:pt>
                <c:pt idx="13284">
                  <c:v>0.0</c:v>
                </c:pt>
                <c:pt idx="13285">
                  <c:v>0.0</c:v>
                </c:pt>
                <c:pt idx="13286">
                  <c:v>0.0</c:v>
                </c:pt>
                <c:pt idx="13287">
                  <c:v>0.0</c:v>
                </c:pt>
                <c:pt idx="13288">
                  <c:v>0.0</c:v>
                </c:pt>
                <c:pt idx="13289">
                  <c:v>0.0</c:v>
                </c:pt>
                <c:pt idx="13290">
                  <c:v>0.0</c:v>
                </c:pt>
                <c:pt idx="13291">
                  <c:v>0.0</c:v>
                </c:pt>
                <c:pt idx="13292">
                  <c:v>0.0</c:v>
                </c:pt>
                <c:pt idx="13293">
                  <c:v>0.0</c:v>
                </c:pt>
                <c:pt idx="13294">
                  <c:v>0.0</c:v>
                </c:pt>
                <c:pt idx="13295">
                  <c:v>0.0</c:v>
                </c:pt>
                <c:pt idx="13296">
                  <c:v>0.0</c:v>
                </c:pt>
                <c:pt idx="13297">
                  <c:v>0.0</c:v>
                </c:pt>
                <c:pt idx="13298">
                  <c:v>0.0</c:v>
                </c:pt>
                <c:pt idx="13299">
                  <c:v>0.0</c:v>
                </c:pt>
                <c:pt idx="13300">
                  <c:v>0.0</c:v>
                </c:pt>
                <c:pt idx="13301">
                  <c:v>0.0</c:v>
                </c:pt>
                <c:pt idx="13302">
                  <c:v>0.0</c:v>
                </c:pt>
                <c:pt idx="13303">
                  <c:v>0.0</c:v>
                </c:pt>
                <c:pt idx="13304">
                  <c:v>0.0</c:v>
                </c:pt>
                <c:pt idx="13305">
                  <c:v>0.0</c:v>
                </c:pt>
                <c:pt idx="13306">
                  <c:v>0.0</c:v>
                </c:pt>
                <c:pt idx="13307">
                  <c:v>0.0</c:v>
                </c:pt>
                <c:pt idx="13308">
                  <c:v>0.0</c:v>
                </c:pt>
                <c:pt idx="13309">
                  <c:v>0.0</c:v>
                </c:pt>
                <c:pt idx="13310">
                  <c:v>0.0</c:v>
                </c:pt>
                <c:pt idx="13311">
                  <c:v>0.0</c:v>
                </c:pt>
                <c:pt idx="13312">
                  <c:v>0.0</c:v>
                </c:pt>
                <c:pt idx="13313">
                  <c:v>0.0</c:v>
                </c:pt>
                <c:pt idx="13314">
                  <c:v>0.0</c:v>
                </c:pt>
                <c:pt idx="13315">
                  <c:v>0.0</c:v>
                </c:pt>
                <c:pt idx="13316">
                  <c:v>0.0</c:v>
                </c:pt>
                <c:pt idx="13317">
                  <c:v>0.0</c:v>
                </c:pt>
                <c:pt idx="13318">
                  <c:v>0.0</c:v>
                </c:pt>
                <c:pt idx="13319">
                  <c:v>0.0</c:v>
                </c:pt>
                <c:pt idx="13320">
                  <c:v>0.0</c:v>
                </c:pt>
                <c:pt idx="13321">
                  <c:v>0.0</c:v>
                </c:pt>
                <c:pt idx="13322">
                  <c:v>0.0</c:v>
                </c:pt>
                <c:pt idx="13323">
                  <c:v>0.0</c:v>
                </c:pt>
                <c:pt idx="13324">
                  <c:v>0.0</c:v>
                </c:pt>
                <c:pt idx="13325">
                  <c:v>0.0</c:v>
                </c:pt>
                <c:pt idx="13326">
                  <c:v>0.0</c:v>
                </c:pt>
                <c:pt idx="13327">
                  <c:v>0.0</c:v>
                </c:pt>
                <c:pt idx="13328">
                  <c:v>0.0</c:v>
                </c:pt>
                <c:pt idx="13329">
                  <c:v>0.0</c:v>
                </c:pt>
                <c:pt idx="13330">
                  <c:v>0.0</c:v>
                </c:pt>
                <c:pt idx="13331">
                  <c:v>0.0</c:v>
                </c:pt>
                <c:pt idx="13332">
                  <c:v>0.0</c:v>
                </c:pt>
                <c:pt idx="13333">
                  <c:v>0.0</c:v>
                </c:pt>
                <c:pt idx="13334">
                  <c:v>0.0</c:v>
                </c:pt>
                <c:pt idx="13335">
                  <c:v>0.0</c:v>
                </c:pt>
                <c:pt idx="13336">
                  <c:v>0.0</c:v>
                </c:pt>
                <c:pt idx="13337">
                  <c:v>0.0</c:v>
                </c:pt>
                <c:pt idx="13338">
                  <c:v>0.0</c:v>
                </c:pt>
                <c:pt idx="13339">
                  <c:v>0.0</c:v>
                </c:pt>
                <c:pt idx="13340">
                  <c:v>0.0</c:v>
                </c:pt>
                <c:pt idx="13341">
                  <c:v>0.0</c:v>
                </c:pt>
                <c:pt idx="13342">
                  <c:v>0.0</c:v>
                </c:pt>
                <c:pt idx="13343">
                  <c:v>0.0</c:v>
                </c:pt>
                <c:pt idx="13344">
                  <c:v>0.0</c:v>
                </c:pt>
                <c:pt idx="13345">
                  <c:v>0.0</c:v>
                </c:pt>
                <c:pt idx="13346">
                  <c:v>0.0</c:v>
                </c:pt>
                <c:pt idx="13347">
                  <c:v>0.0</c:v>
                </c:pt>
                <c:pt idx="13348">
                  <c:v>0.0</c:v>
                </c:pt>
                <c:pt idx="13349">
                  <c:v>0.0</c:v>
                </c:pt>
                <c:pt idx="13350">
                  <c:v>0.0</c:v>
                </c:pt>
                <c:pt idx="13351">
                  <c:v>0.0</c:v>
                </c:pt>
                <c:pt idx="13352">
                  <c:v>0.0</c:v>
                </c:pt>
                <c:pt idx="13353">
                  <c:v>0.0</c:v>
                </c:pt>
                <c:pt idx="13354">
                  <c:v>0.0</c:v>
                </c:pt>
                <c:pt idx="13355">
                  <c:v>0.0</c:v>
                </c:pt>
                <c:pt idx="13356">
                  <c:v>0.0</c:v>
                </c:pt>
                <c:pt idx="13357">
                  <c:v>0.0</c:v>
                </c:pt>
                <c:pt idx="13358">
                  <c:v>0.0</c:v>
                </c:pt>
                <c:pt idx="13359">
                  <c:v>0.0</c:v>
                </c:pt>
                <c:pt idx="13360">
                  <c:v>0.0</c:v>
                </c:pt>
                <c:pt idx="13361">
                  <c:v>0.0</c:v>
                </c:pt>
                <c:pt idx="13362">
                  <c:v>0.0</c:v>
                </c:pt>
                <c:pt idx="13363">
                  <c:v>0.0</c:v>
                </c:pt>
                <c:pt idx="13364">
                  <c:v>0.0</c:v>
                </c:pt>
                <c:pt idx="13365">
                  <c:v>0.0</c:v>
                </c:pt>
                <c:pt idx="13366">
                  <c:v>0.0</c:v>
                </c:pt>
                <c:pt idx="13367">
                  <c:v>0.0</c:v>
                </c:pt>
                <c:pt idx="13368">
                  <c:v>0.0</c:v>
                </c:pt>
                <c:pt idx="13369">
                  <c:v>0.0</c:v>
                </c:pt>
                <c:pt idx="13370">
                  <c:v>0.0</c:v>
                </c:pt>
                <c:pt idx="13371">
                  <c:v>0.0</c:v>
                </c:pt>
                <c:pt idx="13372">
                  <c:v>0.0</c:v>
                </c:pt>
                <c:pt idx="13373">
                  <c:v>0.0</c:v>
                </c:pt>
                <c:pt idx="13374">
                  <c:v>0.0</c:v>
                </c:pt>
                <c:pt idx="13375">
                  <c:v>0.0</c:v>
                </c:pt>
                <c:pt idx="13376">
                  <c:v>0.0</c:v>
                </c:pt>
                <c:pt idx="13377">
                  <c:v>0.0</c:v>
                </c:pt>
                <c:pt idx="13378">
                  <c:v>0.0</c:v>
                </c:pt>
                <c:pt idx="13379">
                  <c:v>0.0</c:v>
                </c:pt>
                <c:pt idx="13380">
                  <c:v>0.0</c:v>
                </c:pt>
                <c:pt idx="13381">
                  <c:v>0.0</c:v>
                </c:pt>
                <c:pt idx="13382">
                  <c:v>0.0</c:v>
                </c:pt>
                <c:pt idx="13383">
                  <c:v>0.0</c:v>
                </c:pt>
                <c:pt idx="13384">
                  <c:v>0.0</c:v>
                </c:pt>
                <c:pt idx="13385">
                  <c:v>0.0</c:v>
                </c:pt>
                <c:pt idx="13386">
                  <c:v>0.0</c:v>
                </c:pt>
                <c:pt idx="13387">
                  <c:v>0.0</c:v>
                </c:pt>
                <c:pt idx="13388">
                  <c:v>0.0</c:v>
                </c:pt>
                <c:pt idx="13389">
                  <c:v>0.0</c:v>
                </c:pt>
                <c:pt idx="13390">
                  <c:v>0.0</c:v>
                </c:pt>
                <c:pt idx="13391">
                  <c:v>0.0</c:v>
                </c:pt>
                <c:pt idx="13392">
                  <c:v>0.0</c:v>
                </c:pt>
                <c:pt idx="13393">
                  <c:v>0.0</c:v>
                </c:pt>
                <c:pt idx="13394">
                  <c:v>0.0</c:v>
                </c:pt>
                <c:pt idx="13395">
                  <c:v>0.0</c:v>
                </c:pt>
                <c:pt idx="13396">
                  <c:v>0.0</c:v>
                </c:pt>
                <c:pt idx="13397">
                  <c:v>0.0</c:v>
                </c:pt>
                <c:pt idx="13398">
                  <c:v>0.0</c:v>
                </c:pt>
                <c:pt idx="13399">
                  <c:v>0.0</c:v>
                </c:pt>
                <c:pt idx="13400">
                  <c:v>0.0</c:v>
                </c:pt>
                <c:pt idx="13401">
                  <c:v>0.0</c:v>
                </c:pt>
                <c:pt idx="13402">
                  <c:v>0.0</c:v>
                </c:pt>
                <c:pt idx="13403">
                  <c:v>0.0</c:v>
                </c:pt>
                <c:pt idx="13404">
                  <c:v>0.0</c:v>
                </c:pt>
                <c:pt idx="13405">
                  <c:v>0.0</c:v>
                </c:pt>
                <c:pt idx="13406">
                  <c:v>0.0</c:v>
                </c:pt>
                <c:pt idx="13407">
                  <c:v>0.0</c:v>
                </c:pt>
                <c:pt idx="13408">
                  <c:v>0.0</c:v>
                </c:pt>
                <c:pt idx="13409">
                  <c:v>0.0</c:v>
                </c:pt>
                <c:pt idx="13410">
                  <c:v>0.0</c:v>
                </c:pt>
                <c:pt idx="13411">
                  <c:v>0.0</c:v>
                </c:pt>
                <c:pt idx="13412">
                  <c:v>0.0</c:v>
                </c:pt>
                <c:pt idx="13413">
                  <c:v>0.0</c:v>
                </c:pt>
                <c:pt idx="13414">
                  <c:v>0.0</c:v>
                </c:pt>
                <c:pt idx="13415">
                  <c:v>0.0</c:v>
                </c:pt>
                <c:pt idx="13416">
                  <c:v>0.0</c:v>
                </c:pt>
                <c:pt idx="13417">
                  <c:v>0.0</c:v>
                </c:pt>
                <c:pt idx="13418">
                  <c:v>0.0</c:v>
                </c:pt>
                <c:pt idx="13419">
                  <c:v>0.0</c:v>
                </c:pt>
                <c:pt idx="13420">
                  <c:v>0.0</c:v>
                </c:pt>
                <c:pt idx="13421">
                  <c:v>0.0</c:v>
                </c:pt>
                <c:pt idx="13422">
                  <c:v>0.0</c:v>
                </c:pt>
                <c:pt idx="13423">
                  <c:v>0.0</c:v>
                </c:pt>
                <c:pt idx="13424">
                  <c:v>0.0</c:v>
                </c:pt>
                <c:pt idx="13425">
                  <c:v>0.0</c:v>
                </c:pt>
                <c:pt idx="13426">
                  <c:v>0.0</c:v>
                </c:pt>
                <c:pt idx="13427">
                  <c:v>0.0</c:v>
                </c:pt>
                <c:pt idx="13428">
                  <c:v>0.0</c:v>
                </c:pt>
                <c:pt idx="13429">
                  <c:v>0.0</c:v>
                </c:pt>
                <c:pt idx="13430">
                  <c:v>0.0</c:v>
                </c:pt>
                <c:pt idx="13431">
                  <c:v>0.0</c:v>
                </c:pt>
                <c:pt idx="13432">
                  <c:v>0.0</c:v>
                </c:pt>
                <c:pt idx="13433">
                  <c:v>0.0</c:v>
                </c:pt>
                <c:pt idx="13434">
                  <c:v>0.0</c:v>
                </c:pt>
                <c:pt idx="13435">
                  <c:v>0.0</c:v>
                </c:pt>
                <c:pt idx="13436">
                  <c:v>0.0</c:v>
                </c:pt>
                <c:pt idx="13437">
                  <c:v>0.0</c:v>
                </c:pt>
                <c:pt idx="13438">
                  <c:v>0.0</c:v>
                </c:pt>
                <c:pt idx="13439">
                  <c:v>0.0</c:v>
                </c:pt>
                <c:pt idx="13440">
                  <c:v>0.0</c:v>
                </c:pt>
                <c:pt idx="13441">
                  <c:v>0.0</c:v>
                </c:pt>
                <c:pt idx="13442">
                  <c:v>0.0</c:v>
                </c:pt>
                <c:pt idx="13443">
                  <c:v>0.0</c:v>
                </c:pt>
                <c:pt idx="13444">
                  <c:v>0.0</c:v>
                </c:pt>
                <c:pt idx="13445">
                  <c:v>0.0</c:v>
                </c:pt>
                <c:pt idx="13446">
                  <c:v>0.0</c:v>
                </c:pt>
                <c:pt idx="13447">
                  <c:v>0.0</c:v>
                </c:pt>
                <c:pt idx="13448">
                  <c:v>0.0</c:v>
                </c:pt>
                <c:pt idx="13449">
                  <c:v>0.0</c:v>
                </c:pt>
                <c:pt idx="13450">
                  <c:v>0.0</c:v>
                </c:pt>
                <c:pt idx="13451">
                  <c:v>0.0</c:v>
                </c:pt>
                <c:pt idx="13452">
                  <c:v>0.0</c:v>
                </c:pt>
                <c:pt idx="13453">
                  <c:v>0.0</c:v>
                </c:pt>
                <c:pt idx="13454">
                  <c:v>0.0</c:v>
                </c:pt>
                <c:pt idx="13455">
                  <c:v>0.0</c:v>
                </c:pt>
                <c:pt idx="13456">
                  <c:v>0.0</c:v>
                </c:pt>
                <c:pt idx="13457">
                  <c:v>0.0</c:v>
                </c:pt>
                <c:pt idx="13458">
                  <c:v>0.0</c:v>
                </c:pt>
                <c:pt idx="13459">
                  <c:v>0.0</c:v>
                </c:pt>
                <c:pt idx="13460">
                  <c:v>0.0</c:v>
                </c:pt>
                <c:pt idx="13461">
                  <c:v>0.0</c:v>
                </c:pt>
                <c:pt idx="13462">
                  <c:v>0.0</c:v>
                </c:pt>
                <c:pt idx="13463">
                  <c:v>0.0</c:v>
                </c:pt>
                <c:pt idx="13464">
                  <c:v>0.0</c:v>
                </c:pt>
                <c:pt idx="13465">
                  <c:v>0.0</c:v>
                </c:pt>
                <c:pt idx="13466">
                  <c:v>0.0</c:v>
                </c:pt>
                <c:pt idx="13467">
                  <c:v>0.0</c:v>
                </c:pt>
                <c:pt idx="13468">
                  <c:v>0.0</c:v>
                </c:pt>
                <c:pt idx="13469">
                  <c:v>0.0</c:v>
                </c:pt>
                <c:pt idx="13470">
                  <c:v>0.0</c:v>
                </c:pt>
                <c:pt idx="13471">
                  <c:v>0.0</c:v>
                </c:pt>
                <c:pt idx="13472">
                  <c:v>0.0</c:v>
                </c:pt>
                <c:pt idx="13473">
                  <c:v>0.0</c:v>
                </c:pt>
                <c:pt idx="13474">
                  <c:v>0.0</c:v>
                </c:pt>
                <c:pt idx="13475">
                  <c:v>0.0</c:v>
                </c:pt>
                <c:pt idx="13476">
                  <c:v>0.0</c:v>
                </c:pt>
                <c:pt idx="13477">
                  <c:v>0.0</c:v>
                </c:pt>
                <c:pt idx="13478">
                  <c:v>0.0</c:v>
                </c:pt>
                <c:pt idx="13479">
                  <c:v>0.0</c:v>
                </c:pt>
                <c:pt idx="13480">
                  <c:v>0.0</c:v>
                </c:pt>
                <c:pt idx="13481">
                  <c:v>0.0</c:v>
                </c:pt>
                <c:pt idx="13482">
                  <c:v>0.0</c:v>
                </c:pt>
                <c:pt idx="13483">
                  <c:v>0.0</c:v>
                </c:pt>
                <c:pt idx="13484">
                  <c:v>0.0</c:v>
                </c:pt>
                <c:pt idx="13485">
                  <c:v>0.0</c:v>
                </c:pt>
                <c:pt idx="13486">
                  <c:v>0.0</c:v>
                </c:pt>
                <c:pt idx="13487">
                  <c:v>0.0</c:v>
                </c:pt>
                <c:pt idx="13488">
                  <c:v>0.0</c:v>
                </c:pt>
                <c:pt idx="13489">
                  <c:v>0.0</c:v>
                </c:pt>
                <c:pt idx="13490">
                  <c:v>0.0</c:v>
                </c:pt>
                <c:pt idx="13491">
                  <c:v>0.0</c:v>
                </c:pt>
                <c:pt idx="13492">
                  <c:v>0.0</c:v>
                </c:pt>
                <c:pt idx="13493">
                  <c:v>0.0</c:v>
                </c:pt>
                <c:pt idx="13494">
                  <c:v>0.0</c:v>
                </c:pt>
                <c:pt idx="13495">
                  <c:v>0.0</c:v>
                </c:pt>
                <c:pt idx="13496">
                  <c:v>0.0</c:v>
                </c:pt>
                <c:pt idx="13497">
                  <c:v>0.0</c:v>
                </c:pt>
                <c:pt idx="13498">
                  <c:v>0.0</c:v>
                </c:pt>
                <c:pt idx="13499">
                  <c:v>0.0</c:v>
                </c:pt>
                <c:pt idx="13500">
                  <c:v>0.0</c:v>
                </c:pt>
                <c:pt idx="13501">
                  <c:v>0.0</c:v>
                </c:pt>
                <c:pt idx="13502">
                  <c:v>0.0</c:v>
                </c:pt>
                <c:pt idx="13503">
                  <c:v>0.0</c:v>
                </c:pt>
                <c:pt idx="13504">
                  <c:v>0.0</c:v>
                </c:pt>
                <c:pt idx="13505">
                  <c:v>0.0</c:v>
                </c:pt>
                <c:pt idx="13506">
                  <c:v>0.0</c:v>
                </c:pt>
                <c:pt idx="13507">
                  <c:v>0.0</c:v>
                </c:pt>
                <c:pt idx="13508">
                  <c:v>0.0</c:v>
                </c:pt>
                <c:pt idx="13509">
                  <c:v>0.0</c:v>
                </c:pt>
                <c:pt idx="13510">
                  <c:v>0.0</c:v>
                </c:pt>
                <c:pt idx="13511">
                  <c:v>0.0</c:v>
                </c:pt>
                <c:pt idx="13512">
                  <c:v>0.0</c:v>
                </c:pt>
                <c:pt idx="13513">
                  <c:v>0.0</c:v>
                </c:pt>
                <c:pt idx="13514">
                  <c:v>0.0</c:v>
                </c:pt>
                <c:pt idx="13515">
                  <c:v>0.0</c:v>
                </c:pt>
                <c:pt idx="13516">
                  <c:v>0.0</c:v>
                </c:pt>
                <c:pt idx="13517">
                  <c:v>0.0</c:v>
                </c:pt>
                <c:pt idx="13518">
                  <c:v>0.0</c:v>
                </c:pt>
                <c:pt idx="13519">
                  <c:v>0.0</c:v>
                </c:pt>
                <c:pt idx="13520">
                  <c:v>0.0</c:v>
                </c:pt>
                <c:pt idx="13521">
                  <c:v>0.0</c:v>
                </c:pt>
                <c:pt idx="13522">
                  <c:v>0.0</c:v>
                </c:pt>
                <c:pt idx="13523">
                  <c:v>0.0</c:v>
                </c:pt>
                <c:pt idx="13524">
                  <c:v>0.0</c:v>
                </c:pt>
                <c:pt idx="13525">
                  <c:v>0.0</c:v>
                </c:pt>
                <c:pt idx="13526">
                  <c:v>0.0</c:v>
                </c:pt>
                <c:pt idx="13527">
                  <c:v>0.0</c:v>
                </c:pt>
                <c:pt idx="13528">
                  <c:v>0.0</c:v>
                </c:pt>
                <c:pt idx="13529">
                  <c:v>0.0</c:v>
                </c:pt>
                <c:pt idx="13530">
                  <c:v>0.0</c:v>
                </c:pt>
                <c:pt idx="13531">
                  <c:v>0.0</c:v>
                </c:pt>
                <c:pt idx="13532">
                  <c:v>0.0</c:v>
                </c:pt>
                <c:pt idx="13533">
                  <c:v>0.0</c:v>
                </c:pt>
                <c:pt idx="13534">
                  <c:v>0.0</c:v>
                </c:pt>
                <c:pt idx="13535">
                  <c:v>0.0</c:v>
                </c:pt>
                <c:pt idx="13536">
                  <c:v>0.0</c:v>
                </c:pt>
                <c:pt idx="13537">
                  <c:v>0.0</c:v>
                </c:pt>
                <c:pt idx="13538">
                  <c:v>0.0</c:v>
                </c:pt>
                <c:pt idx="13539">
                  <c:v>0.0</c:v>
                </c:pt>
                <c:pt idx="13540">
                  <c:v>0.0</c:v>
                </c:pt>
                <c:pt idx="13541">
                  <c:v>0.0</c:v>
                </c:pt>
                <c:pt idx="13542">
                  <c:v>0.0</c:v>
                </c:pt>
                <c:pt idx="13543">
                  <c:v>0.0</c:v>
                </c:pt>
                <c:pt idx="13544">
                  <c:v>0.0</c:v>
                </c:pt>
                <c:pt idx="13545">
                  <c:v>0.0</c:v>
                </c:pt>
                <c:pt idx="13546">
                  <c:v>0.0</c:v>
                </c:pt>
                <c:pt idx="13547">
                  <c:v>0.0</c:v>
                </c:pt>
                <c:pt idx="13548">
                  <c:v>0.0</c:v>
                </c:pt>
                <c:pt idx="13549">
                  <c:v>0.0</c:v>
                </c:pt>
                <c:pt idx="13550">
                  <c:v>0.0</c:v>
                </c:pt>
                <c:pt idx="13551">
                  <c:v>0.0</c:v>
                </c:pt>
                <c:pt idx="13552">
                  <c:v>0.0</c:v>
                </c:pt>
                <c:pt idx="13553">
                  <c:v>0.0</c:v>
                </c:pt>
                <c:pt idx="13554">
                  <c:v>0.0</c:v>
                </c:pt>
                <c:pt idx="13555">
                  <c:v>0.0</c:v>
                </c:pt>
                <c:pt idx="13556">
                  <c:v>0.0</c:v>
                </c:pt>
                <c:pt idx="13557">
                  <c:v>0.0</c:v>
                </c:pt>
                <c:pt idx="13558">
                  <c:v>0.0</c:v>
                </c:pt>
                <c:pt idx="13559">
                  <c:v>0.0</c:v>
                </c:pt>
                <c:pt idx="13560">
                  <c:v>0.0</c:v>
                </c:pt>
                <c:pt idx="13561">
                  <c:v>0.0</c:v>
                </c:pt>
                <c:pt idx="13562">
                  <c:v>0.0</c:v>
                </c:pt>
                <c:pt idx="13563">
                  <c:v>0.0</c:v>
                </c:pt>
                <c:pt idx="13564">
                  <c:v>0.0</c:v>
                </c:pt>
                <c:pt idx="13565">
                  <c:v>0.0</c:v>
                </c:pt>
                <c:pt idx="13566">
                  <c:v>0.0</c:v>
                </c:pt>
                <c:pt idx="13567">
                  <c:v>0.0</c:v>
                </c:pt>
                <c:pt idx="13568">
                  <c:v>0.0</c:v>
                </c:pt>
                <c:pt idx="13569">
                  <c:v>0.0</c:v>
                </c:pt>
                <c:pt idx="13570">
                  <c:v>0.0</c:v>
                </c:pt>
                <c:pt idx="13571">
                  <c:v>0.0</c:v>
                </c:pt>
                <c:pt idx="13572">
                  <c:v>0.0</c:v>
                </c:pt>
                <c:pt idx="13573">
                  <c:v>0.0</c:v>
                </c:pt>
                <c:pt idx="13574">
                  <c:v>0.0</c:v>
                </c:pt>
                <c:pt idx="13575">
                  <c:v>0.0</c:v>
                </c:pt>
                <c:pt idx="13576">
                  <c:v>0.0</c:v>
                </c:pt>
                <c:pt idx="13577">
                  <c:v>0.0</c:v>
                </c:pt>
                <c:pt idx="13578">
                  <c:v>0.0</c:v>
                </c:pt>
                <c:pt idx="13579">
                  <c:v>0.0</c:v>
                </c:pt>
                <c:pt idx="13580">
                  <c:v>0.0</c:v>
                </c:pt>
                <c:pt idx="13581">
                  <c:v>0.0</c:v>
                </c:pt>
                <c:pt idx="13582">
                  <c:v>0.0</c:v>
                </c:pt>
                <c:pt idx="13583">
                  <c:v>0.0</c:v>
                </c:pt>
                <c:pt idx="13584">
                  <c:v>0.0</c:v>
                </c:pt>
                <c:pt idx="13585">
                  <c:v>0.0</c:v>
                </c:pt>
                <c:pt idx="13586">
                  <c:v>0.0</c:v>
                </c:pt>
                <c:pt idx="13587">
                  <c:v>0.0</c:v>
                </c:pt>
                <c:pt idx="13588">
                  <c:v>0.0</c:v>
                </c:pt>
                <c:pt idx="13589">
                  <c:v>0.0</c:v>
                </c:pt>
                <c:pt idx="13590">
                  <c:v>0.0</c:v>
                </c:pt>
                <c:pt idx="13591">
                  <c:v>0.0</c:v>
                </c:pt>
                <c:pt idx="13592">
                  <c:v>0.0</c:v>
                </c:pt>
                <c:pt idx="13593">
                  <c:v>0.0</c:v>
                </c:pt>
                <c:pt idx="13594">
                  <c:v>0.0</c:v>
                </c:pt>
                <c:pt idx="13595">
                  <c:v>0.0</c:v>
                </c:pt>
                <c:pt idx="13596">
                  <c:v>0.0</c:v>
                </c:pt>
                <c:pt idx="13597">
                  <c:v>0.0</c:v>
                </c:pt>
                <c:pt idx="13598">
                  <c:v>0.0</c:v>
                </c:pt>
                <c:pt idx="13599">
                  <c:v>0.0</c:v>
                </c:pt>
                <c:pt idx="13600">
                  <c:v>0.0</c:v>
                </c:pt>
                <c:pt idx="13601">
                  <c:v>0.0</c:v>
                </c:pt>
                <c:pt idx="13602">
                  <c:v>0.0</c:v>
                </c:pt>
                <c:pt idx="13603">
                  <c:v>0.0</c:v>
                </c:pt>
                <c:pt idx="13604">
                  <c:v>0.0</c:v>
                </c:pt>
                <c:pt idx="13605">
                  <c:v>0.0</c:v>
                </c:pt>
                <c:pt idx="13606">
                  <c:v>0.0</c:v>
                </c:pt>
                <c:pt idx="13607">
                  <c:v>0.0</c:v>
                </c:pt>
                <c:pt idx="13608">
                  <c:v>0.0</c:v>
                </c:pt>
                <c:pt idx="13609">
                  <c:v>0.0</c:v>
                </c:pt>
                <c:pt idx="13610">
                  <c:v>0.0</c:v>
                </c:pt>
                <c:pt idx="13611">
                  <c:v>0.0</c:v>
                </c:pt>
                <c:pt idx="13612">
                  <c:v>0.0</c:v>
                </c:pt>
                <c:pt idx="13613">
                  <c:v>0.0</c:v>
                </c:pt>
                <c:pt idx="13614">
                  <c:v>0.0</c:v>
                </c:pt>
                <c:pt idx="13615">
                  <c:v>0.0</c:v>
                </c:pt>
                <c:pt idx="13616">
                  <c:v>0.0</c:v>
                </c:pt>
                <c:pt idx="13617">
                  <c:v>0.0</c:v>
                </c:pt>
                <c:pt idx="13618">
                  <c:v>0.0</c:v>
                </c:pt>
                <c:pt idx="13619">
                  <c:v>0.0</c:v>
                </c:pt>
                <c:pt idx="13620">
                  <c:v>0.0</c:v>
                </c:pt>
                <c:pt idx="13621">
                  <c:v>0.0</c:v>
                </c:pt>
                <c:pt idx="13622">
                  <c:v>0.0</c:v>
                </c:pt>
                <c:pt idx="13623">
                  <c:v>0.0</c:v>
                </c:pt>
                <c:pt idx="13624">
                  <c:v>0.0</c:v>
                </c:pt>
                <c:pt idx="13625">
                  <c:v>0.0</c:v>
                </c:pt>
                <c:pt idx="13626">
                  <c:v>0.0</c:v>
                </c:pt>
                <c:pt idx="13627">
                  <c:v>0.0</c:v>
                </c:pt>
                <c:pt idx="13628">
                  <c:v>0.0</c:v>
                </c:pt>
                <c:pt idx="13629">
                  <c:v>0.0</c:v>
                </c:pt>
                <c:pt idx="13630">
                  <c:v>0.0</c:v>
                </c:pt>
                <c:pt idx="13631">
                  <c:v>0.0</c:v>
                </c:pt>
                <c:pt idx="13632">
                  <c:v>0.0</c:v>
                </c:pt>
                <c:pt idx="13633">
                  <c:v>0.0</c:v>
                </c:pt>
                <c:pt idx="13634">
                  <c:v>0.0</c:v>
                </c:pt>
                <c:pt idx="13635">
                  <c:v>0.0</c:v>
                </c:pt>
                <c:pt idx="13636">
                  <c:v>0.0</c:v>
                </c:pt>
                <c:pt idx="13637">
                  <c:v>0.0</c:v>
                </c:pt>
                <c:pt idx="13638">
                  <c:v>0.0</c:v>
                </c:pt>
                <c:pt idx="13639">
                  <c:v>0.0</c:v>
                </c:pt>
                <c:pt idx="13640">
                  <c:v>0.0</c:v>
                </c:pt>
                <c:pt idx="13641">
                  <c:v>0.0</c:v>
                </c:pt>
                <c:pt idx="13642">
                  <c:v>0.0</c:v>
                </c:pt>
                <c:pt idx="13643">
                  <c:v>0.0</c:v>
                </c:pt>
                <c:pt idx="13644">
                  <c:v>0.0</c:v>
                </c:pt>
                <c:pt idx="13645">
                  <c:v>0.0</c:v>
                </c:pt>
                <c:pt idx="13646">
                  <c:v>0.0</c:v>
                </c:pt>
                <c:pt idx="13647">
                  <c:v>0.0</c:v>
                </c:pt>
                <c:pt idx="13648">
                  <c:v>0.0</c:v>
                </c:pt>
                <c:pt idx="13649">
                  <c:v>0.0</c:v>
                </c:pt>
                <c:pt idx="13650">
                  <c:v>0.0</c:v>
                </c:pt>
                <c:pt idx="13651">
                  <c:v>0.0</c:v>
                </c:pt>
                <c:pt idx="13652">
                  <c:v>0.0</c:v>
                </c:pt>
                <c:pt idx="13653">
                  <c:v>0.0</c:v>
                </c:pt>
                <c:pt idx="13654">
                  <c:v>0.0</c:v>
                </c:pt>
                <c:pt idx="13655">
                  <c:v>0.0</c:v>
                </c:pt>
                <c:pt idx="13656">
                  <c:v>0.0</c:v>
                </c:pt>
                <c:pt idx="13657">
                  <c:v>0.0</c:v>
                </c:pt>
                <c:pt idx="13658">
                  <c:v>0.0</c:v>
                </c:pt>
                <c:pt idx="13659">
                  <c:v>0.0</c:v>
                </c:pt>
                <c:pt idx="13660">
                  <c:v>0.0</c:v>
                </c:pt>
                <c:pt idx="13661">
                  <c:v>0.0</c:v>
                </c:pt>
                <c:pt idx="13662">
                  <c:v>0.0</c:v>
                </c:pt>
                <c:pt idx="13663">
                  <c:v>0.0</c:v>
                </c:pt>
                <c:pt idx="13664">
                  <c:v>0.0</c:v>
                </c:pt>
                <c:pt idx="13665">
                  <c:v>0.0</c:v>
                </c:pt>
                <c:pt idx="13666">
                  <c:v>0.0</c:v>
                </c:pt>
                <c:pt idx="13667">
                  <c:v>0.0</c:v>
                </c:pt>
                <c:pt idx="13668">
                  <c:v>0.0</c:v>
                </c:pt>
                <c:pt idx="13669">
                  <c:v>0.0</c:v>
                </c:pt>
                <c:pt idx="13670">
                  <c:v>0.0</c:v>
                </c:pt>
                <c:pt idx="13671">
                  <c:v>0.0</c:v>
                </c:pt>
                <c:pt idx="13672">
                  <c:v>0.0</c:v>
                </c:pt>
                <c:pt idx="13673">
                  <c:v>0.0</c:v>
                </c:pt>
                <c:pt idx="13674">
                  <c:v>0.0</c:v>
                </c:pt>
                <c:pt idx="13675">
                  <c:v>0.0</c:v>
                </c:pt>
                <c:pt idx="13676">
                  <c:v>0.0</c:v>
                </c:pt>
                <c:pt idx="13677">
                  <c:v>0.0</c:v>
                </c:pt>
                <c:pt idx="13678">
                  <c:v>0.0</c:v>
                </c:pt>
                <c:pt idx="13679">
                  <c:v>0.0</c:v>
                </c:pt>
                <c:pt idx="13680">
                  <c:v>0.0</c:v>
                </c:pt>
                <c:pt idx="13681">
                  <c:v>0.0</c:v>
                </c:pt>
                <c:pt idx="13682">
                  <c:v>0.0</c:v>
                </c:pt>
                <c:pt idx="13683">
                  <c:v>0.0</c:v>
                </c:pt>
                <c:pt idx="13684">
                  <c:v>0.0</c:v>
                </c:pt>
                <c:pt idx="13685">
                  <c:v>0.0</c:v>
                </c:pt>
                <c:pt idx="13686">
                  <c:v>0.0</c:v>
                </c:pt>
                <c:pt idx="13687">
                  <c:v>0.0</c:v>
                </c:pt>
                <c:pt idx="13688">
                  <c:v>0.0</c:v>
                </c:pt>
                <c:pt idx="13689">
                  <c:v>0.0</c:v>
                </c:pt>
                <c:pt idx="13690">
                  <c:v>0.0</c:v>
                </c:pt>
                <c:pt idx="13691">
                  <c:v>0.0</c:v>
                </c:pt>
                <c:pt idx="13692">
                  <c:v>0.0</c:v>
                </c:pt>
                <c:pt idx="13693">
                  <c:v>0.0</c:v>
                </c:pt>
                <c:pt idx="13694">
                  <c:v>0.0</c:v>
                </c:pt>
                <c:pt idx="13695">
                  <c:v>0.0</c:v>
                </c:pt>
                <c:pt idx="13696">
                  <c:v>0.0</c:v>
                </c:pt>
                <c:pt idx="13697">
                  <c:v>0.0</c:v>
                </c:pt>
                <c:pt idx="13698">
                  <c:v>0.0</c:v>
                </c:pt>
                <c:pt idx="13699">
                  <c:v>0.0</c:v>
                </c:pt>
                <c:pt idx="13700">
                  <c:v>0.0</c:v>
                </c:pt>
                <c:pt idx="13701">
                  <c:v>0.0</c:v>
                </c:pt>
                <c:pt idx="13702">
                  <c:v>0.0</c:v>
                </c:pt>
                <c:pt idx="13703">
                  <c:v>0.0</c:v>
                </c:pt>
                <c:pt idx="13704">
                  <c:v>0.0</c:v>
                </c:pt>
                <c:pt idx="13705">
                  <c:v>0.0</c:v>
                </c:pt>
                <c:pt idx="13706">
                  <c:v>0.0</c:v>
                </c:pt>
                <c:pt idx="13707">
                  <c:v>0.0</c:v>
                </c:pt>
                <c:pt idx="13708">
                  <c:v>0.0</c:v>
                </c:pt>
                <c:pt idx="13709">
                  <c:v>0.0</c:v>
                </c:pt>
                <c:pt idx="13710">
                  <c:v>0.0</c:v>
                </c:pt>
                <c:pt idx="13711">
                  <c:v>0.0</c:v>
                </c:pt>
                <c:pt idx="13712">
                  <c:v>0.0</c:v>
                </c:pt>
                <c:pt idx="13713">
                  <c:v>0.0</c:v>
                </c:pt>
                <c:pt idx="13714">
                  <c:v>0.0</c:v>
                </c:pt>
                <c:pt idx="13715">
                  <c:v>0.0</c:v>
                </c:pt>
                <c:pt idx="13716">
                  <c:v>0.0</c:v>
                </c:pt>
                <c:pt idx="13717">
                  <c:v>0.0</c:v>
                </c:pt>
                <c:pt idx="13718">
                  <c:v>0.0</c:v>
                </c:pt>
                <c:pt idx="13719">
                  <c:v>0.0</c:v>
                </c:pt>
                <c:pt idx="13720">
                  <c:v>0.0</c:v>
                </c:pt>
                <c:pt idx="13721">
                  <c:v>0.0</c:v>
                </c:pt>
                <c:pt idx="13722">
                  <c:v>0.0</c:v>
                </c:pt>
                <c:pt idx="13723">
                  <c:v>0.0</c:v>
                </c:pt>
                <c:pt idx="13724">
                  <c:v>0.0</c:v>
                </c:pt>
                <c:pt idx="13725">
                  <c:v>0.0</c:v>
                </c:pt>
                <c:pt idx="13726">
                  <c:v>0.0</c:v>
                </c:pt>
                <c:pt idx="13727">
                  <c:v>0.0</c:v>
                </c:pt>
                <c:pt idx="13728">
                  <c:v>0.0</c:v>
                </c:pt>
                <c:pt idx="13729">
                  <c:v>0.0</c:v>
                </c:pt>
                <c:pt idx="13730">
                  <c:v>0.0</c:v>
                </c:pt>
                <c:pt idx="13731">
                  <c:v>0.0</c:v>
                </c:pt>
                <c:pt idx="13732">
                  <c:v>0.0</c:v>
                </c:pt>
                <c:pt idx="13733">
                  <c:v>0.0</c:v>
                </c:pt>
                <c:pt idx="13734">
                  <c:v>0.0</c:v>
                </c:pt>
                <c:pt idx="13735">
                  <c:v>0.0</c:v>
                </c:pt>
                <c:pt idx="13736">
                  <c:v>0.0</c:v>
                </c:pt>
                <c:pt idx="13737">
                  <c:v>0.0</c:v>
                </c:pt>
                <c:pt idx="13738">
                  <c:v>0.0</c:v>
                </c:pt>
                <c:pt idx="13739">
                  <c:v>0.0</c:v>
                </c:pt>
                <c:pt idx="13740">
                  <c:v>0.0</c:v>
                </c:pt>
                <c:pt idx="13741">
                  <c:v>0.0</c:v>
                </c:pt>
                <c:pt idx="13742">
                  <c:v>0.0</c:v>
                </c:pt>
                <c:pt idx="13743">
                  <c:v>0.0</c:v>
                </c:pt>
                <c:pt idx="13744">
                  <c:v>0.0</c:v>
                </c:pt>
                <c:pt idx="13745">
                  <c:v>0.0</c:v>
                </c:pt>
                <c:pt idx="13746">
                  <c:v>0.0</c:v>
                </c:pt>
                <c:pt idx="13747">
                  <c:v>0.0</c:v>
                </c:pt>
                <c:pt idx="13748">
                  <c:v>0.0</c:v>
                </c:pt>
                <c:pt idx="13749">
                  <c:v>0.0</c:v>
                </c:pt>
                <c:pt idx="13750">
                  <c:v>0.0</c:v>
                </c:pt>
                <c:pt idx="13751">
                  <c:v>0.0</c:v>
                </c:pt>
                <c:pt idx="13752">
                  <c:v>0.0</c:v>
                </c:pt>
                <c:pt idx="13753">
                  <c:v>0.0</c:v>
                </c:pt>
                <c:pt idx="13754">
                  <c:v>0.0</c:v>
                </c:pt>
                <c:pt idx="13755">
                  <c:v>0.0</c:v>
                </c:pt>
                <c:pt idx="13756">
                  <c:v>0.0</c:v>
                </c:pt>
                <c:pt idx="13757">
                  <c:v>0.0</c:v>
                </c:pt>
                <c:pt idx="13758">
                  <c:v>0.0</c:v>
                </c:pt>
                <c:pt idx="13759">
                  <c:v>0.0</c:v>
                </c:pt>
                <c:pt idx="13760">
                  <c:v>0.0</c:v>
                </c:pt>
                <c:pt idx="13761">
                  <c:v>0.0</c:v>
                </c:pt>
                <c:pt idx="13762">
                  <c:v>0.0</c:v>
                </c:pt>
                <c:pt idx="13763">
                  <c:v>0.0</c:v>
                </c:pt>
                <c:pt idx="13764">
                  <c:v>0.0</c:v>
                </c:pt>
                <c:pt idx="13765">
                  <c:v>0.0</c:v>
                </c:pt>
                <c:pt idx="13766">
                  <c:v>0.0</c:v>
                </c:pt>
                <c:pt idx="13767">
                  <c:v>0.0</c:v>
                </c:pt>
                <c:pt idx="13768">
                  <c:v>0.0</c:v>
                </c:pt>
                <c:pt idx="13769">
                  <c:v>0.0</c:v>
                </c:pt>
                <c:pt idx="13770">
                  <c:v>0.0</c:v>
                </c:pt>
                <c:pt idx="13771">
                  <c:v>0.0</c:v>
                </c:pt>
                <c:pt idx="13772">
                  <c:v>0.0</c:v>
                </c:pt>
                <c:pt idx="13773">
                  <c:v>0.0</c:v>
                </c:pt>
                <c:pt idx="13774">
                  <c:v>0.0</c:v>
                </c:pt>
                <c:pt idx="13775">
                  <c:v>0.0</c:v>
                </c:pt>
                <c:pt idx="13776">
                  <c:v>0.0</c:v>
                </c:pt>
                <c:pt idx="13777">
                  <c:v>0.0</c:v>
                </c:pt>
                <c:pt idx="13778">
                  <c:v>0.0</c:v>
                </c:pt>
                <c:pt idx="13779">
                  <c:v>0.0</c:v>
                </c:pt>
                <c:pt idx="13780">
                  <c:v>0.0</c:v>
                </c:pt>
                <c:pt idx="13781">
                  <c:v>0.0</c:v>
                </c:pt>
                <c:pt idx="13782">
                  <c:v>0.0</c:v>
                </c:pt>
                <c:pt idx="13783">
                  <c:v>0.0</c:v>
                </c:pt>
                <c:pt idx="13784">
                  <c:v>0.0</c:v>
                </c:pt>
                <c:pt idx="13785">
                  <c:v>0.0</c:v>
                </c:pt>
                <c:pt idx="13786">
                  <c:v>0.0</c:v>
                </c:pt>
                <c:pt idx="13787">
                  <c:v>0.0</c:v>
                </c:pt>
                <c:pt idx="13788">
                  <c:v>0.0</c:v>
                </c:pt>
                <c:pt idx="13789">
                  <c:v>0.0</c:v>
                </c:pt>
                <c:pt idx="13790">
                  <c:v>0.0</c:v>
                </c:pt>
                <c:pt idx="13791">
                  <c:v>0.0</c:v>
                </c:pt>
                <c:pt idx="13792">
                  <c:v>0.0</c:v>
                </c:pt>
                <c:pt idx="13793">
                  <c:v>0.0</c:v>
                </c:pt>
                <c:pt idx="13794">
                  <c:v>0.0</c:v>
                </c:pt>
                <c:pt idx="13795">
                  <c:v>0.0</c:v>
                </c:pt>
                <c:pt idx="13796">
                  <c:v>0.0</c:v>
                </c:pt>
                <c:pt idx="13797">
                  <c:v>0.0</c:v>
                </c:pt>
                <c:pt idx="13798">
                  <c:v>0.0</c:v>
                </c:pt>
                <c:pt idx="13799">
                  <c:v>0.0</c:v>
                </c:pt>
                <c:pt idx="13800">
                  <c:v>0.0</c:v>
                </c:pt>
                <c:pt idx="13801">
                  <c:v>0.0</c:v>
                </c:pt>
                <c:pt idx="13802">
                  <c:v>0.0</c:v>
                </c:pt>
                <c:pt idx="13803">
                  <c:v>0.0</c:v>
                </c:pt>
                <c:pt idx="13804">
                  <c:v>0.0</c:v>
                </c:pt>
                <c:pt idx="13805">
                  <c:v>0.0</c:v>
                </c:pt>
                <c:pt idx="13806">
                  <c:v>0.0</c:v>
                </c:pt>
                <c:pt idx="13807">
                  <c:v>0.0</c:v>
                </c:pt>
                <c:pt idx="13808">
                  <c:v>0.0</c:v>
                </c:pt>
                <c:pt idx="13809">
                  <c:v>0.0</c:v>
                </c:pt>
                <c:pt idx="13810">
                  <c:v>0.0</c:v>
                </c:pt>
                <c:pt idx="13811">
                  <c:v>0.0</c:v>
                </c:pt>
                <c:pt idx="13812">
                  <c:v>0.0</c:v>
                </c:pt>
                <c:pt idx="13813">
                  <c:v>0.0</c:v>
                </c:pt>
                <c:pt idx="13814">
                  <c:v>0.0</c:v>
                </c:pt>
                <c:pt idx="13815">
                  <c:v>0.0</c:v>
                </c:pt>
                <c:pt idx="13816">
                  <c:v>0.0</c:v>
                </c:pt>
                <c:pt idx="13817">
                  <c:v>0.0</c:v>
                </c:pt>
                <c:pt idx="13818">
                  <c:v>0.0</c:v>
                </c:pt>
                <c:pt idx="13819">
                  <c:v>0.0</c:v>
                </c:pt>
                <c:pt idx="13820">
                  <c:v>0.0</c:v>
                </c:pt>
                <c:pt idx="13821">
                  <c:v>0.0</c:v>
                </c:pt>
                <c:pt idx="13822">
                  <c:v>0.0</c:v>
                </c:pt>
                <c:pt idx="13823">
                  <c:v>0.0</c:v>
                </c:pt>
                <c:pt idx="13824">
                  <c:v>0.0</c:v>
                </c:pt>
                <c:pt idx="13825">
                  <c:v>0.0</c:v>
                </c:pt>
                <c:pt idx="13826">
                  <c:v>0.0</c:v>
                </c:pt>
                <c:pt idx="13827">
                  <c:v>0.0</c:v>
                </c:pt>
                <c:pt idx="13828">
                  <c:v>0.0</c:v>
                </c:pt>
                <c:pt idx="13829">
                  <c:v>0.0</c:v>
                </c:pt>
                <c:pt idx="13830">
                  <c:v>0.0</c:v>
                </c:pt>
                <c:pt idx="13831">
                  <c:v>0.0</c:v>
                </c:pt>
                <c:pt idx="13832">
                  <c:v>0.0</c:v>
                </c:pt>
                <c:pt idx="13833">
                  <c:v>0.0</c:v>
                </c:pt>
                <c:pt idx="13834">
                  <c:v>0.0</c:v>
                </c:pt>
                <c:pt idx="13835">
                  <c:v>0.0</c:v>
                </c:pt>
                <c:pt idx="13836">
                  <c:v>0.0</c:v>
                </c:pt>
                <c:pt idx="13837">
                  <c:v>0.0</c:v>
                </c:pt>
                <c:pt idx="13838">
                  <c:v>0.0</c:v>
                </c:pt>
                <c:pt idx="13839">
                  <c:v>0.0</c:v>
                </c:pt>
                <c:pt idx="13840">
                  <c:v>0.0</c:v>
                </c:pt>
                <c:pt idx="13841">
                  <c:v>0.0</c:v>
                </c:pt>
                <c:pt idx="13842">
                  <c:v>0.0</c:v>
                </c:pt>
                <c:pt idx="13843">
                  <c:v>0.0</c:v>
                </c:pt>
                <c:pt idx="13844">
                  <c:v>0.0</c:v>
                </c:pt>
                <c:pt idx="13845">
                  <c:v>0.0</c:v>
                </c:pt>
                <c:pt idx="13846">
                  <c:v>0.0</c:v>
                </c:pt>
                <c:pt idx="13847">
                  <c:v>0.0</c:v>
                </c:pt>
                <c:pt idx="13848">
                  <c:v>0.0</c:v>
                </c:pt>
                <c:pt idx="13849">
                  <c:v>0.0</c:v>
                </c:pt>
                <c:pt idx="13850">
                  <c:v>0.0</c:v>
                </c:pt>
                <c:pt idx="13851">
                  <c:v>0.0</c:v>
                </c:pt>
                <c:pt idx="13852">
                  <c:v>0.0</c:v>
                </c:pt>
                <c:pt idx="13853">
                  <c:v>0.0</c:v>
                </c:pt>
                <c:pt idx="13854">
                  <c:v>0.0</c:v>
                </c:pt>
                <c:pt idx="13855">
                  <c:v>0.0</c:v>
                </c:pt>
                <c:pt idx="13856">
                  <c:v>0.0</c:v>
                </c:pt>
                <c:pt idx="13857">
                  <c:v>0.0</c:v>
                </c:pt>
                <c:pt idx="13858">
                  <c:v>0.0</c:v>
                </c:pt>
                <c:pt idx="13859">
                  <c:v>0.0</c:v>
                </c:pt>
                <c:pt idx="13860">
                  <c:v>0.0</c:v>
                </c:pt>
                <c:pt idx="13861">
                  <c:v>0.0</c:v>
                </c:pt>
                <c:pt idx="13862">
                  <c:v>0.0</c:v>
                </c:pt>
                <c:pt idx="13863">
                  <c:v>0.0</c:v>
                </c:pt>
                <c:pt idx="13864">
                  <c:v>0.0</c:v>
                </c:pt>
                <c:pt idx="13865">
                  <c:v>0.0</c:v>
                </c:pt>
                <c:pt idx="13866">
                  <c:v>0.0</c:v>
                </c:pt>
                <c:pt idx="13867">
                  <c:v>0.0</c:v>
                </c:pt>
                <c:pt idx="13868">
                  <c:v>0.0</c:v>
                </c:pt>
                <c:pt idx="13869">
                  <c:v>0.0</c:v>
                </c:pt>
                <c:pt idx="13870">
                  <c:v>0.0</c:v>
                </c:pt>
                <c:pt idx="13871">
                  <c:v>0.0</c:v>
                </c:pt>
                <c:pt idx="13872">
                  <c:v>0.0</c:v>
                </c:pt>
                <c:pt idx="13873">
                  <c:v>0.0</c:v>
                </c:pt>
                <c:pt idx="13874">
                  <c:v>0.0</c:v>
                </c:pt>
                <c:pt idx="13875">
                  <c:v>0.0</c:v>
                </c:pt>
                <c:pt idx="13876">
                  <c:v>0.0</c:v>
                </c:pt>
                <c:pt idx="13877">
                  <c:v>0.0</c:v>
                </c:pt>
                <c:pt idx="13878">
                  <c:v>0.0</c:v>
                </c:pt>
                <c:pt idx="13879">
                  <c:v>0.0</c:v>
                </c:pt>
                <c:pt idx="13880">
                  <c:v>0.0</c:v>
                </c:pt>
                <c:pt idx="13881">
                  <c:v>0.0</c:v>
                </c:pt>
                <c:pt idx="13882">
                  <c:v>0.0</c:v>
                </c:pt>
                <c:pt idx="13883">
                  <c:v>0.0</c:v>
                </c:pt>
                <c:pt idx="13884">
                  <c:v>0.0</c:v>
                </c:pt>
                <c:pt idx="13885">
                  <c:v>0.0</c:v>
                </c:pt>
                <c:pt idx="13886">
                  <c:v>0.0</c:v>
                </c:pt>
                <c:pt idx="13887">
                  <c:v>0.0</c:v>
                </c:pt>
                <c:pt idx="13888">
                  <c:v>0.0</c:v>
                </c:pt>
                <c:pt idx="13889">
                  <c:v>0.0</c:v>
                </c:pt>
                <c:pt idx="13890">
                  <c:v>0.0</c:v>
                </c:pt>
                <c:pt idx="13891">
                  <c:v>0.0</c:v>
                </c:pt>
                <c:pt idx="13892">
                  <c:v>0.0</c:v>
                </c:pt>
                <c:pt idx="13893">
                  <c:v>0.0</c:v>
                </c:pt>
                <c:pt idx="13894">
                  <c:v>0.0</c:v>
                </c:pt>
                <c:pt idx="13895">
                  <c:v>0.0</c:v>
                </c:pt>
                <c:pt idx="13896">
                  <c:v>0.0</c:v>
                </c:pt>
                <c:pt idx="13897">
                  <c:v>0.0</c:v>
                </c:pt>
                <c:pt idx="13898">
                  <c:v>0.0</c:v>
                </c:pt>
                <c:pt idx="13899">
                  <c:v>0.0</c:v>
                </c:pt>
                <c:pt idx="13900">
                  <c:v>0.0</c:v>
                </c:pt>
                <c:pt idx="13901">
                  <c:v>0.0</c:v>
                </c:pt>
                <c:pt idx="13902">
                  <c:v>0.0</c:v>
                </c:pt>
                <c:pt idx="13903">
                  <c:v>0.0</c:v>
                </c:pt>
                <c:pt idx="13904">
                  <c:v>0.0</c:v>
                </c:pt>
                <c:pt idx="13905">
                  <c:v>0.0</c:v>
                </c:pt>
                <c:pt idx="13906">
                  <c:v>0.0</c:v>
                </c:pt>
                <c:pt idx="13907">
                  <c:v>0.0</c:v>
                </c:pt>
                <c:pt idx="13908">
                  <c:v>0.0</c:v>
                </c:pt>
                <c:pt idx="13909">
                  <c:v>0.0</c:v>
                </c:pt>
                <c:pt idx="13910">
                  <c:v>0.0</c:v>
                </c:pt>
                <c:pt idx="13911">
                  <c:v>0.0</c:v>
                </c:pt>
                <c:pt idx="13912">
                  <c:v>0.0</c:v>
                </c:pt>
                <c:pt idx="13913">
                  <c:v>0.0</c:v>
                </c:pt>
                <c:pt idx="13914">
                  <c:v>0.0</c:v>
                </c:pt>
                <c:pt idx="13915">
                  <c:v>0.0</c:v>
                </c:pt>
                <c:pt idx="13916">
                  <c:v>0.0</c:v>
                </c:pt>
                <c:pt idx="13917">
                  <c:v>0.0</c:v>
                </c:pt>
                <c:pt idx="13918">
                  <c:v>0.0</c:v>
                </c:pt>
                <c:pt idx="13919">
                  <c:v>0.0</c:v>
                </c:pt>
                <c:pt idx="13920">
                  <c:v>0.0</c:v>
                </c:pt>
                <c:pt idx="13921">
                  <c:v>0.0</c:v>
                </c:pt>
                <c:pt idx="13922">
                  <c:v>0.0</c:v>
                </c:pt>
                <c:pt idx="13923">
                  <c:v>0.0</c:v>
                </c:pt>
                <c:pt idx="13924">
                  <c:v>0.0</c:v>
                </c:pt>
                <c:pt idx="13925">
                  <c:v>0.0</c:v>
                </c:pt>
                <c:pt idx="13926">
                  <c:v>0.0</c:v>
                </c:pt>
                <c:pt idx="13927">
                  <c:v>0.0</c:v>
                </c:pt>
                <c:pt idx="13928">
                  <c:v>0.0</c:v>
                </c:pt>
                <c:pt idx="13929">
                  <c:v>0.0</c:v>
                </c:pt>
                <c:pt idx="13930">
                  <c:v>0.0</c:v>
                </c:pt>
                <c:pt idx="13931">
                  <c:v>0.0</c:v>
                </c:pt>
                <c:pt idx="13932">
                  <c:v>0.0</c:v>
                </c:pt>
                <c:pt idx="13933">
                  <c:v>0.0</c:v>
                </c:pt>
                <c:pt idx="13934">
                  <c:v>0.0</c:v>
                </c:pt>
                <c:pt idx="13935">
                  <c:v>0.0</c:v>
                </c:pt>
                <c:pt idx="13936">
                  <c:v>0.0</c:v>
                </c:pt>
                <c:pt idx="13937">
                  <c:v>0.0</c:v>
                </c:pt>
                <c:pt idx="13938">
                  <c:v>0.0</c:v>
                </c:pt>
                <c:pt idx="13939">
                  <c:v>0.0</c:v>
                </c:pt>
                <c:pt idx="13940">
                  <c:v>0.0</c:v>
                </c:pt>
                <c:pt idx="13941">
                  <c:v>0.0</c:v>
                </c:pt>
                <c:pt idx="13942">
                  <c:v>0.0</c:v>
                </c:pt>
                <c:pt idx="13943">
                  <c:v>0.0</c:v>
                </c:pt>
                <c:pt idx="13944">
                  <c:v>0.0</c:v>
                </c:pt>
                <c:pt idx="13945">
                  <c:v>0.0</c:v>
                </c:pt>
                <c:pt idx="13946">
                  <c:v>0.0</c:v>
                </c:pt>
                <c:pt idx="13947">
                  <c:v>0.0</c:v>
                </c:pt>
                <c:pt idx="13948">
                  <c:v>0.0</c:v>
                </c:pt>
                <c:pt idx="13949">
                  <c:v>0.0</c:v>
                </c:pt>
                <c:pt idx="13950">
                  <c:v>0.0</c:v>
                </c:pt>
                <c:pt idx="13951">
                  <c:v>0.0</c:v>
                </c:pt>
                <c:pt idx="13952">
                  <c:v>0.0</c:v>
                </c:pt>
                <c:pt idx="13953">
                  <c:v>0.0</c:v>
                </c:pt>
                <c:pt idx="13954">
                  <c:v>0.0</c:v>
                </c:pt>
                <c:pt idx="13955">
                  <c:v>0.0</c:v>
                </c:pt>
                <c:pt idx="13956">
                  <c:v>0.0</c:v>
                </c:pt>
                <c:pt idx="13957">
                  <c:v>0.0</c:v>
                </c:pt>
                <c:pt idx="13958">
                  <c:v>0.0</c:v>
                </c:pt>
                <c:pt idx="13959">
                  <c:v>0.0</c:v>
                </c:pt>
                <c:pt idx="13960">
                  <c:v>0.0</c:v>
                </c:pt>
                <c:pt idx="13961">
                  <c:v>0.0</c:v>
                </c:pt>
                <c:pt idx="13962">
                  <c:v>0.0</c:v>
                </c:pt>
                <c:pt idx="13963">
                  <c:v>0.0</c:v>
                </c:pt>
                <c:pt idx="13964">
                  <c:v>0.0</c:v>
                </c:pt>
                <c:pt idx="13965">
                  <c:v>0.0</c:v>
                </c:pt>
                <c:pt idx="13966">
                  <c:v>0.0</c:v>
                </c:pt>
                <c:pt idx="13967">
                  <c:v>0.0</c:v>
                </c:pt>
                <c:pt idx="13968">
                  <c:v>0.0</c:v>
                </c:pt>
                <c:pt idx="13969">
                  <c:v>0.0</c:v>
                </c:pt>
                <c:pt idx="13970">
                  <c:v>0.0</c:v>
                </c:pt>
                <c:pt idx="13971">
                  <c:v>0.0</c:v>
                </c:pt>
                <c:pt idx="13972">
                  <c:v>0.0</c:v>
                </c:pt>
                <c:pt idx="13973">
                  <c:v>0.0</c:v>
                </c:pt>
                <c:pt idx="13974">
                  <c:v>0.0</c:v>
                </c:pt>
                <c:pt idx="13975">
                  <c:v>0.0</c:v>
                </c:pt>
                <c:pt idx="13976">
                  <c:v>0.0</c:v>
                </c:pt>
                <c:pt idx="13977">
                  <c:v>0.0</c:v>
                </c:pt>
                <c:pt idx="13978">
                  <c:v>0.0</c:v>
                </c:pt>
                <c:pt idx="13979">
                  <c:v>0.0</c:v>
                </c:pt>
                <c:pt idx="13980">
                  <c:v>0.0</c:v>
                </c:pt>
                <c:pt idx="13981">
                  <c:v>0.0</c:v>
                </c:pt>
                <c:pt idx="13982">
                  <c:v>0.0</c:v>
                </c:pt>
                <c:pt idx="13983">
                  <c:v>0.0</c:v>
                </c:pt>
                <c:pt idx="13984">
                  <c:v>0.0</c:v>
                </c:pt>
                <c:pt idx="13985">
                  <c:v>0.0</c:v>
                </c:pt>
                <c:pt idx="13986">
                  <c:v>0.0</c:v>
                </c:pt>
                <c:pt idx="13987">
                  <c:v>0.0</c:v>
                </c:pt>
                <c:pt idx="13988">
                  <c:v>0.0</c:v>
                </c:pt>
                <c:pt idx="13989">
                  <c:v>0.0</c:v>
                </c:pt>
                <c:pt idx="13990">
                  <c:v>0.0</c:v>
                </c:pt>
                <c:pt idx="13991">
                  <c:v>0.0</c:v>
                </c:pt>
                <c:pt idx="13992">
                  <c:v>0.0</c:v>
                </c:pt>
                <c:pt idx="13993">
                  <c:v>0.0</c:v>
                </c:pt>
                <c:pt idx="13994">
                  <c:v>0.0</c:v>
                </c:pt>
                <c:pt idx="13995">
                  <c:v>0.0</c:v>
                </c:pt>
                <c:pt idx="13996">
                  <c:v>0.0</c:v>
                </c:pt>
                <c:pt idx="13997">
                  <c:v>0.0</c:v>
                </c:pt>
                <c:pt idx="13998">
                  <c:v>0.0</c:v>
                </c:pt>
                <c:pt idx="13999">
                  <c:v>0.0</c:v>
                </c:pt>
                <c:pt idx="14000">
                  <c:v>0.0</c:v>
                </c:pt>
                <c:pt idx="14001">
                  <c:v>0.0</c:v>
                </c:pt>
                <c:pt idx="14002">
                  <c:v>0.0</c:v>
                </c:pt>
                <c:pt idx="14003">
                  <c:v>0.0</c:v>
                </c:pt>
                <c:pt idx="14004">
                  <c:v>0.0</c:v>
                </c:pt>
                <c:pt idx="14005">
                  <c:v>0.0</c:v>
                </c:pt>
                <c:pt idx="14006">
                  <c:v>0.0</c:v>
                </c:pt>
                <c:pt idx="14007">
                  <c:v>0.0</c:v>
                </c:pt>
                <c:pt idx="14008">
                  <c:v>0.0</c:v>
                </c:pt>
                <c:pt idx="14009">
                  <c:v>0.0</c:v>
                </c:pt>
                <c:pt idx="14010">
                  <c:v>0.0</c:v>
                </c:pt>
                <c:pt idx="14011">
                  <c:v>0.0</c:v>
                </c:pt>
                <c:pt idx="14012">
                  <c:v>0.0</c:v>
                </c:pt>
                <c:pt idx="14013">
                  <c:v>0.0</c:v>
                </c:pt>
                <c:pt idx="14014">
                  <c:v>0.0</c:v>
                </c:pt>
                <c:pt idx="14015">
                  <c:v>0.0</c:v>
                </c:pt>
                <c:pt idx="14016">
                  <c:v>0.0</c:v>
                </c:pt>
                <c:pt idx="14017">
                  <c:v>0.0</c:v>
                </c:pt>
                <c:pt idx="14018">
                  <c:v>0.0</c:v>
                </c:pt>
                <c:pt idx="14019">
                  <c:v>0.0</c:v>
                </c:pt>
                <c:pt idx="14020">
                  <c:v>0.0</c:v>
                </c:pt>
                <c:pt idx="14021">
                  <c:v>0.0</c:v>
                </c:pt>
                <c:pt idx="14022">
                  <c:v>0.0</c:v>
                </c:pt>
                <c:pt idx="14023">
                  <c:v>0.0</c:v>
                </c:pt>
                <c:pt idx="14024">
                  <c:v>0.0</c:v>
                </c:pt>
                <c:pt idx="14025">
                  <c:v>0.0</c:v>
                </c:pt>
                <c:pt idx="14026">
                  <c:v>0.0</c:v>
                </c:pt>
                <c:pt idx="14027">
                  <c:v>0.0</c:v>
                </c:pt>
                <c:pt idx="14028">
                  <c:v>0.0</c:v>
                </c:pt>
                <c:pt idx="14029">
                  <c:v>0.0</c:v>
                </c:pt>
                <c:pt idx="14030">
                  <c:v>0.0</c:v>
                </c:pt>
                <c:pt idx="14031">
                  <c:v>0.0</c:v>
                </c:pt>
                <c:pt idx="14032">
                  <c:v>0.0</c:v>
                </c:pt>
                <c:pt idx="14033">
                  <c:v>0.0</c:v>
                </c:pt>
                <c:pt idx="14034">
                  <c:v>0.0</c:v>
                </c:pt>
                <c:pt idx="14035">
                  <c:v>0.0</c:v>
                </c:pt>
                <c:pt idx="14036">
                  <c:v>0.0</c:v>
                </c:pt>
                <c:pt idx="14037">
                  <c:v>0.0</c:v>
                </c:pt>
                <c:pt idx="14038">
                  <c:v>0.0</c:v>
                </c:pt>
                <c:pt idx="14039">
                  <c:v>0.0</c:v>
                </c:pt>
                <c:pt idx="14040">
                  <c:v>0.0</c:v>
                </c:pt>
                <c:pt idx="14041">
                  <c:v>0.0</c:v>
                </c:pt>
                <c:pt idx="14042">
                  <c:v>0.0</c:v>
                </c:pt>
                <c:pt idx="14043">
                  <c:v>0.0</c:v>
                </c:pt>
                <c:pt idx="14044">
                  <c:v>0.0</c:v>
                </c:pt>
                <c:pt idx="14045">
                  <c:v>0.0</c:v>
                </c:pt>
                <c:pt idx="14046">
                  <c:v>0.0</c:v>
                </c:pt>
                <c:pt idx="14047">
                  <c:v>0.0</c:v>
                </c:pt>
                <c:pt idx="14048">
                  <c:v>0.0</c:v>
                </c:pt>
                <c:pt idx="14049">
                  <c:v>0.0</c:v>
                </c:pt>
                <c:pt idx="14050">
                  <c:v>0.0</c:v>
                </c:pt>
                <c:pt idx="14051">
                  <c:v>0.0</c:v>
                </c:pt>
                <c:pt idx="14052">
                  <c:v>0.0</c:v>
                </c:pt>
                <c:pt idx="14053">
                  <c:v>0.0</c:v>
                </c:pt>
                <c:pt idx="14054">
                  <c:v>0.0</c:v>
                </c:pt>
                <c:pt idx="14055">
                  <c:v>0.0</c:v>
                </c:pt>
                <c:pt idx="14056">
                  <c:v>0.0</c:v>
                </c:pt>
                <c:pt idx="14057">
                  <c:v>0.0</c:v>
                </c:pt>
                <c:pt idx="14058">
                  <c:v>0.0</c:v>
                </c:pt>
                <c:pt idx="14059">
                  <c:v>0.0</c:v>
                </c:pt>
                <c:pt idx="14060">
                  <c:v>0.0</c:v>
                </c:pt>
                <c:pt idx="14061">
                  <c:v>0.0</c:v>
                </c:pt>
                <c:pt idx="14062">
                  <c:v>0.0</c:v>
                </c:pt>
                <c:pt idx="14063">
                  <c:v>0.0</c:v>
                </c:pt>
                <c:pt idx="14064">
                  <c:v>0.0</c:v>
                </c:pt>
                <c:pt idx="14065">
                  <c:v>0.0</c:v>
                </c:pt>
                <c:pt idx="14066">
                  <c:v>0.0</c:v>
                </c:pt>
                <c:pt idx="14067">
                  <c:v>0.0</c:v>
                </c:pt>
                <c:pt idx="14068">
                  <c:v>0.0</c:v>
                </c:pt>
                <c:pt idx="14069">
                  <c:v>0.0</c:v>
                </c:pt>
                <c:pt idx="14070">
                  <c:v>0.0</c:v>
                </c:pt>
                <c:pt idx="14071">
                  <c:v>0.0</c:v>
                </c:pt>
                <c:pt idx="14072">
                  <c:v>0.0</c:v>
                </c:pt>
                <c:pt idx="14073">
                  <c:v>0.0</c:v>
                </c:pt>
                <c:pt idx="14074">
                  <c:v>0.0</c:v>
                </c:pt>
                <c:pt idx="14075">
                  <c:v>0.0</c:v>
                </c:pt>
                <c:pt idx="14076">
                  <c:v>0.0</c:v>
                </c:pt>
                <c:pt idx="14077">
                  <c:v>0.0</c:v>
                </c:pt>
                <c:pt idx="14078">
                  <c:v>0.0</c:v>
                </c:pt>
                <c:pt idx="14079">
                  <c:v>0.0</c:v>
                </c:pt>
                <c:pt idx="14080">
                  <c:v>0.0</c:v>
                </c:pt>
                <c:pt idx="14081">
                  <c:v>0.0</c:v>
                </c:pt>
                <c:pt idx="14082">
                  <c:v>0.0</c:v>
                </c:pt>
                <c:pt idx="14083">
                  <c:v>0.0</c:v>
                </c:pt>
                <c:pt idx="14084">
                  <c:v>0.0</c:v>
                </c:pt>
                <c:pt idx="14085">
                  <c:v>0.0</c:v>
                </c:pt>
                <c:pt idx="14086">
                  <c:v>0.0</c:v>
                </c:pt>
                <c:pt idx="14087">
                  <c:v>0.0</c:v>
                </c:pt>
                <c:pt idx="14088">
                  <c:v>0.0</c:v>
                </c:pt>
                <c:pt idx="14089">
                  <c:v>0.0</c:v>
                </c:pt>
                <c:pt idx="14090">
                  <c:v>0.0</c:v>
                </c:pt>
                <c:pt idx="14091">
                  <c:v>0.0</c:v>
                </c:pt>
                <c:pt idx="14092">
                  <c:v>0.0</c:v>
                </c:pt>
                <c:pt idx="14093">
                  <c:v>0.0</c:v>
                </c:pt>
                <c:pt idx="14094">
                  <c:v>0.0</c:v>
                </c:pt>
                <c:pt idx="14095">
                  <c:v>0.0</c:v>
                </c:pt>
                <c:pt idx="14096">
                  <c:v>0.0</c:v>
                </c:pt>
                <c:pt idx="14097">
                  <c:v>0.0</c:v>
                </c:pt>
                <c:pt idx="14098">
                  <c:v>0.0</c:v>
                </c:pt>
                <c:pt idx="14099">
                  <c:v>0.0</c:v>
                </c:pt>
                <c:pt idx="14100">
                  <c:v>0.0</c:v>
                </c:pt>
                <c:pt idx="14101">
                  <c:v>0.0</c:v>
                </c:pt>
                <c:pt idx="14102">
                  <c:v>0.0</c:v>
                </c:pt>
                <c:pt idx="14103">
                  <c:v>0.0</c:v>
                </c:pt>
                <c:pt idx="14104">
                  <c:v>0.0</c:v>
                </c:pt>
                <c:pt idx="14105">
                  <c:v>0.0</c:v>
                </c:pt>
                <c:pt idx="14106">
                  <c:v>0.0</c:v>
                </c:pt>
                <c:pt idx="14107">
                  <c:v>0.0</c:v>
                </c:pt>
                <c:pt idx="14108">
                  <c:v>0.0</c:v>
                </c:pt>
                <c:pt idx="14109">
                  <c:v>0.0</c:v>
                </c:pt>
                <c:pt idx="14110">
                  <c:v>0.0</c:v>
                </c:pt>
                <c:pt idx="14111">
                  <c:v>0.0</c:v>
                </c:pt>
                <c:pt idx="14112">
                  <c:v>0.0</c:v>
                </c:pt>
                <c:pt idx="14113">
                  <c:v>0.0</c:v>
                </c:pt>
                <c:pt idx="14114">
                  <c:v>0.0</c:v>
                </c:pt>
                <c:pt idx="14115">
                  <c:v>0.0</c:v>
                </c:pt>
                <c:pt idx="14116">
                  <c:v>0.0</c:v>
                </c:pt>
                <c:pt idx="14117">
                  <c:v>0.0</c:v>
                </c:pt>
                <c:pt idx="14118">
                  <c:v>0.0</c:v>
                </c:pt>
                <c:pt idx="14119">
                  <c:v>0.0</c:v>
                </c:pt>
                <c:pt idx="14120">
                  <c:v>0.0</c:v>
                </c:pt>
                <c:pt idx="14121">
                  <c:v>0.0</c:v>
                </c:pt>
                <c:pt idx="14122">
                  <c:v>0.0</c:v>
                </c:pt>
                <c:pt idx="14123">
                  <c:v>0.0</c:v>
                </c:pt>
                <c:pt idx="14124">
                  <c:v>0.0</c:v>
                </c:pt>
                <c:pt idx="14125">
                  <c:v>0.0</c:v>
                </c:pt>
                <c:pt idx="14126">
                  <c:v>0.0</c:v>
                </c:pt>
                <c:pt idx="14127">
                  <c:v>0.0</c:v>
                </c:pt>
                <c:pt idx="14128">
                  <c:v>0.0</c:v>
                </c:pt>
                <c:pt idx="14129">
                  <c:v>0.0</c:v>
                </c:pt>
                <c:pt idx="14130">
                  <c:v>0.0</c:v>
                </c:pt>
                <c:pt idx="14131">
                  <c:v>0.0</c:v>
                </c:pt>
                <c:pt idx="14132">
                  <c:v>0.0</c:v>
                </c:pt>
                <c:pt idx="14133">
                  <c:v>0.0</c:v>
                </c:pt>
                <c:pt idx="14134">
                  <c:v>0.0</c:v>
                </c:pt>
                <c:pt idx="14135">
                  <c:v>0.0</c:v>
                </c:pt>
                <c:pt idx="14136">
                  <c:v>0.0</c:v>
                </c:pt>
                <c:pt idx="14137">
                  <c:v>0.0</c:v>
                </c:pt>
                <c:pt idx="14138">
                  <c:v>0.0</c:v>
                </c:pt>
                <c:pt idx="14139">
                  <c:v>0.0</c:v>
                </c:pt>
                <c:pt idx="14140">
                  <c:v>0.0</c:v>
                </c:pt>
                <c:pt idx="14141">
                  <c:v>0.0</c:v>
                </c:pt>
                <c:pt idx="14142">
                  <c:v>0.0</c:v>
                </c:pt>
                <c:pt idx="14143">
                  <c:v>0.0</c:v>
                </c:pt>
                <c:pt idx="14144">
                  <c:v>0.0</c:v>
                </c:pt>
                <c:pt idx="14145">
                  <c:v>0.0</c:v>
                </c:pt>
                <c:pt idx="14146">
                  <c:v>0.0</c:v>
                </c:pt>
                <c:pt idx="14147">
                  <c:v>0.0</c:v>
                </c:pt>
                <c:pt idx="14148">
                  <c:v>0.0</c:v>
                </c:pt>
                <c:pt idx="14149">
                  <c:v>0.0</c:v>
                </c:pt>
                <c:pt idx="14150">
                  <c:v>0.0</c:v>
                </c:pt>
                <c:pt idx="14151">
                  <c:v>0.0</c:v>
                </c:pt>
                <c:pt idx="14152">
                  <c:v>0.0</c:v>
                </c:pt>
                <c:pt idx="14153">
                  <c:v>0.0</c:v>
                </c:pt>
                <c:pt idx="14154">
                  <c:v>0.0</c:v>
                </c:pt>
                <c:pt idx="14155">
                  <c:v>0.0</c:v>
                </c:pt>
                <c:pt idx="14156">
                  <c:v>0.0</c:v>
                </c:pt>
                <c:pt idx="14157">
                  <c:v>0.0</c:v>
                </c:pt>
                <c:pt idx="14158">
                  <c:v>0.0</c:v>
                </c:pt>
                <c:pt idx="14159">
                  <c:v>0.0</c:v>
                </c:pt>
                <c:pt idx="14160">
                  <c:v>0.0</c:v>
                </c:pt>
                <c:pt idx="14161">
                  <c:v>0.0</c:v>
                </c:pt>
                <c:pt idx="14162">
                  <c:v>0.0</c:v>
                </c:pt>
                <c:pt idx="14163">
                  <c:v>0.0</c:v>
                </c:pt>
                <c:pt idx="14164">
                  <c:v>0.0</c:v>
                </c:pt>
                <c:pt idx="14165">
                  <c:v>0.0</c:v>
                </c:pt>
                <c:pt idx="14166">
                  <c:v>0.0</c:v>
                </c:pt>
                <c:pt idx="14167">
                  <c:v>0.0</c:v>
                </c:pt>
                <c:pt idx="14168">
                  <c:v>0.0</c:v>
                </c:pt>
                <c:pt idx="14169">
                  <c:v>0.0</c:v>
                </c:pt>
                <c:pt idx="14170">
                  <c:v>0.0</c:v>
                </c:pt>
                <c:pt idx="14171">
                  <c:v>0.0</c:v>
                </c:pt>
                <c:pt idx="14172">
                  <c:v>0.0</c:v>
                </c:pt>
                <c:pt idx="14173">
                  <c:v>0.0</c:v>
                </c:pt>
                <c:pt idx="14174">
                  <c:v>0.0</c:v>
                </c:pt>
                <c:pt idx="14175">
                  <c:v>0.0</c:v>
                </c:pt>
                <c:pt idx="14176">
                  <c:v>0.0</c:v>
                </c:pt>
                <c:pt idx="14177">
                  <c:v>0.0</c:v>
                </c:pt>
                <c:pt idx="14178">
                  <c:v>0.0</c:v>
                </c:pt>
                <c:pt idx="14179">
                  <c:v>0.0</c:v>
                </c:pt>
                <c:pt idx="14180">
                  <c:v>0.0</c:v>
                </c:pt>
                <c:pt idx="14181">
                  <c:v>0.0</c:v>
                </c:pt>
                <c:pt idx="14182">
                  <c:v>0.0</c:v>
                </c:pt>
                <c:pt idx="14183">
                  <c:v>0.0</c:v>
                </c:pt>
                <c:pt idx="14184">
                  <c:v>0.0</c:v>
                </c:pt>
                <c:pt idx="14185">
                  <c:v>0.0</c:v>
                </c:pt>
                <c:pt idx="14186">
                  <c:v>0.0</c:v>
                </c:pt>
                <c:pt idx="14187">
                  <c:v>0.0</c:v>
                </c:pt>
                <c:pt idx="14188">
                  <c:v>0.0</c:v>
                </c:pt>
                <c:pt idx="14189">
                  <c:v>0.0</c:v>
                </c:pt>
                <c:pt idx="14190">
                  <c:v>0.0</c:v>
                </c:pt>
                <c:pt idx="14191">
                  <c:v>0.0</c:v>
                </c:pt>
                <c:pt idx="14192">
                  <c:v>0.0</c:v>
                </c:pt>
                <c:pt idx="14193">
                  <c:v>0.0</c:v>
                </c:pt>
                <c:pt idx="14194">
                  <c:v>0.0</c:v>
                </c:pt>
                <c:pt idx="14195">
                  <c:v>0.0</c:v>
                </c:pt>
                <c:pt idx="14196">
                  <c:v>0.0</c:v>
                </c:pt>
                <c:pt idx="14197">
                  <c:v>0.0</c:v>
                </c:pt>
                <c:pt idx="14198">
                  <c:v>0.0</c:v>
                </c:pt>
                <c:pt idx="14199">
                  <c:v>0.0</c:v>
                </c:pt>
                <c:pt idx="14200">
                  <c:v>0.0</c:v>
                </c:pt>
                <c:pt idx="14201">
                  <c:v>0.0</c:v>
                </c:pt>
                <c:pt idx="14202">
                  <c:v>0.0</c:v>
                </c:pt>
                <c:pt idx="14203">
                  <c:v>0.0</c:v>
                </c:pt>
                <c:pt idx="14204">
                  <c:v>0.0</c:v>
                </c:pt>
                <c:pt idx="14205">
                  <c:v>0.0</c:v>
                </c:pt>
                <c:pt idx="14206">
                  <c:v>0.0</c:v>
                </c:pt>
                <c:pt idx="14207">
                  <c:v>0.0</c:v>
                </c:pt>
                <c:pt idx="14208">
                  <c:v>0.0</c:v>
                </c:pt>
                <c:pt idx="14209">
                  <c:v>0.0</c:v>
                </c:pt>
                <c:pt idx="14210">
                  <c:v>0.0</c:v>
                </c:pt>
                <c:pt idx="14211">
                  <c:v>0.0</c:v>
                </c:pt>
                <c:pt idx="14212">
                  <c:v>0.0</c:v>
                </c:pt>
                <c:pt idx="14213">
                  <c:v>0.0</c:v>
                </c:pt>
                <c:pt idx="14214">
                  <c:v>0.0</c:v>
                </c:pt>
                <c:pt idx="14215">
                  <c:v>0.0</c:v>
                </c:pt>
                <c:pt idx="14216">
                  <c:v>0.0</c:v>
                </c:pt>
                <c:pt idx="14217">
                  <c:v>0.0</c:v>
                </c:pt>
                <c:pt idx="14218">
                  <c:v>0.0</c:v>
                </c:pt>
                <c:pt idx="14219">
                  <c:v>0.0</c:v>
                </c:pt>
                <c:pt idx="14220">
                  <c:v>0.0</c:v>
                </c:pt>
                <c:pt idx="14221">
                  <c:v>0.0</c:v>
                </c:pt>
                <c:pt idx="14222">
                  <c:v>0.0</c:v>
                </c:pt>
                <c:pt idx="14223">
                  <c:v>0.0</c:v>
                </c:pt>
                <c:pt idx="14224">
                  <c:v>0.0</c:v>
                </c:pt>
                <c:pt idx="14225">
                  <c:v>0.0</c:v>
                </c:pt>
                <c:pt idx="14226">
                  <c:v>0.0</c:v>
                </c:pt>
                <c:pt idx="14227">
                  <c:v>0.0</c:v>
                </c:pt>
                <c:pt idx="14228">
                  <c:v>0.0</c:v>
                </c:pt>
                <c:pt idx="14229">
                  <c:v>0.0</c:v>
                </c:pt>
                <c:pt idx="14230">
                  <c:v>0.0</c:v>
                </c:pt>
                <c:pt idx="14231">
                  <c:v>0.0</c:v>
                </c:pt>
                <c:pt idx="14232">
                  <c:v>0.0</c:v>
                </c:pt>
                <c:pt idx="14233">
                  <c:v>0.0</c:v>
                </c:pt>
                <c:pt idx="14234">
                  <c:v>0.0</c:v>
                </c:pt>
                <c:pt idx="14235">
                  <c:v>0.0</c:v>
                </c:pt>
                <c:pt idx="14236">
                  <c:v>0.0</c:v>
                </c:pt>
                <c:pt idx="14237">
                  <c:v>0.0</c:v>
                </c:pt>
                <c:pt idx="14238">
                  <c:v>0.0</c:v>
                </c:pt>
                <c:pt idx="14239">
                  <c:v>0.0</c:v>
                </c:pt>
                <c:pt idx="14240">
                  <c:v>0.0</c:v>
                </c:pt>
                <c:pt idx="14241">
                  <c:v>0.0</c:v>
                </c:pt>
                <c:pt idx="14242">
                  <c:v>0.0</c:v>
                </c:pt>
                <c:pt idx="14243">
                  <c:v>0.0</c:v>
                </c:pt>
                <c:pt idx="14244">
                  <c:v>0.0</c:v>
                </c:pt>
                <c:pt idx="14245">
                  <c:v>0.0</c:v>
                </c:pt>
                <c:pt idx="14246">
                  <c:v>0.0</c:v>
                </c:pt>
                <c:pt idx="14247">
                  <c:v>0.0</c:v>
                </c:pt>
                <c:pt idx="14248">
                  <c:v>0.0</c:v>
                </c:pt>
                <c:pt idx="14249">
                  <c:v>0.0</c:v>
                </c:pt>
                <c:pt idx="14250">
                  <c:v>0.0</c:v>
                </c:pt>
                <c:pt idx="14251">
                  <c:v>0.0</c:v>
                </c:pt>
                <c:pt idx="14252">
                  <c:v>0.0</c:v>
                </c:pt>
                <c:pt idx="14253">
                  <c:v>0.0</c:v>
                </c:pt>
                <c:pt idx="14254">
                  <c:v>0.0</c:v>
                </c:pt>
                <c:pt idx="14255">
                  <c:v>0.0</c:v>
                </c:pt>
                <c:pt idx="14256">
                  <c:v>0.0</c:v>
                </c:pt>
                <c:pt idx="14257">
                  <c:v>0.0</c:v>
                </c:pt>
                <c:pt idx="14258">
                  <c:v>0.0</c:v>
                </c:pt>
                <c:pt idx="14259">
                  <c:v>0.0</c:v>
                </c:pt>
                <c:pt idx="14260">
                  <c:v>0.0</c:v>
                </c:pt>
                <c:pt idx="14261">
                  <c:v>0.0</c:v>
                </c:pt>
                <c:pt idx="14262">
                  <c:v>0.0</c:v>
                </c:pt>
                <c:pt idx="14263">
                  <c:v>0.0</c:v>
                </c:pt>
                <c:pt idx="14264">
                  <c:v>0.0</c:v>
                </c:pt>
                <c:pt idx="14265">
                  <c:v>0.0</c:v>
                </c:pt>
                <c:pt idx="14266">
                  <c:v>0.0</c:v>
                </c:pt>
                <c:pt idx="14267">
                  <c:v>0.0</c:v>
                </c:pt>
                <c:pt idx="14268">
                  <c:v>0.0</c:v>
                </c:pt>
                <c:pt idx="14269">
                  <c:v>0.0</c:v>
                </c:pt>
                <c:pt idx="14270">
                  <c:v>0.0</c:v>
                </c:pt>
                <c:pt idx="14271">
                  <c:v>0.0</c:v>
                </c:pt>
                <c:pt idx="14272">
                  <c:v>0.0</c:v>
                </c:pt>
                <c:pt idx="14273">
                  <c:v>0.0</c:v>
                </c:pt>
                <c:pt idx="14274">
                  <c:v>0.0</c:v>
                </c:pt>
                <c:pt idx="14275">
                  <c:v>0.0</c:v>
                </c:pt>
                <c:pt idx="14276">
                  <c:v>0.0</c:v>
                </c:pt>
                <c:pt idx="14277">
                  <c:v>0.0</c:v>
                </c:pt>
                <c:pt idx="14278">
                  <c:v>0.0</c:v>
                </c:pt>
                <c:pt idx="14279">
                  <c:v>0.0</c:v>
                </c:pt>
                <c:pt idx="14280">
                  <c:v>0.0</c:v>
                </c:pt>
                <c:pt idx="14281">
                  <c:v>0.0</c:v>
                </c:pt>
                <c:pt idx="14282">
                  <c:v>0.0</c:v>
                </c:pt>
                <c:pt idx="14283">
                  <c:v>0.0</c:v>
                </c:pt>
                <c:pt idx="14284">
                  <c:v>0.0</c:v>
                </c:pt>
                <c:pt idx="14285">
                  <c:v>0.0</c:v>
                </c:pt>
                <c:pt idx="14286">
                  <c:v>0.0</c:v>
                </c:pt>
                <c:pt idx="14287">
                  <c:v>0.0</c:v>
                </c:pt>
                <c:pt idx="14288">
                  <c:v>0.0</c:v>
                </c:pt>
                <c:pt idx="14289">
                  <c:v>0.0</c:v>
                </c:pt>
                <c:pt idx="14290">
                  <c:v>0.0</c:v>
                </c:pt>
                <c:pt idx="14291">
                  <c:v>0.0</c:v>
                </c:pt>
                <c:pt idx="14292">
                  <c:v>0.0</c:v>
                </c:pt>
                <c:pt idx="14293">
                  <c:v>0.0</c:v>
                </c:pt>
                <c:pt idx="14294">
                  <c:v>0.0</c:v>
                </c:pt>
                <c:pt idx="14295">
                  <c:v>0.0</c:v>
                </c:pt>
                <c:pt idx="14296">
                  <c:v>0.0</c:v>
                </c:pt>
                <c:pt idx="14297">
                  <c:v>0.0</c:v>
                </c:pt>
                <c:pt idx="14298">
                  <c:v>0.0</c:v>
                </c:pt>
                <c:pt idx="14299">
                  <c:v>0.0</c:v>
                </c:pt>
                <c:pt idx="14300">
                  <c:v>0.0</c:v>
                </c:pt>
                <c:pt idx="14301">
                  <c:v>0.0</c:v>
                </c:pt>
                <c:pt idx="14302">
                  <c:v>0.0</c:v>
                </c:pt>
                <c:pt idx="14303">
                  <c:v>0.0</c:v>
                </c:pt>
                <c:pt idx="14304">
                  <c:v>0.0</c:v>
                </c:pt>
                <c:pt idx="14305">
                  <c:v>0.0</c:v>
                </c:pt>
                <c:pt idx="14306">
                  <c:v>0.0</c:v>
                </c:pt>
                <c:pt idx="14307">
                  <c:v>0.0</c:v>
                </c:pt>
                <c:pt idx="14308">
                  <c:v>0.0</c:v>
                </c:pt>
                <c:pt idx="14309">
                  <c:v>0.0</c:v>
                </c:pt>
                <c:pt idx="14310">
                  <c:v>0.0</c:v>
                </c:pt>
                <c:pt idx="14311">
                  <c:v>0.0</c:v>
                </c:pt>
                <c:pt idx="14312">
                  <c:v>0.0</c:v>
                </c:pt>
                <c:pt idx="14313">
                  <c:v>0.0</c:v>
                </c:pt>
                <c:pt idx="14314">
                  <c:v>0.0</c:v>
                </c:pt>
                <c:pt idx="14315">
                  <c:v>0.0</c:v>
                </c:pt>
                <c:pt idx="14316">
                  <c:v>0.0</c:v>
                </c:pt>
                <c:pt idx="14317">
                  <c:v>0.0</c:v>
                </c:pt>
                <c:pt idx="14318">
                  <c:v>0.0</c:v>
                </c:pt>
                <c:pt idx="14319">
                  <c:v>0.0</c:v>
                </c:pt>
                <c:pt idx="14320">
                  <c:v>0.0</c:v>
                </c:pt>
                <c:pt idx="14321">
                  <c:v>0.0</c:v>
                </c:pt>
                <c:pt idx="14322">
                  <c:v>0.0</c:v>
                </c:pt>
                <c:pt idx="14323">
                  <c:v>0.0</c:v>
                </c:pt>
                <c:pt idx="14324">
                  <c:v>0.0</c:v>
                </c:pt>
                <c:pt idx="14325">
                  <c:v>0.0</c:v>
                </c:pt>
                <c:pt idx="14326">
                  <c:v>0.0</c:v>
                </c:pt>
                <c:pt idx="14327">
                  <c:v>0.0</c:v>
                </c:pt>
                <c:pt idx="14328">
                  <c:v>0.0</c:v>
                </c:pt>
                <c:pt idx="14329">
                  <c:v>0.0</c:v>
                </c:pt>
                <c:pt idx="14330">
                  <c:v>0.0</c:v>
                </c:pt>
                <c:pt idx="14331">
                  <c:v>0.0</c:v>
                </c:pt>
                <c:pt idx="14332">
                  <c:v>0.0</c:v>
                </c:pt>
                <c:pt idx="14333">
                  <c:v>0.0</c:v>
                </c:pt>
                <c:pt idx="14334">
                  <c:v>0.0</c:v>
                </c:pt>
                <c:pt idx="14335">
                  <c:v>0.0</c:v>
                </c:pt>
                <c:pt idx="14336">
                  <c:v>0.0</c:v>
                </c:pt>
                <c:pt idx="14337">
                  <c:v>0.0</c:v>
                </c:pt>
                <c:pt idx="14338">
                  <c:v>0.0</c:v>
                </c:pt>
                <c:pt idx="14339">
                  <c:v>0.0</c:v>
                </c:pt>
                <c:pt idx="14340">
                  <c:v>0.0</c:v>
                </c:pt>
                <c:pt idx="14341">
                  <c:v>0.0</c:v>
                </c:pt>
                <c:pt idx="14342">
                  <c:v>0.0</c:v>
                </c:pt>
                <c:pt idx="14343">
                  <c:v>0.0</c:v>
                </c:pt>
                <c:pt idx="14344">
                  <c:v>0.0</c:v>
                </c:pt>
                <c:pt idx="14345">
                  <c:v>0.0</c:v>
                </c:pt>
                <c:pt idx="14346">
                  <c:v>0.0</c:v>
                </c:pt>
                <c:pt idx="14347">
                  <c:v>0.0</c:v>
                </c:pt>
                <c:pt idx="14348">
                  <c:v>0.0</c:v>
                </c:pt>
                <c:pt idx="14349">
                  <c:v>0.0</c:v>
                </c:pt>
                <c:pt idx="14350">
                  <c:v>0.0</c:v>
                </c:pt>
                <c:pt idx="14351">
                  <c:v>0.0</c:v>
                </c:pt>
                <c:pt idx="14352">
                  <c:v>0.0</c:v>
                </c:pt>
                <c:pt idx="14353">
                  <c:v>0.0</c:v>
                </c:pt>
                <c:pt idx="14354">
                  <c:v>0.0</c:v>
                </c:pt>
                <c:pt idx="14355">
                  <c:v>0.0</c:v>
                </c:pt>
                <c:pt idx="14356">
                  <c:v>0.0</c:v>
                </c:pt>
                <c:pt idx="14357">
                  <c:v>0.0</c:v>
                </c:pt>
                <c:pt idx="14358">
                  <c:v>0.0</c:v>
                </c:pt>
                <c:pt idx="14359">
                  <c:v>0.0</c:v>
                </c:pt>
                <c:pt idx="14360">
                  <c:v>0.0</c:v>
                </c:pt>
                <c:pt idx="14361">
                  <c:v>0.0</c:v>
                </c:pt>
                <c:pt idx="14362">
                  <c:v>0.0</c:v>
                </c:pt>
                <c:pt idx="14363">
                  <c:v>0.0</c:v>
                </c:pt>
                <c:pt idx="14364">
                  <c:v>0.0</c:v>
                </c:pt>
                <c:pt idx="14365">
                  <c:v>0.0</c:v>
                </c:pt>
                <c:pt idx="14366">
                  <c:v>0.0</c:v>
                </c:pt>
                <c:pt idx="14367">
                  <c:v>0.0</c:v>
                </c:pt>
                <c:pt idx="14368">
                  <c:v>0.0</c:v>
                </c:pt>
                <c:pt idx="14369">
                  <c:v>0.0</c:v>
                </c:pt>
                <c:pt idx="14370">
                  <c:v>0.0</c:v>
                </c:pt>
                <c:pt idx="14371">
                  <c:v>0.0</c:v>
                </c:pt>
                <c:pt idx="14372">
                  <c:v>0.0</c:v>
                </c:pt>
                <c:pt idx="14373">
                  <c:v>0.0</c:v>
                </c:pt>
                <c:pt idx="14374">
                  <c:v>0.0</c:v>
                </c:pt>
                <c:pt idx="14375">
                  <c:v>0.0</c:v>
                </c:pt>
                <c:pt idx="14376">
                  <c:v>0.0</c:v>
                </c:pt>
                <c:pt idx="14377">
                  <c:v>0.0</c:v>
                </c:pt>
                <c:pt idx="14378">
                  <c:v>0.0</c:v>
                </c:pt>
                <c:pt idx="14379">
                  <c:v>0.0</c:v>
                </c:pt>
                <c:pt idx="14380">
                  <c:v>0.0</c:v>
                </c:pt>
                <c:pt idx="14381">
                  <c:v>0.0</c:v>
                </c:pt>
                <c:pt idx="14382">
                  <c:v>0.0</c:v>
                </c:pt>
                <c:pt idx="14383">
                  <c:v>0.0</c:v>
                </c:pt>
                <c:pt idx="14384">
                  <c:v>0.0</c:v>
                </c:pt>
                <c:pt idx="14385">
                  <c:v>0.0</c:v>
                </c:pt>
                <c:pt idx="14386">
                  <c:v>0.0</c:v>
                </c:pt>
                <c:pt idx="14387">
                  <c:v>0.0</c:v>
                </c:pt>
                <c:pt idx="14388">
                  <c:v>0.0</c:v>
                </c:pt>
                <c:pt idx="14389">
                  <c:v>0.0</c:v>
                </c:pt>
                <c:pt idx="14390">
                  <c:v>0.0</c:v>
                </c:pt>
                <c:pt idx="14391">
                  <c:v>0.0</c:v>
                </c:pt>
                <c:pt idx="14392">
                  <c:v>0.0</c:v>
                </c:pt>
                <c:pt idx="14393">
                  <c:v>0.0</c:v>
                </c:pt>
                <c:pt idx="14394">
                  <c:v>0.0</c:v>
                </c:pt>
                <c:pt idx="14395">
                  <c:v>0.0</c:v>
                </c:pt>
                <c:pt idx="14396">
                  <c:v>0.0</c:v>
                </c:pt>
                <c:pt idx="14397">
                  <c:v>0.0</c:v>
                </c:pt>
                <c:pt idx="14398">
                  <c:v>0.0</c:v>
                </c:pt>
                <c:pt idx="14399">
                  <c:v>0.0</c:v>
                </c:pt>
                <c:pt idx="14400">
                  <c:v>0.0</c:v>
                </c:pt>
                <c:pt idx="14401">
                  <c:v>0.0</c:v>
                </c:pt>
                <c:pt idx="14402">
                  <c:v>0.0</c:v>
                </c:pt>
                <c:pt idx="14403">
                  <c:v>0.0</c:v>
                </c:pt>
                <c:pt idx="14404">
                  <c:v>0.0</c:v>
                </c:pt>
                <c:pt idx="14405">
                  <c:v>0.0</c:v>
                </c:pt>
                <c:pt idx="14406">
                  <c:v>0.0</c:v>
                </c:pt>
                <c:pt idx="14407">
                  <c:v>0.0</c:v>
                </c:pt>
                <c:pt idx="14408">
                  <c:v>0.0</c:v>
                </c:pt>
                <c:pt idx="14409">
                  <c:v>0.0</c:v>
                </c:pt>
                <c:pt idx="14410">
                  <c:v>0.0</c:v>
                </c:pt>
                <c:pt idx="14411">
                  <c:v>0.0</c:v>
                </c:pt>
                <c:pt idx="14412">
                  <c:v>0.0</c:v>
                </c:pt>
                <c:pt idx="14413">
                  <c:v>0.0</c:v>
                </c:pt>
                <c:pt idx="14414">
                  <c:v>0.0</c:v>
                </c:pt>
                <c:pt idx="14415">
                  <c:v>0.0</c:v>
                </c:pt>
                <c:pt idx="14416">
                  <c:v>0.0</c:v>
                </c:pt>
                <c:pt idx="14417">
                  <c:v>0.0</c:v>
                </c:pt>
                <c:pt idx="14418">
                  <c:v>0.0</c:v>
                </c:pt>
                <c:pt idx="14419">
                  <c:v>0.0</c:v>
                </c:pt>
                <c:pt idx="14420">
                  <c:v>0.0</c:v>
                </c:pt>
                <c:pt idx="14421">
                  <c:v>0.0</c:v>
                </c:pt>
                <c:pt idx="14422">
                  <c:v>0.0</c:v>
                </c:pt>
                <c:pt idx="14423">
                  <c:v>0.0</c:v>
                </c:pt>
                <c:pt idx="14424">
                  <c:v>0.0</c:v>
                </c:pt>
                <c:pt idx="14425">
                  <c:v>0.0</c:v>
                </c:pt>
                <c:pt idx="14426">
                  <c:v>0.0</c:v>
                </c:pt>
                <c:pt idx="14427">
                  <c:v>0.0</c:v>
                </c:pt>
                <c:pt idx="14428">
                  <c:v>0.0</c:v>
                </c:pt>
                <c:pt idx="14429">
                  <c:v>0.0</c:v>
                </c:pt>
                <c:pt idx="14430">
                  <c:v>0.0</c:v>
                </c:pt>
                <c:pt idx="14431">
                  <c:v>0.0</c:v>
                </c:pt>
                <c:pt idx="14432">
                  <c:v>0.0</c:v>
                </c:pt>
                <c:pt idx="14433">
                  <c:v>0.0</c:v>
                </c:pt>
                <c:pt idx="14434">
                  <c:v>0.0</c:v>
                </c:pt>
                <c:pt idx="14435">
                  <c:v>0.0</c:v>
                </c:pt>
                <c:pt idx="14436">
                  <c:v>0.0</c:v>
                </c:pt>
                <c:pt idx="14437">
                  <c:v>0.0</c:v>
                </c:pt>
                <c:pt idx="14438">
                  <c:v>0.0</c:v>
                </c:pt>
                <c:pt idx="14439">
                  <c:v>0.0</c:v>
                </c:pt>
                <c:pt idx="14440">
                  <c:v>0.0</c:v>
                </c:pt>
                <c:pt idx="14441">
                  <c:v>0.0</c:v>
                </c:pt>
                <c:pt idx="14442">
                  <c:v>0.0</c:v>
                </c:pt>
                <c:pt idx="14443">
                  <c:v>0.0</c:v>
                </c:pt>
                <c:pt idx="14444">
                  <c:v>0.0</c:v>
                </c:pt>
                <c:pt idx="14445">
                  <c:v>0.0</c:v>
                </c:pt>
                <c:pt idx="14446">
                  <c:v>0.0</c:v>
                </c:pt>
                <c:pt idx="14447">
                  <c:v>0.0</c:v>
                </c:pt>
                <c:pt idx="14448">
                  <c:v>0.0</c:v>
                </c:pt>
                <c:pt idx="14449">
                  <c:v>0.0</c:v>
                </c:pt>
                <c:pt idx="14450">
                  <c:v>0.0</c:v>
                </c:pt>
                <c:pt idx="14451">
                  <c:v>0.0</c:v>
                </c:pt>
                <c:pt idx="14452">
                  <c:v>0.0</c:v>
                </c:pt>
                <c:pt idx="14453">
                  <c:v>0.0</c:v>
                </c:pt>
                <c:pt idx="14454">
                  <c:v>0.0</c:v>
                </c:pt>
                <c:pt idx="14455">
                  <c:v>0.0</c:v>
                </c:pt>
                <c:pt idx="14456">
                  <c:v>0.0</c:v>
                </c:pt>
                <c:pt idx="14457">
                  <c:v>0.0</c:v>
                </c:pt>
                <c:pt idx="14458">
                  <c:v>0.0</c:v>
                </c:pt>
                <c:pt idx="14459">
                  <c:v>0.0</c:v>
                </c:pt>
                <c:pt idx="14460">
                  <c:v>0.0</c:v>
                </c:pt>
                <c:pt idx="14461">
                  <c:v>0.0</c:v>
                </c:pt>
                <c:pt idx="14462">
                  <c:v>0.0</c:v>
                </c:pt>
                <c:pt idx="14463">
                  <c:v>0.0</c:v>
                </c:pt>
                <c:pt idx="14464">
                  <c:v>0.0</c:v>
                </c:pt>
                <c:pt idx="14465">
                  <c:v>0.0</c:v>
                </c:pt>
                <c:pt idx="14466">
                  <c:v>0.0</c:v>
                </c:pt>
                <c:pt idx="14467">
                  <c:v>0.0</c:v>
                </c:pt>
                <c:pt idx="14468">
                  <c:v>0.0</c:v>
                </c:pt>
                <c:pt idx="14469">
                  <c:v>0.0</c:v>
                </c:pt>
                <c:pt idx="14470">
                  <c:v>0.0</c:v>
                </c:pt>
                <c:pt idx="14471">
                  <c:v>0.0</c:v>
                </c:pt>
                <c:pt idx="14472">
                  <c:v>0.0</c:v>
                </c:pt>
                <c:pt idx="14473">
                  <c:v>0.0</c:v>
                </c:pt>
                <c:pt idx="14474">
                  <c:v>0.0</c:v>
                </c:pt>
                <c:pt idx="14475">
                  <c:v>0.0</c:v>
                </c:pt>
                <c:pt idx="14476">
                  <c:v>0.0</c:v>
                </c:pt>
                <c:pt idx="14477">
                  <c:v>0.0</c:v>
                </c:pt>
                <c:pt idx="14478">
                  <c:v>0.0</c:v>
                </c:pt>
                <c:pt idx="14479">
                  <c:v>0.0</c:v>
                </c:pt>
                <c:pt idx="14480">
                  <c:v>0.0</c:v>
                </c:pt>
                <c:pt idx="14481">
                  <c:v>0.0</c:v>
                </c:pt>
                <c:pt idx="14482">
                  <c:v>0.0</c:v>
                </c:pt>
                <c:pt idx="14483">
                  <c:v>0.0</c:v>
                </c:pt>
                <c:pt idx="14484">
                  <c:v>0.0</c:v>
                </c:pt>
                <c:pt idx="14485">
                  <c:v>0.0</c:v>
                </c:pt>
                <c:pt idx="14486">
                  <c:v>0.0</c:v>
                </c:pt>
                <c:pt idx="14487">
                  <c:v>0.0</c:v>
                </c:pt>
                <c:pt idx="14488">
                  <c:v>0.0</c:v>
                </c:pt>
                <c:pt idx="14489">
                  <c:v>0.0</c:v>
                </c:pt>
                <c:pt idx="14490">
                  <c:v>0.0</c:v>
                </c:pt>
                <c:pt idx="14491">
                  <c:v>0.0</c:v>
                </c:pt>
                <c:pt idx="14492">
                  <c:v>0.0</c:v>
                </c:pt>
                <c:pt idx="14493">
                  <c:v>0.0</c:v>
                </c:pt>
                <c:pt idx="14494">
                  <c:v>0.0</c:v>
                </c:pt>
                <c:pt idx="14495">
                  <c:v>0.0</c:v>
                </c:pt>
                <c:pt idx="14496">
                  <c:v>0.0</c:v>
                </c:pt>
                <c:pt idx="14497">
                  <c:v>0.0</c:v>
                </c:pt>
                <c:pt idx="14498">
                  <c:v>0.0</c:v>
                </c:pt>
                <c:pt idx="14499">
                  <c:v>0.0</c:v>
                </c:pt>
                <c:pt idx="14500">
                  <c:v>0.0</c:v>
                </c:pt>
                <c:pt idx="14501">
                  <c:v>0.0</c:v>
                </c:pt>
                <c:pt idx="14502">
                  <c:v>0.0</c:v>
                </c:pt>
                <c:pt idx="14503">
                  <c:v>0.0</c:v>
                </c:pt>
                <c:pt idx="14504">
                  <c:v>0.0</c:v>
                </c:pt>
                <c:pt idx="14505">
                  <c:v>0.0</c:v>
                </c:pt>
                <c:pt idx="14506">
                  <c:v>0.0</c:v>
                </c:pt>
                <c:pt idx="14507">
                  <c:v>0.0</c:v>
                </c:pt>
                <c:pt idx="14508">
                  <c:v>0.0</c:v>
                </c:pt>
                <c:pt idx="14509">
                  <c:v>0.0</c:v>
                </c:pt>
                <c:pt idx="14510">
                  <c:v>0.0</c:v>
                </c:pt>
                <c:pt idx="14511">
                  <c:v>0.0</c:v>
                </c:pt>
                <c:pt idx="14512">
                  <c:v>0.0</c:v>
                </c:pt>
                <c:pt idx="14513">
                  <c:v>0.0</c:v>
                </c:pt>
                <c:pt idx="14514">
                  <c:v>0.0</c:v>
                </c:pt>
                <c:pt idx="14515">
                  <c:v>0.0</c:v>
                </c:pt>
                <c:pt idx="14516">
                  <c:v>0.0</c:v>
                </c:pt>
                <c:pt idx="14517">
                  <c:v>0.0</c:v>
                </c:pt>
                <c:pt idx="14518">
                  <c:v>0.0</c:v>
                </c:pt>
                <c:pt idx="14519">
                  <c:v>0.0</c:v>
                </c:pt>
                <c:pt idx="14520">
                  <c:v>0.0</c:v>
                </c:pt>
                <c:pt idx="14521">
                  <c:v>0.0</c:v>
                </c:pt>
                <c:pt idx="14522">
                  <c:v>0.0</c:v>
                </c:pt>
                <c:pt idx="14523">
                  <c:v>0.0</c:v>
                </c:pt>
                <c:pt idx="14524">
                  <c:v>0.0</c:v>
                </c:pt>
                <c:pt idx="14525">
                  <c:v>0.0</c:v>
                </c:pt>
                <c:pt idx="14526">
                  <c:v>0.0</c:v>
                </c:pt>
                <c:pt idx="14527">
                  <c:v>0.0</c:v>
                </c:pt>
                <c:pt idx="14528">
                  <c:v>0.0</c:v>
                </c:pt>
                <c:pt idx="14529">
                  <c:v>0.0</c:v>
                </c:pt>
                <c:pt idx="14530">
                  <c:v>0.0</c:v>
                </c:pt>
                <c:pt idx="14531">
                  <c:v>0.0</c:v>
                </c:pt>
                <c:pt idx="14532">
                  <c:v>0.0</c:v>
                </c:pt>
                <c:pt idx="14533">
                  <c:v>0.0</c:v>
                </c:pt>
                <c:pt idx="14534">
                  <c:v>0.0</c:v>
                </c:pt>
                <c:pt idx="14535">
                  <c:v>0.0</c:v>
                </c:pt>
                <c:pt idx="14536">
                  <c:v>0.0</c:v>
                </c:pt>
                <c:pt idx="14537">
                  <c:v>0.0</c:v>
                </c:pt>
                <c:pt idx="14538">
                  <c:v>0.0</c:v>
                </c:pt>
                <c:pt idx="14539">
                  <c:v>0.0</c:v>
                </c:pt>
                <c:pt idx="14540">
                  <c:v>0.0</c:v>
                </c:pt>
                <c:pt idx="14541">
                  <c:v>0.0</c:v>
                </c:pt>
                <c:pt idx="14542">
                  <c:v>0.0</c:v>
                </c:pt>
                <c:pt idx="14543">
                  <c:v>0.0</c:v>
                </c:pt>
                <c:pt idx="14544">
                  <c:v>0.0</c:v>
                </c:pt>
                <c:pt idx="14545">
                  <c:v>0.0</c:v>
                </c:pt>
                <c:pt idx="14546">
                  <c:v>0.0</c:v>
                </c:pt>
                <c:pt idx="14547">
                  <c:v>0.0</c:v>
                </c:pt>
                <c:pt idx="14548">
                  <c:v>0.0</c:v>
                </c:pt>
                <c:pt idx="14549">
                  <c:v>0.0</c:v>
                </c:pt>
                <c:pt idx="14550">
                  <c:v>0.0</c:v>
                </c:pt>
                <c:pt idx="14551">
                  <c:v>0.0</c:v>
                </c:pt>
                <c:pt idx="14552">
                  <c:v>0.0</c:v>
                </c:pt>
                <c:pt idx="14553">
                  <c:v>0.0</c:v>
                </c:pt>
                <c:pt idx="14554">
                  <c:v>0.0</c:v>
                </c:pt>
                <c:pt idx="14555">
                  <c:v>0.0</c:v>
                </c:pt>
                <c:pt idx="14556">
                  <c:v>0.0</c:v>
                </c:pt>
                <c:pt idx="14557">
                  <c:v>0.0</c:v>
                </c:pt>
                <c:pt idx="14558">
                  <c:v>0.0</c:v>
                </c:pt>
                <c:pt idx="14559">
                  <c:v>0.0</c:v>
                </c:pt>
                <c:pt idx="14560">
                  <c:v>0.0</c:v>
                </c:pt>
                <c:pt idx="14561">
                  <c:v>0.0</c:v>
                </c:pt>
                <c:pt idx="14562">
                  <c:v>0.0</c:v>
                </c:pt>
                <c:pt idx="14563">
                  <c:v>0.0</c:v>
                </c:pt>
                <c:pt idx="14564">
                  <c:v>0.0</c:v>
                </c:pt>
                <c:pt idx="14565">
                  <c:v>0.0</c:v>
                </c:pt>
                <c:pt idx="14566">
                  <c:v>0.0</c:v>
                </c:pt>
                <c:pt idx="14567">
                  <c:v>0.0</c:v>
                </c:pt>
                <c:pt idx="14568">
                  <c:v>0.0</c:v>
                </c:pt>
                <c:pt idx="14569">
                  <c:v>0.0</c:v>
                </c:pt>
                <c:pt idx="14570">
                  <c:v>0.0</c:v>
                </c:pt>
                <c:pt idx="14571">
                  <c:v>0.0</c:v>
                </c:pt>
                <c:pt idx="14572">
                  <c:v>0.0</c:v>
                </c:pt>
                <c:pt idx="14573">
                  <c:v>0.0</c:v>
                </c:pt>
                <c:pt idx="14574">
                  <c:v>0.0</c:v>
                </c:pt>
                <c:pt idx="14575">
                  <c:v>0.0</c:v>
                </c:pt>
                <c:pt idx="14576">
                  <c:v>0.0</c:v>
                </c:pt>
                <c:pt idx="14577">
                  <c:v>0.0</c:v>
                </c:pt>
                <c:pt idx="14578">
                  <c:v>0.0</c:v>
                </c:pt>
                <c:pt idx="14579">
                  <c:v>0.0</c:v>
                </c:pt>
                <c:pt idx="14580">
                  <c:v>0.0</c:v>
                </c:pt>
                <c:pt idx="14581">
                  <c:v>0.0</c:v>
                </c:pt>
                <c:pt idx="14582">
                  <c:v>0.0</c:v>
                </c:pt>
                <c:pt idx="14583">
                  <c:v>0.0</c:v>
                </c:pt>
                <c:pt idx="14584">
                  <c:v>0.0</c:v>
                </c:pt>
                <c:pt idx="14585">
                  <c:v>0.0</c:v>
                </c:pt>
                <c:pt idx="14586">
                  <c:v>0.0</c:v>
                </c:pt>
                <c:pt idx="14587">
                  <c:v>0.0</c:v>
                </c:pt>
                <c:pt idx="14588">
                  <c:v>0.0</c:v>
                </c:pt>
                <c:pt idx="14589">
                  <c:v>0.0</c:v>
                </c:pt>
                <c:pt idx="14590">
                  <c:v>0.0</c:v>
                </c:pt>
                <c:pt idx="14591">
                  <c:v>0.0</c:v>
                </c:pt>
                <c:pt idx="14592">
                  <c:v>0.0</c:v>
                </c:pt>
                <c:pt idx="14593">
                  <c:v>0.0</c:v>
                </c:pt>
                <c:pt idx="14594">
                  <c:v>0.0</c:v>
                </c:pt>
                <c:pt idx="14595">
                  <c:v>0.0</c:v>
                </c:pt>
                <c:pt idx="14596">
                  <c:v>0.0</c:v>
                </c:pt>
                <c:pt idx="14597">
                  <c:v>0.0</c:v>
                </c:pt>
                <c:pt idx="14598">
                  <c:v>0.0</c:v>
                </c:pt>
                <c:pt idx="14599">
                  <c:v>0.0</c:v>
                </c:pt>
                <c:pt idx="14600">
                  <c:v>0.0</c:v>
                </c:pt>
                <c:pt idx="14601">
                  <c:v>0.0</c:v>
                </c:pt>
                <c:pt idx="14602">
                  <c:v>0.0</c:v>
                </c:pt>
                <c:pt idx="14603">
                  <c:v>0.0</c:v>
                </c:pt>
                <c:pt idx="14604">
                  <c:v>0.0</c:v>
                </c:pt>
                <c:pt idx="14605">
                  <c:v>0.0</c:v>
                </c:pt>
                <c:pt idx="14606">
                  <c:v>0.0</c:v>
                </c:pt>
                <c:pt idx="14607">
                  <c:v>0.0</c:v>
                </c:pt>
                <c:pt idx="14608">
                  <c:v>0.0</c:v>
                </c:pt>
                <c:pt idx="14609">
                  <c:v>0.0</c:v>
                </c:pt>
                <c:pt idx="14610">
                  <c:v>0.0</c:v>
                </c:pt>
                <c:pt idx="14611">
                  <c:v>0.0</c:v>
                </c:pt>
                <c:pt idx="14612">
                  <c:v>0.0</c:v>
                </c:pt>
                <c:pt idx="14613">
                  <c:v>0.0</c:v>
                </c:pt>
                <c:pt idx="14614">
                  <c:v>0.0</c:v>
                </c:pt>
                <c:pt idx="14615">
                  <c:v>0.0</c:v>
                </c:pt>
                <c:pt idx="14616">
                  <c:v>0.0</c:v>
                </c:pt>
                <c:pt idx="14617">
                  <c:v>0.0</c:v>
                </c:pt>
                <c:pt idx="14618">
                  <c:v>0.0</c:v>
                </c:pt>
                <c:pt idx="14619">
                  <c:v>0.0</c:v>
                </c:pt>
                <c:pt idx="14620">
                  <c:v>0.0</c:v>
                </c:pt>
                <c:pt idx="14621">
                  <c:v>0.0</c:v>
                </c:pt>
                <c:pt idx="14622">
                  <c:v>0.0</c:v>
                </c:pt>
                <c:pt idx="14623">
                  <c:v>0.0</c:v>
                </c:pt>
                <c:pt idx="14624">
                  <c:v>0.0</c:v>
                </c:pt>
                <c:pt idx="14625">
                  <c:v>0.0</c:v>
                </c:pt>
                <c:pt idx="14626">
                  <c:v>0.0</c:v>
                </c:pt>
                <c:pt idx="14627">
                  <c:v>0.0</c:v>
                </c:pt>
                <c:pt idx="14628">
                  <c:v>0.0</c:v>
                </c:pt>
                <c:pt idx="14629">
                  <c:v>0.0</c:v>
                </c:pt>
                <c:pt idx="14630">
                  <c:v>0.0</c:v>
                </c:pt>
                <c:pt idx="14631">
                  <c:v>0.0</c:v>
                </c:pt>
                <c:pt idx="14632">
                  <c:v>0.0</c:v>
                </c:pt>
                <c:pt idx="14633">
                  <c:v>0.0</c:v>
                </c:pt>
                <c:pt idx="14634">
                  <c:v>0.0</c:v>
                </c:pt>
                <c:pt idx="14635">
                  <c:v>0.0</c:v>
                </c:pt>
                <c:pt idx="14636">
                  <c:v>0.0</c:v>
                </c:pt>
                <c:pt idx="14637">
                  <c:v>0.0</c:v>
                </c:pt>
                <c:pt idx="14638">
                  <c:v>0.0</c:v>
                </c:pt>
                <c:pt idx="14639">
                  <c:v>0.0</c:v>
                </c:pt>
                <c:pt idx="14640">
                  <c:v>0.0</c:v>
                </c:pt>
                <c:pt idx="14641">
                  <c:v>0.0</c:v>
                </c:pt>
                <c:pt idx="14642">
                  <c:v>0.0</c:v>
                </c:pt>
                <c:pt idx="14643">
                  <c:v>0.0</c:v>
                </c:pt>
                <c:pt idx="14644">
                  <c:v>0.0</c:v>
                </c:pt>
                <c:pt idx="14645">
                  <c:v>0.0</c:v>
                </c:pt>
                <c:pt idx="14646">
                  <c:v>0.0</c:v>
                </c:pt>
                <c:pt idx="14647">
                  <c:v>0.0</c:v>
                </c:pt>
                <c:pt idx="14648">
                  <c:v>0.0</c:v>
                </c:pt>
                <c:pt idx="14649">
                  <c:v>0.0</c:v>
                </c:pt>
                <c:pt idx="14650">
                  <c:v>0.0</c:v>
                </c:pt>
                <c:pt idx="14651">
                  <c:v>0.0</c:v>
                </c:pt>
                <c:pt idx="14652">
                  <c:v>0.0</c:v>
                </c:pt>
                <c:pt idx="14653">
                  <c:v>0.0</c:v>
                </c:pt>
                <c:pt idx="14654">
                  <c:v>0.0</c:v>
                </c:pt>
                <c:pt idx="14655">
                  <c:v>0.0</c:v>
                </c:pt>
                <c:pt idx="14656">
                  <c:v>0.0</c:v>
                </c:pt>
                <c:pt idx="14657">
                  <c:v>0.0</c:v>
                </c:pt>
                <c:pt idx="14658">
                  <c:v>0.0</c:v>
                </c:pt>
                <c:pt idx="14659">
                  <c:v>0.0</c:v>
                </c:pt>
                <c:pt idx="14660">
                  <c:v>0.0</c:v>
                </c:pt>
                <c:pt idx="14661">
                  <c:v>0.0</c:v>
                </c:pt>
                <c:pt idx="14662">
                  <c:v>0.0</c:v>
                </c:pt>
                <c:pt idx="14663">
                  <c:v>0.0</c:v>
                </c:pt>
                <c:pt idx="14664">
                  <c:v>0.0</c:v>
                </c:pt>
              </c:numCache>
            </c:numRef>
          </c:yVal>
          <c:smooth val="0"/>
        </c:ser>
        <c:dLbls>
          <c:showLegendKey val="0"/>
          <c:showVal val="0"/>
          <c:showCatName val="0"/>
          <c:showSerName val="0"/>
          <c:showPercent val="0"/>
          <c:showBubbleSize val="0"/>
        </c:dLbls>
        <c:axId val="2106337352"/>
        <c:axId val="2106332552"/>
      </c:scatterChart>
      <c:valAx>
        <c:axId val="2106337352"/>
        <c:scaling>
          <c:orientation val="minMax"/>
        </c:scaling>
        <c:delete val="0"/>
        <c:axPos val="b"/>
        <c:majorGridlines>
          <c:spPr>
            <a:ln w="3175">
              <a:solidFill>
                <a:schemeClr val="tx1">
                  <a:alpha val="34000"/>
                </a:schemeClr>
              </a:solidFill>
            </a:ln>
          </c:spPr>
        </c:majorGridlines>
        <c:minorGridlines/>
        <c:title>
          <c:tx>
            <c:rich>
              <a:bodyPr/>
              <a:lstStyle/>
              <a:p>
                <a:pPr>
                  <a:defRPr lang="it-IT" sz="1400"/>
                </a:pPr>
                <a:r>
                  <a:rPr lang="it-IT" sz="1400"/>
                  <a:t>Time</a:t>
                </a:r>
                <a:r>
                  <a:rPr lang="it-IT" sz="1400" baseline="0"/>
                  <a:t> [s]</a:t>
                </a:r>
                <a:endParaRPr lang="it-IT" sz="1400"/>
              </a:p>
            </c:rich>
          </c:tx>
          <c:layout/>
          <c:overlay val="0"/>
        </c:title>
        <c:numFmt formatCode="General" sourceLinked="1"/>
        <c:majorTickMark val="none"/>
        <c:minorTickMark val="none"/>
        <c:tickLblPos val="nextTo"/>
        <c:txPr>
          <a:bodyPr/>
          <a:lstStyle/>
          <a:p>
            <a:pPr>
              <a:defRPr lang="it-IT" sz="1100"/>
            </a:pPr>
            <a:endParaRPr lang="it-IT"/>
          </a:p>
        </c:txPr>
        <c:crossAx val="2106332552"/>
        <c:crosses val="autoZero"/>
        <c:crossBetween val="midCat"/>
      </c:valAx>
      <c:valAx>
        <c:axId val="2106332552"/>
        <c:scaling>
          <c:logBase val="10.0"/>
          <c:orientation val="minMax"/>
          <c:max val="10000.0"/>
          <c:min val="100.0"/>
        </c:scaling>
        <c:delete val="0"/>
        <c:axPos val="l"/>
        <c:majorGridlines>
          <c:spPr>
            <a:ln w="22225">
              <a:solidFill>
                <a:schemeClr val="tx1"/>
              </a:solidFill>
            </a:ln>
          </c:spPr>
        </c:majorGridlines>
        <c:minorGridlines/>
        <c:title>
          <c:tx>
            <c:rich>
              <a:bodyPr/>
              <a:lstStyle/>
              <a:p>
                <a:pPr>
                  <a:defRPr lang="it-IT" sz="1400"/>
                </a:pPr>
                <a:r>
                  <a:rPr lang="it-IT" sz="1400"/>
                  <a:t>Dark Counts [cps]</a:t>
                </a:r>
                <a:r>
                  <a:rPr lang="it-IT" sz="1400" baseline="0"/>
                  <a:t> </a:t>
                </a:r>
                <a:endParaRPr lang="it-IT" sz="1400"/>
              </a:p>
            </c:rich>
          </c:tx>
          <c:layout/>
          <c:overlay val="0"/>
        </c:title>
        <c:numFmt formatCode="#,##0" sourceLinked="0"/>
        <c:majorTickMark val="none"/>
        <c:minorTickMark val="none"/>
        <c:tickLblPos val="nextTo"/>
        <c:txPr>
          <a:bodyPr/>
          <a:lstStyle/>
          <a:p>
            <a:pPr>
              <a:defRPr lang="it-IT" sz="1100"/>
            </a:pPr>
            <a:endParaRPr lang="it-IT"/>
          </a:p>
        </c:txPr>
        <c:crossAx val="2106337352"/>
        <c:crosses val="autoZero"/>
        <c:crossBetween val="midCat"/>
      </c:valAx>
    </c:plotArea>
    <c:plotVisOnly val="1"/>
    <c:dispBlanksAs val="gap"/>
    <c:showDLblsOverMax val="0"/>
  </c:chart>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it-IT" sz="1600" baseline="0"/>
            </a:pPr>
            <a:r>
              <a:rPr lang="en-US" sz="1600" baseline="0"/>
              <a:t>DC (cps) vs Setup</a:t>
            </a:r>
          </a:p>
        </c:rich>
      </c:tx>
      <c:layout>
        <c:manualLayout>
          <c:xMode val="edge"/>
          <c:yMode val="edge"/>
          <c:x val="0.314548403408733"/>
          <c:y val="0.0315656565656566"/>
        </c:manualLayout>
      </c:layout>
      <c:overlay val="0"/>
    </c:title>
    <c:autoTitleDeleted val="0"/>
    <c:plotArea>
      <c:layout/>
      <c:lineChart>
        <c:grouping val="standard"/>
        <c:varyColors val="0"/>
        <c:ser>
          <c:idx val="0"/>
          <c:order val="0"/>
          <c:tx>
            <c:strRef>
              <c:f>Foglio1!$B$1</c:f>
              <c:strCache>
                <c:ptCount val="1"/>
                <c:pt idx="0">
                  <c:v>DC (Hz)</c:v>
                </c:pt>
              </c:strCache>
            </c:strRef>
          </c:tx>
          <c:marker>
            <c:spPr>
              <a:solidFill>
                <a:srgbClr val="0070C0"/>
              </a:solidFill>
            </c:spPr>
          </c:marker>
          <c:cat>
            <c:strRef>
              <c:f>Foglio1!$A$2:$A$5</c:f>
              <c:strCache>
                <c:ptCount val="4"/>
                <c:pt idx="0">
                  <c:v>A</c:v>
                </c:pt>
                <c:pt idx="1">
                  <c:v>B</c:v>
                </c:pt>
                <c:pt idx="2">
                  <c:v>C</c:v>
                </c:pt>
                <c:pt idx="3">
                  <c:v>D</c:v>
                </c:pt>
              </c:strCache>
            </c:strRef>
          </c:cat>
          <c:val>
            <c:numRef>
              <c:f>Foglio1!$B$2:$B$5</c:f>
              <c:numCache>
                <c:formatCode>General</c:formatCode>
                <c:ptCount val="4"/>
                <c:pt idx="0">
                  <c:v>250.0</c:v>
                </c:pt>
                <c:pt idx="1">
                  <c:v>350.0</c:v>
                </c:pt>
                <c:pt idx="2">
                  <c:v>480.0</c:v>
                </c:pt>
                <c:pt idx="3">
                  <c:v>530.0</c:v>
                </c:pt>
              </c:numCache>
            </c:numRef>
          </c:val>
          <c:smooth val="0"/>
        </c:ser>
        <c:dLbls>
          <c:showLegendKey val="0"/>
          <c:showVal val="0"/>
          <c:showCatName val="0"/>
          <c:showSerName val="0"/>
          <c:showPercent val="0"/>
          <c:showBubbleSize val="0"/>
        </c:dLbls>
        <c:marker val="1"/>
        <c:smooth val="0"/>
        <c:axId val="2105818536"/>
        <c:axId val="2146389592"/>
      </c:lineChart>
      <c:catAx>
        <c:axId val="2105818536"/>
        <c:scaling>
          <c:orientation val="minMax"/>
        </c:scaling>
        <c:delete val="0"/>
        <c:axPos val="b"/>
        <c:majorTickMark val="out"/>
        <c:minorTickMark val="none"/>
        <c:tickLblPos val="nextTo"/>
        <c:txPr>
          <a:bodyPr/>
          <a:lstStyle/>
          <a:p>
            <a:pPr>
              <a:defRPr lang="it-IT" sz="1200" baseline="0"/>
            </a:pPr>
            <a:endParaRPr lang="it-IT"/>
          </a:p>
        </c:txPr>
        <c:crossAx val="2146389592"/>
        <c:crosses val="autoZero"/>
        <c:auto val="1"/>
        <c:lblAlgn val="ctr"/>
        <c:lblOffset val="100"/>
        <c:noMultiLvlLbl val="0"/>
      </c:catAx>
      <c:valAx>
        <c:axId val="2146389592"/>
        <c:scaling>
          <c:orientation val="minMax"/>
        </c:scaling>
        <c:delete val="0"/>
        <c:axPos val="l"/>
        <c:majorGridlines/>
        <c:numFmt formatCode="General" sourceLinked="1"/>
        <c:majorTickMark val="out"/>
        <c:minorTickMark val="none"/>
        <c:tickLblPos val="nextTo"/>
        <c:txPr>
          <a:bodyPr/>
          <a:lstStyle/>
          <a:p>
            <a:pPr>
              <a:defRPr lang="it-IT" sz="1200" baseline="0"/>
            </a:pPr>
            <a:endParaRPr lang="it-IT"/>
          </a:p>
        </c:txPr>
        <c:crossAx val="2105818536"/>
        <c:crosses val="autoZero"/>
        <c:crossBetween val="between"/>
      </c:valAx>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it-IT" sz="1000" dirty="0" smtClean="0"/>
              <a:t>FC/PC LASER</a:t>
            </a:r>
            <a:r>
              <a:rPr lang="it-IT" sz="1000" baseline="0" dirty="0" smtClean="0"/>
              <a:t> OUTPUT POWER DISTRIBUTION </a:t>
            </a:r>
            <a:endParaRPr lang="it-IT" sz="1000" dirty="0"/>
          </a:p>
        </c:rich>
      </c:tx>
      <c:layout>
        <c:manualLayout>
          <c:xMode val="edge"/>
          <c:yMode val="edge"/>
          <c:x val="0.207204755313859"/>
          <c:y val="0.049351035092672"/>
        </c:manualLayout>
      </c:layout>
      <c:overlay val="0"/>
    </c:title>
    <c:autoTitleDeleted val="0"/>
    <c:plotArea>
      <c:layout>
        <c:manualLayout>
          <c:layoutTarget val="inner"/>
          <c:xMode val="edge"/>
          <c:yMode val="edge"/>
          <c:x val="0.162704285654922"/>
          <c:y val="0.189086538911805"/>
          <c:w val="0.768848575291785"/>
          <c:h val="0.692642433113333"/>
        </c:manualLayout>
      </c:layout>
      <c:scatterChart>
        <c:scatterStyle val="smoothMarker"/>
        <c:varyColors val="0"/>
        <c:ser>
          <c:idx val="0"/>
          <c:order val="0"/>
          <c:spPr>
            <a:ln w="19050"/>
          </c:spPr>
          <c:marker>
            <c:symbol val="diamond"/>
            <c:size val="2"/>
          </c:marker>
          <c:xVal>
            <c:numRef>
              <c:f>Foglio1!$B$5:$B$29</c:f>
              <c:numCache>
                <c:formatCode>General</c:formatCode>
                <c:ptCount val="25"/>
                <c:pt idx="0">
                  <c:v>0.0</c:v>
                </c:pt>
                <c:pt idx="1">
                  <c:v>5.0</c:v>
                </c:pt>
                <c:pt idx="2">
                  <c:v>10.0</c:v>
                </c:pt>
                <c:pt idx="3">
                  <c:v>15.0</c:v>
                </c:pt>
                <c:pt idx="4">
                  <c:v>20.0</c:v>
                </c:pt>
                <c:pt idx="5">
                  <c:v>25.0</c:v>
                </c:pt>
                <c:pt idx="6">
                  <c:v>30.0</c:v>
                </c:pt>
                <c:pt idx="7">
                  <c:v>35.0</c:v>
                </c:pt>
                <c:pt idx="8">
                  <c:v>40.0</c:v>
                </c:pt>
                <c:pt idx="9">
                  <c:v>45.0</c:v>
                </c:pt>
                <c:pt idx="10">
                  <c:v>50.0</c:v>
                </c:pt>
                <c:pt idx="11">
                  <c:v>55.0</c:v>
                </c:pt>
                <c:pt idx="12">
                  <c:v>60.0</c:v>
                </c:pt>
                <c:pt idx="13">
                  <c:v>65.0</c:v>
                </c:pt>
                <c:pt idx="14">
                  <c:v>70.0</c:v>
                </c:pt>
                <c:pt idx="15">
                  <c:v>75.0</c:v>
                </c:pt>
                <c:pt idx="16">
                  <c:v>80.0</c:v>
                </c:pt>
                <c:pt idx="17">
                  <c:v>85.0</c:v>
                </c:pt>
                <c:pt idx="18">
                  <c:v>90.0</c:v>
                </c:pt>
                <c:pt idx="19">
                  <c:v>95.0</c:v>
                </c:pt>
                <c:pt idx="20">
                  <c:v>100.0</c:v>
                </c:pt>
                <c:pt idx="21">
                  <c:v>105.0</c:v>
                </c:pt>
                <c:pt idx="22">
                  <c:v>110.0</c:v>
                </c:pt>
                <c:pt idx="23">
                  <c:v>115.0</c:v>
                </c:pt>
                <c:pt idx="24">
                  <c:v>120.0</c:v>
                </c:pt>
              </c:numCache>
            </c:numRef>
          </c:xVal>
          <c:yVal>
            <c:numRef>
              <c:f>Foglio1!$C$5:$C$29</c:f>
              <c:numCache>
                <c:formatCode>General</c:formatCode>
                <c:ptCount val="25"/>
                <c:pt idx="0">
                  <c:v>0.0</c:v>
                </c:pt>
                <c:pt idx="1">
                  <c:v>0.0</c:v>
                </c:pt>
                <c:pt idx="2">
                  <c:v>12.12</c:v>
                </c:pt>
                <c:pt idx="3">
                  <c:v>56.4</c:v>
                </c:pt>
                <c:pt idx="4">
                  <c:v>185.3</c:v>
                </c:pt>
                <c:pt idx="5">
                  <c:v>468.1</c:v>
                </c:pt>
                <c:pt idx="6">
                  <c:v>1023.0</c:v>
                </c:pt>
                <c:pt idx="7">
                  <c:v>1922.0</c:v>
                </c:pt>
                <c:pt idx="8">
                  <c:v>4150.0</c:v>
                </c:pt>
                <c:pt idx="9">
                  <c:v>6220.0</c:v>
                </c:pt>
                <c:pt idx="10">
                  <c:v>7190.0</c:v>
                </c:pt>
                <c:pt idx="11">
                  <c:v>8556.0</c:v>
                </c:pt>
                <c:pt idx="12">
                  <c:v>8736.0</c:v>
                </c:pt>
                <c:pt idx="13">
                  <c:v>8620.0</c:v>
                </c:pt>
                <c:pt idx="14">
                  <c:v>7110.0</c:v>
                </c:pt>
                <c:pt idx="15">
                  <c:v>6500.0</c:v>
                </c:pt>
                <c:pt idx="16">
                  <c:v>4040.0</c:v>
                </c:pt>
                <c:pt idx="17">
                  <c:v>2030.0</c:v>
                </c:pt>
                <c:pt idx="18">
                  <c:v>956.0</c:v>
                </c:pt>
                <c:pt idx="19">
                  <c:v>465.6</c:v>
                </c:pt>
                <c:pt idx="20">
                  <c:v>166.7</c:v>
                </c:pt>
                <c:pt idx="21">
                  <c:v>43.8</c:v>
                </c:pt>
                <c:pt idx="22">
                  <c:v>5.44</c:v>
                </c:pt>
                <c:pt idx="23">
                  <c:v>0.0</c:v>
                </c:pt>
                <c:pt idx="24">
                  <c:v>0.0</c:v>
                </c:pt>
              </c:numCache>
            </c:numRef>
          </c:yVal>
          <c:smooth val="1"/>
        </c:ser>
        <c:dLbls>
          <c:showLegendKey val="0"/>
          <c:showVal val="0"/>
          <c:showCatName val="0"/>
          <c:showSerName val="0"/>
          <c:showPercent val="0"/>
          <c:showBubbleSize val="0"/>
        </c:dLbls>
        <c:axId val="2074052328"/>
        <c:axId val="2113504024"/>
      </c:scatterChart>
      <c:valAx>
        <c:axId val="2074052328"/>
        <c:scaling>
          <c:orientation val="minMax"/>
        </c:scaling>
        <c:delete val="0"/>
        <c:axPos val="b"/>
        <c:title>
          <c:tx>
            <c:rich>
              <a:bodyPr/>
              <a:lstStyle/>
              <a:p>
                <a:pPr>
                  <a:defRPr/>
                </a:pPr>
                <a:r>
                  <a:rPr lang="it-IT" sz="900" dirty="0" err="1" smtClean="0"/>
                  <a:t>Power</a:t>
                </a:r>
                <a:r>
                  <a:rPr lang="it-IT" sz="900" dirty="0" smtClean="0"/>
                  <a:t> </a:t>
                </a:r>
                <a:r>
                  <a:rPr lang="it-IT" sz="900" dirty="0" err="1" smtClean="0"/>
                  <a:t>Meter</a:t>
                </a:r>
                <a:r>
                  <a:rPr lang="it-IT" sz="900" dirty="0" smtClean="0"/>
                  <a:t> Probe position </a:t>
                </a:r>
                <a:r>
                  <a:rPr lang="it-IT" sz="900" baseline="0" dirty="0" smtClean="0"/>
                  <a:t>[mm</a:t>
                </a:r>
                <a:r>
                  <a:rPr lang="it-IT" sz="900" baseline="0" dirty="0"/>
                  <a:t>]</a:t>
                </a:r>
                <a:endParaRPr lang="it-IT" sz="900" dirty="0"/>
              </a:p>
            </c:rich>
          </c:tx>
          <c:layout/>
          <c:overlay val="0"/>
        </c:title>
        <c:numFmt formatCode="General" sourceLinked="1"/>
        <c:majorTickMark val="out"/>
        <c:minorTickMark val="none"/>
        <c:tickLblPos val="nextTo"/>
        <c:crossAx val="2113504024"/>
        <c:crosses val="autoZero"/>
        <c:crossBetween val="midCat"/>
      </c:valAx>
      <c:valAx>
        <c:axId val="2113504024"/>
        <c:scaling>
          <c:orientation val="minMax"/>
        </c:scaling>
        <c:delete val="0"/>
        <c:axPos val="l"/>
        <c:majorGridlines/>
        <c:title>
          <c:tx>
            <c:rich>
              <a:bodyPr rot="-5400000" vert="horz"/>
              <a:lstStyle/>
              <a:p>
                <a:pPr>
                  <a:defRPr sz="1600"/>
                </a:pPr>
                <a:r>
                  <a:rPr lang="it-IT" sz="900" dirty="0" err="1" smtClean="0"/>
                  <a:t>Power</a:t>
                </a:r>
                <a:r>
                  <a:rPr lang="it-IT" sz="900" dirty="0" smtClean="0"/>
                  <a:t> </a:t>
                </a:r>
                <a:r>
                  <a:rPr lang="it-IT" sz="900" dirty="0"/>
                  <a:t>[</a:t>
                </a:r>
                <a:r>
                  <a:rPr lang="it-IT" sz="900" dirty="0" err="1"/>
                  <a:t>pW</a:t>
                </a:r>
                <a:r>
                  <a:rPr lang="it-IT" sz="900" dirty="0"/>
                  <a:t>]</a:t>
                </a:r>
              </a:p>
            </c:rich>
          </c:tx>
          <c:layout/>
          <c:overlay val="0"/>
        </c:title>
        <c:numFmt formatCode="General" sourceLinked="1"/>
        <c:majorTickMark val="out"/>
        <c:minorTickMark val="none"/>
        <c:tickLblPos val="nextTo"/>
        <c:crossAx val="2074052328"/>
        <c:crosses val="autoZero"/>
        <c:crossBetween val="midCat"/>
      </c:valAx>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png"/></Relationships>
</file>

<file path=ppt/drawings/drawing1.xml><?xml version="1.0" encoding="utf-8"?>
<c:userShapes xmlns:c="http://schemas.openxmlformats.org/drawingml/2006/chart">
  <cdr:relSizeAnchor xmlns:cdr="http://schemas.openxmlformats.org/drawingml/2006/chartDrawing">
    <cdr:from>
      <cdr:x>0.44554</cdr:x>
      <cdr:y>0.7369</cdr:y>
    </cdr:from>
    <cdr:to>
      <cdr:x>0.52416</cdr:x>
      <cdr:y>0.84624</cdr:y>
    </cdr:to>
    <cdr:sp macro="" textlink="">
      <cdr:nvSpPr>
        <cdr:cNvPr id="2" name="CasellaDiTesto 1"/>
        <cdr:cNvSpPr txBox="1"/>
      </cdr:nvSpPr>
      <cdr:spPr>
        <a:xfrm xmlns:a="http://schemas.openxmlformats.org/drawingml/2006/main">
          <a:off x="5181600" y="6162675"/>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it-IT" sz="1600"/>
            <a:t>Data</a:t>
          </a:r>
          <a:r>
            <a:rPr lang="it-IT" sz="1600" baseline="0"/>
            <a:t> sheet Hamamatsu 370 cps</a:t>
          </a:r>
        </a:p>
        <a:p xmlns:a="http://schemas.openxmlformats.org/drawingml/2006/main">
          <a:endParaRPr lang="it-IT" sz="1100"/>
        </a:p>
      </cdr:txBody>
    </cdr:sp>
  </cdr:relSizeAnchor>
</c:userShapes>
</file>

<file path=ppt/drawings/drawing2.xml><?xml version="1.0" encoding="utf-8"?>
<c:userShapes xmlns:c="http://schemas.openxmlformats.org/drawingml/2006/chart">
  <cdr:relSizeAnchor xmlns:cdr="http://schemas.openxmlformats.org/drawingml/2006/chartDrawing">
    <cdr:from>
      <cdr:x>0.34125</cdr:x>
      <cdr:y>0.27047</cdr:y>
    </cdr:from>
    <cdr:to>
      <cdr:x>0.34125</cdr:x>
      <cdr:y>0.82732</cdr:y>
    </cdr:to>
    <cdr:cxnSp macro="">
      <cdr:nvCxnSpPr>
        <cdr:cNvPr id="3" name="Connettore 1 2"/>
        <cdr:cNvCxnSpPr/>
      </cdr:nvCxnSpPr>
      <cdr:spPr>
        <a:xfrm xmlns:a="http://schemas.openxmlformats.org/drawingml/2006/main">
          <a:off x="2808312" y="1224136"/>
          <a:ext cx="0" cy="2520280"/>
        </a:xfrm>
        <a:prstGeom xmlns:a="http://schemas.openxmlformats.org/drawingml/2006/main" prst="line">
          <a:avLst/>
        </a:prstGeom>
        <a:ln xmlns:a="http://schemas.openxmlformats.org/drawingml/2006/main" w="9525" cmpd="sng">
          <a:solidFill>
            <a:srgbClr val="800000"/>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0.2975</cdr:x>
      <cdr:y>0.27047</cdr:y>
    </cdr:from>
    <cdr:to>
      <cdr:x>0.2975</cdr:x>
      <cdr:y>0.82732</cdr:y>
    </cdr:to>
    <cdr:cxnSp macro="">
      <cdr:nvCxnSpPr>
        <cdr:cNvPr id="4" name="Connettore 1 3"/>
        <cdr:cNvCxnSpPr/>
      </cdr:nvCxnSpPr>
      <cdr:spPr>
        <a:xfrm xmlns:a="http://schemas.openxmlformats.org/drawingml/2006/main">
          <a:off x="2448272" y="1224136"/>
          <a:ext cx="0" cy="2520280"/>
        </a:xfrm>
        <a:prstGeom xmlns:a="http://schemas.openxmlformats.org/drawingml/2006/main" prst="line">
          <a:avLst/>
        </a:prstGeom>
        <a:ln xmlns:a="http://schemas.openxmlformats.org/drawingml/2006/main" w="9525" cmpd="sng">
          <a:solidFill>
            <a:srgbClr val="800000"/>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0.40249</cdr:x>
      <cdr:y>0.27047</cdr:y>
    </cdr:from>
    <cdr:to>
      <cdr:x>0.40249</cdr:x>
      <cdr:y>0.82732</cdr:y>
    </cdr:to>
    <cdr:cxnSp macro="">
      <cdr:nvCxnSpPr>
        <cdr:cNvPr id="5" name="Connettore 1 4"/>
        <cdr:cNvCxnSpPr/>
      </cdr:nvCxnSpPr>
      <cdr:spPr>
        <a:xfrm xmlns:a="http://schemas.openxmlformats.org/drawingml/2006/main">
          <a:off x="3312368" y="1224136"/>
          <a:ext cx="0" cy="2520280"/>
        </a:xfrm>
        <a:prstGeom xmlns:a="http://schemas.openxmlformats.org/drawingml/2006/main" prst="line">
          <a:avLst/>
        </a:prstGeom>
        <a:ln xmlns:a="http://schemas.openxmlformats.org/drawingml/2006/main" w="9525" cmpd="sng">
          <a:solidFill>
            <a:srgbClr val="800000"/>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0.48999</cdr:x>
      <cdr:y>0.27047</cdr:y>
    </cdr:from>
    <cdr:to>
      <cdr:x>0.48999</cdr:x>
      <cdr:y>0.82732</cdr:y>
    </cdr:to>
    <cdr:cxnSp macro="">
      <cdr:nvCxnSpPr>
        <cdr:cNvPr id="6" name="Connettore 1 5"/>
        <cdr:cNvCxnSpPr/>
      </cdr:nvCxnSpPr>
      <cdr:spPr>
        <a:xfrm xmlns:a="http://schemas.openxmlformats.org/drawingml/2006/main">
          <a:off x="4032448" y="1224136"/>
          <a:ext cx="0" cy="2520280"/>
        </a:xfrm>
        <a:prstGeom xmlns:a="http://schemas.openxmlformats.org/drawingml/2006/main" prst="line">
          <a:avLst/>
        </a:prstGeom>
        <a:ln xmlns:a="http://schemas.openxmlformats.org/drawingml/2006/main" w="9525" cmpd="sng">
          <a:solidFill>
            <a:srgbClr val="800000"/>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0.61249</cdr:x>
      <cdr:y>0.27047</cdr:y>
    </cdr:from>
    <cdr:to>
      <cdr:x>0.61249</cdr:x>
      <cdr:y>0.82732</cdr:y>
    </cdr:to>
    <cdr:cxnSp macro="">
      <cdr:nvCxnSpPr>
        <cdr:cNvPr id="7" name="Connettore 1 6"/>
        <cdr:cNvCxnSpPr/>
      </cdr:nvCxnSpPr>
      <cdr:spPr>
        <a:xfrm xmlns:a="http://schemas.openxmlformats.org/drawingml/2006/main">
          <a:off x="5040560" y="1224136"/>
          <a:ext cx="0" cy="2520280"/>
        </a:xfrm>
        <a:prstGeom xmlns:a="http://schemas.openxmlformats.org/drawingml/2006/main" prst="line">
          <a:avLst/>
        </a:prstGeom>
        <a:ln xmlns:a="http://schemas.openxmlformats.org/drawingml/2006/main" w="9525" cmpd="sng">
          <a:solidFill>
            <a:srgbClr val="800000"/>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0.70874</cdr:x>
      <cdr:y>0.27047</cdr:y>
    </cdr:from>
    <cdr:to>
      <cdr:x>0.70874</cdr:x>
      <cdr:y>0.82732</cdr:y>
    </cdr:to>
    <cdr:cxnSp macro="">
      <cdr:nvCxnSpPr>
        <cdr:cNvPr id="8" name="Connettore 1 7"/>
        <cdr:cNvCxnSpPr/>
      </cdr:nvCxnSpPr>
      <cdr:spPr>
        <a:xfrm xmlns:a="http://schemas.openxmlformats.org/drawingml/2006/main">
          <a:off x="5832648" y="1224136"/>
          <a:ext cx="0" cy="2520280"/>
        </a:xfrm>
        <a:prstGeom xmlns:a="http://schemas.openxmlformats.org/drawingml/2006/main" prst="line">
          <a:avLst/>
        </a:prstGeom>
        <a:ln xmlns:a="http://schemas.openxmlformats.org/drawingml/2006/main" w="9525" cmpd="sng">
          <a:solidFill>
            <a:srgbClr val="800000"/>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0.11375</cdr:x>
      <cdr:y>0.33411</cdr:y>
    </cdr:from>
    <cdr:to>
      <cdr:x>0.2975</cdr:x>
      <cdr:y>0.33411</cdr:y>
    </cdr:to>
    <cdr:cxnSp macro="">
      <cdr:nvCxnSpPr>
        <cdr:cNvPr id="10" name="Connettore 2 9"/>
        <cdr:cNvCxnSpPr/>
      </cdr:nvCxnSpPr>
      <cdr:spPr>
        <a:xfrm xmlns:a="http://schemas.openxmlformats.org/drawingml/2006/main">
          <a:off x="936104" y="1512168"/>
          <a:ext cx="1512168" cy="0"/>
        </a:xfrm>
        <a:prstGeom xmlns:a="http://schemas.openxmlformats.org/drawingml/2006/main" prst="straightConnector1">
          <a:avLst/>
        </a:prstGeom>
        <a:ln xmlns:a="http://schemas.openxmlformats.org/drawingml/2006/main">
          <a:headEnd type="arrow"/>
          <a:tailEnd type="arrow"/>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0.2975</cdr:x>
      <cdr:y>0.33411</cdr:y>
    </cdr:from>
    <cdr:to>
      <cdr:x>0.34125</cdr:x>
      <cdr:y>0.33411</cdr:y>
    </cdr:to>
    <cdr:cxnSp macro="">
      <cdr:nvCxnSpPr>
        <cdr:cNvPr id="11" name="Connettore 2 10"/>
        <cdr:cNvCxnSpPr/>
      </cdr:nvCxnSpPr>
      <cdr:spPr>
        <a:xfrm xmlns:a="http://schemas.openxmlformats.org/drawingml/2006/main">
          <a:off x="2448272" y="1512168"/>
          <a:ext cx="360040" cy="0"/>
        </a:xfrm>
        <a:prstGeom xmlns:a="http://schemas.openxmlformats.org/drawingml/2006/main" prst="straightConnector1">
          <a:avLst/>
        </a:prstGeom>
        <a:ln xmlns:a="http://schemas.openxmlformats.org/drawingml/2006/main">
          <a:headEnd type="arrow"/>
          <a:tailEnd type="arrow"/>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0.34125</cdr:x>
      <cdr:y>0.33411</cdr:y>
    </cdr:from>
    <cdr:to>
      <cdr:x>0.40249</cdr:x>
      <cdr:y>0.33411</cdr:y>
    </cdr:to>
    <cdr:cxnSp macro="">
      <cdr:nvCxnSpPr>
        <cdr:cNvPr id="14" name="Connettore 2 13"/>
        <cdr:cNvCxnSpPr/>
      </cdr:nvCxnSpPr>
      <cdr:spPr>
        <a:xfrm xmlns:a="http://schemas.openxmlformats.org/drawingml/2006/main">
          <a:off x="2808312" y="1512168"/>
          <a:ext cx="504056" cy="0"/>
        </a:xfrm>
        <a:prstGeom xmlns:a="http://schemas.openxmlformats.org/drawingml/2006/main" prst="straightConnector1">
          <a:avLst/>
        </a:prstGeom>
        <a:ln xmlns:a="http://schemas.openxmlformats.org/drawingml/2006/main">
          <a:headEnd type="arrow"/>
          <a:tailEnd type="arrow"/>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0.40249</cdr:x>
      <cdr:y>0.33411</cdr:y>
    </cdr:from>
    <cdr:to>
      <cdr:x>0.48999</cdr:x>
      <cdr:y>0.33411</cdr:y>
    </cdr:to>
    <cdr:cxnSp macro="">
      <cdr:nvCxnSpPr>
        <cdr:cNvPr id="16" name="Connettore 2 15"/>
        <cdr:cNvCxnSpPr/>
      </cdr:nvCxnSpPr>
      <cdr:spPr>
        <a:xfrm xmlns:a="http://schemas.openxmlformats.org/drawingml/2006/main">
          <a:off x="3312368" y="1512168"/>
          <a:ext cx="720080" cy="0"/>
        </a:xfrm>
        <a:prstGeom xmlns:a="http://schemas.openxmlformats.org/drawingml/2006/main" prst="straightConnector1">
          <a:avLst/>
        </a:prstGeom>
        <a:ln xmlns:a="http://schemas.openxmlformats.org/drawingml/2006/main">
          <a:headEnd type="arrow"/>
          <a:tailEnd type="arrow"/>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0.48999</cdr:x>
      <cdr:y>0.33411</cdr:y>
    </cdr:from>
    <cdr:to>
      <cdr:x>0.61249</cdr:x>
      <cdr:y>0.33411</cdr:y>
    </cdr:to>
    <cdr:cxnSp macro="">
      <cdr:nvCxnSpPr>
        <cdr:cNvPr id="18" name="Connettore 2 17"/>
        <cdr:cNvCxnSpPr/>
      </cdr:nvCxnSpPr>
      <cdr:spPr>
        <a:xfrm xmlns:a="http://schemas.openxmlformats.org/drawingml/2006/main">
          <a:off x="4032448" y="1512168"/>
          <a:ext cx="1008112" cy="0"/>
        </a:xfrm>
        <a:prstGeom xmlns:a="http://schemas.openxmlformats.org/drawingml/2006/main" prst="straightConnector1">
          <a:avLst/>
        </a:prstGeom>
        <a:ln xmlns:a="http://schemas.openxmlformats.org/drawingml/2006/main">
          <a:headEnd type="arrow"/>
          <a:tailEnd type="arrow"/>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0.61249</cdr:x>
      <cdr:y>0.33411</cdr:y>
    </cdr:from>
    <cdr:to>
      <cdr:x>0.70874</cdr:x>
      <cdr:y>0.33411</cdr:y>
    </cdr:to>
    <cdr:cxnSp macro="">
      <cdr:nvCxnSpPr>
        <cdr:cNvPr id="20" name="Connettore 2 19"/>
        <cdr:cNvCxnSpPr/>
      </cdr:nvCxnSpPr>
      <cdr:spPr>
        <a:xfrm xmlns:a="http://schemas.openxmlformats.org/drawingml/2006/main">
          <a:off x="5040560" y="1512168"/>
          <a:ext cx="792088" cy="0"/>
        </a:xfrm>
        <a:prstGeom xmlns:a="http://schemas.openxmlformats.org/drawingml/2006/main" prst="straightConnector1">
          <a:avLst/>
        </a:prstGeom>
        <a:ln xmlns:a="http://schemas.openxmlformats.org/drawingml/2006/main">
          <a:headEnd type="arrow"/>
          <a:tailEnd type="arrow"/>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0.70874</cdr:x>
      <cdr:y>0.33411</cdr:y>
    </cdr:from>
    <cdr:to>
      <cdr:x>0.84874</cdr:x>
      <cdr:y>0.33411</cdr:y>
    </cdr:to>
    <cdr:cxnSp macro="">
      <cdr:nvCxnSpPr>
        <cdr:cNvPr id="22" name="Connettore 2 21"/>
        <cdr:cNvCxnSpPr/>
      </cdr:nvCxnSpPr>
      <cdr:spPr>
        <a:xfrm xmlns:a="http://schemas.openxmlformats.org/drawingml/2006/main">
          <a:off x="5832648" y="1512168"/>
          <a:ext cx="1152128" cy="0"/>
        </a:xfrm>
        <a:prstGeom xmlns:a="http://schemas.openxmlformats.org/drawingml/2006/main" prst="straightConnector1">
          <a:avLst/>
        </a:prstGeom>
        <a:ln xmlns:a="http://schemas.openxmlformats.org/drawingml/2006/main">
          <a:headEnd type="arrow"/>
          <a:tailEnd type="arrow"/>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D24E1D-C9AE-9942-A62A-11A063A80C8C}" type="datetimeFigureOut">
              <a:rPr lang="it-IT" smtClean="0"/>
              <a:t>28/11/14</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04CBD05-DE56-B346-9E9D-069C5F7F9A97}" type="slidenum">
              <a:rPr lang="it-IT" smtClean="0"/>
              <a:t>‹n.›</a:t>
            </a:fld>
            <a:endParaRPr lang="it-IT"/>
          </a:p>
        </p:txBody>
      </p:sp>
    </p:spTree>
    <p:extLst>
      <p:ext uri="{BB962C8B-B14F-4D97-AF65-F5344CB8AC3E}">
        <p14:creationId xmlns:p14="http://schemas.microsoft.com/office/powerpoint/2010/main" val="277505012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7B6AD7ED-9A3E-4F26-9F61-BD3C98291E3F}" type="slidenum">
              <a:rPr lang="it-IT" smtClean="0"/>
              <a:pPr/>
              <a:t>2</a:t>
            </a:fld>
            <a:endParaRPr lang="it-IT"/>
          </a:p>
        </p:txBody>
      </p:sp>
    </p:spTree>
    <p:extLst>
      <p:ext uri="{BB962C8B-B14F-4D97-AF65-F5344CB8AC3E}">
        <p14:creationId xmlns:p14="http://schemas.microsoft.com/office/powerpoint/2010/main" val="273560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7B6AD7ED-9A3E-4F26-9F61-BD3C98291E3F}" type="slidenum">
              <a:rPr lang="it-IT" smtClean="0"/>
              <a:t>50</a:t>
            </a:fld>
            <a:endParaRPr lang="it-IT"/>
          </a:p>
        </p:txBody>
      </p:sp>
    </p:spTree>
    <p:extLst>
      <p:ext uri="{BB962C8B-B14F-4D97-AF65-F5344CB8AC3E}">
        <p14:creationId xmlns:p14="http://schemas.microsoft.com/office/powerpoint/2010/main" val="2735600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7B6AD7ED-9A3E-4F26-9F61-BD3C98291E3F}" type="slidenum">
              <a:rPr lang="it-IT" smtClean="0"/>
              <a:t>51</a:t>
            </a:fld>
            <a:endParaRPr lang="it-IT"/>
          </a:p>
        </p:txBody>
      </p:sp>
    </p:spTree>
    <p:extLst>
      <p:ext uri="{BB962C8B-B14F-4D97-AF65-F5344CB8AC3E}">
        <p14:creationId xmlns:p14="http://schemas.microsoft.com/office/powerpoint/2010/main" val="273560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7B6AD7ED-9A3E-4F26-9F61-BD3C98291E3F}" type="slidenum">
              <a:rPr lang="it-IT" smtClean="0"/>
              <a:t>52</a:t>
            </a:fld>
            <a:endParaRPr lang="it-IT"/>
          </a:p>
        </p:txBody>
      </p:sp>
    </p:spTree>
    <p:extLst>
      <p:ext uri="{BB962C8B-B14F-4D97-AF65-F5344CB8AC3E}">
        <p14:creationId xmlns:p14="http://schemas.microsoft.com/office/powerpoint/2010/main" val="273560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7B6AD7ED-9A3E-4F26-9F61-BD3C98291E3F}" type="slidenum">
              <a:rPr lang="it-IT" smtClean="0"/>
              <a:t>53</a:t>
            </a:fld>
            <a:endParaRPr lang="it-IT"/>
          </a:p>
        </p:txBody>
      </p:sp>
    </p:spTree>
    <p:extLst>
      <p:ext uri="{BB962C8B-B14F-4D97-AF65-F5344CB8AC3E}">
        <p14:creationId xmlns:p14="http://schemas.microsoft.com/office/powerpoint/2010/main" val="2735600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7B6AD7ED-9A3E-4F26-9F61-BD3C98291E3F}" type="slidenum">
              <a:rPr lang="it-IT" smtClean="0"/>
              <a:t>54</a:t>
            </a:fld>
            <a:endParaRPr lang="it-IT"/>
          </a:p>
        </p:txBody>
      </p:sp>
    </p:spTree>
    <p:extLst>
      <p:ext uri="{BB962C8B-B14F-4D97-AF65-F5344CB8AC3E}">
        <p14:creationId xmlns:p14="http://schemas.microsoft.com/office/powerpoint/2010/main" val="273560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7B6AD7ED-9A3E-4F26-9F61-BD3C98291E3F}" type="slidenum">
              <a:rPr lang="it-IT" smtClean="0"/>
              <a:t>55</a:t>
            </a:fld>
            <a:endParaRPr lang="it-IT"/>
          </a:p>
        </p:txBody>
      </p:sp>
    </p:spTree>
    <p:extLst>
      <p:ext uri="{BB962C8B-B14F-4D97-AF65-F5344CB8AC3E}">
        <p14:creationId xmlns:p14="http://schemas.microsoft.com/office/powerpoint/2010/main" val="273560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7B6AD7ED-9A3E-4F26-9F61-BD3C98291E3F}" type="slidenum">
              <a:rPr lang="it-IT" smtClean="0"/>
              <a:pPr/>
              <a:t>10</a:t>
            </a:fld>
            <a:endParaRPr lang="it-IT"/>
          </a:p>
        </p:txBody>
      </p:sp>
    </p:spTree>
    <p:extLst>
      <p:ext uri="{BB962C8B-B14F-4D97-AF65-F5344CB8AC3E}">
        <p14:creationId xmlns:p14="http://schemas.microsoft.com/office/powerpoint/2010/main" val="273560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7B6AD7ED-9A3E-4F26-9F61-BD3C98291E3F}" type="slidenum">
              <a:rPr lang="it-IT" smtClean="0"/>
              <a:pPr/>
              <a:t>14</a:t>
            </a:fld>
            <a:endParaRPr lang="it-IT"/>
          </a:p>
        </p:txBody>
      </p:sp>
    </p:spTree>
    <p:extLst>
      <p:ext uri="{BB962C8B-B14F-4D97-AF65-F5344CB8AC3E}">
        <p14:creationId xmlns:p14="http://schemas.microsoft.com/office/powerpoint/2010/main" val="273560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7B6AD7ED-9A3E-4F26-9F61-BD3C98291E3F}" type="slidenum">
              <a:rPr lang="it-IT" smtClean="0"/>
              <a:pPr/>
              <a:t>22</a:t>
            </a:fld>
            <a:endParaRPr lang="it-IT"/>
          </a:p>
        </p:txBody>
      </p:sp>
    </p:spTree>
    <p:extLst>
      <p:ext uri="{BB962C8B-B14F-4D97-AF65-F5344CB8AC3E}">
        <p14:creationId xmlns:p14="http://schemas.microsoft.com/office/powerpoint/2010/main" val="273560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7B6AD7ED-9A3E-4F26-9F61-BD3C98291E3F}" type="slidenum">
              <a:rPr lang="it-IT" smtClean="0"/>
              <a:pPr/>
              <a:t>23</a:t>
            </a:fld>
            <a:endParaRPr lang="it-IT"/>
          </a:p>
        </p:txBody>
      </p:sp>
    </p:spTree>
    <p:extLst>
      <p:ext uri="{BB962C8B-B14F-4D97-AF65-F5344CB8AC3E}">
        <p14:creationId xmlns:p14="http://schemas.microsoft.com/office/powerpoint/2010/main" val="273560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7B6AD7ED-9A3E-4F26-9F61-BD3C98291E3F}" type="slidenum">
              <a:rPr lang="it-IT" smtClean="0"/>
              <a:pPr/>
              <a:t>24</a:t>
            </a:fld>
            <a:endParaRPr lang="it-IT"/>
          </a:p>
        </p:txBody>
      </p:sp>
    </p:spTree>
    <p:extLst>
      <p:ext uri="{BB962C8B-B14F-4D97-AF65-F5344CB8AC3E}">
        <p14:creationId xmlns:p14="http://schemas.microsoft.com/office/powerpoint/2010/main" val="273560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7B6AD7ED-9A3E-4F26-9F61-BD3C98291E3F}" type="slidenum">
              <a:rPr lang="it-IT" smtClean="0"/>
              <a:pPr/>
              <a:t>25</a:t>
            </a:fld>
            <a:endParaRPr lang="it-IT"/>
          </a:p>
        </p:txBody>
      </p:sp>
    </p:spTree>
    <p:extLst>
      <p:ext uri="{BB962C8B-B14F-4D97-AF65-F5344CB8AC3E}">
        <p14:creationId xmlns:p14="http://schemas.microsoft.com/office/powerpoint/2010/main" val="273560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7B6AD7ED-9A3E-4F26-9F61-BD3C98291E3F}" type="slidenum">
              <a:rPr lang="it-IT" smtClean="0"/>
              <a:pPr/>
              <a:t>26</a:t>
            </a:fld>
            <a:endParaRPr lang="it-IT"/>
          </a:p>
        </p:txBody>
      </p:sp>
    </p:spTree>
    <p:extLst>
      <p:ext uri="{BB962C8B-B14F-4D97-AF65-F5344CB8AC3E}">
        <p14:creationId xmlns:p14="http://schemas.microsoft.com/office/powerpoint/2010/main" val="273560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7B6AD7ED-9A3E-4F26-9F61-BD3C98291E3F}" type="slidenum">
              <a:rPr lang="it-IT" smtClean="0"/>
              <a:pPr/>
              <a:t>27</a:t>
            </a:fld>
            <a:endParaRPr lang="it-IT"/>
          </a:p>
        </p:txBody>
      </p:sp>
    </p:spTree>
    <p:extLst>
      <p:ext uri="{BB962C8B-B14F-4D97-AF65-F5344CB8AC3E}">
        <p14:creationId xmlns:p14="http://schemas.microsoft.com/office/powerpoint/2010/main" val="273560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773951BC-33A8-BE42-8002-79458766017A}" type="datetimeFigureOut">
              <a:rPr lang="it-IT" smtClean="0"/>
              <a:t>28/11/14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7BA97B9-80BD-6341-A428-ABF2BEF39B8C}" type="slidenum">
              <a:rPr lang="it-IT" smtClean="0"/>
              <a:t>‹n.›</a:t>
            </a:fld>
            <a:endParaRPr lang="it-IT"/>
          </a:p>
        </p:txBody>
      </p:sp>
    </p:spTree>
    <p:extLst>
      <p:ext uri="{BB962C8B-B14F-4D97-AF65-F5344CB8AC3E}">
        <p14:creationId xmlns:p14="http://schemas.microsoft.com/office/powerpoint/2010/main" val="3706635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73951BC-33A8-BE42-8002-79458766017A}" type="datetimeFigureOut">
              <a:rPr lang="it-IT" smtClean="0"/>
              <a:t>28/11/14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7BA97B9-80BD-6341-A428-ABF2BEF39B8C}" type="slidenum">
              <a:rPr lang="it-IT" smtClean="0"/>
              <a:t>‹n.›</a:t>
            </a:fld>
            <a:endParaRPr lang="it-IT"/>
          </a:p>
        </p:txBody>
      </p:sp>
    </p:spTree>
    <p:extLst>
      <p:ext uri="{BB962C8B-B14F-4D97-AF65-F5344CB8AC3E}">
        <p14:creationId xmlns:p14="http://schemas.microsoft.com/office/powerpoint/2010/main" val="2453765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73951BC-33A8-BE42-8002-79458766017A}" type="datetimeFigureOut">
              <a:rPr lang="it-IT" smtClean="0"/>
              <a:t>28/11/14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7BA97B9-80BD-6341-A428-ABF2BEF39B8C}" type="slidenum">
              <a:rPr lang="it-IT" smtClean="0"/>
              <a:t>‹n.›</a:t>
            </a:fld>
            <a:endParaRPr lang="it-IT"/>
          </a:p>
        </p:txBody>
      </p:sp>
    </p:spTree>
    <p:extLst>
      <p:ext uri="{BB962C8B-B14F-4D97-AF65-F5344CB8AC3E}">
        <p14:creationId xmlns:p14="http://schemas.microsoft.com/office/powerpoint/2010/main" val="1507811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73951BC-33A8-BE42-8002-79458766017A}" type="datetimeFigureOut">
              <a:rPr lang="it-IT" smtClean="0"/>
              <a:t>28/11/14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7BA97B9-80BD-6341-A428-ABF2BEF39B8C}" type="slidenum">
              <a:rPr lang="it-IT" smtClean="0"/>
              <a:t>‹n.›</a:t>
            </a:fld>
            <a:endParaRPr lang="it-IT"/>
          </a:p>
        </p:txBody>
      </p:sp>
    </p:spTree>
    <p:extLst>
      <p:ext uri="{BB962C8B-B14F-4D97-AF65-F5344CB8AC3E}">
        <p14:creationId xmlns:p14="http://schemas.microsoft.com/office/powerpoint/2010/main" val="2516750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p>
            <a:fld id="{773951BC-33A8-BE42-8002-79458766017A}" type="datetimeFigureOut">
              <a:rPr lang="it-IT" smtClean="0"/>
              <a:t>28/11/14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7BA97B9-80BD-6341-A428-ABF2BEF39B8C}" type="slidenum">
              <a:rPr lang="it-IT" smtClean="0"/>
              <a:t>‹n.›</a:t>
            </a:fld>
            <a:endParaRPr lang="it-IT"/>
          </a:p>
        </p:txBody>
      </p:sp>
    </p:spTree>
    <p:extLst>
      <p:ext uri="{BB962C8B-B14F-4D97-AF65-F5344CB8AC3E}">
        <p14:creationId xmlns:p14="http://schemas.microsoft.com/office/powerpoint/2010/main" val="538804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773951BC-33A8-BE42-8002-79458766017A}" type="datetimeFigureOut">
              <a:rPr lang="it-IT" smtClean="0"/>
              <a:t>28/11/14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7BA97B9-80BD-6341-A428-ABF2BEF39B8C}" type="slidenum">
              <a:rPr lang="it-IT" smtClean="0"/>
              <a:t>‹n.›</a:t>
            </a:fld>
            <a:endParaRPr lang="it-IT"/>
          </a:p>
        </p:txBody>
      </p:sp>
    </p:spTree>
    <p:extLst>
      <p:ext uri="{BB962C8B-B14F-4D97-AF65-F5344CB8AC3E}">
        <p14:creationId xmlns:p14="http://schemas.microsoft.com/office/powerpoint/2010/main" val="2154587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773951BC-33A8-BE42-8002-79458766017A}" type="datetimeFigureOut">
              <a:rPr lang="it-IT" smtClean="0"/>
              <a:t>28/11/14</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A7BA97B9-80BD-6341-A428-ABF2BEF39B8C}" type="slidenum">
              <a:rPr lang="it-IT" smtClean="0"/>
              <a:t>‹n.›</a:t>
            </a:fld>
            <a:endParaRPr lang="it-IT"/>
          </a:p>
        </p:txBody>
      </p:sp>
    </p:spTree>
    <p:extLst>
      <p:ext uri="{BB962C8B-B14F-4D97-AF65-F5344CB8AC3E}">
        <p14:creationId xmlns:p14="http://schemas.microsoft.com/office/powerpoint/2010/main" val="1772230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2"/>
          <p:cNvSpPr>
            <a:spLocks noGrp="1"/>
          </p:cNvSpPr>
          <p:nvPr>
            <p:ph type="dt" sz="half" idx="10"/>
          </p:nvPr>
        </p:nvSpPr>
        <p:spPr/>
        <p:txBody>
          <a:bodyPr/>
          <a:lstStyle/>
          <a:p>
            <a:fld id="{773951BC-33A8-BE42-8002-79458766017A}" type="datetimeFigureOut">
              <a:rPr lang="it-IT" smtClean="0"/>
              <a:t>28/11/14</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A7BA97B9-80BD-6341-A428-ABF2BEF39B8C}" type="slidenum">
              <a:rPr lang="it-IT" smtClean="0"/>
              <a:t>‹n.›</a:t>
            </a:fld>
            <a:endParaRPr lang="it-IT"/>
          </a:p>
        </p:txBody>
      </p:sp>
    </p:spTree>
    <p:extLst>
      <p:ext uri="{BB962C8B-B14F-4D97-AF65-F5344CB8AC3E}">
        <p14:creationId xmlns:p14="http://schemas.microsoft.com/office/powerpoint/2010/main" val="1923680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73951BC-33A8-BE42-8002-79458766017A}" type="datetimeFigureOut">
              <a:rPr lang="it-IT" smtClean="0"/>
              <a:t>28/11/14</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A7BA97B9-80BD-6341-A428-ABF2BEF39B8C}" type="slidenum">
              <a:rPr lang="it-IT" smtClean="0"/>
              <a:t>‹n.›</a:t>
            </a:fld>
            <a:endParaRPr lang="it-IT"/>
          </a:p>
        </p:txBody>
      </p:sp>
    </p:spTree>
    <p:extLst>
      <p:ext uri="{BB962C8B-B14F-4D97-AF65-F5344CB8AC3E}">
        <p14:creationId xmlns:p14="http://schemas.microsoft.com/office/powerpoint/2010/main" val="2268855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773951BC-33A8-BE42-8002-79458766017A}" type="datetimeFigureOut">
              <a:rPr lang="it-IT" smtClean="0"/>
              <a:t>28/11/14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7BA97B9-80BD-6341-A428-ABF2BEF39B8C}" type="slidenum">
              <a:rPr lang="it-IT" smtClean="0"/>
              <a:t>‹n.›</a:t>
            </a:fld>
            <a:endParaRPr lang="it-IT"/>
          </a:p>
        </p:txBody>
      </p:sp>
    </p:spTree>
    <p:extLst>
      <p:ext uri="{BB962C8B-B14F-4D97-AF65-F5344CB8AC3E}">
        <p14:creationId xmlns:p14="http://schemas.microsoft.com/office/powerpoint/2010/main" val="950335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773951BC-33A8-BE42-8002-79458766017A}" type="datetimeFigureOut">
              <a:rPr lang="it-IT" smtClean="0"/>
              <a:t>28/11/14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7BA97B9-80BD-6341-A428-ABF2BEF39B8C}" type="slidenum">
              <a:rPr lang="it-IT" smtClean="0"/>
              <a:t>‹n.›</a:t>
            </a:fld>
            <a:endParaRPr lang="it-IT"/>
          </a:p>
        </p:txBody>
      </p:sp>
    </p:spTree>
    <p:extLst>
      <p:ext uri="{BB962C8B-B14F-4D97-AF65-F5344CB8AC3E}">
        <p14:creationId xmlns:p14="http://schemas.microsoft.com/office/powerpoint/2010/main" val="277995883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stile</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3951BC-33A8-BE42-8002-79458766017A}" type="datetimeFigureOut">
              <a:rPr lang="it-IT" smtClean="0"/>
              <a:t>28/11/14</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BA97B9-80BD-6341-A428-ABF2BEF39B8C}" type="slidenum">
              <a:rPr lang="it-IT" smtClean="0"/>
              <a:t>‹n.›</a:t>
            </a:fld>
            <a:endParaRPr lang="it-IT"/>
          </a:p>
        </p:txBody>
      </p:sp>
    </p:spTree>
    <p:extLst>
      <p:ext uri="{BB962C8B-B14F-4D97-AF65-F5344CB8AC3E}">
        <p14:creationId xmlns:p14="http://schemas.microsoft.com/office/powerpoint/2010/main" val="16883538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 Id="rId3" Type="http://schemas.openxmlformats.org/officeDocument/2006/relationships/image" Target="../media/image2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29.jpeg"/><Relationship Id="rId5" Type="http://schemas.openxmlformats.org/officeDocument/2006/relationships/image" Target="../media/image30.jpeg"/><Relationship Id="rId6" Type="http://schemas.openxmlformats.org/officeDocument/2006/relationships/oleObject" Target="../embeddings/oleObject1.bin"/><Relationship Id="rId7" Type="http://schemas.openxmlformats.org/officeDocument/2006/relationships/package" Target="../embeddings/Documento_di_Microsoft_Word1.docx"/><Relationship Id="rId8" Type="http://schemas.openxmlformats.org/officeDocument/2006/relationships/image" Target="../media/image28.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oleObject2.bin"/><Relationship Id="rId5" Type="http://schemas.openxmlformats.org/officeDocument/2006/relationships/package" Target="../embeddings/Documento_di_Microsoft_Word2.docx"/><Relationship Id="rId6" Type="http://schemas.openxmlformats.org/officeDocument/2006/relationships/image" Target="../media/image31.png"/><Relationship Id="rId7" Type="http://schemas.openxmlformats.org/officeDocument/2006/relationships/image" Target="../media/image32.jpe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 Id="rId3" Type="http://schemas.openxmlformats.org/officeDocument/2006/relationships/image" Target="../media/image3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emf"/><Relationship Id="rId8"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image" Target="../media/image4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4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45.emf"/><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4" Type="http://schemas.microsoft.com/office/2007/relationships/hdphoto" Target="../media/hdphoto1.wdp"/><Relationship Id="rId5" Type="http://schemas.openxmlformats.org/officeDocument/2006/relationships/image" Target="../media/image47.jpeg"/><Relationship Id="rId6"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4" Type="http://schemas.microsoft.com/office/2007/relationships/hdphoto" Target="../media/hdphoto1.wdp"/><Relationship Id="rId5" Type="http://schemas.openxmlformats.org/officeDocument/2006/relationships/image" Target="../media/image50.png"/><Relationship Id="rId6" Type="http://schemas.openxmlformats.org/officeDocument/2006/relationships/image" Target="../media/image52.png"/><Relationship Id="rId7" Type="http://schemas.openxmlformats.org/officeDocument/2006/relationships/image" Target="../media/image53.png"/><Relationship Id="rId8" Type="http://schemas.openxmlformats.org/officeDocument/2006/relationships/chart" Target="../charts/chart7.xml"/><Relationship Id="rId9"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55.jpeg"/><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44.png"/><Relationship Id="rId5" Type="http://schemas.microsoft.com/office/2007/relationships/hdphoto" Target="../media/hdphoto1.wdp"/><Relationship Id="rId6" Type="http://schemas.openxmlformats.org/officeDocument/2006/relationships/image" Target="../media/image58.jpeg"/><Relationship Id="rId7" Type="http://schemas.openxmlformats.org/officeDocument/2006/relationships/image" Target="../media/image59.jpeg"/><Relationship Id="rId8" Type="http://schemas.openxmlformats.org/officeDocument/2006/relationships/image" Target="../media/image60.jpeg"/><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61.jpeg"/><Relationship Id="rId5" Type="http://schemas.openxmlformats.org/officeDocument/2006/relationships/image" Target="../media/image62.jpeg"/><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4" Type="http://schemas.microsoft.com/office/2007/relationships/hdphoto" Target="../media/hdphoto1.wdp"/><Relationship Id="rId5" Type="http://schemas.openxmlformats.org/officeDocument/2006/relationships/image" Target="../media/image64.jpeg"/><Relationship Id="rId6" Type="http://schemas.openxmlformats.org/officeDocument/2006/relationships/image" Target="../media/image65.jpeg"/><Relationship Id="rId1" Type="http://schemas.openxmlformats.org/officeDocument/2006/relationships/slideLayout" Target="../slideLayouts/slideLayout2.xml"/><Relationship Id="rId2" Type="http://schemas.openxmlformats.org/officeDocument/2006/relationships/image" Target="../media/image63.jpeg"/></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66.jpeg"/><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image" Target="../media/image67.jpeg"/></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68.jpeg"/><Relationship Id="rId5" Type="http://schemas.openxmlformats.org/officeDocument/2006/relationships/image" Target="../media/image69.jpeg"/><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image" Target="../media/image70.jpeg"/></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image" Target="../media/image71.jpeg"/></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image" Target="../media/image72.jpeg"/></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73.jpeg"/><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74.jpeg"/><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50.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jpeg"/><Relationship Id="rId5" Type="http://schemas.openxmlformats.org/officeDocument/2006/relationships/image" Target="../media/image77.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51.xml.rels><?xml version="1.0" encoding="UTF-8" standalone="yes"?>
<Relationships xmlns="http://schemas.openxmlformats.org/package/2006/relationships"><Relationship Id="rId3" Type="http://schemas.openxmlformats.org/officeDocument/2006/relationships/image" Target="../media/image78.jpeg"/><Relationship Id="rId4" Type="http://schemas.openxmlformats.org/officeDocument/2006/relationships/image" Target="../media/image79.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52.xml.rels><?xml version="1.0" encoding="UTF-8" standalone="yes"?>
<Relationships xmlns="http://schemas.openxmlformats.org/package/2006/relationships"><Relationship Id="rId3" Type="http://schemas.openxmlformats.org/officeDocument/2006/relationships/image" Target="../media/image80.JPG"/><Relationship Id="rId4" Type="http://schemas.openxmlformats.org/officeDocument/2006/relationships/image" Target="../media/image81.JPG"/><Relationship Id="rId5" Type="http://schemas.openxmlformats.org/officeDocument/2006/relationships/image" Target="../media/image82.JP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53.xml.rels><?xml version="1.0" encoding="UTF-8" standalone="yes"?>
<Relationships xmlns="http://schemas.openxmlformats.org/package/2006/relationships"><Relationship Id="rId3" Type="http://schemas.openxmlformats.org/officeDocument/2006/relationships/image" Target="../media/image83.JPG"/><Relationship Id="rId4" Type="http://schemas.openxmlformats.org/officeDocument/2006/relationships/image" Target="../media/image84.JP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55.xml.rels><?xml version="1.0" encoding="UTF-8" standalone="yes"?>
<Relationships xmlns="http://schemas.openxmlformats.org/package/2006/relationships"><Relationship Id="rId3" Type="http://schemas.openxmlformats.org/officeDocument/2006/relationships/image" Target="../media/image85.jpg"/><Relationship Id="rId4" Type="http://schemas.openxmlformats.org/officeDocument/2006/relationships/image" Target="../media/image86.jpg"/><Relationship Id="rId5" Type="http://schemas.openxmlformats.org/officeDocument/2006/relationships/image" Target="../media/image87.JPG"/><Relationship Id="rId6" Type="http://schemas.openxmlformats.org/officeDocument/2006/relationships/image" Target="../media/image88.JP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emf"/><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0.emf"/></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89139" y="2060848"/>
            <a:ext cx="7772400" cy="1470025"/>
          </a:xfrm>
        </p:spPr>
        <p:txBody>
          <a:bodyPr>
            <a:normAutofit/>
          </a:bodyPr>
          <a:lstStyle/>
          <a:p>
            <a:r>
              <a:rPr lang="it-IT" sz="3200" b="1" dirty="0" smtClean="0">
                <a:solidFill>
                  <a:srgbClr val="000090"/>
                </a:solidFill>
              </a:rPr>
              <a:t>Integrazione PMT e </a:t>
            </a:r>
            <a:r>
              <a:rPr lang="it-IT" sz="3200" b="1" dirty="0" err="1" smtClean="0">
                <a:solidFill>
                  <a:srgbClr val="000090"/>
                </a:solidFill>
              </a:rPr>
              <a:t>BaseBoards</a:t>
            </a:r>
            <a:r>
              <a:rPr lang="it-IT" sz="3200" b="1" dirty="0" smtClean="0">
                <a:solidFill>
                  <a:srgbClr val="000090"/>
                </a:solidFill>
              </a:rPr>
              <a:t>:</a:t>
            </a:r>
            <a:br>
              <a:rPr lang="it-IT" sz="3200" b="1" dirty="0" smtClean="0">
                <a:solidFill>
                  <a:srgbClr val="000090"/>
                </a:solidFill>
              </a:rPr>
            </a:br>
            <a:r>
              <a:rPr lang="it-IT" sz="3200" b="1" dirty="0" smtClean="0">
                <a:solidFill>
                  <a:srgbClr val="000090"/>
                </a:solidFill>
              </a:rPr>
              <a:t>procedure, test e calibrazione</a:t>
            </a:r>
            <a:endParaRPr lang="it-IT" sz="3200" dirty="0">
              <a:solidFill>
                <a:srgbClr val="000090"/>
              </a:solidFill>
            </a:endParaRPr>
          </a:p>
        </p:txBody>
      </p:sp>
      <p:sp>
        <p:nvSpPr>
          <p:cNvPr id="3" name="Sottotitolo 2"/>
          <p:cNvSpPr>
            <a:spLocks noGrp="1"/>
          </p:cNvSpPr>
          <p:nvPr>
            <p:ph type="subTitle" idx="1"/>
          </p:nvPr>
        </p:nvSpPr>
        <p:spPr>
          <a:xfrm>
            <a:off x="1115616" y="3861048"/>
            <a:ext cx="6400800" cy="1752600"/>
          </a:xfrm>
        </p:spPr>
        <p:txBody>
          <a:bodyPr>
            <a:normAutofit/>
          </a:bodyPr>
          <a:lstStyle/>
          <a:p>
            <a:r>
              <a:rPr lang="it-IT" sz="1800" dirty="0" smtClean="0"/>
              <a:t>Carlos Maximiliano Mollo</a:t>
            </a:r>
            <a:endParaRPr lang="it-IT" sz="1800" dirty="0"/>
          </a:p>
        </p:txBody>
      </p:sp>
      <p:pic>
        <p:nvPicPr>
          <p:cNvPr id="1026" name="Picture 2" descr="B:\Users\Carlos\immagini\logo_infn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16632"/>
            <a:ext cx="1524000" cy="9699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Users\Carlos\immagini\Logokm3ne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5736" y="257633"/>
            <a:ext cx="2279603" cy="705092"/>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3074456" y="6596390"/>
            <a:ext cx="3134191" cy="261610"/>
          </a:xfrm>
          <a:prstGeom prst="rect">
            <a:avLst/>
          </a:prstGeom>
          <a:noFill/>
        </p:spPr>
        <p:txBody>
          <a:bodyPr wrap="none" rtlCol="0">
            <a:spAutoFit/>
          </a:bodyPr>
          <a:lstStyle/>
          <a:p>
            <a:r>
              <a:rPr lang="it-IT" sz="1100" dirty="0" smtClean="0"/>
              <a:t>KM3NeT – IT Meeting – Catania 28 Novembre 2014</a:t>
            </a:r>
            <a:endParaRPr lang="it-IT" sz="1100" dirty="0"/>
          </a:p>
        </p:txBody>
      </p:sp>
    </p:spTree>
    <p:extLst>
      <p:ext uri="{BB962C8B-B14F-4D97-AF65-F5344CB8AC3E}">
        <p14:creationId xmlns:p14="http://schemas.microsoft.com/office/powerpoint/2010/main" val="356890913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4124BC67-5830-4198-8630-15B6EA1C37DE}" type="slidenum">
              <a:rPr lang="it-IT" smtClean="0">
                <a:solidFill>
                  <a:schemeClr val="tx1"/>
                </a:solidFill>
              </a:rPr>
              <a:pPr/>
              <a:t>10</a:t>
            </a:fld>
            <a:endParaRPr lang="it-IT" dirty="0">
              <a:solidFill>
                <a:schemeClr val="tx1"/>
              </a:solidFill>
            </a:endParaRPr>
          </a:p>
        </p:txBody>
      </p:sp>
      <p:sp>
        <p:nvSpPr>
          <p:cNvPr id="5" name="CasellaDiTesto 4"/>
          <p:cNvSpPr txBox="1"/>
          <p:nvPr/>
        </p:nvSpPr>
        <p:spPr>
          <a:xfrm>
            <a:off x="0" y="0"/>
            <a:ext cx="5123668" cy="800219"/>
          </a:xfrm>
          <a:prstGeom prst="rect">
            <a:avLst/>
          </a:prstGeom>
          <a:noFill/>
        </p:spPr>
        <p:txBody>
          <a:bodyPr wrap="none" rtlCol="0">
            <a:spAutoFit/>
          </a:bodyPr>
          <a:lstStyle/>
          <a:p>
            <a:r>
              <a:rPr lang="it-IT" sz="2800" dirty="0" err="1" smtClean="0">
                <a:solidFill>
                  <a:srgbClr val="000090"/>
                </a:solidFill>
              </a:rPr>
              <a:t>Understanding</a:t>
            </a:r>
            <a:r>
              <a:rPr lang="it-IT" sz="2800" dirty="0" smtClean="0">
                <a:solidFill>
                  <a:srgbClr val="000090"/>
                </a:solidFill>
              </a:rPr>
              <a:t> of the DC </a:t>
            </a:r>
            <a:r>
              <a:rPr lang="it-IT" sz="2800" dirty="0" err="1" smtClean="0">
                <a:solidFill>
                  <a:srgbClr val="000090"/>
                </a:solidFill>
              </a:rPr>
              <a:t>anomaly</a:t>
            </a:r>
            <a:endParaRPr lang="it-IT" sz="2800" dirty="0" smtClean="0">
              <a:solidFill>
                <a:srgbClr val="000090"/>
              </a:solidFill>
            </a:endParaRPr>
          </a:p>
          <a:p>
            <a:endParaRPr lang="it-IT" sz="2800" dirty="0" smtClean="0">
              <a:solidFill>
                <a:srgbClr val="000090"/>
              </a:solidFill>
            </a:endParaRPr>
          </a:p>
        </p:txBody>
      </p:sp>
      <p:sp>
        <p:nvSpPr>
          <p:cNvPr id="6" name="Rettangolo 5"/>
          <p:cNvSpPr/>
          <p:nvPr/>
        </p:nvSpPr>
        <p:spPr>
          <a:xfrm>
            <a:off x="107504" y="692696"/>
            <a:ext cx="8928992" cy="646331"/>
          </a:xfrm>
          <a:prstGeom prst="rect">
            <a:avLst/>
          </a:prstGeom>
        </p:spPr>
        <p:txBody>
          <a:bodyPr wrap="square">
            <a:spAutoFit/>
          </a:bodyPr>
          <a:lstStyle/>
          <a:p>
            <a:r>
              <a:rPr lang="en-GB" dirty="0"/>
              <a:t>One of the possible explanations for the DC anomaly is the creation of discharges in air due to gaps between the glass surface of the PMT and the holder.</a:t>
            </a:r>
            <a:endParaRPr lang="it-IT" dirty="0"/>
          </a:p>
        </p:txBody>
      </p:sp>
      <p:pic>
        <p:nvPicPr>
          <p:cNvPr id="7" name="Picture 2" descr="C:\Users\Carlos\Desktop\setup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772816"/>
            <a:ext cx="2537460" cy="3383280"/>
          </a:xfrm>
          <a:prstGeom prst="rect">
            <a:avLst/>
          </a:prstGeom>
          <a:noFill/>
          <a:extLst/>
        </p:spPr>
      </p:pic>
      <p:sp>
        <p:nvSpPr>
          <p:cNvPr id="8" name="CasellaDiTesto 7"/>
          <p:cNvSpPr txBox="1"/>
          <p:nvPr/>
        </p:nvSpPr>
        <p:spPr>
          <a:xfrm>
            <a:off x="3059832" y="1772816"/>
            <a:ext cx="1184752" cy="369332"/>
          </a:xfrm>
          <a:prstGeom prst="rect">
            <a:avLst/>
          </a:prstGeom>
          <a:noFill/>
        </p:spPr>
        <p:txBody>
          <a:bodyPr wrap="none" rtlCol="0">
            <a:spAutoFit/>
          </a:bodyPr>
          <a:lstStyle/>
          <a:p>
            <a:r>
              <a:rPr lang="it-IT" dirty="0" smtClean="0"/>
              <a:t>First Setup</a:t>
            </a:r>
            <a:endParaRPr lang="it-IT" dirty="0"/>
          </a:p>
        </p:txBody>
      </p:sp>
      <p:sp>
        <p:nvSpPr>
          <p:cNvPr id="10" name="CasellaDiTesto 9"/>
          <p:cNvSpPr txBox="1"/>
          <p:nvPr/>
        </p:nvSpPr>
        <p:spPr>
          <a:xfrm>
            <a:off x="3059832" y="2204864"/>
            <a:ext cx="4317859" cy="646331"/>
          </a:xfrm>
          <a:prstGeom prst="rect">
            <a:avLst/>
          </a:prstGeom>
          <a:noFill/>
        </p:spPr>
        <p:txBody>
          <a:bodyPr wrap="none" rtlCol="0">
            <a:spAutoFit/>
          </a:bodyPr>
          <a:lstStyle/>
          <a:p>
            <a:r>
              <a:rPr lang="it-IT" dirty="0" smtClean="0">
                <a:solidFill>
                  <a:srgbClr val="FF0000"/>
                </a:solidFill>
              </a:rPr>
              <a:t>UUT: PMT ZB7789 No </a:t>
            </a:r>
            <a:r>
              <a:rPr lang="it-IT" dirty="0" err="1" smtClean="0">
                <a:solidFill>
                  <a:srgbClr val="FF0000"/>
                </a:solidFill>
              </a:rPr>
              <a:t>insulating</a:t>
            </a:r>
            <a:r>
              <a:rPr lang="it-IT" dirty="0" smtClean="0">
                <a:solidFill>
                  <a:srgbClr val="FF0000"/>
                </a:solidFill>
              </a:rPr>
              <a:t> tape, </a:t>
            </a:r>
          </a:p>
          <a:p>
            <a:r>
              <a:rPr lang="it-IT" dirty="0" smtClean="0">
                <a:solidFill>
                  <a:srgbClr val="FF0000"/>
                </a:solidFill>
              </a:rPr>
              <a:t>no </a:t>
            </a:r>
            <a:r>
              <a:rPr lang="it-IT" dirty="0" err="1" smtClean="0">
                <a:solidFill>
                  <a:srgbClr val="FF0000"/>
                </a:solidFill>
              </a:rPr>
              <a:t>coating</a:t>
            </a:r>
            <a:r>
              <a:rPr lang="it-IT" dirty="0" smtClean="0">
                <a:solidFill>
                  <a:srgbClr val="FF0000"/>
                </a:solidFill>
              </a:rPr>
              <a:t> (HV:-1100 V </a:t>
            </a:r>
            <a:r>
              <a:rPr lang="it-IT" dirty="0" err="1" smtClean="0">
                <a:solidFill>
                  <a:srgbClr val="FF0000"/>
                </a:solidFill>
              </a:rPr>
              <a:t>DC</a:t>
            </a:r>
            <a:r>
              <a:rPr lang="it-IT" baseline="-25000" dirty="0" err="1" smtClean="0">
                <a:solidFill>
                  <a:srgbClr val="FF0000"/>
                </a:solidFill>
              </a:rPr>
              <a:t>Hamamatsu</a:t>
            </a:r>
            <a:r>
              <a:rPr lang="it-IT" dirty="0" smtClean="0">
                <a:solidFill>
                  <a:srgbClr val="FF0000"/>
                </a:solidFill>
              </a:rPr>
              <a:t>: 592 </a:t>
            </a:r>
            <a:r>
              <a:rPr lang="it-IT" dirty="0" err="1" smtClean="0">
                <a:solidFill>
                  <a:srgbClr val="FF0000"/>
                </a:solidFill>
              </a:rPr>
              <a:t>cps</a:t>
            </a:r>
            <a:r>
              <a:rPr lang="it-IT" dirty="0" smtClean="0">
                <a:solidFill>
                  <a:srgbClr val="FF0000"/>
                </a:solidFill>
              </a:rPr>
              <a:t>)</a:t>
            </a:r>
            <a:endParaRPr lang="it-IT" dirty="0">
              <a:solidFill>
                <a:srgbClr val="FF0000"/>
              </a:solidFill>
            </a:endParaRPr>
          </a:p>
        </p:txBody>
      </p:sp>
      <p:sp>
        <p:nvSpPr>
          <p:cNvPr id="11" name="CasellaDiTesto 10"/>
          <p:cNvSpPr txBox="1"/>
          <p:nvPr/>
        </p:nvSpPr>
        <p:spPr>
          <a:xfrm>
            <a:off x="3059832" y="3068960"/>
            <a:ext cx="4022255" cy="923330"/>
          </a:xfrm>
          <a:prstGeom prst="rect">
            <a:avLst/>
          </a:prstGeom>
          <a:noFill/>
        </p:spPr>
        <p:txBody>
          <a:bodyPr wrap="none" rtlCol="0">
            <a:spAutoFit/>
          </a:bodyPr>
          <a:lstStyle/>
          <a:p>
            <a:r>
              <a:rPr lang="it-IT" dirty="0" smtClean="0">
                <a:solidFill>
                  <a:srgbClr val="FF0000"/>
                </a:solidFill>
              </a:rPr>
              <a:t>PROBE: PMT ZB7858 with </a:t>
            </a:r>
            <a:r>
              <a:rPr lang="it-IT" dirty="0" err="1" smtClean="0">
                <a:solidFill>
                  <a:srgbClr val="FF0000"/>
                </a:solidFill>
              </a:rPr>
              <a:t>insulating</a:t>
            </a:r>
            <a:r>
              <a:rPr lang="it-IT" dirty="0" smtClean="0">
                <a:solidFill>
                  <a:srgbClr val="FF0000"/>
                </a:solidFill>
              </a:rPr>
              <a:t> tape </a:t>
            </a:r>
          </a:p>
          <a:p>
            <a:r>
              <a:rPr lang="it-IT" dirty="0" smtClean="0">
                <a:solidFill>
                  <a:srgbClr val="FF0000"/>
                </a:solidFill>
              </a:rPr>
              <a:t>(HV:-1250 V </a:t>
            </a:r>
            <a:r>
              <a:rPr lang="it-IT" dirty="0" err="1" smtClean="0">
                <a:solidFill>
                  <a:srgbClr val="FF0000"/>
                </a:solidFill>
              </a:rPr>
              <a:t>DC</a:t>
            </a:r>
            <a:r>
              <a:rPr lang="it-IT" baseline="-25000" dirty="0" err="1" smtClean="0">
                <a:solidFill>
                  <a:srgbClr val="FF0000"/>
                </a:solidFill>
              </a:rPr>
              <a:t>Hamamatsu</a:t>
            </a:r>
            <a:r>
              <a:rPr lang="it-IT" dirty="0" smtClean="0">
                <a:solidFill>
                  <a:srgbClr val="FF0000"/>
                </a:solidFill>
              </a:rPr>
              <a:t>: 1180 </a:t>
            </a:r>
            <a:r>
              <a:rPr lang="it-IT" dirty="0" err="1" smtClean="0">
                <a:solidFill>
                  <a:srgbClr val="FF0000"/>
                </a:solidFill>
              </a:rPr>
              <a:t>cps</a:t>
            </a:r>
            <a:r>
              <a:rPr lang="it-IT" dirty="0" smtClean="0">
                <a:solidFill>
                  <a:srgbClr val="FF0000"/>
                </a:solidFill>
              </a:rPr>
              <a:t>)</a:t>
            </a:r>
          </a:p>
          <a:p>
            <a:endParaRPr lang="it-IT" dirty="0"/>
          </a:p>
        </p:txBody>
      </p:sp>
      <p:sp>
        <p:nvSpPr>
          <p:cNvPr id="13" name="Rettangolo 12"/>
          <p:cNvSpPr/>
          <p:nvPr/>
        </p:nvSpPr>
        <p:spPr>
          <a:xfrm>
            <a:off x="2987824" y="4510861"/>
            <a:ext cx="5760640" cy="646331"/>
          </a:xfrm>
          <a:prstGeom prst="rect">
            <a:avLst/>
          </a:prstGeom>
        </p:spPr>
        <p:txBody>
          <a:bodyPr wrap="square">
            <a:spAutoFit/>
          </a:bodyPr>
          <a:lstStyle/>
          <a:p>
            <a:r>
              <a:rPr lang="en-GB" dirty="0" smtClean="0"/>
              <a:t>If the UUT is noisy and the effect is due to light emission we will see in the PROBE high dark counts when UUT is ON.</a:t>
            </a:r>
            <a:endParaRPr lang="it-IT" dirty="0"/>
          </a:p>
        </p:txBody>
      </p:sp>
      <p:sp>
        <p:nvSpPr>
          <p:cNvPr id="12" name="CasellaDiTesto 11"/>
          <p:cNvSpPr txBox="1"/>
          <p:nvPr/>
        </p:nvSpPr>
        <p:spPr>
          <a:xfrm>
            <a:off x="3074456" y="6596390"/>
            <a:ext cx="3134191" cy="261610"/>
          </a:xfrm>
          <a:prstGeom prst="rect">
            <a:avLst/>
          </a:prstGeom>
          <a:noFill/>
        </p:spPr>
        <p:txBody>
          <a:bodyPr wrap="none" rtlCol="0">
            <a:spAutoFit/>
          </a:bodyPr>
          <a:lstStyle/>
          <a:p>
            <a:r>
              <a:rPr lang="it-IT" sz="1100" dirty="0" smtClean="0"/>
              <a:t>KM3NeT – IT Meeting – Catania 28 Novembre 2014</a:t>
            </a:r>
            <a:endParaRPr lang="it-IT" sz="1100" dirty="0"/>
          </a:p>
        </p:txBody>
      </p:sp>
      <p:sp>
        <p:nvSpPr>
          <p:cNvPr id="14" name="CasellaDiTesto 13"/>
          <p:cNvSpPr txBox="1"/>
          <p:nvPr/>
        </p:nvSpPr>
        <p:spPr>
          <a:xfrm>
            <a:off x="23256" y="6386943"/>
            <a:ext cx="1669047" cy="430887"/>
          </a:xfrm>
          <a:prstGeom prst="rect">
            <a:avLst/>
          </a:prstGeom>
          <a:noFill/>
        </p:spPr>
        <p:txBody>
          <a:bodyPr wrap="none" rtlCol="0">
            <a:spAutoFit/>
          </a:bodyPr>
          <a:lstStyle/>
          <a:p>
            <a:r>
              <a:rPr lang="it-IT" sz="1100" dirty="0" smtClean="0">
                <a:solidFill>
                  <a:srgbClr val="00005A"/>
                </a:solidFill>
              </a:rPr>
              <a:t>Carlos Maximiliano Mollo</a:t>
            </a:r>
          </a:p>
          <a:p>
            <a:r>
              <a:rPr lang="it-IT" sz="1100" dirty="0" smtClean="0">
                <a:solidFill>
                  <a:srgbClr val="00005A"/>
                </a:solidFill>
              </a:rPr>
              <a:t> INFN (</a:t>
            </a:r>
            <a:r>
              <a:rPr lang="it-IT" sz="1100" dirty="0" err="1" smtClean="0">
                <a:solidFill>
                  <a:srgbClr val="00005A"/>
                </a:solidFill>
              </a:rPr>
              <a:t>Naples</a:t>
            </a:r>
            <a:r>
              <a:rPr lang="it-IT" sz="1100" dirty="0" smtClean="0">
                <a:solidFill>
                  <a:srgbClr val="00005A"/>
                </a:solidFill>
              </a:rPr>
              <a:t>)</a:t>
            </a:r>
            <a:endParaRPr lang="it-IT" sz="1100" dirty="0">
              <a:solidFill>
                <a:srgbClr val="00005A"/>
              </a:solidFill>
            </a:endParaRPr>
          </a:p>
        </p:txBody>
      </p:sp>
    </p:spTree>
    <p:extLst>
      <p:ext uri="{BB962C8B-B14F-4D97-AF65-F5344CB8AC3E}">
        <p14:creationId xmlns:p14="http://schemas.microsoft.com/office/powerpoint/2010/main" val="97264818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980727"/>
            <a:ext cx="8099650" cy="45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egnaposto numero diapositiva 1"/>
          <p:cNvSpPr>
            <a:spLocks noGrp="1"/>
          </p:cNvSpPr>
          <p:nvPr>
            <p:ph type="sldNum" sz="quarter" idx="12"/>
          </p:nvPr>
        </p:nvSpPr>
        <p:spPr/>
        <p:txBody>
          <a:bodyPr/>
          <a:lstStyle/>
          <a:p>
            <a:fld id="{4124BC67-5830-4198-8630-15B6EA1C37DE}" type="slidenum">
              <a:rPr lang="it-IT" smtClean="0">
                <a:solidFill>
                  <a:schemeClr val="tx1"/>
                </a:solidFill>
              </a:rPr>
              <a:pPr/>
              <a:t>11</a:t>
            </a:fld>
            <a:endParaRPr lang="it-IT" dirty="0">
              <a:solidFill>
                <a:schemeClr val="tx1"/>
              </a:solidFill>
            </a:endParaRPr>
          </a:p>
        </p:txBody>
      </p:sp>
      <p:sp>
        <p:nvSpPr>
          <p:cNvPr id="5" name="CasellaDiTesto 4"/>
          <p:cNvSpPr txBox="1"/>
          <p:nvPr/>
        </p:nvSpPr>
        <p:spPr>
          <a:xfrm>
            <a:off x="0" y="0"/>
            <a:ext cx="5123668" cy="800219"/>
          </a:xfrm>
          <a:prstGeom prst="rect">
            <a:avLst/>
          </a:prstGeom>
          <a:noFill/>
        </p:spPr>
        <p:txBody>
          <a:bodyPr wrap="none" rtlCol="0">
            <a:spAutoFit/>
          </a:bodyPr>
          <a:lstStyle/>
          <a:p>
            <a:r>
              <a:rPr lang="it-IT" sz="2800" dirty="0" err="1" smtClean="0">
                <a:solidFill>
                  <a:srgbClr val="000090"/>
                </a:solidFill>
              </a:rPr>
              <a:t>Understanding</a:t>
            </a:r>
            <a:r>
              <a:rPr lang="it-IT" sz="2800" dirty="0" smtClean="0">
                <a:solidFill>
                  <a:srgbClr val="000090"/>
                </a:solidFill>
              </a:rPr>
              <a:t> of the DC </a:t>
            </a:r>
            <a:r>
              <a:rPr lang="it-IT" sz="2800" dirty="0" err="1" smtClean="0">
                <a:solidFill>
                  <a:srgbClr val="000090"/>
                </a:solidFill>
              </a:rPr>
              <a:t>anomaly</a:t>
            </a:r>
            <a:endParaRPr lang="it-IT" sz="2800" dirty="0" smtClean="0">
              <a:solidFill>
                <a:srgbClr val="000090"/>
              </a:solidFill>
            </a:endParaRPr>
          </a:p>
          <a:p>
            <a:endParaRPr lang="it-IT" sz="2800" dirty="0" smtClean="0">
              <a:solidFill>
                <a:srgbClr val="000090"/>
              </a:solidFill>
            </a:endParaRPr>
          </a:p>
        </p:txBody>
      </p:sp>
      <p:sp>
        <p:nvSpPr>
          <p:cNvPr id="3" name="CasellaDiTesto 2"/>
          <p:cNvSpPr txBox="1"/>
          <p:nvPr/>
        </p:nvSpPr>
        <p:spPr>
          <a:xfrm>
            <a:off x="107504" y="548680"/>
            <a:ext cx="9148658" cy="369332"/>
          </a:xfrm>
          <a:prstGeom prst="rect">
            <a:avLst/>
          </a:prstGeom>
          <a:noFill/>
        </p:spPr>
        <p:txBody>
          <a:bodyPr wrap="none" rtlCol="0">
            <a:spAutoFit/>
          </a:bodyPr>
          <a:lstStyle/>
          <a:p>
            <a:r>
              <a:rPr lang="it-IT" dirty="0" err="1" smtClean="0"/>
              <a:t>As</a:t>
            </a:r>
            <a:r>
              <a:rPr lang="it-IT" dirty="0" smtClean="0"/>
              <a:t> </a:t>
            </a:r>
            <a:r>
              <a:rPr lang="it-IT" dirty="0" err="1" smtClean="0"/>
              <a:t>expected</a:t>
            </a:r>
            <a:r>
              <a:rPr lang="it-IT" dirty="0" smtClean="0"/>
              <a:t> the UUT </a:t>
            </a:r>
            <a:r>
              <a:rPr lang="it-IT" dirty="0" err="1" smtClean="0"/>
              <a:t>is</a:t>
            </a:r>
            <a:r>
              <a:rPr lang="it-IT" dirty="0" smtClean="0"/>
              <a:t> </a:t>
            </a:r>
            <a:r>
              <a:rPr lang="it-IT" dirty="0" err="1" smtClean="0"/>
              <a:t>noisy</a:t>
            </a:r>
            <a:r>
              <a:rPr lang="it-IT" dirty="0" smtClean="0"/>
              <a:t>: </a:t>
            </a:r>
            <a:r>
              <a:rPr lang="it-IT" dirty="0" smtClean="0">
                <a:solidFill>
                  <a:srgbClr val="FF0000"/>
                </a:solidFill>
              </a:rPr>
              <a:t>NO INSULATING MATERIAL BETWEEN THE PMT AND THE HOLDER</a:t>
            </a:r>
            <a:endParaRPr lang="it-IT" dirty="0">
              <a:solidFill>
                <a:srgbClr val="FF0000"/>
              </a:solidFill>
            </a:endParaRPr>
          </a:p>
        </p:txBody>
      </p:sp>
      <p:sp>
        <p:nvSpPr>
          <p:cNvPr id="7" name="CasellaDiTesto 6"/>
          <p:cNvSpPr txBox="1"/>
          <p:nvPr/>
        </p:nvSpPr>
        <p:spPr>
          <a:xfrm>
            <a:off x="3074456" y="6596390"/>
            <a:ext cx="3134191" cy="261610"/>
          </a:xfrm>
          <a:prstGeom prst="rect">
            <a:avLst/>
          </a:prstGeom>
          <a:noFill/>
        </p:spPr>
        <p:txBody>
          <a:bodyPr wrap="none" rtlCol="0">
            <a:spAutoFit/>
          </a:bodyPr>
          <a:lstStyle/>
          <a:p>
            <a:r>
              <a:rPr lang="it-IT" sz="1100" dirty="0" smtClean="0"/>
              <a:t>KM3NeT – IT Meeting – Catania 28 Novembre 2014</a:t>
            </a:r>
            <a:endParaRPr lang="it-IT" sz="1100" dirty="0"/>
          </a:p>
        </p:txBody>
      </p:sp>
      <p:sp>
        <p:nvSpPr>
          <p:cNvPr id="8" name="CasellaDiTesto 7"/>
          <p:cNvSpPr txBox="1"/>
          <p:nvPr/>
        </p:nvSpPr>
        <p:spPr>
          <a:xfrm>
            <a:off x="23256" y="6386943"/>
            <a:ext cx="1669047" cy="430887"/>
          </a:xfrm>
          <a:prstGeom prst="rect">
            <a:avLst/>
          </a:prstGeom>
          <a:noFill/>
        </p:spPr>
        <p:txBody>
          <a:bodyPr wrap="none" rtlCol="0">
            <a:spAutoFit/>
          </a:bodyPr>
          <a:lstStyle/>
          <a:p>
            <a:r>
              <a:rPr lang="it-IT" sz="1100" dirty="0" smtClean="0">
                <a:solidFill>
                  <a:srgbClr val="00005A"/>
                </a:solidFill>
              </a:rPr>
              <a:t>Carlos Maximiliano Mollo</a:t>
            </a:r>
          </a:p>
          <a:p>
            <a:r>
              <a:rPr lang="it-IT" sz="1100" dirty="0" smtClean="0">
                <a:solidFill>
                  <a:srgbClr val="00005A"/>
                </a:solidFill>
              </a:rPr>
              <a:t> INFN (</a:t>
            </a:r>
            <a:r>
              <a:rPr lang="it-IT" sz="1100" dirty="0" err="1" smtClean="0">
                <a:solidFill>
                  <a:srgbClr val="00005A"/>
                </a:solidFill>
              </a:rPr>
              <a:t>Naples</a:t>
            </a:r>
            <a:r>
              <a:rPr lang="it-IT" sz="1100" dirty="0" smtClean="0">
                <a:solidFill>
                  <a:srgbClr val="00005A"/>
                </a:solidFill>
              </a:rPr>
              <a:t>)</a:t>
            </a:r>
            <a:endParaRPr lang="it-IT" sz="1100" dirty="0">
              <a:solidFill>
                <a:srgbClr val="00005A"/>
              </a:solidFill>
            </a:endParaRPr>
          </a:p>
        </p:txBody>
      </p:sp>
    </p:spTree>
    <p:extLst>
      <p:ext uri="{BB962C8B-B14F-4D97-AF65-F5344CB8AC3E}">
        <p14:creationId xmlns:p14="http://schemas.microsoft.com/office/powerpoint/2010/main" val="368868199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836712"/>
            <a:ext cx="8302944" cy="466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Connettore 1 6"/>
          <p:cNvCxnSpPr/>
          <p:nvPr/>
        </p:nvCxnSpPr>
        <p:spPr>
          <a:xfrm>
            <a:off x="7596336" y="2420888"/>
            <a:ext cx="0" cy="2651073"/>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Connettore 1 8"/>
          <p:cNvCxnSpPr/>
          <p:nvPr/>
        </p:nvCxnSpPr>
        <p:spPr>
          <a:xfrm>
            <a:off x="8172400" y="2420888"/>
            <a:ext cx="0" cy="26510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Connettore 2 9"/>
          <p:cNvCxnSpPr/>
          <p:nvPr/>
        </p:nvCxnSpPr>
        <p:spPr>
          <a:xfrm>
            <a:off x="971600" y="2420888"/>
            <a:ext cx="6624736"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2" name="Connettore 2 11"/>
          <p:cNvCxnSpPr/>
          <p:nvPr/>
        </p:nvCxnSpPr>
        <p:spPr>
          <a:xfrm>
            <a:off x="7596336" y="2427425"/>
            <a:ext cx="576064"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5" name="CasellaDiTesto 14"/>
          <p:cNvSpPr txBox="1"/>
          <p:nvPr/>
        </p:nvSpPr>
        <p:spPr>
          <a:xfrm>
            <a:off x="3635896" y="2051556"/>
            <a:ext cx="1044453" cy="369332"/>
          </a:xfrm>
          <a:prstGeom prst="rect">
            <a:avLst/>
          </a:prstGeom>
          <a:noFill/>
        </p:spPr>
        <p:txBody>
          <a:bodyPr wrap="none" rtlCol="0">
            <a:spAutoFit/>
          </a:bodyPr>
          <a:lstStyle/>
          <a:p>
            <a:r>
              <a:rPr lang="it-IT" dirty="0" err="1" smtClean="0"/>
              <a:t>Adaption</a:t>
            </a:r>
            <a:endParaRPr lang="it-IT" dirty="0"/>
          </a:p>
        </p:txBody>
      </p:sp>
      <p:sp>
        <p:nvSpPr>
          <p:cNvPr id="17" name="CasellaDiTesto 16"/>
          <p:cNvSpPr txBox="1"/>
          <p:nvPr/>
        </p:nvSpPr>
        <p:spPr>
          <a:xfrm>
            <a:off x="7596336" y="2060848"/>
            <a:ext cx="538674" cy="369332"/>
          </a:xfrm>
          <a:prstGeom prst="rect">
            <a:avLst/>
          </a:prstGeom>
          <a:noFill/>
        </p:spPr>
        <p:txBody>
          <a:bodyPr wrap="none" rtlCol="0">
            <a:spAutoFit/>
          </a:bodyPr>
          <a:lstStyle/>
          <a:p>
            <a:r>
              <a:rPr lang="it-IT" dirty="0" smtClean="0"/>
              <a:t>test</a:t>
            </a:r>
            <a:endParaRPr lang="it-IT" dirty="0"/>
          </a:p>
        </p:txBody>
      </p:sp>
      <p:sp>
        <p:nvSpPr>
          <p:cNvPr id="2" name="Segnaposto numero diapositiva 1"/>
          <p:cNvSpPr>
            <a:spLocks noGrp="1"/>
          </p:cNvSpPr>
          <p:nvPr>
            <p:ph type="sldNum" sz="quarter" idx="12"/>
          </p:nvPr>
        </p:nvSpPr>
        <p:spPr/>
        <p:txBody>
          <a:bodyPr/>
          <a:lstStyle/>
          <a:p>
            <a:fld id="{4124BC67-5830-4198-8630-15B6EA1C37DE}" type="slidenum">
              <a:rPr lang="it-IT" smtClean="0">
                <a:solidFill>
                  <a:schemeClr val="tx1"/>
                </a:solidFill>
              </a:rPr>
              <a:pPr/>
              <a:t>12</a:t>
            </a:fld>
            <a:endParaRPr lang="it-IT" dirty="0">
              <a:solidFill>
                <a:schemeClr val="tx1"/>
              </a:solidFill>
            </a:endParaRPr>
          </a:p>
        </p:txBody>
      </p:sp>
      <p:sp>
        <p:nvSpPr>
          <p:cNvPr id="14" name="CasellaDiTesto 13"/>
          <p:cNvSpPr txBox="1"/>
          <p:nvPr/>
        </p:nvSpPr>
        <p:spPr>
          <a:xfrm>
            <a:off x="0" y="0"/>
            <a:ext cx="5109116" cy="954107"/>
          </a:xfrm>
          <a:prstGeom prst="rect">
            <a:avLst/>
          </a:prstGeom>
          <a:noFill/>
        </p:spPr>
        <p:txBody>
          <a:bodyPr wrap="none" rtlCol="0">
            <a:spAutoFit/>
          </a:bodyPr>
          <a:lstStyle/>
          <a:p>
            <a:r>
              <a:rPr lang="en-GB" sz="2800" smtClean="0">
                <a:solidFill>
                  <a:srgbClr val="000090"/>
                </a:solidFill>
              </a:rPr>
              <a:t>Understanding of the DC anomaly</a:t>
            </a:r>
          </a:p>
          <a:p>
            <a:endParaRPr lang="en-GB" sz="2800" smtClean="0">
              <a:solidFill>
                <a:srgbClr val="000090"/>
              </a:solidFill>
            </a:endParaRPr>
          </a:p>
        </p:txBody>
      </p:sp>
      <p:sp>
        <p:nvSpPr>
          <p:cNvPr id="16" name="CasellaDiTesto 15"/>
          <p:cNvSpPr txBox="1"/>
          <p:nvPr/>
        </p:nvSpPr>
        <p:spPr>
          <a:xfrm>
            <a:off x="344861" y="467380"/>
            <a:ext cx="8137001" cy="369332"/>
          </a:xfrm>
          <a:prstGeom prst="rect">
            <a:avLst/>
          </a:prstGeom>
          <a:noFill/>
        </p:spPr>
        <p:txBody>
          <a:bodyPr wrap="none" rtlCol="0">
            <a:spAutoFit/>
          </a:bodyPr>
          <a:lstStyle/>
          <a:p>
            <a:r>
              <a:rPr lang="en-GB" dirty="0" smtClean="0"/>
              <a:t>Instead, the PROBE PMT reaches fast the nominal DC (1180 cps) using insulating tape</a:t>
            </a:r>
            <a:endParaRPr lang="en-GB" dirty="0">
              <a:solidFill>
                <a:srgbClr val="FF0000"/>
              </a:solidFill>
            </a:endParaRPr>
          </a:p>
        </p:txBody>
      </p:sp>
      <p:sp>
        <p:nvSpPr>
          <p:cNvPr id="18" name="CasellaDiTesto 17"/>
          <p:cNvSpPr txBox="1"/>
          <p:nvPr/>
        </p:nvSpPr>
        <p:spPr>
          <a:xfrm>
            <a:off x="1835696" y="5733256"/>
            <a:ext cx="6639915" cy="369332"/>
          </a:xfrm>
          <a:prstGeom prst="rect">
            <a:avLst/>
          </a:prstGeom>
          <a:noFill/>
        </p:spPr>
        <p:txBody>
          <a:bodyPr wrap="square" rtlCol="0">
            <a:spAutoFit/>
          </a:bodyPr>
          <a:lstStyle/>
          <a:p>
            <a:r>
              <a:rPr lang="it-IT" dirty="0" err="1" smtClean="0"/>
              <a:t>After</a:t>
            </a:r>
            <a:r>
              <a:rPr lang="it-IT" dirty="0" smtClean="0"/>
              <a:t> the </a:t>
            </a:r>
            <a:r>
              <a:rPr lang="it-IT" dirty="0" err="1" smtClean="0"/>
              <a:t>adaption</a:t>
            </a:r>
            <a:r>
              <a:rPr lang="it-IT" dirty="0" smtClean="0"/>
              <a:t> </a:t>
            </a:r>
            <a:r>
              <a:rPr lang="it-IT" dirty="0" err="1" smtClean="0"/>
              <a:t>we</a:t>
            </a:r>
            <a:r>
              <a:rPr lang="it-IT" dirty="0" smtClean="0"/>
              <a:t> </a:t>
            </a:r>
            <a:r>
              <a:rPr lang="it-IT" dirty="0" err="1" smtClean="0"/>
              <a:t>powered</a:t>
            </a:r>
            <a:r>
              <a:rPr lang="it-IT" dirty="0" smtClean="0"/>
              <a:t> up the UUT …</a:t>
            </a:r>
            <a:endParaRPr lang="it-IT" dirty="0">
              <a:solidFill>
                <a:srgbClr val="FF0000"/>
              </a:solidFill>
            </a:endParaRPr>
          </a:p>
        </p:txBody>
      </p:sp>
      <p:sp>
        <p:nvSpPr>
          <p:cNvPr id="19" name="CasellaDiTesto 18"/>
          <p:cNvSpPr txBox="1"/>
          <p:nvPr/>
        </p:nvSpPr>
        <p:spPr>
          <a:xfrm>
            <a:off x="3074456" y="6629814"/>
            <a:ext cx="3134191" cy="261610"/>
          </a:xfrm>
          <a:prstGeom prst="rect">
            <a:avLst/>
          </a:prstGeom>
          <a:noFill/>
        </p:spPr>
        <p:txBody>
          <a:bodyPr wrap="none" rtlCol="0">
            <a:spAutoFit/>
          </a:bodyPr>
          <a:lstStyle/>
          <a:p>
            <a:r>
              <a:rPr lang="it-IT" sz="1100" dirty="0" smtClean="0"/>
              <a:t>KM3NeT – IT Meeting – Catania 28 Novembre 2014</a:t>
            </a:r>
            <a:endParaRPr lang="it-IT" sz="1100" dirty="0"/>
          </a:p>
        </p:txBody>
      </p:sp>
      <p:sp>
        <p:nvSpPr>
          <p:cNvPr id="20" name="CasellaDiTesto 19"/>
          <p:cNvSpPr txBox="1"/>
          <p:nvPr/>
        </p:nvSpPr>
        <p:spPr>
          <a:xfrm>
            <a:off x="23256" y="6386943"/>
            <a:ext cx="1669047" cy="430887"/>
          </a:xfrm>
          <a:prstGeom prst="rect">
            <a:avLst/>
          </a:prstGeom>
          <a:noFill/>
        </p:spPr>
        <p:txBody>
          <a:bodyPr wrap="none" rtlCol="0">
            <a:spAutoFit/>
          </a:bodyPr>
          <a:lstStyle/>
          <a:p>
            <a:r>
              <a:rPr lang="it-IT" sz="1100" dirty="0" smtClean="0">
                <a:solidFill>
                  <a:srgbClr val="00005A"/>
                </a:solidFill>
              </a:rPr>
              <a:t>Carlos Maximiliano Mollo</a:t>
            </a:r>
          </a:p>
          <a:p>
            <a:r>
              <a:rPr lang="it-IT" sz="1100" dirty="0" smtClean="0">
                <a:solidFill>
                  <a:srgbClr val="00005A"/>
                </a:solidFill>
              </a:rPr>
              <a:t> INFN (</a:t>
            </a:r>
            <a:r>
              <a:rPr lang="it-IT" sz="1100" dirty="0" err="1" smtClean="0">
                <a:solidFill>
                  <a:srgbClr val="00005A"/>
                </a:solidFill>
              </a:rPr>
              <a:t>Naples</a:t>
            </a:r>
            <a:r>
              <a:rPr lang="it-IT" sz="1100" dirty="0" smtClean="0">
                <a:solidFill>
                  <a:srgbClr val="00005A"/>
                </a:solidFill>
              </a:rPr>
              <a:t>)</a:t>
            </a:r>
            <a:endParaRPr lang="it-IT" sz="1100" dirty="0">
              <a:solidFill>
                <a:srgbClr val="00005A"/>
              </a:solidFill>
            </a:endParaRPr>
          </a:p>
        </p:txBody>
      </p:sp>
    </p:spTree>
    <p:extLst>
      <p:ext uri="{BB962C8B-B14F-4D97-AF65-F5344CB8AC3E}">
        <p14:creationId xmlns:p14="http://schemas.microsoft.com/office/powerpoint/2010/main" val="174297814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4124BC67-5830-4198-8630-15B6EA1C37DE}" type="slidenum">
              <a:rPr lang="it-IT" smtClean="0">
                <a:solidFill>
                  <a:schemeClr val="tx1"/>
                </a:solidFill>
              </a:rPr>
              <a:pPr/>
              <a:t>13</a:t>
            </a:fld>
            <a:endParaRPr lang="it-IT" dirty="0">
              <a:solidFill>
                <a:schemeClr val="tx1"/>
              </a:solidFill>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5208" y="1052736"/>
            <a:ext cx="8029240" cy="4513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Connettore 1 5"/>
          <p:cNvCxnSpPr/>
          <p:nvPr/>
        </p:nvCxnSpPr>
        <p:spPr>
          <a:xfrm flipV="1">
            <a:off x="1871352" y="1844824"/>
            <a:ext cx="0" cy="3168352"/>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Connettore 1 6"/>
          <p:cNvCxnSpPr/>
          <p:nvPr/>
        </p:nvCxnSpPr>
        <p:spPr>
          <a:xfrm flipV="1">
            <a:off x="4175608" y="1844824"/>
            <a:ext cx="0" cy="3168352"/>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Connettore 1 7"/>
          <p:cNvCxnSpPr/>
          <p:nvPr/>
        </p:nvCxnSpPr>
        <p:spPr>
          <a:xfrm flipV="1">
            <a:off x="4679664" y="1844824"/>
            <a:ext cx="0" cy="3168352"/>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Connettore 1 8"/>
          <p:cNvCxnSpPr/>
          <p:nvPr/>
        </p:nvCxnSpPr>
        <p:spPr>
          <a:xfrm flipV="1">
            <a:off x="4895688" y="1844824"/>
            <a:ext cx="0" cy="316835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Connettore 1 9"/>
          <p:cNvCxnSpPr/>
          <p:nvPr/>
        </p:nvCxnSpPr>
        <p:spPr>
          <a:xfrm flipV="1">
            <a:off x="7487976" y="1844824"/>
            <a:ext cx="0" cy="3168352"/>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Connettore 1 10"/>
          <p:cNvCxnSpPr/>
          <p:nvPr/>
        </p:nvCxnSpPr>
        <p:spPr>
          <a:xfrm flipV="1">
            <a:off x="7704000" y="1844824"/>
            <a:ext cx="0" cy="3168352"/>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nettore 2 11"/>
          <p:cNvCxnSpPr/>
          <p:nvPr/>
        </p:nvCxnSpPr>
        <p:spPr>
          <a:xfrm flipH="1">
            <a:off x="1223280" y="2348880"/>
            <a:ext cx="648072"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3" name="Connettore 2 12"/>
          <p:cNvCxnSpPr/>
          <p:nvPr/>
        </p:nvCxnSpPr>
        <p:spPr>
          <a:xfrm flipH="1">
            <a:off x="1871352" y="2348880"/>
            <a:ext cx="2304256"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4" name="Connettore 2 13"/>
          <p:cNvCxnSpPr/>
          <p:nvPr/>
        </p:nvCxnSpPr>
        <p:spPr>
          <a:xfrm flipH="1">
            <a:off x="4175608" y="2348880"/>
            <a:ext cx="504056"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5" name="Connettore 2 14"/>
          <p:cNvCxnSpPr/>
          <p:nvPr/>
        </p:nvCxnSpPr>
        <p:spPr>
          <a:xfrm flipH="1">
            <a:off x="4679664" y="2348880"/>
            <a:ext cx="216024"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Connettore 2 15"/>
          <p:cNvCxnSpPr/>
          <p:nvPr/>
        </p:nvCxnSpPr>
        <p:spPr>
          <a:xfrm>
            <a:off x="4895688" y="2348880"/>
            <a:ext cx="2592288"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7" name="Connettore 2 16"/>
          <p:cNvCxnSpPr/>
          <p:nvPr/>
        </p:nvCxnSpPr>
        <p:spPr>
          <a:xfrm flipH="1">
            <a:off x="7487976" y="2348880"/>
            <a:ext cx="216024"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Connettore 2 17"/>
          <p:cNvCxnSpPr/>
          <p:nvPr/>
        </p:nvCxnSpPr>
        <p:spPr>
          <a:xfrm flipH="1">
            <a:off x="7704000" y="2348880"/>
            <a:ext cx="720080"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9" name="CasellaDiTesto 18"/>
          <p:cNvSpPr txBox="1"/>
          <p:nvPr/>
        </p:nvSpPr>
        <p:spPr>
          <a:xfrm>
            <a:off x="2717146" y="2066730"/>
            <a:ext cx="612668" cy="246221"/>
          </a:xfrm>
          <a:prstGeom prst="rect">
            <a:avLst/>
          </a:prstGeom>
          <a:noFill/>
        </p:spPr>
        <p:txBody>
          <a:bodyPr wrap="none" rtlCol="0">
            <a:spAutoFit/>
          </a:bodyPr>
          <a:lstStyle/>
          <a:p>
            <a:r>
              <a:rPr lang="it-IT" sz="1000" dirty="0" smtClean="0"/>
              <a:t>UUT:ON</a:t>
            </a:r>
            <a:endParaRPr lang="it-IT" sz="1000" dirty="0"/>
          </a:p>
        </p:txBody>
      </p:sp>
      <p:sp>
        <p:nvSpPr>
          <p:cNvPr id="20" name="CasellaDiTesto 19"/>
          <p:cNvSpPr txBox="1"/>
          <p:nvPr/>
        </p:nvSpPr>
        <p:spPr>
          <a:xfrm>
            <a:off x="4481342" y="1556792"/>
            <a:ext cx="612668" cy="246221"/>
          </a:xfrm>
          <a:prstGeom prst="rect">
            <a:avLst/>
          </a:prstGeom>
          <a:noFill/>
        </p:spPr>
        <p:txBody>
          <a:bodyPr wrap="none" rtlCol="0">
            <a:spAutoFit/>
          </a:bodyPr>
          <a:lstStyle/>
          <a:p>
            <a:r>
              <a:rPr lang="it-IT" sz="1000" dirty="0" smtClean="0"/>
              <a:t>UUT:ON</a:t>
            </a:r>
            <a:endParaRPr lang="it-IT" sz="1000" dirty="0"/>
          </a:p>
        </p:txBody>
      </p:sp>
      <p:sp>
        <p:nvSpPr>
          <p:cNvPr id="21" name="CasellaDiTesto 20"/>
          <p:cNvSpPr txBox="1"/>
          <p:nvPr/>
        </p:nvSpPr>
        <p:spPr>
          <a:xfrm>
            <a:off x="7289654" y="1556791"/>
            <a:ext cx="612668" cy="246221"/>
          </a:xfrm>
          <a:prstGeom prst="rect">
            <a:avLst/>
          </a:prstGeom>
          <a:noFill/>
        </p:spPr>
        <p:txBody>
          <a:bodyPr wrap="none" rtlCol="0">
            <a:spAutoFit/>
          </a:bodyPr>
          <a:lstStyle/>
          <a:p>
            <a:r>
              <a:rPr lang="it-IT" sz="1000" dirty="0" smtClean="0"/>
              <a:t>UUT:ON</a:t>
            </a:r>
            <a:endParaRPr lang="it-IT" sz="1000" dirty="0"/>
          </a:p>
        </p:txBody>
      </p:sp>
      <p:sp>
        <p:nvSpPr>
          <p:cNvPr id="22" name="CasellaDiTesto 21"/>
          <p:cNvSpPr txBox="1"/>
          <p:nvPr/>
        </p:nvSpPr>
        <p:spPr>
          <a:xfrm>
            <a:off x="1223418" y="2053163"/>
            <a:ext cx="647934" cy="246221"/>
          </a:xfrm>
          <a:prstGeom prst="rect">
            <a:avLst/>
          </a:prstGeom>
          <a:noFill/>
        </p:spPr>
        <p:txBody>
          <a:bodyPr wrap="none" rtlCol="0">
            <a:spAutoFit/>
          </a:bodyPr>
          <a:lstStyle/>
          <a:p>
            <a:r>
              <a:rPr lang="it-IT" sz="1000" dirty="0" smtClean="0"/>
              <a:t>UUT:OFF</a:t>
            </a:r>
            <a:endParaRPr lang="it-IT" sz="1000" dirty="0"/>
          </a:p>
        </p:txBody>
      </p:sp>
      <p:sp>
        <p:nvSpPr>
          <p:cNvPr id="23" name="CasellaDiTesto 22"/>
          <p:cNvSpPr txBox="1"/>
          <p:nvPr/>
        </p:nvSpPr>
        <p:spPr>
          <a:xfrm>
            <a:off x="4103669" y="2066730"/>
            <a:ext cx="647934" cy="246221"/>
          </a:xfrm>
          <a:prstGeom prst="rect">
            <a:avLst/>
          </a:prstGeom>
          <a:noFill/>
        </p:spPr>
        <p:txBody>
          <a:bodyPr wrap="none" rtlCol="0">
            <a:spAutoFit/>
          </a:bodyPr>
          <a:lstStyle/>
          <a:p>
            <a:r>
              <a:rPr lang="it-IT" sz="1000" dirty="0" smtClean="0"/>
              <a:t>UUT:OFF</a:t>
            </a:r>
            <a:endParaRPr lang="it-IT" sz="1000" dirty="0"/>
          </a:p>
        </p:txBody>
      </p:sp>
      <p:sp>
        <p:nvSpPr>
          <p:cNvPr id="24" name="CasellaDiTesto 23"/>
          <p:cNvSpPr txBox="1"/>
          <p:nvPr/>
        </p:nvSpPr>
        <p:spPr>
          <a:xfrm>
            <a:off x="6119824" y="2066730"/>
            <a:ext cx="647934" cy="246221"/>
          </a:xfrm>
          <a:prstGeom prst="rect">
            <a:avLst/>
          </a:prstGeom>
          <a:noFill/>
        </p:spPr>
        <p:txBody>
          <a:bodyPr wrap="none" rtlCol="0">
            <a:spAutoFit/>
          </a:bodyPr>
          <a:lstStyle/>
          <a:p>
            <a:r>
              <a:rPr lang="it-IT" sz="1000" dirty="0" smtClean="0"/>
              <a:t>UUT:OFF</a:t>
            </a:r>
            <a:endParaRPr lang="it-IT" sz="1000" dirty="0"/>
          </a:p>
        </p:txBody>
      </p:sp>
      <p:sp>
        <p:nvSpPr>
          <p:cNvPr id="25" name="CasellaDiTesto 24"/>
          <p:cNvSpPr txBox="1"/>
          <p:nvPr/>
        </p:nvSpPr>
        <p:spPr>
          <a:xfrm>
            <a:off x="7776146" y="2053162"/>
            <a:ext cx="647934" cy="246221"/>
          </a:xfrm>
          <a:prstGeom prst="rect">
            <a:avLst/>
          </a:prstGeom>
          <a:noFill/>
        </p:spPr>
        <p:txBody>
          <a:bodyPr wrap="none" rtlCol="0">
            <a:spAutoFit/>
          </a:bodyPr>
          <a:lstStyle/>
          <a:p>
            <a:r>
              <a:rPr lang="it-IT" sz="1000" dirty="0" smtClean="0"/>
              <a:t>UUT:OFF</a:t>
            </a:r>
            <a:endParaRPr lang="it-IT" sz="1000" dirty="0"/>
          </a:p>
        </p:txBody>
      </p:sp>
      <p:sp>
        <p:nvSpPr>
          <p:cNvPr id="27" name="CasellaDiTesto 26"/>
          <p:cNvSpPr txBox="1"/>
          <p:nvPr/>
        </p:nvSpPr>
        <p:spPr>
          <a:xfrm>
            <a:off x="0" y="0"/>
            <a:ext cx="5123668" cy="800219"/>
          </a:xfrm>
          <a:prstGeom prst="rect">
            <a:avLst/>
          </a:prstGeom>
          <a:noFill/>
        </p:spPr>
        <p:txBody>
          <a:bodyPr wrap="none" rtlCol="0">
            <a:spAutoFit/>
          </a:bodyPr>
          <a:lstStyle/>
          <a:p>
            <a:r>
              <a:rPr lang="it-IT" sz="2800" dirty="0" err="1" smtClean="0">
                <a:solidFill>
                  <a:srgbClr val="000090"/>
                </a:solidFill>
              </a:rPr>
              <a:t>Understanding</a:t>
            </a:r>
            <a:r>
              <a:rPr lang="it-IT" sz="2800" dirty="0" smtClean="0">
                <a:solidFill>
                  <a:srgbClr val="000090"/>
                </a:solidFill>
              </a:rPr>
              <a:t> of the DC </a:t>
            </a:r>
            <a:r>
              <a:rPr lang="it-IT" sz="2800" dirty="0" err="1" smtClean="0">
                <a:solidFill>
                  <a:srgbClr val="000090"/>
                </a:solidFill>
              </a:rPr>
              <a:t>anomaly</a:t>
            </a:r>
            <a:endParaRPr lang="it-IT" sz="2800" dirty="0" smtClean="0">
              <a:solidFill>
                <a:srgbClr val="000090"/>
              </a:solidFill>
            </a:endParaRPr>
          </a:p>
          <a:p>
            <a:endParaRPr lang="it-IT" sz="2800" dirty="0" smtClean="0">
              <a:solidFill>
                <a:srgbClr val="000090"/>
              </a:solidFill>
            </a:endParaRPr>
          </a:p>
        </p:txBody>
      </p:sp>
      <p:sp>
        <p:nvSpPr>
          <p:cNvPr id="28" name="CasellaDiTesto 27"/>
          <p:cNvSpPr txBox="1"/>
          <p:nvPr/>
        </p:nvSpPr>
        <p:spPr>
          <a:xfrm>
            <a:off x="344861" y="467380"/>
            <a:ext cx="8012455" cy="369332"/>
          </a:xfrm>
          <a:prstGeom prst="rect">
            <a:avLst/>
          </a:prstGeom>
          <a:noFill/>
        </p:spPr>
        <p:txBody>
          <a:bodyPr wrap="none" rtlCol="0">
            <a:spAutoFit/>
          </a:bodyPr>
          <a:lstStyle/>
          <a:p>
            <a:r>
              <a:rPr lang="it-IT" dirty="0" err="1" smtClean="0"/>
              <a:t>We</a:t>
            </a:r>
            <a:r>
              <a:rPr lang="it-IT" dirty="0" smtClean="0"/>
              <a:t> </a:t>
            </a:r>
            <a:r>
              <a:rPr lang="it-IT" dirty="0" err="1" smtClean="0"/>
              <a:t>powered</a:t>
            </a:r>
            <a:r>
              <a:rPr lang="it-IT" dirty="0" smtClean="0"/>
              <a:t> up and down the UUT and </a:t>
            </a:r>
            <a:r>
              <a:rPr lang="it-IT" dirty="0" err="1" smtClean="0"/>
              <a:t>we</a:t>
            </a:r>
            <a:r>
              <a:rPr lang="it-IT" dirty="0" smtClean="0"/>
              <a:t> </a:t>
            </a:r>
            <a:r>
              <a:rPr lang="it-IT" dirty="0" err="1" smtClean="0"/>
              <a:t>observed</a:t>
            </a:r>
            <a:r>
              <a:rPr lang="it-IT" dirty="0" smtClean="0"/>
              <a:t> </a:t>
            </a:r>
            <a:r>
              <a:rPr lang="it-IT" dirty="0" err="1" smtClean="0"/>
              <a:t>changes</a:t>
            </a:r>
            <a:r>
              <a:rPr lang="it-IT" dirty="0" smtClean="0"/>
              <a:t> in the PROBE DC rate.</a:t>
            </a:r>
            <a:endParaRPr lang="it-IT" dirty="0">
              <a:solidFill>
                <a:srgbClr val="FF0000"/>
              </a:solidFill>
            </a:endParaRPr>
          </a:p>
        </p:txBody>
      </p:sp>
      <p:sp>
        <p:nvSpPr>
          <p:cNvPr id="29" name="CasellaDiTesto 28"/>
          <p:cNvSpPr txBox="1"/>
          <p:nvPr/>
        </p:nvSpPr>
        <p:spPr>
          <a:xfrm>
            <a:off x="3074456" y="6596390"/>
            <a:ext cx="3134191" cy="261610"/>
          </a:xfrm>
          <a:prstGeom prst="rect">
            <a:avLst/>
          </a:prstGeom>
          <a:noFill/>
        </p:spPr>
        <p:txBody>
          <a:bodyPr wrap="none" rtlCol="0">
            <a:spAutoFit/>
          </a:bodyPr>
          <a:lstStyle/>
          <a:p>
            <a:r>
              <a:rPr lang="it-IT" sz="1100" dirty="0" smtClean="0"/>
              <a:t>KM3NeT – IT Meeting – Catania 28 Novembre 2014</a:t>
            </a:r>
            <a:endParaRPr lang="it-IT" sz="1100" dirty="0"/>
          </a:p>
        </p:txBody>
      </p:sp>
      <p:sp>
        <p:nvSpPr>
          <p:cNvPr id="30" name="CasellaDiTesto 29"/>
          <p:cNvSpPr txBox="1"/>
          <p:nvPr/>
        </p:nvSpPr>
        <p:spPr>
          <a:xfrm>
            <a:off x="23256" y="6386943"/>
            <a:ext cx="1669047" cy="430887"/>
          </a:xfrm>
          <a:prstGeom prst="rect">
            <a:avLst/>
          </a:prstGeom>
          <a:noFill/>
        </p:spPr>
        <p:txBody>
          <a:bodyPr wrap="none" rtlCol="0">
            <a:spAutoFit/>
          </a:bodyPr>
          <a:lstStyle/>
          <a:p>
            <a:r>
              <a:rPr lang="it-IT" sz="1100" dirty="0" smtClean="0">
                <a:solidFill>
                  <a:srgbClr val="00005A"/>
                </a:solidFill>
              </a:rPr>
              <a:t>Carlos Maximiliano Mollo</a:t>
            </a:r>
          </a:p>
          <a:p>
            <a:r>
              <a:rPr lang="it-IT" sz="1100" dirty="0" smtClean="0">
                <a:solidFill>
                  <a:srgbClr val="00005A"/>
                </a:solidFill>
              </a:rPr>
              <a:t> INFN (</a:t>
            </a:r>
            <a:r>
              <a:rPr lang="it-IT" sz="1100" dirty="0" err="1" smtClean="0">
                <a:solidFill>
                  <a:srgbClr val="00005A"/>
                </a:solidFill>
              </a:rPr>
              <a:t>Naples</a:t>
            </a:r>
            <a:r>
              <a:rPr lang="it-IT" sz="1100" dirty="0" smtClean="0">
                <a:solidFill>
                  <a:srgbClr val="00005A"/>
                </a:solidFill>
              </a:rPr>
              <a:t>)</a:t>
            </a:r>
            <a:endParaRPr lang="it-IT" sz="1100" dirty="0">
              <a:solidFill>
                <a:srgbClr val="00005A"/>
              </a:solidFill>
            </a:endParaRPr>
          </a:p>
        </p:txBody>
      </p:sp>
    </p:spTree>
    <p:extLst>
      <p:ext uri="{BB962C8B-B14F-4D97-AF65-F5344CB8AC3E}">
        <p14:creationId xmlns:p14="http://schemas.microsoft.com/office/powerpoint/2010/main" val="54268487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4124BC67-5830-4198-8630-15B6EA1C37DE}" type="slidenum">
              <a:rPr lang="it-IT" smtClean="0">
                <a:solidFill>
                  <a:schemeClr val="tx1"/>
                </a:solidFill>
              </a:rPr>
              <a:pPr/>
              <a:t>14</a:t>
            </a:fld>
            <a:endParaRPr lang="it-IT" dirty="0">
              <a:solidFill>
                <a:schemeClr val="tx1"/>
              </a:solidFill>
            </a:endParaRPr>
          </a:p>
        </p:txBody>
      </p:sp>
      <p:sp>
        <p:nvSpPr>
          <p:cNvPr id="5" name="CasellaDiTesto 4"/>
          <p:cNvSpPr txBox="1"/>
          <p:nvPr/>
        </p:nvSpPr>
        <p:spPr>
          <a:xfrm>
            <a:off x="0" y="0"/>
            <a:ext cx="5123668" cy="800219"/>
          </a:xfrm>
          <a:prstGeom prst="rect">
            <a:avLst/>
          </a:prstGeom>
          <a:noFill/>
        </p:spPr>
        <p:txBody>
          <a:bodyPr wrap="none" rtlCol="0">
            <a:spAutoFit/>
          </a:bodyPr>
          <a:lstStyle/>
          <a:p>
            <a:r>
              <a:rPr lang="it-IT" sz="2800" dirty="0" err="1" smtClean="0">
                <a:solidFill>
                  <a:srgbClr val="000090"/>
                </a:solidFill>
              </a:rPr>
              <a:t>Understanding</a:t>
            </a:r>
            <a:r>
              <a:rPr lang="it-IT" sz="2800" dirty="0" smtClean="0">
                <a:solidFill>
                  <a:srgbClr val="000090"/>
                </a:solidFill>
              </a:rPr>
              <a:t> of the DC </a:t>
            </a:r>
            <a:r>
              <a:rPr lang="it-IT" sz="2800" dirty="0" err="1" smtClean="0">
                <a:solidFill>
                  <a:srgbClr val="000090"/>
                </a:solidFill>
              </a:rPr>
              <a:t>anomaly</a:t>
            </a:r>
            <a:endParaRPr lang="it-IT" sz="2800" dirty="0" smtClean="0">
              <a:solidFill>
                <a:srgbClr val="000090"/>
              </a:solidFill>
            </a:endParaRPr>
          </a:p>
          <a:p>
            <a:endParaRPr lang="it-IT" sz="2800" dirty="0" smtClean="0">
              <a:solidFill>
                <a:srgbClr val="000090"/>
              </a:solidFill>
            </a:endParaRPr>
          </a:p>
        </p:txBody>
      </p:sp>
      <p:sp>
        <p:nvSpPr>
          <p:cNvPr id="3" name="CasellaDiTesto 2"/>
          <p:cNvSpPr txBox="1"/>
          <p:nvPr/>
        </p:nvSpPr>
        <p:spPr>
          <a:xfrm>
            <a:off x="755576" y="620688"/>
            <a:ext cx="7881209" cy="400110"/>
          </a:xfrm>
          <a:prstGeom prst="rect">
            <a:avLst/>
          </a:prstGeom>
          <a:noFill/>
        </p:spPr>
        <p:txBody>
          <a:bodyPr wrap="none" rtlCol="0">
            <a:spAutoFit/>
          </a:bodyPr>
          <a:lstStyle/>
          <a:p>
            <a:r>
              <a:rPr lang="it-IT" sz="2000" dirty="0" err="1" smtClean="0">
                <a:solidFill>
                  <a:srgbClr val="FF0000"/>
                </a:solidFill>
              </a:rPr>
              <a:t>Is</a:t>
            </a:r>
            <a:r>
              <a:rPr lang="it-IT" sz="2000" dirty="0" smtClean="0">
                <a:solidFill>
                  <a:srgbClr val="FF0000"/>
                </a:solidFill>
              </a:rPr>
              <a:t> </a:t>
            </a:r>
            <a:r>
              <a:rPr lang="it-IT" sz="2000" dirty="0" err="1" smtClean="0">
                <a:solidFill>
                  <a:srgbClr val="FF0000"/>
                </a:solidFill>
              </a:rPr>
              <a:t>really</a:t>
            </a:r>
            <a:r>
              <a:rPr lang="it-IT" sz="2000" dirty="0" smtClean="0">
                <a:solidFill>
                  <a:srgbClr val="FF0000"/>
                </a:solidFill>
              </a:rPr>
              <a:t> the </a:t>
            </a:r>
            <a:r>
              <a:rPr lang="it-IT" sz="2000" dirty="0" err="1" smtClean="0">
                <a:solidFill>
                  <a:srgbClr val="FF0000"/>
                </a:solidFill>
              </a:rPr>
              <a:t>correlation</a:t>
            </a:r>
            <a:r>
              <a:rPr lang="it-IT" sz="2000" dirty="0" smtClean="0">
                <a:solidFill>
                  <a:srgbClr val="FF0000"/>
                </a:solidFill>
              </a:rPr>
              <a:t> </a:t>
            </a:r>
            <a:r>
              <a:rPr lang="it-IT" sz="2000" dirty="0" err="1" smtClean="0">
                <a:solidFill>
                  <a:srgbClr val="FF0000"/>
                </a:solidFill>
              </a:rPr>
              <a:t>between</a:t>
            </a:r>
            <a:r>
              <a:rPr lang="it-IT" sz="2000" dirty="0" smtClean="0">
                <a:solidFill>
                  <a:srgbClr val="FF0000"/>
                </a:solidFill>
              </a:rPr>
              <a:t> the PROBE and the UUT due to </a:t>
            </a:r>
            <a:r>
              <a:rPr lang="it-IT" sz="2000" dirty="0" err="1" smtClean="0">
                <a:solidFill>
                  <a:srgbClr val="FF0000"/>
                </a:solidFill>
              </a:rPr>
              <a:t>photons</a:t>
            </a:r>
            <a:r>
              <a:rPr lang="it-IT" sz="2000" dirty="0" smtClean="0">
                <a:solidFill>
                  <a:srgbClr val="FF0000"/>
                </a:solidFill>
              </a:rPr>
              <a:t>?</a:t>
            </a:r>
            <a:endParaRPr lang="it-IT" sz="2000" dirty="0">
              <a:solidFill>
                <a:srgbClr val="FF0000"/>
              </a:solidFill>
            </a:endParaRPr>
          </a:p>
        </p:txBody>
      </p:sp>
      <p:pic>
        <p:nvPicPr>
          <p:cNvPr id="6" name="Picture 2" descr="C:\Users\Carlos\Desktop\setup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1340768"/>
            <a:ext cx="3165816" cy="4221088"/>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p:cNvSpPr txBox="1"/>
          <p:nvPr/>
        </p:nvSpPr>
        <p:spPr>
          <a:xfrm>
            <a:off x="3779912" y="1268760"/>
            <a:ext cx="1460443" cy="369332"/>
          </a:xfrm>
          <a:prstGeom prst="rect">
            <a:avLst/>
          </a:prstGeom>
          <a:noFill/>
        </p:spPr>
        <p:txBody>
          <a:bodyPr wrap="none" rtlCol="0">
            <a:spAutoFit/>
          </a:bodyPr>
          <a:lstStyle/>
          <a:p>
            <a:r>
              <a:rPr lang="it-IT" dirty="0" smtClean="0"/>
              <a:t>Second Setup</a:t>
            </a:r>
            <a:endParaRPr lang="it-IT" dirty="0"/>
          </a:p>
        </p:txBody>
      </p:sp>
      <p:sp>
        <p:nvSpPr>
          <p:cNvPr id="8" name="CasellaDiTesto 7"/>
          <p:cNvSpPr txBox="1"/>
          <p:nvPr/>
        </p:nvSpPr>
        <p:spPr>
          <a:xfrm>
            <a:off x="3779912" y="1700808"/>
            <a:ext cx="4317859" cy="646331"/>
          </a:xfrm>
          <a:prstGeom prst="rect">
            <a:avLst/>
          </a:prstGeom>
          <a:noFill/>
        </p:spPr>
        <p:txBody>
          <a:bodyPr wrap="none" rtlCol="0">
            <a:spAutoFit/>
          </a:bodyPr>
          <a:lstStyle/>
          <a:p>
            <a:r>
              <a:rPr lang="it-IT" dirty="0" smtClean="0">
                <a:solidFill>
                  <a:srgbClr val="FF0000"/>
                </a:solidFill>
              </a:rPr>
              <a:t>UUT: PMT ZB7789 No </a:t>
            </a:r>
            <a:r>
              <a:rPr lang="it-IT" dirty="0" err="1" smtClean="0">
                <a:solidFill>
                  <a:srgbClr val="FF0000"/>
                </a:solidFill>
              </a:rPr>
              <a:t>insulating</a:t>
            </a:r>
            <a:r>
              <a:rPr lang="it-IT" dirty="0" smtClean="0">
                <a:solidFill>
                  <a:srgbClr val="FF0000"/>
                </a:solidFill>
              </a:rPr>
              <a:t> tape, </a:t>
            </a:r>
          </a:p>
          <a:p>
            <a:r>
              <a:rPr lang="it-IT" dirty="0" smtClean="0">
                <a:solidFill>
                  <a:srgbClr val="FF0000"/>
                </a:solidFill>
              </a:rPr>
              <a:t>no </a:t>
            </a:r>
            <a:r>
              <a:rPr lang="it-IT" dirty="0" err="1" smtClean="0">
                <a:solidFill>
                  <a:srgbClr val="FF0000"/>
                </a:solidFill>
              </a:rPr>
              <a:t>coating</a:t>
            </a:r>
            <a:r>
              <a:rPr lang="it-IT" dirty="0" smtClean="0">
                <a:solidFill>
                  <a:srgbClr val="FF0000"/>
                </a:solidFill>
              </a:rPr>
              <a:t> (HV:-1100 V </a:t>
            </a:r>
            <a:r>
              <a:rPr lang="it-IT" dirty="0" err="1" smtClean="0">
                <a:solidFill>
                  <a:srgbClr val="FF0000"/>
                </a:solidFill>
              </a:rPr>
              <a:t>DC</a:t>
            </a:r>
            <a:r>
              <a:rPr lang="it-IT" baseline="-25000" dirty="0" err="1" smtClean="0">
                <a:solidFill>
                  <a:srgbClr val="FF0000"/>
                </a:solidFill>
              </a:rPr>
              <a:t>Hamamatsu</a:t>
            </a:r>
            <a:r>
              <a:rPr lang="it-IT" dirty="0" smtClean="0">
                <a:solidFill>
                  <a:srgbClr val="FF0000"/>
                </a:solidFill>
              </a:rPr>
              <a:t>: 592 </a:t>
            </a:r>
            <a:r>
              <a:rPr lang="it-IT" dirty="0" err="1" smtClean="0">
                <a:solidFill>
                  <a:srgbClr val="FF0000"/>
                </a:solidFill>
              </a:rPr>
              <a:t>cps</a:t>
            </a:r>
            <a:r>
              <a:rPr lang="it-IT" dirty="0" smtClean="0">
                <a:solidFill>
                  <a:srgbClr val="FF0000"/>
                </a:solidFill>
              </a:rPr>
              <a:t>)</a:t>
            </a:r>
            <a:endParaRPr lang="it-IT" dirty="0">
              <a:solidFill>
                <a:srgbClr val="FF0000"/>
              </a:solidFill>
            </a:endParaRPr>
          </a:p>
        </p:txBody>
      </p:sp>
      <p:sp>
        <p:nvSpPr>
          <p:cNvPr id="9" name="CasellaDiTesto 8"/>
          <p:cNvSpPr txBox="1"/>
          <p:nvPr/>
        </p:nvSpPr>
        <p:spPr>
          <a:xfrm>
            <a:off x="3779912" y="2564904"/>
            <a:ext cx="4022255" cy="923330"/>
          </a:xfrm>
          <a:prstGeom prst="rect">
            <a:avLst/>
          </a:prstGeom>
          <a:noFill/>
        </p:spPr>
        <p:txBody>
          <a:bodyPr wrap="none" rtlCol="0">
            <a:spAutoFit/>
          </a:bodyPr>
          <a:lstStyle/>
          <a:p>
            <a:r>
              <a:rPr lang="it-IT" dirty="0" smtClean="0">
                <a:solidFill>
                  <a:srgbClr val="FF0000"/>
                </a:solidFill>
              </a:rPr>
              <a:t>PROBE: PMT ZB7858 with </a:t>
            </a:r>
            <a:r>
              <a:rPr lang="it-IT" dirty="0" err="1" smtClean="0">
                <a:solidFill>
                  <a:srgbClr val="FF0000"/>
                </a:solidFill>
              </a:rPr>
              <a:t>insulating</a:t>
            </a:r>
            <a:r>
              <a:rPr lang="it-IT" dirty="0" smtClean="0">
                <a:solidFill>
                  <a:srgbClr val="FF0000"/>
                </a:solidFill>
              </a:rPr>
              <a:t> tape </a:t>
            </a:r>
          </a:p>
          <a:p>
            <a:r>
              <a:rPr lang="it-IT" dirty="0" smtClean="0">
                <a:solidFill>
                  <a:srgbClr val="FF0000"/>
                </a:solidFill>
              </a:rPr>
              <a:t>(HV:-1220 V </a:t>
            </a:r>
            <a:r>
              <a:rPr lang="it-IT" dirty="0" err="1" smtClean="0">
                <a:solidFill>
                  <a:srgbClr val="FF0000"/>
                </a:solidFill>
              </a:rPr>
              <a:t>DC</a:t>
            </a:r>
            <a:r>
              <a:rPr lang="it-IT" baseline="-25000" dirty="0" err="1" smtClean="0">
                <a:solidFill>
                  <a:srgbClr val="FF0000"/>
                </a:solidFill>
              </a:rPr>
              <a:t>Hamamatsu</a:t>
            </a:r>
            <a:r>
              <a:rPr lang="it-IT" dirty="0" smtClean="0">
                <a:solidFill>
                  <a:srgbClr val="FF0000"/>
                </a:solidFill>
              </a:rPr>
              <a:t>: 1180 </a:t>
            </a:r>
            <a:r>
              <a:rPr lang="it-IT" dirty="0" err="1" smtClean="0">
                <a:solidFill>
                  <a:srgbClr val="FF0000"/>
                </a:solidFill>
              </a:rPr>
              <a:t>cps</a:t>
            </a:r>
            <a:r>
              <a:rPr lang="it-IT" dirty="0" smtClean="0">
                <a:solidFill>
                  <a:srgbClr val="FF0000"/>
                </a:solidFill>
              </a:rPr>
              <a:t>)</a:t>
            </a:r>
          </a:p>
          <a:p>
            <a:endParaRPr lang="it-IT" dirty="0"/>
          </a:p>
        </p:txBody>
      </p:sp>
      <p:sp>
        <p:nvSpPr>
          <p:cNvPr id="10" name="CasellaDiTesto 9"/>
          <p:cNvSpPr txBox="1"/>
          <p:nvPr/>
        </p:nvSpPr>
        <p:spPr>
          <a:xfrm>
            <a:off x="3779912" y="3429000"/>
            <a:ext cx="3095769" cy="646331"/>
          </a:xfrm>
          <a:prstGeom prst="rect">
            <a:avLst/>
          </a:prstGeom>
          <a:noFill/>
        </p:spPr>
        <p:txBody>
          <a:bodyPr wrap="none" rtlCol="0">
            <a:spAutoFit/>
          </a:bodyPr>
          <a:lstStyle/>
          <a:p>
            <a:r>
              <a:rPr lang="it-IT" dirty="0" smtClean="0">
                <a:solidFill>
                  <a:srgbClr val="FF0000"/>
                </a:solidFill>
              </a:rPr>
              <a:t>Black </a:t>
            </a:r>
            <a:r>
              <a:rPr lang="it-IT" dirty="0" err="1" smtClean="0">
                <a:solidFill>
                  <a:srgbClr val="FF0000"/>
                </a:solidFill>
              </a:rPr>
              <a:t>paper</a:t>
            </a:r>
            <a:r>
              <a:rPr lang="it-IT" dirty="0" smtClean="0">
                <a:solidFill>
                  <a:srgbClr val="FF0000"/>
                </a:solidFill>
              </a:rPr>
              <a:t> </a:t>
            </a:r>
            <a:r>
              <a:rPr lang="it-IT" dirty="0" err="1" smtClean="0">
                <a:solidFill>
                  <a:srgbClr val="FF0000"/>
                </a:solidFill>
              </a:rPr>
              <a:t>between</a:t>
            </a:r>
            <a:r>
              <a:rPr lang="it-IT" dirty="0" smtClean="0">
                <a:solidFill>
                  <a:srgbClr val="FF0000"/>
                </a:solidFill>
              </a:rPr>
              <a:t> the </a:t>
            </a:r>
            <a:r>
              <a:rPr lang="it-IT" dirty="0" err="1" smtClean="0">
                <a:solidFill>
                  <a:srgbClr val="FF0000"/>
                </a:solidFill>
              </a:rPr>
              <a:t>PMTs</a:t>
            </a:r>
            <a:endParaRPr lang="it-IT" dirty="0" smtClean="0">
              <a:solidFill>
                <a:srgbClr val="FF0000"/>
              </a:solidFill>
            </a:endParaRPr>
          </a:p>
          <a:p>
            <a:endParaRPr lang="it-IT" dirty="0"/>
          </a:p>
        </p:txBody>
      </p:sp>
      <p:sp>
        <p:nvSpPr>
          <p:cNvPr id="11" name="CasellaDiTesto 10"/>
          <p:cNvSpPr txBox="1"/>
          <p:nvPr/>
        </p:nvSpPr>
        <p:spPr>
          <a:xfrm>
            <a:off x="3074456" y="6596390"/>
            <a:ext cx="3134191" cy="261610"/>
          </a:xfrm>
          <a:prstGeom prst="rect">
            <a:avLst/>
          </a:prstGeom>
          <a:noFill/>
        </p:spPr>
        <p:txBody>
          <a:bodyPr wrap="none" rtlCol="0">
            <a:spAutoFit/>
          </a:bodyPr>
          <a:lstStyle/>
          <a:p>
            <a:r>
              <a:rPr lang="it-IT" sz="1100" dirty="0" smtClean="0"/>
              <a:t>KM3NeT – IT Meeting – Catania 28 Novembre 2014</a:t>
            </a:r>
            <a:endParaRPr lang="it-IT" sz="1100" dirty="0"/>
          </a:p>
        </p:txBody>
      </p:sp>
      <p:sp>
        <p:nvSpPr>
          <p:cNvPr id="12" name="CasellaDiTesto 11"/>
          <p:cNvSpPr txBox="1"/>
          <p:nvPr/>
        </p:nvSpPr>
        <p:spPr>
          <a:xfrm>
            <a:off x="23256" y="6386943"/>
            <a:ext cx="1669047" cy="430887"/>
          </a:xfrm>
          <a:prstGeom prst="rect">
            <a:avLst/>
          </a:prstGeom>
          <a:noFill/>
        </p:spPr>
        <p:txBody>
          <a:bodyPr wrap="none" rtlCol="0">
            <a:spAutoFit/>
          </a:bodyPr>
          <a:lstStyle/>
          <a:p>
            <a:r>
              <a:rPr lang="it-IT" sz="1100" dirty="0" smtClean="0">
                <a:solidFill>
                  <a:srgbClr val="00005A"/>
                </a:solidFill>
              </a:rPr>
              <a:t>Carlos Maximiliano Mollo</a:t>
            </a:r>
          </a:p>
          <a:p>
            <a:r>
              <a:rPr lang="it-IT" sz="1100" dirty="0" smtClean="0">
                <a:solidFill>
                  <a:srgbClr val="00005A"/>
                </a:solidFill>
              </a:rPr>
              <a:t> INFN (</a:t>
            </a:r>
            <a:r>
              <a:rPr lang="it-IT" sz="1100" dirty="0" err="1" smtClean="0">
                <a:solidFill>
                  <a:srgbClr val="00005A"/>
                </a:solidFill>
              </a:rPr>
              <a:t>Naples</a:t>
            </a:r>
            <a:r>
              <a:rPr lang="it-IT" sz="1100" dirty="0" smtClean="0">
                <a:solidFill>
                  <a:srgbClr val="00005A"/>
                </a:solidFill>
              </a:rPr>
              <a:t>)</a:t>
            </a:r>
            <a:endParaRPr lang="it-IT" sz="1100" dirty="0">
              <a:solidFill>
                <a:srgbClr val="00005A"/>
              </a:solidFill>
            </a:endParaRPr>
          </a:p>
        </p:txBody>
      </p:sp>
    </p:spTree>
    <p:extLst>
      <p:ext uri="{BB962C8B-B14F-4D97-AF65-F5344CB8AC3E}">
        <p14:creationId xmlns:p14="http://schemas.microsoft.com/office/powerpoint/2010/main" val="175862795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764704"/>
            <a:ext cx="8229600" cy="4525963"/>
          </a:xfrm>
        </p:spPr>
        <p:txBody>
          <a:bodyPr/>
          <a:lstStyle/>
          <a:p>
            <a:endParaRPr lang="en-GB"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856513"/>
            <a:ext cx="8208912" cy="4658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Connettore 1 4"/>
          <p:cNvCxnSpPr/>
          <p:nvPr/>
        </p:nvCxnSpPr>
        <p:spPr>
          <a:xfrm>
            <a:off x="4860032" y="1297360"/>
            <a:ext cx="0" cy="3024336"/>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Connettore 1 6"/>
          <p:cNvCxnSpPr/>
          <p:nvPr/>
        </p:nvCxnSpPr>
        <p:spPr>
          <a:xfrm>
            <a:off x="5220072" y="1297360"/>
            <a:ext cx="0" cy="3024336"/>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Connettore 1 7"/>
          <p:cNvCxnSpPr/>
          <p:nvPr/>
        </p:nvCxnSpPr>
        <p:spPr>
          <a:xfrm>
            <a:off x="5796136" y="1297360"/>
            <a:ext cx="0" cy="3024336"/>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Connettore 1 8"/>
          <p:cNvCxnSpPr/>
          <p:nvPr/>
        </p:nvCxnSpPr>
        <p:spPr>
          <a:xfrm>
            <a:off x="6948264" y="1297360"/>
            <a:ext cx="0" cy="30243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Connettore 1 9"/>
          <p:cNvCxnSpPr/>
          <p:nvPr/>
        </p:nvCxnSpPr>
        <p:spPr>
          <a:xfrm>
            <a:off x="7236296" y="1297360"/>
            <a:ext cx="0" cy="30243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Connettore 1 10"/>
          <p:cNvCxnSpPr/>
          <p:nvPr/>
        </p:nvCxnSpPr>
        <p:spPr>
          <a:xfrm>
            <a:off x="7524328" y="1297360"/>
            <a:ext cx="0" cy="30243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nettore 2 11"/>
          <p:cNvCxnSpPr/>
          <p:nvPr/>
        </p:nvCxnSpPr>
        <p:spPr>
          <a:xfrm>
            <a:off x="1043608" y="3889648"/>
            <a:ext cx="3816424"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4" name="Connettore 2 13"/>
          <p:cNvCxnSpPr/>
          <p:nvPr/>
        </p:nvCxnSpPr>
        <p:spPr>
          <a:xfrm flipH="1">
            <a:off x="4860032" y="3889648"/>
            <a:ext cx="360040"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Connettore 2 15"/>
          <p:cNvCxnSpPr/>
          <p:nvPr/>
        </p:nvCxnSpPr>
        <p:spPr>
          <a:xfrm flipH="1">
            <a:off x="5220072" y="3889648"/>
            <a:ext cx="576064"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Connettore 2 17"/>
          <p:cNvCxnSpPr/>
          <p:nvPr/>
        </p:nvCxnSpPr>
        <p:spPr>
          <a:xfrm flipH="1">
            <a:off x="5796136" y="3889648"/>
            <a:ext cx="1152128"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0" name="Connettore 2 19"/>
          <p:cNvCxnSpPr/>
          <p:nvPr/>
        </p:nvCxnSpPr>
        <p:spPr>
          <a:xfrm flipH="1">
            <a:off x="6948264" y="3889648"/>
            <a:ext cx="288032"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2" name="Connettore 2 21"/>
          <p:cNvCxnSpPr/>
          <p:nvPr/>
        </p:nvCxnSpPr>
        <p:spPr>
          <a:xfrm flipH="1">
            <a:off x="7236296" y="3889648"/>
            <a:ext cx="288032"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4" name="Connettore 2 23"/>
          <p:cNvCxnSpPr/>
          <p:nvPr/>
        </p:nvCxnSpPr>
        <p:spPr>
          <a:xfrm flipH="1">
            <a:off x="7524328" y="3889648"/>
            <a:ext cx="792088"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7" name="CasellaDiTesto 26"/>
          <p:cNvSpPr txBox="1"/>
          <p:nvPr/>
        </p:nvSpPr>
        <p:spPr>
          <a:xfrm>
            <a:off x="2617666" y="3894974"/>
            <a:ext cx="822148" cy="307777"/>
          </a:xfrm>
          <a:prstGeom prst="rect">
            <a:avLst/>
          </a:prstGeom>
          <a:noFill/>
        </p:spPr>
        <p:txBody>
          <a:bodyPr wrap="none" rtlCol="0">
            <a:spAutoFit/>
          </a:bodyPr>
          <a:lstStyle/>
          <a:p>
            <a:r>
              <a:rPr lang="en-GB" sz="1400" dirty="0" smtClean="0"/>
              <a:t>UUT:OFF</a:t>
            </a:r>
            <a:endParaRPr lang="en-GB" sz="1400" dirty="0"/>
          </a:p>
        </p:txBody>
      </p:sp>
      <p:sp>
        <p:nvSpPr>
          <p:cNvPr id="28" name="CasellaDiTesto 27"/>
          <p:cNvSpPr txBox="1"/>
          <p:nvPr/>
        </p:nvSpPr>
        <p:spPr>
          <a:xfrm rot="18000000">
            <a:off x="4549261" y="4422163"/>
            <a:ext cx="774058" cy="307777"/>
          </a:xfrm>
          <a:prstGeom prst="rect">
            <a:avLst/>
          </a:prstGeom>
          <a:noFill/>
        </p:spPr>
        <p:txBody>
          <a:bodyPr wrap="none" rtlCol="0">
            <a:spAutoFit/>
          </a:bodyPr>
          <a:lstStyle/>
          <a:p>
            <a:r>
              <a:rPr lang="en-GB" sz="1400" dirty="0" smtClean="0"/>
              <a:t>UUT:ON</a:t>
            </a:r>
            <a:endParaRPr lang="en-GB" sz="1400" dirty="0"/>
          </a:p>
        </p:txBody>
      </p:sp>
      <p:sp>
        <p:nvSpPr>
          <p:cNvPr id="29" name="CasellaDiTesto 28"/>
          <p:cNvSpPr txBox="1"/>
          <p:nvPr/>
        </p:nvSpPr>
        <p:spPr>
          <a:xfrm rot="18000000">
            <a:off x="5985171" y="4435913"/>
            <a:ext cx="774058" cy="307777"/>
          </a:xfrm>
          <a:prstGeom prst="rect">
            <a:avLst/>
          </a:prstGeom>
          <a:noFill/>
        </p:spPr>
        <p:txBody>
          <a:bodyPr wrap="none" rtlCol="0">
            <a:spAutoFit/>
          </a:bodyPr>
          <a:lstStyle/>
          <a:p>
            <a:r>
              <a:rPr lang="en-GB" sz="1400" dirty="0" smtClean="0"/>
              <a:t>UUT:ON</a:t>
            </a:r>
            <a:endParaRPr lang="en-GB" sz="1400" dirty="0"/>
          </a:p>
        </p:txBody>
      </p:sp>
      <p:sp>
        <p:nvSpPr>
          <p:cNvPr id="30" name="CasellaDiTesto 29"/>
          <p:cNvSpPr txBox="1"/>
          <p:nvPr/>
        </p:nvSpPr>
        <p:spPr>
          <a:xfrm rot="17745942">
            <a:off x="6940071" y="4474468"/>
            <a:ext cx="774058" cy="307777"/>
          </a:xfrm>
          <a:prstGeom prst="rect">
            <a:avLst/>
          </a:prstGeom>
          <a:noFill/>
        </p:spPr>
        <p:txBody>
          <a:bodyPr wrap="none" rtlCol="0">
            <a:spAutoFit/>
          </a:bodyPr>
          <a:lstStyle/>
          <a:p>
            <a:r>
              <a:rPr lang="en-GB" sz="1400" dirty="0" smtClean="0"/>
              <a:t>UUT:ON</a:t>
            </a:r>
            <a:endParaRPr lang="en-GB" sz="1400" dirty="0"/>
          </a:p>
        </p:txBody>
      </p:sp>
      <p:sp>
        <p:nvSpPr>
          <p:cNvPr id="31" name="CasellaDiTesto 30"/>
          <p:cNvSpPr txBox="1"/>
          <p:nvPr/>
        </p:nvSpPr>
        <p:spPr>
          <a:xfrm rot="18000000">
            <a:off x="5046254" y="4422162"/>
            <a:ext cx="822148" cy="307777"/>
          </a:xfrm>
          <a:prstGeom prst="rect">
            <a:avLst/>
          </a:prstGeom>
          <a:noFill/>
        </p:spPr>
        <p:txBody>
          <a:bodyPr wrap="none" rtlCol="0">
            <a:spAutoFit/>
          </a:bodyPr>
          <a:lstStyle/>
          <a:p>
            <a:r>
              <a:rPr lang="en-GB" sz="1400" dirty="0" smtClean="0"/>
              <a:t>UUT:OFF</a:t>
            </a:r>
            <a:endParaRPr lang="en-GB" sz="1400" dirty="0"/>
          </a:p>
        </p:txBody>
      </p:sp>
      <p:sp>
        <p:nvSpPr>
          <p:cNvPr id="32" name="CasellaDiTesto 31"/>
          <p:cNvSpPr txBox="1"/>
          <p:nvPr/>
        </p:nvSpPr>
        <p:spPr>
          <a:xfrm rot="18000000">
            <a:off x="6572248" y="4442986"/>
            <a:ext cx="822148" cy="307777"/>
          </a:xfrm>
          <a:prstGeom prst="rect">
            <a:avLst/>
          </a:prstGeom>
          <a:noFill/>
        </p:spPr>
        <p:txBody>
          <a:bodyPr wrap="none" rtlCol="0">
            <a:spAutoFit/>
          </a:bodyPr>
          <a:lstStyle/>
          <a:p>
            <a:r>
              <a:rPr lang="en-GB" sz="1400" dirty="0" smtClean="0"/>
              <a:t>UUT:OFF</a:t>
            </a:r>
            <a:endParaRPr lang="en-GB" sz="1400" dirty="0"/>
          </a:p>
        </p:txBody>
      </p:sp>
      <p:sp>
        <p:nvSpPr>
          <p:cNvPr id="33" name="CasellaDiTesto 32"/>
          <p:cNvSpPr txBox="1"/>
          <p:nvPr/>
        </p:nvSpPr>
        <p:spPr>
          <a:xfrm rot="18000000">
            <a:off x="7566534" y="4442986"/>
            <a:ext cx="822148" cy="307777"/>
          </a:xfrm>
          <a:prstGeom prst="rect">
            <a:avLst/>
          </a:prstGeom>
          <a:noFill/>
        </p:spPr>
        <p:txBody>
          <a:bodyPr wrap="none" rtlCol="0">
            <a:spAutoFit/>
          </a:bodyPr>
          <a:lstStyle/>
          <a:p>
            <a:r>
              <a:rPr lang="en-GB" sz="1400" dirty="0" smtClean="0"/>
              <a:t>UUT:OFF</a:t>
            </a:r>
            <a:endParaRPr lang="en-GB" sz="1400" dirty="0"/>
          </a:p>
        </p:txBody>
      </p:sp>
      <p:sp>
        <p:nvSpPr>
          <p:cNvPr id="2" name="Segnaposto numero diapositiva 1"/>
          <p:cNvSpPr>
            <a:spLocks noGrp="1"/>
          </p:cNvSpPr>
          <p:nvPr>
            <p:ph type="sldNum" sz="quarter" idx="12"/>
          </p:nvPr>
        </p:nvSpPr>
        <p:spPr/>
        <p:txBody>
          <a:bodyPr/>
          <a:lstStyle/>
          <a:p>
            <a:fld id="{4124BC67-5830-4198-8630-15B6EA1C37DE}" type="slidenum">
              <a:rPr lang="en-GB" smtClean="0">
                <a:solidFill>
                  <a:schemeClr val="tx1"/>
                </a:solidFill>
              </a:rPr>
              <a:pPr/>
              <a:t>15</a:t>
            </a:fld>
            <a:endParaRPr lang="en-GB" dirty="0">
              <a:solidFill>
                <a:schemeClr val="tx1"/>
              </a:solidFill>
            </a:endParaRPr>
          </a:p>
        </p:txBody>
      </p:sp>
      <p:sp>
        <p:nvSpPr>
          <p:cNvPr id="26" name="CasellaDiTesto 25"/>
          <p:cNvSpPr txBox="1"/>
          <p:nvPr/>
        </p:nvSpPr>
        <p:spPr>
          <a:xfrm>
            <a:off x="0" y="0"/>
            <a:ext cx="5108963" cy="954107"/>
          </a:xfrm>
          <a:prstGeom prst="rect">
            <a:avLst/>
          </a:prstGeom>
          <a:noFill/>
        </p:spPr>
        <p:txBody>
          <a:bodyPr wrap="none" rtlCol="0">
            <a:spAutoFit/>
          </a:bodyPr>
          <a:lstStyle/>
          <a:p>
            <a:r>
              <a:rPr lang="en-GB" sz="2800" dirty="0" smtClean="0">
                <a:solidFill>
                  <a:srgbClr val="000090"/>
                </a:solidFill>
              </a:rPr>
              <a:t>Understanding of the DC anomaly</a:t>
            </a:r>
          </a:p>
          <a:p>
            <a:endParaRPr lang="en-GB" sz="2800" dirty="0" smtClean="0">
              <a:solidFill>
                <a:srgbClr val="000090"/>
              </a:solidFill>
            </a:endParaRPr>
          </a:p>
        </p:txBody>
      </p:sp>
      <p:sp>
        <p:nvSpPr>
          <p:cNvPr id="4" name="CasellaDiTesto 3"/>
          <p:cNvSpPr txBox="1"/>
          <p:nvPr/>
        </p:nvSpPr>
        <p:spPr>
          <a:xfrm>
            <a:off x="1331640" y="5517232"/>
            <a:ext cx="6984776" cy="830997"/>
          </a:xfrm>
          <a:prstGeom prst="rect">
            <a:avLst/>
          </a:prstGeom>
          <a:noFill/>
        </p:spPr>
        <p:txBody>
          <a:bodyPr wrap="square" rtlCol="0">
            <a:spAutoFit/>
          </a:bodyPr>
          <a:lstStyle/>
          <a:p>
            <a:r>
              <a:rPr lang="en-GB" sz="2400" dirty="0" smtClean="0"/>
              <a:t>The correlation disappeared. A noisy PMT generates photons!</a:t>
            </a:r>
            <a:endParaRPr lang="en-GB" sz="2400" dirty="0"/>
          </a:p>
        </p:txBody>
      </p:sp>
      <p:sp>
        <p:nvSpPr>
          <p:cNvPr id="34" name="CasellaDiTesto 33"/>
          <p:cNvSpPr txBox="1"/>
          <p:nvPr/>
        </p:nvSpPr>
        <p:spPr>
          <a:xfrm>
            <a:off x="3074456" y="6596390"/>
            <a:ext cx="3134191" cy="261610"/>
          </a:xfrm>
          <a:prstGeom prst="rect">
            <a:avLst/>
          </a:prstGeom>
          <a:noFill/>
        </p:spPr>
        <p:txBody>
          <a:bodyPr wrap="none" rtlCol="0">
            <a:spAutoFit/>
          </a:bodyPr>
          <a:lstStyle/>
          <a:p>
            <a:r>
              <a:rPr lang="it-IT" sz="1100" dirty="0" smtClean="0"/>
              <a:t>KM3NeT – IT Meeting – Catania 28 Novembre 2014</a:t>
            </a:r>
            <a:endParaRPr lang="it-IT" sz="1100" dirty="0"/>
          </a:p>
        </p:txBody>
      </p:sp>
      <p:sp>
        <p:nvSpPr>
          <p:cNvPr id="35" name="CasellaDiTesto 34"/>
          <p:cNvSpPr txBox="1"/>
          <p:nvPr/>
        </p:nvSpPr>
        <p:spPr>
          <a:xfrm>
            <a:off x="23256" y="6386943"/>
            <a:ext cx="1669047" cy="430887"/>
          </a:xfrm>
          <a:prstGeom prst="rect">
            <a:avLst/>
          </a:prstGeom>
          <a:noFill/>
        </p:spPr>
        <p:txBody>
          <a:bodyPr wrap="none" rtlCol="0">
            <a:spAutoFit/>
          </a:bodyPr>
          <a:lstStyle/>
          <a:p>
            <a:r>
              <a:rPr lang="it-IT" sz="1100" dirty="0" smtClean="0">
                <a:solidFill>
                  <a:srgbClr val="00005A"/>
                </a:solidFill>
              </a:rPr>
              <a:t>Carlos Maximiliano Mollo</a:t>
            </a:r>
          </a:p>
          <a:p>
            <a:r>
              <a:rPr lang="it-IT" sz="1100" dirty="0" smtClean="0">
                <a:solidFill>
                  <a:srgbClr val="00005A"/>
                </a:solidFill>
              </a:rPr>
              <a:t> INFN (</a:t>
            </a:r>
            <a:r>
              <a:rPr lang="it-IT" sz="1100" dirty="0" err="1" smtClean="0">
                <a:solidFill>
                  <a:srgbClr val="00005A"/>
                </a:solidFill>
              </a:rPr>
              <a:t>Naples</a:t>
            </a:r>
            <a:r>
              <a:rPr lang="it-IT" sz="1100" dirty="0" smtClean="0">
                <a:solidFill>
                  <a:srgbClr val="00005A"/>
                </a:solidFill>
              </a:rPr>
              <a:t>)</a:t>
            </a:r>
            <a:endParaRPr lang="it-IT" sz="1100" dirty="0">
              <a:solidFill>
                <a:srgbClr val="00005A"/>
              </a:solidFill>
            </a:endParaRPr>
          </a:p>
        </p:txBody>
      </p:sp>
    </p:spTree>
    <p:extLst>
      <p:ext uri="{BB962C8B-B14F-4D97-AF65-F5344CB8AC3E}">
        <p14:creationId xmlns:p14="http://schemas.microsoft.com/office/powerpoint/2010/main" val="41116871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4124BC67-5830-4198-8630-15B6EA1C37DE}" type="slidenum">
              <a:rPr lang="en-GB" smtClean="0">
                <a:solidFill>
                  <a:schemeClr val="tx1"/>
                </a:solidFill>
              </a:rPr>
              <a:pPr/>
              <a:t>16</a:t>
            </a:fld>
            <a:endParaRPr lang="en-GB" dirty="0">
              <a:solidFill>
                <a:schemeClr val="tx1"/>
              </a:solidFill>
            </a:endParaRPr>
          </a:p>
        </p:txBody>
      </p:sp>
      <p:sp>
        <p:nvSpPr>
          <p:cNvPr id="5" name="CasellaDiTesto 4"/>
          <p:cNvSpPr txBox="1"/>
          <p:nvPr/>
        </p:nvSpPr>
        <p:spPr>
          <a:xfrm>
            <a:off x="0" y="0"/>
            <a:ext cx="5108963" cy="954107"/>
          </a:xfrm>
          <a:prstGeom prst="rect">
            <a:avLst/>
          </a:prstGeom>
          <a:noFill/>
        </p:spPr>
        <p:txBody>
          <a:bodyPr wrap="none" rtlCol="0">
            <a:spAutoFit/>
          </a:bodyPr>
          <a:lstStyle/>
          <a:p>
            <a:r>
              <a:rPr lang="en-GB" sz="2800" dirty="0" smtClean="0">
                <a:solidFill>
                  <a:srgbClr val="000090"/>
                </a:solidFill>
              </a:rPr>
              <a:t>Understanding of the DC anomaly</a:t>
            </a:r>
          </a:p>
          <a:p>
            <a:endParaRPr lang="en-GB" sz="2800" dirty="0" smtClean="0">
              <a:solidFill>
                <a:srgbClr val="000090"/>
              </a:solidFill>
            </a:endParaRPr>
          </a:p>
        </p:txBody>
      </p:sp>
      <p:sp>
        <p:nvSpPr>
          <p:cNvPr id="3" name="CasellaDiTesto 2"/>
          <p:cNvSpPr txBox="1"/>
          <p:nvPr/>
        </p:nvSpPr>
        <p:spPr>
          <a:xfrm>
            <a:off x="0" y="476672"/>
            <a:ext cx="9144000" cy="1200329"/>
          </a:xfrm>
          <a:prstGeom prst="rect">
            <a:avLst/>
          </a:prstGeom>
          <a:noFill/>
        </p:spPr>
        <p:txBody>
          <a:bodyPr wrap="square" rtlCol="0">
            <a:spAutoFit/>
          </a:bodyPr>
          <a:lstStyle/>
          <a:p>
            <a:r>
              <a:rPr lang="en-GB" sz="2000" dirty="0" smtClean="0">
                <a:solidFill>
                  <a:srgbClr val="FF0000"/>
                </a:solidFill>
              </a:rPr>
              <a:t>But are really the photons due to the scintillation between the PMT and the holder or are they produced by the normal functioning of the dynodes? </a:t>
            </a:r>
          </a:p>
          <a:p>
            <a:r>
              <a:rPr lang="en-GB" sz="1400" dirty="0" smtClean="0"/>
              <a:t>(</a:t>
            </a:r>
            <a:r>
              <a:rPr lang="en-GB" sz="1400" i="1" dirty="0" smtClean="0"/>
              <a:t>Light Emission from Light Detectors,</a:t>
            </a:r>
            <a:r>
              <a:rPr lang="en-GB" sz="1400" dirty="0" smtClean="0"/>
              <a:t> Max L. </a:t>
            </a:r>
            <a:r>
              <a:rPr lang="en-GB" sz="1400" dirty="0" err="1" smtClean="0"/>
              <a:t>Knötig</a:t>
            </a:r>
            <a:r>
              <a:rPr lang="en-GB" sz="1400" dirty="0" smtClean="0"/>
              <a:t> et al ,  Max Planck Institute fur </a:t>
            </a:r>
            <a:r>
              <a:rPr lang="en-GB" sz="1400" dirty="0" err="1" smtClean="0"/>
              <a:t>Physik</a:t>
            </a:r>
            <a:r>
              <a:rPr lang="en-GB" sz="1400" dirty="0" smtClean="0"/>
              <a:t>)</a:t>
            </a:r>
          </a:p>
          <a:p>
            <a:endParaRPr lang="en-GB" dirty="0"/>
          </a:p>
        </p:txBody>
      </p:sp>
      <p:pic>
        <p:nvPicPr>
          <p:cNvPr id="7" name="Segnaposto contenuto 3" descr="IMG_3979.JPG"/>
          <p:cNvPicPr>
            <a:picLocks noGrp="1" noChangeAspect="1"/>
          </p:cNvPicPr>
          <p:nvPr>
            <p:ph idx="1"/>
          </p:nvPr>
        </p:nvPicPr>
        <p:blipFill>
          <a:blip r:embed="rId2" cstate="print">
            <a:extLst>
              <a:ext uri="{28A0092B-C50C-407E-A947-70E740481C1C}">
                <a14:useLocalDpi xmlns:a14="http://schemas.microsoft.com/office/drawing/2010/main" val="0"/>
              </a:ext>
            </a:extLst>
          </a:blip>
          <a:srcRect t="13336" b="13336"/>
          <a:stretch>
            <a:fillRect/>
          </a:stretch>
        </p:blipFill>
        <p:spPr>
          <a:xfrm rot="5400000">
            <a:off x="-741307" y="2364164"/>
            <a:ext cx="4577943" cy="2736304"/>
          </a:xfrm>
        </p:spPr>
      </p:pic>
      <p:sp>
        <p:nvSpPr>
          <p:cNvPr id="8" name="CasellaDiTesto 7"/>
          <p:cNvSpPr txBox="1"/>
          <p:nvPr/>
        </p:nvSpPr>
        <p:spPr>
          <a:xfrm>
            <a:off x="826460" y="2019408"/>
            <a:ext cx="1442410" cy="369332"/>
          </a:xfrm>
          <a:prstGeom prst="rect">
            <a:avLst/>
          </a:prstGeom>
          <a:noFill/>
        </p:spPr>
        <p:txBody>
          <a:bodyPr wrap="none" rtlCol="0">
            <a:spAutoFit/>
          </a:bodyPr>
          <a:lstStyle/>
          <a:p>
            <a:r>
              <a:rPr lang="en-GB" dirty="0" smtClean="0">
                <a:solidFill>
                  <a:srgbClr val="FFFFFF"/>
                </a:solidFill>
              </a:rPr>
              <a:t>UUT: AA0347</a:t>
            </a:r>
            <a:endParaRPr lang="en-GB" dirty="0">
              <a:solidFill>
                <a:srgbClr val="FFFFFF"/>
              </a:solidFill>
            </a:endParaRPr>
          </a:p>
        </p:txBody>
      </p:sp>
      <p:sp>
        <p:nvSpPr>
          <p:cNvPr id="9" name="CasellaDiTesto 8"/>
          <p:cNvSpPr txBox="1"/>
          <p:nvPr/>
        </p:nvSpPr>
        <p:spPr>
          <a:xfrm>
            <a:off x="970476" y="5115752"/>
            <a:ext cx="1635935" cy="369332"/>
          </a:xfrm>
          <a:prstGeom prst="rect">
            <a:avLst/>
          </a:prstGeom>
          <a:noFill/>
        </p:spPr>
        <p:txBody>
          <a:bodyPr wrap="none" rtlCol="0">
            <a:spAutoFit/>
          </a:bodyPr>
          <a:lstStyle/>
          <a:p>
            <a:r>
              <a:rPr lang="en-GB" dirty="0" smtClean="0">
                <a:solidFill>
                  <a:srgbClr val="FFFFFF"/>
                </a:solidFill>
              </a:rPr>
              <a:t>PROBE: ZB7858</a:t>
            </a:r>
            <a:endParaRPr lang="en-GB" dirty="0">
              <a:solidFill>
                <a:srgbClr val="FFFFFF"/>
              </a:solidFill>
            </a:endParaRPr>
          </a:p>
        </p:txBody>
      </p:sp>
      <p:sp>
        <p:nvSpPr>
          <p:cNvPr id="10" name="CasellaDiTesto 9"/>
          <p:cNvSpPr txBox="1"/>
          <p:nvPr/>
        </p:nvSpPr>
        <p:spPr>
          <a:xfrm>
            <a:off x="3203848" y="3212976"/>
            <a:ext cx="1266129" cy="369332"/>
          </a:xfrm>
          <a:prstGeom prst="rect">
            <a:avLst/>
          </a:prstGeom>
          <a:noFill/>
        </p:spPr>
        <p:txBody>
          <a:bodyPr wrap="none" rtlCol="0">
            <a:spAutoFit/>
          </a:bodyPr>
          <a:lstStyle/>
          <a:p>
            <a:r>
              <a:rPr lang="en-GB" dirty="0" smtClean="0"/>
              <a:t>Third Setup</a:t>
            </a:r>
            <a:endParaRPr lang="en-GB" dirty="0"/>
          </a:p>
        </p:txBody>
      </p:sp>
      <p:sp>
        <p:nvSpPr>
          <p:cNvPr id="11" name="CasellaDiTesto 10"/>
          <p:cNvSpPr txBox="1"/>
          <p:nvPr/>
        </p:nvSpPr>
        <p:spPr>
          <a:xfrm>
            <a:off x="3203848" y="3645024"/>
            <a:ext cx="3812049" cy="646331"/>
          </a:xfrm>
          <a:prstGeom prst="rect">
            <a:avLst/>
          </a:prstGeom>
          <a:noFill/>
        </p:spPr>
        <p:txBody>
          <a:bodyPr wrap="none" rtlCol="0">
            <a:spAutoFit/>
          </a:bodyPr>
          <a:lstStyle/>
          <a:p>
            <a:r>
              <a:rPr lang="en-GB" dirty="0" smtClean="0">
                <a:solidFill>
                  <a:srgbClr val="FF0000"/>
                </a:solidFill>
              </a:rPr>
              <a:t>UUT: PMT AA0347 coating on the tube</a:t>
            </a:r>
          </a:p>
          <a:p>
            <a:r>
              <a:rPr lang="en-GB" dirty="0" smtClean="0">
                <a:solidFill>
                  <a:srgbClr val="FF0000"/>
                </a:solidFill>
              </a:rPr>
              <a:t>(HV:-990 V)</a:t>
            </a:r>
            <a:endParaRPr lang="en-GB" dirty="0">
              <a:solidFill>
                <a:srgbClr val="FF0000"/>
              </a:solidFill>
            </a:endParaRPr>
          </a:p>
        </p:txBody>
      </p:sp>
      <p:sp>
        <p:nvSpPr>
          <p:cNvPr id="12" name="CasellaDiTesto 11"/>
          <p:cNvSpPr txBox="1"/>
          <p:nvPr/>
        </p:nvSpPr>
        <p:spPr>
          <a:xfrm>
            <a:off x="3203848" y="4509120"/>
            <a:ext cx="4071179" cy="923330"/>
          </a:xfrm>
          <a:prstGeom prst="rect">
            <a:avLst/>
          </a:prstGeom>
          <a:noFill/>
        </p:spPr>
        <p:txBody>
          <a:bodyPr wrap="none" rtlCol="0">
            <a:spAutoFit/>
          </a:bodyPr>
          <a:lstStyle/>
          <a:p>
            <a:r>
              <a:rPr lang="en-GB" dirty="0" smtClean="0">
                <a:solidFill>
                  <a:srgbClr val="FF0000"/>
                </a:solidFill>
              </a:rPr>
              <a:t>PROBE: PMT ZB7858 with insulating tape </a:t>
            </a:r>
          </a:p>
          <a:p>
            <a:r>
              <a:rPr lang="en-GB" dirty="0" smtClean="0">
                <a:solidFill>
                  <a:srgbClr val="FF0000"/>
                </a:solidFill>
              </a:rPr>
              <a:t>(HV:-1250 V </a:t>
            </a:r>
            <a:r>
              <a:rPr lang="en-GB" dirty="0" err="1" smtClean="0">
                <a:solidFill>
                  <a:srgbClr val="FF0000"/>
                </a:solidFill>
              </a:rPr>
              <a:t>DC</a:t>
            </a:r>
            <a:r>
              <a:rPr lang="en-GB" baseline="-25000" dirty="0" err="1" smtClean="0">
                <a:solidFill>
                  <a:srgbClr val="FF0000"/>
                </a:solidFill>
              </a:rPr>
              <a:t>Hamamatsu</a:t>
            </a:r>
            <a:r>
              <a:rPr lang="en-GB" dirty="0" smtClean="0">
                <a:solidFill>
                  <a:srgbClr val="FF0000"/>
                </a:solidFill>
              </a:rPr>
              <a:t>: 1180 cps)</a:t>
            </a:r>
          </a:p>
          <a:p>
            <a:endParaRPr lang="en-GB" dirty="0"/>
          </a:p>
        </p:txBody>
      </p:sp>
      <p:sp>
        <p:nvSpPr>
          <p:cNvPr id="13" name="CasellaDiTesto 12"/>
          <p:cNvSpPr txBox="1"/>
          <p:nvPr/>
        </p:nvSpPr>
        <p:spPr>
          <a:xfrm>
            <a:off x="3275856" y="1556792"/>
            <a:ext cx="5868144" cy="1600438"/>
          </a:xfrm>
          <a:prstGeom prst="rect">
            <a:avLst/>
          </a:prstGeom>
          <a:noFill/>
        </p:spPr>
        <p:txBody>
          <a:bodyPr wrap="square" rtlCol="0">
            <a:spAutoFit/>
          </a:bodyPr>
          <a:lstStyle/>
          <a:p>
            <a:r>
              <a:rPr lang="en-GB" sz="2000" dirty="0" smtClean="0">
                <a:solidFill>
                  <a:srgbClr val="000090"/>
                </a:solidFill>
              </a:rPr>
              <a:t>There is a transparent material with a high </a:t>
            </a:r>
          </a:p>
          <a:p>
            <a:r>
              <a:rPr lang="en-GB" sz="2000" dirty="0" smtClean="0">
                <a:solidFill>
                  <a:srgbClr val="000090"/>
                </a:solidFill>
              </a:rPr>
              <a:t>electric impedance?</a:t>
            </a:r>
          </a:p>
          <a:p>
            <a:endParaRPr lang="en-GB" sz="2000" dirty="0" smtClean="0">
              <a:solidFill>
                <a:srgbClr val="FF0000"/>
              </a:solidFill>
            </a:endParaRPr>
          </a:p>
          <a:p>
            <a:r>
              <a:rPr lang="en-GB" sz="2000" dirty="0" smtClean="0">
                <a:solidFill>
                  <a:srgbClr val="FF0000"/>
                </a:solidFill>
              </a:rPr>
              <a:t>YES!!! The same coating used for the bases!!!!!!!</a:t>
            </a:r>
            <a:endParaRPr lang="en-GB" sz="1400" dirty="0" smtClean="0"/>
          </a:p>
          <a:p>
            <a:endParaRPr lang="en-GB" dirty="0"/>
          </a:p>
        </p:txBody>
      </p:sp>
      <p:sp>
        <p:nvSpPr>
          <p:cNvPr id="14" name="CasellaDiTesto 13"/>
          <p:cNvSpPr txBox="1"/>
          <p:nvPr/>
        </p:nvSpPr>
        <p:spPr>
          <a:xfrm>
            <a:off x="3074456" y="6596390"/>
            <a:ext cx="3134191" cy="261610"/>
          </a:xfrm>
          <a:prstGeom prst="rect">
            <a:avLst/>
          </a:prstGeom>
          <a:noFill/>
        </p:spPr>
        <p:txBody>
          <a:bodyPr wrap="none" rtlCol="0">
            <a:spAutoFit/>
          </a:bodyPr>
          <a:lstStyle/>
          <a:p>
            <a:r>
              <a:rPr lang="it-IT" sz="1100" dirty="0" smtClean="0"/>
              <a:t>KM3NeT – IT Meeting – Catania 28 Novembre 2014</a:t>
            </a:r>
            <a:endParaRPr lang="it-IT" sz="1100" dirty="0"/>
          </a:p>
        </p:txBody>
      </p:sp>
      <p:sp>
        <p:nvSpPr>
          <p:cNvPr id="15" name="CasellaDiTesto 14"/>
          <p:cNvSpPr txBox="1"/>
          <p:nvPr/>
        </p:nvSpPr>
        <p:spPr>
          <a:xfrm>
            <a:off x="23256" y="6386943"/>
            <a:ext cx="1669047" cy="430887"/>
          </a:xfrm>
          <a:prstGeom prst="rect">
            <a:avLst/>
          </a:prstGeom>
          <a:noFill/>
        </p:spPr>
        <p:txBody>
          <a:bodyPr wrap="none" rtlCol="0">
            <a:spAutoFit/>
          </a:bodyPr>
          <a:lstStyle/>
          <a:p>
            <a:r>
              <a:rPr lang="it-IT" sz="1100" dirty="0" smtClean="0">
                <a:solidFill>
                  <a:srgbClr val="00005A"/>
                </a:solidFill>
              </a:rPr>
              <a:t>Carlos Maximiliano Mollo</a:t>
            </a:r>
          </a:p>
          <a:p>
            <a:r>
              <a:rPr lang="it-IT" sz="1100" dirty="0" smtClean="0">
                <a:solidFill>
                  <a:srgbClr val="00005A"/>
                </a:solidFill>
              </a:rPr>
              <a:t> INFN (</a:t>
            </a:r>
            <a:r>
              <a:rPr lang="it-IT" sz="1100" dirty="0" err="1" smtClean="0">
                <a:solidFill>
                  <a:srgbClr val="00005A"/>
                </a:solidFill>
              </a:rPr>
              <a:t>Naples</a:t>
            </a:r>
            <a:r>
              <a:rPr lang="it-IT" sz="1100" dirty="0" smtClean="0">
                <a:solidFill>
                  <a:srgbClr val="00005A"/>
                </a:solidFill>
              </a:rPr>
              <a:t>)</a:t>
            </a:r>
            <a:endParaRPr lang="it-IT" sz="1100" dirty="0">
              <a:solidFill>
                <a:srgbClr val="00005A"/>
              </a:solidFill>
            </a:endParaRPr>
          </a:p>
        </p:txBody>
      </p:sp>
    </p:spTree>
    <p:extLst>
      <p:ext uri="{BB962C8B-B14F-4D97-AF65-F5344CB8AC3E}">
        <p14:creationId xmlns:p14="http://schemas.microsoft.com/office/powerpoint/2010/main" val="336898413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fico 3"/>
          <p:cNvGraphicFramePr>
            <a:graphicFrameLocks/>
          </p:cNvGraphicFramePr>
          <p:nvPr>
            <p:extLst>
              <p:ext uri="{D42A27DB-BD31-4B8C-83A1-F6EECF244321}">
                <p14:modId xmlns:p14="http://schemas.microsoft.com/office/powerpoint/2010/main" val="2942514968"/>
              </p:ext>
            </p:extLst>
          </p:nvPr>
        </p:nvGraphicFramePr>
        <p:xfrm>
          <a:off x="899592" y="1268760"/>
          <a:ext cx="7809998" cy="4424160"/>
        </p:xfrm>
        <a:graphic>
          <a:graphicData uri="http://schemas.openxmlformats.org/drawingml/2006/chart">
            <c:chart xmlns:c="http://schemas.openxmlformats.org/drawingml/2006/chart" xmlns:r="http://schemas.openxmlformats.org/officeDocument/2006/relationships" r:id="rId2"/>
          </a:graphicData>
        </a:graphic>
      </p:graphicFrame>
      <p:sp>
        <p:nvSpPr>
          <p:cNvPr id="2" name="Segnaposto numero diapositiva 1"/>
          <p:cNvSpPr>
            <a:spLocks noGrp="1"/>
          </p:cNvSpPr>
          <p:nvPr>
            <p:ph type="sldNum" sz="quarter" idx="12"/>
          </p:nvPr>
        </p:nvSpPr>
        <p:spPr/>
        <p:txBody>
          <a:bodyPr/>
          <a:lstStyle/>
          <a:p>
            <a:fld id="{4124BC67-5830-4198-8630-15B6EA1C37DE}" type="slidenum">
              <a:rPr lang="en-US" smtClean="0">
                <a:solidFill>
                  <a:schemeClr val="tx1"/>
                </a:solidFill>
              </a:rPr>
              <a:pPr/>
              <a:t>17</a:t>
            </a:fld>
            <a:endParaRPr lang="en-US" dirty="0">
              <a:solidFill>
                <a:schemeClr val="tx1"/>
              </a:solidFill>
            </a:endParaRPr>
          </a:p>
        </p:txBody>
      </p:sp>
      <p:sp>
        <p:nvSpPr>
          <p:cNvPr id="6" name="CasellaDiTesto 5"/>
          <p:cNvSpPr txBox="1"/>
          <p:nvPr/>
        </p:nvSpPr>
        <p:spPr>
          <a:xfrm>
            <a:off x="0" y="0"/>
            <a:ext cx="5108963" cy="954107"/>
          </a:xfrm>
          <a:prstGeom prst="rect">
            <a:avLst/>
          </a:prstGeom>
          <a:noFill/>
        </p:spPr>
        <p:txBody>
          <a:bodyPr wrap="none" rtlCol="0">
            <a:spAutoFit/>
          </a:bodyPr>
          <a:lstStyle/>
          <a:p>
            <a:r>
              <a:rPr lang="en-US" sz="2800" dirty="0" smtClean="0">
                <a:solidFill>
                  <a:srgbClr val="000090"/>
                </a:solidFill>
              </a:rPr>
              <a:t>Understanding of the DC anomaly</a:t>
            </a:r>
          </a:p>
          <a:p>
            <a:endParaRPr lang="en-US" sz="2800" dirty="0" smtClean="0">
              <a:solidFill>
                <a:srgbClr val="000090"/>
              </a:solidFill>
            </a:endParaRPr>
          </a:p>
        </p:txBody>
      </p:sp>
      <p:sp>
        <p:nvSpPr>
          <p:cNvPr id="7" name="CasellaDiTesto 6"/>
          <p:cNvSpPr txBox="1"/>
          <p:nvPr/>
        </p:nvSpPr>
        <p:spPr>
          <a:xfrm>
            <a:off x="251520" y="692696"/>
            <a:ext cx="8708538" cy="646331"/>
          </a:xfrm>
          <a:prstGeom prst="rect">
            <a:avLst/>
          </a:prstGeom>
          <a:noFill/>
        </p:spPr>
        <p:txBody>
          <a:bodyPr wrap="none" rtlCol="0">
            <a:spAutoFit/>
          </a:bodyPr>
          <a:lstStyle/>
          <a:p>
            <a:r>
              <a:rPr lang="en-US" dirty="0" smtClean="0"/>
              <a:t>The UUT (PMT AA0347) with insulating coating on the tube reaches quickly a good DC rate.</a:t>
            </a:r>
          </a:p>
          <a:p>
            <a:r>
              <a:rPr lang="en-US" dirty="0" smtClean="0">
                <a:solidFill>
                  <a:srgbClr val="FF0000"/>
                </a:solidFill>
              </a:rPr>
              <a:t>No anomalies on the DC behavior</a:t>
            </a:r>
            <a:endParaRPr lang="en-US" dirty="0">
              <a:solidFill>
                <a:srgbClr val="FF0000"/>
              </a:solidFill>
            </a:endParaRPr>
          </a:p>
        </p:txBody>
      </p:sp>
      <p:sp>
        <p:nvSpPr>
          <p:cNvPr id="8" name="CasellaDiTesto 7"/>
          <p:cNvSpPr txBox="1"/>
          <p:nvPr/>
        </p:nvSpPr>
        <p:spPr>
          <a:xfrm>
            <a:off x="3074456" y="6596390"/>
            <a:ext cx="3134191" cy="261610"/>
          </a:xfrm>
          <a:prstGeom prst="rect">
            <a:avLst/>
          </a:prstGeom>
          <a:noFill/>
        </p:spPr>
        <p:txBody>
          <a:bodyPr wrap="none" rtlCol="0">
            <a:spAutoFit/>
          </a:bodyPr>
          <a:lstStyle/>
          <a:p>
            <a:r>
              <a:rPr lang="it-IT" sz="1100" dirty="0" smtClean="0"/>
              <a:t>KM3NeT – IT Meeting – Catania 28 Novembre 2014</a:t>
            </a:r>
            <a:endParaRPr lang="it-IT" sz="1100" dirty="0"/>
          </a:p>
        </p:txBody>
      </p:sp>
      <p:sp>
        <p:nvSpPr>
          <p:cNvPr id="9" name="CasellaDiTesto 8"/>
          <p:cNvSpPr txBox="1"/>
          <p:nvPr/>
        </p:nvSpPr>
        <p:spPr>
          <a:xfrm>
            <a:off x="23256" y="6386943"/>
            <a:ext cx="1669047" cy="430887"/>
          </a:xfrm>
          <a:prstGeom prst="rect">
            <a:avLst/>
          </a:prstGeom>
          <a:noFill/>
        </p:spPr>
        <p:txBody>
          <a:bodyPr wrap="none" rtlCol="0">
            <a:spAutoFit/>
          </a:bodyPr>
          <a:lstStyle/>
          <a:p>
            <a:r>
              <a:rPr lang="it-IT" sz="1100" dirty="0" smtClean="0">
                <a:solidFill>
                  <a:srgbClr val="00005A"/>
                </a:solidFill>
              </a:rPr>
              <a:t>Carlos Maximiliano Mollo</a:t>
            </a:r>
          </a:p>
          <a:p>
            <a:r>
              <a:rPr lang="it-IT" sz="1100" dirty="0" smtClean="0">
                <a:solidFill>
                  <a:srgbClr val="00005A"/>
                </a:solidFill>
              </a:rPr>
              <a:t> INFN (</a:t>
            </a:r>
            <a:r>
              <a:rPr lang="it-IT" sz="1100" dirty="0" err="1" smtClean="0">
                <a:solidFill>
                  <a:srgbClr val="00005A"/>
                </a:solidFill>
              </a:rPr>
              <a:t>Naples</a:t>
            </a:r>
            <a:r>
              <a:rPr lang="it-IT" sz="1100" dirty="0" smtClean="0">
                <a:solidFill>
                  <a:srgbClr val="00005A"/>
                </a:solidFill>
              </a:rPr>
              <a:t>)</a:t>
            </a:r>
            <a:endParaRPr lang="it-IT" sz="1100" dirty="0">
              <a:solidFill>
                <a:srgbClr val="00005A"/>
              </a:solidFill>
            </a:endParaRPr>
          </a:p>
        </p:txBody>
      </p:sp>
    </p:spTree>
    <p:extLst>
      <p:ext uri="{BB962C8B-B14F-4D97-AF65-F5344CB8AC3E}">
        <p14:creationId xmlns:p14="http://schemas.microsoft.com/office/powerpoint/2010/main" val="394591556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egnaposto contenuto 3"/>
          <p:cNvGraphicFramePr>
            <a:graphicFrameLocks noGrp="1"/>
          </p:cNvGraphicFramePr>
          <p:nvPr>
            <p:ph idx="1"/>
            <p:extLst>
              <p:ext uri="{D42A27DB-BD31-4B8C-83A1-F6EECF244321}">
                <p14:modId xmlns:p14="http://schemas.microsoft.com/office/powerpoint/2010/main" val="2177104982"/>
              </p:ext>
            </p:extLst>
          </p:nvPr>
        </p:nvGraphicFramePr>
        <p:xfrm>
          <a:off x="590872" y="1063277"/>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5" name="CasellaDiTesto 4"/>
          <p:cNvSpPr txBox="1"/>
          <p:nvPr/>
        </p:nvSpPr>
        <p:spPr>
          <a:xfrm>
            <a:off x="1887016" y="2071389"/>
            <a:ext cx="648785" cy="246221"/>
          </a:xfrm>
          <a:prstGeom prst="rect">
            <a:avLst/>
          </a:prstGeom>
          <a:noFill/>
        </p:spPr>
        <p:txBody>
          <a:bodyPr wrap="none" rtlCol="0">
            <a:spAutoFit/>
          </a:bodyPr>
          <a:lstStyle/>
          <a:p>
            <a:r>
              <a:rPr lang="en-US" sz="1000" dirty="0" smtClean="0"/>
              <a:t>UUT:OFF</a:t>
            </a:r>
            <a:endParaRPr lang="en-US" sz="1000" dirty="0"/>
          </a:p>
        </p:txBody>
      </p:sp>
      <p:sp>
        <p:nvSpPr>
          <p:cNvPr id="6" name="CasellaDiTesto 5"/>
          <p:cNvSpPr txBox="1"/>
          <p:nvPr/>
        </p:nvSpPr>
        <p:spPr>
          <a:xfrm>
            <a:off x="3327176" y="2071389"/>
            <a:ext cx="648785" cy="246221"/>
          </a:xfrm>
          <a:prstGeom prst="rect">
            <a:avLst/>
          </a:prstGeom>
          <a:noFill/>
        </p:spPr>
        <p:txBody>
          <a:bodyPr wrap="none" rtlCol="0">
            <a:spAutoFit/>
          </a:bodyPr>
          <a:lstStyle/>
          <a:p>
            <a:r>
              <a:rPr lang="en-US" sz="1000" dirty="0" smtClean="0"/>
              <a:t>UUT:OFF</a:t>
            </a:r>
            <a:endParaRPr lang="en-US" sz="1000" dirty="0"/>
          </a:p>
        </p:txBody>
      </p:sp>
      <p:sp>
        <p:nvSpPr>
          <p:cNvPr id="7" name="CasellaDiTesto 6"/>
          <p:cNvSpPr txBox="1"/>
          <p:nvPr/>
        </p:nvSpPr>
        <p:spPr>
          <a:xfrm>
            <a:off x="4767336" y="2071389"/>
            <a:ext cx="648785" cy="246221"/>
          </a:xfrm>
          <a:prstGeom prst="rect">
            <a:avLst/>
          </a:prstGeom>
          <a:noFill/>
        </p:spPr>
        <p:txBody>
          <a:bodyPr wrap="none" rtlCol="0">
            <a:spAutoFit/>
          </a:bodyPr>
          <a:lstStyle/>
          <a:p>
            <a:r>
              <a:rPr lang="en-US" sz="1000" dirty="0" smtClean="0"/>
              <a:t>UUT:OFF</a:t>
            </a:r>
            <a:endParaRPr lang="en-US" sz="1000" dirty="0"/>
          </a:p>
        </p:txBody>
      </p:sp>
      <p:sp>
        <p:nvSpPr>
          <p:cNvPr id="8" name="CasellaDiTesto 7"/>
          <p:cNvSpPr txBox="1"/>
          <p:nvPr/>
        </p:nvSpPr>
        <p:spPr>
          <a:xfrm>
            <a:off x="6567536" y="2071389"/>
            <a:ext cx="648785" cy="246221"/>
          </a:xfrm>
          <a:prstGeom prst="rect">
            <a:avLst/>
          </a:prstGeom>
          <a:noFill/>
        </p:spPr>
        <p:txBody>
          <a:bodyPr wrap="none" rtlCol="0">
            <a:spAutoFit/>
          </a:bodyPr>
          <a:lstStyle/>
          <a:p>
            <a:r>
              <a:rPr lang="en-US" sz="1000" dirty="0" smtClean="0"/>
              <a:t>UUT:OFF</a:t>
            </a:r>
            <a:endParaRPr lang="en-US" sz="1000" dirty="0"/>
          </a:p>
        </p:txBody>
      </p:sp>
      <p:sp>
        <p:nvSpPr>
          <p:cNvPr id="9" name="CasellaDiTesto 8"/>
          <p:cNvSpPr txBox="1"/>
          <p:nvPr/>
        </p:nvSpPr>
        <p:spPr>
          <a:xfrm>
            <a:off x="2823120" y="2071389"/>
            <a:ext cx="613720" cy="246221"/>
          </a:xfrm>
          <a:prstGeom prst="rect">
            <a:avLst/>
          </a:prstGeom>
          <a:noFill/>
        </p:spPr>
        <p:txBody>
          <a:bodyPr wrap="none" rtlCol="0">
            <a:spAutoFit/>
          </a:bodyPr>
          <a:lstStyle/>
          <a:p>
            <a:r>
              <a:rPr lang="en-US" sz="1000" dirty="0" smtClean="0"/>
              <a:t>UUT:ON</a:t>
            </a:r>
            <a:endParaRPr lang="en-US" sz="1000" dirty="0"/>
          </a:p>
        </p:txBody>
      </p:sp>
      <p:sp>
        <p:nvSpPr>
          <p:cNvPr id="10" name="CasellaDiTesto 9"/>
          <p:cNvSpPr txBox="1"/>
          <p:nvPr/>
        </p:nvSpPr>
        <p:spPr>
          <a:xfrm>
            <a:off x="3975248" y="2071389"/>
            <a:ext cx="613720" cy="246221"/>
          </a:xfrm>
          <a:prstGeom prst="rect">
            <a:avLst/>
          </a:prstGeom>
          <a:noFill/>
        </p:spPr>
        <p:txBody>
          <a:bodyPr wrap="none" rtlCol="0">
            <a:spAutoFit/>
          </a:bodyPr>
          <a:lstStyle/>
          <a:p>
            <a:r>
              <a:rPr lang="en-US" sz="1000" dirty="0" smtClean="0"/>
              <a:t>UUT:ON</a:t>
            </a:r>
            <a:endParaRPr lang="en-US" sz="1000" dirty="0"/>
          </a:p>
        </p:txBody>
      </p:sp>
      <p:sp>
        <p:nvSpPr>
          <p:cNvPr id="11" name="CasellaDiTesto 10"/>
          <p:cNvSpPr txBox="1"/>
          <p:nvPr/>
        </p:nvSpPr>
        <p:spPr>
          <a:xfrm>
            <a:off x="5703440" y="2071389"/>
            <a:ext cx="613720" cy="246221"/>
          </a:xfrm>
          <a:prstGeom prst="rect">
            <a:avLst/>
          </a:prstGeom>
          <a:noFill/>
        </p:spPr>
        <p:txBody>
          <a:bodyPr wrap="none" rtlCol="0">
            <a:spAutoFit/>
          </a:bodyPr>
          <a:lstStyle/>
          <a:p>
            <a:r>
              <a:rPr lang="en-US" sz="1000" dirty="0" smtClean="0"/>
              <a:t>UUT:ON</a:t>
            </a:r>
            <a:endParaRPr lang="en-US" sz="1000" dirty="0"/>
          </a:p>
        </p:txBody>
      </p:sp>
      <p:sp>
        <p:nvSpPr>
          <p:cNvPr id="2" name="Segnaposto numero diapositiva 1"/>
          <p:cNvSpPr>
            <a:spLocks noGrp="1"/>
          </p:cNvSpPr>
          <p:nvPr>
            <p:ph type="sldNum" sz="quarter" idx="12"/>
          </p:nvPr>
        </p:nvSpPr>
        <p:spPr/>
        <p:txBody>
          <a:bodyPr/>
          <a:lstStyle/>
          <a:p>
            <a:fld id="{4124BC67-5830-4198-8630-15B6EA1C37DE}" type="slidenum">
              <a:rPr lang="en-US" smtClean="0">
                <a:solidFill>
                  <a:schemeClr val="tx1"/>
                </a:solidFill>
              </a:rPr>
              <a:pPr/>
              <a:t>18</a:t>
            </a:fld>
            <a:endParaRPr lang="en-US" dirty="0">
              <a:solidFill>
                <a:schemeClr val="tx1"/>
              </a:solidFill>
            </a:endParaRPr>
          </a:p>
        </p:txBody>
      </p:sp>
      <p:sp>
        <p:nvSpPr>
          <p:cNvPr id="13" name="CasellaDiTesto 12"/>
          <p:cNvSpPr txBox="1"/>
          <p:nvPr/>
        </p:nvSpPr>
        <p:spPr>
          <a:xfrm>
            <a:off x="0" y="0"/>
            <a:ext cx="5108963" cy="954107"/>
          </a:xfrm>
          <a:prstGeom prst="rect">
            <a:avLst/>
          </a:prstGeom>
          <a:noFill/>
        </p:spPr>
        <p:txBody>
          <a:bodyPr wrap="none" rtlCol="0">
            <a:spAutoFit/>
          </a:bodyPr>
          <a:lstStyle/>
          <a:p>
            <a:r>
              <a:rPr lang="en-US" sz="2800" dirty="0" smtClean="0">
                <a:solidFill>
                  <a:srgbClr val="000090"/>
                </a:solidFill>
              </a:rPr>
              <a:t>Understanding of the DC anomaly</a:t>
            </a:r>
          </a:p>
          <a:p>
            <a:endParaRPr lang="en-US" sz="2800" dirty="0" smtClean="0">
              <a:solidFill>
                <a:srgbClr val="000090"/>
              </a:solidFill>
            </a:endParaRPr>
          </a:p>
        </p:txBody>
      </p:sp>
      <p:sp>
        <p:nvSpPr>
          <p:cNvPr id="14" name="CasellaDiTesto 13"/>
          <p:cNvSpPr txBox="1"/>
          <p:nvPr/>
        </p:nvSpPr>
        <p:spPr>
          <a:xfrm>
            <a:off x="35496" y="620688"/>
            <a:ext cx="9143144" cy="369332"/>
          </a:xfrm>
          <a:prstGeom prst="rect">
            <a:avLst/>
          </a:prstGeom>
          <a:noFill/>
        </p:spPr>
        <p:txBody>
          <a:bodyPr wrap="none" rtlCol="0">
            <a:spAutoFit/>
          </a:bodyPr>
          <a:lstStyle/>
          <a:p>
            <a:r>
              <a:rPr lang="en-US" dirty="0" smtClean="0"/>
              <a:t>As shown in the plot the DC of the PROBE does not change when the UUT is powered up/down </a:t>
            </a:r>
            <a:endParaRPr lang="en-US" dirty="0">
              <a:solidFill>
                <a:srgbClr val="FF0000"/>
              </a:solidFill>
            </a:endParaRPr>
          </a:p>
        </p:txBody>
      </p:sp>
      <p:sp>
        <p:nvSpPr>
          <p:cNvPr id="15" name="CasellaDiTesto 14"/>
          <p:cNvSpPr txBox="1"/>
          <p:nvPr/>
        </p:nvSpPr>
        <p:spPr>
          <a:xfrm>
            <a:off x="3074456" y="6596390"/>
            <a:ext cx="3134191" cy="261610"/>
          </a:xfrm>
          <a:prstGeom prst="rect">
            <a:avLst/>
          </a:prstGeom>
          <a:noFill/>
        </p:spPr>
        <p:txBody>
          <a:bodyPr wrap="none" rtlCol="0">
            <a:spAutoFit/>
          </a:bodyPr>
          <a:lstStyle/>
          <a:p>
            <a:r>
              <a:rPr lang="it-IT" sz="1100" dirty="0" smtClean="0"/>
              <a:t>KM3NeT – IT Meeting – Catania 28 Novembre 2014</a:t>
            </a:r>
            <a:endParaRPr lang="it-IT" sz="1100" dirty="0"/>
          </a:p>
        </p:txBody>
      </p:sp>
      <p:sp>
        <p:nvSpPr>
          <p:cNvPr id="16" name="CasellaDiTesto 15"/>
          <p:cNvSpPr txBox="1"/>
          <p:nvPr/>
        </p:nvSpPr>
        <p:spPr>
          <a:xfrm>
            <a:off x="23256" y="6386943"/>
            <a:ext cx="1669047" cy="430887"/>
          </a:xfrm>
          <a:prstGeom prst="rect">
            <a:avLst/>
          </a:prstGeom>
          <a:noFill/>
        </p:spPr>
        <p:txBody>
          <a:bodyPr wrap="none" rtlCol="0">
            <a:spAutoFit/>
          </a:bodyPr>
          <a:lstStyle/>
          <a:p>
            <a:r>
              <a:rPr lang="it-IT" sz="1100" dirty="0" smtClean="0">
                <a:solidFill>
                  <a:srgbClr val="00005A"/>
                </a:solidFill>
              </a:rPr>
              <a:t>Carlos Maximiliano Mollo</a:t>
            </a:r>
          </a:p>
          <a:p>
            <a:r>
              <a:rPr lang="it-IT" sz="1100" dirty="0" smtClean="0">
                <a:solidFill>
                  <a:srgbClr val="00005A"/>
                </a:solidFill>
              </a:rPr>
              <a:t> INFN (</a:t>
            </a:r>
            <a:r>
              <a:rPr lang="it-IT" sz="1100" dirty="0" err="1" smtClean="0">
                <a:solidFill>
                  <a:srgbClr val="00005A"/>
                </a:solidFill>
              </a:rPr>
              <a:t>Naples</a:t>
            </a:r>
            <a:r>
              <a:rPr lang="it-IT" sz="1100" dirty="0" smtClean="0">
                <a:solidFill>
                  <a:srgbClr val="00005A"/>
                </a:solidFill>
              </a:rPr>
              <a:t>)</a:t>
            </a:r>
            <a:endParaRPr lang="it-IT" sz="1100" dirty="0">
              <a:solidFill>
                <a:srgbClr val="00005A"/>
              </a:solidFill>
            </a:endParaRPr>
          </a:p>
        </p:txBody>
      </p:sp>
    </p:spTree>
    <p:extLst>
      <p:ext uri="{BB962C8B-B14F-4D97-AF65-F5344CB8AC3E}">
        <p14:creationId xmlns:p14="http://schemas.microsoft.com/office/powerpoint/2010/main" val="246931546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coat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2938" y="2564904"/>
            <a:ext cx="3992848" cy="2994636"/>
          </a:xfrm>
          <a:prstGeom prst="rect">
            <a:avLst/>
          </a:prstGeom>
        </p:spPr>
      </p:pic>
      <p:pic>
        <p:nvPicPr>
          <p:cNvPr id="5" name="Immagine 4" descr="nocoat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2564904"/>
            <a:ext cx="3964511" cy="2973384"/>
          </a:xfrm>
          <a:prstGeom prst="rect">
            <a:avLst/>
          </a:prstGeom>
        </p:spPr>
      </p:pic>
      <p:sp>
        <p:nvSpPr>
          <p:cNvPr id="2" name="Segnaposto numero diapositiva 1"/>
          <p:cNvSpPr>
            <a:spLocks noGrp="1"/>
          </p:cNvSpPr>
          <p:nvPr>
            <p:ph type="sldNum" sz="quarter" idx="12"/>
          </p:nvPr>
        </p:nvSpPr>
        <p:spPr/>
        <p:txBody>
          <a:bodyPr/>
          <a:lstStyle/>
          <a:p>
            <a:fld id="{4124BC67-5830-4198-8630-15B6EA1C37DE}" type="slidenum">
              <a:rPr lang="en-GB" smtClean="0">
                <a:solidFill>
                  <a:schemeClr val="tx1"/>
                </a:solidFill>
              </a:rPr>
              <a:pPr/>
              <a:t>19</a:t>
            </a:fld>
            <a:endParaRPr lang="en-GB" dirty="0">
              <a:solidFill>
                <a:schemeClr val="tx1"/>
              </a:solidFill>
            </a:endParaRPr>
          </a:p>
        </p:txBody>
      </p:sp>
      <p:sp>
        <p:nvSpPr>
          <p:cNvPr id="3" name="CasellaDiTesto 2"/>
          <p:cNvSpPr txBox="1"/>
          <p:nvPr/>
        </p:nvSpPr>
        <p:spPr>
          <a:xfrm>
            <a:off x="183583" y="1066324"/>
            <a:ext cx="4248472" cy="1200329"/>
          </a:xfrm>
          <a:prstGeom prst="rect">
            <a:avLst/>
          </a:prstGeom>
          <a:noFill/>
        </p:spPr>
        <p:txBody>
          <a:bodyPr wrap="square" rtlCol="0">
            <a:spAutoFit/>
          </a:bodyPr>
          <a:lstStyle/>
          <a:p>
            <a:r>
              <a:rPr lang="en-GB" dirty="0" smtClean="0"/>
              <a:t>Since the holder could not perfectly stick to the PMT glass surface, there could be air gaps with distances below 0.2 mm where electrical discharges occur.</a:t>
            </a:r>
            <a:endParaRPr lang="en-GB" dirty="0"/>
          </a:p>
        </p:txBody>
      </p:sp>
      <p:sp>
        <p:nvSpPr>
          <p:cNvPr id="6" name="CasellaDiTesto 5"/>
          <p:cNvSpPr txBox="1"/>
          <p:nvPr/>
        </p:nvSpPr>
        <p:spPr>
          <a:xfrm>
            <a:off x="4860032" y="1087576"/>
            <a:ext cx="4032448" cy="1200329"/>
          </a:xfrm>
          <a:prstGeom prst="rect">
            <a:avLst/>
          </a:prstGeom>
          <a:noFill/>
        </p:spPr>
        <p:txBody>
          <a:bodyPr wrap="square" rtlCol="0">
            <a:spAutoFit/>
          </a:bodyPr>
          <a:lstStyle/>
          <a:p>
            <a:r>
              <a:rPr lang="en-GB" dirty="0" smtClean="0"/>
              <a:t>In the case of good insulating material covering the glass tube the external surface of the coating is at 0V. Therefore, electrical discharges cannot occur. </a:t>
            </a:r>
            <a:endParaRPr lang="en-GB" dirty="0"/>
          </a:p>
        </p:txBody>
      </p:sp>
      <p:sp>
        <p:nvSpPr>
          <p:cNvPr id="8" name="CasellaDiTesto 7"/>
          <p:cNvSpPr txBox="1"/>
          <p:nvPr/>
        </p:nvSpPr>
        <p:spPr>
          <a:xfrm>
            <a:off x="0" y="0"/>
            <a:ext cx="5108963" cy="954107"/>
          </a:xfrm>
          <a:prstGeom prst="rect">
            <a:avLst/>
          </a:prstGeom>
          <a:noFill/>
        </p:spPr>
        <p:txBody>
          <a:bodyPr wrap="none" rtlCol="0">
            <a:spAutoFit/>
          </a:bodyPr>
          <a:lstStyle/>
          <a:p>
            <a:r>
              <a:rPr lang="en-GB" sz="2800" dirty="0" smtClean="0">
                <a:solidFill>
                  <a:srgbClr val="000090"/>
                </a:solidFill>
              </a:rPr>
              <a:t>Understanding of the DC anomaly</a:t>
            </a:r>
          </a:p>
          <a:p>
            <a:endParaRPr lang="en-GB" sz="2800" dirty="0" smtClean="0">
              <a:solidFill>
                <a:srgbClr val="000090"/>
              </a:solidFill>
            </a:endParaRPr>
          </a:p>
        </p:txBody>
      </p:sp>
      <p:sp>
        <p:nvSpPr>
          <p:cNvPr id="9" name="CasellaDiTesto 8"/>
          <p:cNvSpPr txBox="1"/>
          <p:nvPr/>
        </p:nvSpPr>
        <p:spPr>
          <a:xfrm>
            <a:off x="395536" y="5013176"/>
            <a:ext cx="8748464" cy="646331"/>
          </a:xfrm>
          <a:prstGeom prst="rect">
            <a:avLst/>
          </a:prstGeom>
          <a:noFill/>
        </p:spPr>
        <p:txBody>
          <a:bodyPr wrap="square" rtlCol="0">
            <a:spAutoFit/>
          </a:bodyPr>
          <a:lstStyle/>
          <a:p>
            <a:r>
              <a:rPr lang="en-GB" dirty="0" smtClean="0"/>
              <a:t>The higher the negative HV the most evident the effect! As shown in the last meeting</a:t>
            </a:r>
          </a:p>
          <a:p>
            <a:r>
              <a:rPr lang="en-GB" dirty="0"/>
              <a:t>a</a:t>
            </a:r>
            <a:r>
              <a:rPr lang="en-GB" dirty="0" smtClean="0"/>
              <a:t>t Leiden.</a:t>
            </a:r>
            <a:endParaRPr lang="en-GB" dirty="0"/>
          </a:p>
        </p:txBody>
      </p:sp>
      <p:sp>
        <p:nvSpPr>
          <p:cNvPr id="10" name="CasellaDiTesto 9"/>
          <p:cNvSpPr txBox="1"/>
          <p:nvPr/>
        </p:nvSpPr>
        <p:spPr>
          <a:xfrm>
            <a:off x="1619672" y="5589240"/>
            <a:ext cx="5976665" cy="646331"/>
          </a:xfrm>
          <a:prstGeom prst="rect">
            <a:avLst/>
          </a:prstGeom>
          <a:noFill/>
        </p:spPr>
        <p:txBody>
          <a:bodyPr wrap="square" rtlCol="0">
            <a:spAutoFit/>
          </a:bodyPr>
          <a:lstStyle/>
          <a:p>
            <a:r>
              <a:rPr lang="en-GB" dirty="0" smtClean="0">
                <a:solidFill>
                  <a:srgbClr val="FF0000"/>
                </a:solidFill>
              </a:rPr>
              <a:t>A good insulation material in perfect contact with the PMT surface avoid the effect. </a:t>
            </a:r>
            <a:endParaRPr lang="en-GB" dirty="0">
              <a:solidFill>
                <a:srgbClr val="FF0000"/>
              </a:solidFill>
            </a:endParaRPr>
          </a:p>
        </p:txBody>
      </p:sp>
      <p:sp>
        <p:nvSpPr>
          <p:cNvPr id="11" name="CasellaDiTesto 10"/>
          <p:cNvSpPr txBox="1"/>
          <p:nvPr/>
        </p:nvSpPr>
        <p:spPr>
          <a:xfrm>
            <a:off x="3074456" y="6596390"/>
            <a:ext cx="3134191" cy="261610"/>
          </a:xfrm>
          <a:prstGeom prst="rect">
            <a:avLst/>
          </a:prstGeom>
          <a:noFill/>
        </p:spPr>
        <p:txBody>
          <a:bodyPr wrap="none" rtlCol="0">
            <a:spAutoFit/>
          </a:bodyPr>
          <a:lstStyle/>
          <a:p>
            <a:r>
              <a:rPr lang="it-IT" sz="1100" dirty="0" smtClean="0"/>
              <a:t>KM3NeT – IT Meeting – Catania 28 Novembre 2014</a:t>
            </a:r>
            <a:endParaRPr lang="it-IT" sz="1100" dirty="0"/>
          </a:p>
        </p:txBody>
      </p:sp>
      <p:sp>
        <p:nvSpPr>
          <p:cNvPr id="12" name="CasellaDiTesto 11"/>
          <p:cNvSpPr txBox="1"/>
          <p:nvPr/>
        </p:nvSpPr>
        <p:spPr>
          <a:xfrm>
            <a:off x="23256" y="6386943"/>
            <a:ext cx="1669047" cy="430887"/>
          </a:xfrm>
          <a:prstGeom prst="rect">
            <a:avLst/>
          </a:prstGeom>
          <a:noFill/>
        </p:spPr>
        <p:txBody>
          <a:bodyPr wrap="none" rtlCol="0">
            <a:spAutoFit/>
          </a:bodyPr>
          <a:lstStyle/>
          <a:p>
            <a:r>
              <a:rPr lang="it-IT" sz="1100" dirty="0" smtClean="0">
                <a:solidFill>
                  <a:srgbClr val="00005A"/>
                </a:solidFill>
              </a:rPr>
              <a:t>Carlos Maximiliano Mollo</a:t>
            </a:r>
          </a:p>
          <a:p>
            <a:r>
              <a:rPr lang="it-IT" sz="1100" dirty="0" smtClean="0">
                <a:solidFill>
                  <a:srgbClr val="00005A"/>
                </a:solidFill>
              </a:rPr>
              <a:t> INFN (</a:t>
            </a:r>
            <a:r>
              <a:rPr lang="it-IT" sz="1100" dirty="0" err="1" smtClean="0">
                <a:solidFill>
                  <a:srgbClr val="00005A"/>
                </a:solidFill>
              </a:rPr>
              <a:t>Naples</a:t>
            </a:r>
            <a:r>
              <a:rPr lang="it-IT" sz="1100" dirty="0" smtClean="0">
                <a:solidFill>
                  <a:srgbClr val="00005A"/>
                </a:solidFill>
              </a:rPr>
              <a:t>)</a:t>
            </a:r>
            <a:endParaRPr lang="it-IT" sz="1100" dirty="0">
              <a:solidFill>
                <a:srgbClr val="00005A"/>
              </a:solidFill>
            </a:endParaRPr>
          </a:p>
        </p:txBody>
      </p:sp>
    </p:spTree>
    <p:extLst>
      <p:ext uri="{BB962C8B-B14F-4D97-AF65-F5344CB8AC3E}">
        <p14:creationId xmlns:p14="http://schemas.microsoft.com/office/powerpoint/2010/main" val="320235164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4124BC67-5830-4198-8630-15B6EA1C37DE}" type="slidenum">
              <a:rPr lang="en-GB" smtClean="0">
                <a:solidFill>
                  <a:schemeClr val="tx1"/>
                </a:solidFill>
              </a:rPr>
              <a:pPr/>
              <a:t>2</a:t>
            </a:fld>
            <a:endParaRPr lang="en-GB" dirty="0">
              <a:solidFill>
                <a:schemeClr val="tx1"/>
              </a:solidFill>
            </a:endParaRPr>
          </a:p>
        </p:txBody>
      </p:sp>
      <p:sp>
        <p:nvSpPr>
          <p:cNvPr id="5" name="CasellaDiTesto 4"/>
          <p:cNvSpPr txBox="1"/>
          <p:nvPr/>
        </p:nvSpPr>
        <p:spPr>
          <a:xfrm>
            <a:off x="3347864" y="116632"/>
            <a:ext cx="2056823" cy="954107"/>
          </a:xfrm>
          <a:prstGeom prst="rect">
            <a:avLst/>
          </a:prstGeom>
          <a:noFill/>
        </p:spPr>
        <p:txBody>
          <a:bodyPr wrap="none" rtlCol="0">
            <a:spAutoFit/>
          </a:bodyPr>
          <a:lstStyle/>
          <a:p>
            <a:r>
              <a:rPr lang="en-GB" sz="2800" dirty="0" err="1" smtClean="0">
                <a:solidFill>
                  <a:srgbClr val="000090"/>
                </a:solidFill>
              </a:rPr>
              <a:t>Introduzione</a:t>
            </a:r>
            <a:endParaRPr lang="en-GB" sz="2800" dirty="0" smtClean="0">
              <a:solidFill>
                <a:srgbClr val="000090"/>
              </a:solidFill>
            </a:endParaRPr>
          </a:p>
          <a:p>
            <a:endParaRPr lang="en-GB" sz="2800" dirty="0" smtClean="0">
              <a:solidFill>
                <a:srgbClr val="000090"/>
              </a:solidFill>
            </a:endParaRPr>
          </a:p>
        </p:txBody>
      </p:sp>
      <p:sp>
        <p:nvSpPr>
          <p:cNvPr id="3" name="CasellaDiTesto 2"/>
          <p:cNvSpPr txBox="1"/>
          <p:nvPr/>
        </p:nvSpPr>
        <p:spPr>
          <a:xfrm>
            <a:off x="802032" y="2055520"/>
            <a:ext cx="6391493" cy="2215991"/>
          </a:xfrm>
          <a:prstGeom prst="rect">
            <a:avLst/>
          </a:prstGeom>
          <a:noFill/>
        </p:spPr>
        <p:txBody>
          <a:bodyPr wrap="none" rtlCol="0">
            <a:spAutoFit/>
          </a:bodyPr>
          <a:lstStyle/>
          <a:p>
            <a:pPr marL="285750" indent="-285750">
              <a:buFont typeface="Arial"/>
              <a:buChar char="•"/>
            </a:pPr>
            <a:r>
              <a:rPr lang="it-IT" sz="2000" dirty="0" smtClean="0"/>
              <a:t>Integrazione PMT e </a:t>
            </a:r>
            <a:r>
              <a:rPr lang="it-IT" sz="2000" dirty="0" err="1" smtClean="0"/>
              <a:t>BaseBoard</a:t>
            </a:r>
            <a:r>
              <a:rPr lang="it-IT" sz="2000" dirty="0" smtClean="0"/>
              <a:t> e prime misure</a:t>
            </a:r>
          </a:p>
          <a:p>
            <a:pPr marL="285750" indent="-285750">
              <a:buFont typeface="Arial"/>
              <a:buChar char="•"/>
            </a:pPr>
            <a:r>
              <a:rPr lang="it-IT" sz="2000" dirty="0" smtClean="0"/>
              <a:t>Studio sull’andamento anomalo dei dark </a:t>
            </a:r>
            <a:r>
              <a:rPr lang="it-IT" sz="2000" dirty="0" err="1" smtClean="0"/>
              <a:t>counts</a:t>
            </a:r>
            <a:endParaRPr lang="it-IT" sz="2000" dirty="0" smtClean="0"/>
          </a:p>
          <a:p>
            <a:pPr marL="285750" indent="-285750">
              <a:buFont typeface="Arial"/>
              <a:buChar char="•"/>
            </a:pPr>
            <a:r>
              <a:rPr lang="it-IT" sz="2000" dirty="0" smtClean="0"/>
              <a:t>Procedura di </a:t>
            </a:r>
            <a:r>
              <a:rPr lang="it-IT" sz="2000" dirty="0" err="1" smtClean="0"/>
              <a:t>coating</a:t>
            </a:r>
            <a:endParaRPr lang="it-IT" sz="2000" dirty="0" smtClean="0"/>
          </a:p>
          <a:p>
            <a:pPr marL="285750" indent="-285750">
              <a:buFont typeface="Arial"/>
              <a:buChar char="•"/>
            </a:pPr>
            <a:r>
              <a:rPr lang="it-IT" sz="2000" dirty="0" smtClean="0"/>
              <a:t>Progettazione della stazione di test per i PMT di KM3NeT</a:t>
            </a:r>
          </a:p>
          <a:p>
            <a:pPr marL="285750" indent="-285750">
              <a:buFont typeface="Arial"/>
              <a:buChar char="•"/>
            </a:pPr>
            <a:r>
              <a:rPr lang="it-IT" sz="2000" dirty="0" smtClean="0"/>
              <a:t>Lavorazioni meccaniche</a:t>
            </a:r>
          </a:p>
          <a:p>
            <a:pPr marL="285750" indent="-285750">
              <a:buFont typeface="Arial"/>
              <a:buChar char="•"/>
            </a:pPr>
            <a:r>
              <a:rPr lang="it-IT" sz="2000" dirty="0" smtClean="0"/>
              <a:t>Elettronica e test</a:t>
            </a:r>
          </a:p>
          <a:p>
            <a:endParaRPr lang="it-IT" dirty="0"/>
          </a:p>
        </p:txBody>
      </p:sp>
      <p:sp>
        <p:nvSpPr>
          <p:cNvPr id="18" name="CasellaDiTesto 17"/>
          <p:cNvSpPr txBox="1"/>
          <p:nvPr/>
        </p:nvSpPr>
        <p:spPr>
          <a:xfrm>
            <a:off x="3074456" y="6596390"/>
            <a:ext cx="3134191" cy="261610"/>
          </a:xfrm>
          <a:prstGeom prst="rect">
            <a:avLst/>
          </a:prstGeom>
          <a:noFill/>
        </p:spPr>
        <p:txBody>
          <a:bodyPr wrap="none" rtlCol="0">
            <a:spAutoFit/>
          </a:bodyPr>
          <a:lstStyle/>
          <a:p>
            <a:r>
              <a:rPr lang="it-IT" sz="1100" dirty="0" smtClean="0"/>
              <a:t>KM3NeT – IT Meeting – Catania 28 Novembre 2014</a:t>
            </a:r>
            <a:endParaRPr lang="it-IT" sz="1100" dirty="0"/>
          </a:p>
        </p:txBody>
      </p:sp>
      <p:sp>
        <p:nvSpPr>
          <p:cNvPr id="19" name="CasellaDiTesto 18"/>
          <p:cNvSpPr txBox="1"/>
          <p:nvPr/>
        </p:nvSpPr>
        <p:spPr>
          <a:xfrm>
            <a:off x="23256" y="6386943"/>
            <a:ext cx="1669047" cy="430887"/>
          </a:xfrm>
          <a:prstGeom prst="rect">
            <a:avLst/>
          </a:prstGeom>
          <a:noFill/>
        </p:spPr>
        <p:txBody>
          <a:bodyPr wrap="none" rtlCol="0">
            <a:spAutoFit/>
          </a:bodyPr>
          <a:lstStyle/>
          <a:p>
            <a:r>
              <a:rPr lang="it-IT" sz="1100" dirty="0" smtClean="0">
                <a:solidFill>
                  <a:srgbClr val="00005A"/>
                </a:solidFill>
              </a:rPr>
              <a:t>Carlos Maximiliano Mollo</a:t>
            </a:r>
          </a:p>
          <a:p>
            <a:r>
              <a:rPr lang="it-IT" sz="1100" dirty="0" smtClean="0">
                <a:solidFill>
                  <a:srgbClr val="00005A"/>
                </a:solidFill>
              </a:rPr>
              <a:t> INFN (</a:t>
            </a:r>
            <a:r>
              <a:rPr lang="it-IT" sz="1100" dirty="0" err="1" smtClean="0">
                <a:solidFill>
                  <a:srgbClr val="00005A"/>
                </a:solidFill>
              </a:rPr>
              <a:t>Naples</a:t>
            </a:r>
            <a:r>
              <a:rPr lang="it-IT" sz="1100" dirty="0" smtClean="0">
                <a:solidFill>
                  <a:srgbClr val="00005A"/>
                </a:solidFill>
              </a:rPr>
              <a:t>)</a:t>
            </a:r>
            <a:endParaRPr lang="it-IT" sz="1100" dirty="0">
              <a:solidFill>
                <a:srgbClr val="00005A"/>
              </a:solidFill>
            </a:endParaRPr>
          </a:p>
        </p:txBody>
      </p:sp>
    </p:spTree>
    <p:extLst>
      <p:ext uri="{BB962C8B-B14F-4D97-AF65-F5344CB8AC3E}">
        <p14:creationId xmlns:p14="http://schemas.microsoft.com/office/powerpoint/2010/main" val="384107465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800" dirty="0" smtClean="0">
                <a:solidFill>
                  <a:srgbClr val="000090"/>
                </a:solidFill>
              </a:rPr>
              <a:t>Prova definitiva sull’origine dell’andamento anomalo dei dark </a:t>
            </a:r>
            <a:r>
              <a:rPr lang="it-IT" sz="2800" dirty="0" err="1" smtClean="0">
                <a:solidFill>
                  <a:srgbClr val="000090"/>
                </a:solidFill>
              </a:rPr>
              <a:t>counts</a:t>
            </a:r>
            <a:endParaRPr lang="it-IT" sz="2800" dirty="0">
              <a:solidFill>
                <a:srgbClr val="000090"/>
              </a:solidFill>
            </a:endParaRPr>
          </a:p>
        </p:txBody>
      </p:sp>
      <p:pic>
        <p:nvPicPr>
          <p:cNvPr id="4" name="Immagine 3" descr="Macintosh HD:Users:carlosmaximilianomollo:Downloads:IMG_0263.JPG"/>
          <p:cNvPicPr/>
          <p:nvPr/>
        </p:nvPicPr>
        <p:blipFill>
          <a:blip r:embed="rId2">
            <a:extLst>
              <a:ext uri="{28A0092B-C50C-407E-A947-70E740481C1C}">
                <a14:useLocalDpi xmlns:a14="http://schemas.microsoft.com/office/drawing/2010/main" val="0"/>
              </a:ext>
            </a:extLst>
          </a:blip>
          <a:srcRect/>
          <a:stretch>
            <a:fillRect/>
          </a:stretch>
        </p:blipFill>
        <p:spPr bwMode="auto">
          <a:xfrm>
            <a:off x="256857" y="1723224"/>
            <a:ext cx="3884930" cy="2910205"/>
          </a:xfrm>
          <a:prstGeom prst="rect">
            <a:avLst/>
          </a:prstGeom>
          <a:noFill/>
          <a:ln>
            <a:noFill/>
          </a:ln>
        </p:spPr>
      </p:pic>
      <p:sp>
        <p:nvSpPr>
          <p:cNvPr id="5" name="CasellaDiTesto 4"/>
          <p:cNvSpPr txBox="1"/>
          <p:nvPr/>
        </p:nvSpPr>
        <p:spPr>
          <a:xfrm>
            <a:off x="4361049" y="1773359"/>
            <a:ext cx="4692435" cy="2585323"/>
          </a:xfrm>
          <a:prstGeom prst="rect">
            <a:avLst/>
          </a:prstGeom>
          <a:noFill/>
        </p:spPr>
        <p:txBody>
          <a:bodyPr wrap="none" rtlCol="0">
            <a:spAutoFit/>
          </a:bodyPr>
          <a:lstStyle/>
          <a:p>
            <a:r>
              <a:rPr lang="en-GB" dirty="0"/>
              <a:t> </a:t>
            </a:r>
            <a:endParaRPr lang="it-IT" dirty="0"/>
          </a:p>
          <a:p>
            <a:r>
              <a:rPr lang="en-GB" dirty="0"/>
              <a:t>PMT </a:t>
            </a:r>
            <a:r>
              <a:rPr lang="en-GB" dirty="0" smtClean="0"/>
              <a:t>ZB7789</a:t>
            </a:r>
          </a:p>
          <a:p>
            <a:r>
              <a:rPr lang="en-GB" dirty="0" err="1" smtClean="0"/>
              <a:t>Nessun</a:t>
            </a:r>
            <a:r>
              <a:rPr lang="en-GB" dirty="0"/>
              <a:t> </a:t>
            </a:r>
            <a:r>
              <a:rPr lang="en-GB" dirty="0" err="1" smtClean="0"/>
              <a:t>isolamento</a:t>
            </a:r>
            <a:r>
              <a:rPr lang="en-GB" dirty="0" smtClean="0"/>
              <a:t> </a:t>
            </a:r>
            <a:r>
              <a:rPr lang="en-GB" dirty="0" err="1" smtClean="0"/>
              <a:t>elettrico</a:t>
            </a:r>
            <a:r>
              <a:rPr lang="en-GB" dirty="0" smtClean="0"/>
              <a:t> </a:t>
            </a:r>
            <a:r>
              <a:rPr lang="en-GB" dirty="0" err="1" smtClean="0"/>
              <a:t>fra</a:t>
            </a:r>
            <a:r>
              <a:rPr lang="en-GB" dirty="0" smtClean="0"/>
              <a:t> </a:t>
            </a:r>
            <a:r>
              <a:rPr lang="en-GB" dirty="0" err="1" smtClean="0"/>
              <a:t>supporto</a:t>
            </a:r>
            <a:r>
              <a:rPr lang="en-GB" dirty="0" smtClean="0"/>
              <a:t> e </a:t>
            </a:r>
          </a:p>
          <a:p>
            <a:r>
              <a:rPr lang="en-GB" dirty="0" err="1" smtClean="0"/>
              <a:t>Fotomoltiplicatore</a:t>
            </a:r>
            <a:endParaRPr lang="en-GB" dirty="0" smtClean="0"/>
          </a:p>
          <a:p>
            <a:endParaRPr lang="it-IT" dirty="0"/>
          </a:p>
          <a:p>
            <a:r>
              <a:rPr lang="en-GB" dirty="0" err="1" smtClean="0"/>
              <a:t>Flusso</a:t>
            </a:r>
            <a:r>
              <a:rPr lang="en-GB" dirty="0" smtClean="0"/>
              <a:t> di SF6  </a:t>
            </a:r>
            <a:r>
              <a:rPr lang="en-GB" dirty="0"/>
              <a:t>(pressure 2 bar</a:t>
            </a:r>
            <a:r>
              <a:rPr lang="en-GB" dirty="0" smtClean="0"/>
              <a:t>) in </a:t>
            </a:r>
            <a:r>
              <a:rPr lang="en-GB" dirty="0" err="1" smtClean="0"/>
              <a:t>corrispondenza</a:t>
            </a:r>
            <a:r>
              <a:rPr lang="en-GB" dirty="0" smtClean="0"/>
              <a:t> </a:t>
            </a:r>
          </a:p>
          <a:p>
            <a:r>
              <a:rPr lang="en-GB" dirty="0" smtClean="0"/>
              <a:t>Del </a:t>
            </a:r>
            <a:r>
              <a:rPr lang="en-GB" dirty="0" err="1" smtClean="0"/>
              <a:t>punto</a:t>
            </a:r>
            <a:r>
              <a:rPr lang="en-GB" dirty="0" smtClean="0"/>
              <a:t> di </a:t>
            </a:r>
            <a:r>
              <a:rPr lang="en-GB" dirty="0" err="1" smtClean="0"/>
              <a:t>contatto</a:t>
            </a:r>
            <a:r>
              <a:rPr lang="en-GB" dirty="0" smtClean="0"/>
              <a:t> </a:t>
            </a:r>
            <a:r>
              <a:rPr lang="en-GB" dirty="0" err="1" smtClean="0"/>
              <a:t>fra</a:t>
            </a:r>
            <a:r>
              <a:rPr lang="en-GB" dirty="0" smtClean="0"/>
              <a:t> </a:t>
            </a:r>
            <a:r>
              <a:rPr lang="en-GB" dirty="0" err="1" smtClean="0"/>
              <a:t>fotomoltiplicatore</a:t>
            </a:r>
            <a:r>
              <a:rPr lang="en-GB" dirty="0" smtClean="0"/>
              <a:t> </a:t>
            </a:r>
          </a:p>
          <a:p>
            <a:r>
              <a:rPr lang="en-GB" dirty="0" smtClean="0"/>
              <a:t>e </a:t>
            </a:r>
            <a:r>
              <a:rPr lang="en-GB" dirty="0" err="1" smtClean="0"/>
              <a:t>supporto</a:t>
            </a:r>
            <a:endParaRPr lang="it-IT" dirty="0"/>
          </a:p>
          <a:p>
            <a:endParaRPr lang="it-IT" dirty="0"/>
          </a:p>
        </p:txBody>
      </p:sp>
      <p:sp>
        <p:nvSpPr>
          <p:cNvPr id="6" name="CasellaDiTesto 5"/>
          <p:cNvSpPr txBox="1"/>
          <p:nvPr/>
        </p:nvSpPr>
        <p:spPr>
          <a:xfrm>
            <a:off x="751905" y="5280848"/>
            <a:ext cx="7643213" cy="923330"/>
          </a:xfrm>
          <a:prstGeom prst="rect">
            <a:avLst/>
          </a:prstGeom>
          <a:noFill/>
        </p:spPr>
        <p:txBody>
          <a:bodyPr wrap="none" rtlCol="0">
            <a:spAutoFit/>
          </a:bodyPr>
          <a:lstStyle/>
          <a:p>
            <a:r>
              <a:rPr lang="it-IT" dirty="0" smtClean="0"/>
              <a:t>Se l’origine dell’andamento anomalo dei DC è data da micro scariche fra il vetro</a:t>
            </a:r>
          </a:p>
          <a:p>
            <a:r>
              <a:rPr lang="it-IT" dirty="0" smtClean="0"/>
              <a:t>Del PMT ed il supporto, la presenza di un gas fortemente elettronegativo come </a:t>
            </a:r>
          </a:p>
          <a:p>
            <a:r>
              <a:rPr lang="it-IT" dirty="0" smtClean="0"/>
              <a:t>L’SF6 dovrebbe </a:t>
            </a:r>
            <a:r>
              <a:rPr lang="it-IT" dirty="0" err="1" smtClean="0"/>
              <a:t>abbattare</a:t>
            </a:r>
            <a:r>
              <a:rPr lang="it-IT" dirty="0" smtClean="0"/>
              <a:t> i DC</a:t>
            </a:r>
            <a:endParaRPr lang="it-IT" dirty="0"/>
          </a:p>
        </p:txBody>
      </p:sp>
      <p:sp>
        <p:nvSpPr>
          <p:cNvPr id="7" name="CasellaDiTesto 6"/>
          <p:cNvSpPr txBox="1"/>
          <p:nvPr/>
        </p:nvSpPr>
        <p:spPr>
          <a:xfrm>
            <a:off x="3074456" y="6596390"/>
            <a:ext cx="3134191" cy="261610"/>
          </a:xfrm>
          <a:prstGeom prst="rect">
            <a:avLst/>
          </a:prstGeom>
          <a:noFill/>
        </p:spPr>
        <p:txBody>
          <a:bodyPr wrap="none" rtlCol="0">
            <a:spAutoFit/>
          </a:bodyPr>
          <a:lstStyle/>
          <a:p>
            <a:r>
              <a:rPr lang="it-IT" sz="1100" dirty="0" smtClean="0"/>
              <a:t>KM3NeT – IT Meeting – Catania 28 Novembre 2014</a:t>
            </a:r>
            <a:endParaRPr lang="it-IT" sz="1100" dirty="0"/>
          </a:p>
        </p:txBody>
      </p:sp>
      <p:sp>
        <p:nvSpPr>
          <p:cNvPr id="8" name="CasellaDiTesto 7"/>
          <p:cNvSpPr txBox="1"/>
          <p:nvPr/>
        </p:nvSpPr>
        <p:spPr>
          <a:xfrm>
            <a:off x="23256" y="6386943"/>
            <a:ext cx="1669047" cy="430887"/>
          </a:xfrm>
          <a:prstGeom prst="rect">
            <a:avLst/>
          </a:prstGeom>
          <a:noFill/>
        </p:spPr>
        <p:txBody>
          <a:bodyPr wrap="none" rtlCol="0">
            <a:spAutoFit/>
          </a:bodyPr>
          <a:lstStyle/>
          <a:p>
            <a:r>
              <a:rPr lang="it-IT" sz="1100" dirty="0" smtClean="0">
                <a:solidFill>
                  <a:srgbClr val="00005A"/>
                </a:solidFill>
              </a:rPr>
              <a:t>Carlos Maximiliano Mollo</a:t>
            </a:r>
          </a:p>
          <a:p>
            <a:r>
              <a:rPr lang="it-IT" sz="1100" dirty="0" smtClean="0">
                <a:solidFill>
                  <a:srgbClr val="00005A"/>
                </a:solidFill>
              </a:rPr>
              <a:t> INFN (</a:t>
            </a:r>
            <a:r>
              <a:rPr lang="it-IT" sz="1100" dirty="0" err="1" smtClean="0">
                <a:solidFill>
                  <a:srgbClr val="00005A"/>
                </a:solidFill>
              </a:rPr>
              <a:t>Naples</a:t>
            </a:r>
            <a:r>
              <a:rPr lang="it-IT" sz="1100" dirty="0" smtClean="0">
                <a:solidFill>
                  <a:srgbClr val="00005A"/>
                </a:solidFill>
              </a:rPr>
              <a:t>)</a:t>
            </a:r>
            <a:endParaRPr lang="it-IT" sz="1100" dirty="0">
              <a:solidFill>
                <a:srgbClr val="00005A"/>
              </a:solidFill>
            </a:endParaRPr>
          </a:p>
        </p:txBody>
      </p:sp>
    </p:spTree>
    <p:extLst>
      <p:ext uri="{BB962C8B-B14F-4D97-AF65-F5344CB8AC3E}">
        <p14:creationId xmlns:p14="http://schemas.microsoft.com/office/powerpoint/2010/main" val="396994664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800" dirty="0" smtClean="0">
                <a:solidFill>
                  <a:srgbClr val="000090"/>
                </a:solidFill>
              </a:rPr>
              <a:t>Prova definitiva sull’origine dell’andamento anomalo dei dark </a:t>
            </a:r>
            <a:r>
              <a:rPr lang="it-IT" sz="2800" dirty="0" err="1" smtClean="0">
                <a:solidFill>
                  <a:srgbClr val="000090"/>
                </a:solidFill>
              </a:rPr>
              <a:t>counts</a:t>
            </a:r>
            <a:endParaRPr lang="it-IT" sz="2800" dirty="0">
              <a:solidFill>
                <a:srgbClr val="000090"/>
              </a:solidFill>
            </a:endParaRPr>
          </a:p>
        </p:txBody>
      </p:sp>
      <p:sp>
        <p:nvSpPr>
          <p:cNvPr id="6" name="CasellaDiTesto 5"/>
          <p:cNvSpPr txBox="1"/>
          <p:nvPr/>
        </p:nvSpPr>
        <p:spPr>
          <a:xfrm>
            <a:off x="751905" y="5742513"/>
            <a:ext cx="7687171" cy="646331"/>
          </a:xfrm>
          <a:prstGeom prst="rect">
            <a:avLst/>
          </a:prstGeom>
          <a:noFill/>
        </p:spPr>
        <p:txBody>
          <a:bodyPr wrap="none" rtlCol="0">
            <a:spAutoFit/>
          </a:bodyPr>
          <a:lstStyle/>
          <a:p>
            <a:r>
              <a:rPr lang="it-IT" dirty="0" smtClean="0"/>
              <a:t>La presenza di SF6 altera i DC. L’unica spiegazione: Riduzione di scariche esterne</a:t>
            </a:r>
          </a:p>
          <a:p>
            <a:r>
              <a:rPr lang="it-IT" dirty="0"/>
              <a:t>a</a:t>
            </a:r>
            <a:r>
              <a:rPr lang="it-IT" dirty="0" smtClean="0"/>
              <a:t>l PMT.</a:t>
            </a:r>
            <a:endParaRPr lang="it-IT" dirty="0"/>
          </a:p>
        </p:txBody>
      </p:sp>
      <p:pic>
        <p:nvPicPr>
          <p:cNvPr id="7" name="Immagine 6" descr="Macintosh HD:Users:carlosmaximilianomollo:Desktop:Schermata 2014-10-15 alle 18.05.38.png"/>
          <p:cNvPicPr/>
          <p:nvPr/>
        </p:nvPicPr>
        <p:blipFill>
          <a:blip r:embed="rId2">
            <a:extLst>
              <a:ext uri="{28A0092B-C50C-407E-A947-70E740481C1C}">
                <a14:useLocalDpi xmlns:a14="http://schemas.microsoft.com/office/drawing/2010/main" val="0"/>
              </a:ext>
            </a:extLst>
          </a:blip>
          <a:srcRect/>
          <a:stretch>
            <a:fillRect/>
          </a:stretch>
        </p:blipFill>
        <p:spPr bwMode="auto">
          <a:xfrm>
            <a:off x="874925" y="1417638"/>
            <a:ext cx="7169467" cy="4230750"/>
          </a:xfrm>
          <a:prstGeom prst="rect">
            <a:avLst/>
          </a:prstGeom>
          <a:noFill/>
          <a:ln>
            <a:noFill/>
          </a:ln>
        </p:spPr>
      </p:pic>
      <p:sp>
        <p:nvSpPr>
          <p:cNvPr id="8" name="CasellaDiTesto 7"/>
          <p:cNvSpPr txBox="1"/>
          <p:nvPr/>
        </p:nvSpPr>
        <p:spPr>
          <a:xfrm>
            <a:off x="3074456" y="6596390"/>
            <a:ext cx="3134191" cy="261610"/>
          </a:xfrm>
          <a:prstGeom prst="rect">
            <a:avLst/>
          </a:prstGeom>
          <a:noFill/>
        </p:spPr>
        <p:txBody>
          <a:bodyPr wrap="none" rtlCol="0">
            <a:spAutoFit/>
          </a:bodyPr>
          <a:lstStyle/>
          <a:p>
            <a:r>
              <a:rPr lang="it-IT" sz="1100" dirty="0" smtClean="0"/>
              <a:t>KM3NeT – IT Meeting – Catania 28 Novembre 2014</a:t>
            </a:r>
            <a:endParaRPr lang="it-IT" sz="1100" dirty="0"/>
          </a:p>
        </p:txBody>
      </p:sp>
      <p:sp>
        <p:nvSpPr>
          <p:cNvPr id="9" name="CasellaDiTesto 8"/>
          <p:cNvSpPr txBox="1"/>
          <p:nvPr/>
        </p:nvSpPr>
        <p:spPr>
          <a:xfrm>
            <a:off x="23256" y="6386943"/>
            <a:ext cx="1669047" cy="430887"/>
          </a:xfrm>
          <a:prstGeom prst="rect">
            <a:avLst/>
          </a:prstGeom>
          <a:noFill/>
        </p:spPr>
        <p:txBody>
          <a:bodyPr wrap="none" rtlCol="0">
            <a:spAutoFit/>
          </a:bodyPr>
          <a:lstStyle/>
          <a:p>
            <a:r>
              <a:rPr lang="it-IT" sz="1100" dirty="0" smtClean="0">
                <a:solidFill>
                  <a:srgbClr val="00005A"/>
                </a:solidFill>
              </a:rPr>
              <a:t>Carlos Maximiliano Mollo</a:t>
            </a:r>
          </a:p>
          <a:p>
            <a:r>
              <a:rPr lang="it-IT" sz="1100" dirty="0" smtClean="0">
                <a:solidFill>
                  <a:srgbClr val="00005A"/>
                </a:solidFill>
              </a:rPr>
              <a:t> INFN (</a:t>
            </a:r>
            <a:r>
              <a:rPr lang="it-IT" sz="1100" dirty="0" err="1" smtClean="0">
                <a:solidFill>
                  <a:srgbClr val="00005A"/>
                </a:solidFill>
              </a:rPr>
              <a:t>Naples</a:t>
            </a:r>
            <a:r>
              <a:rPr lang="it-IT" sz="1100" dirty="0" smtClean="0">
                <a:solidFill>
                  <a:srgbClr val="00005A"/>
                </a:solidFill>
              </a:rPr>
              <a:t>)</a:t>
            </a:r>
            <a:endParaRPr lang="it-IT" sz="1100" dirty="0">
              <a:solidFill>
                <a:srgbClr val="00005A"/>
              </a:solidFill>
            </a:endParaRPr>
          </a:p>
        </p:txBody>
      </p:sp>
    </p:spTree>
    <p:extLst>
      <p:ext uri="{BB962C8B-B14F-4D97-AF65-F5344CB8AC3E}">
        <p14:creationId xmlns:p14="http://schemas.microsoft.com/office/powerpoint/2010/main" val="59083801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4124BC67-5830-4198-8630-15B6EA1C37DE}" type="slidenum">
              <a:rPr lang="it-IT" smtClean="0">
                <a:solidFill>
                  <a:schemeClr val="tx1"/>
                </a:solidFill>
              </a:rPr>
              <a:pPr/>
              <a:t>22</a:t>
            </a:fld>
            <a:endParaRPr lang="it-IT" dirty="0">
              <a:solidFill>
                <a:schemeClr val="tx1"/>
              </a:solidFill>
            </a:endParaRPr>
          </a:p>
        </p:txBody>
      </p:sp>
      <p:sp>
        <p:nvSpPr>
          <p:cNvPr id="5" name="CasellaDiTesto 4"/>
          <p:cNvSpPr txBox="1"/>
          <p:nvPr/>
        </p:nvSpPr>
        <p:spPr>
          <a:xfrm>
            <a:off x="0" y="0"/>
            <a:ext cx="7298442" cy="800219"/>
          </a:xfrm>
          <a:prstGeom prst="rect">
            <a:avLst/>
          </a:prstGeom>
          <a:noFill/>
        </p:spPr>
        <p:txBody>
          <a:bodyPr wrap="none" rtlCol="0">
            <a:spAutoFit/>
          </a:bodyPr>
          <a:lstStyle/>
          <a:p>
            <a:r>
              <a:rPr lang="it-IT" sz="2800" dirty="0">
                <a:solidFill>
                  <a:srgbClr val="000090"/>
                </a:solidFill>
              </a:rPr>
              <a:t>An innovative </a:t>
            </a:r>
            <a:r>
              <a:rPr lang="it-IT" sz="2800" dirty="0" err="1">
                <a:solidFill>
                  <a:srgbClr val="000090"/>
                </a:solidFill>
              </a:rPr>
              <a:t>method</a:t>
            </a:r>
            <a:r>
              <a:rPr lang="it-IT" sz="2800" dirty="0">
                <a:solidFill>
                  <a:srgbClr val="000090"/>
                </a:solidFill>
              </a:rPr>
              <a:t> to control the dark </a:t>
            </a:r>
            <a:r>
              <a:rPr lang="it-IT" sz="2800" dirty="0" err="1">
                <a:solidFill>
                  <a:srgbClr val="000090"/>
                </a:solidFill>
              </a:rPr>
              <a:t>counts</a:t>
            </a:r>
            <a:endParaRPr lang="it-IT" sz="2800" dirty="0">
              <a:solidFill>
                <a:srgbClr val="000090"/>
              </a:solidFill>
            </a:endParaRPr>
          </a:p>
          <a:p>
            <a:endParaRPr lang="it-IT" dirty="0">
              <a:solidFill>
                <a:srgbClr val="000090"/>
              </a:solidFill>
            </a:endParaRPr>
          </a:p>
        </p:txBody>
      </p:sp>
      <p:sp>
        <p:nvSpPr>
          <p:cNvPr id="3" name="CasellaDiTesto 2"/>
          <p:cNvSpPr txBox="1"/>
          <p:nvPr/>
        </p:nvSpPr>
        <p:spPr>
          <a:xfrm>
            <a:off x="1547664" y="764704"/>
            <a:ext cx="6148100" cy="369332"/>
          </a:xfrm>
          <a:prstGeom prst="rect">
            <a:avLst/>
          </a:prstGeom>
          <a:noFill/>
        </p:spPr>
        <p:txBody>
          <a:bodyPr wrap="none" rtlCol="0">
            <a:spAutoFit/>
          </a:bodyPr>
          <a:lstStyle/>
          <a:p>
            <a:r>
              <a:rPr lang="it-IT" dirty="0" smtClean="0"/>
              <a:t>THE LIQUID COATING CAN BE USED TO IMPROVE THE DC RATES</a:t>
            </a:r>
            <a:endParaRPr lang="it-IT" dirty="0"/>
          </a:p>
        </p:txBody>
      </p:sp>
      <p:pic>
        <p:nvPicPr>
          <p:cNvPr id="10" name="Immagine 9" descr="B:\Users\Carlos\Desktop\foto 3.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1844824"/>
            <a:ext cx="4104456" cy="3184773"/>
          </a:xfrm>
          <a:prstGeom prst="rect">
            <a:avLst/>
          </a:prstGeom>
          <a:noFill/>
          <a:ln>
            <a:noFill/>
          </a:ln>
        </p:spPr>
      </p:pic>
      <p:pic>
        <p:nvPicPr>
          <p:cNvPr id="11" name="Immagine 10" descr="B:\Users\Carlos\immagini\coating.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4008" y="1844824"/>
            <a:ext cx="4248472" cy="3168352"/>
          </a:xfrm>
          <a:prstGeom prst="rect">
            <a:avLst/>
          </a:prstGeom>
          <a:noFill/>
          <a:ln>
            <a:noFill/>
          </a:ln>
        </p:spPr>
      </p:pic>
      <p:sp>
        <p:nvSpPr>
          <p:cNvPr id="9" name="CasellaDiTesto 8"/>
          <p:cNvSpPr txBox="1"/>
          <p:nvPr/>
        </p:nvSpPr>
        <p:spPr>
          <a:xfrm>
            <a:off x="611560" y="4581128"/>
            <a:ext cx="1341871" cy="646331"/>
          </a:xfrm>
          <a:prstGeom prst="rect">
            <a:avLst/>
          </a:prstGeom>
          <a:noFill/>
        </p:spPr>
        <p:txBody>
          <a:bodyPr wrap="none" rtlCol="0">
            <a:spAutoFit/>
          </a:bodyPr>
          <a:lstStyle/>
          <a:p>
            <a:r>
              <a:rPr lang="it-IT" dirty="0" smtClean="0"/>
              <a:t>INSULATING </a:t>
            </a:r>
          </a:p>
          <a:p>
            <a:r>
              <a:rPr lang="it-IT" dirty="0" smtClean="0"/>
              <a:t>TAPE</a:t>
            </a:r>
            <a:endParaRPr lang="it-IT" dirty="0"/>
          </a:p>
        </p:txBody>
      </p:sp>
      <p:sp>
        <p:nvSpPr>
          <p:cNvPr id="13" name="CasellaDiTesto 12"/>
          <p:cNvSpPr txBox="1"/>
          <p:nvPr/>
        </p:nvSpPr>
        <p:spPr>
          <a:xfrm>
            <a:off x="2843808" y="4725144"/>
            <a:ext cx="1059417" cy="369332"/>
          </a:xfrm>
          <a:prstGeom prst="rect">
            <a:avLst/>
          </a:prstGeom>
          <a:noFill/>
        </p:spPr>
        <p:txBody>
          <a:bodyPr wrap="none" rtlCol="0">
            <a:spAutoFit/>
          </a:bodyPr>
          <a:lstStyle/>
          <a:p>
            <a:r>
              <a:rPr lang="it-IT" dirty="0" smtClean="0"/>
              <a:t>COATING</a:t>
            </a:r>
            <a:endParaRPr lang="it-IT" dirty="0"/>
          </a:p>
        </p:txBody>
      </p:sp>
      <p:graphicFrame>
        <p:nvGraphicFramePr>
          <p:cNvPr id="12" name="Oggetto 11"/>
          <p:cNvGraphicFramePr>
            <a:graphicFrameLocks noChangeAspect="1"/>
          </p:cNvGraphicFramePr>
          <p:nvPr>
            <p:extLst>
              <p:ext uri="{D42A27DB-BD31-4B8C-83A1-F6EECF244321}">
                <p14:modId xmlns:p14="http://schemas.microsoft.com/office/powerpoint/2010/main" val="1172091802"/>
              </p:ext>
            </p:extLst>
          </p:nvPr>
        </p:nvGraphicFramePr>
        <p:xfrm>
          <a:off x="1331640" y="5348436"/>
          <a:ext cx="6616700" cy="1104900"/>
        </p:xfrm>
        <a:graphic>
          <a:graphicData uri="http://schemas.openxmlformats.org/presentationml/2006/ole">
            <mc:AlternateContent xmlns:mc="http://schemas.openxmlformats.org/markup-compatibility/2006">
              <mc:Choice xmlns:v="urn:schemas-microsoft-com:vml" Requires="v">
                <p:oleObj spid="_x0000_s1038" name="Documento" r:id="rId7" imgW="6616456" imgH="1104859" progId="Word.Document.12">
                  <p:embed/>
                </p:oleObj>
              </mc:Choice>
              <mc:Fallback>
                <p:oleObj name="Documento" r:id="rId7" imgW="6616456" imgH="1104859" progId="Word.Document.12">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31640" y="5348436"/>
                        <a:ext cx="6616700" cy="1104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CasellaDiTesto 13"/>
          <p:cNvSpPr txBox="1"/>
          <p:nvPr/>
        </p:nvSpPr>
        <p:spPr>
          <a:xfrm>
            <a:off x="3074456" y="6596390"/>
            <a:ext cx="3134191" cy="261610"/>
          </a:xfrm>
          <a:prstGeom prst="rect">
            <a:avLst/>
          </a:prstGeom>
          <a:noFill/>
        </p:spPr>
        <p:txBody>
          <a:bodyPr wrap="none" rtlCol="0">
            <a:spAutoFit/>
          </a:bodyPr>
          <a:lstStyle/>
          <a:p>
            <a:r>
              <a:rPr lang="it-IT" sz="1100" dirty="0" smtClean="0"/>
              <a:t>KM3NeT – IT Meeting – Catania 28 Novembre 2014</a:t>
            </a:r>
            <a:endParaRPr lang="it-IT" sz="1100" dirty="0"/>
          </a:p>
        </p:txBody>
      </p:sp>
      <p:sp>
        <p:nvSpPr>
          <p:cNvPr id="15" name="CasellaDiTesto 14"/>
          <p:cNvSpPr txBox="1"/>
          <p:nvPr/>
        </p:nvSpPr>
        <p:spPr>
          <a:xfrm>
            <a:off x="23256" y="6386943"/>
            <a:ext cx="1669047" cy="430887"/>
          </a:xfrm>
          <a:prstGeom prst="rect">
            <a:avLst/>
          </a:prstGeom>
          <a:noFill/>
        </p:spPr>
        <p:txBody>
          <a:bodyPr wrap="none" rtlCol="0">
            <a:spAutoFit/>
          </a:bodyPr>
          <a:lstStyle/>
          <a:p>
            <a:r>
              <a:rPr lang="it-IT" sz="1100" dirty="0" smtClean="0">
                <a:solidFill>
                  <a:srgbClr val="00005A"/>
                </a:solidFill>
              </a:rPr>
              <a:t>Carlos Maximiliano Mollo</a:t>
            </a:r>
          </a:p>
          <a:p>
            <a:r>
              <a:rPr lang="it-IT" sz="1100" dirty="0" smtClean="0">
                <a:solidFill>
                  <a:srgbClr val="00005A"/>
                </a:solidFill>
              </a:rPr>
              <a:t> INFN (</a:t>
            </a:r>
            <a:r>
              <a:rPr lang="it-IT" sz="1100" dirty="0" err="1" smtClean="0">
                <a:solidFill>
                  <a:srgbClr val="00005A"/>
                </a:solidFill>
              </a:rPr>
              <a:t>Naples</a:t>
            </a:r>
            <a:r>
              <a:rPr lang="it-IT" sz="1100" dirty="0" smtClean="0">
                <a:solidFill>
                  <a:srgbClr val="00005A"/>
                </a:solidFill>
              </a:rPr>
              <a:t>)</a:t>
            </a:r>
            <a:endParaRPr lang="it-IT" sz="1100" dirty="0">
              <a:solidFill>
                <a:srgbClr val="00005A"/>
              </a:solidFill>
            </a:endParaRPr>
          </a:p>
        </p:txBody>
      </p:sp>
    </p:spTree>
    <p:extLst>
      <p:ext uri="{BB962C8B-B14F-4D97-AF65-F5344CB8AC3E}">
        <p14:creationId xmlns:p14="http://schemas.microsoft.com/office/powerpoint/2010/main" val="241099263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4124BC67-5830-4198-8630-15B6EA1C37DE}" type="slidenum">
              <a:rPr lang="it-IT" smtClean="0">
                <a:solidFill>
                  <a:schemeClr val="tx1"/>
                </a:solidFill>
              </a:rPr>
              <a:pPr/>
              <a:t>23</a:t>
            </a:fld>
            <a:endParaRPr lang="it-IT" dirty="0">
              <a:solidFill>
                <a:schemeClr val="tx1"/>
              </a:solidFill>
            </a:endParaRPr>
          </a:p>
        </p:txBody>
      </p:sp>
      <p:sp>
        <p:nvSpPr>
          <p:cNvPr id="5" name="CasellaDiTesto 4"/>
          <p:cNvSpPr txBox="1"/>
          <p:nvPr/>
        </p:nvSpPr>
        <p:spPr>
          <a:xfrm>
            <a:off x="0" y="0"/>
            <a:ext cx="7298442" cy="800219"/>
          </a:xfrm>
          <a:prstGeom prst="rect">
            <a:avLst/>
          </a:prstGeom>
          <a:noFill/>
        </p:spPr>
        <p:txBody>
          <a:bodyPr wrap="none" rtlCol="0">
            <a:spAutoFit/>
          </a:bodyPr>
          <a:lstStyle/>
          <a:p>
            <a:r>
              <a:rPr lang="it-IT" sz="2800" dirty="0">
                <a:solidFill>
                  <a:srgbClr val="000090"/>
                </a:solidFill>
              </a:rPr>
              <a:t>An innovative </a:t>
            </a:r>
            <a:r>
              <a:rPr lang="it-IT" sz="2800" dirty="0" err="1">
                <a:solidFill>
                  <a:srgbClr val="000090"/>
                </a:solidFill>
              </a:rPr>
              <a:t>method</a:t>
            </a:r>
            <a:r>
              <a:rPr lang="it-IT" sz="2800" dirty="0">
                <a:solidFill>
                  <a:srgbClr val="000090"/>
                </a:solidFill>
              </a:rPr>
              <a:t> to control the dark </a:t>
            </a:r>
            <a:r>
              <a:rPr lang="it-IT" sz="2800" dirty="0" err="1">
                <a:solidFill>
                  <a:srgbClr val="000090"/>
                </a:solidFill>
              </a:rPr>
              <a:t>counts</a:t>
            </a:r>
            <a:endParaRPr lang="it-IT" sz="2800" dirty="0">
              <a:solidFill>
                <a:srgbClr val="000090"/>
              </a:solidFill>
            </a:endParaRPr>
          </a:p>
          <a:p>
            <a:endParaRPr lang="it-IT" dirty="0">
              <a:solidFill>
                <a:srgbClr val="000090"/>
              </a:solidFill>
            </a:endParaRPr>
          </a:p>
        </p:txBody>
      </p:sp>
      <p:graphicFrame>
        <p:nvGraphicFramePr>
          <p:cNvPr id="6" name="Oggetto 5"/>
          <p:cNvGraphicFramePr>
            <a:graphicFrameLocks noChangeAspect="1"/>
          </p:cNvGraphicFramePr>
          <p:nvPr>
            <p:extLst>
              <p:ext uri="{D42A27DB-BD31-4B8C-83A1-F6EECF244321}">
                <p14:modId xmlns:p14="http://schemas.microsoft.com/office/powerpoint/2010/main" val="2018142774"/>
              </p:ext>
            </p:extLst>
          </p:nvPr>
        </p:nvGraphicFramePr>
        <p:xfrm>
          <a:off x="323528" y="1340768"/>
          <a:ext cx="6616700" cy="1663700"/>
        </p:xfrm>
        <a:graphic>
          <a:graphicData uri="http://schemas.openxmlformats.org/presentationml/2006/ole">
            <mc:AlternateContent xmlns:mc="http://schemas.openxmlformats.org/markup-compatibility/2006">
              <mc:Choice xmlns:v="urn:schemas-microsoft-com:vml" Requires="v">
                <p:oleObj spid="_x0000_s2062" name="Documento" r:id="rId5" imgW="6616456" imgH="1663639" progId="Word.Document.12">
                  <p:embed/>
                </p:oleObj>
              </mc:Choice>
              <mc:Fallback>
                <p:oleObj name="Documento" r:id="rId5" imgW="6616456" imgH="1663639" progId="Word.Document.1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28" y="1340768"/>
                        <a:ext cx="6616700" cy="166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CasellaDiTesto 8"/>
          <p:cNvSpPr txBox="1"/>
          <p:nvPr/>
        </p:nvSpPr>
        <p:spPr>
          <a:xfrm>
            <a:off x="323528" y="980728"/>
            <a:ext cx="2325501" cy="369332"/>
          </a:xfrm>
          <a:prstGeom prst="rect">
            <a:avLst/>
          </a:prstGeom>
          <a:noFill/>
        </p:spPr>
        <p:txBody>
          <a:bodyPr wrap="none" rtlCol="0">
            <a:spAutoFit/>
          </a:bodyPr>
          <a:lstStyle/>
          <a:p>
            <a:r>
              <a:rPr lang="it-IT" dirty="0" smtClean="0"/>
              <a:t>CHINESE PRODUCTION</a:t>
            </a:r>
            <a:endParaRPr lang="it-IT" dirty="0"/>
          </a:p>
        </p:txBody>
      </p:sp>
      <p:sp>
        <p:nvSpPr>
          <p:cNvPr id="10" name="CasellaDiTesto 9"/>
          <p:cNvSpPr txBox="1"/>
          <p:nvPr/>
        </p:nvSpPr>
        <p:spPr>
          <a:xfrm>
            <a:off x="323528" y="2987660"/>
            <a:ext cx="5237331" cy="369332"/>
          </a:xfrm>
          <a:prstGeom prst="rect">
            <a:avLst/>
          </a:prstGeom>
          <a:noFill/>
        </p:spPr>
        <p:txBody>
          <a:bodyPr wrap="none" rtlCol="0">
            <a:spAutoFit/>
          </a:bodyPr>
          <a:lstStyle/>
          <a:p>
            <a:r>
              <a:rPr lang="it-IT" dirty="0" smtClean="0"/>
              <a:t>DC RATE TREND OVER A PERIOD LONGER THAN 1 DAY</a:t>
            </a:r>
            <a:endParaRPr lang="it-IT" dirty="0"/>
          </a:p>
        </p:txBody>
      </p:sp>
      <p:pic>
        <p:nvPicPr>
          <p:cNvPr id="12" name="Immagine 11"/>
          <p:cNvPicPr/>
          <p:nvPr/>
        </p:nvPicPr>
        <p:blipFill>
          <a:blip r:embed="rId7">
            <a:extLst>
              <a:ext uri="{28A0092B-C50C-407E-A947-70E740481C1C}">
                <a14:useLocalDpi xmlns:a14="http://schemas.microsoft.com/office/drawing/2010/main" val="0"/>
              </a:ext>
            </a:extLst>
          </a:blip>
          <a:stretch>
            <a:fillRect/>
          </a:stretch>
        </p:blipFill>
        <p:spPr>
          <a:xfrm>
            <a:off x="1187624" y="3356992"/>
            <a:ext cx="5472608" cy="2841951"/>
          </a:xfrm>
          <a:prstGeom prst="rect">
            <a:avLst/>
          </a:prstGeom>
        </p:spPr>
      </p:pic>
      <p:sp>
        <p:nvSpPr>
          <p:cNvPr id="13" name="CasellaDiTesto 12"/>
          <p:cNvSpPr txBox="1"/>
          <p:nvPr/>
        </p:nvSpPr>
        <p:spPr>
          <a:xfrm>
            <a:off x="6948264" y="4581128"/>
            <a:ext cx="1821344" cy="369332"/>
          </a:xfrm>
          <a:prstGeom prst="rect">
            <a:avLst/>
          </a:prstGeom>
          <a:noFill/>
        </p:spPr>
        <p:txBody>
          <a:bodyPr wrap="none" rtlCol="0">
            <a:spAutoFit/>
          </a:bodyPr>
          <a:lstStyle/>
          <a:p>
            <a:r>
              <a:rPr lang="it-IT" dirty="0" smtClean="0"/>
              <a:t>GOOD STABILITY!</a:t>
            </a:r>
            <a:endParaRPr lang="it-IT" dirty="0"/>
          </a:p>
        </p:txBody>
      </p:sp>
      <p:sp>
        <p:nvSpPr>
          <p:cNvPr id="11" name="CasellaDiTesto 10"/>
          <p:cNvSpPr txBox="1"/>
          <p:nvPr/>
        </p:nvSpPr>
        <p:spPr>
          <a:xfrm>
            <a:off x="3074456" y="6596390"/>
            <a:ext cx="3134191" cy="261610"/>
          </a:xfrm>
          <a:prstGeom prst="rect">
            <a:avLst/>
          </a:prstGeom>
          <a:noFill/>
        </p:spPr>
        <p:txBody>
          <a:bodyPr wrap="none" rtlCol="0">
            <a:spAutoFit/>
          </a:bodyPr>
          <a:lstStyle/>
          <a:p>
            <a:r>
              <a:rPr lang="it-IT" sz="1100" dirty="0" smtClean="0"/>
              <a:t>KM3NeT – IT Meeting – Catania 28 Novembre 2014</a:t>
            </a:r>
            <a:endParaRPr lang="it-IT" sz="1100" dirty="0"/>
          </a:p>
        </p:txBody>
      </p:sp>
      <p:sp>
        <p:nvSpPr>
          <p:cNvPr id="14" name="CasellaDiTesto 13"/>
          <p:cNvSpPr txBox="1"/>
          <p:nvPr/>
        </p:nvSpPr>
        <p:spPr>
          <a:xfrm>
            <a:off x="23256" y="6386943"/>
            <a:ext cx="1669047" cy="430887"/>
          </a:xfrm>
          <a:prstGeom prst="rect">
            <a:avLst/>
          </a:prstGeom>
          <a:noFill/>
        </p:spPr>
        <p:txBody>
          <a:bodyPr wrap="none" rtlCol="0">
            <a:spAutoFit/>
          </a:bodyPr>
          <a:lstStyle/>
          <a:p>
            <a:r>
              <a:rPr lang="it-IT" sz="1100" dirty="0" smtClean="0">
                <a:solidFill>
                  <a:srgbClr val="00005A"/>
                </a:solidFill>
              </a:rPr>
              <a:t>Carlos Maximiliano Mollo</a:t>
            </a:r>
          </a:p>
          <a:p>
            <a:r>
              <a:rPr lang="it-IT" sz="1100" dirty="0" smtClean="0">
                <a:solidFill>
                  <a:srgbClr val="00005A"/>
                </a:solidFill>
              </a:rPr>
              <a:t> INFN (</a:t>
            </a:r>
            <a:r>
              <a:rPr lang="it-IT" sz="1100" dirty="0" err="1" smtClean="0">
                <a:solidFill>
                  <a:srgbClr val="00005A"/>
                </a:solidFill>
              </a:rPr>
              <a:t>Naples</a:t>
            </a:r>
            <a:r>
              <a:rPr lang="it-IT" sz="1100" dirty="0" smtClean="0">
                <a:solidFill>
                  <a:srgbClr val="00005A"/>
                </a:solidFill>
              </a:rPr>
              <a:t>)</a:t>
            </a:r>
            <a:endParaRPr lang="it-IT" sz="1100" dirty="0">
              <a:solidFill>
                <a:srgbClr val="00005A"/>
              </a:solidFill>
            </a:endParaRPr>
          </a:p>
        </p:txBody>
      </p:sp>
    </p:spTree>
    <p:extLst>
      <p:ext uri="{BB962C8B-B14F-4D97-AF65-F5344CB8AC3E}">
        <p14:creationId xmlns:p14="http://schemas.microsoft.com/office/powerpoint/2010/main" val="428813234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a:xfrm>
            <a:off x="6876256" y="6428440"/>
            <a:ext cx="2133600" cy="365125"/>
          </a:xfrm>
        </p:spPr>
        <p:txBody>
          <a:bodyPr/>
          <a:lstStyle/>
          <a:p>
            <a:fld id="{4124BC67-5830-4198-8630-15B6EA1C37DE}" type="slidenum">
              <a:rPr lang="it-IT" smtClean="0">
                <a:solidFill>
                  <a:schemeClr val="tx1"/>
                </a:solidFill>
              </a:rPr>
              <a:pPr/>
              <a:t>24</a:t>
            </a:fld>
            <a:endParaRPr lang="it-IT" dirty="0">
              <a:solidFill>
                <a:schemeClr val="tx1"/>
              </a:solidFill>
            </a:endParaRPr>
          </a:p>
        </p:txBody>
      </p:sp>
      <p:sp>
        <p:nvSpPr>
          <p:cNvPr id="5" name="CasellaDiTesto 4"/>
          <p:cNvSpPr txBox="1"/>
          <p:nvPr/>
        </p:nvSpPr>
        <p:spPr>
          <a:xfrm>
            <a:off x="0" y="0"/>
            <a:ext cx="7298442" cy="800219"/>
          </a:xfrm>
          <a:prstGeom prst="rect">
            <a:avLst/>
          </a:prstGeom>
          <a:noFill/>
        </p:spPr>
        <p:txBody>
          <a:bodyPr wrap="none" rtlCol="0">
            <a:spAutoFit/>
          </a:bodyPr>
          <a:lstStyle/>
          <a:p>
            <a:r>
              <a:rPr lang="en-US" sz="2800" dirty="0" smtClean="0">
                <a:solidFill>
                  <a:srgbClr val="000090"/>
                </a:solidFill>
              </a:rPr>
              <a:t>An innovative method to control the dark counts</a:t>
            </a:r>
          </a:p>
          <a:p>
            <a:endParaRPr lang="en-US" dirty="0">
              <a:solidFill>
                <a:srgbClr val="000090"/>
              </a:solidFill>
            </a:endParaRPr>
          </a:p>
        </p:txBody>
      </p:sp>
      <p:sp>
        <p:nvSpPr>
          <p:cNvPr id="8" name="CasellaDiTesto 7"/>
          <p:cNvSpPr txBox="1"/>
          <p:nvPr/>
        </p:nvSpPr>
        <p:spPr>
          <a:xfrm>
            <a:off x="457201" y="1628800"/>
            <a:ext cx="8064896" cy="2308324"/>
          </a:xfrm>
          <a:prstGeom prst="rect">
            <a:avLst/>
          </a:prstGeom>
          <a:noFill/>
        </p:spPr>
        <p:txBody>
          <a:bodyPr wrap="square" rtlCol="0">
            <a:spAutoFit/>
          </a:bodyPr>
          <a:lstStyle/>
          <a:p>
            <a:r>
              <a:rPr lang="en-US" dirty="0" smtClean="0"/>
              <a:t>THIS SOLUTION IS:</a:t>
            </a:r>
          </a:p>
          <a:p>
            <a:pPr marL="285750" indent="-285750">
              <a:buFont typeface="Arial"/>
              <a:buChar char="•"/>
            </a:pPr>
            <a:r>
              <a:rPr lang="en-US" dirty="0" smtClean="0">
                <a:solidFill>
                  <a:srgbClr val="FF0000"/>
                </a:solidFill>
              </a:rPr>
              <a:t>FAST: </a:t>
            </a:r>
            <a:r>
              <a:rPr lang="en-US" dirty="0" smtClean="0"/>
              <a:t>the coating on the PMT will be done simultaneously with the base board coating</a:t>
            </a:r>
          </a:p>
          <a:p>
            <a:pPr marL="285750" indent="-285750">
              <a:buFont typeface="Arial"/>
              <a:buChar char="•"/>
            </a:pPr>
            <a:r>
              <a:rPr lang="en-US" dirty="0" smtClean="0">
                <a:solidFill>
                  <a:srgbClr val="FF0000"/>
                </a:solidFill>
              </a:rPr>
              <a:t>CHEAP:</a:t>
            </a:r>
            <a:r>
              <a:rPr lang="en-US" dirty="0" smtClean="0"/>
              <a:t> no additional costs or man power is required</a:t>
            </a:r>
          </a:p>
          <a:p>
            <a:pPr marL="285750" indent="-285750">
              <a:buFont typeface="Arial"/>
              <a:buChar char="•"/>
            </a:pPr>
            <a:r>
              <a:rPr lang="en-US" dirty="0" smtClean="0">
                <a:solidFill>
                  <a:srgbClr val="FF0000"/>
                </a:solidFill>
              </a:rPr>
              <a:t>EASY:</a:t>
            </a:r>
            <a:r>
              <a:rPr lang="en-US" dirty="0" smtClean="0"/>
              <a:t> the PMT coating procedure is very simple and is not different with the respect to the base board coating procedure.</a:t>
            </a:r>
          </a:p>
          <a:p>
            <a:pPr marL="285750" indent="-285750">
              <a:buFont typeface="Arial"/>
              <a:buChar char="•"/>
            </a:pPr>
            <a:r>
              <a:rPr lang="en-US" dirty="0" smtClean="0">
                <a:solidFill>
                  <a:srgbClr val="FF0000"/>
                </a:solidFill>
              </a:rPr>
              <a:t>0 IMPACT: </a:t>
            </a:r>
            <a:r>
              <a:rPr lang="en-US" dirty="0" smtClean="0"/>
              <a:t>the coating is transparent, the coating layer is very thin and do not interfere with the holder mechanic design.</a:t>
            </a:r>
          </a:p>
        </p:txBody>
      </p:sp>
      <p:sp>
        <p:nvSpPr>
          <p:cNvPr id="7" name="CasellaDiTesto 6"/>
          <p:cNvSpPr txBox="1"/>
          <p:nvPr/>
        </p:nvSpPr>
        <p:spPr>
          <a:xfrm>
            <a:off x="673224" y="4437112"/>
            <a:ext cx="7798830" cy="800219"/>
          </a:xfrm>
          <a:prstGeom prst="rect">
            <a:avLst/>
          </a:prstGeom>
          <a:noFill/>
        </p:spPr>
        <p:txBody>
          <a:bodyPr wrap="none" rtlCol="0">
            <a:spAutoFit/>
          </a:bodyPr>
          <a:lstStyle/>
          <a:p>
            <a:r>
              <a:rPr lang="en-US" sz="2800" dirty="0" smtClean="0">
                <a:solidFill>
                  <a:srgbClr val="FF0000"/>
                </a:solidFill>
              </a:rPr>
              <a:t>Ok but: may the coating interfere with the optic gel?</a:t>
            </a:r>
          </a:p>
          <a:p>
            <a:endParaRPr lang="en-US" dirty="0">
              <a:solidFill>
                <a:srgbClr val="FF0000"/>
              </a:solidFill>
            </a:endParaRPr>
          </a:p>
        </p:txBody>
      </p:sp>
      <p:sp>
        <p:nvSpPr>
          <p:cNvPr id="9" name="CasellaDiTesto 8"/>
          <p:cNvSpPr txBox="1"/>
          <p:nvPr/>
        </p:nvSpPr>
        <p:spPr>
          <a:xfrm>
            <a:off x="3074456" y="6596390"/>
            <a:ext cx="3134191" cy="261610"/>
          </a:xfrm>
          <a:prstGeom prst="rect">
            <a:avLst/>
          </a:prstGeom>
          <a:noFill/>
        </p:spPr>
        <p:txBody>
          <a:bodyPr wrap="none" rtlCol="0">
            <a:spAutoFit/>
          </a:bodyPr>
          <a:lstStyle/>
          <a:p>
            <a:r>
              <a:rPr lang="it-IT" sz="1100" dirty="0" smtClean="0"/>
              <a:t>KM3NeT – IT Meeting – Catania 28 Novembre 2014</a:t>
            </a:r>
            <a:endParaRPr lang="it-IT" sz="1100" dirty="0"/>
          </a:p>
        </p:txBody>
      </p:sp>
      <p:sp>
        <p:nvSpPr>
          <p:cNvPr id="10" name="CasellaDiTesto 9"/>
          <p:cNvSpPr txBox="1"/>
          <p:nvPr/>
        </p:nvSpPr>
        <p:spPr>
          <a:xfrm>
            <a:off x="23256" y="6386943"/>
            <a:ext cx="1669047" cy="430887"/>
          </a:xfrm>
          <a:prstGeom prst="rect">
            <a:avLst/>
          </a:prstGeom>
          <a:noFill/>
        </p:spPr>
        <p:txBody>
          <a:bodyPr wrap="none" rtlCol="0">
            <a:spAutoFit/>
          </a:bodyPr>
          <a:lstStyle/>
          <a:p>
            <a:r>
              <a:rPr lang="it-IT" sz="1100" dirty="0" smtClean="0">
                <a:solidFill>
                  <a:srgbClr val="00005A"/>
                </a:solidFill>
              </a:rPr>
              <a:t>Carlos Maximiliano Mollo</a:t>
            </a:r>
          </a:p>
          <a:p>
            <a:r>
              <a:rPr lang="it-IT" sz="1100" dirty="0" smtClean="0">
                <a:solidFill>
                  <a:srgbClr val="00005A"/>
                </a:solidFill>
              </a:rPr>
              <a:t> INFN (</a:t>
            </a:r>
            <a:r>
              <a:rPr lang="it-IT" sz="1100" dirty="0" err="1" smtClean="0">
                <a:solidFill>
                  <a:srgbClr val="00005A"/>
                </a:solidFill>
              </a:rPr>
              <a:t>Naples</a:t>
            </a:r>
            <a:r>
              <a:rPr lang="it-IT" sz="1100" dirty="0" smtClean="0">
                <a:solidFill>
                  <a:srgbClr val="00005A"/>
                </a:solidFill>
              </a:rPr>
              <a:t>)</a:t>
            </a:r>
            <a:endParaRPr lang="it-IT" sz="1100" dirty="0">
              <a:solidFill>
                <a:srgbClr val="00005A"/>
              </a:solidFill>
            </a:endParaRPr>
          </a:p>
        </p:txBody>
      </p:sp>
    </p:spTree>
    <p:extLst>
      <p:ext uri="{BB962C8B-B14F-4D97-AF65-F5344CB8AC3E}">
        <p14:creationId xmlns:p14="http://schemas.microsoft.com/office/powerpoint/2010/main" val="391007212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4124BC67-5830-4198-8630-15B6EA1C37DE}" type="slidenum">
              <a:rPr lang="it-IT" smtClean="0">
                <a:solidFill>
                  <a:schemeClr val="tx1"/>
                </a:solidFill>
              </a:rPr>
              <a:pPr/>
              <a:t>25</a:t>
            </a:fld>
            <a:endParaRPr lang="it-IT" dirty="0">
              <a:solidFill>
                <a:schemeClr val="tx1"/>
              </a:solidFill>
            </a:endParaRPr>
          </a:p>
        </p:txBody>
      </p:sp>
      <p:sp>
        <p:nvSpPr>
          <p:cNvPr id="5" name="CasellaDiTesto 4"/>
          <p:cNvSpPr txBox="1"/>
          <p:nvPr/>
        </p:nvSpPr>
        <p:spPr>
          <a:xfrm>
            <a:off x="0" y="0"/>
            <a:ext cx="7495511" cy="1231106"/>
          </a:xfrm>
          <a:prstGeom prst="rect">
            <a:avLst/>
          </a:prstGeom>
          <a:noFill/>
        </p:spPr>
        <p:txBody>
          <a:bodyPr wrap="none" rtlCol="0">
            <a:spAutoFit/>
          </a:bodyPr>
          <a:lstStyle/>
          <a:p>
            <a:r>
              <a:rPr lang="it-IT" sz="2800" dirty="0">
                <a:solidFill>
                  <a:srgbClr val="000090"/>
                </a:solidFill>
              </a:rPr>
              <a:t>Compatibility </a:t>
            </a:r>
            <a:r>
              <a:rPr lang="it-IT" sz="2800" dirty="0" err="1">
                <a:solidFill>
                  <a:srgbClr val="000090"/>
                </a:solidFill>
              </a:rPr>
              <a:t>tests</a:t>
            </a:r>
            <a:r>
              <a:rPr lang="it-IT" sz="2800" dirty="0">
                <a:solidFill>
                  <a:srgbClr val="000090"/>
                </a:solidFill>
              </a:rPr>
              <a:t>, </a:t>
            </a:r>
            <a:r>
              <a:rPr lang="it-IT" sz="2800" dirty="0" err="1">
                <a:solidFill>
                  <a:srgbClr val="000090"/>
                </a:solidFill>
              </a:rPr>
              <a:t>measurements</a:t>
            </a:r>
            <a:r>
              <a:rPr lang="it-IT" sz="2800" dirty="0">
                <a:solidFill>
                  <a:srgbClr val="000090"/>
                </a:solidFill>
              </a:rPr>
              <a:t> and procedure </a:t>
            </a:r>
          </a:p>
          <a:p>
            <a:endParaRPr lang="it-IT" sz="2800" dirty="0"/>
          </a:p>
          <a:p>
            <a:endParaRPr lang="it-IT" dirty="0">
              <a:solidFill>
                <a:srgbClr val="000090"/>
              </a:solidFill>
            </a:endParaRPr>
          </a:p>
        </p:txBody>
      </p:sp>
      <p:sp>
        <p:nvSpPr>
          <p:cNvPr id="3" name="CasellaDiTesto 2"/>
          <p:cNvSpPr txBox="1"/>
          <p:nvPr/>
        </p:nvSpPr>
        <p:spPr>
          <a:xfrm>
            <a:off x="2699792" y="620688"/>
            <a:ext cx="3583358" cy="369332"/>
          </a:xfrm>
          <a:prstGeom prst="rect">
            <a:avLst/>
          </a:prstGeom>
          <a:noFill/>
        </p:spPr>
        <p:txBody>
          <a:bodyPr wrap="none" rtlCol="0">
            <a:spAutoFit/>
          </a:bodyPr>
          <a:lstStyle/>
          <a:p>
            <a:r>
              <a:rPr lang="it-IT" dirty="0" smtClean="0"/>
              <a:t>Liquid </a:t>
            </a:r>
            <a:r>
              <a:rPr lang="it-IT" dirty="0" err="1" smtClean="0"/>
              <a:t>coating</a:t>
            </a:r>
            <a:r>
              <a:rPr lang="it-IT" dirty="0" smtClean="0"/>
              <a:t> and GEL </a:t>
            </a:r>
            <a:r>
              <a:rPr lang="it-IT" dirty="0" err="1" smtClean="0"/>
              <a:t>compatibility</a:t>
            </a:r>
            <a:endParaRPr lang="it-IT" dirty="0"/>
          </a:p>
        </p:txBody>
      </p:sp>
      <p:sp>
        <p:nvSpPr>
          <p:cNvPr id="6" name="CasellaDiTesto 5"/>
          <p:cNvSpPr txBox="1"/>
          <p:nvPr/>
        </p:nvSpPr>
        <p:spPr>
          <a:xfrm>
            <a:off x="0" y="980728"/>
            <a:ext cx="9315535" cy="1200329"/>
          </a:xfrm>
          <a:prstGeom prst="rect">
            <a:avLst/>
          </a:prstGeom>
          <a:noFill/>
        </p:spPr>
        <p:txBody>
          <a:bodyPr wrap="square" rtlCol="0">
            <a:spAutoFit/>
          </a:bodyPr>
          <a:lstStyle/>
          <a:p>
            <a:r>
              <a:rPr lang="en-GB" dirty="0"/>
              <a:t>In order to check the gel-coating compatibility we poured the gel around a PMT </a:t>
            </a:r>
            <a:r>
              <a:rPr lang="en-GB" dirty="0" smtClean="0"/>
              <a:t>whose </a:t>
            </a:r>
            <a:r>
              <a:rPr lang="en-GB" dirty="0"/>
              <a:t>glass tube was covered with coating. Note that, given the goal of this test, </a:t>
            </a:r>
            <a:r>
              <a:rPr lang="en-GB" dirty="0" smtClean="0"/>
              <a:t>we </a:t>
            </a:r>
            <a:r>
              <a:rPr lang="en-GB" dirty="0"/>
              <a:t>did not follow the procedure to eliminate the bubbles from the gel. </a:t>
            </a:r>
            <a:endParaRPr lang="it-IT" dirty="0"/>
          </a:p>
          <a:p>
            <a:endParaRPr lang="it-IT" dirty="0"/>
          </a:p>
        </p:txBody>
      </p:sp>
      <p:sp>
        <p:nvSpPr>
          <p:cNvPr id="9" name="CasellaDiTesto 8"/>
          <p:cNvSpPr txBox="1"/>
          <p:nvPr/>
        </p:nvSpPr>
        <p:spPr>
          <a:xfrm>
            <a:off x="1475656" y="4869160"/>
            <a:ext cx="3816424" cy="1754327"/>
          </a:xfrm>
          <a:prstGeom prst="rect">
            <a:avLst/>
          </a:prstGeom>
          <a:noFill/>
        </p:spPr>
        <p:txBody>
          <a:bodyPr wrap="square" rtlCol="0">
            <a:spAutoFit/>
          </a:bodyPr>
          <a:lstStyle/>
          <a:p>
            <a:endParaRPr lang="it-IT" dirty="0" smtClean="0"/>
          </a:p>
          <a:p>
            <a:endParaRPr lang="it-IT" dirty="0">
              <a:solidFill>
                <a:srgbClr val="FF0000"/>
              </a:solidFill>
            </a:endParaRPr>
          </a:p>
          <a:p>
            <a:r>
              <a:rPr lang="en-GB" dirty="0" smtClean="0">
                <a:solidFill>
                  <a:srgbClr val="FF0000"/>
                </a:solidFill>
              </a:rPr>
              <a:t>it </a:t>
            </a:r>
            <a:r>
              <a:rPr lang="en-GB" dirty="0">
                <a:solidFill>
                  <a:srgbClr val="FF0000"/>
                </a:solidFill>
              </a:rPr>
              <a:t>was not sticky in any place close or far the glass where the coating was applied.</a:t>
            </a:r>
            <a:endParaRPr lang="it-IT" dirty="0">
              <a:solidFill>
                <a:srgbClr val="FF0000"/>
              </a:solidFill>
            </a:endParaRPr>
          </a:p>
          <a:p>
            <a:endParaRPr lang="it-IT" dirty="0"/>
          </a:p>
        </p:txBody>
      </p:sp>
      <p:sp>
        <p:nvSpPr>
          <p:cNvPr id="11" name="CasellaDiTesto 10"/>
          <p:cNvSpPr txBox="1"/>
          <p:nvPr/>
        </p:nvSpPr>
        <p:spPr>
          <a:xfrm>
            <a:off x="2915816" y="1988840"/>
            <a:ext cx="3390672" cy="369332"/>
          </a:xfrm>
          <a:prstGeom prst="rect">
            <a:avLst/>
          </a:prstGeom>
          <a:noFill/>
        </p:spPr>
        <p:txBody>
          <a:bodyPr wrap="none" rtlCol="0">
            <a:spAutoFit/>
          </a:bodyPr>
          <a:lstStyle/>
          <a:p>
            <a:r>
              <a:rPr lang="en-GB" dirty="0">
                <a:solidFill>
                  <a:srgbClr val="000090"/>
                </a:solidFill>
              </a:rPr>
              <a:t>The situation after about </a:t>
            </a:r>
            <a:r>
              <a:rPr lang="en-GB" dirty="0" smtClean="0">
                <a:solidFill>
                  <a:srgbClr val="000090"/>
                </a:solidFill>
              </a:rPr>
              <a:t>72 hours </a:t>
            </a:r>
            <a:endParaRPr lang="it-IT" dirty="0">
              <a:solidFill>
                <a:srgbClr val="000090"/>
              </a:solidFill>
            </a:endParaRPr>
          </a:p>
        </p:txBody>
      </p:sp>
      <p:sp>
        <p:nvSpPr>
          <p:cNvPr id="12" name="CasellaDiTesto 11"/>
          <p:cNvSpPr txBox="1"/>
          <p:nvPr/>
        </p:nvSpPr>
        <p:spPr>
          <a:xfrm>
            <a:off x="5724128" y="5457998"/>
            <a:ext cx="2448271" cy="923330"/>
          </a:xfrm>
          <a:prstGeom prst="rect">
            <a:avLst/>
          </a:prstGeom>
          <a:noFill/>
        </p:spPr>
        <p:txBody>
          <a:bodyPr wrap="square" rtlCol="0">
            <a:spAutoFit/>
          </a:bodyPr>
          <a:lstStyle/>
          <a:p>
            <a:r>
              <a:rPr lang="en-GB" dirty="0" smtClean="0">
                <a:solidFill>
                  <a:srgbClr val="FF0000"/>
                </a:solidFill>
              </a:rPr>
              <a:t>The </a:t>
            </a:r>
            <a:r>
              <a:rPr lang="en-GB" dirty="0">
                <a:solidFill>
                  <a:srgbClr val="FF0000"/>
                </a:solidFill>
              </a:rPr>
              <a:t>gel was well polymerized </a:t>
            </a:r>
          </a:p>
          <a:p>
            <a:endParaRPr lang="it-IT" dirty="0"/>
          </a:p>
        </p:txBody>
      </p:sp>
      <p:pic>
        <p:nvPicPr>
          <p:cNvPr id="13" name="Immagine 12"/>
          <p:cNvPicPr/>
          <p:nvPr/>
        </p:nvPicPr>
        <p:blipFill>
          <a:blip r:embed="rId3">
            <a:extLst>
              <a:ext uri="{28A0092B-C50C-407E-A947-70E740481C1C}">
                <a14:useLocalDpi xmlns:a14="http://schemas.microsoft.com/office/drawing/2010/main" val="0"/>
              </a:ext>
            </a:extLst>
          </a:blip>
          <a:stretch>
            <a:fillRect/>
          </a:stretch>
        </p:blipFill>
        <p:spPr>
          <a:xfrm>
            <a:off x="-324544" y="2543444"/>
            <a:ext cx="3771250" cy="2829772"/>
          </a:xfrm>
          <a:prstGeom prst="rect">
            <a:avLst/>
          </a:prstGeom>
        </p:spPr>
      </p:pic>
      <p:pic>
        <p:nvPicPr>
          <p:cNvPr id="15" name="Immagine 14"/>
          <p:cNvPicPr/>
          <p:nvPr/>
        </p:nvPicPr>
        <p:blipFill>
          <a:blip r:embed="rId4">
            <a:extLst>
              <a:ext uri="{28A0092B-C50C-407E-A947-70E740481C1C}">
                <a14:useLocalDpi xmlns:a14="http://schemas.microsoft.com/office/drawing/2010/main" val="0"/>
              </a:ext>
            </a:extLst>
          </a:blip>
          <a:stretch>
            <a:fillRect/>
          </a:stretch>
        </p:blipFill>
        <p:spPr>
          <a:xfrm>
            <a:off x="3491880" y="2564904"/>
            <a:ext cx="2107380" cy="2808312"/>
          </a:xfrm>
          <a:prstGeom prst="rect">
            <a:avLst/>
          </a:prstGeom>
        </p:spPr>
      </p:pic>
      <p:pic>
        <p:nvPicPr>
          <p:cNvPr id="16" name="Immagine 15" descr="IMG_0155.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2120" y="2564904"/>
            <a:ext cx="3744416" cy="2808312"/>
          </a:xfrm>
          <a:prstGeom prst="rect">
            <a:avLst/>
          </a:prstGeom>
        </p:spPr>
      </p:pic>
      <p:sp>
        <p:nvSpPr>
          <p:cNvPr id="14" name="CasellaDiTesto 13"/>
          <p:cNvSpPr txBox="1"/>
          <p:nvPr/>
        </p:nvSpPr>
        <p:spPr>
          <a:xfrm>
            <a:off x="3074456" y="6596390"/>
            <a:ext cx="3134191" cy="261610"/>
          </a:xfrm>
          <a:prstGeom prst="rect">
            <a:avLst/>
          </a:prstGeom>
          <a:noFill/>
        </p:spPr>
        <p:txBody>
          <a:bodyPr wrap="none" rtlCol="0">
            <a:spAutoFit/>
          </a:bodyPr>
          <a:lstStyle/>
          <a:p>
            <a:r>
              <a:rPr lang="it-IT" sz="1100" dirty="0" smtClean="0"/>
              <a:t>KM3NeT – IT Meeting – Catania 28 Novembre 2014</a:t>
            </a:r>
            <a:endParaRPr lang="it-IT" sz="1100" dirty="0"/>
          </a:p>
        </p:txBody>
      </p:sp>
      <p:sp>
        <p:nvSpPr>
          <p:cNvPr id="17" name="CasellaDiTesto 16"/>
          <p:cNvSpPr txBox="1"/>
          <p:nvPr/>
        </p:nvSpPr>
        <p:spPr>
          <a:xfrm>
            <a:off x="23256" y="6386943"/>
            <a:ext cx="1669047" cy="430887"/>
          </a:xfrm>
          <a:prstGeom prst="rect">
            <a:avLst/>
          </a:prstGeom>
          <a:noFill/>
        </p:spPr>
        <p:txBody>
          <a:bodyPr wrap="none" rtlCol="0">
            <a:spAutoFit/>
          </a:bodyPr>
          <a:lstStyle/>
          <a:p>
            <a:r>
              <a:rPr lang="it-IT" sz="1100" dirty="0" smtClean="0">
                <a:solidFill>
                  <a:srgbClr val="00005A"/>
                </a:solidFill>
              </a:rPr>
              <a:t>Carlos Maximiliano Mollo</a:t>
            </a:r>
          </a:p>
          <a:p>
            <a:r>
              <a:rPr lang="it-IT" sz="1100" dirty="0" smtClean="0">
                <a:solidFill>
                  <a:srgbClr val="00005A"/>
                </a:solidFill>
              </a:rPr>
              <a:t> INFN (</a:t>
            </a:r>
            <a:r>
              <a:rPr lang="it-IT" sz="1100" dirty="0" err="1" smtClean="0">
                <a:solidFill>
                  <a:srgbClr val="00005A"/>
                </a:solidFill>
              </a:rPr>
              <a:t>Naples</a:t>
            </a:r>
            <a:r>
              <a:rPr lang="it-IT" sz="1100" dirty="0" smtClean="0">
                <a:solidFill>
                  <a:srgbClr val="00005A"/>
                </a:solidFill>
              </a:rPr>
              <a:t>)</a:t>
            </a:r>
            <a:endParaRPr lang="it-IT" sz="1100" dirty="0">
              <a:solidFill>
                <a:srgbClr val="00005A"/>
              </a:solidFill>
            </a:endParaRPr>
          </a:p>
        </p:txBody>
      </p:sp>
    </p:spTree>
    <p:extLst>
      <p:ext uri="{BB962C8B-B14F-4D97-AF65-F5344CB8AC3E}">
        <p14:creationId xmlns:p14="http://schemas.microsoft.com/office/powerpoint/2010/main" val="329687985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4124BC67-5830-4198-8630-15B6EA1C37DE}" type="slidenum">
              <a:rPr lang="it-IT" smtClean="0">
                <a:solidFill>
                  <a:schemeClr val="tx1"/>
                </a:solidFill>
              </a:rPr>
              <a:pPr/>
              <a:t>26</a:t>
            </a:fld>
            <a:endParaRPr lang="it-IT" dirty="0">
              <a:solidFill>
                <a:schemeClr val="tx1"/>
              </a:solidFill>
            </a:endParaRPr>
          </a:p>
        </p:txBody>
      </p:sp>
      <p:sp>
        <p:nvSpPr>
          <p:cNvPr id="5" name="CasellaDiTesto 4"/>
          <p:cNvSpPr txBox="1"/>
          <p:nvPr/>
        </p:nvSpPr>
        <p:spPr>
          <a:xfrm>
            <a:off x="0" y="0"/>
            <a:ext cx="7495511" cy="1231106"/>
          </a:xfrm>
          <a:prstGeom prst="rect">
            <a:avLst/>
          </a:prstGeom>
          <a:noFill/>
        </p:spPr>
        <p:txBody>
          <a:bodyPr wrap="none" rtlCol="0">
            <a:spAutoFit/>
          </a:bodyPr>
          <a:lstStyle/>
          <a:p>
            <a:r>
              <a:rPr lang="it-IT" sz="2800" dirty="0">
                <a:solidFill>
                  <a:srgbClr val="000090"/>
                </a:solidFill>
              </a:rPr>
              <a:t>Compatibility </a:t>
            </a:r>
            <a:r>
              <a:rPr lang="it-IT" sz="2800" dirty="0" err="1">
                <a:solidFill>
                  <a:srgbClr val="000090"/>
                </a:solidFill>
              </a:rPr>
              <a:t>tests</a:t>
            </a:r>
            <a:r>
              <a:rPr lang="it-IT" sz="2800" dirty="0">
                <a:solidFill>
                  <a:srgbClr val="000090"/>
                </a:solidFill>
              </a:rPr>
              <a:t>, </a:t>
            </a:r>
            <a:r>
              <a:rPr lang="it-IT" sz="2800" dirty="0" err="1">
                <a:solidFill>
                  <a:srgbClr val="000090"/>
                </a:solidFill>
              </a:rPr>
              <a:t>measurements</a:t>
            </a:r>
            <a:r>
              <a:rPr lang="it-IT" sz="2800" dirty="0">
                <a:solidFill>
                  <a:srgbClr val="000090"/>
                </a:solidFill>
              </a:rPr>
              <a:t> and procedure </a:t>
            </a:r>
          </a:p>
          <a:p>
            <a:endParaRPr lang="it-IT" sz="2800" dirty="0"/>
          </a:p>
          <a:p>
            <a:endParaRPr lang="it-IT" dirty="0">
              <a:solidFill>
                <a:srgbClr val="000090"/>
              </a:solidFill>
            </a:endParaRPr>
          </a:p>
        </p:txBody>
      </p:sp>
      <p:pic>
        <p:nvPicPr>
          <p:cNvPr id="7" name="Immagine 6" descr="PMT Coat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268760"/>
            <a:ext cx="4824536" cy="4333361"/>
          </a:xfrm>
          <a:prstGeom prst="rect">
            <a:avLst/>
          </a:prstGeom>
        </p:spPr>
      </p:pic>
      <p:sp>
        <p:nvSpPr>
          <p:cNvPr id="9" name="CasellaDiTesto 8"/>
          <p:cNvSpPr txBox="1"/>
          <p:nvPr/>
        </p:nvSpPr>
        <p:spPr>
          <a:xfrm>
            <a:off x="5004048" y="2780928"/>
            <a:ext cx="3816424" cy="923330"/>
          </a:xfrm>
          <a:prstGeom prst="rect">
            <a:avLst/>
          </a:prstGeom>
          <a:noFill/>
        </p:spPr>
        <p:txBody>
          <a:bodyPr wrap="square" rtlCol="0">
            <a:spAutoFit/>
          </a:bodyPr>
          <a:lstStyle/>
          <a:p>
            <a:r>
              <a:rPr lang="it-IT" dirty="0" smtClean="0">
                <a:solidFill>
                  <a:srgbClr val="FF0000"/>
                </a:solidFill>
              </a:rPr>
              <a:t>In </a:t>
            </a:r>
            <a:r>
              <a:rPr lang="it-IT" dirty="0" err="1" smtClean="0">
                <a:solidFill>
                  <a:srgbClr val="FF0000"/>
                </a:solidFill>
              </a:rPr>
              <a:t>order</a:t>
            </a:r>
            <a:r>
              <a:rPr lang="it-IT" dirty="0" smtClean="0">
                <a:solidFill>
                  <a:srgbClr val="FF0000"/>
                </a:solidFill>
              </a:rPr>
              <a:t> to be </a:t>
            </a:r>
            <a:r>
              <a:rPr lang="it-IT" dirty="0" err="1" smtClean="0">
                <a:solidFill>
                  <a:srgbClr val="FF0000"/>
                </a:solidFill>
              </a:rPr>
              <a:t>effective</a:t>
            </a:r>
            <a:r>
              <a:rPr lang="it-IT" dirty="0" smtClean="0">
                <a:solidFill>
                  <a:srgbClr val="FF0000"/>
                </a:solidFill>
              </a:rPr>
              <a:t> the </a:t>
            </a:r>
            <a:r>
              <a:rPr lang="it-IT" dirty="0" err="1" smtClean="0">
                <a:solidFill>
                  <a:srgbClr val="FF0000"/>
                </a:solidFill>
              </a:rPr>
              <a:t>coating</a:t>
            </a:r>
            <a:r>
              <a:rPr lang="it-IT" dirty="0" smtClean="0">
                <a:solidFill>
                  <a:srgbClr val="FF0000"/>
                </a:solidFill>
              </a:rPr>
              <a:t> must be </a:t>
            </a:r>
            <a:r>
              <a:rPr lang="it-IT" dirty="0" err="1" smtClean="0">
                <a:solidFill>
                  <a:srgbClr val="FF0000"/>
                </a:solidFill>
              </a:rPr>
              <a:t>placed</a:t>
            </a:r>
            <a:r>
              <a:rPr lang="it-IT" dirty="0" smtClean="0">
                <a:solidFill>
                  <a:srgbClr val="FF0000"/>
                </a:solidFill>
              </a:rPr>
              <a:t> </a:t>
            </a:r>
            <a:r>
              <a:rPr lang="it-IT" dirty="0" err="1" smtClean="0">
                <a:solidFill>
                  <a:srgbClr val="FF0000"/>
                </a:solidFill>
              </a:rPr>
              <a:t>between</a:t>
            </a:r>
            <a:r>
              <a:rPr lang="it-IT" dirty="0" smtClean="0">
                <a:solidFill>
                  <a:srgbClr val="FF0000"/>
                </a:solidFill>
              </a:rPr>
              <a:t> the PMT and the O-Ring in the DOM </a:t>
            </a:r>
            <a:r>
              <a:rPr lang="it-IT" dirty="0" err="1" smtClean="0">
                <a:solidFill>
                  <a:srgbClr val="FF0000"/>
                </a:solidFill>
              </a:rPr>
              <a:t>holder</a:t>
            </a:r>
            <a:r>
              <a:rPr lang="it-IT" dirty="0" smtClean="0">
                <a:solidFill>
                  <a:srgbClr val="FF0000"/>
                </a:solidFill>
              </a:rPr>
              <a:t>.</a:t>
            </a:r>
          </a:p>
        </p:txBody>
      </p:sp>
      <p:sp>
        <p:nvSpPr>
          <p:cNvPr id="8" name="CasellaDiTesto 7"/>
          <p:cNvSpPr txBox="1"/>
          <p:nvPr/>
        </p:nvSpPr>
        <p:spPr>
          <a:xfrm>
            <a:off x="3074456" y="6596390"/>
            <a:ext cx="3134191" cy="261610"/>
          </a:xfrm>
          <a:prstGeom prst="rect">
            <a:avLst/>
          </a:prstGeom>
          <a:noFill/>
        </p:spPr>
        <p:txBody>
          <a:bodyPr wrap="none" rtlCol="0">
            <a:spAutoFit/>
          </a:bodyPr>
          <a:lstStyle/>
          <a:p>
            <a:r>
              <a:rPr lang="it-IT" sz="1100" dirty="0" smtClean="0"/>
              <a:t>KM3NeT – IT Meeting – Catania 28 Novembre 2014</a:t>
            </a:r>
            <a:endParaRPr lang="it-IT" sz="1100" dirty="0"/>
          </a:p>
        </p:txBody>
      </p:sp>
      <p:sp>
        <p:nvSpPr>
          <p:cNvPr id="10" name="CasellaDiTesto 9"/>
          <p:cNvSpPr txBox="1"/>
          <p:nvPr/>
        </p:nvSpPr>
        <p:spPr>
          <a:xfrm>
            <a:off x="23256" y="6386943"/>
            <a:ext cx="1669047" cy="430887"/>
          </a:xfrm>
          <a:prstGeom prst="rect">
            <a:avLst/>
          </a:prstGeom>
          <a:noFill/>
        </p:spPr>
        <p:txBody>
          <a:bodyPr wrap="none" rtlCol="0">
            <a:spAutoFit/>
          </a:bodyPr>
          <a:lstStyle/>
          <a:p>
            <a:r>
              <a:rPr lang="it-IT" sz="1100" dirty="0" smtClean="0">
                <a:solidFill>
                  <a:srgbClr val="00005A"/>
                </a:solidFill>
              </a:rPr>
              <a:t>Carlos Maximiliano Mollo</a:t>
            </a:r>
          </a:p>
          <a:p>
            <a:r>
              <a:rPr lang="it-IT" sz="1100" dirty="0" smtClean="0">
                <a:solidFill>
                  <a:srgbClr val="00005A"/>
                </a:solidFill>
              </a:rPr>
              <a:t> INFN (</a:t>
            </a:r>
            <a:r>
              <a:rPr lang="it-IT" sz="1100" dirty="0" err="1" smtClean="0">
                <a:solidFill>
                  <a:srgbClr val="00005A"/>
                </a:solidFill>
              </a:rPr>
              <a:t>Naples</a:t>
            </a:r>
            <a:r>
              <a:rPr lang="it-IT" sz="1100" dirty="0" smtClean="0">
                <a:solidFill>
                  <a:srgbClr val="00005A"/>
                </a:solidFill>
              </a:rPr>
              <a:t>)</a:t>
            </a:r>
            <a:endParaRPr lang="it-IT" sz="1100" dirty="0">
              <a:solidFill>
                <a:srgbClr val="00005A"/>
              </a:solidFill>
            </a:endParaRPr>
          </a:p>
        </p:txBody>
      </p:sp>
    </p:spTree>
    <p:extLst>
      <p:ext uri="{BB962C8B-B14F-4D97-AF65-F5344CB8AC3E}">
        <p14:creationId xmlns:p14="http://schemas.microsoft.com/office/powerpoint/2010/main" val="353582136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4124BC67-5830-4198-8630-15B6EA1C37DE}" type="slidenum">
              <a:rPr lang="it-IT" smtClean="0">
                <a:solidFill>
                  <a:schemeClr val="tx1"/>
                </a:solidFill>
              </a:rPr>
              <a:pPr/>
              <a:t>27</a:t>
            </a:fld>
            <a:endParaRPr lang="it-IT" dirty="0">
              <a:solidFill>
                <a:schemeClr val="tx1"/>
              </a:solidFill>
            </a:endParaRPr>
          </a:p>
        </p:txBody>
      </p:sp>
      <p:sp>
        <p:nvSpPr>
          <p:cNvPr id="5" name="CasellaDiTesto 4"/>
          <p:cNvSpPr txBox="1"/>
          <p:nvPr/>
        </p:nvSpPr>
        <p:spPr>
          <a:xfrm>
            <a:off x="0" y="0"/>
            <a:ext cx="7495511" cy="1231106"/>
          </a:xfrm>
          <a:prstGeom prst="rect">
            <a:avLst/>
          </a:prstGeom>
          <a:noFill/>
        </p:spPr>
        <p:txBody>
          <a:bodyPr wrap="none" rtlCol="0">
            <a:spAutoFit/>
          </a:bodyPr>
          <a:lstStyle/>
          <a:p>
            <a:r>
              <a:rPr lang="it-IT" sz="2800" dirty="0">
                <a:solidFill>
                  <a:srgbClr val="000090"/>
                </a:solidFill>
              </a:rPr>
              <a:t>Compatibility </a:t>
            </a:r>
            <a:r>
              <a:rPr lang="it-IT" sz="2800" dirty="0" err="1">
                <a:solidFill>
                  <a:srgbClr val="000090"/>
                </a:solidFill>
              </a:rPr>
              <a:t>tests</a:t>
            </a:r>
            <a:r>
              <a:rPr lang="it-IT" sz="2800" dirty="0">
                <a:solidFill>
                  <a:srgbClr val="000090"/>
                </a:solidFill>
              </a:rPr>
              <a:t>, </a:t>
            </a:r>
            <a:r>
              <a:rPr lang="it-IT" sz="2800" dirty="0" err="1">
                <a:solidFill>
                  <a:srgbClr val="000090"/>
                </a:solidFill>
              </a:rPr>
              <a:t>measurements</a:t>
            </a:r>
            <a:r>
              <a:rPr lang="it-IT" sz="2800" dirty="0">
                <a:solidFill>
                  <a:srgbClr val="000090"/>
                </a:solidFill>
              </a:rPr>
              <a:t> and procedure </a:t>
            </a:r>
          </a:p>
          <a:p>
            <a:endParaRPr lang="it-IT" sz="2800" dirty="0"/>
          </a:p>
          <a:p>
            <a:endParaRPr lang="it-IT" dirty="0">
              <a:solidFill>
                <a:srgbClr val="000090"/>
              </a:solidFill>
            </a:endParaRPr>
          </a:p>
        </p:txBody>
      </p:sp>
      <p:sp>
        <p:nvSpPr>
          <p:cNvPr id="3" name="CasellaDiTesto 2"/>
          <p:cNvSpPr txBox="1"/>
          <p:nvPr/>
        </p:nvSpPr>
        <p:spPr>
          <a:xfrm>
            <a:off x="2450550" y="476672"/>
            <a:ext cx="4713738" cy="369332"/>
          </a:xfrm>
          <a:prstGeom prst="rect">
            <a:avLst/>
          </a:prstGeom>
          <a:noFill/>
        </p:spPr>
        <p:txBody>
          <a:bodyPr wrap="none" rtlCol="0">
            <a:spAutoFit/>
          </a:bodyPr>
          <a:lstStyle/>
          <a:p>
            <a:r>
              <a:rPr lang="it-IT" dirty="0" smtClean="0"/>
              <a:t>THE LIQUID COATING APPLICATION PROCEDURE</a:t>
            </a:r>
            <a:endParaRPr lang="it-IT" dirty="0"/>
          </a:p>
        </p:txBody>
      </p:sp>
      <p:pic>
        <p:nvPicPr>
          <p:cNvPr id="11" name="Immagine 10"/>
          <p:cNvPicPr/>
          <p:nvPr/>
        </p:nvPicPr>
        <p:blipFill>
          <a:blip r:embed="rId3" cstate="print">
            <a:extLst>
              <a:ext uri="{28A0092B-C50C-407E-A947-70E740481C1C}">
                <a14:useLocalDpi xmlns:a14="http://schemas.microsoft.com/office/drawing/2010/main" val="0"/>
              </a:ext>
            </a:extLst>
          </a:blip>
          <a:stretch>
            <a:fillRect/>
          </a:stretch>
        </p:blipFill>
        <p:spPr>
          <a:xfrm>
            <a:off x="1259632" y="836712"/>
            <a:ext cx="7128792" cy="3564396"/>
          </a:xfrm>
          <a:prstGeom prst="rect">
            <a:avLst/>
          </a:prstGeom>
        </p:spPr>
      </p:pic>
      <p:sp>
        <p:nvSpPr>
          <p:cNvPr id="14" name="Rettangolo 13"/>
          <p:cNvSpPr/>
          <p:nvPr/>
        </p:nvSpPr>
        <p:spPr>
          <a:xfrm>
            <a:off x="899592" y="4452208"/>
            <a:ext cx="7776864" cy="1785104"/>
          </a:xfrm>
          <a:prstGeom prst="rect">
            <a:avLst/>
          </a:prstGeom>
        </p:spPr>
        <p:txBody>
          <a:bodyPr wrap="square">
            <a:spAutoFit/>
          </a:bodyPr>
          <a:lstStyle/>
          <a:p>
            <a:pPr marL="342900" indent="-342900" algn="just">
              <a:buFont typeface="+mj-lt"/>
              <a:buAutoNum type="arabicPeriod"/>
            </a:pPr>
            <a:r>
              <a:rPr lang="en-GB" sz="1000" dirty="0"/>
              <a:t>Pour the liquid in a container large enough to immerse the PMT up to the position indicated by the red arrow</a:t>
            </a:r>
            <a:r>
              <a:rPr lang="it-IT" sz="1000" dirty="0"/>
              <a:t> </a:t>
            </a:r>
            <a:r>
              <a:rPr lang="it-IT" sz="1000" dirty="0" smtClean="0"/>
              <a:t>in the </a:t>
            </a:r>
            <a:r>
              <a:rPr lang="it-IT" sz="1000" dirty="0" err="1" smtClean="0"/>
              <a:t>previous</a:t>
            </a:r>
            <a:r>
              <a:rPr lang="it-IT" sz="1000" dirty="0" smtClean="0"/>
              <a:t> slide.</a:t>
            </a:r>
          </a:p>
          <a:p>
            <a:pPr marL="342900" indent="-342900" algn="just">
              <a:buFont typeface="+mj-lt"/>
              <a:buAutoNum type="arabicPeriod"/>
            </a:pPr>
            <a:r>
              <a:rPr lang="en-GB" sz="1000" dirty="0" smtClean="0"/>
              <a:t>Immerse </a:t>
            </a:r>
            <a:r>
              <a:rPr lang="en-GB" sz="1000" dirty="0"/>
              <a:t>the PMT in the coating with the fingers on the longer diameter. Move the PMT slowly to let the liquid coating enter between the various components of the base board and wait 2-3 seconds. DO NOT immerse the connector in the coating! Make sure that the connector of the base board remains clean. Of course, part of the flat cable between the base board and the connector will be immersed in the </a:t>
            </a:r>
            <a:r>
              <a:rPr lang="en-GB" sz="1000" dirty="0" smtClean="0"/>
              <a:t>coating</a:t>
            </a:r>
          </a:p>
          <a:p>
            <a:pPr marL="342900" indent="-342900" algn="just">
              <a:buFont typeface="+mj-lt"/>
              <a:buAutoNum type="arabicPeriod"/>
            </a:pPr>
            <a:r>
              <a:rPr lang="en-GB" sz="1000" dirty="0"/>
              <a:t>Remove the PMT from the container and tilt it of 45° so that the coating excess drips. During this operation is recommended to rotate the PMT </a:t>
            </a:r>
            <a:r>
              <a:rPr lang="en-GB" sz="1000" dirty="0" smtClean="0"/>
              <a:t>to </a:t>
            </a:r>
            <a:r>
              <a:rPr lang="en-GB" sz="1000" dirty="0"/>
              <a:t>uniform the layer of coating ;</a:t>
            </a:r>
            <a:r>
              <a:rPr lang="it-IT" sz="1000" dirty="0"/>
              <a:t> </a:t>
            </a:r>
            <a:r>
              <a:rPr lang="it-IT" sz="1000" dirty="0" smtClean="0"/>
              <a:t> </a:t>
            </a:r>
          </a:p>
          <a:p>
            <a:pPr marL="342900" lvl="0" indent="-342900" algn="just">
              <a:buFont typeface="+mj-lt"/>
              <a:buAutoNum type="arabicPeriod"/>
            </a:pPr>
            <a:r>
              <a:rPr lang="en-GB" sz="1000" dirty="0"/>
              <a:t>Wait until it stops to drip;</a:t>
            </a:r>
            <a:endParaRPr lang="it-IT" sz="1000" dirty="0"/>
          </a:p>
          <a:p>
            <a:pPr marL="342900" lvl="0" indent="-342900" algn="just">
              <a:buFont typeface="+mj-lt"/>
              <a:buAutoNum type="arabicPeriod"/>
            </a:pPr>
            <a:r>
              <a:rPr lang="en-GB" sz="1000" dirty="0"/>
              <a:t>Place the PMT in a holder with a diameter slightly less than the maximum diameter of the PMT</a:t>
            </a:r>
            <a:r>
              <a:rPr lang="en-GB" sz="1000" dirty="0" smtClean="0"/>
              <a:t>;</a:t>
            </a:r>
          </a:p>
          <a:p>
            <a:pPr marL="342900" indent="-342900" algn="just">
              <a:buFont typeface="+mj-lt"/>
              <a:buAutoNum type="arabicPeriod"/>
            </a:pPr>
            <a:r>
              <a:rPr lang="en-GB" sz="1000" dirty="0"/>
              <a:t>Wait at least 48 hours (depending on the room temperature) so that the coating is dry</a:t>
            </a:r>
            <a:r>
              <a:rPr lang="en-GB" sz="1000" dirty="0" smtClean="0"/>
              <a:t>.</a:t>
            </a:r>
            <a:r>
              <a:rPr lang="en-GB" sz="1000" dirty="0"/>
              <a:t> </a:t>
            </a:r>
            <a:endParaRPr lang="it-IT" sz="1000" dirty="0"/>
          </a:p>
          <a:p>
            <a:pPr marL="342900" lvl="0" indent="-342900" algn="just">
              <a:buFont typeface="+mj-lt"/>
              <a:buAutoNum type="arabicPeriod"/>
            </a:pPr>
            <a:endParaRPr lang="it-IT" sz="1000" dirty="0"/>
          </a:p>
          <a:p>
            <a:pPr marL="342900" indent="-342900" algn="just">
              <a:buFont typeface="+mj-lt"/>
              <a:buAutoNum type="arabicPeriod"/>
            </a:pPr>
            <a:endParaRPr lang="it-IT" sz="1000" dirty="0"/>
          </a:p>
        </p:txBody>
      </p:sp>
      <p:sp>
        <p:nvSpPr>
          <p:cNvPr id="8" name="CasellaDiTesto 7"/>
          <p:cNvSpPr txBox="1"/>
          <p:nvPr/>
        </p:nvSpPr>
        <p:spPr>
          <a:xfrm>
            <a:off x="3074456" y="6596390"/>
            <a:ext cx="3134191" cy="261610"/>
          </a:xfrm>
          <a:prstGeom prst="rect">
            <a:avLst/>
          </a:prstGeom>
          <a:noFill/>
        </p:spPr>
        <p:txBody>
          <a:bodyPr wrap="none" rtlCol="0">
            <a:spAutoFit/>
          </a:bodyPr>
          <a:lstStyle/>
          <a:p>
            <a:r>
              <a:rPr lang="it-IT" sz="1100" dirty="0" smtClean="0"/>
              <a:t>KM3NeT – IT Meeting – Catania 28 Novembre 2014</a:t>
            </a:r>
            <a:endParaRPr lang="it-IT" sz="1100" dirty="0"/>
          </a:p>
        </p:txBody>
      </p:sp>
      <p:sp>
        <p:nvSpPr>
          <p:cNvPr id="9" name="CasellaDiTesto 8"/>
          <p:cNvSpPr txBox="1"/>
          <p:nvPr/>
        </p:nvSpPr>
        <p:spPr>
          <a:xfrm>
            <a:off x="23256" y="6386943"/>
            <a:ext cx="1669047" cy="430887"/>
          </a:xfrm>
          <a:prstGeom prst="rect">
            <a:avLst/>
          </a:prstGeom>
          <a:noFill/>
        </p:spPr>
        <p:txBody>
          <a:bodyPr wrap="none" rtlCol="0">
            <a:spAutoFit/>
          </a:bodyPr>
          <a:lstStyle/>
          <a:p>
            <a:r>
              <a:rPr lang="it-IT" sz="1100" dirty="0" smtClean="0">
                <a:solidFill>
                  <a:srgbClr val="00005A"/>
                </a:solidFill>
              </a:rPr>
              <a:t>Carlos Maximiliano Mollo</a:t>
            </a:r>
          </a:p>
          <a:p>
            <a:r>
              <a:rPr lang="it-IT" sz="1100" dirty="0" smtClean="0">
                <a:solidFill>
                  <a:srgbClr val="00005A"/>
                </a:solidFill>
              </a:rPr>
              <a:t> INFN (</a:t>
            </a:r>
            <a:r>
              <a:rPr lang="it-IT" sz="1100" dirty="0" err="1" smtClean="0">
                <a:solidFill>
                  <a:srgbClr val="00005A"/>
                </a:solidFill>
              </a:rPr>
              <a:t>Naples</a:t>
            </a:r>
            <a:r>
              <a:rPr lang="it-IT" sz="1100" dirty="0" smtClean="0">
                <a:solidFill>
                  <a:srgbClr val="00005A"/>
                </a:solidFill>
              </a:rPr>
              <a:t>)</a:t>
            </a:r>
            <a:endParaRPr lang="it-IT" sz="1100" dirty="0">
              <a:solidFill>
                <a:srgbClr val="00005A"/>
              </a:solidFill>
            </a:endParaRPr>
          </a:p>
        </p:txBody>
      </p:sp>
    </p:spTree>
    <p:extLst>
      <p:ext uri="{BB962C8B-B14F-4D97-AF65-F5344CB8AC3E}">
        <p14:creationId xmlns:p14="http://schemas.microsoft.com/office/powerpoint/2010/main" val="311730400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4124BC67-5830-4198-8630-15B6EA1C37DE}" type="slidenum">
              <a:rPr lang="it-IT" smtClean="0">
                <a:solidFill>
                  <a:schemeClr val="tx1"/>
                </a:solidFill>
              </a:rPr>
              <a:pPr/>
              <a:t>28</a:t>
            </a:fld>
            <a:endParaRPr lang="it-IT" dirty="0">
              <a:solidFill>
                <a:schemeClr val="tx1"/>
              </a:solidFill>
            </a:endParaRPr>
          </a:p>
        </p:txBody>
      </p:sp>
      <p:pic>
        <p:nvPicPr>
          <p:cNvPr id="4" name="Immagine 3" descr="B:\Users\Carlos\Desktop\dom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8935" y="1959074"/>
            <a:ext cx="2612390" cy="3485515"/>
          </a:xfrm>
          <a:prstGeom prst="rect">
            <a:avLst/>
          </a:prstGeom>
          <a:noFill/>
          <a:ln>
            <a:noFill/>
          </a:ln>
        </p:spPr>
      </p:pic>
      <p:pic>
        <p:nvPicPr>
          <p:cNvPr id="5" name="Immagine 4" descr="B:\Users\Carlos\Desktop\dom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5279" y="1959074"/>
            <a:ext cx="2613025" cy="3486150"/>
          </a:xfrm>
          <a:prstGeom prst="rect">
            <a:avLst/>
          </a:prstGeom>
          <a:noFill/>
          <a:ln>
            <a:noFill/>
          </a:ln>
        </p:spPr>
      </p:pic>
      <p:sp>
        <p:nvSpPr>
          <p:cNvPr id="6" name="CasellaDiTesto 5"/>
          <p:cNvSpPr txBox="1"/>
          <p:nvPr/>
        </p:nvSpPr>
        <p:spPr>
          <a:xfrm>
            <a:off x="0" y="0"/>
            <a:ext cx="7495511" cy="1231106"/>
          </a:xfrm>
          <a:prstGeom prst="rect">
            <a:avLst/>
          </a:prstGeom>
          <a:noFill/>
        </p:spPr>
        <p:txBody>
          <a:bodyPr wrap="none" rtlCol="0">
            <a:spAutoFit/>
          </a:bodyPr>
          <a:lstStyle/>
          <a:p>
            <a:r>
              <a:rPr lang="it-IT" sz="2800" dirty="0">
                <a:solidFill>
                  <a:srgbClr val="000090"/>
                </a:solidFill>
              </a:rPr>
              <a:t>Compatibility </a:t>
            </a:r>
            <a:r>
              <a:rPr lang="it-IT" sz="2800" dirty="0" err="1">
                <a:solidFill>
                  <a:srgbClr val="000090"/>
                </a:solidFill>
              </a:rPr>
              <a:t>tests</a:t>
            </a:r>
            <a:r>
              <a:rPr lang="it-IT" sz="2800" dirty="0">
                <a:solidFill>
                  <a:srgbClr val="000090"/>
                </a:solidFill>
              </a:rPr>
              <a:t>, </a:t>
            </a:r>
            <a:r>
              <a:rPr lang="it-IT" sz="2800" dirty="0" err="1">
                <a:solidFill>
                  <a:srgbClr val="000090"/>
                </a:solidFill>
              </a:rPr>
              <a:t>measurements</a:t>
            </a:r>
            <a:r>
              <a:rPr lang="it-IT" sz="2800" dirty="0">
                <a:solidFill>
                  <a:srgbClr val="000090"/>
                </a:solidFill>
              </a:rPr>
              <a:t> and procedure </a:t>
            </a:r>
          </a:p>
          <a:p>
            <a:endParaRPr lang="it-IT" sz="2800" dirty="0"/>
          </a:p>
          <a:p>
            <a:endParaRPr lang="it-IT" dirty="0">
              <a:solidFill>
                <a:srgbClr val="000090"/>
              </a:solidFill>
            </a:endParaRPr>
          </a:p>
        </p:txBody>
      </p:sp>
      <p:sp>
        <p:nvSpPr>
          <p:cNvPr id="8" name="CasellaDiTesto 7"/>
          <p:cNvSpPr txBox="1"/>
          <p:nvPr/>
        </p:nvSpPr>
        <p:spPr>
          <a:xfrm>
            <a:off x="2123728" y="764704"/>
            <a:ext cx="4903544" cy="369332"/>
          </a:xfrm>
          <a:prstGeom prst="rect">
            <a:avLst/>
          </a:prstGeom>
          <a:noFill/>
        </p:spPr>
        <p:txBody>
          <a:bodyPr wrap="none" rtlCol="0">
            <a:spAutoFit/>
          </a:bodyPr>
          <a:lstStyle/>
          <a:p>
            <a:r>
              <a:rPr lang="en-GB" dirty="0"/>
              <a:t>Testing PMTs hosted in the PMT support structure</a:t>
            </a:r>
            <a:r>
              <a:rPr lang="it-IT" dirty="0"/>
              <a:t> </a:t>
            </a:r>
          </a:p>
        </p:txBody>
      </p:sp>
      <p:sp>
        <p:nvSpPr>
          <p:cNvPr id="3" name="CasellaDiTesto 2"/>
          <p:cNvSpPr txBox="1"/>
          <p:nvPr/>
        </p:nvSpPr>
        <p:spPr>
          <a:xfrm>
            <a:off x="6012160" y="2348880"/>
            <a:ext cx="184666" cy="369332"/>
          </a:xfrm>
          <a:prstGeom prst="rect">
            <a:avLst/>
          </a:prstGeom>
          <a:noFill/>
        </p:spPr>
        <p:txBody>
          <a:bodyPr wrap="none" rtlCol="0">
            <a:spAutoFit/>
          </a:bodyPr>
          <a:lstStyle/>
          <a:p>
            <a:endParaRPr lang="it-IT" dirty="0"/>
          </a:p>
        </p:txBody>
      </p:sp>
      <p:sp>
        <p:nvSpPr>
          <p:cNvPr id="11" name="CasellaDiTesto 10"/>
          <p:cNvSpPr txBox="1"/>
          <p:nvPr/>
        </p:nvSpPr>
        <p:spPr>
          <a:xfrm>
            <a:off x="323528" y="1124744"/>
            <a:ext cx="8156725" cy="923330"/>
          </a:xfrm>
          <a:prstGeom prst="rect">
            <a:avLst/>
          </a:prstGeom>
          <a:noFill/>
        </p:spPr>
        <p:txBody>
          <a:bodyPr wrap="none" rtlCol="0">
            <a:spAutoFit/>
          </a:bodyPr>
          <a:lstStyle/>
          <a:p>
            <a:pPr lvl="0"/>
            <a:r>
              <a:rPr lang="en-GB" dirty="0"/>
              <a:t>PMT ZB7858: NHV=</a:t>
            </a:r>
            <a:r>
              <a:rPr lang="en-GB" dirty="0" smtClean="0"/>
              <a:t>1250 </a:t>
            </a:r>
            <a:r>
              <a:rPr lang="en-GB" dirty="0"/>
              <a:t>V, DC= 1180, insulating tape used as insulator for the tube.</a:t>
            </a:r>
            <a:endParaRPr lang="it-IT" dirty="0"/>
          </a:p>
          <a:p>
            <a:pPr lvl="0"/>
            <a:r>
              <a:rPr lang="en-GB" dirty="0"/>
              <a:t>PMT AA0347: NHV= 990 V, DC= 250 conformal coating used as insulator for the tube. </a:t>
            </a:r>
          </a:p>
          <a:p>
            <a:endParaRPr lang="it-IT" dirty="0"/>
          </a:p>
        </p:txBody>
      </p:sp>
      <p:sp>
        <p:nvSpPr>
          <p:cNvPr id="10" name="CasellaDiTesto 9"/>
          <p:cNvSpPr txBox="1"/>
          <p:nvPr/>
        </p:nvSpPr>
        <p:spPr>
          <a:xfrm>
            <a:off x="3074456" y="6596390"/>
            <a:ext cx="3134191" cy="261610"/>
          </a:xfrm>
          <a:prstGeom prst="rect">
            <a:avLst/>
          </a:prstGeom>
          <a:noFill/>
        </p:spPr>
        <p:txBody>
          <a:bodyPr wrap="none" rtlCol="0">
            <a:spAutoFit/>
          </a:bodyPr>
          <a:lstStyle/>
          <a:p>
            <a:r>
              <a:rPr lang="it-IT" sz="1100" dirty="0" smtClean="0"/>
              <a:t>KM3NeT – IT Meeting – Catania 28 Novembre 2014</a:t>
            </a:r>
            <a:endParaRPr lang="it-IT" sz="1100" dirty="0"/>
          </a:p>
        </p:txBody>
      </p:sp>
      <p:sp>
        <p:nvSpPr>
          <p:cNvPr id="12" name="CasellaDiTesto 11"/>
          <p:cNvSpPr txBox="1"/>
          <p:nvPr/>
        </p:nvSpPr>
        <p:spPr>
          <a:xfrm>
            <a:off x="23256" y="6386943"/>
            <a:ext cx="1669047" cy="430887"/>
          </a:xfrm>
          <a:prstGeom prst="rect">
            <a:avLst/>
          </a:prstGeom>
          <a:noFill/>
        </p:spPr>
        <p:txBody>
          <a:bodyPr wrap="none" rtlCol="0">
            <a:spAutoFit/>
          </a:bodyPr>
          <a:lstStyle/>
          <a:p>
            <a:r>
              <a:rPr lang="it-IT" sz="1100" dirty="0" smtClean="0">
                <a:solidFill>
                  <a:srgbClr val="00005A"/>
                </a:solidFill>
              </a:rPr>
              <a:t>Carlos Maximiliano Mollo</a:t>
            </a:r>
          </a:p>
          <a:p>
            <a:r>
              <a:rPr lang="it-IT" sz="1100" dirty="0" smtClean="0">
                <a:solidFill>
                  <a:srgbClr val="00005A"/>
                </a:solidFill>
              </a:rPr>
              <a:t> INFN (</a:t>
            </a:r>
            <a:r>
              <a:rPr lang="it-IT" sz="1100" dirty="0" err="1" smtClean="0">
                <a:solidFill>
                  <a:srgbClr val="00005A"/>
                </a:solidFill>
              </a:rPr>
              <a:t>Naples</a:t>
            </a:r>
            <a:r>
              <a:rPr lang="it-IT" sz="1100" dirty="0" smtClean="0">
                <a:solidFill>
                  <a:srgbClr val="00005A"/>
                </a:solidFill>
              </a:rPr>
              <a:t>)</a:t>
            </a:r>
            <a:endParaRPr lang="it-IT" sz="1100" dirty="0">
              <a:solidFill>
                <a:srgbClr val="00005A"/>
              </a:solidFill>
            </a:endParaRPr>
          </a:p>
        </p:txBody>
      </p:sp>
    </p:spTree>
    <p:extLst>
      <p:ext uri="{BB962C8B-B14F-4D97-AF65-F5344CB8AC3E}">
        <p14:creationId xmlns:p14="http://schemas.microsoft.com/office/powerpoint/2010/main" val="409903343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4124BC67-5830-4198-8630-15B6EA1C37DE}" type="slidenum">
              <a:rPr lang="en-US" smtClean="0">
                <a:solidFill>
                  <a:schemeClr val="tx1"/>
                </a:solidFill>
              </a:rPr>
              <a:pPr/>
              <a:t>29</a:t>
            </a:fld>
            <a:endParaRPr lang="en-US" dirty="0">
              <a:solidFill>
                <a:schemeClr val="tx1"/>
              </a:solidFill>
            </a:endParaRPr>
          </a:p>
        </p:txBody>
      </p:sp>
      <p:sp>
        <p:nvSpPr>
          <p:cNvPr id="4" name="CasellaDiTesto 3"/>
          <p:cNvSpPr txBox="1"/>
          <p:nvPr/>
        </p:nvSpPr>
        <p:spPr>
          <a:xfrm>
            <a:off x="2123728" y="764704"/>
            <a:ext cx="4903544" cy="369332"/>
          </a:xfrm>
          <a:prstGeom prst="rect">
            <a:avLst/>
          </a:prstGeom>
          <a:noFill/>
        </p:spPr>
        <p:txBody>
          <a:bodyPr wrap="none" rtlCol="0">
            <a:spAutoFit/>
          </a:bodyPr>
          <a:lstStyle/>
          <a:p>
            <a:r>
              <a:rPr lang="en-US" dirty="0" smtClean="0"/>
              <a:t>Testing PMTs hosted in the PMT support structure </a:t>
            </a:r>
            <a:endParaRPr lang="en-US" dirty="0"/>
          </a:p>
        </p:txBody>
      </p:sp>
      <p:sp>
        <p:nvSpPr>
          <p:cNvPr id="5" name="CasellaDiTesto 4"/>
          <p:cNvSpPr txBox="1"/>
          <p:nvPr/>
        </p:nvSpPr>
        <p:spPr>
          <a:xfrm>
            <a:off x="0" y="0"/>
            <a:ext cx="7495511" cy="1231106"/>
          </a:xfrm>
          <a:prstGeom prst="rect">
            <a:avLst/>
          </a:prstGeom>
          <a:noFill/>
        </p:spPr>
        <p:txBody>
          <a:bodyPr wrap="none" rtlCol="0">
            <a:spAutoFit/>
          </a:bodyPr>
          <a:lstStyle/>
          <a:p>
            <a:r>
              <a:rPr lang="en-US" sz="2800" dirty="0" smtClean="0">
                <a:solidFill>
                  <a:srgbClr val="000090"/>
                </a:solidFill>
              </a:rPr>
              <a:t>Compatibility tests, measurements and procedure </a:t>
            </a:r>
          </a:p>
          <a:p>
            <a:endParaRPr lang="en-US" sz="2800" dirty="0" smtClean="0"/>
          </a:p>
          <a:p>
            <a:endParaRPr lang="en-US" dirty="0">
              <a:solidFill>
                <a:srgbClr val="000090"/>
              </a:solidFill>
            </a:endParaRPr>
          </a:p>
        </p:txBody>
      </p:sp>
      <p:graphicFrame>
        <p:nvGraphicFramePr>
          <p:cNvPr id="6" name="C 1"/>
          <p:cNvGraphicFramePr/>
          <p:nvPr>
            <p:extLst>
              <p:ext uri="{D42A27DB-BD31-4B8C-83A1-F6EECF244321}">
                <p14:modId xmlns:p14="http://schemas.microsoft.com/office/powerpoint/2010/main" val="1218774473"/>
              </p:ext>
            </p:extLst>
          </p:nvPr>
        </p:nvGraphicFramePr>
        <p:xfrm>
          <a:off x="323528" y="1691516"/>
          <a:ext cx="5040560" cy="3096344"/>
        </p:xfrm>
        <a:graphic>
          <a:graphicData uri="http://schemas.openxmlformats.org/drawingml/2006/chart">
            <c:chart xmlns:c="http://schemas.openxmlformats.org/drawingml/2006/chart" xmlns:r="http://schemas.openxmlformats.org/officeDocument/2006/relationships" r:id="rId2"/>
          </a:graphicData>
        </a:graphic>
      </p:graphicFrame>
      <p:sp>
        <p:nvSpPr>
          <p:cNvPr id="3" name="CasellaDiTesto 2"/>
          <p:cNvSpPr txBox="1"/>
          <p:nvPr/>
        </p:nvSpPr>
        <p:spPr>
          <a:xfrm>
            <a:off x="323528" y="1691516"/>
            <a:ext cx="493833" cy="369332"/>
          </a:xfrm>
          <a:prstGeom prst="rect">
            <a:avLst/>
          </a:prstGeom>
          <a:noFill/>
        </p:spPr>
        <p:txBody>
          <a:bodyPr wrap="none" rtlCol="0">
            <a:spAutoFit/>
          </a:bodyPr>
          <a:lstStyle/>
          <a:p>
            <a:r>
              <a:rPr lang="en-US" dirty="0" smtClean="0"/>
              <a:t>cps</a:t>
            </a:r>
            <a:endParaRPr lang="en-US" dirty="0"/>
          </a:p>
        </p:txBody>
      </p:sp>
      <p:sp>
        <p:nvSpPr>
          <p:cNvPr id="8" name="CasellaDiTesto 7"/>
          <p:cNvSpPr txBox="1"/>
          <p:nvPr/>
        </p:nvSpPr>
        <p:spPr>
          <a:xfrm>
            <a:off x="5076056" y="4427820"/>
            <a:ext cx="709674" cy="369332"/>
          </a:xfrm>
          <a:prstGeom prst="rect">
            <a:avLst/>
          </a:prstGeom>
          <a:noFill/>
        </p:spPr>
        <p:txBody>
          <a:bodyPr wrap="none" rtlCol="0">
            <a:spAutoFit/>
          </a:bodyPr>
          <a:lstStyle/>
          <a:p>
            <a:r>
              <a:rPr lang="en-US" dirty="0" smtClean="0"/>
              <a:t>setup</a:t>
            </a:r>
            <a:endParaRPr lang="en-US" dirty="0"/>
          </a:p>
        </p:txBody>
      </p:sp>
      <p:sp>
        <p:nvSpPr>
          <p:cNvPr id="9" name="Rettangolo 8"/>
          <p:cNvSpPr/>
          <p:nvPr/>
        </p:nvSpPr>
        <p:spPr>
          <a:xfrm>
            <a:off x="5521482" y="2175247"/>
            <a:ext cx="3635896" cy="461665"/>
          </a:xfrm>
          <a:prstGeom prst="rect">
            <a:avLst/>
          </a:prstGeom>
        </p:spPr>
        <p:txBody>
          <a:bodyPr wrap="square">
            <a:spAutoFit/>
          </a:bodyPr>
          <a:lstStyle/>
          <a:p>
            <a:r>
              <a:rPr lang="en-US" sz="1200" dirty="0" smtClean="0"/>
              <a:t>Setup A: PMT AA0347 placed in our “homemade” holder with liquid coating</a:t>
            </a:r>
            <a:endParaRPr lang="en-US" sz="1200" dirty="0"/>
          </a:p>
        </p:txBody>
      </p:sp>
      <p:sp>
        <p:nvSpPr>
          <p:cNvPr id="10" name="Rettangolo 9"/>
          <p:cNvSpPr/>
          <p:nvPr/>
        </p:nvSpPr>
        <p:spPr>
          <a:xfrm>
            <a:off x="5508104" y="2607295"/>
            <a:ext cx="3635896" cy="646331"/>
          </a:xfrm>
          <a:prstGeom prst="rect">
            <a:avLst/>
          </a:prstGeom>
        </p:spPr>
        <p:txBody>
          <a:bodyPr wrap="square">
            <a:spAutoFit/>
          </a:bodyPr>
          <a:lstStyle/>
          <a:p>
            <a:r>
              <a:rPr lang="en-US" sz="1200" dirty="0" smtClean="0"/>
              <a:t>Setup B: PMT AA0347 placed in the DOM holder with</a:t>
            </a:r>
          </a:p>
          <a:p>
            <a:r>
              <a:rPr lang="en-US" sz="1200" dirty="0" smtClean="0"/>
              <a:t>Insulating tape in the region near the O-Ring and the </a:t>
            </a:r>
          </a:p>
          <a:p>
            <a:r>
              <a:rPr lang="en-US" sz="1200" dirty="0" smtClean="0"/>
              <a:t>O-ring.</a:t>
            </a:r>
          </a:p>
        </p:txBody>
      </p:sp>
      <p:sp>
        <p:nvSpPr>
          <p:cNvPr id="11" name="Rettangolo 10"/>
          <p:cNvSpPr/>
          <p:nvPr/>
        </p:nvSpPr>
        <p:spPr>
          <a:xfrm>
            <a:off x="5521482" y="3225750"/>
            <a:ext cx="3635896" cy="646331"/>
          </a:xfrm>
          <a:prstGeom prst="rect">
            <a:avLst/>
          </a:prstGeom>
        </p:spPr>
        <p:txBody>
          <a:bodyPr wrap="square">
            <a:spAutoFit/>
          </a:bodyPr>
          <a:lstStyle/>
          <a:p>
            <a:r>
              <a:rPr lang="en-US" sz="1200" dirty="0" smtClean="0"/>
              <a:t>Setup C: PMT AA0347 placed in the DOM holder with</a:t>
            </a:r>
          </a:p>
          <a:p>
            <a:r>
              <a:rPr lang="en-US" sz="1200" dirty="0" smtClean="0"/>
              <a:t>O-Ring and no insulating tape or coating between the PMT and the O-ring. </a:t>
            </a:r>
          </a:p>
        </p:txBody>
      </p:sp>
      <p:sp>
        <p:nvSpPr>
          <p:cNvPr id="12" name="Rettangolo 11"/>
          <p:cNvSpPr/>
          <p:nvPr/>
        </p:nvSpPr>
        <p:spPr>
          <a:xfrm>
            <a:off x="5508104" y="3903439"/>
            <a:ext cx="3635896" cy="461665"/>
          </a:xfrm>
          <a:prstGeom prst="rect">
            <a:avLst/>
          </a:prstGeom>
        </p:spPr>
        <p:txBody>
          <a:bodyPr wrap="square">
            <a:spAutoFit/>
          </a:bodyPr>
          <a:lstStyle/>
          <a:p>
            <a:r>
              <a:rPr lang="en-US" sz="1200" dirty="0" smtClean="0"/>
              <a:t>Setup D: PMT AA0347 placed in the DOM holder without O-Ring and no insulating tape or coating. </a:t>
            </a:r>
          </a:p>
        </p:txBody>
      </p:sp>
      <p:sp>
        <p:nvSpPr>
          <p:cNvPr id="13" name="CasellaDiTesto 12"/>
          <p:cNvSpPr txBox="1"/>
          <p:nvPr/>
        </p:nvSpPr>
        <p:spPr>
          <a:xfrm>
            <a:off x="3074456" y="6596390"/>
            <a:ext cx="3134191" cy="261610"/>
          </a:xfrm>
          <a:prstGeom prst="rect">
            <a:avLst/>
          </a:prstGeom>
          <a:noFill/>
        </p:spPr>
        <p:txBody>
          <a:bodyPr wrap="none" rtlCol="0">
            <a:spAutoFit/>
          </a:bodyPr>
          <a:lstStyle/>
          <a:p>
            <a:r>
              <a:rPr lang="it-IT" sz="1100" dirty="0" smtClean="0"/>
              <a:t>KM3NeT – IT Meeting – Catania 28 Novembre 2014</a:t>
            </a:r>
            <a:endParaRPr lang="it-IT" sz="1100" dirty="0"/>
          </a:p>
        </p:txBody>
      </p:sp>
      <p:sp>
        <p:nvSpPr>
          <p:cNvPr id="14" name="CasellaDiTesto 13"/>
          <p:cNvSpPr txBox="1"/>
          <p:nvPr/>
        </p:nvSpPr>
        <p:spPr>
          <a:xfrm>
            <a:off x="23256" y="6386943"/>
            <a:ext cx="1669047" cy="430887"/>
          </a:xfrm>
          <a:prstGeom prst="rect">
            <a:avLst/>
          </a:prstGeom>
          <a:noFill/>
        </p:spPr>
        <p:txBody>
          <a:bodyPr wrap="none" rtlCol="0">
            <a:spAutoFit/>
          </a:bodyPr>
          <a:lstStyle/>
          <a:p>
            <a:r>
              <a:rPr lang="it-IT" sz="1100" dirty="0" smtClean="0">
                <a:solidFill>
                  <a:srgbClr val="00005A"/>
                </a:solidFill>
              </a:rPr>
              <a:t>Carlos Maximiliano Mollo</a:t>
            </a:r>
          </a:p>
          <a:p>
            <a:r>
              <a:rPr lang="it-IT" sz="1100" dirty="0" smtClean="0">
                <a:solidFill>
                  <a:srgbClr val="00005A"/>
                </a:solidFill>
              </a:rPr>
              <a:t> INFN (</a:t>
            </a:r>
            <a:r>
              <a:rPr lang="it-IT" sz="1100" dirty="0" err="1" smtClean="0">
                <a:solidFill>
                  <a:srgbClr val="00005A"/>
                </a:solidFill>
              </a:rPr>
              <a:t>Naples</a:t>
            </a:r>
            <a:r>
              <a:rPr lang="it-IT" sz="1100" dirty="0" smtClean="0">
                <a:solidFill>
                  <a:srgbClr val="00005A"/>
                </a:solidFill>
              </a:rPr>
              <a:t>)</a:t>
            </a:r>
            <a:endParaRPr lang="it-IT" sz="1100" dirty="0">
              <a:solidFill>
                <a:srgbClr val="00005A"/>
              </a:solidFill>
            </a:endParaRPr>
          </a:p>
        </p:txBody>
      </p:sp>
    </p:spTree>
    <p:extLst>
      <p:ext uri="{BB962C8B-B14F-4D97-AF65-F5344CB8AC3E}">
        <p14:creationId xmlns:p14="http://schemas.microsoft.com/office/powerpoint/2010/main" val="12577370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4144321" y="5044998"/>
            <a:ext cx="1460224" cy="1062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Figura a mano libera 10"/>
          <p:cNvSpPr/>
          <p:nvPr/>
        </p:nvSpPr>
        <p:spPr>
          <a:xfrm>
            <a:off x="3924300" y="2991908"/>
            <a:ext cx="796842" cy="2256367"/>
          </a:xfrm>
          <a:custGeom>
            <a:avLst/>
            <a:gdLst>
              <a:gd name="connsiteX0" fmla="*/ 0 w 796842"/>
              <a:gd name="connsiteY0" fmla="*/ 0 h 2114550"/>
              <a:gd name="connsiteX1" fmla="*/ 714375 w 796842"/>
              <a:gd name="connsiteY1" fmla="*/ 800100 h 2114550"/>
              <a:gd name="connsiteX2" fmla="*/ 752475 w 796842"/>
              <a:gd name="connsiteY2" fmla="*/ 2114550 h 2114550"/>
            </a:gdLst>
            <a:ahLst/>
            <a:cxnLst>
              <a:cxn ang="0">
                <a:pos x="connsiteX0" y="connsiteY0"/>
              </a:cxn>
              <a:cxn ang="0">
                <a:pos x="connsiteX1" y="connsiteY1"/>
              </a:cxn>
              <a:cxn ang="0">
                <a:pos x="connsiteX2" y="connsiteY2"/>
              </a:cxn>
            </a:cxnLst>
            <a:rect l="l" t="t" r="r" b="b"/>
            <a:pathLst>
              <a:path w="796842" h="2114550">
                <a:moveTo>
                  <a:pt x="0" y="0"/>
                </a:moveTo>
                <a:cubicBezTo>
                  <a:pt x="294481" y="223837"/>
                  <a:pt x="588963" y="447675"/>
                  <a:pt x="714375" y="800100"/>
                </a:cubicBezTo>
                <a:cubicBezTo>
                  <a:pt x="839788" y="1152525"/>
                  <a:pt x="796131" y="1633537"/>
                  <a:pt x="752475" y="211455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p:cNvSpPr txBox="1"/>
          <p:nvPr/>
        </p:nvSpPr>
        <p:spPr>
          <a:xfrm>
            <a:off x="23256" y="6386943"/>
            <a:ext cx="1669047" cy="430887"/>
          </a:xfrm>
          <a:prstGeom prst="rect">
            <a:avLst/>
          </a:prstGeom>
          <a:noFill/>
        </p:spPr>
        <p:txBody>
          <a:bodyPr wrap="none" rtlCol="0">
            <a:spAutoFit/>
          </a:bodyPr>
          <a:lstStyle/>
          <a:p>
            <a:r>
              <a:rPr lang="it-IT" sz="1100" dirty="0" smtClean="0">
                <a:solidFill>
                  <a:srgbClr val="00005A"/>
                </a:solidFill>
              </a:rPr>
              <a:t>Carlos Maximiliano Mollo</a:t>
            </a:r>
          </a:p>
          <a:p>
            <a:r>
              <a:rPr lang="it-IT" sz="1100" dirty="0" smtClean="0">
                <a:solidFill>
                  <a:srgbClr val="00005A"/>
                </a:solidFill>
              </a:rPr>
              <a:t> INFN (</a:t>
            </a:r>
            <a:r>
              <a:rPr lang="it-IT" sz="1100" dirty="0" err="1" smtClean="0">
                <a:solidFill>
                  <a:srgbClr val="00005A"/>
                </a:solidFill>
              </a:rPr>
              <a:t>Naples</a:t>
            </a:r>
            <a:r>
              <a:rPr lang="it-IT" sz="1100" dirty="0" smtClean="0">
                <a:solidFill>
                  <a:srgbClr val="00005A"/>
                </a:solidFill>
              </a:rPr>
              <a:t>)</a:t>
            </a:r>
            <a:endParaRPr lang="it-IT" sz="1100" dirty="0">
              <a:solidFill>
                <a:srgbClr val="00005A"/>
              </a:solidFill>
            </a:endParaRPr>
          </a:p>
        </p:txBody>
      </p:sp>
      <p:sp>
        <p:nvSpPr>
          <p:cNvPr id="4" name="Segnaposto numero diapositiva 3"/>
          <p:cNvSpPr>
            <a:spLocks noGrp="1"/>
          </p:cNvSpPr>
          <p:nvPr>
            <p:ph type="sldNum" sz="quarter" idx="12"/>
          </p:nvPr>
        </p:nvSpPr>
        <p:spPr/>
        <p:txBody>
          <a:bodyPr/>
          <a:lstStyle/>
          <a:p>
            <a:fld id="{6971E4F9-5312-4BF7-90CF-D0ED6458E402}" type="slidenum">
              <a:rPr lang="it-IT" smtClean="0">
                <a:solidFill>
                  <a:srgbClr val="00005A"/>
                </a:solidFill>
              </a:rPr>
              <a:t>3</a:t>
            </a:fld>
            <a:endParaRPr lang="it-IT" dirty="0">
              <a:solidFill>
                <a:srgbClr val="00005A"/>
              </a:solidFill>
            </a:endParaRPr>
          </a:p>
        </p:txBody>
      </p:sp>
      <p:cxnSp>
        <p:nvCxnSpPr>
          <p:cNvPr id="3" name="Connettore 2 2"/>
          <p:cNvCxnSpPr/>
          <p:nvPr/>
        </p:nvCxnSpPr>
        <p:spPr>
          <a:xfrm flipV="1">
            <a:off x="5868144" y="3414013"/>
            <a:ext cx="792088" cy="375027"/>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6" name="Connettore 2 15"/>
          <p:cNvCxnSpPr/>
          <p:nvPr/>
        </p:nvCxnSpPr>
        <p:spPr>
          <a:xfrm flipH="1" flipV="1">
            <a:off x="7001524" y="3789040"/>
            <a:ext cx="522804" cy="26161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9" name="Connettore 2 18"/>
          <p:cNvCxnSpPr/>
          <p:nvPr/>
        </p:nvCxnSpPr>
        <p:spPr>
          <a:xfrm flipH="1" flipV="1">
            <a:off x="1475656" y="1915906"/>
            <a:ext cx="71855" cy="2233174"/>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6" name="CasellaDiTesto 25"/>
          <p:cNvSpPr txBox="1"/>
          <p:nvPr/>
        </p:nvSpPr>
        <p:spPr>
          <a:xfrm>
            <a:off x="837861" y="2991910"/>
            <a:ext cx="625492" cy="307777"/>
          </a:xfrm>
          <a:prstGeom prst="rect">
            <a:avLst/>
          </a:prstGeom>
          <a:noFill/>
        </p:spPr>
        <p:txBody>
          <a:bodyPr wrap="none" rtlCol="0">
            <a:spAutoFit/>
          </a:bodyPr>
          <a:lstStyle/>
          <a:p>
            <a:r>
              <a:rPr lang="it-IT" sz="1400" dirty="0" smtClean="0">
                <a:solidFill>
                  <a:schemeClr val="bg1"/>
                </a:solidFill>
              </a:rPr>
              <a:t>15 cm</a:t>
            </a:r>
            <a:endParaRPr lang="it-IT" sz="1400" dirty="0">
              <a:solidFill>
                <a:schemeClr val="bg1"/>
              </a:solidFill>
            </a:endParaRPr>
          </a:p>
        </p:txBody>
      </p:sp>
      <p:sp>
        <p:nvSpPr>
          <p:cNvPr id="27" name="Titolo 9"/>
          <p:cNvSpPr>
            <a:spLocks noGrp="1"/>
          </p:cNvSpPr>
          <p:nvPr>
            <p:ph type="title"/>
          </p:nvPr>
        </p:nvSpPr>
        <p:spPr>
          <a:xfrm>
            <a:off x="451255" y="44624"/>
            <a:ext cx="8229600" cy="1143000"/>
          </a:xfrm>
        </p:spPr>
        <p:txBody>
          <a:bodyPr>
            <a:normAutofit/>
          </a:bodyPr>
          <a:lstStyle/>
          <a:p>
            <a:r>
              <a:rPr lang="it-IT" sz="3200" dirty="0" smtClean="0">
                <a:solidFill>
                  <a:srgbClr val="FF0000"/>
                </a:solidFill>
              </a:rPr>
              <a:t>Test setup</a:t>
            </a:r>
            <a:endParaRPr lang="it-IT" sz="3200" dirty="0">
              <a:solidFill>
                <a:srgbClr val="FF0000"/>
              </a:solidFill>
            </a:endParaRPr>
          </a:p>
        </p:txBody>
      </p:sp>
      <p:pic>
        <p:nvPicPr>
          <p:cNvPr id="6146" name="Picture 2" descr="B:\Users\Carlos\Desktop\wavepro_760zi-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11728" y="1735302"/>
            <a:ext cx="2179591" cy="20292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6030" y="2109049"/>
            <a:ext cx="2172254" cy="176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2181" y="4437112"/>
            <a:ext cx="2492206" cy="1869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ttangolo 6"/>
          <p:cNvSpPr/>
          <p:nvPr/>
        </p:nvSpPr>
        <p:spPr>
          <a:xfrm>
            <a:off x="179512" y="1340768"/>
            <a:ext cx="5184576" cy="316835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dirty="0"/>
          </a:p>
        </p:txBody>
      </p:sp>
      <p:pic>
        <p:nvPicPr>
          <p:cNvPr id="615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4042" y="4050650"/>
            <a:ext cx="2317768" cy="1840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Figura a mano libera 9"/>
          <p:cNvSpPr/>
          <p:nvPr/>
        </p:nvSpPr>
        <p:spPr>
          <a:xfrm>
            <a:off x="2009775" y="2021858"/>
            <a:ext cx="1485900" cy="654667"/>
          </a:xfrm>
          <a:custGeom>
            <a:avLst/>
            <a:gdLst>
              <a:gd name="connsiteX0" fmla="*/ 0 w 1485900"/>
              <a:gd name="connsiteY0" fmla="*/ 368917 h 654667"/>
              <a:gd name="connsiteX1" fmla="*/ 819150 w 1485900"/>
              <a:gd name="connsiteY1" fmla="*/ 6967 h 654667"/>
              <a:gd name="connsiteX2" fmla="*/ 1485900 w 1485900"/>
              <a:gd name="connsiteY2" fmla="*/ 654667 h 654667"/>
              <a:gd name="connsiteX3" fmla="*/ 1485900 w 1485900"/>
              <a:gd name="connsiteY3" fmla="*/ 654667 h 654667"/>
            </a:gdLst>
            <a:ahLst/>
            <a:cxnLst>
              <a:cxn ang="0">
                <a:pos x="connsiteX0" y="connsiteY0"/>
              </a:cxn>
              <a:cxn ang="0">
                <a:pos x="connsiteX1" y="connsiteY1"/>
              </a:cxn>
              <a:cxn ang="0">
                <a:pos x="connsiteX2" y="connsiteY2"/>
              </a:cxn>
              <a:cxn ang="0">
                <a:pos x="connsiteX3" y="connsiteY3"/>
              </a:cxn>
            </a:cxnLst>
            <a:rect l="l" t="t" r="r" b="b"/>
            <a:pathLst>
              <a:path w="1485900" h="654667">
                <a:moveTo>
                  <a:pt x="0" y="368917"/>
                </a:moveTo>
                <a:cubicBezTo>
                  <a:pt x="285750" y="164129"/>
                  <a:pt x="571500" y="-40658"/>
                  <a:pt x="819150" y="6967"/>
                </a:cubicBezTo>
                <a:cubicBezTo>
                  <a:pt x="1066800" y="54592"/>
                  <a:pt x="1485900" y="654667"/>
                  <a:pt x="1485900" y="654667"/>
                </a:cubicBezTo>
                <a:lnTo>
                  <a:pt x="1485900" y="654667"/>
                </a:lnTo>
              </a:path>
            </a:pathLst>
          </a:cu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Figura a mano libera 11"/>
          <p:cNvSpPr/>
          <p:nvPr/>
        </p:nvSpPr>
        <p:spPr>
          <a:xfrm>
            <a:off x="3371850" y="5668454"/>
            <a:ext cx="1228725" cy="196400"/>
          </a:xfrm>
          <a:custGeom>
            <a:avLst/>
            <a:gdLst>
              <a:gd name="connsiteX0" fmla="*/ 0 w 1228725"/>
              <a:gd name="connsiteY0" fmla="*/ 46546 h 196400"/>
              <a:gd name="connsiteX1" fmla="*/ 781050 w 1228725"/>
              <a:gd name="connsiteY1" fmla="*/ 8446 h 196400"/>
              <a:gd name="connsiteX2" fmla="*/ 1133475 w 1228725"/>
              <a:gd name="connsiteY2" fmla="*/ 189421 h 196400"/>
              <a:gd name="connsiteX3" fmla="*/ 1228725 w 1228725"/>
              <a:gd name="connsiteY3" fmla="*/ 141796 h 196400"/>
            </a:gdLst>
            <a:ahLst/>
            <a:cxnLst>
              <a:cxn ang="0">
                <a:pos x="connsiteX0" y="connsiteY0"/>
              </a:cxn>
              <a:cxn ang="0">
                <a:pos x="connsiteX1" y="connsiteY1"/>
              </a:cxn>
              <a:cxn ang="0">
                <a:pos x="connsiteX2" y="connsiteY2"/>
              </a:cxn>
              <a:cxn ang="0">
                <a:pos x="connsiteX3" y="connsiteY3"/>
              </a:cxn>
            </a:cxnLst>
            <a:rect l="l" t="t" r="r" b="b"/>
            <a:pathLst>
              <a:path w="1228725" h="196400">
                <a:moveTo>
                  <a:pt x="0" y="46546"/>
                </a:moveTo>
                <a:cubicBezTo>
                  <a:pt x="296068" y="15589"/>
                  <a:pt x="592137" y="-15367"/>
                  <a:pt x="781050" y="8446"/>
                </a:cubicBezTo>
                <a:cubicBezTo>
                  <a:pt x="969963" y="32259"/>
                  <a:pt x="1058862" y="167196"/>
                  <a:pt x="1133475" y="189421"/>
                </a:cubicBezTo>
                <a:cubicBezTo>
                  <a:pt x="1208088" y="211646"/>
                  <a:pt x="1218406" y="176721"/>
                  <a:pt x="1228725" y="14179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Figura a mano libera 13"/>
          <p:cNvSpPr/>
          <p:nvPr/>
        </p:nvSpPr>
        <p:spPr>
          <a:xfrm>
            <a:off x="4143375" y="2762250"/>
            <a:ext cx="3505200" cy="3076584"/>
          </a:xfrm>
          <a:custGeom>
            <a:avLst/>
            <a:gdLst>
              <a:gd name="connsiteX0" fmla="*/ 0 w 3505200"/>
              <a:gd name="connsiteY0" fmla="*/ 0 h 3076584"/>
              <a:gd name="connsiteX1" fmla="*/ 1838325 w 3505200"/>
              <a:gd name="connsiteY1" fmla="*/ 1524000 h 3076584"/>
              <a:gd name="connsiteX2" fmla="*/ 1752600 w 3505200"/>
              <a:gd name="connsiteY2" fmla="*/ 2676525 h 3076584"/>
              <a:gd name="connsiteX3" fmla="*/ 2714625 w 3505200"/>
              <a:gd name="connsiteY3" fmla="*/ 3076575 h 3076584"/>
              <a:gd name="connsiteX4" fmla="*/ 3505200 w 3505200"/>
              <a:gd name="connsiteY4" fmla="*/ 2686050 h 3076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5200" h="3076584">
                <a:moveTo>
                  <a:pt x="0" y="0"/>
                </a:moveTo>
                <a:cubicBezTo>
                  <a:pt x="773112" y="538956"/>
                  <a:pt x="1546225" y="1077913"/>
                  <a:pt x="1838325" y="1524000"/>
                </a:cubicBezTo>
                <a:cubicBezTo>
                  <a:pt x="2130425" y="1970087"/>
                  <a:pt x="1606550" y="2417763"/>
                  <a:pt x="1752600" y="2676525"/>
                </a:cubicBezTo>
                <a:cubicBezTo>
                  <a:pt x="1898650" y="2935287"/>
                  <a:pt x="2422525" y="3074988"/>
                  <a:pt x="2714625" y="3076575"/>
                </a:cubicBezTo>
                <a:cubicBezTo>
                  <a:pt x="3006725" y="3078163"/>
                  <a:pt x="3255962" y="2882106"/>
                  <a:pt x="3505200" y="268605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Figura a mano libera 14"/>
          <p:cNvSpPr/>
          <p:nvPr/>
        </p:nvSpPr>
        <p:spPr>
          <a:xfrm>
            <a:off x="3686175" y="2323080"/>
            <a:ext cx="2568247" cy="848509"/>
          </a:xfrm>
          <a:custGeom>
            <a:avLst/>
            <a:gdLst>
              <a:gd name="connsiteX0" fmla="*/ 0 w 2568247"/>
              <a:gd name="connsiteY0" fmla="*/ 667770 h 848509"/>
              <a:gd name="connsiteX1" fmla="*/ 1409700 w 2568247"/>
              <a:gd name="connsiteY1" fmla="*/ 1020 h 848509"/>
              <a:gd name="connsiteX2" fmla="*/ 2143125 w 2568247"/>
              <a:gd name="connsiteY2" fmla="*/ 801120 h 848509"/>
              <a:gd name="connsiteX3" fmla="*/ 2533650 w 2568247"/>
              <a:gd name="connsiteY3" fmla="*/ 753495 h 848509"/>
              <a:gd name="connsiteX4" fmla="*/ 2524125 w 2568247"/>
              <a:gd name="connsiteY4" fmla="*/ 734445 h 848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8247" h="848509">
                <a:moveTo>
                  <a:pt x="0" y="667770"/>
                </a:moveTo>
                <a:cubicBezTo>
                  <a:pt x="526256" y="323282"/>
                  <a:pt x="1052513" y="-21205"/>
                  <a:pt x="1409700" y="1020"/>
                </a:cubicBezTo>
                <a:cubicBezTo>
                  <a:pt x="1766888" y="23245"/>
                  <a:pt x="1955800" y="675707"/>
                  <a:pt x="2143125" y="801120"/>
                </a:cubicBezTo>
                <a:cubicBezTo>
                  <a:pt x="2330450" y="926533"/>
                  <a:pt x="2470150" y="764608"/>
                  <a:pt x="2533650" y="753495"/>
                </a:cubicBezTo>
                <a:cubicBezTo>
                  <a:pt x="2597150" y="742383"/>
                  <a:pt x="2560637" y="738414"/>
                  <a:pt x="2524125" y="734445"/>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14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41129" y="2639981"/>
            <a:ext cx="1702147" cy="505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CasellaDiTesto 17"/>
          <p:cNvSpPr txBox="1"/>
          <p:nvPr/>
        </p:nvSpPr>
        <p:spPr>
          <a:xfrm>
            <a:off x="179512" y="1376343"/>
            <a:ext cx="1016945" cy="369332"/>
          </a:xfrm>
          <a:prstGeom prst="rect">
            <a:avLst/>
          </a:prstGeom>
          <a:noFill/>
        </p:spPr>
        <p:txBody>
          <a:bodyPr wrap="none" rtlCol="0">
            <a:spAutoFit/>
          </a:bodyPr>
          <a:lstStyle/>
          <a:p>
            <a:r>
              <a:rPr lang="it-IT" dirty="0" smtClean="0"/>
              <a:t>Dark Box</a:t>
            </a:r>
            <a:endParaRPr lang="it-IT" dirty="0"/>
          </a:p>
        </p:txBody>
      </p:sp>
      <p:sp>
        <p:nvSpPr>
          <p:cNvPr id="35" name="CasellaDiTesto 34"/>
          <p:cNvSpPr txBox="1"/>
          <p:nvPr/>
        </p:nvSpPr>
        <p:spPr>
          <a:xfrm>
            <a:off x="2925012" y="4540478"/>
            <a:ext cx="426720" cy="369332"/>
          </a:xfrm>
          <a:prstGeom prst="rect">
            <a:avLst/>
          </a:prstGeom>
          <a:noFill/>
        </p:spPr>
        <p:txBody>
          <a:bodyPr wrap="none" rtlCol="0">
            <a:spAutoFit/>
          </a:bodyPr>
          <a:lstStyle/>
          <a:p>
            <a:r>
              <a:rPr lang="it-IT" dirty="0" smtClean="0"/>
              <a:t>PC</a:t>
            </a:r>
            <a:endParaRPr lang="it-IT" dirty="0"/>
          </a:p>
        </p:txBody>
      </p:sp>
      <p:sp>
        <p:nvSpPr>
          <p:cNvPr id="36" name="CasellaDiTesto 35"/>
          <p:cNvSpPr txBox="1"/>
          <p:nvPr/>
        </p:nvSpPr>
        <p:spPr>
          <a:xfrm>
            <a:off x="4995323" y="5972178"/>
            <a:ext cx="1440779" cy="369332"/>
          </a:xfrm>
          <a:prstGeom prst="rect">
            <a:avLst/>
          </a:prstGeom>
          <a:noFill/>
        </p:spPr>
        <p:txBody>
          <a:bodyPr wrap="none" rtlCol="0">
            <a:spAutoFit/>
          </a:bodyPr>
          <a:lstStyle/>
          <a:p>
            <a:r>
              <a:rPr lang="it-IT" dirty="0" smtClean="0"/>
              <a:t>NI-USB to I</a:t>
            </a:r>
            <a:r>
              <a:rPr lang="it-IT" baseline="30000" dirty="0" smtClean="0"/>
              <a:t>2</a:t>
            </a:r>
            <a:r>
              <a:rPr lang="it-IT" dirty="0" smtClean="0"/>
              <a:t>C</a:t>
            </a:r>
            <a:endParaRPr lang="it-IT" dirty="0"/>
          </a:p>
        </p:txBody>
      </p:sp>
      <p:sp>
        <p:nvSpPr>
          <p:cNvPr id="37" name="CasellaDiTesto 36"/>
          <p:cNvSpPr txBox="1"/>
          <p:nvPr/>
        </p:nvSpPr>
        <p:spPr>
          <a:xfrm>
            <a:off x="2677108" y="3173483"/>
            <a:ext cx="1389483" cy="369332"/>
          </a:xfrm>
          <a:prstGeom prst="rect">
            <a:avLst/>
          </a:prstGeom>
          <a:noFill/>
        </p:spPr>
        <p:txBody>
          <a:bodyPr wrap="none" rtlCol="0">
            <a:spAutoFit/>
          </a:bodyPr>
          <a:lstStyle/>
          <a:p>
            <a:r>
              <a:rPr lang="it-IT" dirty="0" err="1" smtClean="0"/>
              <a:t>MiniOctopus</a:t>
            </a:r>
            <a:endParaRPr lang="it-IT" dirty="0"/>
          </a:p>
        </p:txBody>
      </p:sp>
      <p:sp>
        <p:nvSpPr>
          <p:cNvPr id="38" name="CasellaDiTesto 37"/>
          <p:cNvSpPr txBox="1"/>
          <p:nvPr/>
        </p:nvSpPr>
        <p:spPr>
          <a:xfrm>
            <a:off x="6254422" y="3964414"/>
            <a:ext cx="2142381" cy="369332"/>
          </a:xfrm>
          <a:prstGeom prst="rect">
            <a:avLst/>
          </a:prstGeom>
          <a:noFill/>
        </p:spPr>
        <p:txBody>
          <a:bodyPr wrap="none" rtlCol="0">
            <a:spAutoFit/>
          </a:bodyPr>
          <a:lstStyle/>
          <a:p>
            <a:r>
              <a:rPr lang="it-IT" dirty="0" err="1" smtClean="0"/>
              <a:t>Power</a:t>
            </a:r>
            <a:r>
              <a:rPr lang="it-IT" dirty="0" smtClean="0"/>
              <a:t> Supply @3.3V</a:t>
            </a:r>
            <a:endParaRPr lang="it-IT" dirty="0"/>
          </a:p>
        </p:txBody>
      </p:sp>
      <p:sp>
        <p:nvSpPr>
          <p:cNvPr id="39" name="CasellaDiTesto 38"/>
          <p:cNvSpPr txBox="1"/>
          <p:nvPr/>
        </p:nvSpPr>
        <p:spPr>
          <a:xfrm>
            <a:off x="5429918" y="1484784"/>
            <a:ext cx="3453061" cy="369332"/>
          </a:xfrm>
          <a:prstGeom prst="rect">
            <a:avLst/>
          </a:prstGeom>
          <a:noFill/>
        </p:spPr>
        <p:txBody>
          <a:bodyPr wrap="none" rtlCol="0">
            <a:spAutoFit/>
          </a:bodyPr>
          <a:lstStyle/>
          <a:p>
            <a:r>
              <a:rPr lang="it-IT" dirty="0" err="1" smtClean="0"/>
              <a:t>Lecroy</a:t>
            </a:r>
            <a:r>
              <a:rPr lang="it-IT" dirty="0" smtClean="0"/>
              <a:t> </a:t>
            </a:r>
            <a:r>
              <a:rPr lang="it-IT" dirty="0" err="1" smtClean="0"/>
              <a:t>Wavepro</a:t>
            </a:r>
            <a:r>
              <a:rPr lang="it-IT" dirty="0" smtClean="0"/>
              <a:t> SDA 760Zi 40 GS/s</a:t>
            </a:r>
            <a:endParaRPr lang="it-IT" dirty="0"/>
          </a:p>
        </p:txBody>
      </p:sp>
      <p:sp>
        <p:nvSpPr>
          <p:cNvPr id="21" name="CasellaDiTesto 20"/>
          <p:cNvSpPr txBox="1"/>
          <p:nvPr/>
        </p:nvSpPr>
        <p:spPr>
          <a:xfrm>
            <a:off x="4045640" y="1951486"/>
            <a:ext cx="1297150" cy="307777"/>
          </a:xfrm>
          <a:prstGeom prst="rect">
            <a:avLst/>
          </a:prstGeom>
          <a:noFill/>
        </p:spPr>
        <p:txBody>
          <a:bodyPr wrap="none" rtlCol="0">
            <a:spAutoFit/>
          </a:bodyPr>
          <a:lstStyle/>
          <a:p>
            <a:r>
              <a:rPr lang="it-IT" sz="1400" dirty="0" smtClean="0"/>
              <a:t>LVDS </a:t>
            </a:r>
            <a:r>
              <a:rPr lang="it-IT" sz="1400" dirty="0" err="1" smtClean="0"/>
              <a:t>ToT</a:t>
            </a:r>
            <a:r>
              <a:rPr lang="it-IT" sz="1400" dirty="0" smtClean="0"/>
              <a:t> </a:t>
            </a:r>
            <a:r>
              <a:rPr lang="it-IT" sz="1400" dirty="0" err="1" smtClean="0"/>
              <a:t>signal</a:t>
            </a:r>
            <a:endParaRPr lang="it-IT" sz="1400" dirty="0"/>
          </a:p>
        </p:txBody>
      </p:sp>
      <p:pic>
        <p:nvPicPr>
          <p:cNvPr id="6153"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47209" y="4725144"/>
            <a:ext cx="1399016" cy="1008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ttangolo arrotondato 21"/>
          <p:cNvSpPr/>
          <p:nvPr/>
        </p:nvSpPr>
        <p:spPr>
          <a:xfrm>
            <a:off x="1447209" y="4725144"/>
            <a:ext cx="1399016" cy="1008111"/>
          </a:xfrm>
          <a:prstGeom prst="roundRect">
            <a:avLst>
              <a:gd name="adj" fmla="val 1293"/>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 name="CasellaDiTesto 42"/>
          <p:cNvSpPr txBox="1"/>
          <p:nvPr/>
        </p:nvSpPr>
        <p:spPr>
          <a:xfrm>
            <a:off x="347062" y="4919728"/>
            <a:ext cx="1021433" cy="646331"/>
          </a:xfrm>
          <a:prstGeom prst="rect">
            <a:avLst/>
          </a:prstGeom>
          <a:noFill/>
        </p:spPr>
        <p:txBody>
          <a:bodyPr wrap="none" rtlCol="0">
            <a:spAutoFit/>
          </a:bodyPr>
          <a:lstStyle/>
          <a:p>
            <a:r>
              <a:rPr lang="it-IT" dirty="0" err="1" smtClean="0"/>
              <a:t>LabVIEW</a:t>
            </a:r>
            <a:endParaRPr lang="it-IT" dirty="0" smtClean="0"/>
          </a:p>
          <a:p>
            <a:r>
              <a:rPr lang="it-IT" dirty="0" smtClean="0"/>
              <a:t>Software</a:t>
            </a:r>
            <a:endParaRPr lang="it-IT" dirty="0"/>
          </a:p>
        </p:txBody>
      </p:sp>
      <p:sp>
        <p:nvSpPr>
          <p:cNvPr id="44" name="CasellaDiTesto 43"/>
          <p:cNvSpPr txBox="1"/>
          <p:nvPr/>
        </p:nvSpPr>
        <p:spPr>
          <a:xfrm>
            <a:off x="557439" y="3919845"/>
            <a:ext cx="1778115" cy="369332"/>
          </a:xfrm>
          <a:prstGeom prst="rect">
            <a:avLst/>
          </a:prstGeom>
          <a:noFill/>
        </p:spPr>
        <p:txBody>
          <a:bodyPr wrap="none" rtlCol="0">
            <a:spAutoFit/>
          </a:bodyPr>
          <a:lstStyle/>
          <a:p>
            <a:r>
              <a:rPr lang="it-IT" dirty="0" err="1" smtClean="0"/>
              <a:t>PMT+Base</a:t>
            </a:r>
            <a:r>
              <a:rPr lang="it-IT" dirty="0" smtClean="0"/>
              <a:t> Board</a:t>
            </a:r>
            <a:endParaRPr lang="it-IT" dirty="0"/>
          </a:p>
        </p:txBody>
      </p:sp>
      <p:sp>
        <p:nvSpPr>
          <p:cNvPr id="45" name="CasellaDiTesto 44"/>
          <p:cNvSpPr txBox="1"/>
          <p:nvPr/>
        </p:nvSpPr>
        <p:spPr>
          <a:xfrm>
            <a:off x="3624106" y="5360676"/>
            <a:ext cx="479618" cy="307777"/>
          </a:xfrm>
          <a:prstGeom prst="rect">
            <a:avLst/>
          </a:prstGeom>
          <a:noFill/>
        </p:spPr>
        <p:txBody>
          <a:bodyPr wrap="none" rtlCol="0">
            <a:spAutoFit/>
          </a:bodyPr>
          <a:lstStyle/>
          <a:p>
            <a:r>
              <a:rPr lang="it-IT" sz="1400" dirty="0" smtClean="0"/>
              <a:t>USB</a:t>
            </a:r>
            <a:endParaRPr lang="it-IT" sz="1400" dirty="0"/>
          </a:p>
        </p:txBody>
      </p:sp>
      <p:sp>
        <p:nvSpPr>
          <p:cNvPr id="46" name="CasellaDiTesto 45"/>
          <p:cNvSpPr txBox="1"/>
          <p:nvPr/>
        </p:nvSpPr>
        <p:spPr>
          <a:xfrm>
            <a:off x="4755514" y="4663027"/>
            <a:ext cx="386644" cy="307777"/>
          </a:xfrm>
          <a:prstGeom prst="rect">
            <a:avLst/>
          </a:prstGeom>
          <a:noFill/>
        </p:spPr>
        <p:txBody>
          <a:bodyPr wrap="none" rtlCol="0">
            <a:spAutoFit/>
          </a:bodyPr>
          <a:lstStyle/>
          <a:p>
            <a:r>
              <a:rPr lang="it-IT" sz="1400" dirty="0" smtClean="0"/>
              <a:t>I</a:t>
            </a:r>
            <a:r>
              <a:rPr lang="it-IT" sz="1400" baseline="30000" dirty="0" smtClean="0"/>
              <a:t>2</a:t>
            </a:r>
            <a:r>
              <a:rPr lang="it-IT" sz="1400" dirty="0" smtClean="0"/>
              <a:t>C</a:t>
            </a:r>
            <a:endParaRPr lang="it-IT" sz="1400" dirty="0"/>
          </a:p>
        </p:txBody>
      </p:sp>
      <p:sp>
        <p:nvSpPr>
          <p:cNvPr id="40" name="CasellaDiTesto 39"/>
          <p:cNvSpPr txBox="1"/>
          <p:nvPr/>
        </p:nvSpPr>
        <p:spPr>
          <a:xfrm>
            <a:off x="3074456" y="6596390"/>
            <a:ext cx="3134191" cy="261610"/>
          </a:xfrm>
          <a:prstGeom prst="rect">
            <a:avLst/>
          </a:prstGeom>
          <a:noFill/>
        </p:spPr>
        <p:txBody>
          <a:bodyPr wrap="none" rtlCol="0">
            <a:spAutoFit/>
          </a:bodyPr>
          <a:lstStyle/>
          <a:p>
            <a:r>
              <a:rPr lang="it-IT" sz="1100" dirty="0" smtClean="0"/>
              <a:t>KM3NeT – IT Meeting – Catania 28 Novembre 2014</a:t>
            </a:r>
            <a:endParaRPr lang="it-IT" sz="1100" dirty="0"/>
          </a:p>
        </p:txBody>
      </p:sp>
    </p:spTree>
    <p:extLst>
      <p:ext uri="{BB962C8B-B14F-4D97-AF65-F5344CB8AC3E}">
        <p14:creationId xmlns:p14="http://schemas.microsoft.com/office/powerpoint/2010/main" val="281377185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4124BC67-5830-4198-8630-15B6EA1C37DE}" type="slidenum">
              <a:rPr lang="it-IT" smtClean="0">
                <a:solidFill>
                  <a:schemeClr val="tx1"/>
                </a:solidFill>
              </a:rPr>
              <a:pPr/>
              <a:t>30</a:t>
            </a:fld>
            <a:endParaRPr lang="it-IT" dirty="0">
              <a:solidFill>
                <a:schemeClr val="tx1"/>
              </a:solidFill>
            </a:endParaRPr>
          </a:p>
        </p:txBody>
      </p:sp>
      <p:sp>
        <p:nvSpPr>
          <p:cNvPr id="9" name="CasellaDiTesto 8"/>
          <p:cNvSpPr txBox="1"/>
          <p:nvPr/>
        </p:nvSpPr>
        <p:spPr>
          <a:xfrm>
            <a:off x="0" y="0"/>
            <a:ext cx="7495511" cy="1231106"/>
          </a:xfrm>
          <a:prstGeom prst="rect">
            <a:avLst/>
          </a:prstGeom>
          <a:noFill/>
        </p:spPr>
        <p:txBody>
          <a:bodyPr wrap="none" rtlCol="0">
            <a:spAutoFit/>
          </a:bodyPr>
          <a:lstStyle/>
          <a:p>
            <a:r>
              <a:rPr lang="it-IT" sz="2800" dirty="0">
                <a:solidFill>
                  <a:srgbClr val="000090"/>
                </a:solidFill>
              </a:rPr>
              <a:t>Compatibility </a:t>
            </a:r>
            <a:r>
              <a:rPr lang="it-IT" sz="2800" dirty="0" err="1">
                <a:solidFill>
                  <a:srgbClr val="000090"/>
                </a:solidFill>
              </a:rPr>
              <a:t>tests</a:t>
            </a:r>
            <a:r>
              <a:rPr lang="it-IT" sz="2800" dirty="0">
                <a:solidFill>
                  <a:srgbClr val="000090"/>
                </a:solidFill>
              </a:rPr>
              <a:t>, </a:t>
            </a:r>
            <a:r>
              <a:rPr lang="it-IT" sz="2800" dirty="0" err="1">
                <a:solidFill>
                  <a:srgbClr val="000090"/>
                </a:solidFill>
              </a:rPr>
              <a:t>measurements</a:t>
            </a:r>
            <a:r>
              <a:rPr lang="it-IT" sz="2800" dirty="0">
                <a:solidFill>
                  <a:srgbClr val="000090"/>
                </a:solidFill>
              </a:rPr>
              <a:t> and procedure </a:t>
            </a:r>
          </a:p>
          <a:p>
            <a:endParaRPr lang="it-IT" sz="2800" dirty="0"/>
          </a:p>
          <a:p>
            <a:endParaRPr lang="it-IT" dirty="0">
              <a:solidFill>
                <a:srgbClr val="000090"/>
              </a:solidFill>
            </a:endParaRPr>
          </a:p>
        </p:txBody>
      </p:sp>
      <p:sp>
        <p:nvSpPr>
          <p:cNvPr id="11" name="CasellaDiTesto 10"/>
          <p:cNvSpPr txBox="1"/>
          <p:nvPr/>
        </p:nvSpPr>
        <p:spPr>
          <a:xfrm>
            <a:off x="467544" y="611396"/>
            <a:ext cx="8568952" cy="369332"/>
          </a:xfrm>
          <a:prstGeom prst="rect">
            <a:avLst/>
          </a:prstGeom>
          <a:noFill/>
        </p:spPr>
        <p:txBody>
          <a:bodyPr wrap="square" rtlCol="0">
            <a:spAutoFit/>
          </a:bodyPr>
          <a:lstStyle/>
          <a:p>
            <a:r>
              <a:rPr lang="en-GB" dirty="0"/>
              <a:t>Testing PMTs hosted in the PMT support </a:t>
            </a:r>
            <a:r>
              <a:rPr lang="en-GB" dirty="0" smtClean="0"/>
              <a:t>structure with and without light concentrator</a:t>
            </a:r>
            <a:r>
              <a:rPr lang="it-IT" dirty="0" smtClean="0"/>
              <a:t> </a:t>
            </a:r>
            <a:endParaRPr lang="it-IT" dirty="0"/>
          </a:p>
        </p:txBody>
      </p:sp>
      <p:pic>
        <p:nvPicPr>
          <p:cNvPr id="6" name="Immagine 5"/>
          <p:cNvPicPr>
            <a:picLocks noChangeAspect="1"/>
          </p:cNvPicPr>
          <p:nvPr/>
        </p:nvPicPr>
        <p:blipFill>
          <a:blip r:embed="rId2"/>
          <a:stretch>
            <a:fillRect/>
          </a:stretch>
        </p:blipFill>
        <p:spPr>
          <a:xfrm rot="5400000">
            <a:off x="-378296" y="1650613"/>
            <a:ext cx="4283968" cy="3212976"/>
          </a:xfrm>
          <a:prstGeom prst="rect">
            <a:avLst/>
          </a:prstGeom>
        </p:spPr>
      </p:pic>
      <p:sp>
        <p:nvSpPr>
          <p:cNvPr id="12" name="CasellaDiTesto 11"/>
          <p:cNvSpPr txBox="1"/>
          <p:nvPr/>
        </p:nvSpPr>
        <p:spPr>
          <a:xfrm>
            <a:off x="3923928" y="1124744"/>
            <a:ext cx="4248472" cy="369332"/>
          </a:xfrm>
          <a:prstGeom prst="rect">
            <a:avLst/>
          </a:prstGeom>
          <a:noFill/>
        </p:spPr>
        <p:txBody>
          <a:bodyPr wrap="square" rtlCol="0">
            <a:spAutoFit/>
          </a:bodyPr>
          <a:lstStyle/>
          <a:p>
            <a:r>
              <a:rPr lang="en-GB" dirty="0"/>
              <a:t>PMT ZB7858: </a:t>
            </a:r>
            <a:r>
              <a:rPr lang="en-GB" dirty="0">
                <a:solidFill>
                  <a:srgbClr val="FF0000"/>
                </a:solidFill>
              </a:rPr>
              <a:t>NHV=1250 V</a:t>
            </a:r>
            <a:r>
              <a:rPr lang="en-GB" dirty="0"/>
              <a:t>, DC= </a:t>
            </a:r>
            <a:r>
              <a:rPr lang="en-GB" dirty="0" smtClean="0"/>
              <a:t>1180</a:t>
            </a:r>
            <a:r>
              <a:rPr lang="en-GB" dirty="0"/>
              <a:t> </a:t>
            </a:r>
            <a:r>
              <a:rPr lang="en-GB" dirty="0" smtClean="0"/>
              <a:t>cps</a:t>
            </a:r>
            <a:endParaRPr lang="it-IT" dirty="0"/>
          </a:p>
        </p:txBody>
      </p:sp>
      <p:sp>
        <p:nvSpPr>
          <p:cNvPr id="13" name="CasellaDiTesto 12"/>
          <p:cNvSpPr txBox="1"/>
          <p:nvPr/>
        </p:nvSpPr>
        <p:spPr>
          <a:xfrm>
            <a:off x="3923928" y="1556792"/>
            <a:ext cx="4248472" cy="369332"/>
          </a:xfrm>
          <a:prstGeom prst="rect">
            <a:avLst/>
          </a:prstGeom>
          <a:noFill/>
        </p:spPr>
        <p:txBody>
          <a:bodyPr wrap="square" rtlCol="0">
            <a:spAutoFit/>
          </a:bodyPr>
          <a:lstStyle/>
          <a:p>
            <a:r>
              <a:rPr lang="en-GB" dirty="0" smtClean="0"/>
              <a:t>Setup 1: With concentrator ring</a:t>
            </a:r>
            <a:endParaRPr lang="it-IT" dirty="0"/>
          </a:p>
        </p:txBody>
      </p:sp>
      <p:sp>
        <p:nvSpPr>
          <p:cNvPr id="14" name="CasellaDiTesto 13"/>
          <p:cNvSpPr txBox="1"/>
          <p:nvPr/>
        </p:nvSpPr>
        <p:spPr>
          <a:xfrm>
            <a:off x="3923928" y="1988840"/>
            <a:ext cx="4248472" cy="369332"/>
          </a:xfrm>
          <a:prstGeom prst="rect">
            <a:avLst/>
          </a:prstGeom>
          <a:noFill/>
        </p:spPr>
        <p:txBody>
          <a:bodyPr wrap="square" rtlCol="0">
            <a:spAutoFit/>
          </a:bodyPr>
          <a:lstStyle/>
          <a:p>
            <a:r>
              <a:rPr lang="en-GB" dirty="0" smtClean="0"/>
              <a:t>Setup 2: Without concentrator ring</a:t>
            </a:r>
            <a:endParaRPr lang="it-IT" dirty="0"/>
          </a:p>
        </p:txBody>
      </p:sp>
      <p:sp>
        <p:nvSpPr>
          <p:cNvPr id="3" name="CasellaDiTesto 2"/>
          <p:cNvSpPr txBox="1"/>
          <p:nvPr/>
        </p:nvSpPr>
        <p:spPr>
          <a:xfrm>
            <a:off x="959593" y="5501438"/>
            <a:ext cx="8071761" cy="369332"/>
          </a:xfrm>
          <a:prstGeom prst="rect">
            <a:avLst/>
          </a:prstGeom>
          <a:noFill/>
        </p:spPr>
        <p:txBody>
          <a:bodyPr wrap="none" rtlCol="0">
            <a:spAutoFit/>
          </a:bodyPr>
          <a:lstStyle/>
          <a:p>
            <a:r>
              <a:rPr lang="it-IT" dirty="0" smtClean="0"/>
              <a:t>Setup 1: </a:t>
            </a:r>
            <a:r>
              <a:rPr lang="it-IT" dirty="0" err="1" smtClean="0"/>
              <a:t>final</a:t>
            </a:r>
            <a:r>
              <a:rPr lang="it-IT" dirty="0" smtClean="0"/>
              <a:t> DC rate </a:t>
            </a:r>
            <a:r>
              <a:rPr lang="it-IT" dirty="0" err="1" smtClean="0"/>
              <a:t>about</a:t>
            </a:r>
            <a:r>
              <a:rPr lang="it-IT" dirty="0" smtClean="0"/>
              <a:t> 1300 </a:t>
            </a:r>
            <a:r>
              <a:rPr lang="it-IT" dirty="0" err="1" smtClean="0"/>
              <a:t>cps</a:t>
            </a:r>
            <a:r>
              <a:rPr lang="it-IT" dirty="0" smtClean="0"/>
              <a:t> (</a:t>
            </a:r>
            <a:r>
              <a:rPr lang="it-IT" dirty="0" err="1" smtClean="0"/>
              <a:t>concentrator</a:t>
            </a:r>
            <a:r>
              <a:rPr lang="it-IT" dirty="0" smtClean="0"/>
              <a:t> ring </a:t>
            </a:r>
            <a:r>
              <a:rPr lang="it-IT" dirty="0" err="1" smtClean="0"/>
              <a:t>not</a:t>
            </a:r>
            <a:r>
              <a:rPr lang="it-IT" dirty="0" smtClean="0"/>
              <a:t> in </a:t>
            </a:r>
            <a:r>
              <a:rPr lang="it-IT" dirty="0" err="1" smtClean="0"/>
              <a:t>contact</a:t>
            </a:r>
            <a:r>
              <a:rPr lang="it-IT" dirty="0" smtClean="0"/>
              <a:t> with the PMT)</a:t>
            </a:r>
            <a:endParaRPr lang="it-IT" dirty="0"/>
          </a:p>
        </p:txBody>
      </p:sp>
      <p:sp>
        <p:nvSpPr>
          <p:cNvPr id="15" name="CasellaDiTesto 14"/>
          <p:cNvSpPr txBox="1"/>
          <p:nvPr/>
        </p:nvSpPr>
        <p:spPr>
          <a:xfrm>
            <a:off x="971600" y="5868560"/>
            <a:ext cx="3643433" cy="369332"/>
          </a:xfrm>
          <a:prstGeom prst="rect">
            <a:avLst/>
          </a:prstGeom>
          <a:noFill/>
        </p:spPr>
        <p:txBody>
          <a:bodyPr wrap="none" rtlCol="0">
            <a:spAutoFit/>
          </a:bodyPr>
          <a:lstStyle/>
          <a:p>
            <a:r>
              <a:rPr lang="it-IT" dirty="0" smtClean="0"/>
              <a:t>Setup 2: </a:t>
            </a:r>
            <a:r>
              <a:rPr lang="it-IT" dirty="0" err="1" smtClean="0"/>
              <a:t>final</a:t>
            </a:r>
            <a:r>
              <a:rPr lang="it-IT" dirty="0" smtClean="0"/>
              <a:t> DC rate </a:t>
            </a:r>
            <a:r>
              <a:rPr lang="it-IT" dirty="0" err="1" smtClean="0"/>
              <a:t>about</a:t>
            </a:r>
            <a:r>
              <a:rPr lang="it-IT" dirty="0" smtClean="0"/>
              <a:t> 1150 </a:t>
            </a:r>
            <a:r>
              <a:rPr lang="it-IT" dirty="0" err="1" smtClean="0"/>
              <a:t>cps</a:t>
            </a:r>
            <a:endParaRPr lang="it-IT" dirty="0"/>
          </a:p>
        </p:txBody>
      </p:sp>
      <p:pic>
        <p:nvPicPr>
          <p:cNvPr id="3076" name="Picture 4" descr="B:\Users\Carlos\Desktop\ringnori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7809" y="2492896"/>
            <a:ext cx="5373708" cy="2906189"/>
          </a:xfrm>
          <a:prstGeom prst="rect">
            <a:avLst/>
          </a:prstGeom>
          <a:noFill/>
          <a:extLst>
            <a:ext uri="{909E8E84-426E-40dd-AFC4-6F175D3DCCD1}">
              <a14:hiddenFill xmlns:a14="http://schemas.microsoft.com/office/drawing/2010/main">
                <a:solidFill>
                  <a:srgbClr val="FFFFFF"/>
                </a:solidFill>
              </a14:hiddenFill>
            </a:ext>
          </a:extLst>
        </p:spPr>
      </p:pic>
      <p:sp>
        <p:nvSpPr>
          <p:cNvPr id="16" name="CasellaDiTesto 15"/>
          <p:cNvSpPr txBox="1"/>
          <p:nvPr/>
        </p:nvSpPr>
        <p:spPr>
          <a:xfrm>
            <a:off x="3074456" y="6596390"/>
            <a:ext cx="3134191" cy="261610"/>
          </a:xfrm>
          <a:prstGeom prst="rect">
            <a:avLst/>
          </a:prstGeom>
          <a:noFill/>
        </p:spPr>
        <p:txBody>
          <a:bodyPr wrap="none" rtlCol="0">
            <a:spAutoFit/>
          </a:bodyPr>
          <a:lstStyle/>
          <a:p>
            <a:r>
              <a:rPr lang="it-IT" sz="1100" dirty="0" smtClean="0"/>
              <a:t>KM3NeT – IT Meeting – Catania 28 Novembre 2014</a:t>
            </a:r>
            <a:endParaRPr lang="it-IT" sz="1100" dirty="0"/>
          </a:p>
        </p:txBody>
      </p:sp>
      <p:sp>
        <p:nvSpPr>
          <p:cNvPr id="17" name="CasellaDiTesto 16"/>
          <p:cNvSpPr txBox="1"/>
          <p:nvPr/>
        </p:nvSpPr>
        <p:spPr>
          <a:xfrm>
            <a:off x="23256" y="6386943"/>
            <a:ext cx="1669047" cy="430887"/>
          </a:xfrm>
          <a:prstGeom prst="rect">
            <a:avLst/>
          </a:prstGeom>
          <a:noFill/>
        </p:spPr>
        <p:txBody>
          <a:bodyPr wrap="none" rtlCol="0">
            <a:spAutoFit/>
          </a:bodyPr>
          <a:lstStyle/>
          <a:p>
            <a:r>
              <a:rPr lang="it-IT" sz="1100" dirty="0" smtClean="0">
                <a:solidFill>
                  <a:srgbClr val="00005A"/>
                </a:solidFill>
              </a:rPr>
              <a:t>Carlos Maximiliano Mollo</a:t>
            </a:r>
          </a:p>
          <a:p>
            <a:r>
              <a:rPr lang="it-IT" sz="1100" dirty="0" smtClean="0">
                <a:solidFill>
                  <a:srgbClr val="00005A"/>
                </a:solidFill>
              </a:rPr>
              <a:t> INFN (</a:t>
            </a:r>
            <a:r>
              <a:rPr lang="it-IT" sz="1100" dirty="0" err="1" smtClean="0">
                <a:solidFill>
                  <a:srgbClr val="00005A"/>
                </a:solidFill>
              </a:rPr>
              <a:t>Naples</a:t>
            </a:r>
            <a:r>
              <a:rPr lang="it-IT" sz="1100" dirty="0" smtClean="0">
                <a:solidFill>
                  <a:srgbClr val="00005A"/>
                </a:solidFill>
              </a:rPr>
              <a:t>)</a:t>
            </a:r>
            <a:endParaRPr lang="it-IT" sz="1100" dirty="0">
              <a:solidFill>
                <a:srgbClr val="00005A"/>
              </a:solidFill>
            </a:endParaRPr>
          </a:p>
        </p:txBody>
      </p:sp>
    </p:spTree>
    <p:extLst>
      <p:ext uri="{BB962C8B-B14F-4D97-AF65-F5344CB8AC3E}">
        <p14:creationId xmlns:p14="http://schemas.microsoft.com/office/powerpoint/2010/main" val="148516975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4124BC67-5830-4198-8630-15B6EA1C37DE}" type="slidenum">
              <a:rPr lang="it-IT" smtClean="0">
                <a:solidFill>
                  <a:schemeClr val="tx1"/>
                </a:solidFill>
              </a:rPr>
              <a:pPr/>
              <a:t>31</a:t>
            </a:fld>
            <a:endParaRPr lang="it-IT" dirty="0">
              <a:solidFill>
                <a:schemeClr val="tx1"/>
              </a:solidFill>
            </a:endParaRPr>
          </a:p>
        </p:txBody>
      </p:sp>
      <p:sp>
        <p:nvSpPr>
          <p:cNvPr id="9" name="CasellaDiTesto 8"/>
          <p:cNvSpPr txBox="1"/>
          <p:nvPr/>
        </p:nvSpPr>
        <p:spPr>
          <a:xfrm>
            <a:off x="0" y="0"/>
            <a:ext cx="7495511" cy="1231106"/>
          </a:xfrm>
          <a:prstGeom prst="rect">
            <a:avLst/>
          </a:prstGeom>
          <a:noFill/>
        </p:spPr>
        <p:txBody>
          <a:bodyPr wrap="none" rtlCol="0">
            <a:spAutoFit/>
          </a:bodyPr>
          <a:lstStyle/>
          <a:p>
            <a:r>
              <a:rPr lang="it-IT" sz="2800" dirty="0">
                <a:solidFill>
                  <a:srgbClr val="000090"/>
                </a:solidFill>
              </a:rPr>
              <a:t>Compatibility </a:t>
            </a:r>
            <a:r>
              <a:rPr lang="it-IT" sz="2800" dirty="0" err="1">
                <a:solidFill>
                  <a:srgbClr val="000090"/>
                </a:solidFill>
              </a:rPr>
              <a:t>tests</a:t>
            </a:r>
            <a:r>
              <a:rPr lang="it-IT" sz="2800" dirty="0">
                <a:solidFill>
                  <a:srgbClr val="000090"/>
                </a:solidFill>
              </a:rPr>
              <a:t>, </a:t>
            </a:r>
            <a:r>
              <a:rPr lang="it-IT" sz="2800" dirty="0" err="1">
                <a:solidFill>
                  <a:srgbClr val="000090"/>
                </a:solidFill>
              </a:rPr>
              <a:t>measurements</a:t>
            </a:r>
            <a:r>
              <a:rPr lang="it-IT" sz="2800" dirty="0">
                <a:solidFill>
                  <a:srgbClr val="000090"/>
                </a:solidFill>
              </a:rPr>
              <a:t> and procedure </a:t>
            </a:r>
          </a:p>
          <a:p>
            <a:endParaRPr lang="it-IT" sz="2800" dirty="0"/>
          </a:p>
          <a:p>
            <a:endParaRPr lang="it-IT" dirty="0">
              <a:solidFill>
                <a:srgbClr val="000090"/>
              </a:solidFill>
            </a:endParaRPr>
          </a:p>
        </p:txBody>
      </p:sp>
      <p:sp>
        <p:nvSpPr>
          <p:cNvPr id="11" name="CasellaDiTesto 10"/>
          <p:cNvSpPr txBox="1"/>
          <p:nvPr/>
        </p:nvSpPr>
        <p:spPr>
          <a:xfrm>
            <a:off x="395536" y="620688"/>
            <a:ext cx="8568952" cy="369332"/>
          </a:xfrm>
          <a:prstGeom prst="rect">
            <a:avLst/>
          </a:prstGeom>
          <a:noFill/>
        </p:spPr>
        <p:txBody>
          <a:bodyPr wrap="square" rtlCol="0">
            <a:spAutoFit/>
          </a:bodyPr>
          <a:lstStyle/>
          <a:p>
            <a:r>
              <a:rPr lang="it-IT" dirty="0" err="1" smtClean="0"/>
              <a:t>Concentrator</a:t>
            </a:r>
            <a:r>
              <a:rPr lang="it-IT" dirty="0" smtClean="0"/>
              <a:t> ring in </a:t>
            </a:r>
            <a:r>
              <a:rPr lang="it-IT" dirty="0" err="1" smtClean="0"/>
              <a:t>contact</a:t>
            </a:r>
            <a:r>
              <a:rPr lang="it-IT" dirty="0" smtClean="0"/>
              <a:t> with the PMT</a:t>
            </a:r>
            <a:endParaRPr lang="it-IT" dirty="0"/>
          </a:p>
        </p:txBody>
      </p:sp>
      <p:sp>
        <p:nvSpPr>
          <p:cNvPr id="12" name="CasellaDiTesto 11"/>
          <p:cNvSpPr txBox="1"/>
          <p:nvPr/>
        </p:nvSpPr>
        <p:spPr>
          <a:xfrm>
            <a:off x="3923928" y="1124744"/>
            <a:ext cx="4248472" cy="369332"/>
          </a:xfrm>
          <a:prstGeom prst="rect">
            <a:avLst/>
          </a:prstGeom>
          <a:noFill/>
        </p:spPr>
        <p:txBody>
          <a:bodyPr wrap="square" rtlCol="0">
            <a:spAutoFit/>
          </a:bodyPr>
          <a:lstStyle/>
          <a:p>
            <a:r>
              <a:rPr lang="en-GB" dirty="0"/>
              <a:t>PMT ZB7858: </a:t>
            </a:r>
            <a:r>
              <a:rPr lang="en-GB" dirty="0">
                <a:solidFill>
                  <a:srgbClr val="FF0000"/>
                </a:solidFill>
              </a:rPr>
              <a:t>NHV=1250 V</a:t>
            </a:r>
            <a:r>
              <a:rPr lang="en-GB" dirty="0"/>
              <a:t>, DC= </a:t>
            </a:r>
            <a:r>
              <a:rPr lang="en-GB" dirty="0" smtClean="0"/>
              <a:t>1180</a:t>
            </a:r>
            <a:r>
              <a:rPr lang="en-GB" dirty="0"/>
              <a:t> </a:t>
            </a:r>
            <a:r>
              <a:rPr lang="en-GB" dirty="0" smtClean="0"/>
              <a:t>cps</a:t>
            </a:r>
            <a:endParaRPr lang="it-IT" dirty="0"/>
          </a:p>
        </p:txBody>
      </p:sp>
      <p:sp>
        <p:nvSpPr>
          <p:cNvPr id="13" name="CasellaDiTesto 12"/>
          <p:cNvSpPr txBox="1"/>
          <p:nvPr/>
        </p:nvSpPr>
        <p:spPr>
          <a:xfrm>
            <a:off x="3530107" y="1477986"/>
            <a:ext cx="4248472" cy="369332"/>
          </a:xfrm>
          <a:prstGeom prst="rect">
            <a:avLst/>
          </a:prstGeom>
          <a:noFill/>
        </p:spPr>
        <p:txBody>
          <a:bodyPr wrap="square" rtlCol="0">
            <a:spAutoFit/>
          </a:bodyPr>
          <a:lstStyle/>
          <a:p>
            <a:r>
              <a:rPr lang="en-GB" dirty="0" smtClean="0"/>
              <a:t>Setup 1: With concentrator ring</a:t>
            </a:r>
            <a:endParaRPr lang="it-IT" dirty="0"/>
          </a:p>
        </p:txBody>
      </p:sp>
      <p:sp>
        <p:nvSpPr>
          <p:cNvPr id="14" name="CasellaDiTesto 13"/>
          <p:cNvSpPr txBox="1"/>
          <p:nvPr/>
        </p:nvSpPr>
        <p:spPr>
          <a:xfrm>
            <a:off x="3530106" y="1680188"/>
            <a:ext cx="5002333" cy="369332"/>
          </a:xfrm>
          <a:prstGeom prst="rect">
            <a:avLst/>
          </a:prstGeom>
          <a:noFill/>
        </p:spPr>
        <p:txBody>
          <a:bodyPr wrap="square" rtlCol="0">
            <a:spAutoFit/>
          </a:bodyPr>
          <a:lstStyle/>
          <a:p>
            <a:r>
              <a:rPr lang="en-GB" dirty="0" smtClean="0"/>
              <a:t>Setup 2: Without concentrator ring (not in contact)</a:t>
            </a:r>
            <a:endParaRPr lang="it-IT" dirty="0"/>
          </a:p>
        </p:txBody>
      </p:sp>
      <p:sp>
        <p:nvSpPr>
          <p:cNvPr id="3" name="CasellaDiTesto 2"/>
          <p:cNvSpPr txBox="1"/>
          <p:nvPr/>
        </p:nvSpPr>
        <p:spPr>
          <a:xfrm>
            <a:off x="2152703" y="5395626"/>
            <a:ext cx="3653051" cy="369332"/>
          </a:xfrm>
          <a:prstGeom prst="rect">
            <a:avLst/>
          </a:prstGeom>
          <a:noFill/>
        </p:spPr>
        <p:txBody>
          <a:bodyPr wrap="none" rtlCol="0">
            <a:spAutoFit/>
          </a:bodyPr>
          <a:lstStyle/>
          <a:p>
            <a:r>
              <a:rPr lang="it-IT" dirty="0" smtClean="0"/>
              <a:t>Setup 1: </a:t>
            </a:r>
            <a:r>
              <a:rPr lang="it-IT" dirty="0" err="1" smtClean="0"/>
              <a:t>final</a:t>
            </a:r>
            <a:r>
              <a:rPr lang="it-IT" dirty="0" smtClean="0"/>
              <a:t> DC rate </a:t>
            </a:r>
            <a:r>
              <a:rPr lang="it-IT" dirty="0" err="1" smtClean="0"/>
              <a:t>about</a:t>
            </a:r>
            <a:r>
              <a:rPr lang="it-IT" dirty="0" smtClean="0"/>
              <a:t> 1300 </a:t>
            </a:r>
            <a:r>
              <a:rPr lang="it-IT" dirty="0" err="1" smtClean="0"/>
              <a:t>cps</a:t>
            </a:r>
            <a:endParaRPr lang="it-IT" dirty="0"/>
          </a:p>
        </p:txBody>
      </p:sp>
      <p:sp>
        <p:nvSpPr>
          <p:cNvPr id="15" name="CasellaDiTesto 14"/>
          <p:cNvSpPr txBox="1"/>
          <p:nvPr/>
        </p:nvSpPr>
        <p:spPr>
          <a:xfrm>
            <a:off x="2152703" y="5632643"/>
            <a:ext cx="3643433" cy="369332"/>
          </a:xfrm>
          <a:prstGeom prst="rect">
            <a:avLst/>
          </a:prstGeom>
          <a:noFill/>
        </p:spPr>
        <p:txBody>
          <a:bodyPr wrap="none" rtlCol="0">
            <a:spAutoFit/>
          </a:bodyPr>
          <a:lstStyle/>
          <a:p>
            <a:r>
              <a:rPr lang="it-IT" dirty="0" smtClean="0"/>
              <a:t>Setup 2: </a:t>
            </a:r>
            <a:r>
              <a:rPr lang="it-IT" dirty="0" err="1" smtClean="0"/>
              <a:t>final</a:t>
            </a:r>
            <a:r>
              <a:rPr lang="it-IT" dirty="0" smtClean="0"/>
              <a:t> DC rate </a:t>
            </a:r>
            <a:r>
              <a:rPr lang="it-IT" dirty="0" err="1" smtClean="0"/>
              <a:t>about</a:t>
            </a:r>
            <a:r>
              <a:rPr lang="it-IT" dirty="0" smtClean="0"/>
              <a:t> 1150 </a:t>
            </a:r>
            <a:r>
              <a:rPr lang="it-IT" dirty="0" err="1" smtClean="0"/>
              <a:t>cps</a:t>
            </a:r>
            <a:endParaRPr lang="it-IT" dirty="0"/>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30107" y="2204864"/>
            <a:ext cx="5571230" cy="2979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B:\Users\Carlos\Desktop\IMG_02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23756" y="1721627"/>
            <a:ext cx="4174888" cy="3131166"/>
          </a:xfrm>
          <a:prstGeom prst="rect">
            <a:avLst/>
          </a:prstGeom>
          <a:noFill/>
          <a:extLst>
            <a:ext uri="{909E8E84-426E-40dd-AFC4-6F175D3DCCD1}">
              <a14:hiddenFill xmlns:a14="http://schemas.microsoft.com/office/drawing/2010/main">
                <a:solidFill>
                  <a:srgbClr val="FFFFFF"/>
                </a:solidFill>
              </a14:hiddenFill>
            </a:ext>
          </a:extLst>
        </p:spPr>
      </p:pic>
      <p:sp>
        <p:nvSpPr>
          <p:cNvPr id="16" name="CasellaDiTesto 15"/>
          <p:cNvSpPr txBox="1"/>
          <p:nvPr/>
        </p:nvSpPr>
        <p:spPr>
          <a:xfrm>
            <a:off x="3530105" y="1907540"/>
            <a:ext cx="5002333" cy="369332"/>
          </a:xfrm>
          <a:prstGeom prst="rect">
            <a:avLst/>
          </a:prstGeom>
          <a:noFill/>
        </p:spPr>
        <p:txBody>
          <a:bodyPr wrap="square" rtlCol="0">
            <a:spAutoFit/>
          </a:bodyPr>
          <a:lstStyle/>
          <a:p>
            <a:r>
              <a:rPr lang="en-GB" dirty="0" smtClean="0"/>
              <a:t>Setup 3: Without concentrator ring (in contact)</a:t>
            </a:r>
            <a:endParaRPr lang="it-IT" dirty="0"/>
          </a:p>
        </p:txBody>
      </p:sp>
      <p:sp>
        <p:nvSpPr>
          <p:cNvPr id="17" name="CasellaDiTesto 16"/>
          <p:cNvSpPr txBox="1"/>
          <p:nvPr/>
        </p:nvSpPr>
        <p:spPr>
          <a:xfrm>
            <a:off x="2152703" y="5877272"/>
            <a:ext cx="3643433" cy="369332"/>
          </a:xfrm>
          <a:prstGeom prst="rect">
            <a:avLst/>
          </a:prstGeom>
          <a:noFill/>
        </p:spPr>
        <p:txBody>
          <a:bodyPr wrap="none" rtlCol="0">
            <a:spAutoFit/>
          </a:bodyPr>
          <a:lstStyle/>
          <a:p>
            <a:r>
              <a:rPr lang="it-IT" dirty="0" smtClean="0"/>
              <a:t>Setup 3: </a:t>
            </a:r>
            <a:r>
              <a:rPr lang="it-IT" dirty="0" err="1" smtClean="0"/>
              <a:t>final</a:t>
            </a:r>
            <a:r>
              <a:rPr lang="it-IT" dirty="0" smtClean="0"/>
              <a:t> DC rate </a:t>
            </a:r>
            <a:r>
              <a:rPr lang="it-IT" dirty="0" err="1" smtClean="0"/>
              <a:t>about</a:t>
            </a:r>
            <a:r>
              <a:rPr lang="it-IT" dirty="0" smtClean="0"/>
              <a:t> 1150 </a:t>
            </a:r>
            <a:r>
              <a:rPr lang="it-IT" dirty="0" err="1" smtClean="0"/>
              <a:t>cps</a:t>
            </a:r>
            <a:endParaRPr lang="it-IT" dirty="0"/>
          </a:p>
        </p:txBody>
      </p:sp>
      <p:sp>
        <p:nvSpPr>
          <p:cNvPr id="18" name="CasellaDiTesto 17"/>
          <p:cNvSpPr txBox="1"/>
          <p:nvPr/>
        </p:nvSpPr>
        <p:spPr>
          <a:xfrm>
            <a:off x="3074456" y="6596390"/>
            <a:ext cx="3134191" cy="261610"/>
          </a:xfrm>
          <a:prstGeom prst="rect">
            <a:avLst/>
          </a:prstGeom>
          <a:noFill/>
        </p:spPr>
        <p:txBody>
          <a:bodyPr wrap="none" rtlCol="0">
            <a:spAutoFit/>
          </a:bodyPr>
          <a:lstStyle/>
          <a:p>
            <a:r>
              <a:rPr lang="it-IT" sz="1100" dirty="0" smtClean="0"/>
              <a:t>KM3NeT – IT Meeting – Catania 28 Novembre 2014</a:t>
            </a:r>
            <a:endParaRPr lang="it-IT" sz="1100" dirty="0"/>
          </a:p>
        </p:txBody>
      </p:sp>
      <p:sp>
        <p:nvSpPr>
          <p:cNvPr id="19" name="CasellaDiTesto 18"/>
          <p:cNvSpPr txBox="1"/>
          <p:nvPr/>
        </p:nvSpPr>
        <p:spPr>
          <a:xfrm>
            <a:off x="23256" y="6386943"/>
            <a:ext cx="1669047" cy="430887"/>
          </a:xfrm>
          <a:prstGeom prst="rect">
            <a:avLst/>
          </a:prstGeom>
          <a:noFill/>
        </p:spPr>
        <p:txBody>
          <a:bodyPr wrap="none" rtlCol="0">
            <a:spAutoFit/>
          </a:bodyPr>
          <a:lstStyle/>
          <a:p>
            <a:r>
              <a:rPr lang="it-IT" sz="1100" dirty="0" smtClean="0">
                <a:solidFill>
                  <a:srgbClr val="00005A"/>
                </a:solidFill>
              </a:rPr>
              <a:t>Carlos Maximiliano Mollo</a:t>
            </a:r>
          </a:p>
          <a:p>
            <a:r>
              <a:rPr lang="it-IT" sz="1100" dirty="0" smtClean="0">
                <a:solidFill>
                  <a:srgbClr val="00005A"/>
                </a:solidFill>
              </a:rPr>
              <a:t> INFN (</a:t>
            </a:r>
            <a:r>
              <a:rPr lang="it-IT" sz="1100" dirty="0" err="1" smtClean="0">
                <a:solidFill>
                  <a:srgbClr val="00005A"/>
                </a:solidFill>
              </a:rPr>
              <a:t>Naples</a:t>
            </a:r>
            <a:r>
              <a:rPr lang="it-IT" sz="1100" dirty="0" smtClean="0">
                <a:solidFill>
                  <a:srgbClr val="00005A"/>
                </a:solidFill>
              </a:rPr>
              <a:t>)</a:t>
            </a:r>
            <a:endParaRPr lang="it-IT" sz="1100" dirty="0">
              <a:solidFill>
                <a:srgbClr val="00005A"/>
              </a:solidFill>
            </a:endParaRPr>
          </a:p>
        </p:txBody>
      </p:sp>
    </p:spTree>
    <p:extLst>
      <p:ext uri="{BB962C8B-B14F-4D97-AF65-F5344CB8AC3E}">
        <p14:creationId xmlns:p14="http://schemas.microsoft.com/office/powerpoint/2010/main" val="316280829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4124BC67-5830-4198-8630-15B6EA1C37DE}" type="slidenum">
              <a:rPr lang="it-IT" smtClean="0">
                <a:solidFill>
                  <a:schemeClr val="tx1"/>
                </a:solidFill>
              </a:rPr>
              <a:pPr/>
              <a:t>32</a:t>
            </a:fld>
            <a:endParaRPr lang="it-IT" dirty="0">
              <a:solidFill>
                <a:schemeClr val="tx1"/>
              </a:solidFill>
            </a:endParaRPr>
          </a:p>
        </p:txBody>
      </p:sp>
      <p:sp>
        <p:nvSpPr>
          <p:cNvPr id="9" name="CasellaDiTesto 8"/>
          <p:cNvSpPr txBox="1"/>
          <p:nvPr/>
        </p:nvSpPr>
        <p:spPr>
          <a:xfrm>
            <a:off x="0" y="0"/>
            <a:ext cx="7495511" cy="1231106"/>
          </a:xfrm>
          <a:prstGeom prst="rect">
            <a:avLst/>
          </a:prstGeom>
          <a:noFill/>
        </p:spPr>
        <p:txBody>
          <a:bodyPr wrap="none" rtlCol="0">
            <a:spAutoFit/>
          </a:bodyPr>
          <a:lstStyle/>
          <a:p>
            <a:r>
              <a:rPr lang="en-US" sz="2800" dirty="0" smtClean="0">
                <a:solidFill>
                  <a:srgbClr val="000090"/>
                </a:solidFill>
              </a:rPr>
              <a:t>Compatibility tests, measurements and procedure </a:t>
            </a:r>
          </a:p>
          <a:p>
            <a:endParaRPr lang="en-US" sz="2800" dirty="0" smtClean="0"/>
          </a:p>
          <a:p>
            <a:endParaRPr lang="en-US" dirty="0">
              <a:solidFill>
                <a:srgbClr val="000090"/>
              </a:solidFill>
            </a:endParaRPr>
          </a:p>
        </p:txBody>
      </p:sp>
      <p:sp>
        <p:nvSpPr>
          <p:cNvPr id="11" name="CasellaDiTesto 10"/>
          <p:cNvSpPr txBox="1"/>
          <p:nvPr/>
        </p:nvSpPr>
        <p:spPr>
          <a:xfrm>
            <a:off x="361286" y="596106"/>
            <a:ext cx="8568952" cy="461665"/>
          </a:xfrm>
          <a:prstGeom prst="rect">
            <a:avLst/>
          </a:prstGeom>
          <a:noFill/>
        </p:spPr>
        <p:txBody>
          <a:bodyPr wrap="square" rtlCol="0">
            <a:spAutoFit/>
          </a:bodyPr>
          <a:lstStyle/>
          <a:p>
            <a:r>
              <a:rPr lang="en-US" sz="2400" dirty="0" smtClean="0"/>
              <a:t>Concentrator ring in contact with the PMT</a:t>
            </a:r>
            <a:endParaRPr lang="en-US" sz="2400" dirty="0"/>
          </a:p>
        </p:txBody>
      </p:sp>
      <p:sp>
        <p:nvSpPr>
          <p:cNvPr id="18" name="CasellaDiTesto 17"/>
          <p:cNvSpPr txBox="1"/>
          <p:nvPr/>
        </p:nvSpPr>
        <p:spPr>
          <a:xfrm>
            <a:off x="327037" y="1217071"/>
            <a:ext cx="8637451" cy="1015663"/>
          </a:xfrm>
          <a:prstGeom prst="rect">
            <a:avLst/>
          </a:prstGeom>
          <a:noFill/>
        </p:spPr>
        <p:txBody>
          <a:bodyPr wrap="square" rtlCol="0">
            <a:spAutoFit/>
          </a:bodyPr>
          <a:lstStyle/>
          <a:p>
            <a:r>
              <a:rPr lang="en-US" sz="2000" dirty="0" smtClean="0">
                <a:solidFill>
                  <a:srgbClr val="002060"/>
                </a:solidFill>
              </a:rPr>
              <a:t>It seems that if the concentrator ring is in contact with the PMT the DC trend is better.</a:t>
            </a:r>
          </a:p>
          <a:p>
            <a:endParaRPr lang="en-US" sz="2000" dirty="0"/>
          </a:p>
        </p:txBody>
      </p:sp>
      <p:sp>
        <p:nvSpPr>
          <p:cNvPr id="19" name="CasellaDiTesto 18"/>
          <p:cNvSpPr txBox="1"/>
          <p:nvPr/>
        </p:nvSpPr>
        <p:spPr>
          <a:xfrm>
            <a:off x="3844667" y="1611614"/>
            <a:ext cx="1220206" cy="861774"/>
          </a:xfrm>
          <a:prstGeom prst="rect">
            <a:avLst/>
          </a:prstGeom>
          <a:noFill/>
        </p:spPr>
        <p:txBody>
          <a:bodyPr wrap="none" rtlCol="0">
            <a:spAutoFit/>
          </a:bodyPr>
          <a:lstStyle/>
          <a:p>
            <a:r>
              <a:rPr lang="en-US" sz="3200" dirty="0" smtClean="0">
                <a:solidFill>
                  <a:srgbClr val="FF0000"/>
                </a:solidFill>
              </a:rPr>
              <a:t>WHY?</a:t>
            </a:r>
          </a:p>
          <a:p>
            <a:endParaRPr lang="en-US" dirty="0">
              <a:solidFill>
                <a:srgbClr val="FF0000"/>
              </a:solidFill>
            </a:endParaRPr>
          </a:p>
        </p:txBody>
      </p:sp>
      <p:sp>
        <p:nvSpPr>
          <p:cNvPr id="20" name="CasellaDiTesto 19"/>
          <p:cNvSpPr txBox="1"/>
          <p:nvPr/>
        </p:nvSpPr>
        <p:spPr>
          <a:xfrm>
            <a:off x="355652" y="2417400"/>
            <a:ext cx="8637451" cy="1015663"/>
          </a:xfrm>
          <a:prstGeom prst="rect">
            <a:avLst/>
          </a:prstGeom>
          <a:noFill/>
        </p:spPr>
        <p:txBody>
          <a:bodyPr wrap="square" rtlCol="0">
            <a:spAutoFit/>
          </a:bodyPr>
          <a:lstStyle/>
          <a:p>
            <a:r>
              <a:rPr lang="en-US" sz="2000" dirty="0" smtClean="0">
                <a:solidFill>
                  <a:srgbClr val="002060"/>
                </a:solidFill>
              </a:rPr>
              <a:t>The concentrator ring is a conductor, if it is directly in contact with the PMT its potential is the same as the PMT surface.</a:t>
            </a:r>
          </a:p>
          <a:p>
            <a:r>
              <a:rPr lang="en-US" sz="2000" dirty="0" smtClean="0">
                <a:solidFill>
                  <a:srgbClr val="002060"/>
                </a:solidFill>
              </a:rPr>
              <a:t>No micro-discharges will occur.</a:t>
            </a:r>
          </a:p>
        </p:txBody>
      </p:sp>
      <p:sp>
        <p:nvSpPr>
          <p:cNvPr id="21" name="CasellaDiTesto 20"/>
          <p:cNvSpPr txBox="1"/>
          <p:nvPr/>
        </p:nvSpPr>
        <p:spPr>
          <a:xfrm>
            <a:off x="361286" y="3617729"/>
            <a:ext cx="8637451" cy="1323439"/>
          </a:xfrm>
          <a:prstGeom prst="rect">
            <a:avLst/>
          </a:prstGeom>
          <a:noFill/>
        </p:spPr>
        <p:txBody>
          <a:bodyPr wrap="square" rtlCol="0">
            <a:spAutoFit/>
          </a:bodyPr>
          <a:lstStyle/>
          <a:p>
            <a:r>
              <a:rPr lang="en-US" sz="2000" dirty="0" smtClean="0">
                <a:solidFill>
                  <a:srgbClr val="002060"/>
                </a:solidFill>
              </a:rPr>
              <a:t>The measurements was done using the ZB7858 that works at </a:t>
            </a:r>
          </a:p>
          <a:p>
            <a:r>
              <a:rPr lang="en-US" sz="2000" dirty="0" smtClean="0">
                <a:solidFill>
                  <a:srgbClr val="002060"/>
                </a:solidFill>
              </a:rPr>
              <a:t>-1250V. Ones of the highest nominal HV. </a:t>
            </a:r>
          </a:p>
          <a:p>
            <a:r>
              <a:rPr lang="en-US" sz="2000" dirty="0" smtClean="0">
                <a:solidFill>
                  <a:srgbClr val="002060"/>
                </a:solidFill>
              </a:rPr>
              <a:t>All effects will be most evident for those PMTs with high negative voltage.</a:t>
            </a:r>
          </a:p>
          <a:p>
            <a:r>
              <a:rPr lang="en-US" sz="2000" dirty="0" smtClean="0">
                <a:solidFill>
                  <a:srgbClr val="002060"/>
                </a:solidFill>
              </a:rPr>
              <a:t> </a:t>
            </a:r>
          </a:p>
        </p:txBody>
      </p:sp>
      <p:sp>
        <p:nvSpPr>
          <p:cNvPr id="22" name="CasellaDiTesto 21"/>
          <p:cNvSpPr txBox="1"/>
          <p:nvPr/>
        </p:nvSpPr>
        <p:spPr>
          <a:xfrm>
            <a:off x="375665" y="4918450"/>
            <a:ext cx="8637451" cy="1200329"/>
          </a:xfrm>
          <a:prstGeom prst="rect">
            <a:avLst/>
          </a:prstGeom>
          <a:noFill/>
        </p:spPr>
        <p:txBody>
          <a:bodyPr wrap="square" rtlCol="0">
            <a:spAutoFit/>
          </a:bodyPr>
          <a:lstStyle/>
          <a:p>
            <a:r>
              <a:rPr lang="en-US" sz="2400" b="1" dirty="0" smtClean="0">
                <a:solidFill>
                  <a:srgbClr val="FF0000"/>
                </a:solidFill>
              </a:rPr>
              <a:t>Conclusion</a:t>
            </a:r>
            <a:r>
              <a:rPr lang="en-US" sz="2400" b="1" dirty="0">
                <a:solidFill>
                  <a:srgbClr val="FF0000"/>
                </a:solidFill>
              </a:rPr>
              <a:t>:</a:t>
            </a:r>
            <a:r>
              <a:rPr lang="en-US" sz="2400" b="1" dirty="0" smtClean="0">
                <a:solidFill>
                  <a:srgbClr val="FF0000"/>
                </a:solidFill>
              </a:rPr>
              <a:t> the contact between the PMT and the concentrator ring is not critical</a:t>
            </a:r>
          </a:p>
          <a:p>
            <a:r>
              <a:rPr lang="en-US" sz="2400" b="1" dirty="0" smtClean="0">
                <a:solidFill>
                  <a:srgbClr val="FF0000"/>
                </a:solidFill>
              </a:rPr>
              <a:t> </a:t>
            </a:r>
          </a:p>
        </p:txBody>
      </p:sp>
      <p:sp>
        <p:nvSpPr>
          <p:cNvPr id="12" name="CasellaDiTesto 11"/>
          <p:cNvSpPr txBox="1"/>
          <p:nvPr/>
        </p:nvSpPr>
        <p:spPr>
          <a:xfrm>
            <a:off x="3074456" y="6596390"/>
            <a:ext cx="3134191" cy="261610"/>
          </a:xfrm>
          <a:prstGeom prst="rect">
            <a:avLst/>
          </a:prstGeom>
          <a:noFill/>
        </p:spPr>
        <p:txBody>
          <a:bodyPr wrap="none" rtlCol="0">
            <a:spAutoFit/>
          </a:bodyPr>
          <a:lstStyle/>
          <a:p>
            <a:r>
              <a:rPr lang="it-IT" sz="1100" dirty="0" smtClean="0"/>
              <a:t>KM3NeT – IT Meeting – Catania 28 Novembre 2014</a:t>
            </a:r>
            <a:endParaRPr lang="it-IT" sz="1100" dirty="0"/>
          </a:p>
        </p:txBody>
      </p:sp>
      <p:sp>
        <p:nvSpPr>
          <p:cNvPr id="13" name="CasellaDiTesto 12"/>
          <p:cNvSpPr txBox="1"/>
          <p:nvPr/>
        </p:nvSpPr>
        <p:spPr>
          <a:xfrm>
            <a:off x="23256" y="6386943"/>
            <a:ext cx="1669047" cy="430887"/>
          </a:xfrm>
          <a:prstGeom prst="rect">
            <a:avLst/>
          </a:prstGeom>
          <a:noFill/>
        </p:spPr>
        <p:txBody>
          <a:bodyPr wrap="none" rtlCol="0">
            <a:spAutoFit/>
          </a:bodyPr>
          <a:lstStyle/>
          <a:p>
            <a:r>
              <a:rPr lang="it-IT" sz="1100" dirty="0" smtClean="0">
                <a:solidFill>
                  <a:srgbClr val="00005A"/>
                </a:solidFill>
              </a:rPr>
              <a:t>Carlos Maximiliano Mollo</a:t>
            </a:r>
          </a:p>
          <a:p>
            <a:r>
              <a:rPr lang="it-IT" sz="1100" dirty="0" smtClean="0">
                <a:solidFill>
                  <a:srgbClr val="00005A"/>
                </a:solidFill>
              </a:rPr>
              <a:t> INFN (</a:t>
            </a:r>
            <a:r>
              <a:rPr lang="it-IT" sz="1100" dirty="0" err="1" smtClean="0">
                <a:solidFill>
                  <a:srgbClr val="00005A"/>
                </a:solidFill>
              </a:rPr>
              <a:t>Naples</a:t>
            </a:r>
            <a:r>
              <a:rPr lang="it-IT" sz="1100" dirty="0" smtClean="0">
                <a:solidFill>
                  <a:srgbClr val="00005A"/>
                </a:solidFill>
              </a:rPr>
              <a:t>)</a:t>
            </a:r>
            <a:endParaRPr lang="it-IT" sz="1100" dirty="0">
              <a:solidFill>
                <a:srgbClr val="00005A"/>
              </a:solidFill>
            </a:endParaRPr>
          </a:p>
        </p:txBody>
      </p:sp>
    </p:spTree>
    <p:extLst>
      <p:ext uri="{BB962C8B-B14F-4D97-AF65-F5344CB8AC3E}">
        <p14:creationId xmlns:p14="http://schemas.microsoft.com/office/powerpoint/2010/main" val="24635758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normAutofit/>
          </a:bodyPr>
          <a:lstStyle/>
          <a:p>
            <a:r>
              <a:rPr lang="en-US" sz="3200" dirty="0" smtClean="0">
                <a:solidFill>
                  <a:srgbClr val="00005A"/>
                </a:solidFill>
              </a:rPr>
              <a:t>Dark box for PMTs assembly in view of the mass production </a:t>
            </a:r>
            <a:endParaRPr lang="it-IT" sz="3200" dirty="0">
              <a:solidFill>
                <a:srgbClr val="00005A"/>
              </a:solidFill>
            </a:endParaRPr>
          </a:p>
        </p:txBody>
      </p:sp>
      <p:pic>
        <p:nvPicPr>
          <p:cNvPr id="1026" name="Picture 2" descr="B:\Users\Carlos\immagini\logo_infn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16632"/>
            <a:ext cx="1524000" cy="9699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Users\Carlos\immagini\Logokm3ne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5736" y="257633"/>
            <a:ext cx="2279603" cy="705092"/>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p:cNvSpPr txBox="1"/>
          <p:nvPr/>
        </p:nvSpPr>
        <p:spPr>
          <a:xfrm>
            <a:off x="3074456" y="6596390"/>
            <a:ext cx="3134191" cy="261610"/>
          </a:xfrm>
          <a:prstGeom prst="rect">
            <a:avLst/>
          </a:prstGeom>
          <a:noFill/>
        </p:spPr>
        <p:txBody>
          <a:bodyPr wrap="none" rtlCol="0">
            <a:spAutoFit/>
          </a:bodyPr>
          <a:lstStyle/>
          <a:p>
            <a:r>
              <a:rPr lang="it-IT" sz="1100" dirty="0" smtClean="0"/>
              <a:t>KM3NeT – IT Meeting – Catania 28 Novembre 2014</a:t>
            </a:r>
            <a:endParaRPr lang="it-IT" sz="1100" dirty="0"/>
          </a:p>
        </p:txBody>
      </p:sp>
      <p:sp>
        <p:nvSpPr>
          <p:cNvPr id="9" name="CasellaDiTesto 8"/>
          <p:cNvSpPr txBox="1"/>
          <p:nvPr/>
        </p:nvSpPr>
        <p:spPr>
          <a:xfrm>
            <a:off x="23256" y="6386943"/>
            <a:ext cx="1669047" cy="430887"/>
          </a:xfrm>
          <a:prstGeom prst="rect">
            <a:avLst/>
          </a:prstGeom>
          <a:noFill/>
        </p:spPr>
        <p:txBody>
          <a:bodyPr wrap="none" rtlCol="0">
            <a:spAutoFit/>
          </a:bodyPr>
          <a:lstStyle/>
          <a:p>
            <a:r>
              <a:rPr lang="it-IT" sz="1100" dirty="0" smtClean="0">
                <a:solidFill>
                  <a:srgbClr val="00005A"/>
                </a:solidFill>
              </a:rPr>
              <a:t>Carlos Maximiliano Mollo</a:t>
            </a:r>
          </a:p>
          <a:p>
            <a:r>
              <a:rPr lang="it-IT" sz="1100" dirty="0" smtClean="0">
                <a:solidFill>
                  <a:srgbClr val="00005A"/>
                </a:solidFill>
              </a:rPr>
              <a:t> INFN (</a:t>
            </a:r>
            <a:r>
              <a:rPr lang="it-IT" sz="1100" dirty="0" err="1" smtClean="0">
                <a:solidFill>
                  <a:srgbClr val="00005A"/>
                </a:solidFill>
              </a:rPr>
              <a:t>Naples</a:t>
            </a:r>
            <a:r>
              <a:rPr lang="it-IT" sz="1100" dirty="0" smtClean="0">
                <a:solidFill>
                  <a:srgbClr val="00005A"/>
                </a:solidFill>
              </a:rPr>
              <a:t>)</a:t>
            </a:r>
            <a:endParaRPr lang="it-IT" sz="1100" dirty="0">
              <a:solidFill>
                <a:srgbClr val="00005A"/>
              </a:solidFill>
            </a:endParaRPr>
          </a:p>
        </p:txBody>
      </p:sp>
    </p:spTree>
    <p:extLst>
      <p:ext uri="{BB962C8B-B14F-4D97-AF65-F5344CB8AC3E}">
        <p14:creationId xmlns:p14="http://schemas.microsoft.com/office/powerpoint/2010/main" val="371301768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23256" y="6386943"/>
            <a:ext cx="1669047" cy="430887"/>
          </a:xfrm>
          <a:prstGeom prst="rect">
            <a:avLst/>
          </a:prstGeom>
          <a:noFill/>
        </p:spPr>
        <p:txBody>
          <a:bodyPr wrap="none" rtlCol="0">
            <a:spAutoFit/>
          </a:bodyPr>
          <a:lstStyle/>
          <a:p>
            <a:r>
              <a:rPr lang="it-IT" sz="1100" dirty="0" smtClean="0">
                <a:solidFill>
                  <a:srgbClr val="00005A"/>
                </a:solidFill>
              </a:rPr>
              <a:t>Carlos Maximiliano Mollo</a:t>
            </a:r>
          </a:p>
          <a:p>
            <a:r>
              <a:rPr lang="it-IT" sz="1100" dirty="0" smtClean="0">
                <a:solidFill>
                  <a:srgbClr val="00005A"/>
                </a:solidFill>
              </a:rPr>
              <a:t> INFN (</a:t>
            </a:r>
            <a:r>
              <a:rPr lang="it-IT" sz="1100" dirty="0" err="1" smtClean="0">
                <a:solidFill>
                  <a:srgbClr val="00005A"/>
                </a:solidFill>
              </a:rPr>
              <a:t>Naples</a:t>
            </a:r>
            <a:r>
              <a:rPr lang="it-IT" sz="1100" dirty="0" smtClean="0">
                <a:solidFill>
                  <a:srgbClr val="00005A"/>
                </a:solidFill>
              </a:rPr>
              <a:t>)</a:t>
            </a:r>
            <a:endParaRPr lang="it-IT" sz="1100" dirty="0">
              <a:solidFill>
                <a:srgbClr val="00005A"/>
              </a:solidFill>
            </a:endParaRPr>
          </a:p>
        </p:txBody>
      </p:sp>
      <p:pic>
        <p:nvPicPr>
          <p:cNvPr id="7"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750"/>
                    </a14:imgEffect>
                  </a14:imgLayer>
                </a14:imgProps>
              </a:ext>
              <a:ext uri="{28A0092B-C50C-407E-A947-70E740481C1C}">
                <a14:useLocalDpi xmlns:a14="http://schemas.microsoft.com/office/drawing/2010/main" val="0"/>
              </a:ext>
            </a:extLst>
          </a:blip>
          <a:srcRect/>
          <a:stretch>
            <a:fillRect/>
          </a:stretch>
        </p:blipFill>
        <p:spPr bwMode="auto">
          <a:xfrm>
            <a:off x="-108520" y="-27384"/>
            <a:ext cx="5804248" cy="593617"/>
          </a:xfrm>
          <a:prstGeom prst="rect">
            <a:avLst/>
          </a:prstGeom>
          <a:noFill/>
          <a:ln>
            <a:noFill/>
          </a:ln>
          <a:effectLst>
            <a:outerShdw blurRad="50800" dist="50800" dir="5400000" algn="ctr" rotWithShape="0">
              <a:srgbClr val="000000">
                <a:alpha val="15000"/>
              </a:srgbClr>
            </a:outerShdw>
            <a:reflection blurRad="38100" stA="14000" endPos="28000" dist="381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olo 1"/>
          <p:cNvSpPr txBox="1">
            <a:spLocks/>
          </p:cNvSpPr>
          <p:nvPr/>
        </p:nvSpPr>
        <p:spPr>
          <a:xfrm>
            <a:off x="323528" y="188640"/>
            <a:ext cx="5372200" cy="3424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000" dirty="0" err="1" smtClean="0"/>
              <a:t>PMTs</a:t>
            </a:r>
            <a:r>
              <a:rPr lang="it-IT" sz="2000" dirty="0" smtClean="0"/>
              <a:t> + </a:t>
            </a:r>
            <a:r>
              <a:rPr lang="it-IT" sz="2000" dirty="0" err="1" smtClean="0"/>
              <a:t>bases</a:t>
            </a:r>
            <a:r>
              <a:rPr lang="it-IT" sz="2000" dirty="0" smtClean="0"/>
              <a:t> TEST – Dark Box</a:t>
            </a:r>
            <a:endParaRPr lang="it-IT" sz="2000" dirty="0">
              <a:solidFill>
                <a:srgbClr val="00005A"/>
              </a:solidFill>
            </a:endParaRPr>
          </a:p>
        </p:txBody>
      </p:sp>
      <p:sp>
        <p:nvSpPr>
          <p:cNvPr id="10" name="CasellaDiTesto 9"/>
          <p:cNvSpPr txBox="1"/>
          <p:nvPr/>
        </p:nvSpPr>
        <p:spPr>
          <a:xfrm>
            <a:off x="2123728" y="692696"/>
            <a:ext cx="3842270" cy="523220"/>
          </a:xfrm>
          <a:prstGeom prst="rect">
            <a:avLst/>
          </a:prstGeom>
          <a:noFill/>
        </p:spPr>
        <p:txBody>
          <a:bodyPr wrap="none" rtlCol="0">
            <a:spAutoFit/>
          </a:bodyPr>
          <a:lstStyle/>
          <a:p>
            <a:pPr lvl="1"/>
            <a:r>
              <a:rPr lang="it-IT" sz="2800" dirty="0" smtClean="0">
                <a:solidFill>
                  <a:srgbClr val="00005A"/>
                </a:solidFill>
              </a:rPr>
              <a:t>Dark Box </a:t>
            </a:r>
            <a:r>
              <a:rPr lang="it-IT" sz="2800" dirty="0" err="1" smtClean="0">
                <a:solidFill>
                  <a:srgbClr val="00005A"/>
                </a:solidFill>
              </a:rPr>
              <a:t>components</a:t>
            </a:r>
            <a:endParaRPr lang="it-IT" sz="2800" dirty="0" smtClean="0">
              <a:solidFill>
                <a:srgbClr val="00005A"/>
              </a:solidFill>
            </a:endParaRPr>
          </a:p>
        </p:txBody>
      </p:sp>
      <p:sp>
        <p:nvSpPr>
          <p:cNvPr id="12" name="CasellaDiTesto 11"/>
          <p:cNvSpPr txBox="1"/>
          <p:nvPr/>
        </p:nvSpPr>
        <p:spPr>
          <a:xfrm>
            <a:off x="3491880" y="1340768"/>
            <a:ext cx="1487715" cy="369332"/>
          </a:xfrm>
          <a:prstGeom prst="rect">
            <a:avLst/>
          </a:prstGeom>
          <a:noFill/>
        </p:spPr>
        <p:txBody>
          <a:bodyPr wrap="none" rtlCol="0">
            <a:spAutoFit/>
          </a:bodyPr>
          <a:lstStyle/>
          <a:p>
            <a:r>
              <a:rPr lang="it-IT" dirty="0" smtClean="0"/>
              <a:t>LASER source </a:t>
            </a:r>
            <a:endParaRPr lang="it-IT"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747" y="1921152"/>
            <a:ext cx="3405962" cy="3436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4" name="Tabella 13"/>
          <p:cNvGraphicFramePr>
            <a:graphicFrameLocks noGrp="1"/>
          </p:cNvGraphicFramePr>
          <p:nvPr>
            <p:extLst>
              <p:ext uri="{D42A27DB-BD31-4B8C-83A1-F6EECF244321}">
                <p14:modId xmlns:p14="http://schemas.microsoft.com/office/powerpoint/2010/main" val="925058863"/>
              </p:ext>
            </p:extLst>
          </p:nvPr>
        </p:nvGraphicFramePr>
        <p:xfrm>
          <a:off x="3923928" y="1860631"/>
          <a:ext cx="4612924" cy="3872915"/>
        </p:xfrm>
        <a:graphic>
          <a:graphicData uri="http://schemas.openxmlformats.org/drawingml/2006/table">
            <a:tbl>
              <a:tblPr firstRow="1" bandRow="1">
                <a:tableStyleId>{5C22544A-7EE6-4342-B048-85BDC9FD1C3A}</a:tableStyleId>
              </a:tblPr>
              <a:tblGrid>
                <a:gridCol w="2306462"/>
                <a:gridCol w="2306462"/>
              </a:tblGrid>
              <a:tr h="489006">
                <a:tc gridSpan="2">
                  <a:txBody>
                    <a:bodyPr/>
                    <a:lstStyle/>
                    <a:p>
                      <a:pPr algn="ctr"/>
                      <a:r>
                        <a:rPr lang="it-IT" dirty="0" err="1" smtClean="0"/>
                        <a:t>PiLas</a:t>
                      </a:r>
                      <a:r>
                        <a:rPr lang="it-IT" baseline="0" dirty="0" smtClean="0"/>
                        <a:t> </a:t>
                      </a:r>
                      <a:r>
                        <a:rPr lang="it-IT" baseline="0" dirty="0" err="1" smtClean="0"/>
                        <a:t>Mod</a:t>
                      </a:r>
                      <a:r>
                        <a:rPr lang="it-IT" baseline="0" dirty="0" smtClean="0"/>
                        <a:t>. EIG2000DX</a:t>
                      </a:r>
                      <a:endParaRPr lang="it-IT" dirty="0"/>
                    </a:p>
                  </a:txBody>
                  <a:tcPr/>
                </a:tc>
                <a:tc hMerge="1">
                  <a:txBody>
                    <a:bodyPr/>
                    <a:lstStyle/>
                    <a:p>
                      <a:endParaRPr lang="it-IT" dirty="0"/>
                    </a:p>
                  </a:txBody>
                  <a:tcPr/>
                </a:tc>
              </a:tr>
              <a:tr h="293404">
                <a:tc>
                  <a:txBody>
                    <a:bodyPr/>
                    <a:lstStyle/>
                    <a:p>
                      <a:r>
                        <a:rPr lang="it-IT" sz="1200" dirty="0" err="1" smtClean="0"/>
                        <a:t>Repetition</a:t>
                      </a:r>
                      <a:r>
                        <a:rPr lang="it-IT" sz="1200" dirty="0" smtClean="0"/>
                        <a:t> rate (</a:t>
                      </a:r>
                      <a:r>
                        <a:rPr lang="it-IT" sz="1200" dirty="0" err="1" smtClean="0"/>
                        <a:t>internal</a:t>
                      </a:r>
                      <a:r>
                        <a:rPr lang="it-IT" sz="1200" dirty="0" smtClean="0"/>
                        <a:t> trigger)</a:t>
                      </a:r>
                      <a:endParaRPr lang="it-IT" sz="1200" dirty="0"/>
                    </a:p>
                  </a:txBody>
                  <a:tcPr/>
                </a:tc>
                <a:tc>
                  <a:txBody>
                    <a:bodyPr/>
                    <a:lstStyle/>
                    <a:p>
                      <a:r>
                        <a:rPr lang="it-IT" sz="1200" dirty="0" smtClean="0"/>
                        <a:t>50 Hz – 1 MHz</a:t>
                      </a:r>
                      <a:endParaRPr lang="it-IT" sz="1200" dirty="0"/>
                    </a:p>
                  </a:txBody>
                  <a:tcPr/>
                </a:tc>
              </a:tr>
              <a:tr h="282802">
                <a:tc>
                  <a:txBody>
                    <a:bodyPr/>
                    <a:lstStyle/>
                    <a:p>
                      <a:r>
                        <a:rPr lang="it-IT" sz="1200" dirty="0" err="1" smtClean="0"/>
                        <a:t>Repetition</a:t>
                      </a:r>
                      <a:r>
                        <a:rPr lang="it-IT" sz="1200" dirty="0" smtClean="0"/>
                        <a:t> rate (</a:t>
                      </a:r>
                      <a:r>
                        <a:rPr lang="it-IT" sz="1200" dirty="0" err="1" smtClean="0"/>
                        <a:t>external</a:t>
                      </a:r>
                      <a:r>
                        <a:rPr lang="it-IT" sz="1200" baseline="0" dirty="0" smtClean="0"/>
                        <a:t> trigger)</a:t>
                      </a:r>
                      <a:endParaRPr lang="it-IT" sz="1200" dirty="0"/>
                    </a:p>
                  </a:txBody>
                  <a:tcPr/>
                </a:tc>
                <a:tc>
                  <a:txBody>
                    <a:bodyPr/>
                    <a:lstStyle/>
                    <a:p>
                      <a:r>
                        <a:rPr lang="it-IT" sz="1200" dirty="0" smtClean="0"/>
                        <a:t>Single </a:t>
                      </a:r>
                      <a:r>
                        <a:rPr lang="it-IT" sz="1200" dirty="0" err="1" smtClean="0"/>
                        <a:t>shot</a:t>
                      </a:r>
                      <a:r>
                        <a:rPr lang="it-IT" sz="1200" dirty="0" smtClean="0"/>
                        <a:t> – 1 MHz</a:t>
                      </a:r>
                      <a:endParaRPr lang="it-IT" sz="1200" dirty="0"/>
                    </a:p>
                  </a:txBody>
                  <a:tcPr/>
                </a:tc>
              </a:tr>
              <a:tr h="284514">
                <a:tc>
                  <a:txBody>
                    <a:bodyPr/>
                    <a:lstStyle/>
                    <a:p>
                      <a:r>
                        <a:rPr lang="it-IT" sz="1200" dirty="0" err="1" smtClean="0"/>
                        <a:t>External</a:t>
                      </a:r>
                      <a:r>
                        <a:rPr lang="it-IT" sz="1200" dirty="0" smtClean="0"/>
                        <a:t> trigger input</a:t>
                      </a:r>
                      <a:endParaRPr lang="it-IT" sz="1200" dirty="0"/>
                    </a:p>
                  </a:txBody>
                  <a:tcPr/>
                </a:tc>
                <a:tc>
                  <a:txBody>
                    <a:bodyPr/>
                    <a:lstStyle/>
                    <a:p>
                      <a:r>
                        <a:rPr lang="it-IT" sz="1200" dirty="0" smtClean="0"/>
                        <a:t>TTL &amp; VAR </a:t>
                      </a:r>
                      <a:r>
                        <a:rPr lang="it-IT" sz="1200" dirty="0" err="1" smtClean="0"/>
                        <a:t>upt</a:t>
                      </a:r>
                      <a:r>
                        <a:rPr lang="it-IT" sz="1200" dirty="0" smtClean="0"/>
                        <a:t> 120 MHz</a:t>
                      </a:r>
                      <a:endParaRPr lang="it-IT" sz="1200" dirty="0"/>
                    </a:p>
                  </a:txBody>
                  <a:tcPr/>
                </a:tc>
              </a:tr>
              <a:tr h="298058">
                <a:tc>
                  <a:txBody>
                    <a:bodyPr/>
                    <a:lstStyle/>
                    <a:p>
                      <a:r>
                        <a:rPr lang="it-IT" sz="1200" dirty="0" err="1" smtClean="0"/>
                        <a:t>External</a:t>
                      </a:r>
                      <a:r>
                        <a:rPr lang="it-IT" sz="1200" dirty="0" smtClean="0"/>
                        <a:t> trigger </a:t>
                      </a:r>
                      <a:r>
                        <a:rPr lang="it-IT" sz="1200" dirty="0" err="1" smtClean="0"/>
                        <a:t>pulse</a:t>
                      </a:r>
                      <a:r>
                        <a:rPr lang="it-IT" sz="1200" dirty="0" smtClean="0"/>
                        <a:t> </a:t>
                      </a:r>
                      <a:r>
                        <a:rPr lang="it-IT" sz="1200" dirty="0" err="1" smtClean="0"/>
                        <a:t>width</a:t>
                      </a:r>
                      <a:endParaRPr lang="it-IT" sz="1200" dirty="0"/>
                    </a:p>
                  </a:txBody>
                  <a:tcPr/>
                </a:tc>
                <a:tc>
                  <a:txBody>
                    <a:bodyPr/>
                    <a:lstStyle/>
                    <a:p>
                      <a:pPr rtl="0"/>
                      <a:r>
                        <a:rPr lang="it-IT" sz="1200" dirty="0" err="1" smtClean="0"/>
                        <a:t>Typ</a:t>
                      </a:r>
                      <a:r>
                        <a:rPr lang="it-IT" sz="1200" dirty="0" smtClean="0"/>
                        <a:t>. </a:t>
                      </a:r>
                      <a:r>
                        <a:rPr lang="it-IT" sz="1200" kern="1200" dirty="0" smtClean="0">
                          <a:solidFill>
                            <a:schemeClr val="dk1"/>
                          </a:solidFill>
                          <a:effectLst/>
                          <a:latin typeface="+mn-lt"/>
                          <a:ea typeface="+mn-ea"/>
                          <a:cs typeface="+mn-cs"/>
                        </a:rPr>
                        <a:t>≥ 4 ns</a:t>
                      </a:r>
                      <a:endParaRPr lang="it-IT" sz="1200" dirty="0"/>
                    </a:p>
                  </a:txBody>
                  <a:tcPr/>
                </a:tc>
              </a:tr>
              <a:tr h="640665">
                <a:tc>
                  <a:txBody>
                    <a:bodyPr/>
                    <a:lstStyle/>
                    <a:p>
                      <a:r>
                        <a:rPr lang="it-IT" sz="1200" dirty="0" err="1" smtClean="0"/>
                        <a:t>Synchronization</a:t>
                      </a:r>
                      <a:r>
                        <a:rPr lang="it-IT" sz="1200" dirty="0" smtClean="0"/>
                        <a:t> output </a:t>
                      </a:r>
                      <a:r>
                        <a:rPr lang="it-IT" sz="1200" dirty="0" err="1" smtClean="0"/>
                        <a:t>pulse</a:t>
                      </a:r>
                      <a:r>
                        <a:rPr lang="it-IT" sz="1200" dirty="0" smtClean="0"/>
                        <a:t> </a:t>
                      </a:r>
                      <a:r>
                        <a:rPr lang="it-IT" sz="1200" dirty="0" err="1" smtClean="0"/>
                        <a:t>width</a:t>
                      </a:r>
                      <a:endParaRPr lang="it-IT" sz="1200" dirty="0"/>
                    </a:p>
                  </a:txBody>
                  <a:tcPr/>
                </a:tc>
                <a:tc>
                  <a:txBody>
                    <a:bodyPr/>
                    <a:lstStyle/>
                    <a:p>
                      <a:pPr rtl="0"/>
                      <a:r>
                        <a:rPr lang="it-IT" sz="1200" kern="1200" dirty="0" err="1" smtClean="0">
                          <a:solidFill>
                            <a:schemeClr val="dk1"/>
                          </a:solidFill>
                          <a:effectLst/>
                          <a:latin typeface="+mn-lt"/>
                          <a:ea typeface="+mn-ea"/>
                          <a:cs typeface="+mn-cs"/>
                        </a:rPr>
                        <a:t>typ</a:t>
                      </a:r>
                      <a:r>
                        <a:rPr lang="it-IT" sz="1200" kern="1200" dirty="0" smtClean="0">
                          <a:solidFill>
                            <a:schemeClr val="dk1"/>
                          </a:solidFill>
                          <a:effectLst/>
                          <a:latin typeface="+mn-lt"/>
                          <a:ea typeface="+mn-ea"/>
                          <a:cs typeface="+mn-cs"/>
                        </a:rPr>
                        <a:t>. ≥ 4 ns for </a:t>
                      </a:r>
                      <a:r>
                        <a:rPr lang="it-IT" sz="1200" kern="1200" dirty="0" err="1" smtClean="0">
                          <a:solidFill>
                            <a:schemeClr val="dk1"/>
                          </a:solidFill>
                          <a:effectLst/>
                          <a:latin typeface="+mn-lt"/>
                          <a:ea typeface="+mn-ea"/>
                          <a:cs typeface="+mn-cs"/>
                        </a:rPr>
                        <a:t>external</a:t>
                      </a:r>
                      <a:r>
                        <a:rPr lang="it-IT" sz="1200" kern="1200" dirty="0" smtClean="0">
                          <a:solidFill>
                            <a:schemeClr val="dk1"/>
                          </a:solidFill>
                          <a:effectLst/>
                          <a:latin typeface="+mn-lt"/>
                          <a:ea typeface="+mn-ea"/>
                          <a:cs typeface="+mn-cs"/>
                        </a:rPr>
                        <a:t> </a:t>
                      </a:r>
                      <a:r>
                        <a:rPr lang="it-IT" sz="1200" kern="1200" dirty="0" err="1" smtClean="0">
                          <a:solidFill>
                            <a:schemeClr val="dk1"/>
                          </a:solidFill>
                          <a:effectLst/>
                          <a:latin typeface="+mn-lt"/>
                          <a:ea typeface="+mn-ea"/>
                          <a:cs typeface="+mn-cs"/>
                        </a:rPr>
                        <a:t>triggering</a:t>
                      </a:r>
                      <a:r>
                        <a:rPr lang="it-IT" sz="1200" kern="1200" dirty="0" smtClean="0">
                          <a:solidFill>
                            <a:schemeClr val="dk1"/>
                          </a:solidFill>
                          <a:effectLst/>
                          <a:latin typeface="+mn-lt"/>
                          <a:ea typeface="+mn-ea"/>
                          <a:cs typeface="+mn-cs"/>
                        </a:rPr>
                        <a:t> </a:t>
                      </a:r>
                    </a:p>
                    <a:p>
                      <a:pPr rtl="0"/>
                      <a:r>
                        <a:rPr lang="it-IT" sz="1200" kern="1200" dirty="0" smtClean="0">
                          <a:solidFill>
                            <a:schemeClr val="dk1"/>
                          </a:solidFill>
                          <a:effectLst/>
                          <a:latin typeface="+mn-lt"/>
                          <a:ea typeface="+mn-ea"/>
                          <a:cs typeface="+mn-cs"/>
                        </a:rPr>
                        <a:t>50% duty </a:t>
                      </a:r>
                      <a:r>
                        <a:rPr lang="it-IT" sz="1200" kern="1200" dirty="0" err="1" smtClean="0">
                          <a:solidFill>
                            <a:schemeClr val="dk1"/>
                          </a:solidFill>
                          <a:effectLst/>
                          <a:latin typeface="+mn-lt"/>
                          <a:ea typeface="+mn-ea"/>
                          <a:cs typeface="+mn-cs"/>
                        </a:rPr>
                        <a:t>cycle</a:t>
                      </a:r>
                      <a:r>
                        <a:rPr lang="it-IT" sz="1200" kern="1200" dirty="0" smtClean="0">
                          <a:solidFill>
                            <a:schemeClr val="dk1"/>
                          </a:solidFill>
                          <a:effectLst/>
                          <a:latin typeface="+mn-lt"/>
                          <a:ea typeface="+mn-ea"/>
                          <a:cs typeface="+mn-cs"/>
                        </a:rPr>
                        <a:t> for </a:t>
                      </a:r>
                      <a:r>
                        <a:rPr lang="it-IT" sz="1200" kern="1200" dirty="0" err="1" smtClean="0">
                          <a:solidFill>
                            <a:schemeClr val="dk1"/>
                          </a:solidFill>
                          <a:effectLst/>
                          <a:latin typeface="+mn-lt"/>
                          <a:ea typeface="+mn-ea"/>
                          <a:cs typeface="+mn-cs"/>
                        </a:rPr>
                        <a:t>internal</a:t>
                      </a:r>
                      <a:r>
                        <a:rPr lang="it-IT" sz="1200" kern="1200" dirty="0" smtClean="0">
                          <a:solidFill>
                            <a:schemeClr val="dk1"/>
                          </a:solidFill>
                          <a:effectLst/>
                          <a:latin typeface="+mn-lt"/>
                          <a:ea typeface="+mn-ea"/>
                          <a:cs typeface="+mn-cs"/>
                        </a:rPr>
                        <a:t> </a:t>
                      </a:r>
                      <a:r>
                        <a:rPr lang="it-IT" sz="1200" kern="1200" dirty="0" err="1" smtClean="0">
                          <a:solidFill>
                            <a:schemeClr val="dk1"/>
                          </a:solidFill>
                          <a:effectLst/>
                          <a:latin typeface="+mn-lt"/>
                          <a:ea typeface="+mn-ea"/>
                          <a:cs typeface="+mn-cs"/>
                        </a:rPr>
                        <a:t>oscillator</a:t>
                      </a:r>
                      <a:r>
                        <a:rPr lang="it-IT" sz="1200" kern="1200" dirty="0" smtClean="0">
                          <a:solidFill>
                            <a:schemeClr val="dk1"/>
                          </a:solidFill>
                          <a:effectLst/>
                          <a:latin typeface="+mn-lt"/>
                          <a:ea typeface="+mn-ea"/>
                          <a:cs typeface="+mn-cs"/>
                        </a:rPr>
                        <a:t> </a:t>
                      </a:r>
                      <a:endParaRPr lang="it-IT" sz="1200" dirty="0"/>
                    </a:p>
                  </a:txBody>
                  <a:tcPr/>
                </a:tc>
              </a:tr>
              <a:tr h="659872">
                <a:tc>
                  <a:txBody>
                    <a:bodyPr/>
                    <a:lstStyle/>
                    <a:p>
                      <a:pPr rtl="0"/>
                      <a:r>
                        <a:rPr lang="en-US" sz="1200" kern="1200" dirty="0" smtClean="0">
                          <a:solidFill>
                            <a:schemeClr val="dk1"/>
                          </a:solidFill>
                          <a:effectLst/>
                          <a:latin typeface="+mn-lt"/>
                          <a:ea typeface="+mn-ea"/>
                          <a:cs typeface="+mn-cs"/>
                        </a:rPr>
                        <a:t>Typical jitter between synchronization </a:t>
                      </a:r>
                    </a:p>
                    <a:p>
                      <a:pPr rtl="0"/>
                      <a:r>
                        <a:rPr lang="en-US" sz="1200" kern="1200" dirty="0" smtClean="0">
                          <a:solidFill>
                            <a:schemeClr val="dk1"/>
                          </a:solidFill>
                          <a:effectLst/>
                          <a:latin typeface="+mn-lt"/>
                          <a:ea typeface="+mn-ea"/>
                          <a:cs typeface="+mn-cs"/>
                        </a:rPr>
                        <a:t>trigger output and optical signal </a:t>
                      </a:r>
                      <a:endParaRPr lang="en-US" sz="1200" kern="1200" dirty="0">
                        <a:solidFill>
                          <a:schemeClr val="dk1"/>
                        </a:solidFill>
                        <a:effectLst/>
                        <a:latin typeface="+mn-lt"/>
                        <a:ea typeface="+mn-ea"/>
                        <a:cs typeface="+mn-cs"/>
                      </a:endParaRPr>
                    </a:p>
                  </a:txBody>
                  <a:tcPr/>
                </a:tc>
                <a:tc>
                  <a:txBody>
                    <a:bodyPr/>
                    <a:lstStyle/>
                    <a:p>
                      <a:pPr rtl="0"/>
                      <a:r>
                        <a:rPr lang="it-IT" sz="1200" kern="1200" dirty="0" err="1" smtClean="0">
                          <a:solidFill>
                            <a:schemeClr val="dk1"/>
                          </a:solidFill>
                          <a:effectLst/>
                          <a:latin typeface="+mn-lt"/>
                          <a:ea typeface="+mn-ea"/>
                          <a:cs typeface="+mn-cs"/>
                        </a:rPr>
                        <a:t>typ</a:t>
                      </a:r>
                      <a:r>
                        <a:rPr lang="it-IT" sz="1200" kern="1200" dirty="0" smtClean="0">
                          <a:solidFill>
                            <a:schemeClr val="dk1"/>
                          </a:solidFill>
                          <a:effectLst/>
                          <a:latin typeface="+mn-lt"/>
                          <a:ea typeface="+mn-ea"/>
                          <a:cs typeface="+mn-cs"/>
                        </a:rPr>
                        <a:t>. ≤ 4 </a:t>
                      </a:r>
                      <a:r>
                        <a:rPr lang="it-IT" sz="1200" kern="1200" dirty="0" err="1" smtClean="0">
                          <a:solidFill>
                            <a:schemeClr val="dk1"/>
                          </a:solidFill>
                          <a:effectLst/>
                          <a:latin typeface="+mn-lt"/>
                          <a:ea typeface="+mn-ea"/>
                          <a:cs typeface="+mn-cs"/>
                        </a:rPr>
                        <a:t>ps</a:t>
                      </a:r>
                      <a:r>
                        <a:rPr lang="it-IT" sz="1200" kern="1200" dirty="0" smtClean="0">
                          <a:solidFill>
                            <a:schemeClr val="dk1"/>
                          </a:solidFill>
                          <a:effectLst/>
                          <a:latin typeface="+mn-lt"/>
                          <a:ea typeface="+mn-ea"/>
                          <a:cs typeface="+mn-cs"/>
                        </a:rPr>
                        <a:t> </a:t>
                      </a:r>
                    </a:p>
                    <a:p>
                      <a:endParaRPr lang="it-IT" sz="1200" dirty="0"/>
                    </a:p>
                  </a:txBody>
                  <a:tcPr/>
                </a:tc>
              </a:tr>
              <a:tr h="284514">
                <a:tc>
                  <a:txBody>
                    <a:bodyPr/>
                    <a:lstStyle/>
                    <a:p>
                      <a:r>
                        <a:rPr lang="it-IT" sz="1200" dirty="0" err="1" smtClean="0"/>
                        <a:t>Warm</a:t>
                      </a:r>
                      <a:r>
                        <a:rPr lang="it-IT" sz="1200" dirty="0" smtClean="0"/>
                        <a:t>-up time</a:t>
                      </a:r>
                      <a:endParaRPr lang="it-IT" sz="1200" dirty="0"/>
                    </a:p>
                  </a:txBody>
                  <a:tcPr/>
                </a:tc>
                <a:tc>
                  <a:txBody>
                    <a:bodyPr/>
                    <a:lstStyle/>
                    <a:p>
                      <a:r>
                        <a:rPr lang="it-IT" sz="1200" dirty="0" smtClean="0"/>
                        <a:t>&lt; 5 minutes </a:t>
                      </a:r>
                      <a:endParaRPr lang="it-IT" sz="1200" dirty="0"/>
                    </a:p>
                  </a:txBody>
                  <a:tcPr/>
                </a:tc>
              </a:tr>
              <a:tr h="284514">
                <a:tc>
                  <a:txBody>
                    <a:bodyPr/>
                    <a:lstStyle/>
                    <a:p>
                      <a:r>
                        <a:rPr lang="it-IT" sz="1200" dirty="0" smtClean="0"/>
                        <a:t>LASER head</a:t>
                      </a:r>
                      <a:endParaRPr lang="it-IT" sz="1200" dirty="0"/>
                    </a:p>
                  </a:txBody>
                  <a:tcPr/>
                </a:tc>
                <a:tc>
                  <a:txBody>
                    <a:bodyPr/>
                    <a:lstStyle/>
                    <a:p>
                      <a:r>
                        <a:rPr lang="it-IT" sz="1200" dirty="0" err="1" smtClean="0"/>
                        <a:t>Wavelength</a:t>
                      </a:r>
                      <a:r>
                        <a:rPr lang="it-IT" sz="1200" dirty="0" smtClean="0"/>
                        <a:t> 470 +/- 10  nm, </a:t>
                      </a:r>
                      <a:r>
                        <a:rPr lang="it-IT" sz="1200" dirty="0" err="1" smtClean="0"/>
                        <a:t>spectral</a:t>
                      </a:r>
                      <a:r>
                        <a:rPr lang="it-IT" sz="1200" dirty="0" smtClean="0"/>
                        <a:t> </a:t>
                      </a:r>
                      <a:r>
                        <a:rPr lang="it-IT" sz="1200" dirty="0" err="1" smtClean="0"/>
                        <a:t>width</a:t>
                      </a:r>
                      <a:r>
                        <a:rPr lang="it-IT" sz="1200" dirty="0" smtClean="0"/>
                        <a:t> &lt; 7 nm, </a:t>
                      </a:r>
                      <a:r>
                        <a:rPr lang="it-IT" sz="1200" dirty="0" err="1" smtClean="0"/>
                        <a:t>pulse</a:t>
                      </a:r>
                      <a:r>
                        <a:rPr lang="it-IT" sz="1200" dirty="0" smtClean="0"/>
                        <a:t> </a:t>
                      </a:r>
                      <a:r>
                        <a:rPr lang="it-IT" sz="1200" dirty="0" err="1" smtClean="0"/>
                        <a:t>width</a:t>
                      </a:r>
                      <a:r>
                        <a:rPr lang="it-IT" sz="1200" dirty="0" smtClean="0"/>
                        <a:t> (FWHM) </a:t>
                      </a:r>
                      <a:r>
                        <a:rPr lang="it-IT" sz="1200" dirty="0" err="1" smtClean="0"/>
                        <a:t>typ</a:t>
                      </a:r>
                      <a:r>
                        <a:rPr lang="it-IT" sz="1200" dirty="0" smtClean="0"/>
                        <a:t> &lt; 45 </a:t>
                      </a:r>
                      <a:r>
                        <a:rPr lang="it-IT" sz="1200" dirty="0" err="1" smtClean="0"/>
                        <a:t>ps</a:t>
                      </a:r>
                      <a:endParaRPr lang="it-IT" sz="1200" dirty="0"/>
                    </a:p>
                  </a:txBody>
                  <a:tcPr/>
                </a:tc>
              </a:tr>
            </a:tbl>
          </a:graphicData>
        </a:graphic>
      </p:graphicFrame>
      <p:sp>
        <p:nvSpPr>
          <p:cNvPr id="15" name="Segnaposto numero diapositiva 14"/>
          <p:cNvSpPr>
            <a:spLocks noGrp="1"/>
          </p:cNvSpPr>
          <p:nvPr>
            <p:ph type="sldNum" sz="quarter" idx="12"/>
          </p:nvPr>
        </p:nvSpPr>
        <p:spPr/>
        <p:txBody>
          <a:bodyPr/>
          <a:lstStyle/>
          <a:p>
            <a:fld id="{6971E4F9-5312-4BF7-90CF-D0ED6458E402}" type="slidenum">
              <a:rPr lang="it-IT" smtClean="0">
                <a:solidFill>
                  <a:srgbClr val="00005A"/>
                </a:solidFill>
              </a:rPr>
              <a:t>34</a:t>
            </a:fld>
            <a:endParaRPr lang="it-IT" dirty="0">
              <a:solidFill>
                <a:srgbClr val="00005A"/>
              </a:solidFill>
            </a:endParaRPr>
          </a:p>
        </p:txBody>
      </p:sp>
      <p:sp>
        <p:nvSpPr>
          <p:cNvPr id="11" name="CasellaDiTesto 10"/>
          <p:cNvSpPr txBox="1"/>
          <p:nvPr/>
        </p:nvSpPr>
        <p:spPr>
          <a:xfrm>
            <a:off x="3074456" y="6596390"/>
            <a:ext cx="3134191" cy="261610"/>
          </a:xfrm>
          <a:prstGeom prst="rect">
            <a:avLst/>
          </a:prstGeom>
          <a:noFill/>
        </p:spPr>
        <p:txBody>
          <a:bodyPr wrap="none" rtlCol="0">
            <a:spAutoFit/>
          </a:bodyPr>
          <a:lstStyle/>
          <a:p>
            <a:r>
              <a:rPr lang="it-IT" sz="1100" dirty="0" smtClean="0"/>
              <a:t>KM3NeT – IT Meeting – Catania 28 Novembre 2014</a:t>
            </a:r>
            <a:endParaRPr lang="it-IT" sz="1100" dirty="0"/>
          </a:p>
        </p:txBody>
      </p:sp>
    </p:spTree>
    <p:extLst>
      <p:ext uri="{BB962C8B-B14F-4D97-AF65-F5344CB8AC3E}">
        <p14:creationId xmlns:p14="http://schemas.microsoft.com/office/powerpoint/2010/main" val="317574595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65" y="1340768"/>
            <a:ext cx="4139126" cy="2799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asellaDiTesto 5"/>
          <p:cNvSpPr txBox="1"/>
          <p:nvPr/>
        </p:nvSpPr>
        <p:spPr>
          <a:xfrm>
            <a:off x="23256" y="6386943"/>
            <a:ext cx="1669047" cy="430887"/>
          </a:xfrm>
          <a:prstGeom prst="rect">
            <a:avLst/>
          </a:prstGeom>
          <a:noFill/>
        </p:spPr>
        <p:txBody>
          <a:bodyPr wrap="none" rtlCol="0">
            <a:spAutoFit/>
          </a:bodyPr>
          <a:lstStyle/>
          <a:p>
            <a:r>
              <a:rPr lang="it-IT" sz="1100" dirty="0" smtClean="0">
                <a:solidFill>
                  <a:srgbClr val="00005A"/>
                </a:solidFill>
              </a:rPr>
              <a:t>Carlos Maximiliano Mollo</a:t>
            </a:r>
          </a:p>
          <a:p>
            <a:r>
              <a:rPr lang="it-IT" sz="1100" dirty="0" smtClean="0">
                <a:solidFill>
                  <a:srgbClr val="00005A"/>
                </a:solidFill>
              </a:rPr>
              <a:t> INFN (</a:t>
            </a:r>
            <a:r>
              <a:rPr lang="it-IT" sz="1100" dirty="0" err="1" smtClean="0">
                <a:solidFill>
                  <a:srgbClr val="00005A"/>
                </a:solidFill>
              </a:rPr>
              <a:t>Naples</a:t>
            </a:r>
            <a:r>
              <a:rPr lang="it-IT" sz="1100" dirty="0" smtClean="0">
                <a:solidFill>
                  <a:srgbClr val="00005A"/>
                </a:solidFill>
              </a:rPr>
              <a:t>)</a:t>
            </a:r>
            <a:endParaRPr lang="it-IT" sz="1100" dirty="0">
              <a:solidFill>
                <a:srgbClr val="00005A"/>
              </a:solidFill>
            </a:endParaRPr>
          </a:p>
        </p:txBody>
      </p:sp>
      <p:pic>
        <p:nvPicPr>
          <p:cNvPr id="7" name="Picture 2"/>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1750"/>
                    </a14:imgEffect>
                  </a14:imgLayer>
                </a14:imgProps>
              </a:ext>
              <a:ext uri="{28A0092B-C50C-407E-A947-70E740481C1C}">
                <a14:useLocalDpi xmlns:a14="http://schemas.microsoft.com/office/drawing/2010/main" val="0"/>
              </a:ext>
            </a:extLst>
          </a:blip>
          <a:srcRect/>
          <a:stretch>
            <a:fillRect/>
          </a:stretch>
        </p:blipFill>
        <p:spPr bwMode="auto">
          <a:xfrm>
            <a:off x="-108520" y="-27384"/>
            <a:ext cx="5804248" cy="593617"/>
          </a:xfrm>
          <a:prstGeom prst="rect">
            <a:avLst/>
          </a:prstGeom>
          <a:noFill/>
          <a:ln>
            <a:noFill/>
          </a:ln>
          <a:effectLst>
            <a:outerShdw blurRad="50800" dist="50800" dir="5400000" algn="ctr" rotWithShape="0">
              <a:srgbClr val="000000">
                <a:alpha val="15000"/>
              </a:srgbClr>
            </a:outerShdw>
            <a:reflection blurRad="38100" stA="14000" endPos="28000" dist="381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olo 1"/>
          <p:cNvSpPr txBox="1">
            <a:spLocks/>
          </p:cNvSpPr>
          <p:nvPr/>
        </p:nvSpPr>
        <p:spPr>
          <a:xfrm>
            <a:off x="323528" y="188640"/>
            <a:ext cx="5372200" cy="3424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000" dirty="0" err="1" smtClean="0"/>
              <a:t>PMTs</a:t>
            </a:r>
            <a:r>
              <a:rPr lang="it-IT" sz="2000" dirty="0" smtClean="0"/>
              <a:t> + </a:t>
            </a:r>
            <a:r>
              <a:rPr lang="it-IT" sz="2000" dirty="0" err="1" smtClean="0"/>
              <a:t>bases</a:t>
            </a:r>
            <a:r>
              <a:rPr lang="it-IT" sz="2000" dirty="0" smtClean="0"/>
              <a:t> TEST – Dark Box</a:t>
            </a:r>
            <a:endParaRPr lang="it-IT" sz="2000" dirty="0">
              <a:solidFill>
                <a:srgbClr val="00005A"/>
              </a:solidFill>
            </a:endParaRPr>
          </a:p>
        </p:txBody>
      </p:sp>
      <p:sp>
        <p:nvSpPr>
          <p:cNvPr id="10" name="CasellaDiTesto 9"/>
          <p:cNvSpPr txBox="1"/>
          <p:nvPr/>
        </p:nvSpPr>
        <p:spPr>
          <a:xfrm>
            <a:off x="2123728" y="692696"/>
            <a:ext cx="3842270" cy="523220"/>
          </a:xfrm>
          <a:prstGeom prst="rect">
            <a:avLst/>
          </a:prstGeom>
          <a:noFill/>
        </p:spPr>
        <p:txBody>
          <a:bodyPr wrap="none" rtlCol="0">
            <a:spAutoFit/>
          </a:bodyPr>
          <a:lstStyle/>
          <a:p>
            <a:pPr lvl="1"/>
            <a:r>
              <a:rPr lang="it-IT" sz="2800" dirty="0" smtClean="0">
                <a:solidFill>
                  <a:srgbClr val="00005A"/>
                </a:solidFill>
              </a:rPr>
              <a:t>Dark Box </a:t>
            </a:r>
            <a:r>
              <a:rPr lang="it-IT" sz="2800" dirty="0" err="1" smtClean="0">
                <a:solidFill>
                  <a:srgbClr val="00005A"/>
                </a:solidFill>
              </a:rPr>
              <a:t>components</a:t>
            </a:r>
            <a:endParaRPr lang="it-IT" sz="2800" dirty="0" smtClean="0">
              <a:solidFill>
                <a:srgbClr val="00005A"/>
              </a:solidFill>
            </a:endParaRPr>
          </a:p>
        </p:txBody>
      </p:sp>
      <p:sp>
        <p:nvSpPr>
          <p:cNvPr id="12" name="CasellaDiTesto 11"/>
          <p:cNvSpPr txBox="1"/>
          <p:nvPr/>
        </p:nvSpPr>
        <p:spPr>
          <a:xfrm>
            <a:off x="3131840" y="1156102"/>
            <a:ext cx="2714141" cy="369332"/>
          </a:xfrm>
          <a:prstGeom prst="rect">
            <a:avLst/>
          </a:prstGeom>
          <a:noFill/>
        </p:spPr>
        <p:txBody>
          <a:bodyPr wrap="none" rtlCol="0">
            <a:spAutoFit/>
          </a:bodyPr>
          <a:lstStyle/>
          <a:p>
            <a:r>
              <a:rPr lang="it-IT" dirty="0" smtClean="0"/>
              <a:t>Dual Channel </a:t>
            </a:r>
            <a:r>
              <a:rPr lang="it-IT" dirty="0" err="1" smtClean="0"/>
              <a:t>Power</a:t>
            </a:r>
            <a:r>
              <a:rPr lang="it-IT" dirty="0" smtClean="0"/>
              <a:t> </a:t>
            </a:r>
            <a:r>
              <a:rPr lang="it-IT" dirty="0" err="1" smtClean="0"/>
              <a:t>Meter</a:t>
            </a:r>
            <a:endParaRPr lang="it-IT" dirty="0"/>
          </a:p>
        </p:txBody>
      </p:sp>
      <p:graphicFrame>
        <p:nvGraphicFramePr>
          <p:cNvPr id="14" name="Tabella 13"/>
          <p:cNvGraphicFramePr>
            <a:graphicFrameLocks noGrp="1"/>
          </p:cNvGraphicFramePr>
          <p:nvPr>
            <p:extLst>
              <p:ext uri="{D42A27DB-BD31-4B8C-83A1-F6EECF244321}">
                <p14:modId xmlns:p14="http://schemas.microsoft.com/office/powerpoint/2010/main" val="4214868347"/>
              </p:ext>
            </p:extLst>
          </p:nvPr>
        </p:nvGraphicFramePr>
        <p:xfrm>
          <a:off x="4355976" y="1552461"/>
          <a:ext cx="4612924" cy="2243900"/>
        </p:xfrm>
        <a:graphic>
          <a:graphicData uri="http://schemas.openxmlformats.org/drawingml/2006/table">
            <a:tbl>
              <a:tblPr firstRow="1" bandRow="1">
                <a:tableStyleId>{5C22544A-7EE6-4342-B048-85BDC9FD1C3A}</a:tableStyleId>
              </a:tblPr>
              <a:tblGrid>
                <a:gridCol w="2714140"/>
                <a:gridCol w="1898784"/>
              </a:tblGrid>
              <a:tr h="489006">
                <a:tc gridSpan="2">
                  <a:txBody>
                    <a:bodyPr/>
                    <a:lstStyle/>
                    <a:p>
                      <a:pPr algn="ctr"/>
                      <a:r>
                        <a:rPr lang="it-IT" dirty="0" smtClean="0"/>
                        <a:t>Newport</a:t>
                      </a:r>
                      <a:r>
                        <a:rPr lang="it-IT" baseline="0" dirty="0" smtClean="0"/>
                        <a:t> </a:t>
                      </a:r>
                      <a:r>
                        <a:rPr lang="it-IT" baseline="0" dirty="0" err="1" smtClean="0"/>
                        <a:t>Mod</a:t>
                      </a:r>
                      <a:r>
                        <a:rPr lang="it-IT" baseline="0" dirty="0" smtClean="0"/>
                        <a:t>. 2936-C</a:t>
                      </a:r>
                      <a:endParaRPr lang="it-IT" dirty="0"/>
                    </a:p>
                  </a:txBody>
                  <a:tcPr/>
                </a:tc>
                <a:tc hMerge="1">
                  <a:txBody>
                    <a:bodyPr/>
                    <a:lstStyle/>
                    <a:p>
                      <a:endParaRPr lang="it-IT" dirty="0"/>
                    </a:p>
                  </a:txBody>
                  <a:tcPr/>
                </a:tc>
              </a:tr>
              <a:tr h="293404">
                <a:tc>
                  <a:txBody>
                    <a:bodyPr/>
                    <a:lstStyle/>
                    <a:p>
                      <a:pPr rtl="0"/>
                      <a:r>
                        <a:rPr lang="it-IT" sz="1200" kern="1200" smtClean="0">
                          <a:solidFill>
                            <a:schemeClr val="dk1"/>
                          </a:solidFill>
                          <a:effectLst/>
                          <a:latin typeface="+mn-lt"/>
                          <a:ea typeface="+mn-ea"/>
                          <a:cs typeface="+mn-cs"/>
                        </a:rPr>
                        <a:t>Full-Scale Current </a:t>
                      </a:r>
                      <a:endParaRPr lang="it-IT" sz="1200" kern="1200" dirty="0">
                        <a:solidFill>
                          <a:schemeClr val="dk1"/>
                        </a:solidFill>
                        <a:effectLst/>
                        <a:latin typeface="+mn-lt"/>
                        <a:ea typeface="+mn-ea"/>
                        <a:cs typeface="+mn-cs"/>
                      </a:endParaRPr>
                    </a:p>
                  </a:txBody>
                  <a:tcPr/>
                </a:tc>
                <a:tc>
                  <a:txBody>
                    <a:bodyPr/>
                    <a:lstStyle/>
                    <a:p>
                      <a:r>
                        <a:rPr lang="it-IT" sz="1200" dirty="0" smtClean="0"/>
                        <a:t>2.5 </a:t>
                      </a:r>
                      <a:r>
                        <a:rPr lang="it-IT" sz="1200" dirty="0" err="1" smtClean="0"/>
                        <a:t>nA</a:t>
                      </a:r>
                      <a:r>
                        <a:rPr lang="it-IT" sz="1200" dirty="0" smtClean="0"/>
                        <a:t> – 25 </a:t>
                      </a:r>
                      <a:r>
                        <a:rPr lang="it-IT" sz="1200" dirty="0" err="1" smtClean="0"/>
                        <a:t>mA</a:t>
                      </a:r>
                      <a:endParaRPr lang="it-IT" sz="1200" dirty="0"/>
                    </a:p>
                  </a:txBody>
                  <a:tcPr/>
                </a:tc>
              </a:tr>
              <a:tr h="282802">
                <a:tc>
                  <a:txBody>
                    <a:bodyPr/>
                    <a:lstStyle/>
                    <a:p>
                      <a:r>
                        <a:rPr lang="it-IT" sz="1200" dirty="0" err="1" smtClean="0"/>
                        <a:t>Resolution</a:t>
                      </a:r>
                      <a:endParaRPr lang="it-IT" sz="1200" dirty="0"/>
                    </a:p>
                  </a:txBody>
                  <a:tcPr/>
                </a:tc>
                <a:tc>
                  <a:txBody>
                    <a:bodyPr/>
                    <a:lstStyle/>
                    <a:p>
                      <a:r>
                        <a:rPr lang="it-IT" sz="1200" dirty="0" smtClean="0"/>
                        <a:t>10 </a:t>
                      </a:r>
                      <a:r>
                        <a:rPr lang="it-IT" sz="1200" dirty="0" err="1" smtClean="0"/>
                        <a:t>fA</a:t>
                      </a:r>
                      <a:endParaRPr lang="it-IT" sz="1200" dirty="0"/>
                    </a:p>
                  </a:txBody>
                  <a:tcPr/>
                </a:tc>
              </a:tr>
              <a:tr h="284514">
                <a:tc>
                  <a:txBody>
                    <a:bodyPr/>
                    <a:lstStyle/>
                    <a:p>
                      <a:r>
                        <a:rPr lang="it-IT" sz="1200" dirty="0" err="1" smtClean="0"/>
                        <a:t>Accuracy</a:t>
                      </a:r>
                      <a:r>
                        <a:rPr lang="it-IT" sz="1200" dirty="0" smtClean="0"/>
                        <a:t> </a:t>
                      </a:r>
                      <a:endParaRPr lang="it-IT" sz="1200" dirty="0"/>
                    </a:p>
                  </a:txBody>
                  <a:tcPr/>
                </a:tc>
                <a:tc>
                  <a:txBody>
                    <a:bodyPr/>
                    <a:lstStyle/>
                    <a:p>
                      <a:r>
                        <a:rPr lang="it-IT" sz="1200" dirty="0" smtClean="0"/>
                        <a:t>0.2%</a:t>
                      </a:r>
                      <a:endParaRPr lang="it-IT" sz="1200" dirty="0"/>
                    </a:p>
                  </a:txBody>
                  <a:tcPr/>
                </a:tc>
              </a:tr>
              <a:tr h="298058">
                <a:tc>
                  <a:txBody>
                    <a:bodyPr/>
                    <a:lstStyle/>
                    <a:p>
                      <a:r>
                        <a:rPr lang="it-IT" sz="1200" dirty="0" smtClean="0"/>
                        <a:t>SNR</a:t>
                      </a:r>
                      <a:endParaRPr lang="it-IT" sz="1200" dirty="0"/>
                    </a:p>
                  </a:txBody>
                  <a:tcPr/>
                </a:tc>
                <a:tc>
                  <a:txBody>
                    <a:bodyPr/>
                    <a:lstStyle/>
                    <a:p>
                      <a:pPr rtl="0"/>
                      <a:r>
                        <a:rPr lang="it-IT" sz="1200" dirty="0" smtClean="0"/>
                        <a:t>100 dB</a:t>
                      </a:r>
                      <a:endParaRPr lang="it-IT" sz="1200" dirty="0"/>
                    </a:p>
                  </a:txBody>
                  <a:tcPr/>
                </a:tc>
              </a:tr>
              <a:tr h="298058">
                <a:tc>
                  <a:txBody>
                    <a:bodyPr/>
                    <a:lstStyle/>
                    <a:p>
                      <a:r>
                        <a:rPr lang="it-IT" sz="1200" dirty="0" err="1" smtClean="0"/>
                        <a:t>Bandwidth</a:t>
                      </a:r>
                      <a:endParaRPr lang="it-IT" sz="1200" dirty="0"/>
                    </a:p>
                  </a:txBody>
                  <a:tcPr/>
                </a:tc>
                <a:tc>
                  <a:txBody>
                    <a:bodyPr/>
                    <a:lstStyle/>
                    <a:p>
                      <a:pPr rtl="0"/>
                      <a:r>
                        <a:rPr lang="it-IT" sz="1200" dirty="0" smtClean="0"/>
                        <a:t>1.2 Hz</a:t>
                      </a:r>
                      <a:r>
                        <a:rPr lang="it-IT" sz="1200" baseline="0" dirty="0" smtClean="0"/>
                        <a:t> – 400 kHz</a:t>
                      </a:r>
                      <a:endParaRPr lang="it-IT" sz="1200" dirty="0"/>
                    </a:p>
                  </a:txBody>
                  <a:tcPr/>
                </a:tc>
              </a:tr>
              <a:tr h="298058">
                <a:tc>
                  <a:txBody>
                    <a:bodyPr/>
                    <a:lstStyle/>
                    <a:p>
                      <a:r>
                        <a:rPr lang="it-IT" sz="1200" dirty="0" smtClean="0"/>
                        <a:t>Minimum </a:t>
                      </a:r>
                      <a:r>
                        <a:rPr lang="it-IT" sz="1200" dirty="0" err="1" smtClean="0"/>
                        <a:t>Power</a:t>
                      </a:r>
                      <a:r>
                        <a:rPr lang="it-IT" sz="1200" dirty="0" smtClean="0"/>
                        <a:t> </a:t>
                      </a:r>
                      <a:r>
                        <a:rPr lang="it-IT" sz="1200" dirty="0" err="1" smtClean="0"/>
                        <a:t>Resolution</a:t>
                      </a:r>
                      <a:endParaRPr lang="it-IT" sz="1200" dirty="0"/>
                    </a:p>
                  </a:txBody>
                  <a:tcPr/>
                </a:tc>
                <a:tc>
                  <a:txBody>
                    <a:bodyPr/>
                    <a:lstStyle/>
                    <a:p>
                      <a:pPr rtl="0"/>
                      <a:r>
                        <a:rPr lang="it-IT" sz="1200" dirty="0" smtClean="0"/>
                        <a:t>11 </a:t>
                      </a:r>
                      <a:r>
                        <a:rPr lang="it-IT" sz="1200" dirty="0" err="1" smtClean="0"/>
                        <a:t>fW</a:t>
                      </a:r>
                      <a:endParaRPr lang="it-IT" sz="1200" dirty="0"/>
                    </a:p>
                  </a:txBody>
                  <a:tcPr/>
                </a:tc>
              </a:tr>
            </a:tbl>
          </a:graphicData>
        </a:graphic>
      </p:graphicFrame>
      <p:pic>
        <p:nvPicPr>
          <p:cNvPr id="4100" name="Picture 4" descr="https://assets.newport.com/web600w-EN/images/422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4887" y="4031777"/>
            <a:ext cx="2748188" cy="206114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Tabella 12"/>
          <p:cNvGraphicFramePr>
            <a:graphicFrameLocks noGrp="1"/>
          </p:cNvGraphicFramePr>
          <p:nvPr>
            <p:extLst>
              <p:ext uri="{D42A27DB-BD31-4B8C-83A1-F6EECF244321}">
                <p14:modId xmlns:p14="http://schemas.microsoft.com/office/powerpoint/2010/main" val="379378186"/>
              </p:ext>
            </p:extLst>
          </p:nvPr>
        </p:nvGraphicFramePr>
        <p:xfrm>
          <a:off x="4355976" y="4221088"/>
          <a:ext cx="4612924" cy="1368152"/>
        </p:xfrm>
        <a:graphic>
          <a:graphicData uri="http://schemas.openxmlformats.org/drawingml/2006/table">
            <a:tbl>
              <a:tblPr firstRow="1" bandRow="1">
                <a:tableStyleId>{5C22544A-7EE6-4342-B048-85BDC9FD1C3A}</a:tableStyleId>
              </a:tblPr>
              <a:tblGrid>
                <a:gridCol w="2592288"/>
                <a:gridCol w="2020636"/>
              </a:tblGrid>
              <a:tr h="507080">
                <a:tc gridSpan="2">
                  <a:txBody>
                    <a:bodyPr/>
                    <a:lstStyle/>
                    <a:p>
                      <a:pPr algn="ctr"/>
                      <a:r>
                        <a:rPr lang="it-IT" dirty="0" smtClean="0"/>
                        <a:t>Newport</a:t>
                      </a:r>
                      <a:r>
                        <a:rPr lang="it-IT" baseline="0" dirty="0" smtClean="0"/>
                        <a:t> </a:t>
                      </a:r>
                      <a:r>
                        <a:rPr lang="it-IT" baseline="0" dirty="0" err="1" smtClean="0"/>
                        <a:t>Mod</a:t>
                      </a:r>
                      <a:r>
                        <a:rPr lang="it-IT" baseline="0" dirty="0" smtClean="0"/>
                        <a:t>. 918D-SL-OD3</a:t>
                      </a:r>
                      <a:endParaRPr lang="it-IT" dirty="0"/>
                    </a:p>
                  </a:txBody>
                  <a:tcPr/>
                </a:tc>
                <a:tc hMerge="1">
                  <a:txBody>
                    <a:bodyPr/>
                    <a:lstStyle/>
                    <a:p>
                      <a:endParaRPr lang="it-IT" dirty="0"/>
                    </a:p>
                  </a:txBody>
                  <a:tcPr/>
                </a:tc>
              </a:tr>
              <a:tr h="293524">
                <a:tc>
                  <a:txBody>
                    <a:bodyPr/>
                    <a:lstStyle/>
                    <a:p>
                      <a:pPr rtl="0"/>
                      <a:r>
                        <a:rPr lang="it-IT" sz="1200" kern="1200" dirty="0" err="1" smtClean="0">
                          <a:solidFill>
                            <a:schemeClr val="dk1"/>
                          </a:solidFill>
                          <a:effectLst/>
                          <a:latin typeface="+mn-lt"/>
                          <a:ea typeface="+mn-ea"/>
                          <a:cs typeface="+mn-cs"/>
                        </a:rPr>
                        <a:t>Material</a:t>
                      </a:r>
                      <a:endParaRPr lang="it-IT" sz="1200" kern="1200" dirty="0">
                        <a:solidFill>
                          <a:schemeClr val="dk1"/>
                        </a:solidFill>
                        <a:effectLst/>
                        <a:latin typeface="+mn-lt"/>
                        <a:ea typeface="+mn-ea"/>
                        <a:cs typeface="+mn-cs"/>
                      </a:endParaRPr>
                    </a:p>
                  </a:txBody>
                  <a:tcPr/>
                </a:tc>
                <a:tc>
                  <a:txBody>
                    <a:bodyPr/>
                    <a:lstStyle/>
                    <a:p>
                      <a:r>
                        <a:rPr lang="it-IT" sz="1200" dirty="0" err="1" smtClean="0"/>
                        <a:t>Silicon</a:t>
                      </a:r>
                      <a:endParaRPr lang="it-IT" sz="1200" dirty="0"/>
                    </a:p>
                  </a:txBody>
                  <a:tcPr/>
                </a:tc>
              </a:tr>
              <a:tr h="282918">
                <a:tc>
                  <a:txBody>
                    <a:bodyPr/>
                    <a:lstStyle/>
                    <a:p>
                      <a:r>
                        <a:rPr lang="it-IT" sz="1200" dirty="0" err="1" smtClean="0"/>
                        <a:t>Spectral</a:t>
                      </a:r>
                      <a:r>
                        <a:rPr lang="it-IT" sz="1200" baseline="0" dirty="0" smtClean="0"/>
                        <a:t> </a:t>
                      </a:r>
                      <a:r>
                        <a:rPr lang="it-IT" sz="1200" baseline="0" dirty="0" err="1" smtClean="0"/>
                        <a:t>Range</a:t>
                      </a:r>
                      <a:endParaRPr lang="it-IT" sz="1200" dirty="0"/>
                    </a:p>
                  </a:txBody>
                  <a:tcPr/>
                </a:tc>
                <a:tc>
                  <a:txBody>
                    <a:bodyPr/>
                    <a:lstStyle/>
                    <a:p>
                      <a:r>
                        <a:rPr lang="it-IT" sz="1200" dirty="0" smtClean="0"/>
                        <a:t>400 to 1100 nm</a:t>
                      </a:r>
                      <a:endParaRPr lang="it-IT" sz="1200" dirty="0"/>
                    </a:p>
                  </a:txBody>
                  <a:tcPr/>
                </a:tc>
              </a:tr>
              <a:tr h="284630">
                <a:tc>
                  <a:txBody>
                    <a:bodyPr/>
                    <a:lstStyle/>
                    <a:p>
                      <a:r>
                        <a:rPr lang="it-IT" sz="1200" dirty="0" smtClean="0"/>
                        <a:t>NEP (detector </a:t>
                      </a:r>
                      <a:r>
                        <a:rPr lang="it-IT" sz="1200" dirty="0" err="1" smtClean="0"/>
                        <a:t>noise</a:t>
                      </a:r>
                      <a:r>
                        <a:rPr lang="it-IT" sz="1200" baseline="0" dirty="0" smtClean="0"/>
                        <a:t> </a:t>
                      </a:r>
                      <a:r>
                        <a:rPr lang="it-IT" sz="1200" baseline="0" dirty="0" err="1" smtClean="0"/>
                        <a:t>equivalent</a:t>
                      </a:r>
                      <a:r>
                        <a:rPr lang="it-IT" sz="1200" baseline="0" dirty="0" smtClean="0"/>
                        <a:t> </a:t>
                      </a:r>
                      <a:r>
                        <a:rPr lang="it-IT" sz="1200" baseline="0" dirty="0" err="1" smtClean="0"/>
                        <a:t>power</a:t>
                      </a:r>
                      <a:r>
                        <a:rPr lang="it-IT" sz="1200" baseline="0" dirty="0" smtClean="0"/>
                        <a:t>)</a:t>
                      </a:r>
                      <a:endParaRPr lang="it-IT" sz="1200" dirty="0"/>
                    </a:p>
                  </a:txBody>
                  <a:tcPr/>
                </a:tc>
                <a:tc>
                  <a:txBody>
                    <a:bodyPr/>
                    <a:lstStyle/>
                    <a:p>
                      <a:r>
                        <a:rPr lang="it-IT" sz="1200" dirty="0" smtClean="0"/>
                        <a:t>0.55 </a:t>
                      </a:r>
                      <a:r>
                        <a:rPr lang="it-IT" sz="1200" dirty="0" err="1" smtClean="0"/>
                        <a:t>pW</a:t>
                      </a:r>
                      <a:r>
                        <a:rPr lang="it-IT" sz="1200" dirty="0" smtClean="0"/>
                        <a:t>/√Hz</a:t>
                      </a:r>
                      <a:endParaRPr lang="it-IT" sz="1200" dirty="0"/>
                    </a:p>
                  </a:txBody>
                  <a:tcPr/>
                </a:tc>
              </a:tr>
            </a:tbl>
          </a:graphicData>
        </a:graphic>
      </p:graphicFrame>
      <p:sp>
        <p:nvSpPr>
          <p:cNvPr id="15" name="CasellaDiTesto 14"/>
          <p:cNvSpPr txBox="1"/>
          <p:nvPr/>
        </p:nvSpPr>
        <p:spPr>
          <a:xfrm>
            <a:off x="3224361" y="3847111"/>
            <a:ext cx="2109295" cy="369332"/>
          </a:xfrm>
          <a:prstGeom prst="rect">
            <a:avLst/>
          </a:prstGeom>
          <a:noFill/>
        </p:spPr>
        <p:txBody>
          <a:bodyPr wrap="none" rtlCol="0">
            <a:spAutoFit/>
          </a:bodyPr>
          <a:lstStyle/>
          <a:p>
            <a:r>
              <a:rPr lang="it-IT" dirty="0" err="1" smtClean="0"/>
              <a:t>Power</a:t>
            </a:r>
            <a:r>
              <a:rPr lang="it-IT" dirty="0" smtClean="0"/>
              <a:t> </a:t>
            </a:r>
            <a:r>
              <a:rPr lang="it-IT" dirty="0" err="1" smtClean="0"/>
              <a:t>Meter</a:t>
            </a:r>
            <a:r>
              <a:rPr lang="it-IT" dirty="0" smtClean="0"/>
              <a:t> </a:t>
            </a:r>
            <a:r>
              <a:rPr lang="it-IT" dirty="0" err="1" smtClean="0"/>
              <a:t>Probes</a:t>
            </a:r>
            <a:endParaRPr lang="it-IT" dirty="0"/>
          </a:p>
        </p:txBody>
      </p:sp>
      <mc:AlternateContent xmlns:mc="http://schemas.openxmlformats.org/markup-compatibility/2006" xmlns:a14="http://schemas.microsoft.com/office/drawing/2010/main">
        <mc:Choice Requires="a14">
          <p:sp>
            <p:nvSpPr>
              <p:cNvPr id="2" name="CasellaDiTesto 1"/>
              <p:cNvSpPr txBox="1"/>
              <p:nvPr/>
            </p:nvSpPr>
            <p:spPr>
              <a:xfrm>
                <a:off x="1913782" y="5991513"/>
                <a:ext cx="5150256" cy="395429"/>
              </a:xfrm>
              <a:prstGeom prst="rect">
                <a:avLst/>
              </a:prstGeom>
              <a:noFill/>
            </p:spPr>
            <p:txBody>
              <a:bodyPr wrap="none" rtlCol="0">
                <a:spAutoFit/>
              </a:bodyPr>
              <a:lstStyle/>
              <a:p>
                <a:r>
                  <a:rPr lang="it-IT" dirty="0" smtClean="0"/>
                  <a:t>Minimum </a:t>
                </a:r>
                <a:r>
                  <a:rPr lang="it-IT" dirty="0" err="1" smtClean="0"/>
                  <a:t>Detectable</a:t>
                </a:r>
                <a:r>
                  <a:rPr lang="it-IT" dirty="0" smtClean="0"/>
                  <a:t> </a:t>
                </a:r>
                <a:r>
                  <a:rPr lang="it-IT" dirty="0" err="1" smtClean="0"/>
                  <a:t>Power</a:t>
                </a:r>
                <a:r>
                  <a:rPr lang="it-IT" dirty="0" smtClean="0"/>
                  <a:t> </a:t>
                </a:r>
                <a14:m>
                  <m:oMath xmlns:m="http://schemas.openxmlformats.org/officeDocument/2006/math" xmlns="">
                    <m:r>
                      <a:rPr lang="it-IT" i="1" smtClean="0">
                        <a:latin typeface="Cambria Math"/>
                      </a:rPr>
                      <m:t>=</m:t>
                    </m:r>
                    <m:d>
                      <m:dPr>
                        <m:ctrlPr>
                          <a:rPr lang="it-IT" b="0" i="1" smtClean="0">
                            <a:latin typeface="Cambria Math"/>
                          </a:rPr>
                        </m:ctrlPr>
                      </m:dPr>
                      <m:e>
                        <m:r>
                          <a:rPr lang="it-IT" b="0" i="1" smtClean="0">
                            <a:latin typeface="Cambria Math"/>
                          </a:rPr>
                          <m:t>𝑁𝐸𝑃</m:t>
                        </m:r>
                      </m:e>
                    </m:d>
                    <m:rad>
                      <m:radPr>
                        <m:degHide m:val="on"/>
                        <m:ctrlPr>
                          <a:rPr lang="it-IT" b="0" i="1" smtClean="0">
                            <a:latin typeface="Cambria Math"/>
                          </a:rPr>
                        </m:ctrlPr>
                      </m:radPr>
                      <m:deg/>
                      <m:e>
                        <m:r>
                          <a:rPr lang="it-IT" b="0" i="1" smtClean="0">
                            <a:latin typeface="Cambria Math"/>
                          </a:rPr>
                          <m:t>𝐵</m:t>
                        </m:r>
                      </m:e>
                    </m:rad>
                    <m:r>
                      <a:rPr lang="it-IT" b="0" i="1" smtClean="0">
                        <a:latin typeface="Cambria Math"/>
                      </a:rPr>
                      <m:t>=</m:t>
                    </m:r>
                  </m:oMath>
                </a14:m>
                <a:r>
                  <a:rPr lang="it-IT" dirty="0" smtClean="0"/>
                  <a:t> 0.60 </a:t>
                </a:r>
                <a:r>
                  <a:rPr lang="it-IT" dirty="0" err="1" smtClean="0"/>
                  <a:t>pW</a:t>
                </a:r>
                <a:endParaRPr lang="it-IT" dirty="0"/>
              </a:p>
            </p:txBody>
          </p:sp>
        </mc:Choice>
        <mc:Fallback xmlns="">
          <p:sp>
            <p:nvSpPr>
              <p:cNvPr id="2" name="CasellaDiTesto 1"/>
              <p:cNvSpPr txBox="1">
                <a:spLocks noRot="1" noChangeAspect="1" noMove="1" noResize="1" noEditPoints="1" noAdjustHandles="1" noChangeArrowheads="1" noChangeShapeType="1" noTextEdit="1"/>
              </p:cNvSpPr>
              <p:nvPr/>
            </p:nvSpPr>
            <p:spPr>
              <a:xfrm>
                <a:off x="1913782" y="5991513"/>
                <a:ext cx="5150256" cy="395429"/>
              </a:xfrm>
              <a:prstGeom prst="rect">
                <a:avLst/>
              </a:prstGeom>
              <a:blipFill rotWithShape="1">
                <a:blip r:embed="rId6"/>
                <a:stretch>
                  <a:fillRect l="-1065" b="-24615"/>
                </a:stretch>
              </a:blipFill>
            </p:spPr>
            <p:txBody>
              <a:bodyPr/>
              <a:lstStyle/>
              <a:p>
                <a:r>
                  <a:rPr lang="it-IT">
                    <a:noFill/>
                  </a:rPr>
                  <a:t> </a:t>
                </a:r>
              </a:p>
            </p:txBody>
          </p:sp>
        </mc:Fallback>
      </mc:AlternateContent>
      <p:sp>
        <p:nvSpPr>
          <p:cNvPr id="4" name="Segnaposto numero diapositiva 3"/>
          <p:cNvSpPr>
            <a:spLocks noGrp="1"/>
          </p:cNvSpPr>
          <p:nvPr>
            <p:ph type="sldNum" sz="quarter" idx="12"/>
          </p:nvPr>
        </p:nvSpPr>
        <p:spPr/>
        <p:txBody>
          <a:bodyPr/>
          <a:lstStyle/>
          <a:p>
            <a:fld id="{6971E4F9-5312-4BF7-90CF-D0ED6458E402}" type="slidenum">
              <a:rPr lang="it-IT" smtClean="0">
                <a:solidFill>
                  <a:srgbClr val="00005A"/>
                </a:solidFill>
              </a:rPr>
              <a:t>35</a:t>
            </a:fld>
            <a:endParaRPr lang="it-IT" dirty="0">
              <a:solidFill>
                <a:srgbClr val="00005A"/>
              </a:solidFill>
            </a:endParaRPr>
          </a:p>
        </p:txBody>
      </p:sp>
      <p:sp>
        <p:nvSpPr>
          <p:cNvPr id="16" name="CasellaDiTesto 15"/>
          <p:cNvSpPr txBox="1"/>
          <p:nvPr/>
        </p:nvSpPr>
        <p:spPr>
          <a:xfrm>
            <a:off x="3074456" y="6596390"/>
            <a:ext cx="3134191" cy="261610"/>
          </a:xfrm>
          <a:prstGeom prst="rect">
            <a:avLst/>
          </a:prstGeom>
          <a:noFill/>
        </p:spPr>
        <p:txBody>
          <a:bodyPr wrap="none" rtlCol="0">
            <a:spAutoFit/>
          </a:bodyPr>
          <a:lstStyle/>
          <a:p>
            <a:r>
              <a:rPr lang="it-IT" sz="1100" dirty="0" smtClean="0"/>
              <a:t>KM3NeT – IT Meeting – Catania 28 Novembre 2014</a:t>
            </a:r>
            <a:endParaRPr lang="it-IT" sz="1100" dirty="0"/>
          </a:p>
        </p:txBody>
      </p:sp>
    </p:spTree>
    <p:extLst>
      <p:ext uri="{BB962C8B-B14F-4D97-AF65-F5344CB8AC3E}">
        <p14:creationId xmlns:p14="http://schemas.microsoft.com/office/powerpoint/2010/main" val="186329429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23256" y="6386943"/>
            <a:ext cx="1669047" cy="430887"/>
          </a:xfrm>
          <a:prstGeom prst="rect">
            <a:avLst/>
          </a:prstGeom>
          <a:noFill/>
        </p:spPr>
        <p:txBody>
          <a:bodyPr wrap="none" rtlCol="0">
            <a:spAutoFit/>
          </a:bodyPr>
          <a:lstStyle/>
          <a:p>
            <a:r>
              <a:rPr lang="it-IT" sz="1100" dirty="0" smtClean="0">
                <a:solidFill>
                  <a:srgbClr val="00005A"/>
                </a:solidFill>
              </a:rPr>
              <a:t>Carlos Maximiliano Mollo</a:t>
            </a:r>
          </a:p>
          <a:p>
            <a:r>
              <a:rPr lang="it-IT" sz="1100" dirty="0" smtClean="0">
                <a:solidFill>
                  <a:srgbClr val="00005A"/>
                </a:solidFill>
              </a:rPr>
              <a:t> INFN (</a:t>
            </a:r>
            <a:r>
              <a:rPr lang="it-IT" sz="1100" dirty="0" err="1" smtClean="0">
                <a:solidFill>
                  <a:srgbClr val="00005A"/>
                </a:solidFill>
              </a:rPr>
              <a:t>Naples</a:t>
            </a:r>
            <a:r>
              <a:rPr lang="it-IT" sz="1100" dirty="0" smtClean="0">
                <a:solidFill>
                  <a:srgbClr val="00005A"/>
                </a:solidFill>
              </a:rPr>
              <a:t>)</a:t>
            </a:r>
            <a:endParaRPr lang="it-IT" sz="1100" dirty="0">
              <a:solidFill>
                <a:srgbClr val="00005A"/>
              </a:solidFill>
            </a:endParaRPr>
          </a:p>
        </p:txBody>
      </p:sp>
      <p:sp>
        <p:nvSpPr>
          <p:cNvPr id="4" name="Segnaposto numero diapositiva 3"/>
          <p:cNvSpPr>
            <a:spLocks noGrp="1"/>
          </p:cNvSpPr>
          <p:nvPr>
            <p:ph type="sldNum" sz="quarter" idx="12"/>
          </p:nvPr>
        </p:nvSpPr>
        <p:spPr/>
        <p:txBody>
          <a:bodyPr/>
          <a:lstStyle/>
          <a:p>
            <a:fld id="{6971E4F9-5312-4BF7-90CF-D0ED6458E402}" type="slidenum">
              <a:rPr lang="it-IT" smtClean="0">
                <a:solidFill>
                  <a:srgbClr val="00005A"/>
                </a:solidFill>
              </a:rPr>
              <a:t>36</a:t>
            </a:fld>
            <a:endParaRPr lang="it-IT" dirty="0">
              <a:solidFill>
                <a:srgbClr val="00005A"/>
              </a:solidFill>
            </a:endParaRPr>
          </a:p>
        </p:txBody>
      </p:sp>
      <p:pic>
        <p:nvPicPr>
          <p:cNvPr id="7"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750"/>
                    </a14:imgEffect>
                  </a14:imgLayer>
                </a14:imgProps>
              </a:ext>
              <a:ext uri="{28A0092B-C50C-407E-A947-70E740481C1C}">
                <a14:useLocalDpi xmlns:a14="http://schemas.microsoft.com/office/drawing/2010/main" val="0"/>
              </a:ext>
            </a:extLst>
          </a:blip>
          <a:srcRect/>
          <a:stretch>
            <a:fillRect/>
          </a:stretch>
        </p:blipFill>
        <p:spPr bwMode="auto">
          <a:xfrm>
            <a:off x="-108520" y="-27384"/>
            <a:ext cx="5804248" cy="593617"/>
          </a:xfrm>
          <a:prstGeom prst="rect">
            <a:avLst/>
          </a:prstGeom>
          <a:noFill/>
          <a:ln>
            <a:noFill/>
          </a:ln>
          <a:effectLst>
            <a:outerShdw blurRad="50800" dist="50800" dir="5400000" algn="ctr" rotWithShape="0">
              <a:srgbClr val="000000">
                <a:alpha val="15000"/>
              </a:srgbClr>
            </a:outerShdw>
            <a:reflection blurRad="38100" stA="14000" endPos="28000" dist="381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olo 1"/>
          <p:cNvSpPr txBox="1">
            <a:spLocks/>
          </p:cNvSpPr>
          <p:nvPr/>
        </p:nvSpPr>
        <p:spPr>
          <a:xfrm>
            <a:off x="323528" y="188640"/>
            <a:ext cx="5372200" cy="3424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000" dirty="0" err="1" smtClean="0"/>
              <a:t>PMTs</a:t>
            </a:r>
            <a:r>
              <a:rPr lang="it-IT" sz="2000" dirty="0" smtClean="0"/>
              <a:t> + </a:t>
            </a:r>
            <a:r>
              <a:rPr lang="it-IT" sz="2000" dirty="0" err="1" smtClean="0"/>
              <a:t>bases</a:t>
            </a:r>
            <a:r>
              <a:rPr lang="it-IT" sz="2000" dirty="0" smtClean="0"/>
              <a:t> TEST – Dark Box</a:t>
            </a:r>
            <a:endParaRPr lang="it-IT" sz="2000" dirty="0">
              <a:solidFill>
                <a:srgbClr val="00005A"/>
              </a:solidFill>
            </a:endParaRPr>
          </a:p>
        </p:txBody>
      </p:sp>
      <p:sp>
        <p:nvSpPr>
          <p:cNvPr id="9" name="CasellaDiTesto 8"/>
          <p:cNvSpPr txBox="1"/>
          <p:nvPr/>
        </p:nvSpPr>
        <p:spPr>
          <a:xfrm>
            <a:off x="2123728" y="692696"/>
            <a:ext cx="3842270" cy="523220"/>
          </a:xfrm>
          <a:prstGeom prst="rect">
            <a:avLst/>
          </a:prstGeom>
          <a:noFill/>
        </p:spPr>
        <p:txBody>
          <a:bodyPr wrap="none" rtlCol="0">
            <a:spAutoFit/>
          </a:bodyPr>
          <a:lstStyle/>
          <a:p>
            <a:pPr lvl="1"/>
            <a:r>
              <a:rPr lang="it-IT" sz="2800" dirty="0" smtClean="0">
                <a:solidFill>
                  <a:srgbClr val="00005A"/>
                </a:solidFill>
              </a:rPr>
              <a:t>Dark Box </a:t>
            </a:r>
            <a:r>
              <a:rPr lang="it-IT" sz="2800" dirty="0" err="1" smtClean="0">
                <a:solidFill>
                  <a:srgbClr val="00005A"/>
                </a:solidFill>
              </a:rPr>
              <a:t>components</a:t>
            </a:r>
            <a:endParaRPr lang="it-IT" sz="2800" dirty="0" smtClean="0">
              <a:solidFill>
                <a:srgbClr val="00005A"/>
              </a:solidFill>
            </a:endParaRPr>
          </a:p>
        </p:txBody>
      </p:sp>
      <p:sp>
        <p:nvSpPr>
          <p:cNvPr id="10" name="CasellaDiTesto 9"/>
          <p:cNvSpPr txBox="1"/>
          <p:nvPr/>
        </p:nvSpPr>
        <p:spPr>
          <a:xfrm>
            <a:off x="251520" y="1267600"/>
            <a:ext cx="3349443" cy="369332"/>
          </a:xfrm>
          <a:prstGeom prst="rect">
            <a:avLst/>
          </a:prstGeom>
          <a:noFill/>
        </p:spPr>
        <p:txBody>
          <a:bodyPr wrap="none" rtlCol="0">
            <a:spAutoFit/>
          </a:bodyPr>
          <a:lstStyle/>
          <a:p>
            <a:r>
              <a:rPr lang="it-IT" dirty="0" smtClean="0"/>
              <a:t>1 to 32 and 1 to 2 Optical </a:t>
            </a:r>
            <a:r>
              <a:rPr lang="it-IT" dirty="0" err="1" smtClean="0"/>
              <a:t>splitters</a:t>
            </a:r>
            <a:endParaRPr lang="it-IT" dirty="0"/>
          </a:p>
        </p:txBody>
      </p:sp>
      <p:pic>
        <p:nvPicPr>
          <p:cNvPr id="7169"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300" y="1649046"/>
            <a:ext cx="2971800" cy="217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3722" y="1655694"/>
            <a:ext cx="2203848" cy="2203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CasellaDiTesto 13"/>
          <p:cNvSpPr txBox="1"/>
          <p:nvPr/>
        </p:nvSpPr>
        <p:spPr>
          <a:xfrm>
            <a:off x="3735575" y="3923764"/>
            <a:ext cx="2046714" cy="369332"/>
          </a:xfrm>
          <a:prstGeom prst="rect">
            <a:avLst/>
          </a:prstGeom>
          <a:noFill/>
        </p:spPr>
        <p:txBody>
          <a:bodyPr wrap="none" rtlCol="0">
            <a:spAutoFit/>
          </a:bodyPr>
          <a:lstStyle/>
          <a:p>
            <a:r>
              <a:rPr lang="it-IT" dirty="0" err="1" smtClean="0"/>
              <a:t>Opal</a:t>
            </a:r>
            <a:r>
              <a:rPr lang="it-IT" dirty="0" smtClean="0"/>
              <a:t> </a:t>
            </a:r>
            <a:r>
              <a:rPr lang="it-IT" dirty="0" err="1" smtClean="0"/>
              <a:t>Diffusing</a:t>
            </a:r>
            <a:r>
              <a:rPr lang="it-IT" dirty="0" smtClean="0"/>
              <a:t> Glass</a:t>
            </a:r>
            <a:endParaRPr lang="it-IT" dirty="0"/>
          </a:p>
        </p:txBody>
      </p:sp>
      <p:pic>
        <p:nvPicPr>
          <p:cNvPr id="717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87369" y="4320204"/>
            <a:ext cx="2143125" cy="166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CasellaDiTesto 19"/>
          <p:cNvSpPr txBox="1"/>
          <p:nvPr/>
        </p:nvSpPr>
        <p:spPr>
          <a:xfrm>
            <a:off x="4433186" y="1266628"/>
            <a:ext cx="3194336" cy="369332"/>
          </a:xfrm>
          <a:prstGeom prst="rect">
            <a:avLst/>
          </a:prstGeom>
          <a:noFill/>
        </p:spPr>
        <p:txBody>
          <a:bodyPr wrap="none" rtlCol="0">
            <a:spAutoFit/>
          </a:bodyPr>
          <a:lstStyle/>
          <a:p>
            <a:r>
              <a:rPr lang="it-IT" dirty="0" err="1" smtClean="0"/>
              <a:t>Fiber</a:t>
            </a:r>
            <a:r>
              <a:rPr lang="it-IT" dirty="0" smtClean="0"/>
              <a:t>-to-</a:t>
            </a:r>
            <a:r>
              <a:rPr lang="it-IT" dirty="0" err="1" smtClean="0"/>
              <a:t>fiber</a:t>
            </a:r>
            <a:r>
              <a:rPr lang="it-IT" dirty="0" smtClean="0"/>
              <a:t> U-</a:t>
            </a:r>
            <a:r>
              <a:rPr lang="it-IT" dirty="0" err="1" smtClean="0"/>
              <a:t>bench</a:t>
            </a:r>
            <a:r>
              <a:rPr lang="it-IT" dirty="0" smtClean="0"/>
              <a:t> for </a:t>
            </a:r>
            <a:r>
              <a:rPr lang="it-IT" dirty="0" err="1" smtClean="0"/>
              <a:t>filters</a:t>
            </a:r>
            <a:endParaRPr lang="it-IT" dirty="0"/>
          </a:p>
        </p:txBody>
      </p:sp>
      <p:sp>
        <p:nvSpPr>
          <p:cNvPr id="15" name="CasellaDiTesto 14"/>
          <p:cNvSpPr txBox="1"/>
          <p:nvPr/>
        </p:nvSpPr>
        <p:spPr>
          <a:xfrm>
            <a:off x="3074456" y="6596390"/>
            <a:ext cx="3134191" cy="261610"/>
          </a:xfrm>
          <a:prstGeom prst="rect">
            <a:avLst/>
          </a:prstGeom>
          <a:noFill/>
        </p:spPr>
        <p:txBody>
          <a:bodyPr wrap="none" rtlCol="0">
            <a:spAutoFit/>
          </a:bodyPr>
          <a:lstStyle/>
          <a:p>
            <a:r>
              <a:rPr lang="it-IT" sz="1100" dirty="0" smtClean="0"/>
              <a:t>KM3NeT – IT Meeting – Catania 28 Novembre 2014</a:t>
            </a:r>
            <a:endParaRPr lang="it-IT" sz="1100" dirty="0"/>
          </a:p>
        </p:txBody>
      </p:sp>
    </p:spTree>
    <p:extLst>
      <p:ext uri="{BB962C8B-B14F-4D97-AF65-F5344CB8AC3E}">
        <p14:creationId xmlns:p14="http://schemas.microsoft.com/office/powerpoint/2010/main" val="79989179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8256" y="1323397"/>
            <a:ext cx="2588825" cy="1967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asellaDiTesto 5"/>
          <p:cNvSpPr txBox="1"/>
          <p:nvPr/>
        </p:nvSpPr>
        <p:spPr>
          <a:xfrm>
            <a:off x="23256" y="6386943"/>
            <a:ext cx="1669047" cy="430887"/>
          </a:xfrm>
          <a:prstGeom prst="rect">
            <a:avLst/>
          </a:prstGeom>
          <a:noFill/>
        </p:spPr>
        <p:txBody>
          <a:bodyPr wrap="none" rtlCol="0">
            <a:spAutoFit/>
          </a:bodyPr>
          <a:lstStyle/>
          <a:p>
            <a:r>
              <a:rPr lang="it-IT" sz="1100" dirty="0" smtClean="0">
                <a:solidFill>
                  <a:srgbClr val="00005A"/>
                </a:solidFill>
              </a:rPr>
              <a:t>Carlos Maximiliano Mollo</a:t>
            </a:r>
          </a:p>
          <a:p>
            <a:r>
              <a:rPr lang="it-IT" sz="1100" dirty="0" smtClean="0">
                <a:solidFill>
                  <a:srgbClr val="00005A"/>
                </a:solidFill>
              </a:rPr>
              <a:t> INFN (</a:t>
            </a:r>
            <a:r>
              <a:rPr lang="it-IT" sz="1100" dirty="0" err="1" smtClean="0">
                <a:solidFill>
                  <a:srgbClr val="00005A"/>
                </a:solidFill>
              </a:rPr>
              <a:t>Naples</a:t>
            </a:r>
            <a:r>
              <a:rPr lang="it-IT" sz="1100" dirty="0" smtClean="0">
                <a:solidFill>
                  <a:srgbClr val="00005A"/>
                </a:solidFill>
              </a:rPr>
              <a:t>)</a:t>
            </a:r>
            <a:endParaRPr lang="it-IT" sz="1100" dirty="0">
              <a:solidFill>
                <a:srgbClr val="00005A"/>
              </a:solidFill>
            </a:endParaRPr>
          </a:p>
        </p:txBody>
      </p:sp>
      <p:sp>
        <p:nvSpPr>
          <p:cNvPr id="4" name="Segnaposto numero diapositiva 3"/>
          <p:cNvSpPr>
            <a:spLocks noGrp="1"/>
          </p:cNvSpPr>
          <p:nvPr>
            <p:ph type="sldNum" sz="quarter" idx="12"/>
          </p:nvPr>
        </p:nvSpPr>
        <p:spPr/>
        <p:txBody>
          <a:bodyPr/>
          <a:lstStyle/>
          <a:p>
            <a:fld id="{6971E4F9-5312-4BF7-90CF-D0ED6458E402}" type="slidenum">
              <a:rPr lang="it-IT" smtClean="0">
                <a:solidFill>
                  <a:srgbClr val="00005A"/>
                </a:solidFill>
              </a:rPr>
              <a:t>37</a:t>
            </a:fld>
            <a:endParaRPr lang="it-IT" dirty="0">
              <a:solidFill>
                <a:srgbClr val="00005A"/>
              </a:solidFill>
            </a:endParaRPr>
          </a:p>
        </p:txBody>
      </p:sp>
      <p:pic>
        <p:nvPicPr>
          <p:cNvPr id="7" name="Picture 2"/>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1750"/>
                    </a14:imgEffect>
                  </a14:imgLayer>
                </a14:imgProps>
              </a:ext>
              <a:ext uri="{28A0092B-C50C-407E-A947-70E740481C1C}">
                <a14:useLocalDpi xmlns:a14="http://schemas.microsoft.com/office/drawing/2010/main" val="0"/>
              </a:ext>
            </a:extLst>
          </a:blip>
          <a:srcRect/>
          <a:stretch>
            <a:fillRect/>
          </a:stretch>
        </p:blipFill>
        <p:spPr bwMode="auto">
          <a:xfrm>
            <a:off x="-108520" y="-27384"/>
            <a:ext cx="5804248" cy="593617"/>
          </a:xfrm>
          <a:prstGeom prst="rect">
            <a:avLst/>
          </a:prstGeom>
          <a:noFill/>
          <a:ln>
            <a:noFill/>
          </a:ln>
          <a:effectLst>
            <a:outerShdw blurRad="50800" dist="50800" dir="5400000" algn="ctr" rotWithShape="0">
              <a:srgbClr val="000000">
                <a:alpha val="15000"/>
              </a:srgbClr>
            </a:outerShdw>
            <a:reflection blurRad="38100" stA="14000" endPos="28000" dist="381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olo 1"/>
          <p:cNvSpPr txBox="1">
            <a:spLocks/>
          </p:cNvSpPr>
          <p:nvPr/>
        </p:nvSpPr>
        <p:spPr>
          <a:xfrm>
            <a:off x="323528" y="188640"/>
            <a:ext cx="5372200" cy="3424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000" dirty="0" err="1" smtClean="0"/>
              <a:t>PMTs</a:t>
            </a:r>
            <a:r>
              <a:rPr lang="it-IT" sz="2000" dirty="0" smtClean="0"/>
              <a:t> + </a:t>
            </a:r>
            <a:r>
              <a:rPr lang="it-IT" sz="2000" dirty="0" err="1" smtClean="0"/>
              <a:t>bases</a:t>
            </a:r>
            <a:r>
              <a:rPr lang="it-IT" sz="2000" dirty="0" smtClean="0"/>
              <a:t> TEST – Dark Box</a:t>
            </a:r>
            <a:endParaRPr lang="it-IT" sz="2000" dirty="0">
              <a:solidFill>
                <a:srgbClr val="00005A"/>
              </a:solidFill>
            </a:endParaRPr>
          </a:p>
        </p:txBody>
      </p:sp>
      <p:sp>
        <p:nvSpPr>
          <p:cNvPr id="9" name="CasellaDiTesto 8"/>
          <p:cNvSpPr txBox="1"/>
          <p:nvPr/>
        </p:nvSpPr>
        <p:spPr>
          <a:xfrm>
            <a:off x="2123728" y="692696"/>
            <a:ext cx="3842270" cy="523220"/>
          </a:xfrm>
          <a:prstGeom prst="rect">
            <a:avLst/>
          </a:prstGeom>
          <a:noFill/>
        </p:spPr>
        <p:txBody>
          <a:bodyPr wrap="none" rtlCol="0">
            <a:spAutoFit/>
          </a:bodyPr>
          <a:lstStyle/>
          <a:p>
            <a:pPr lvl="1"/>
            <a:r>
              <a:rPr lang="it-IT" sz="2800" dirty="0" smtClean="0">
                <a:solidFill>
                  <a:srgbClr val="00005A"/>
                </a:solidFill>
              </a:rPr>
              <a:t>Dark Box </a:t>
            </a:r>
            <a:r>
              <a:rPr lang="it-IT" sz="2800" dirty="0" err="1" smtClean="0">
                <a:solidFill>
                  <a:srgbClr val="00005A"/>
                </a:solidFill>
              </a:rPr>
              <a:t>components</a:t>
            </a:r>
            <a:endParaRPr lang="it-IT" sz="2800" dirty="0" smtClean="0">
              <a:solidFill>
                <a:srgbClr val="00005A"/>
              </a:solidFill>
            </a:endParaRPr>
          </a:p>
        </p:txBody>
      </p:sp>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937" y="1215916"/>
            <a:ext cx="2143125" cy="166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descr="B:\Users\Carlos\immagini\diff.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0152" y="1772816"/>
            <a:ext cx="1078144" cy="824463"/>
          </a:xfrm>
          <a:prstGeom prst="rect">
            <a:avLst/>
          </a:prstGeom>
          <a:noFill/>
          <a:extLst>
            <a:ext uri="{909E8E84-426E-40dd-AFC4-6F175D3DCCD1}">
              <a14:hiddenFill xmlns:a14="http://schemas.microsoft.com/office/drawing/2010/main">
                <a:solidFill>
                  <a:srgbClr val="FFFFFF"/>
                </a:solidFill>
              </a14:hiddenFill>
            </a:ext>
          </a:extLst>
        </p:spPr>
      </p:pic>
      <p:sp>
        <p:nvSpPr>
          <p:cNvPr id="18" name="CasellaDiTesto 17"/>
          <p:cNvSpPr txBox="1"/>
          <p:nvPr/>
        </p:nvSpPr>
        <p:spPr>
          <a:xfrm>
            <a:off x="6300192" y="1062027"/>
            <a:ext cx="2321085" cy="307777"/>
          </a:xfrm>
          <a:prstGeom prst="rect">
            <a:avLst/>
          </a:prstGeom>
          <a:noFill/>
        </p:spPr>
        <p:txBody>
          <a:bodyPr wrap="none" rtlCol="0">
            <a:spAutoFit/>
          </a:bodyPr>
          <a:lstStyle/>
          <a:p>
            <a:r>
              <a:rPr lang="it-IT" sz="1400" dirty="0" err="1" smtClean="0"/>
              <a:t>Near</a:t>
            </a:r>
            <a:r>
              <a:rPr lang="it-IT" sz="1400" dirty="0" smtClean="0"/>
              <a:t> </a:t>
            </a:r>
            <a:r>
              <a:rPr lang="it-IT" sz="1400" dirty="0" err="1" smtClean="0"/>
              <a:t>Lambertian</a:t>
            </a:r>
            <a:r>
              <a:rPr lang="it-IT" sz="1400" dirty="0" smtClean="0"/>
              <a:t> Distribution</a:t>
            </a:r>
            <a:endParaRPr lang="it-IT" sz="1400" dirty="0"/>
          </a:p>
        </p:txBody>
      </p:sp>
      <p:pic>
        <p:nvPicPr>
          <p:cNvPr id="717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93604" y="1199021"/>
            <a:ext cx="2724042" cy="1694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CasellaDiTesto 19"/>
          <p:cNvSpPr txBox="1"/>
          <p:nvPr/>
        </p:nvSpPr>
        <p:spPr>
          <a:xfrm>
            <a:off x="179512" y="769640"/>
            <a:ext cx="2025876" cy="369332"/>
          </a:xfrm>
          <a:prstGeom prst="rect">
            <a:avLst/>
          </a:prstGeom>
          <a:noFill/>
        </p:spPr>
        <p:txBody>
          <a:bodyPr wrap="none" rtlCol="0">
            <a:spAutoFit/>
          </a:bodyPr>
          <a:lstStyle/>
          <a:p>
            <a:r>
              <a:rPr lang="it-IT" dirty="0" err="1" smtClean="0"/>
              <a:t>Opal</a:t>
            </a:r>
            <a:r>
              <a:rPr lang="it-IT" dirty="0" smtClean="0"/>
              <a:t> </a:t>
            </a:r>
            <a:r>
              <a:rPr lang="it-IT" dirty="0" err="1" smtClean="0"/>
              <a:t>diffusing</a:t>
            </a:r>
            <a:r>
              <a:rPr lang="it-IT" dirty="0" smtClean="0"/>
              <a:t> Glass</a:t>
            </a:r>
            <a:endParaRPr lang="it-IT" dirty="0"/>
          </a:p>
        </p:txBody>
      </p:sp>
      <p:graphicFrame>
        <p:nvGraphicFramePr>
          <p:cNvPr id="17" name="Grafico 16"/>
          <p:cNvGraphicFramePr/>
          <p:nvPr>
            <p:extLst>
              <p:ext uri="{D42A27DB-BD31-4B8C-83A1-F6EECF244321}">
                <p14:modId xmlns:p14="http://schemas.microsoft.com/office/powerpoint/2010/main" val="975462234"/>
              </p:ext>
            </p:extLst>
          </p:nvPr>
        </p:nvGraphicFramePr>
        <p:xfrm>
          <a:off x="857779" y="2999677"/>
          <a:ext cx="4379774" cy="2989684"/>
        </p:xfrm>
        <a:graphic>
          <a:graphicData uri="http://schemas.openxmlformats.org/drawingml/2006/chart">
            <c:chart xmlns:c="http://schemas.openxmlformats.org/drawingml/2006/chart" xmlns:r="http://schemas.openxmlformats.org/officeDocument/2006/relationships" r:id="rId8"/>
          </a:graphicData>
        </a:graphic>
      </p:graphicFrame>
      <p:pic>
        <p:nvPicPr>
          <p:cNvPr id="16387" name="Picture 3" descr="B:\Users\Carlos\immagini\300px-Lambert_Cosine_Law_1.svg.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53418" y="3303894"/>
            <a:ext cx="2857500" cy="2381250"/>
          </a:xfrm>
          <a:prstGeom prst="rect">
            <a:avLst/>
          </a:prstGeom>
          <a:noFill/>
          <a:extLst>
            <a:ext uri="{909E8E84-426E-40dd-AFC4-6F175D3DCCD1}">
              <a14:hiddenFill xmlns:a14="http://schemas.microsoft.com/office/drawing/2010/main">
                <a:solidFill>
                  <a:srgbClr val="FFFFFF"/>
                </a:solidFill>
              </a14:hiddenFill>
            </a:ext>
          </a:extLst>
        </p:spPr>
      </p:pic>
      <p:sp>
        <p:nvSpPr>
          <p:cNvPr id="16" name="CasellaDiTesto 15"/>
          <p:cNvSpPr txBox="1"/>
          <p:nvPr/>
        </p:nvSpPr>
        <p:spPr>
          <a:xfrm>
            <a:off x="3074456" y="6596390"/>
            <a:ext cx="3134191" cy="261610"/>
          </a:xfrm>
          <a:prstGeom prst="rect">
            <a:avLst/>
          </a:prstGeom>
          <a:noFill/>
        </p:spPr>
        <p:txBody>
          <a:bodyPr wrap="none" rtlCol="0">
            <a:spAutoFit/>
          </a:bodyPr>
          <a:lstStyle/>
          <a:p>
            <a:r>
              <a:rPr lang="it-IT" sz="1100" dirty="0" smtClean="0"/>
              <a:t>KM3NeT – IT Meeting – Catania 28 Novembre 2014</a:t>
            </a:r>
            <a:endParaRPr lang="it-IT" sz="1100" dirty="0"/>
          </a:p>
        </p:txBody>
      </p:sp>
    </p:spTree>
    <p:extLst>
      <p:ext uri="{BB962C8B-B14F-4D97-AF65-F5344CB8AC3E}">
        <p14:creationId xmlns:p14="http://schemas.microsoft.com/office/powerpoint/2010/main" val="138128035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23256" y="6386943"/>
            <a:ext cx="1669047" cy="430887"/>
          </a:xfrm>
          <a:prstGeom prst="rect">
            <a:avLst/>
          </a:prstGeom>
          <a:noFill/>
        </p:spPr>
        <p:txBody>
          <a:bodyPr wrap="none" rtlCol="0">
            <a:spAutoFit/>
          </a:bodyPr>
          <a:lstStyle/>
          <a:p>
            <a:r>
              <a:rPr lang="it-IT" sz="1100" dirty="0" smtClean="0">
                <a:solidFill>
                  <a:srgbClr val="00005A"/>
                </a:solidFill>
              </a:rPr>
              <a:t>Carlos Maximiliano Mollo</a:t>
            </a:r>
          </a:p>
          <a:p>
            <a:r>
              <a:rPr lang="it-IT" sz="1100" dirty="0" smtClean="0">
                <a:solidFill>
                  <a:srgbClr val="00005A"/>
                </a:solidFill>
              </a:rPr>
              <a:t> INFN (</a:t>
            </a:r>
            <a:r>
              <a:rPr lang="it-IT" sz="1100" dirty="0" err="1" smtClean="0">
                <a:solidFill>
                  <a:srgbClr val="00005A"/>
                </a:solidFill>
              </a:rPr>
              <a:t>Naples</a:t>
            </a:r>
            <a:r>
              <a:rPr lang="it-IT" sz="1100" dirty="0" smtClean="0">
                <a:solidFill>
                  <a:srgbClr val="00005A"/>
                </a:solidFill>
              </a:rPr>
              <a:t>)</a:t>
            </a:r>
            <a:endParaRPr lang="it-IT" sz="1100" dirty="0">
              <a:solidFill>
                <a:srgbClr val="00005A"/>
              </a:solidFill>
            </a:endParaRPr>
          </a:p>
        </p:txBody>
      </p:sp>
      <p:sp>
        <p:nvSpPr>
          <p:cNvPr id="4" name="Segnaposto numero diapositiva 3"/>
          <p:cNvSpPr>
            <a:spLocks noGrp="1"/>
          </p:cNvSpPr>
          <p:nvPr>
            <p:ph type="sldNum" sz="quarter" idx="12"/>
          </p:nvPr>
        </p:nvSpPr>
        <p:spPr/>
        <p:txBody>
          <a:bodyPr/>
          <a:lstStyle/>
          <a:p>
            <a:fld id="{6971E4F9-5312-4BF7-90CF-D0ED6458E402}" type="slidenum">
              <a:rPr lang="it-IT" smtClean="0">
                <a:solidFill>
                  <a:srgbClr val="00005A"/>
                </a:solidFill>
              </a:rPr>
              <a:t>38</a:t>
            </a:fld>
            <a:endParaRPr lang="it-IT" dirty="0">
              <a:solidFill>
                <a:srgbClr val="00005A"/>
              </a:solidFill>
            </a:endParaRPr>
          </a:p>
        </p:txBody>
      </p:sp>
      <p:pic>
        <p:nvPicPr>
          <p:cNvPr id="7"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750"/>
                    </a14:imgEffect>
                  </a14:imgLayer>
                </a14:imgProps>
              </a:ext>
              <a:ext uri="{28A0092B-C50C-407E-A947-70E740481C1C}">
                <a14:useLocalDpi xmlns:a14="http://schemas.microsoft.com/office/drawing/2010/main" val="0"/>
              </a:ext>
            </a:extLst>
          </a:blip>
          <a:srcRect/>
          <a:stretch>
            <a:fillRect/>
          </a:stretch>
        </p:blipFill>
        <p:spPr bwMode="auto">
          <a:xfrm>
            <a:off x="-108520" y="-27384"/>
            <a:ext cx="5804248" cy="593617"/>
          </a:xfrm>
          <a:prstGeom prst="rect">
            <a:avLst/>
          </a:prstGeom>
          <a:noFill/>
          <a:ln>
            <a:noFill/>
          </a:ln>
          <a:effectLst>
            <a:outerShdw blurRad="50800" dist="50800" dir="5400000" algn="ctr" rotWithShape="0">
              <a:srgbClr val="000000">
                <a:alpha val="15000"/>
              </a:srgbClr>
            </a:outerShdw>
            <a:reflection blurRad="38100" stA="14000" endPos="28000" dist="381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olo 1"/>
          <p:cNvSpPr txBox="1">
            <a:spLocks/>
          </p:cNvSpPr>
          <p:nvPr/>
        </p:nvSpPr>
        <p:spPr>
          <a:xfrm>
            <a:off x="323528" y="188640"/>
            <a:ext cx="5372200" cy="3424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000" dirty="0" err="1" smtClean="0"/>
              <a:t>PMTs</a:t>
            </a:r>
            <a:r>
              <a:rPr lang="it-IT" sz="2000" dirty="0" smtClean="0"/>
              <a:t> + </a:t>
            </a:r>
            <a:r>
              <a:rPr lang="it-IT" sz="2000" dirty="0" err="1" smtClean="0"/>
              <a:t>bases</a:t>
            </a:r>
            <a:r>
              <a:rPr lang="it-IT" sz="2000" dirty="0" smtClean="0"/>
              <a:t> TEST – Dark Box</a:t>
            </a:r>
            <a:endParaRPr lang="it-IT" sz="2000" dirty="0">
              <a:solidFill>
                <a:srgbClr val="00005A"/>
              </a:solidFill>
            </a:endParaRPr>
          </a:p>
        </p:txBody>
      </p:sp>
      <p:sp>
        <p:nvSpPr>
          <p:cNvPr id="9" name="CasellaDiTesto 8"/>
          <p:cNvSpPr txBox="1"/>
          <p:nvPr/>
        </p:nvSpPr>
        <p:spPr>
          <a:xfrm>
            <a:off x="3133505" y="566233"/>
            <a:ext cx="3053465" cy="523220"/>
          </a:xfrm>
          <a:prstGeom prst="rect">
            <a:avLst/>
          </a:prstGeom>
          <a:noFill/>
        </p:spPr>
        <p:txBody>
          <a:bodyPr wrap="none" rtlCol="0">
            <a:spAutoFit/>
          </a:bodyPr>
          <a:lstStyle/>
          <a:p>
            <a:pPr lvl="1"/>
            <a:r>
              <a:rPr lang="it-IT" sz="2800" dirty="0" smtClean="0">
                <a:solidFill>
                  <a:srgbClr val="00005A"/>
                </a:solidFill>
              </a:rPr>
              <a:t>Dark Box design </a:t>
            </a:r>
          </a:p>
        </p:txBody>
      </p:sp>
      <p:pic>
        <p:nvPicPr>
          <p:cNvPr id="6145" name="Picture 1" descr="B:\Users\Carlos\Desktop\immagini barcellona\Optical circui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00" y="1089453"/>
            <a:ext cx="6104736" cy="4579670"/>
          </a:xfrm>
          <a:prstGeom prst="rect">
            <a:avLst/>
          </a:prstGeom>
          <a:noFill/>
          <a:extLst>
            <a:ext uri="{909E8E84-426E-40dd-AFC4-6F175D3DCCD1}">
              <a14:hiddenFill xmlns:a14="http://schemas.microsoft.com/office/drawing/2010/main">
                <a:solidFill>
                  <a:srgbClr val="FFFFFF"/>
                </a:solidFill>
              </a14:hiddenFill>
            </a:ext>
          </a:extLst>
        </p:spPr>
      </p:pic>
      <p:sp>
        <p:nvSpPr>
          <p:cNvPr id="11" name="CasellaDiTesto 10"/>
          <p:cNvSpPr txBox="1"/>
          <p:nvPr/>
        </p:nvSpPr>
        <p:spPr>
          <a:xfrm>
            <a:off x="1198616" y="719914"/>
            <a:ext cx="1624419" cy="369332"/>
          </a:xfrm>
          <a:prstGeom prst="rect">
            <a:avLst/>
          </a:prstGeom>
          <a:noFill/>
        </p:spPr>
        <p:txBody>
          <a:bodyPr wrap="none" rtlCol="0">
            <a:spAutoFit/>
          </a:bodyPr>
          <a:lstStyle/>
          <a:p>
            <a:r>
              <a:rPr lang="it-IT" dirty="0" smtClean="0"/>
              <a:t>Optical </a:t>
            </a:r>
            <a:r>
              <a:rPr lang="it-IT" dirty="0" err="1" smtClean="0"/>
              <a:t>scheme</a:t>
            </a:r>
            <a:endParaRPr lang="it-IT" dirty="0"/>
          </a:p>
        </p:txBody>
      </p:sp>
      <p:sp>
        <p:nvSpPr>
          <p:cNvPr id="10" name="CasellaDiTesto 9"/>
          <p:cNvSpPr txBox="1"/>
          <p:nvPr/>
        </p:nvSpPr>
        <p:spPr>
          <a:xfrm>
            <a:off x="6542721" y="2060848"/>
            <a:ext cx="2310037" cy="2462213"/>
          </a:xfrm>
          <a:prstGeom prst="rect">
            <a:avLst/>
          </a:prstGeom>
          <a:noFill/>
        </p:spPr>
        <p:txBody>
          <a:bodyPr wrap="square" rtlCol="0">
            <a:spAutoFit/>
          </a:bodyPr>
          <a:lstStyle/>
          <a:p>
            <a:pPr marL="171450" indent="-171450">
              <a:buFont typeface="Arial" panose="020B0604020202020204" pitchFamily="34" charset="0"/>
              <a:buChar char="•"/>
            </a:pPr>
            <a:r>
              <a:rPr lang="it-IT" sz="1400" dirty="0" smtClean="0"/>
              <a:t>62 </a:t>
            </a:r>
            <a:r>
              <a:rPr lang="it-IT" sz="1400" dirty="0" err="1" smtClean="0"/>
              <a:t>PMTs</a:t>
            </a:r>
            <a:r>
              <a:rPr lang="it-IT" sz="1400" dirty="0" smtClean="0"/>
              <a:t> under test In </a:t>
            </a:r>
            <a:r>
              <a:rPr lang="it-IT" sz="1400" dirty="0" err="1"/>
              <a:t>p</a:t>
            </a:r>
            <a:r>
              <a:rPr lang="it-IT" sz="1400" dirty="0" err="1" smtClean="0"/>
              <a:t>arallel</a:t>
            </a:r>
            <a:endParaRPr lang="it-IT" sz="1400" dirty="0" smtClean="0"/>
          </a:p>
          <a:p>
            <a:pPr marL="171450" indent="-171450">
              <a:buFont typeface="Arial" panose="020B0604020202020204" pitchFamily="34" charset="0"/>
              <a:buChar char="•"/>
            </a:pPr>
            <a:r>
              <a:rPr lang="it-IT" sz="1400" dirty="0" smtClean="0"/>
              <a:t>Single LASER source</a:t>
            </a:r>
          </a:p>
          <a:p>
            <a:pPr marL="171450" indent="-171450">
              <a:buFont typeface="Arial" panose="020B0604020202020204" pitchFamily="34" charset="0"/>
              <a:buChar char="•"/>
            </a:pPr>
            <a:r>
              <a:rPr lang="it-IT" sz="1400" dirty="0" smtClean="0"/>
              <a:t>Dual </a:t>
            </a:r>
            <a:r>
              <a:rPr lang="it-IT" sz="1400" dirty="0" err="1" smtClean="0"/>
              <a:t>channel</a:t>
            </a:r>
            <a:r>
              <a:rPr lang="it-IT" sz="1400" dirty="0" smtClean="0"/>
              <a:t> </a:t>
            </a:r>
            <a:r>
              <a:rPr lang="it-IT" sz="1400" dirty="0" err="1" smtClean="0"/>
              <a:t>Power</a:t>
            </a:r>
            <a:r>
              <a:rPr lang="it-IT" sz="1400" dirty="0" smtClean="0"/>
              <a:t> </a:t>
            </a:r>
            <a:r>
              <a:rPr lang="it-IT" sz="1400" dirty="0" err="1" smtClean="0"/>
              <a:t>Meter</a:t>
            </a:r>
            <a:r>
              <a:rPr lang="it-IT" sz="1400" dirty="0" smtClean="0"/>
              <a:t> for LASER </a:t>
            </a:r>
            <a:r>
              <a:rPr lang="it-IT" sz="1400" dirty="0" err="1" smtClean="0"/>
              <a:t>monitoring</a:t>
            </a:r>
            <a:endParaRPr lang="it-IT" sz="1400" dirty="0"/>
          </a:p>
          <a:p>
            <a:pPr marL="171450" indent="-171450">
              <a:buFont typeface="Arial" panose="020B0604020202020204" pitchFamily="34" charset="0"/>
              <a:buChar char="•"/>
            </a:pPr>
            <a:r>
              <a:rPr lang="it-IT" sz="1400" dirty="0" smtClean="0"/>
              <a:t>2 high </a:t>
            </a:r>
            <a:r>
              <a:rPr lang="it-IT" sz="1400" dirty="0" err="1" smtClean="0"/>
              <a:t>resolution</a:t>
            </a:r>
            <a:r>
              <a:rPr lang="it-IT" sz="1400" dirty="0" smtClean="0"/>
              <a:t>, </a:t>
            </a:r>
            <a:r>
              <a:rPr lang="it-IT" sz="1400" dirty="0" err="1" smtClean="0"/>
              <a:t>low</a:t>
            </a:r>
            <a:r>
              <a:rPr lang="it-IT" sz="1400" dirty="0" smtClean="0"/>
              <a:t> </a:t>
            </a:r>
            <a:r>
              <a:rPr lang="it-IT" sz="1400" dirty="0" err="1" smtClean="0"/>
              <a:t>power</a:t>
            </a:r>
            <a:r>
              <a:rPr lang="it-IT" sz="1400" dirty="0" smtClean="0"/>
              <a:t> </a:t>
            </a:r>
            <a:r>
              <a:rPr lang="it-IT" sz="1400" dirty="0" err="1" smtClean="0"/>
              <a:t>probes</a:t>
            </a:r>
            <a:endParaRPr lang="it-IT" sz="1400" dirty="0" smtClean="0"/>
          </a:p>
          <a:p>
            <a:pPr marL="171450" indent="-171450">
              <a:buFont typeface="Arial" panose="020B0604020202020204" pitchFamily="34" charset="0"/>
              <a:buChar char="•"/>
            </a:pPr>
            <a:r>
              <a:rPr lang="it-IT" sz="1400" dirty="0" smtClean="0"/>
              <a:t>1 </a:t>
            </a:r>
            <a:r>
              <a:rPr lang="it-IT" sz="1400" dirty="0" err="1" smtClean="0"/>
              <a:t>splitter</a:t>
            </a:r>
            <a:r>
              <a:rPr lang="it-IT" sz="1400" dirty="0" smtClean="0"/>
              <a:t> 1 to 2</a:t>
            </a:r>
          </a:p>
          <a:p>
            <a:pPr marL="171450" indent="-171450">
              <a:buFont typeface="Arial" panose="020B0604020202020204" pitchFamily="34" charset="0"/>
              <a:buChar char="•"/>
            </a:pPr>
            <a:r>
              <a:rPr lang="it-IT" sz="1400" dirty="0" smtClean="0"/>
              <a:t>2 </a:t>
            </a:r>
            <a:r>
              <a:rPr lang="it-IT" sz="1400" dirty="0" err="1" smtClean="0"/>
              <a:t>splitters</a:t>
            </a:r>
            <a:r>
              <a:rPr lang="it-IT" sz="1400" dirty="0" smtClean="0"/>
              <a:t> 1 to 32</a:t>
            </a:r>
          </a:p>
          <a:p>
            <a:pPr marL="171450" indent="-171450">
              <a:buFont typeface="Arial" panose="020B0604020202020204" pitchFamily="34" charset="0"/>
              <a:buChar char="•"/>
            </a:pPr>
            <a:r>
              <a:rPr lang="it-IT" sz="1400" dirty="0" smtClean="0"/>
              <a:t>62 </a:t>
            </a:r>
            <a:r>
              <a:rPr lang="it-IT" sz="1400" dirty="0" err="1" smtClean="0"/>
              <a:t>opal</a:t>
            </a:r>
            <a:r>
              <a:rPr lang="it-IT" sz="1400" dirty="0" smtClean="0"/>
              <a:t> </a:t>
            </a:r>
            <a:r>
              <a:rPr lang="it-IT" sz="1400" dirty="0" err="1" smtClean="0"/>
              <a:t>diffusing</a:t>
            </a:r>
            <a:r>
              <a:rPr lang="it-IT" sz="1400" dirty="0" smtClean="0"/>
              <a:t> </a:t>
            </a:r>
            <a:r>
              <a:rPr lang="it-IT" sz="1400" dirty="0" err="1" smtClean="0"/>
              <a:t>glass</a:t>
            </a:r>
            <a:r>
              <a:rPr lang="it-IT" sz="1400" dirty="0" smtClean="0"/>
              <a:t> disks</a:t>
            </a:r>
          </a:p>
        </p:txBody>
      </p:sp>
      <p:sp>
        <p:nvSpPr>
          <p:cNvPr id="12" name="CasellaDiTesto 11"/>
          <p:cNvSpPr txBox="1"/>
          <p:nvPr/>
        </p:nvSpPr>
        <p:spPr>
          <a:xfrm>
            <a:off x="3074456" y="6596390"/>
            <a:ext cx="3134191" cy="261610"/>
          </a:xfrm>
          <a:prstGeom prst="rect">
            <a:avLst/>
          </a:prstGeom>
          <a:noFill/>
        </p:spPr>
        <p:txBody>
          <a:bodyPr wrap="none" rtlCol="0">
            <a:spAutoFit/>
          </a:bodyPr>
          <a:lstStyle/>
          <a:p>
            <a:r>
              <a:rPr lang="it-IT" sz="1100" dirty="0" smtClean="0"/>
              <a:t>KM3NeT – IT Meeting – Catania 28 Novembre 2014</a:t>
            </a:r>
            <a:endParaRPr lang="it-IT" sz="1100" dirty="0"/>
          </a:p>
        </p:txBody>
      </p:sp>
    </p:spTree>
    <p:extLst>
      <p:ext uri="{BB962C8B-B14F-4D97-AF65-F5344CB8AC3E}">
        <p14:creationId xmlns:p14="http://schemas.microsoft.com/office/powerpoint/2010/main" val="47876527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24744"/>
            <a:ext cx="5394276" cy="295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6" descr="B:\Users\Carlos\Desktop\immagini barcellona\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90160" y="959043"/>
            <a:ext cx="3177051" cy="2382788"/>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p:cNvSpPr txBox="1"/>
          <p:nvPr/>
        </p:nvSpPr>
        <p:spPr>
          <a:xfrm>
            <a:off x="23256" y="6386943"/>
            <a:ext cx="1669047" cy="430887"/>
          </a:xfrm>
          <a:prstGeom prst="rect">
            <a:avLst/>
          </a:prstGeom>
          <a:noFill/>
        </p:spPr>
        <p:txBody>
          <a:bodyPr wrap="none" rtlCol="0">
            <a:spAutoFit/>
          </a:bodyPr>
          <a:lstStyle/>
          <a:p>
            <a:r>
              <a:rPr lang="it-IT" sz="1100" dirty="0" smtClean="0">
                <a:solidFill>
                  <a:srgbClr val="00005A"/>
                </a:solidFill>
              </a:rPr>
              <a:t>Carlos Maximiliano Mollo</a:t>
            </a:r>
          </a:p>
          <a:p>
            <a:r>
              <a:rPr lang="it-IT" sz="1100" dirty="0" smtClean="0">
                <a:solidFill>
                  <a:srgbClr val="00005A"/>
                </a:solidFill>
              </a:rPr>
              <a:t> INFN (</a:t>
            </a:r>
            <a:r>
              <a:rPr lang="it-IT" sz="1100" dirty="0" err="1" smtClean="0">
                <a:solidFill>
                  <a:srgbClr val="00005A"/>
                </a:solidFill>
              </a:rPr>
              <a:t>Naples</a:t>
            </a:r>
            <a:r>
              <a:rPr lang="it-IT" sz="1100" dirty="0" smtClean="0">
                <a:solidFill>
                  <a:srgbClr val="00005A"/>
                </a:solidFill>
              </a:rPr>
              <a:t>)</a:t>
            </a:r>
            <a:endParaRPr lang="it-IT" sz="1100" dirty="0">
              <a:solidFill>
                <a:srgbClr val="00005A"/>
              </a:solidFill>
            </a:endParaRPr>
          </a:p>
        </p:txBody>
      </p:sp>
      <p:sp>
        <p:nvSpPr>
          <p:cNvPr id="4" name="Segnaposto numero diapositiva 3"/>
          <p:cNvSpPr>
            <a:spLocks noGrp="1"/>
          </p:cNvSpPr>
          <p:nvPr>
            <p:ph type="sldNum" sz="quarter" idx="12"/>
          </p:nvPr>
        </p:nvSpPr>
        <p:spPr/>
        <p:txBody>
          <a:bodyPr/>
          <a:lstStyle/>
          <a:p>
            <a:fld id="{6971E4F9-5312-4BF7-90CF-D0ED6458E402}" type="slidenum">
              <a:rPr lang="it-IT" smtClean="0">
                <a:solidFill>
                  <a:srgbClr val="00005A"/>
                </a:solidFill>
              </a:rPr>
              <a:t>39</a:t>
            </a:fld>
            <a:endParaRPr lang="it-IT" dirty="0">
              <a:solidFill>
                <a:srgbClr val="00005A"/>
              </a:solidFill>
            </a:endParaRPr>
          </a:p>
        </p:txBody>
      </p:sp>
      <p:pic>
        <p:nvPicPr>
          <p:cNvPr id="7" name="Picture 2"/>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1750"/>
                    </a14:imgEffect>
                  </a14:imgLayer>
                </a14:imgProps>
              </a:ext>
              <a:ext uri="{28A0092B-C50C-407E-A947-70E740481C1C}">
                <a14:useLocalDpi xmlns:a14="http://schemas.microsoft.com/office/drawing/2010/main" val="0"/>
              </a:ext>
            </a:extLst>
          </a:blip>
          <a:srcRect/>
          <a:stretch>
            <a:fillRect/>
          </a:stretch>
        </p:blipFill>
        <p:spPr bwMode="auto">
          <a:xfrm>
            <a:off x="-108520" y="-27384"/>
            <a:ext cx="5804248" cy="593617"/>
          </a:xfrm>
          <a:prstGeom prst="rect">
            <a:avLst/>
          </a:prstGeom>
          <a:noFill/>
          <a:ln>
            <a:noFill/>
          </a:ln>
          <a:effectLst>
            <a:outerShdw blurRad="50800" dist="50800" dir="5400000" algn="ctr" rotWithShape="0">
              <a:srgbClr val="000000">
                <a:alpha val="15000"/>
              </a:srgbClr>
            </a:outerShdw>
            <a:reflection blurRad="38100" stA="14000" endPos="28000" dist="381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olo 1"/>
          <p:cNvSpPr txBox="1">
            <a:spLocks/>
          </p:cNvSpPr>
          <p:nvPr/>
        </p:nvSpPr>
        <p:spPr>
          <a:xfrm>
            <a:off x="323528" y="188640"/>
            <a:ext cx="5372200" cy="3424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000" dirty="0" err="1" smtClean="0"/>
              <a:t>PMTs</a:t>
            </a:r>
            <a:r>
              <a:rPr lang="it-IT" sz="2000" dirty="0" smtClean="0"/>
              <a:t> + </a:t>
            </a:r>
            <a:r>
              <a:rPr lang="it-IT" sz="2000" dirty="0" err="1" smtClean="0"/>
              <a:t>bases</a:t>
            </a:r>
            <a:r>
              <a:rPr lang="it-IT" sz="2000" dirty="0" smtClean="0"/>
              <a:t> TEST – Dark Box</a:t>
            </a:r>
            <a:endParaRPr lang="it-IT" sz="2000" dirty="0">
              <a:solidFill>
                <a:srgbClr val="00005A"/>
              </a:solidFill>
            </a:endParaRPr>
          </a:p>
        </p:txBody>
      </p:sp>
      <p:sp>
        <p:nvSpPr>
          <p:cNvPr id="9" name="CasellaDiTesto 8"/>
          <p:cNvSpPr txBox="1"/>
          <p:nvPr/>
        </p:nvSpPr>
        <p:spPr>
          <a:xfrm>
            <a:off x="2550411" y="531127"/>
            <a:ext cx="4300857" cy="523220"/>
          </a:xfrm>
          <a:prstGeom prst="rect">
            <a:avLst/>
          </a:prstGeom>
          <a:noFill/>
        </p:spPr>
        <p:txBody>
          <a:bodyPr wrap="none" rtlCol="0">
            <a:spAutoFit/>
          </a:bodyPr>
          <a:lstStyle/>
          <a:p>
            <a:pPr lvl="1"/>
            <a:r>
              <a:rPr lang="it-IT" sz="2800" dirty="0" smtClean="0">
                <a:solidFill>
                  <a:srgbClr val="00005A"/>
                </a:solidFill>
              </a:rPr>
              <a:t>Dark Box </a:t>
            </a:r>
            <a:r>
              <a:rPr lang="it-IT" sz="2800" dirty="0" err="1" smtClean="0">
                <a:solidFill>
                  <a:srgbClr val="00005A"/>
                </a:solidFill>
              </a:rPr>
              <a:t>concept</a:t>
            </a:r>
            <a:r>
              <a:rPr lang="it-IT" sz="2800" dirty="0" smtClean="0">
                <a:solidFill>
                  <a:srgbClr val="00005A"/>
                </a:solidFill>
              </a:rPr>
              <a:t> design </a:t>
            </a:r>
          </a:p>
        </p:txBody>
      </p:sp>
      <p:sp>
        <p:nvSpPr>
          <p:cNvPr id="11" name="CasellaDiTesto 10"/>
          <p:cNvSpPr txBox="1"/>
          <p:nvPr/>
        </p:nvSpPr>
        <p:spPr>
          <a:xfrm>
            <a:off x="1185608" y="801657"/>
            <a:ext cx="1796774" cy="369332"/>
          </a:xfrm>
          <a:prstGeom prst="rect">
            <a:avLst/>
          </a:prstGeom>
          <a:noFill/>
        </p:spPr>
        <p:txBody>
          <a:bodyPr wrap="none" rtlCol="0">
            <a:spAutoFit/>
          </a:bodyPr>
          <a:lstStyle/>
          <a:p>
            <a:r>
              <a:rPr lang="it-IT" dirty="0" smtClean="0"/>
              <a:t>PMT Hamamatsu</a:t>
            </a:r>
            <a:endParaRPr lang="it-IT" dirty="0"/>
          </a:p>
        </p:txBody>
      </p:sp>
      <p:sp>
        <p:nvSpPr>
          <p:cNvPr id="13" name="CasellaDiTesto 12"/>
          <p:cNvSpPr txBox="1"/>
          <p:nvPr/>
        </p:nvSpPr>
        <p:spPr>
          <a:xfrm>
            <a:off x="5988956" y="968242"/>
            <a:ext cx="1705916" cy="369332"/>
          </a:xfrm>
          <a:prstGeom prst="rect">
            <a:avLst/>
          </a:prstGeom>
          <a:noFill/>
        </p:spPr>
        <p:txBody>
          <a:bodyPr wrap="none" rtlCol="0">
            <a:spAutoFit/>
          </a:bodyPr>
          <a:lstStyle/>
          <a:p>
            <a:r>
              <a:rPr lang="it-IT" dirty="0" smtClean="0"/>
              <a:t>PMT </a:t>
            </a:r>
            <a:r>
              <a:rPr lang="it-IT" dirty="0" err="1" smtClean="0"/>
              <a:t>holder</a:t>
            </a:r>
            <a:r>
              <a:rPr lang="it-IT" dirty="0" smtClean="0"/>
              <a:t> </a:t>
            </a:r>
            <a:r>
              <a:rPr lang="it-IT" dirty="0" err="1" smtClean="0"/>
              <a:t>unit</a:t>
            </a:r>
            <a:endParaRPr lang="it-IT" dirty="0"/>
          </a:p>
        </p:txBody>
      </p:sp>
      <p:pic>
        <p:nvPicPr>
          <p:cNvPr id="9219" name="Picture 3" descr="B:\Users\Carlos\Desktop\immagini barcellona\1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2641" y="3429000"/>
            <a:ext cx="2826987" cy="212024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B:\Users\Carlos\Desktop\immagini barcellona\2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33505" y="3412977"/>
            <a:ext cx="2789456" cy="2092092"/>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B:\Users\Carlos\Desktop\immagini barcellona\darkbox2g1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48674" y="3403211"/>
            <a:ext cx="2613651" cy="1960239"/>
          </a:xfrm>
          <a:prstGeom prst="rect">
            <a:avLst/>
          </a:prstGeom>
          <a:noFill/>
          <a:extLst>
            <a:ext uri="{909E8E84-426E-40dd-AFC4-6F175D3DCCD1}">
              <a14:hiddenFill xmlns:a14="http://schemas.microsoft.com/office/drawing/2010/main">
                <a:solidFill>
                  <a:srgbClr val="FFFFFF"/>
                </a:solidFill>
              </a14:hiddenFill>
            </a:ext>
          </a:extLst>
        </p:spPr>
      </p:pic>
      <p:cxnSp>
        <p:nvCxnSpPr>
          <p:cNvPr id="3" name="Connettore 2 2"/>
          <p:cNvCxnSpPr/>
          <p:nvPr/>
        </p:nvCxnSpPr>
        <p:spPr>
          <a:xfrm flipH="1">
            <a:off x="6228184" y="2366040"/>
            <a:ext cx="1175918"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6" name="CasellaDiTesto 15"/>
          <p:cNvSpPr txBox="1"/>
          <p:nvPr/>
        </p:nvSpPr>
        <p:spPr>
          <a:xfrm>
            <a:off x="6444208" y="2165620"/>
            <a:ext cx="795411" cy="276999"/>
          </a:xfrm>
          <a:prstGeom prst="rect">
            <a:avLst/>
          </a:prstGeom>
          <a:noFill/>
        </p:spPr>
        <p:txBody>
          <a:bodyPr wrap="none" rtlCol="0">
            <a:spAutoFit/>
          </a:bodyPr>
          <a:lstStyle/>
          <a:p>
            <a:r>
              <a:rPr lang="it-IT" sz="1200" dirty="0" smtClean="0"/>
              <a:t>D: 83 mm</a:t>
            </a:r>
            <a:endParaRPr lang="it-IT" sz="1200" dirty="0"/>
          </a:p>
        </p:txBody>
      </p:sp>
      <p:cxnSp>
        <p:nvCxnSpPr>
          <p:cNvPr id="23" name="Connettore 2 22"/>
          <p:cNvCxnSpPr/>
          <p:nvPr/>
        </p:nvCxnSpPr>
        <p:spPr>
          <a:xfrm flipH="1">
            <a:off x="6444210" y="1628800"/>
            <a:ext cx="795409"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4" name="CasellaDiTesto 23"/>
          <p:cNvSpPr txBox="1"/>
          <p:nvPr/>
        </p:nvSpPr>
        <p:spPr>
          <a:xfrm>
            <a:off x="7092280" y="1337574"/>
            <a:ext cx="795411" cy="276999"/>
          </a:xfrm>
          <a:prstGeom prst="rect">
            <a:avLst/>
          </a:prstGeom>
          <a:noFill/>
        </p:spPr>
        <p:txBody>
          <a:bodyPr wrap="none" rtlCol="0">
            <a:spAutoFit/>
          </a:bodyPr>
          <a:lstStyle/>
          <a:p>
            <a:r>
              <a:rPr lang="it-IT" sz="1200" dirty="0" smtClean="0"/>
              <a:t>D: 54 mm</a:t>
            </a:r>
            <a:endParaRPr lang="it-IT" sz="1200" dirty="0"/>
          </a:p>
        </p:txBody>
      </p:sp>
      <p:sp>
        <p:nvSpPr>
          <p:cNvPr id="22" name="Ovale 21"/>
          <p:cNvSpPr/>
          <p:nvPr/>
        </p:nvSpPr>
        <p:spPr>
          <a:xfrm>
            <a:off x="7164288" y="3933056"/>
            <a:ext cx="699240" cy="733969"/>
          </a:xfrm>
          <a:prstGeom prst="ellipse">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1" name="Connettore 2 30"/>
          <p:cNvCxnSpPr/>
          <p:nvPr/>
        </p:nvCxnSpPr>
        <p:spPr>
          <a:xfrm flipH="1">
            <a:off x="7164287" y="4306751"/>
            <a:ext cx="720081"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32" name="CasellaDiTesto 31"/>
          <p:cNvSpPr txBox="1"/>
          <p:nvPr/>
        </p:nvSpPr>
        <p:spPr>
          <a:xfrm>
            <a:off x="7116202" y="4106331"/>
            <a:ext cx="795411" cy="276999"/>
          </a:xfrm>
          <a:prstGeom prst="rect">
            <a:avLst/>
          </a:prstGeom>
          <a:noFill/>
        </p:spPr>
        <p:txBody>
          <a:bodyPr wrap="none" rtlCol="0">
            <a:spAutoFit/>
          </a:bodyPr>
          <a:lstStyle/>
          <a:p>
            <a:r>
              <a:rPr lang="it-IT" sz="1200" dirty="0" smtClean="0"/>
              <a:t>D: 73 mm</a:t>
            </a:r>
            <a:endParaRPr lang="it-IT" sz="1200" dirty="0"/>
          </a:p>
        </p:txBody>
      </p:sp>
      <p:sp>
        <p:nvSpPr>
          <p:cNvPr id="2" name="CasellaDiTesto 1"/>
          <p:cNvSpPr txBox="1"/>
          <p:nvPr/>
        </p:nvSpPr>
        <p:spPr>
          <a:xfrm>
            <a:off x="2329556" y="5505068"/>
            <a:ext cx="577594" cy="276999"/>
          </a:xfrm>
          <a:prstGeom prst="rect">
            <a:avLst/>
          </a:prstGeom>
          <a:noFill/>
        </p:spPr>
        <p:txBody>
          <a:bodyPr wrap="none" rtlCol="0">
            <a:spAutoFit/>
          </a:bodyPr>
          <a:lstStyle/>
          <a:p>
            <a:r>
              <a:rPr lang="it-IT" sz="1200" dirty="0" err="1" smtClean="0"/>
              <a:t>lateral</a:t>
            </a:r>
            <a:endParaRPr lang="it-IT" sz="1200" dirty="0"/>
          </a:p>
        </p:txBody>
      </p:sp>
      <p:sp>
        <p:nvSpPr>
          <p:cNvPr id="25" name="CasellaDiTesto 24"/>
          <p:cNvSpPr txBox="1"/>
          <p:nvPr/>
        </p:nvSpPr>
        <p:spPr>
          <a:xfrm>
            <a:off x="8187515" y="5499850"/>
            <a:ext cx="493340" cy="276999"/>
          </a:xfrm>
          <a:prstGeom prst="rect">
            <a:avLst/>
          </a:prstGeom>
          <a:noFill/>
        </p:spPr>
        <p:txBody>
          <a:bodyPr wrap="none" rtlCol="0">
            <a:spAutoFit/>
          </a:bodyPr>
          <a:lstStyle/>
          <a:p>
            <a:r>
              <a:rPr lang="it-IT" sz="1200" dirty="0" smtClean="0"/>
              <a:t>front</a:t>
            </a:r>
            <a:endParaRPr lang="it-IT" sz="1200" dirty="0"/>
          </a:p>
        </p:txBody>
      </p:sp>
      <p:sp>
        <p:nvSpPr>
          <p:cNvPr id="26" name="CasellaDiTesto 25"/>
          <p:cNvSpPr txBox="1"/>
          <p:nvPr/>
        </p:nvSpPr>
        <p:spPr>
          <a:xfrm>
            <a:off x="5540763" y="5499399"/>
            <a:ext cx="474810" cy="276999"/>
          </a:xfrm>
          <a:prstGeom prst="rect">
            <a:avLst/>
          </a:prstGeom>
          <a:noFill/>
        </p:spPr>
        <p:txBody>
          <a:bodyPr wrap="none" rtlCol="0">
            <a:spAutoFit/>
          </a:bodyPr>
          <a:lstStyle/>
          <a:p>
            <a:r>
              <a:rPr lang="it-IT" sz="1200" dirty="0" smtClean="0"/>
              <a:t>back</a:t>
            </a:r>
            <a:endParaRPr lang="it-IT" sz="1200" dirty="0"/>
          </a:p>
        </p:txBody>
      </p:sp>
      <p:sp>
        <p:nvSpPr>
          <p:cNvPr id="14" name="CasellaDiTesto 13"/>
          <p:cNvSpPr txBox="1"/>
          <p:nvPr/>
        </p:nvSpPr>
        <p:spPr>
          <a:xfrm>
            <a:off x="5004048" y="1556792"/>
            <a:ext cx="605830" cy="276999"/>
          </a:xfrm>
          <a:prstGeom prst="rect">
            <a:avLst/>
          </a:prstGeom>
          <a:noFill/>
        </p:spPr>
        <p:txBody>
          <a:bodyPr wrap="none" rtlCol="0">
            <a:spAutoFit/>
          </a:bodyPr>
          <a:lstStyle/>
          <a:p>
            <a:r>
              <a:rPr lang="it-IT" sz="1200" dirty="0" smtClean="0"/>
              <a:t>O-Ring</a:t>
            </a:r>
            <a:endParaRPr lang="it-IT" sz="1200" dirty="0"/>
          </a:p>
        </p:txBody>
      </p:sp>
      <p:cxnSp>
        <p:nvCxnSpPr>
          <p:cNvPr id="17" name="Connettore 2 16"/>
          <p:cNvCxnSpPr/>
          <p:nvPr/>
        </p:nvCxnSpPr>
        <p:spPr>
          <a:xfrm>
            <a:off x="5652120" y="1700808"/>
            <a:ext cx="576064" cy="7200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7" name="CasellaDiTesto 26"/>
          <p:cNvSpPr txBox="1"/>
          <p:nvPr/>
        </p:nvSpPr>
        <p:spPr>
          <a:xfrm>
            <a:off x="3074456" y="6596390"/>
            <a:ext cx="3134191" cy="261610"/>
          </a:xfrm>
          <a:prstGeom prst="rect">
            <a:avLst/>
          </a:prstGeom>
          <a:noFill/>
        </p:spPr>
        <p:txBody>
          <a:bodyPr wrap="none" rtlCol="0">
            <a:spAutoFit/>
          </a:bodyPr>
          <a:lstStyle/>
          <a:p>
            <a:r>
              <a:rPr lang="it-IT" sz="1100" dirty="0" smtClean="0"/>
              <a:t>KM3NeT – IT Meeting – Catania 28 Novembre 2014</a:t>
            </a:r>
            <a:endParaRPr lang="it-IT" sz="1100" dirty="0"/>
          </a:p>
        </p:txBody>
      </p:sp>
    </p:spTree>
    <p:extLst>
      <p:ext uri="{BB962C8B-B14F-4D97-AF65-F5344CB8AC3E}">
        <p14:creationId xmlns:p14="http://schemas.microsoft.com/office/powerpoint/2010/main" val="48523971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23256" y="6386943"/>
            <a:ext cx="1669047" cy="430887"/>
          </a:xfrm>
          <a:prstGeom prst="rect">
            <a:avLst/>
          </a:prstGeom>
          <a:noFill/>
        </p:spPr>
        <p:txBody>
          <a:bodyPr wrap="none" rtlCol="0">
            <a:spAutoFit/>
          </a:bodyPr>
          <a:lstStyle/>
          <a:p>
            <a:r>
              <a:rPr lang="it-IT" sz="1100" dirty="0" smtClean="0">
                <a:solidFill>
                  <a:srgbClr val="00005A"/>
                </a:solidFill>
              </a:rPr>
              <a:t>Carlos Maximiliano Mollo</a:t>
            </a:r>
          </a:p>
          <a:p>
            <a:r>
              <a:rPr lang="it-IT" sz="1100" dirty="0" smtClean="0">
                <a:solidFill>
                  <a:srgbClr val="00005A"/>
                </a:solidFill>
              </a:rPr>
              <a:t> INFN (</a:t>
            </a:r>
            <a:r>
              <a:rPr lang="it-IT" sz="1100" dirty="0" err="1" smtClean="0">
                <a:solidFill>
                  <a:srgbClr val="00005A"/>
                </a:solidFill>
              </a:rPr>
              <a:t>Naples</a:t>
            </a:r>
            <a:r>
              <a:rPr lang="it-IT" sz="1100" dirty="0" smtClean="0">
                <a:solidFill>
                  <a:srgbClr val="00005A"/>
                </a:solidFill>
              </a:rPr>
              <a:t>)</a:t>
            </a:r>
            <a:endParaRPr lang="it-IT" sz="1100" dirty="0">
              <a:solidFill>
                <a:srgbClr val="00005A"/>
              </a:solidFill>
            </a:endParaRPr>
          </a:p>
        </p:txBody>
      </p:sp>
      <p:sp>
        <p:nvSpPr>
          <p:cNvPr id="4" name="Segnaposto numero diapositiva 3"/>
          <p:cNvSpPr>
            <a:spLocks noGrp="1"/>
          </p:cNvSpPr>
          <p:nvPr>
            <p:ph type="sldNum" sz="quarter" idx="12"/>
          </p:nvPr>
        </p:nvSpPr>
        <p:spPr/>
        <p:txBody>
          <a:bodyPr/>
          <a:lstStyle/>
          <a:p>
            <a:fld id="{6971E4F9-5312-4BF7-90CF-D0ED6458E402}" type="slidenum">
              <a:rPr lang="it-IT" smtClean="0">
                <a:solidFill>
                  <a:srgbClr val="00005A"/>
                </a:solidFill>
              </a:rPr>
              <a:t>4</a:t>
            </a:fld>
            <a:endParaRPr lang="it-IT" dirty="0">
              <a:solidFill>
                <a:srgbClr val="00005A"/>
              </a:solidFill>
            </a:endParaRPr>
          </a:p>
        </p:txBody>
      </p:sp>
      <p:sp>
        <p:nvSpPr>
          <p:cNvPr id="27" name="Titolo 9"/>
          <p:cNvSpPr>
            <a:spLocks noGrp="1"/>
          </p:cNvSpPr>
          <p:nvPr>
            <p:ph type="title"/>
          </p:nvPr>
        </p:nvSpPr>
        <p:spPr>
          <a:xfrm>
            <a:off x="451255" y="44624"/>
            <a:ext cx="8229600" cy="1143000"/>
          </a:xfrm>
        </p:spPr>
        <p:txBody>
          <a:bodyPr>
            <a:normAutofit/>
          </a:bodyPr>
          <a:lstStyle/>
          <a:p>
            <a:r>
              <a:rPr lang="it-IT" sz="3200" dirty="0" smtClean="0">
                <a:solidFill>
                  <a:srgbClr val="FF0000"/>
                </a:solidFill>
              </a:rPr>
              <a:t>Dark </a:t>
            </a:r>
            <a:r>
              <a:rPr lang="it-IT" sz="3200" dirty="0" err="1" smtClean="0">
                <a:solidFill>
                  <a:srgbClr val="FF0000"/>
                </a:solidFill>
              </a:rPr>
              <a:t>Counts</a:t>
            </a:r>
            <a:endParaRPr lang="it-IT" sz="3200" dirty="0">
              <a:solidFill>
                <a:srgbClr val="FF0000"/>
              </a:solidFill>
            </a:endParaRPr>
          </a:p>
        </p:txBody>
      </p:sp>
      <p:sp>
        <p:nvSpPr>
          <p:cNvPr id="8" name="CasellaDiTesto 7"/>
          <p:cNvSpPr txBox="1"/>
          <p:nvPr/>
        </p:nvSpPr>
        <p:spPr>
          <a:xfrm>
            <a:off x="395536" y="1916832"/>
            <a:ext cx="5075492" cy="3046988"/>
          </a:xfrm>
          <a:prstGeom prst="rect">
            <a:avLst/>
          </a:prstGeom>
          <a:noFill/>
        </p:spPr>
        <p:txBody>
          <a:bodyPr wrap="none" rtlCol="0">
            <a:spAutoFit/>
          </a:bodyPr>
          <a:lstStyle/>
          <a:p>
            <a:r>
              <a:rPr lang="en-US" sz="2400" b="1" dirty="0" smtClean="0">
                <a:solidFill>
                  <a:srgbClr val="FF0000"/>
                </a:solidFill>
              </a:rPr>
              <a:t>Base Board without conformal coating</a:t>
            </a:r>
          </a:p>
          <a:p>
            <a:r>
              <a:rPr lang="en-US" sz="2400" b="1" dirty="0" smtClean="0">
                <a:solidFill>
                  <a:srgbClr val="FF0000"/>
                </a:solidFill>
              </a:rPr>
              <a:t>PMT ZB7845</a:t>
            </a:r>
          </a:p>
          <a:p>
            <a:endParaRPr lang="en-US" sz="2400" b="1" dirty="0" smtClean="0">
              <a:solidFill>
                <a:srgbClr val="FF0000"/>
              </a:solidFill>
            </a:endParaRPr>
          </a:p>
          <a:p>
            <a:r>
              <a:rPr lang="en-US" sz="2400" b="1" dirty="0" smtClean="0">
                <a:solidFill>
                  <a:srgbClr val="FF0000"/>
                </a:solidFill>
              </a:rPr>
              <a:t>From Hamamatsu Datasheet: </a:t>
            </a:r>
          </a:p>
          <a:p>
            <a:r>
              <a:rPr lang="en-US" sz="2400" b="1" dirty="0" smtClean="0">
                <a:solidFill>
                  <a:srgbClr val="FF0000"/>
                </a:solidFill>
              </a:rPr>
              <a:t>HV=-1270V (Hex code 0xB9)</a:t>
            </a:r>
          </a:p>
          <a:p>
            <a:r>
              <a:rPr lang="en-US" sz="2400" b="1" dirty="0" smtClean="0">
                <a:solidFill>
                  <a:srgbClr val="FF0000"/>
                </a:solidFill>
              </a:rPr>
              <a:t>DC= 370 cps</a:t>
            </a:r>
          </a:p>
          <a:p>
            <a:r>
              <a:rPr lang="en-US" sz="2400" b="1" dirty="0" smtClean="0">
                <a:solidFill>
                  <a:srgbClr val="FF0000"/>
                </a:solidFill>
              </a:rPr>
              <a:t>TTS= 3.578 ns</a:t>
            </a:r>
          </a:p>
          <a:p>
            <a:endParaRPr lang="en-US" sz="2400" dirty="0"/>
          </a:p>
        </p:txBody>
      </p:sp>
      <p:sp>
        <p:nvSpPr>
          <p:cNvPr id="2" name="CasellaDiTesto 1"/>
          <p:cNvSpPr txBox="1"/>
          <p:nvPr/>
        </p:nvSpPr>
        <p:spPr>
          <a:xfrm>
            <a:off x="395536" y="1089610"/>
            <a:ext cx="3729482" cy="646331"/>
          </a:xfrm>
          <a:prstGeom prst="rect">
            <a:avLst/>
          </a:prstGeom>
          <a:noFill/>
        </p:spPr>
        <p:txBody>
          <a:bodyPr wrap="none" rtlCol="0">
            <a:spAutoFit/>
          </a:bodyPr>
          <a:lstStyle/>
          <a:p>
            <a:r>
              <a:rPr lang="it-IT" sz="3600" dirty="0" smtClean="0"/>
              <a:t>First </a:t>
            </a:r>
            <a:r>
              <a:rPr lang="en-US" sz="3600" dirty="0" smtClean="0"/>
              <a:t>Measurement</a:t>
            </a:r>
            <a:endParaRPr lang="en-US" sz="3600" dirty="0"/>
          </a:p>
        </p:txBody>
      </p:sp>
      <p:sp>
        <p:nvSpPr>
          <p:cNvPr id="9" name="CasellaDiTesto 8"/>
          <p:cNvSpPr txBox="1"/>
          <p:nvPr/>
        </p:nvSpPr>
        <p:spPr>
          <a:xfrm>
            <a:off x="3074456" y="6596390"/>
            <a:ext cx="3134191" cy="261610"/>
          </a:xfrm>
          <a:prstGeom prst="rect">
            <a:avLst/>
          </a:prstGeom>
          <a:noFill/>
        </p:spPr>
        <p:txBody>
          <a:bodyPr wrap="none" rtlCol="0">
            <a:spAutoFit/>
          </a:bodyPr>
          <a:lstStyle/>
          <a:p>
            <a:r>
              <a:rPr lang="it-IT" sz="1100" dirty="0" smtClean="0"/>
              <a:t>KM3NeT – IT Meeting – Catania 28 Novembre 2014</a:t>
            </a:r>
            <a:endParaRPr lang="it-IT" sz="1100" dirty="0"/>
          </a:p>
        </p:txBody>
      </p:sp>
    </p:spTree>
    <p:extLst>
      <p:ext uri="{BB962C8B-B14F-4D97-AF65-F5344CB8AC3E}">
        <p14:creationId xmlns:p14="http://schemas.microsoft.com/office/powerpoint/2010/main" val="298181143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23256" y="6386943"/>
            <a:ext cx="1669047" cy="430887"/>
          </a:xfrm>
          <a:prstGeom prst="rect">
            <a:avLst/>
          </a:prstGeom>
          <a:noFill/>
        </p:spPr>
        <p:txBody>
          <a:bodyPr wrap="none" rtlCol="0">
            <a:spAutoFit/>
          </a:bodyPr>
          <a:lstStyle/>
          <a:p>
            <a:r>
              <a:rPr lang="it-IT" sz="1100" dirty="0" smtClean="0">
                <a:solidFill>
                  <a:srgbClr val="00005A"/>
                </a:solidFill>
              </a:rPr>
              <a:t>Carlos Maximiliano Mollo</a:t>
            </a:r>
          </a:p>
          <a:p>
            <a:r>
              <a:rPr lang="it-IT" sz="1100" dirty="0" smtClean="0">
                <a:solidFill>
                  <a:srgbClr val="00005A"/>
                </a:solidFill>
              </a:rPr>
              <a:t> INFN (</a:t>
            </a:r>
            <a:r>
              <a:rPr lang="it-IT" sz="1100" dirty="0" err="1" smtClean="0">
                <a:solidFill>
                  <a:srgbClr val="00005A"/>
                </a:solidFill>
              </a:rPr>
              <a:t>Naples</a:t>
            </a:r>
            <a:r>
              <a:rPr lang="it-IT" sz="1100" dirty="0" smtClean="0">
                <a:solidFill>
                  <a:srgbClr val="00005A"/>
                </a:solidFill>
              </a:rPr>
              <a:t>)</a:t>
            </a:r>
            <a:endParaRPr lang="it-IT" sz="1100" dirty="0">
              <a:solidFill>
                <a:srgbClr val="00005A"/>
              </a:solidFill>
            </a:endParaRPr>
          </a:p>
        </p:txBody>
      </p:sp>
      <p:sp>
        <p:nvSpPr>
          <p:cNvPr id="4" name="Segnaposto numero diapositiva 3"/>
          <p:cNvSpPr>
            <a:spLocks noGrp="1"/>
          </p:cNvSpPr>
          <p:nvPr>
            <p:ph type="sldNum" sz="quarter" idx="12"/>
          </p:nvPr>
        </p:nvSpPr>
        <p:spPr/>
        <p:txBody>
          <a:bodyPr/>
          <a:lstStyle/>
          <a:p>
            <a:fld id="{6971E4F9-5312-4BF7-90CF-D0ED6458E402}" type="slidenum">
              <a:rPr lang="it-IT" smtClean="0">
                <a:solidFill>
                  <a:srgbClr val="00005A"/>
                </a:solidFill>
              </a:rPr>
              <a:t>40</a:t>
            </a:fld>
            <a:endParaRPr lang="it-IT" dirty="0">
              <a:solidFill>
                <a:srgbClr val="00005A"/>
              </a:solidFill>
            </a:endParaRPr>
          </a:p>
        </p:txBody>
      </p:sp>
      <p:pic>
        <p:nvPicPr>
          <p:cNvPr id="7"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750"/>
                    </a14:imgEffect>
                  </a14:imgLayer>
                </a14:imgProps>
              </a:ext>
              <a:ext uri="{28A0092B-C50C-407E-A947-70E740481C1C}">
                <a14:useLocalDpi xmlns:a14="http://schemas.microsoft.com/office/drawing/2010/main" val="0"/>
              </a:ext>
            </a:extLst>
          </a:blip>
          <a:srcRect/>
          <a:stretch>
            <a:fillRect/>
          </a:stretch>
        </p:blipFill>
        <p:spPr bwMode="auto">
          <a:xfrm>
            <a:off x="-108520" y="-27384"/>
            <a:ext cx="5804248" cy="593617"/>
          </a:xfrm>
          <a:prstGeom prst="rect">
            <a:avLst/>
          </a:prstGeom>
          <a:noFill/>
          <a:ln>
            <a:noFill/>
          </a:ln>
          <a:effectLst>
            <a:outerShdw blurRad="50800" dist="50800" dir="5400000" algn="ctr" rotWithShape="0">
              <a:srgbClr val="000000">
                <a:alpha val="15000"/>
              </a:srgbClr>
            </a:outerShdw>
            <a:reflection blurRad="38100" stA="14000" endPos="28000" dist="381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olo 1"/>
          <p:cNvSpPr txBox="1">
            <a:spLocks/>
          </p:cNvSpPr>
          <p:nvPr/>
        </p:nvSpPr>
        <p:spPr>
          <a:xfrm>
            <a:off x="323528" y="188640"/>
            <a:ext cx="5372200" cy="3424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000" dirty="0" err="1" smtClean="0"/>
              <a:t>PMTs</a:t>
            </a:r>
            <a:r>
              <a:rPr lang="it-IT" sz="2000" dirty="0" smtClean="0"/>
              <a:t> + </a:t>
            </a:r>
            <a:r>
              <a:rPr lang="it-IT" sz="2000" dirty="0" err="1" smtClean="0"/>
              <a:t>bases</a:t>
            </a:r>
            <a:r>
              <a:rPr lang="it-IT" sz="2000" dirty="0" smtClean="0"/>
              <a:t> TEST – Dark Box</a:t>
            </a:r>
            <a:endParaRPr lang="it-IT" sz="2000" dirty="0">
              <a:solidFill>
                <a:srgbClr val="00005A"/>
              </a:solidFill>
            </a:endParaRPr>
          </a:p>
        </p:txBody>
      </p:sp>
      <p:sp>
        <p:nvSpPr>
          <p:cNvPr id="39" name="CasellaDiTesto 38"/>
          <p:cNvSpPr txBox="1"/>
          <p:nvPr/>
        </p:nvSpPr>
        <p:spPr>
          <a:xfrm>
            <a:off x="2550411" y="531127"/>
            <a:ext cx="4300857" cy="523220"/>
          </a:xfrm>
          <a:prstGeom prst="rect">
            <a:avLst/>
          </a:prstGeom>
          <a:noFill/>
        </p:spPr>
        <p:txBody>
          <a:bodyPr wrap="none" rtlCol="0">
            <a:spAutoFit/>
          </a:bodyPr>
          <a:lstStyle/>
          <a:p>
            <a:pPr lvl="1"/>
            <a:r>
              <a:rPr lang="it-IT" sz="2800" dirty="0" smtClean="0">
                <a:solidFill>
                  <a:srgbClr val="00005A"/>
                </a:solidFill>
              </a:rPr>
              <a:t>Dark Box </a:t>
            </a:r>
            <a:r>
              <a:rPr lang="it-IT" sz="2800" dirty="0" err="1" smtClean="0">
                <a:solidFill>
                  <a:srgbClr val="00005A"/>
                </a:solidFill>
              </a:rPr>
              <a:t>concept</a:t>
            </a:r>
            <a:r>
              <a:rPr lang="it-IT" sz="2800" dirty="0" smtClean="0">
                <a:solidFill>
                  <a:srgbClr val="00005A"/>
                </a:solidFill>
              </a:rPr>
              <a:t> design </a:t>
            </a:r>
          </a:p>
        </p:txBody>
      </p:sp>
      <p:sp>
        <p:nvSpPr>
          <p:cNvPr id="40" name="CasellaDiTesto 39"/>
          <p:cNvSpPr txBox="1"/>
          <p:nvPr/>
        </p:nvSpPr>
        <p:spPr>
          <a:xfrm>
            <a:off x="362516" y="1257051"/>
            <a:ext cx="2659574" cy="369332"/>
          </a:xfrm>
          <a:prstGeom prst="rect">
            <a:avLst/>
          </a:prstGeom>
          <a:noFill/>
        </p:spPr>
        <p:txBody>
          <a:bodyPr wrap="none" rtlCol="0">
            <a:spAutoFit/>
          </a:bodyPr>
          <a:lstStyle/>
          <a:p>
            <a:r>
              <a:rPr lang="it-IT" dirty="0" err="1" smtClean="0"/>
              <a:t>Two</a:t>
            </a:r>
            <a:r>
              <a:rPr lang="it-IT" dirty="0" smtClean="0"/>
              <a:t> </a:t>
            </a:r>
            <a:r>
              <a:rPr lang="it-IT" dirty="0" err="1" smtClean="0"/>
              <a:t>trays</a:t>
            </a:r>
            <a:r>
              <a:rPr lang="it-IT" dirty="0" smtClean="0"/>
              <a:t> of 31 </a:t>
            </a:r>
            <a:r>
              <a:rPr lang="it-IT" dirty="0" err="1" smtClean="0"/>
              <a:t>PMTs</a:t>
            </a:r>
            <a:r>
              <a:rPr lang="it-IT" dirty="0" smtClean="0"/>
              <a:t> </a:t>
            </a:r>
            <a:r>
              <a:rPr lang="it-IT" dirty="0" err="1" smtClean="0"/>
              <a:t>each</a:t>
            </a:r>
            <a:endParaRPr lang="it-IT" dirty="0"/>
          </a:p>
        </p:txBody>
      </p:sp>
      <p:pic>
        <p:nvPicPr>
          <p:cNvPr id="9223" name="Picture 7" descr="B:\Users\Carlos\Desktop\immagini barcellona\darkbox2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1916832"/>
            <a:ext cx="4148180" cy="3111134"/>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B:\Users\Carlos\Desktop\immagini barcellona\darkbox2f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5976" y="1916832"/>
            <a:ext cx="4148179" cy="3111134"/>
          </a:xfrm>
          <a:prstGeom prst="rect">
            <a:avLst/>
          </a:prstGeom>
          <a:noFill/>
          <a:extLst>
            <a:ext uri="{909E8E84-426E-40dd-AFC4-6F175D3DCCD1}">
              <a14:hiddenFill xmlns:a14="http://schemas.microsoft.com/office/drawing/2010/main">
                <a:solidFill>
                  <a:srgbClr val="FFFFFF"/>
                </a:solidFill>
              </a14:hiddenFill>
            </a:ext>
          </a:extLst>
        </p:spPr>
      </p:pic>
      <p:sp>
        <p:nvSpPr>
          <p:cNvPr id="43" name="CasellaDiTesto 42"/>
          <p:cNvSpPr txBox="1"/>
          <p:nvPr/>
        </p:nvSpPr>
        <p:spPr>
          <a:xfrm>
            <a:off x="3275856" y="5157192"/>
            <a:ext cx="396391" cy="276999"/>
          </a:xfrm>
          <a:prstGeom prst="rect">
            <a:avLst/>
          </a:prstGeom>
          <a:noFill/>
        </p:spPr>
        <p:txBody>
          <a:bodyPr wrap="none" rtlCol="0">
            <a:spAutoFit/>
          </a:bodyPr>
          <a:lstStyle/>
          <a:p>
            <a:r>
              <a:rPr lang="it-IT" sz="1200" dirty="0" smtClean="0"/>
              <a:t>top</a:t>
            </a:r>
            <a:endParaRPr lang="it-IT" sz="1200" dirty="0"/>
          </a:p>
        </p:txBody>
      </p:sp>
      <p:sp>
        <p:nvSpPr>
          <p:cNvPr id="44" name="CasellaDiTesto 43"/>
          <p:cNvSpPr txBox="1"/>
          <p:nvPr/>
        </p:nvSpPr>
        <p:spPr>
          <a:xfrm>
            <a:off x="7236296" y="5155788"/>
            <a:ext cx="650691" cy="276999"/>
          </a:xfrm>
          <a:prstGeom prst="rect">
            <a:avLst/>
          </a:prstGeom>
          <a:noFill/>
        </p:spPr>
        <p:txBody>
          <a:bodyPr wrap="none" rtlCol="0">
            <a:spAutoFit/>
          </a:bodyPr>
          <a:lstStyle/>
          <a:p>
            <a:r>
              <a:rPr lang="it-IT" sz="1200" dirty="0" smtClean="0"/>
              <a:t>bottom</a:t>
            </a:r>
            <a:endParaRPr lang="it-IT" sz="1200" dirty="0"/>
          </a:p>
        </p:txBody>
      </p:sp>
      <p:cxnSp>
        <p:nvCxnSpPr>
          <p:cNvPr id="34" name="Connettore 2 33"/>
          <p:cNvCxnSpPr/>
          <p:nvPr/>
        </p:nvCxnSpPr>
        <p:spPr>
          <a:xfrm flipV="1">
            <a:off x="3923928" y="1916832"/>
            <a:ext cx="0" cy="3024336"/>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36" name="Connettore 2 35"/>
          <p:cNvCxnSpPr/>
          <p:nvPr/>
        </p:nvCxnSpPr>
        <p:spPr>
          <a:xfrm>
            <a:off x="1187624" y="5152980"/>
            <a:ext cx="2592288"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37" name="CasellaDiTesto 36"/>
          <p:cNvSpPr txBox="1"/>
          <p:nvPr/>
        </p:nvSpPr>
        <p:spPr>
          <a:xfrm>
            <a:off x="2121972" y="5157192"/>
            <a:ext cx="625492" cy="307777"/>
          </a:xfrm>
          <a:prstGeom prst="rect">
            <a:avLst/>
          </a:prstGeom>
          <a:noFill/>
        </p:spPr>
        <p:txBody>
          <a:bodyPr wrap="none" rtlCol="0">
            <a:spAutoFit/>
          </a:bodyPr>
          <a:lstStyle/>
          <a:p>
            <a:r>
              <a:rPr lang="it-IT" sz="1400" dirty="0" smtClean="0"/>
              <a:t>57 cm</a:t>
            </a:r>
            <a:endParaRPr lang="it-IT" sz="1400" dirty="0"/>
          </a:p>
        </p:txBody>
      </p:sp>
      <p:sp>
        <p:nvSpPr>
          <p:cNvPr id="50" name="CasellaDiTesto 49"/>
          <p:cNvSpPr txBox="1"/>
          <p:nvPr/>
        </p:nvSpPr>
        <p:spPr>
          <a:xfrm>
            <a:off x="3923928" y="3275111"/>
            <a:ext cx="625492" cy="307777"/>
          </a:xfrm>
          <a:prstGeom prst="rect">
            <a:avLst/>
          </a:prstGeom>
          <a:noFill/>
        </p:spPr>
        <p:txBody>
          <a:bodyPr wrap="none" rtlCol="0">
            <a:spAutoFit/>
          </a:bodyPr>
          <a:lstStyle/>
          <a:p>
            <a:r>
              <a:rPr lang="it-IT" sz="1400" dirty="0" smtClean="0"/>
              <a:t>66 cm</a:t>
            </a:r>
            <a:endParaRPr lang="it-IT" sz="1400" dirty="0"/>
          </a:p>
        </p:txBody>
      </p:sp>
      <p:sp>
        <p:nvSpPr>
          <p:cNvPr id="18" name="CasellaDiTesto 17"/>
          <p:cNvSpPr txBox="1"/>
          <p:nvPr/>
        </p:nvSpPr>
        <p:spPr>
          <a:xfrm>
            <a:off x="3074456" y="6596390"/>
            <a:ext cx="3134191" cy="261610"/>
          </a:xfrm>
          <a:prstGeom prst="rect">
            <a:avLst/>
          </a:prstGeom>
          <a:noFill/>
        </p:spPr>
        <p:txBody>
          <a:bodyPr wrap="none" rtlCol="0">
            <a:spAutoFit/>
          </a:bodyPr>
          <a:lstStyle/>
          <a:p>
            <a:r>
              <a:rPr lang="it-IT" sz="1100" dirty="0" smtClean="0"/>
              <a:t>KM3NeT – IT Meeting – Catania 28 Novembre 2014</a:t>
            </a:r>
            <a:endParaRPr lang="it-IT" sz="1100" dirty="0"/>
          </a:p>
        </p:txBody>
      </p:sp>
    </p:spTree>
    <p:extLst>
      <p:ext uri="{BB962C8B-B14F-4D97-AF65-F5344CB8AC3E}">
        <p14:creationId xmlns:p14="http://schemas.microsoft.com/office/powerpoint/2010/main" val="406107907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B:\Users\Carlos\Desktop\immagini barcellona\darkbox2f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172" y="1772816"/>
            <a:ext cx="4529667" cy="3397250"/>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p:cNvSpPr txBox="1"/>
          <p:nvPr/>
        </p:nvSpPr>
        <p:spPr>
          <a:xfrm>
            <a:off x="23256" y="6386943"/>
            <a:ext cx="1669047" cy="430887"/>
          </a:xfrm>
          <a:prstGeom prst="rect">
            <a:avLst/>
          </a:prstGeom>
          <a:noFill/>
        </p:spPr>
        <p:txBody>
          <a:bodyPr wrap="none" rtlCol="0">
            <a:spAutoFit/>
          </a:bodyPr>
          <a:lstStyle/>
          <a:p>
            <a:r>
              <a:rPr lang="it-IT" sz="1100" dirty="0" smtClean="0">
                <a:solidFill>
                  <a:srgbClr val="00005A"/>
                </a:solidFill>
              </a:rPr>
              <a:t>Carlos Maximiliano Mollo</a:t>
            </a:r>
          </a:p>
          <a:p>
            <a:r>
              <a:rPr lang="it-IT" sz="1100" dirty="0" smtClean="0">
                <a:solidFill>
                  <a:srgbClr val="00005A"/>
                </a:solidFill>
              </a:rPr>
              <a:t> INFN (</a:t>
            </a:r>
            <a:r>
              <a:rPr lang="it-IT" sz="1100" dirty="0" err="1" smtClean="0">
                <a:solidFill>
                  <a:srgbClr val="00005A"/>
                </a:solidFill>
              </a:rPr>
              <a:t>Naples</a:t>
            </a:r>
            <a:r>
              <a:rPr lang="it-IT" sz="1100" dirty="0" smtClean="0">
                <a:solidFill>
                  <a:srgbClr val="00005A"/>
                </a:solidFill>
              </a:rPr>
              <a:t>)</a:t>
            </a:r>
            <a:endParaRPr lang="it-IT" sz="1100" dirty="0">
              <a:solidFill>
                <a:srgbClr val="00005A"/>
              </a:solidFill>
            </a:endParaRPr>
          </a:p>
        </p:txBody>
      </p:sp>
      <p:sp>
        <p:nvSpPr>
          <p:cNvPr id="4" name="Segnaposto numero diapositiva 3"/>
          <p:cNvSpPr>
            <a:spLocks noGrp="1"/>
          </p:cNvSpPr>
          <p:nvPr>
            <p:ph type="sldNum" sz="quarter" idx="12"/>
          </p:nvPr>
        </p:nvSpPr>
        <p:spPr/>
        <p:txBody>
          <a:bodyPr/>
          <a:lstStyle/>
          <a:p>
            <a:fld id="{6971E4F9-5312-4BF7-90CF-D0ED6458E402}" type="slidenum">
              <a:rPr lang="it-IT" smtClean="0">
                <a:solidFill>
                  <a:srgbClr val="00005A"/>
                </a:solidFill>
              </a:rPr>
              <a:t>41</a:t>
            </a:fld>
            <a:endParaRPr lang="it-IT" dirty="0">
              <a:solidFill>
                <a:srgbClr val="00005A"/>
              </a:solidFill>
            </a:endParaRPr>
          </a:p>
        </p:txBody>
      </p:sp>
      <p:pic>
        <p:nvPicPr>
          <p:cNvPr id="7" name="Picture 2"/>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1750"/>
                    </a14:imgEffect>
                  </a14:imgLayer>
                </a14:imgProps>
              </a:ext>
              <a:ext uri="{28A0092B-C50C-407E-A947-70E740481C1C}">
                <a14:useLocalDpi xmlns:a14="http://schemas.microsoft.com/office/drawing/2010/main" val="0"/>
              </a:ext>
            </a:extLst>
          </a:blip>
          <a:srcRect/>
          <a:stretch>
            <a:fillRect/>
          </a:stretch>
        </p:blipFill>
        <p:spPr bwMode="auto">
          <a:xfrm>
            <a:off x="-108520" y="-27384"/>
            <a:ext cx="5804248" cy="593617"/>
          </a:xfrm>
          <a:prstGeom prst="rect">
            <a:avLst/>
          </a:prstGeom>
          <a:noFill/>
          <a:ln>
            <a:noFill/>
          </a:ln>
          <a:effectLst>
            <a:outerShdw blurRad="50800" dist="50800" dir="5400000" algn="ctr" rotWithShape="0">
              <a:srgbClr val="000000">
                <a:alpha val="15000"/>
              </a:srgbClr>
            </a:outerShdw>
            <a:reflection blurRad="38100" stA="14000" endPos="28000" dist="381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olo 1"/>
          <p:cNvSpPr txBox="1">
            <a:spLocks/>
          </p:cNvSpPr>
          <p:nvPr/>
        </p:nvSpPr>
        <p:spPr>
          <a:xfrm>
            <a:off x="323528" y="188640"/>
            <a:ext cx="5372200" cy="3424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000" dirty="0" err="1" smtClean="0"/>
              <a:t>PMTs</a:t>
            </a:r>
            <a:r>
              <a:rPr lang="it-IT" sz="2000" dirty="0" smtClean="0"/>
              <a:t> + </a:t>
            </a:r>
            <a:r>
              <a:rPr lang="it-IT" sz="2000" dirty="0" err="1" smtClean="0"/>
              <a:t>bases</a:t>
            </a:r>
            <a:r>
              <a:rPr lang="it-IT" sz="2000" dirty="0" smtClean="0"/>
              <a:t> TEST – Dark Box</a:t>
            </a:r>
            <a:endParaRPr lang="it-IT" sz="2000" dirty="0">
              <a:solidFill>
                <a:srgbClr val="00005A"/>
              </a:solidFill>
            </a:endParaRPr>
          </a:p>
        </p:txBody>
      </p:sp>
      <p:sp>
        <p:nvSpPr>
          <p:cNvPr id="39" name="CasellaDiTesto 38"/>
          <p:cNvSpPr txBox="1"/>
          <p:nvPr/>
        </p:nvSpPr>
        <p:spPr>
          <a:xfrm>
            <a:off x="2550411" y="531127"/>
            <a:ext cx="4300857" cy="523220"/>
          </a:xfrm>
          <a:prstGeom prst="rect">
            <a:avLst/>
          </a:prstGeom>
          <a:noFill/>
        </p:spPr>
        <p:txBody>
          <a:bodyPr wrap="none" rtlCol="0">
            <a:spAutoFit/>
          </a:bodyPr>
          <a:lstStyle/>
          <a:p>
            <a:pPr lvl="1"/>
            <a:r>
              <a:rPr lang="it-IT" sz="2800" dirty="0" smtClean="0">
                <a:solidFill>
                  <a:srgbClr val="00005A"/>
                </a:solidFill>
              </a:rPr>
              <a:t>Dark Box </a:t>
            </a:r>
            <a:r>
              <a:rPr lang="it-IT" sz="2800" dirty="0" err="1" smtClean="0">
                <a:solidFill>
                  <a:srgbClr val="00005A"/>
                </a:solidFill>
              </a:rPr>
              <a:t>concept</a:t>
            </a:r>
            <a:r>
              <a:rPr lang="it-IT" sz="2800" dirty="0" smtClean="0">
                <a:solidFill>
                  <a:srgbClr val="00005A"/>
                </a:solidFill>
              </a:rPr>
              <a:t> design </a:t>
            </a:r>
          </a:p>
        </p:txBody>
      </p:sp>
      <p:sp>
        <p:nvSpPr>
          <p:cNvPr id="40" name="CasellaDiTesto 39"/>
          <p:cNvSpPr txBox="1"/>
          <p:nvPr/>
        </p:nvSpPr>
        <p:spPr>
          <a:xfrm>
            <a:off x="362516" y="1257051"/>
            <a:ext cx="2659574" cy="369332"/>
          </a:xfrm>
          <a:prstGeom prst="rect">
            <a:avLst/>
          </a:prstGeom>
          <a:noFill/>
        </p:spPr>
        <p:txBody>
          <a:bodyPr wrap="none" rtlCol="0">
            <a:spAutoFit/>
          </a:bodyPr>
          <a:lstStyle/>
          <a:p>
            <a:r>
              <a:rPr lang="it-IT" dirty="0" err="1" smtClean="0"/>
              <a:t>Two</a:t>
            </a:r>
            <a:r>
              <a:rPr lang="it-IT" dirty="0" smtClean="0"/>
              <a:t> </a:t>
            </a:r>
            <a:r>
              <a:rPr lang="it-IT" dirty="0" err="1" smtClean="0"/>
              <a:t>trays</a:t>
            </a:r>
            <a:r>
              <a:rPr lang="it-IT" dirty="0" smtClean="0"/>
              <a:t> of 31 </a:t>
            </a:r>
            <a:r>
              <a:rPr lang="it-IT" dirty="0" err="1" smtClean="0"/>
              <a:t>PMTs</a:t>
            </a:r>
            <a:r>
              <a:rPr lang="it-IT" dirty="0" smtClean="0"/>
              <a:t> </a:t>
            </a:r>
            <a:r>
              <a:rPr lang="it-IT" dirty="0" err="1" smtClean="0"/>
              <a:t>each</a:t>
            </a:r>
            <a:endParaRPr lang="it-IT" dirty="0"/>
          </a:p>
        </p:txBody>
      </p:sp>
      <p:sp>
        <p:nvSpPr>
          <p:cNvPr id="44" name="CasellaDiTesto 43"/>
          <p:cNvSpPr txBox="1"/>
          <p:nvPr/>
        </p:nvSpPr>
        <p:spPr>
          <a:xfrm>
            <a:off x="3995936" y="4264354"/>
            <a:ext cx="577594" cy="276999"/>
          </a:xfrm>
          <a:prstGeom prst="rect">
            <a:avLst/>
          </a:prstGeom>
          <a:noFill/>
        </p:spPr>
        <p:txBody>
          <a:bodyPr wrap="none" rtlCol="0">
            <a:spAutoFit/>
          </a:bodyPr>
          <a:lstStyle/>
          <a:p>
            <a:r>
              <a:rPr lang="it-IT" sz="1200" dirty="0" err="1" smtClean="0"/>
              <a:t>lateral</a:t>
            </a:r>
            <a:endParaRPr lang="it-IT" sz="1200" dirty="0"/>
          </a:p>
        </p:txBody>
      </p:sp>
      <p:pic>
        <p:nvPicPr>
          <p:cNvPr id="10243" name="Picture 3" descr="B:\Users\Carlos\Desktop\immagini barcellona\darkbox2f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31887" y="1074822"/>
            <a:ext cx="2968962" cy="2226722"/>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B:\Users\Carlos\Desktop\immagini barcellona\darkbox2f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39698" y="3416709"/>
            <a:ext cx="2999051" cy="2249288"/>
          </a:xfrm>
          <a:prstGeom prst="rect">
            <a:avLst/>
          </a:prstGeom>
          <a:noFill/>
          <a:extLst>
            <a:ext uri="{909E8E84-426E-40dd-AFC4-6F175D3DCCD1}">
              <a14:hiddenFill xmlns:a14="http://schemas.microsoft.com/office/drawing/2010/main">
                <a:solidFill>
                  <a:srgbClr val="FFFFFF"/>
                </a:solidFill>
              </a14:hiddenFill>
            </a:ext>
          </a:extLst>
        </p:spPr>
      </p:pic>
      <p:sp>
        <p:nvSpPr>
          <p:cNvPr id="13" name="CasellaDiTesto 12"/>
          <p:cNvSpPr txBox="1"/>
          <p:nvPr/>
        </p:nvSpPr>
        <p:spPr>
          <a:xfrm>
            <a:off x="3074456" y="6596390"/>
            <a:ext cx="3134191" cy="261610"/>
          </a:xfrm>
          <a:prstGeom prst="rect">
            <a:avLst/>
          </a:prstGeom>
          <a:noFill/>
        </p:spPr>
        <p:txBody>
          <a:bodyPr wrap="none" rtlCol="0">
            <a:spAutoFit/>
          </a:bodyPr>
          <a:lstStyle/>
          <a:p>
            <a:r>
              <a:rPr lang="it-IT" sz="1100" dirty="0" smtClean="0"/>
              <a:t>KM3NeT – IT Meeting – Catania 28 Novembre 2014</a:t>
            </a:r>
            <a:endParaRPr lang="it-IT" sz="1100" dirty="0"/>
          </a:p>
        </p:txBody>
      </p:sp>
    </p:spTree>
    <p:extLst>
      <p:ext uri="{BB962C8B-B14F-4D97-AF65-F5344CB8AC3E}">
        <p14:creationId xmlns:p14="http://schemas.microsoft.com/office/powerpoint/2010/main" val="64943440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23256" y="6386943"/>
            <a:ext cx="1669047" cy="430887"/>
          </a:xfrm>
          <a:prstGeom prst="rect">
            <a:avLst/>
          </a:prstGeom>
          <a:noFill/>
        </p:spPr>
        <p:txBody>
          <a:bodyPr wrap="none" rtlCol="0">
            <a:spAutoFit/>
          </a:bodyPr>
          <a:lstStyle/>
          <a:p>
            <a:r>
              <a:rPr lang="it-IT" sz="1100" dirty="0" smtClean="0">
                <a:solidFill>
                  <a:srgbClr val="00005A"/>
                </a:solidFill>
              </a:rPr>
              <a:t>Carlos Maximiliano Mollo</a:t>
            </a:r>
          </a:p>
          <a:p>
            <a:r>
              <a:rPr lang="it-IT" sz="1100" dirty="0" smtClean="0">
                <a:solidFill>
                  <a:srgbClr val="00005A"/>
                </a:solidFill>
              </a:rPr>
              <a:t> INFN (</a:t>
            </a:r>
            <a:r>
              <a:rPr lang="it-IT" sz="1100" dirty="0" err="1" smtClean="0">
                <a:solidFill>
                  <a:srgbClr val="00005A"/>
                </a:solidFill>
              </a:rPr>
              <a:t>Naples</a:t>
            </a:r>
            <a:r>
              <a:rPr lang="it-IT" sz="1100" dirty="0" smtClean="0">
                <a:solidFill>
                  <a:srgbClr val="00005A"/>
                </a:solidFill>
              </a:rPr>
              <a:t>)</a:t>
            </a:r>
            <a:endParaRPr lang="it-IT" sz="1100" dirty="0">
              <a:solidFill>
                <a:srgbClr val="00005A"/>
              </a:solidFill>
            </a:endParaRPr>
          </a:p>
        </p:txBody>
      </p:sp>
      <p:sp>
        <p:nvSpPr>
          <p:cNvPr id="4" name="Segnaposto numero diapositiva 3"/>
          <p:cNvSpPr>
            <a:spLocks noGrp="1"/>
          </p:cNvSpPr>
          <p:nvPr>
            <p:ph type="sldNum" sz="quarter" idx="12"/>
          </p:nvPr>
        </p:nvSpPr>
        <p:spPr/>
        <p:txBody>
          <a:bodyPr/>
          <a:lstStyle/>
          <a:p>
            <a:fld id="{6971E4F9-5312-4BF7-90CF-D0ED6458E402}" type="slidenum">
              <a:rPr lang="it-IT" smtClean="0">
                <a:solidFill>
                  <a:srgbClr val="00005A"/>
                </a:solidFill>
              </a:rPr>
              <a:t>42</a:t>
            </a:fld>
            <a:endParaRPr lang="it-IT" dirty="0">
              <a:solidFill>
                <a:srgbClr val="00005A"/>
              </a:solidFill>
            </a:endParaRPr>
          </a:p>
        </p:txBody>
      </p:sp>
      <p:pic>
        <p:nvPicPr>
          <p:cNvPr id="7"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750"/>
                    </a14:imgEffect>
                  </a14:imgLayer>
                </a14:imgProps>
              </a:ext>
              <a:ext uri="{28A0092B-C50C-407E-A947-70E740481C1C}">
                <a14:useLocalDpi xmlns:a14="http://schemas.microsoft.com/office/drawing/2010/main" val="0"/>
              </a:ext>
            </a:extLst>
          </a:blip>
          <a:srcRect/>
          <a:stretch>
            <a:fillRect/>
          </a:stretch>
        </p:blipFill>
        <p:spPr bwMode="auto">
          <a:xfrm>
            <a:off x="-108520" y="-27384"/>
            <a:ext cx="5804248" cy="593617"/>
          </a:xfrm>
          <a:prstGeom prst="rect">
            <a:avLst/>
          </a:prstGeom>
          <a:noFill/>
          <a:ln>
            <a:noFill/>
          </a:ln>
          <a:effectLst>
            <a:outerShdw blurRad="50800" dist="50800" dir="5400000" algn="ctr" rotWithShape="0">
              <a:srgbClr val="000000">
                <a:alpha val="15000"/>
              </a:srgbClr>
            </a:outerShdw>
            <a:reflection blurRad="38100" stA="14000" endPos="28000" dist="381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olo 1"/>
          <p:cNvSpPr txBox="1">
            <a:spLocks/>
          </p:cNvSpPr>
          <p:nvPr/>
        </p:nvSpPr>
        <p:spPr>
          <a:xfrm>
            <a:off x="323528" y="188640"/>
            <a:ext cx="5372200" cy="3424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000" dirty="0" err="1" smtClean="0"/>
              <a:t>PMTs</a:t>
            </a:r>
            <a:r>
              <a:rPr lang="it-IT" sz="2000" dirty="0" smtClean="0"/>
              <a:t> + </a:t>
            </a:r>
            <a:r>
              <a:rPr lang="it-IT" sz="2000" dirty="0" err="1" smtClean="0"/>
              <a:t>bases</a:t>
            </a:r>
            <a:r>
              <a:rPr lang="it-IT" sz="2000" dirty="0" smtClean="0"/>
              <a:t> TEST – Dark Box</a:t>
            </a:r>
            <a:endParaRPr lang="it-IT" sz="2000" dirty="0">
              <a:solidFill>
                <a:srgbClr val="00005A"/>
              </a:solidFill>
            </a:endParaRPr>
          </a:p>
        </p:txBody>
      </p:sp>
      <p:sp>
        <p:nvSpPr>
          <p:cNvPr id="39" name="CasellaDiTesto 38"/>
          <p:cNvSpPr txBox="1"/>
          <p:nvPr/>
        </p:nvSpPr>
        <p:spPr>
          <a:xfrm>
            <a:off x="2550411" y="531127"/>
            <a:ext cx="4300857" cy="523220"/>
          </a:xfrm>
          <a:prstGeom prst="rect">
            <a:avLst/>
          </a:prstGeom>
          <a:noFill/>
        </p:spPr>
        <p:txBody>
          <a:bodyPr wrap="none" rtlCol="0">
            <a:spAutoFit/>
          </a:bodyPr>
          <a:lstStyle/>
          <a:p>
            <a:pPr lvl="1"/>
            <a:r>
              <a:rPr lang="it-IT" sz="2800" dirty="0" smtClean="0">
                <a:solidFill>
                  <a:srgbClr val="00005A"/>
                </a:solidFill>
              </a:rPr>
              <a:t>Dark Box </a:t>
            </a:r>
            <a:r>
              <a:rPr lang="it-IT" sz="2800" dirty="0" err="1" smtClean="0">
                <a:solidFill>
                  <a:srgbClr val="00005A"/>
                </a:solidFill>
              </a:rPr>
              <a:t>concept</a:t>
            </a:r>
            <a:r>
              <a:rPr lang="it-IT" sz="2800" dirty="0" smtClean="0">
                <a:solidFill>
                  <a:srgbClr val="00005A"/>
                </a:solidFill>
              </a:rPr>
              <a:t> design </a:t>
            </a:r>
          </a:p>
        </p:txBody>
      </p:sp>
      <p:sp>
        <p:nvSpPr>
          <p:cNvPr id="40" name="CasellaDiTesto 39"/>
          <p:cNvSpPr txBox="1"/>
          <p:nvPr/>
        </p:nvSpPr>
        <p:spPr>
          <a:xfrm>
            <a:off x="128212" y="685015"/>
            <a:ext cx="1419299" cy="369332"/>
          </a:xfrm>
          <a:prstGeom prst="rect">
            <a:avLst/>
          </a:prstGeom>
          <a:noFill/>
        </p:spPr>
        <p:txBody>
          <a:bodyPr wrap="none" rtlCol="0">
            <a:spAutoFit/>
          </a:bodyPr>
          <a:lstStyle/>
          <a:p>
            <a:r>
              <a:rPr lang="it-IT" dirty="0" smtClean="0"/>
              <a:t>The Dark Box</a:t>
            </a:r>
            <a:endParaRPr lang="it-IT" dirty="0"/>
          </a:p>
        </p:txBody>
      </p:sp>
      <p:pic>
        <p:nvPicPr>
          <p:cNvPr id="11266" name="Picture 2" descr="B:\Users\Carlos\Desktop\immagini barcellona\darkbox2f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5749" y="1068829"/>
            <a:ext cx="6484580" cy="4863435"/>
          </a:xfrm>
          <a:prstGeom prst="rect">
            <a:avLst/>
          </a:prstGeom>
          <a:noFill/>
          <a:extLst>
            <a:ext uri="{909E8E84-426E-40dd-AFC4-6F175D3DCCD1}">
              <a14:hiddenFill xmlns:a14="http://schemas.microsoft.com/office/drawing/2010/main">
                <a:solidFill>
                  <a:srgbClr val="FFFFFF"/>
                </a:solidFill>
              </a14:hiddenFill>
            </a:ext>
          </a:extLst>
        </p:spPr>
      </p:pic>
      <p:cxnSp>
        <p:nvCxnSpPr>
          <p:cNvPr id="3" name="Connettore 2 2"/>
          <p:cNvCxnSpPr/>
          <p:nvPr/>
        </p:nvCxnSpPr>
        <p:spPr>
          <a:xfrm flipV="1">
            <a:off x="3275856" y="4581128"/>
            <a:ext cx="3672408" cy="1423144"/>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Connettore 2 9"/>
          <p:cNvCxnSpPr/>
          <p:nvPr/>
        </p:nvCxnSpPr>
        <p:spPr>
          <a:xfrm>
            <a:off x="1691300" y="4617132"/>
            <a:ext cx="1368152" cy="1351136"/>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2" name="Connettore 2 11"/>
          <p:cNvCxnSpPr/>
          <p:nvPr/>
        </p:nvCxnSpPr>
        <p:spPr>
          <a:xfrm flipH="1" flipV="1">
            <a:off x="1475656" y="2492896"/>
            <a:ext cx="215645" cy="2016224"/>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3" name="CasellaDiTesto 22"/>
          <p:cNvSpPr txBox="1"/>
          <p:nvPr/>
        </p:nvSpPr>
        <p:spPr>
          <a:xfrm>
            <a:off x="5796136" y="5289773"/>
            <a:ext cx="716863" cy="307777"/>
          </a:xfrm>
          <a:prstGeom prst="rect">
            <a:avLst/>
          </a:prstGeom>
          <a:noFill/>
        </p:spPr>
        <p:txBody>
          <a:bodyPr wrap="none" rtlCol="0">
            <a:spAutoFit/>
          </a:bodyPr>
          <a:lstStyle/>
          <a:p>
            <a:r>
              <a:rPr lang="it-IT" sz="1400" dirty="0" smtClean="0"/>
              <a:t>120 cm</a:t>
            </a:r>
            <a:endParaRPr lang="it-IT" sz="1400" dirty="0"/>
          </a:p>
        </p:txBody>
      </p:sp>
      <p:sp>
        <p:nvSpPr>
          <p:cNvPr id="24" name="CasellaDiTesto 23"/>
          <p:cNvSpPr txBox="1"/>
          <p:nvPr/>
        </p:nvSpPr>
        <p:spPr>
          <a:xfrm>
            <a:off x="1656431" y="5307026"/>
            <a:ext cx="625492" cy="307777"/>
          </a:xfrm>
          <a:prstGeom prst="rect">
            <a:avLst/>
          </a:prstGeom>
          <a:noFill/>
        </p:spPr>
        <p:txBody>
          <a:bodyPr wrap="none" rtlCol="0">
            <a:spAutoFit/>
          </a:bodyPr>
          <a:lstStyle/>
          <a:p>
            <a:r>
              <a:rPr lang="it-IT" sz="1400" dirty="0" smtClean="0"/>
              <a:t>88 cm</a:t>
            </a:r>
            <a:endParaRPr lang="it-IT" sz="1400" dirty="0"/>
          </a:p>
        </p:txBody>
      </p:sp>
      <p:sp>
        <p:nvSpPr>
          <p:cNvPr id="25" name="CasellaDiTesto 24"/>
          <p:cNvSpPr txBox="1"/>
          <p:nvPr/>
        </p:nvSpPr>
        <p:spPr>
          <a:xfrm>
            <a:off x="949899" y="3447791"/>
            <a:ext cx="625492" cy="307777"/>
          </a:xfrm>
          <a:prstGeom prst="rect">
            <a:avLst/>
          </a:prstGeom>
          <a:noFill/>
        </p:spPr>
        <p:txBody>
          <a:bodyPr wrap="none" rtlCol="0">
            <a:spAutoFit/>
          </a:bodyPr>
          <a:lstStyle/>
          <a:p>
            <a:r>
              <a:rPr lang="it-IT" sz="1400" dirty="0" smtClean="0"/>
              <a:t>58 cm</a:t>
            </a:r>
            <a:endParaRPr lang="it-IT" sz="1400" dirty="0"/>
          </a:p>
        </p:txBody>
      </p:sp>
      <p:sp>
        <p:nvSpPr>
          <p:cNvPr id="16" name="CasellaDiTesto 15"/>
          <p:cNvSpPr txBox="1"/>
          <p:nvPr/>
        </p:nvSpPr>
        <p:spPr>
          <a:xfrm>
            <a:off x="3074456" y="6596390"/>
            <a:ext cx="3134191" cy="261610"/>
          </a:xfrm>
          <a:prstGeom prst="rect">
            <a:avLst/>
          </a:prstGeom>
          <a:noFill/>
        </p:spPr>
        <p:txBody>
          <a:bodyPr wrap="none" rtlCol="0">
            <a:spAutoFit/>
          </a:bodyPr>
          <a:lstStyle/>
          <a:p>
            <a:r>
              <a:rPr lang="it-IT" sz="1100" dirty="0" smtClean="0"/>
              <a:t>KM3NeT – IT Meeting – Catania 28 Novembre 2014</a:t>
            </a:r>
            <a:endParaRPr lang="it-IT" sz="1100" dirty="0"/>
          </a:p>
        </p:txBody>
      </p:sp>
    </p:spTree>
    <p:extLst>
      <p:ext uri="{BB962C8B-B14F-4D97-AF65-F5344CB8AC3E}">
        <p14:creationId xmlns:p14="http://schemas.microsoft.com/office/powerpoint/2010/main" val="181035415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B:\Users\Carlos\Desktop\immagini barcellona\darkbox2f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9200" y="1068829"/>
            <a:ext cx="6507269" cy="4880451"/>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p:cNvSpPr txBox="1"/>
          <p:nvPr/>
        </p:nvSpPr>
        <p:spPr>
          <a:xfrm>
            <a:off x="23256" y="6386943"/>
            <a:ext cx="1669047" cy="430887"/>
          </a:xfrm>
          <a:prstGeom prst="rect">
            <a:avLst/>
          </a:prstGeom>
          <a:noFill/>
        </p:spPr>
        <p:txBody>
          <a:bodyPr wrap="none" rtlCol="0">
            <a:spAutoFit/>
          </a:bodyPr>
          <a:lstStyle/>
          <a:p>
            <a:r>
              <a:rPr lang="it-IT" sz="1100" dirty="0" smtClean="0">
                <a:solidFill>
                  <a:srgbClr val="00005A"/>
                </a:solidFill>
              </a:rPr>
              <a:t>Carlos Maximiliano Mollo</a:t>
            </a:r>
          </a:p>
          <a:p>
            <a:r>
              <a:rPr lang="it-IT" sz="1100" dirty="0" smtClean="0">
                <a:solidFill>
                  <a:srgbClr val="00005A"/>
                </a:solidFill>
              </a:rPr>
              <a:t> INFN (</a:t>
            </a:r>
            <a:r>
              <a:rPr lang="it-IT" sz="1100" dirty="0" err="1" smtClean="0">
                <a:solidFill>
                  <a:srgbClr val="00005A"/>
                </a:solidFill>
              </a:rPr>
              <a:t>Naples</a:t>
            </a:r>
            <a:r>
              <a:rPr lang="it-IT" sz="1100" dirty="0" smtClean="0">
                <a:solidFill>
                  <a:srgbClr val="00005A"/>
                </a:solidFill>
              </a:rPr>
              <a:t>)</a:t>
            </a:r>
            <a:endParaRPr lang="it-IT" sz="1100" dirty="0">
              <a:solidFill>
                <a:srgbClr val="00005A"/>
              </a:solidFill>
            </a:endParaRPr>
          </a:p>
        </p:txBody>
      </p:sp>
      <p:sp>
        <p:nvSpPr>
          <p:cNvPr id="4" name="Segnaposto numero diapositiva 3"/>
          <p:cNvSpPr>
            <a:spLocks noGrp="1"/>
          </p:cNvSpPr>
          <p:nvPr>
            <p:ph type="sldNum" sz="quarter" idx="12"/>
          </p:nvPr>
        </p:nvSpPr>
        <p:spPr/>
        <p:txBody>
          <a:bodyPr/>
          <a:lstStyle/>
          <a:p>
            <a:fld id="{6971E4F9-5312-4BF7-90CF-D0ED6458E402}" type="slidenum">
              <a:rPr lang="it-IT" smtClean="0">
                <a:solidFill>
                  <a:srgbClr val="00005A"/>
                </a:solidFill>
              </a:rPr>
              <a:t>43</a:t>
            </a:fld>
            <a:endParaRPr lang="it-IT" dirty="0">
              <a:solidFill>
                <a:srgbClr val="00005A"/>
              </a:solidFill>
            </a:endParaRPr>
          </a:p>
        </p:txBody>
      </p:sp>
      <p:pic>
        <p:nvPicPr>
          <p:cNvPr id="7" name="Picture 2"/>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1750"/>
                    </a14:imgEffect>
                  </a14:imgLayer>
                </a14:imgProps>
              </a:ext>
              <a:ext uri="{28A0092B-C50C-407E-A947-70E740481C1C}">
                <a14:useLocalDpi xmlns:a14="http://schemas.microsoft.com/office/drawing/2010/main" val="0"/>
              </a:ext>
            </a:extLst>
          </a:blip>
          <a:srcRect/>
          <a:stretch>
            <a:fillRect/>
          </a:stretch>
        </p:blipFill>
        <p:spPr bwMode="auto">
          <a:xfrm>
            <a:off x="-108520" y="-27384"/>
            <a:ext cx="5804248" cy="593617"/>
          </a:xfrm>
          <a:prstGeom prst="rect">
            <a:avLst/>
          </a:prstGeom>
          <a:noFill/>
          <a:ln>
            <a:noFill/>
          </a:ln>
          <a:effectLst>
            <a:outerShdw blurRad="50800" dist="50800" dir="5400000" algn="ctr" rotWithShape="0">
              <a:srgbClr val="000000">
                <a:alpha val="15000"/>
              </a:srgbClr>
            </a:outerShdw>
            <a:reflection blurRad="38100" stA="14000" endPos="28000" dist="381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olo 1"/>
          <p:cNvSpPr txBox="1">
            <a:spLocks/>
          </p:cNvSpPr>
          <p:nvPr/>
        </p:nvSpPr>
        <p:spPr>
          <a:xfrm>
            <a:off x="323528" y="188640"/>
            <a:ext cx="5372200" cy="3424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000" dirty="0" err="1" smtClean="0"/>
              <a:t>PMTs</a:t>
            </a:r>
            <a:r>
              <a:rPr lang="it-IT" sz="2000" dirty="0" smtClean="0"/>
              <a:t> + </a:t>
            </a:r>
            <a:r>
              <a:rPr lang="it-IT" sz="2000" dirty="0" err="1" smtClean="0"/>
              <a:t>bases</a:t>
            </a:r>
            <a:r>
              <a:rPr lang="it-IT" sz="2000" dirty="0" smtClean="0"/>
              <a:t> TEST – Dark Box</a:t>
            </a:r>
            <a:endParaRPr lang="it-IT" sz="2000" dirty="0">
              <a:solidFill>
                <a:srgbClr val="00005A"/>
              </a:solidFill>
            </a:endParaRPr>
          </a:p>
        </p:txBody>
      </p:sp>
      <p:sp>
        <p:nvSpPr>
          <p:cNvPr id="39" name="CasellaDiTesto 38"/>
          <p:cNvSpPr txBox="1"/>
          <p:nvPr/>
        </p:nvSpPr>
        <p:spPr>
          <a:xfrm>
            <a:off x="2550411" y="531127"/>
            <a:ext cx="4300857" cy="523220"/>
          </a:xfrm>
          <a:prstGeom prst="rect">
            <a:avLst/>
          </a:prstGeom>
          <a:noFill/>
        </p:spPr>
        <p:txBody>
          <a:bodyPr wrap="none" rtlCol="0">
            <a:spAutoFit/>
          </a:bodyPr>
          <a:lstStyle/>
          <a:p>
            <a:pPr lvl="1"/>
            <a:r>
              <a:rPr lang="it-IT" sz="2800" dirty="0" smtClean="0">
                <a:solidFill>
                  <a:srgbClr val="00005A"/>
                </a:solidFill>
              </a:rPr>
              <a:t>Dark Box </a:t>
            </a:r>
            <a:r>
              <a:rPr lang="it-IT" sz="2800" dirty="0" err="1" smtClean="0">
                <a:solidFill>
                  <a:srgbClr val="00005A"/>
                </a:solidFill>
              </a:rPr>
              <a:t>concept</a:t>
            </a:r>
            <a:r>
              <a:rPr lang="it-IT" sz="2800" dirty="0" smtClean="0">
                <a:solidFill>
                  <a:srgbClr val="00005A"/>
                </a:solidFill>
              </a:rPr>
              <a:t> design </a:t>
            </a:r>
          </a:p>
        </p:txBody>
      </p:sp>
      <p:sp>
        <p:nvSpPr>
          <p:cNvPr id="11" name="CasellaDiTesto 10"/>
          <p:cNvSpPr txBox="1"/>
          <p:nvPr/>
        </p:nvSpPr>
        <p:spPr>
          <a:xfrm>
            <a:off x="128212" y="685015"/>
            <a:ext cx="1419299" cy="369332"/>
          </a:xfrm>
          <a:prstGeom prst="rect">
            <a:avLst/>
          </a:prstGeom>
          <a:noFill/>
        </p:spPr>
        <p:txBody>
          <a:bodyPr wrap="none" rtlCol="0">
            <a:spAutoFit/>
          </a:bodyPr>
          <a:lstStyle/>
          <a:p>
            <a:r>
              <a:rPr lang="it-IT" dirty="0" smtClean="0"/>
              <a:t>The Dark Box</a:t>
            </a:r>
            <a:endParaRPr lang="it-IT" dirty="0"/>
          </a:p>
        </p:txBody>
      </p:sp>
      <p:sp>
        <p:nvSpPr>
          <p:cNvPr id="2" name="CasellaDiTesto 1"/>
          <p:cNvSpPr txBox="1"/>
          <p:nvPr/>
        </p:nvSpPr>
        <p:spPr>
          <a:xfrm>
            <a:off x="4700839" y="5069134"/>
            <a:ext cx="3035831" cy="923330"/>
          </a:xfrm>
          <a:prstGeom prst="rect">
            <a:avLst/>
          </a:prstGeom>
          <a:noFill/>
        </p:spPr>
        <p:txBody>
          <a:bodyPr wrap="none" rtlCol="0">
            <a:spAutoFit/>
          </a:bodyPr>
          <a:lstStyle/>
          <a:p>
            <a:r>
              <a:rPr lang="it-IT" dirty="0" smtClean="0"/>
              <a:t>62 dark </a:t>
            </a:r>
            <a:r>
              <a:rPr lang="it-IT" dirty="0" err="1" smtClean="0"/>
              <a:t>cylinders</a:t>
            </a:r>
            <a:r>
              <a:rPr lang="it-IT" dirty="0" smtClean="0"/>
              <a:t>:</a:t>
            </a:r>
          </a:p>
          <a:p>
            <a:r>
              <a:rPr lang="it-IT" dirty="0" err="1"/>
              <a:t>e</a:t>
            </a:r>
            <a:r>
              <a:rPr lang="it-IT" dirty="0" err="1" smtClean="0"/>
              <a:t>ach</a:t>
            </a:r>
            <a:r>
              <a:rPr lang="it-IT" dirty="0" smtClean="0"/>
              <a:t> PMT </a:t>
            </a:r>
            <a:r>
              <a:rPr lang="it-IT" dirty="0" err="1" smtClean="0"/>
              <a:t>is</a:t>
            </a:r>
            <a:r>
              <a:rPr lang="it-IT" dirty="0" smtClean="0"/>
              <a:t> </a:t>
            </a:r>
            <a:r>
              <a:rPr lang="it-IT" dirty="0" err="1" smtClean="0"/>
              <a:t>optical</a:t>
            </a:r>
            <a:r>
              <a:rPr lang="it-IT" dirty="0" smtClean="0"/>
              <a:t> </a:t>
            </a:r>
            <a:r>
              <a:rPr lang="it-IT" dirty="0" err="1" smtClean="0"/>
              <a:t>insulated</a:t>
            </a:r>
            <a:endParaRPr lang="it-IT" dirty="0" smtClean="0"/>
          </a:p>
          <a:p>
            <a:r>
              <a:rPr lang="it-IT" dirty="0"/>
              <a:t>w</a:t>
            </a:r>
            <a:r>
              <a:rPr lang="it-IT" dirty="0" smtClean="0"/>
              <a:t>ith the </a:t>
            </a:r>
            <a:r>
              <a:rPr lang="it-IT" dirty="0" err="1" smtClean="0"/>
              <a:t>respect</a:t>
            </a:r>
            <a:r>
              <a:rPr lang="it-IT" dirty="0" smtClean="0"/>
              <a:t> of the </a:t>
            </a:r>
            <a:r>
              <a:rPr lang="it-IT" dirty="0" err="1" smtClean="0"/>
              <a:t>others</a:t>
            </a:r>
            <a:r>
              <a:rPr lang="it-IT" dirty="0" smtClean="0"/>
              <a:t> </a:t>
            </a:r>
            <a:endParaRPr lang="it-IT" dirty="0"/>
          </a:p>
        </p:txBody>
      </p:sp>
      <p:sp>
        <p:nvSpPr>
          <p:cNvPr id="12" name="CasellaDiTesto 11"/>
          <p:cNvSpPr txBox="1"/>
          <p:nvPr/>
        </p:nvSpPr>
        <p:spPr>
          <a:xfrm>
            <a:off x="3074456" y="6596390"/>
            <a:ext cx="3134191" cy="261610"/>
          </a:xfrm>
          <a:prstGeom prst="rect">
            <a:avLst/>
          </a:prstGeom>
          <a:noFill/>
        </p:spPr>
        <p:txBody>
          <a:bodyPr wrap="none" rtlCol="0">
            <a:spAutoFit/>
          </a:bodyPr>
          <a:lstStyle/>
          <a:p>
            <a:r>
              <a:rPr lang="it-IT" sz="1100" dirty="0" smtClean="0"/>
              <a:t>KM3NeT – IT Meeting – Catania 28 Novembre 2014</a:t>
            </a:r>
            <a:endParaRPr lang="it-IT" sz="1100" dirty="0"/>
          </a:p>
        </p:txBody>
      </p:sp>
    </p:spTree>
    <p:extLst>
      <p:ext uri="{BB962C8B-B14F-4D97-AF65-F5344CB8AC3E}">
        <p14:creationId xmlns:p14="http://schemas.microsoft.com/office/powerpoint/2010/main" val="78001885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23256" y="6386943"/>
            <a:ext cx="1669047" cy="430887"/>
          </a:xfrm>
          <a:prstGeom prst="rect">
            <a:avLst/>
          </a:prstGeom>
          <a:noFill/>
        </p:spPr>
        <p:txBody>
          <a:bodyPr wrap="none" rtlCol="0">
            <a:spAutoFit/>
          </a:bodyPr>
          <a:lstStyle/>
          <a:p>
            <a:r>
              <a:rPr lang="it-IT" sz="1100" dirty="0" smtClean="0">
                <a:solidFill>
                  <a:srgbClr val="00005A"/>
                </a:solidFill>
              </a:rPr>
              <a:t>Carlos Maximiliano Mollo</a:t>
            </a:r>
          </a:p>
          <a:p>
            <a:r>
              <a:rPr lang="it-IT" sz="1100" dirty="0" smtClean="0">
                <a:solidFill>
                  <a:srgbClr val="00005A"/>
                </a:solidFill>
              </a:rPr>
              <a:t> INFN (</a:t>
            </a:r>
            <a:r>
              <a:rPr lang="it-IT" sz="1100" dirty="0" err="1" smtClean="0">
                <a:solidFill>
                  <a:srgbClr val="00005A"/>
                </a:solidFill>
              </a:rPr>
              <a:t>Naples</a:t>
            </a:r>
            <a:r>
              <a:rPr lang="it-IT" sz="1100" dirty="0" smtClean="0">
                <a:solidFill>
                  <a:srgbClr val="00005A"/>
                </a:solidFill>
              </a:rPr>
              <a:t>)</a:t>
            </a:r>
            <a:endParaRPr lang="it-IT" sz="1100" dirty="0">
              <a:solidFill>
                <a:srgbClr val="00005A"/>
              </a:solidFill>
            </a:endParaRPr>
          </a:p>
        </p:txBody>
      </p:sp>
      <p:sp>
        <p:nvSpPr>
          <p:cNvPr id="4" name="Segnaposto numero diapositiva 3"/>
          <p:cNvSpPr>
            <a:spLocks noGrp="1"/>
          </p:cNvSpPr>
          <p:nvPr>
            <p:ph type="sldNum" sz="quarter" idx="12"/>
          </p:nvPr>
        </p:nvSpPr>
        <p:spPr/>
        <p:txBody>
          <a:bodyPr/>
          <a:lstStyle/>
          <a:p>
            <a:fld id="{6971E4F9-5312-4BF7-90CF-D0ED6458E402}" type="slidenum">
              <a:rPr lang="it-IT" smtClean="0">
                <a:solidFill>
                  <a:srgbClr val="00005A"/>
                </a:solidFill>
              </a:rPr>
              <a:t>44</a:t>
            </a:fld>
            <a:endParaRPr lang="it-IT" dirty="0">
              <a:solidFill>
                <a:srgbClr val="00005A"/>
              </a:solidFill>
            </a:endParaRPr>
          </a:p>
        </p:txBody>
      </p:sp>
      <p:pic>
        <p:nvPicPr>
          <p:cNvPr id="7"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750"/>
                    </a14:imgEffect>
                  </a14:imgLayer>
                </a14:imgProps>
              </a:ext>
              <a:ext uri="{28A0092B-C50C-407E-A947-70E740481C1C}">
                <a14:useLocalDpi xmlns:a14="http://schemas.microsoft.com/office/drawing/2010/main" val="0"/>
              </a:ext>
            </a:extLst>
          </a:blip>
          <a:srcRect/>
          <a:stretch>
            <a:fillRect/>
          </a:stretch>
        </p:blipFill>
        <p:spPr bwMode="auto">
          <a:xfrm>
            <a:off x="-108520" y="-27384"/>
            <a:ext cx="5804248" cy="593617"/>
          </a:xfrm>
          <a:prstGeom prst="rect">
            <a:avLst/>
          </a:prstGeom>
          <a:noFill/>
          <a:ln>
            <a:noFill/>
          </a:ln>
          <a:effectLst>
            <a:outerShdw blurRad="50800" dist="50800" dir="5400000" algn="ctr" rotWithShape="0">
              <a:srgbClr val="000000">
                <a:alpha val="15000"/>
              </a:srgbClr>
            </a:outerShdw>
            <a:reflection blurRad="38100" stA="14000" endPos="28000" dist="381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olo 1"/>
          <p:cNvSpPr txBox="1">
            <a:spLocks/>
          </p:cNvSpPr>
          <p:nvPr/>
        </p:nvSpPr>
        <p:spPr>
          <a:xfrm>
            <a:off x="323528" y="188640"/>
            <a:ext cx="5372200" cy="3424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000" dirty="0" err="1" smtClean="0"/>
              <a:t>PMTs</a:t>
            </a:r>
            <a:r>
              <a:rPr lang="it-IT" sz="2000" dirty="0" smtClean="0"/>
              <a:t> + </a:t>
            </a:r>
            <a:r>
              <a:rPr lang="it-IT" sz="2000" dirty="0" err="1" smtClean="0"/>
              <a:t>bases</a:t>
            </a:r>
            <a:r>
              <a:rPr lang="it-IT" sz="2000" dirty="0" smtClean="0"/>
              <a:t> TEST – Dark Box</a:t>
            </a:r>
            <a:endParaRPr lang="it-IT" sz="2000" dirty="0">
              <a:solidFill>
                <a:srgbClr val="00005A"/>
              </a:solidFill>
            </a:endParaRPr>
          </a:p>
        </p:txBody>
      </p:sp>
      <p:sp>
        <p:nvSpPr>
          <p:cNvPr id="39" name="CasellaDiTesto 38"/>
          <p:cNvSpPr txBox="1"/>
          <p:nvPr/>
        </p:nvSpPr>
        <p:spPr>
          <a:xfrm>
            <a:off x="2550411" y="531127"/>
            <a:ext cx="4300857" cy="523220"/>
          </a:xfrm>
          <a:prstGeom prst="rect">
            <a:avLst/>
          </a:prstGeom>
          <a:noFill/>
        </p:spPr>
        <p:txBody>
          <a:bodyPr wrap="none" rtlCol="0">
            <a:spAutoFit/>
          </a:bodyPr>
          <a:lstStyle/>
          <a:p>
            <a:pPr lvl="1"/>
            <a:r>
              <a:rPr lang="it-IT" sz="2800" dirty="0" smtClean="0">
                <a:solidFill>
                  <a:srgbClr val="00005A"/>
                </a:solidFill>
              </a:rPr>
              <a:t>Dark Box </a:t>
            </a:r>
            <a:r>
              <a:rPr lang="it-IT" sz="2800" dirty="0" err="1" smtClean="0">
                <a:solidFill>
                  <a:srgbClr val="00005A"/>
                </a:solidFill>
              </a:rPr>
              <a:t>concept</a:t>
            </a:r>
            <a:r>
              <a:rPr lang="it-IT" sz="2800" dirty="0" smtClean="0">
                <a:solidFill>
                  <a:srgbClr val="00005A"/>
                </a:solidFill>
              </a:rPr>
              <a:t> design </a:t>
            </a:r>
          </a:p>
        </p:txBody>
      </p:sp>
      <p:sp>
        <p:nvSpPr>
          <p:cNvPr id="10" name="CasellaDiTesto 9"/>
          <p:cNvSpPr txBox="1"/>
          <p:nvPr/>
        </p:nvSpPr>
        <p:spPr>
          <a:xfrm>
            <a:off x="128212" y="685015"/>
            <a:ext cx="1419299" cy="369332"/>
          </a:xfrm>
          <a:prstGeom prst="rect">
            <a:avLst/>
          </a:prstGeom>
          <a:noFill/>
        </p:spPr>
        <p:txBody>
          <a:bodyPr wrap="none" rtlCol="0">
            <a:spAutoFit/>
          </a:bodyPr>
          <a:lstStyle/>
          <a:p>
            <a:r>
              <a:rPr lang="it-IT" dirty="0" smtClean="0"/>
              <a:t>The Dark Box</a:t>
            </a:r>
            <a:endParaRPr lang="it-IT" dirty="0"/>
          </a:p>
        </p:txBody>
      </p:sp>
      <p:pic>
        <p:nvPicPr>
          <p:cNvPr id="12290" name="Picture 2" descr="B:\Users\Carlos\Desktop\immagini barcellona\darkbox2f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212" y="1412776"/>
            <a:ext cx="4661496" cy="3496122"/>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B:\Users\Carlos\Desktop\immagini barcellona\darkbox2f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48" y="1915906"/>
            <a:ext cx="3994952" cy="2996214"/>
          </a:xfrm>
          <a:prstGeom prst="rect">
            <a:avLst/>
          </a:prstGeom>
          <a:noFill/>
          <a:extLst>
            <a:ext uri="{909E8E84-426E-40dd-AFC4-6F175D3DCCD1}">
              <a14:hiddenFill xmlns:a14="http://schemas.microsoft.com/office/drawing/2010/main">
                <a:solidFill>
                  <a:srgbClr val="FFFFFF"/>
                </a:solidFill>
              </a14:hiddenFill>
            </a:ext>
          </a:extLst>
        </p:spPr>
      </p:pic>
      <p:sp>
        <p:nvSpPr>
          <p:cNvPr id="13" name="CasellaDiTesto 12"/>
          <p:cNvSpPr txBox="1"/>
          <p:nvPr/>
        </p:nvSpPr>
        <p:spPr>
          <a:xfrm>
            <a:off x="5097711" y="3789040"/>
            <a:ext cx="1196033" cy="523220"/>
          </a:xfrm>
          <a:prstGeom prst="rect">
            <a:avLst/>
          </a:prstGeom>
          <a:noFill/>
        </p:spPr>
        <p:txBody>
          <a:bodyPr wrap="none" rtlCol="0">
            <a:spAutoFit/>
          </a:bodyPr>
          <a:lstStyle/>
          <a:p>
            <a:r>
              <a:rPr lang="it-IT" sz="1400" dirty="0" err="1" smtClean="0"/>
              <a:t>Opal</a:t>
            </a:r>
            <a:r>
              <a:rPr lang="it-IT" sz="1400" dirty="0" smtClean="0"/>
              <a:t> </a:t>
            </a:r>
            <a:r>
              <a:rPr lang="it-IT" sz="1400" dirty="0" err="1" smtClean="0"/>
              <a:t>diffusing</a:t>
            </a:r>
            <a:endParaRPr lang="it-IT" sz="1400" dirty="0" smtClean="0"/>
          </a:p>
          <a:p>
            <a:r>
              <a:rPr lang="it-IT" sz="1400" dirty="0" smtClean="0"/>
              <a:t>disk</a:t>
            </a:r>
            <a:endParaRPr lang="it-IT" sz="1400" dirty="0"/>
          </a:p>
        </p:txBody>
      </p:sp>
      <p:sp>
        <p:nvSpPr>
          <p:cNvPr id="14" name="CasellaDiTesto 13"/>
          <p:cNvSpPr txBox="1"/>
          <p:nvPr/>
        </p:nvSpPr>
        <p:spPr>
          <a:xfrm>
            <a:off x="7524328" y="3789040"/>
            <a:ext cx="1155445" cy="523220"/>
          </a:xfrm>
          <a:prstGeom prst="rect">
            <a:avLst/>
          </a:prstGeom>
          <a:noFill/>
        </p:spPr>
        <p:txBody>
          <a:bodyPr wrap="none" rtlCol="0">
            <a:spAutoFit/>
          </a:bodyPr>
          <a:lstStyle/>
          <a:p>
            <a:r>
              <a:rPr lang="it-IT" sz="1400" dirty="0" smtClean="0"/>
              <a:t>FC/PC </a:t>
            </a:r>
            <a:r>
              <a:rPr lang="it-IT" sz="1400" dirty="0" err="1" smtClean="0"/>
              <a:t>Pannel</a:t>
            </a:r>
            <a:endParaRPr lang="it-IT" sz="1400" dirty="0" smtClean="0"/>
          </a:p>
          <a:p>
            <a:r>
              <a:rPr lang="it-IT" sz="1400" dirty="0" smtClean="0"/>
              <a:t>Connector</a:t>
            </a:r>
            <a:endParaRPr lang="it-IT" sz="1400" dirty="0"/>
          </a:p>
        </p:txBody>
      </p:sp>
      <p:sp>
        <p:nvSpPr>
          <p:cNvPr id="15" name="CasellaDiTesto 14"/>
          <p:cNvSpPr txBox="1"/>
          <p:nvPr/>
        </p:nvSpPr>
        <p:spPr>
          <a:xfrm>
            <a:off x="6946605" y="4986754"/>
            <a:ext cx="1084912" cy="307777"/>
          </a:xfrm>
          <a:prstGeom prst="rect">
            <a:avLst/>
          </a:prstGeom>
          <a:noFill/>
        </p:spPr>
        <p:txBody>
          <a:bodyPr wrap="none" rtlCol="0">
            <a:spAutoFit/>
          </a:bodyPr>
          <a:lstStyle/>
          <a:p>
            <a:r>
              <a:rPr lang="it-IT" sz="1400" dirty="0" smtClean="0"/>
              <a:t>Optical </a:t>
            </a:r>
            <a:r>
              <a:rPr lang="it-IT" sz="1400" dirty="0" err="1" smtClean="0"/>
              <a:t>fiber</a:t>
            </a:r>
            <a:endParaRPr lang="it-IT" sz="1400" dirty="0"/>
          </a:p>
        </p:txBody>
      </p:sp>
      <p:cxnSp>
        <p:nvCxnSpPr>
          <p:cNvPr id="3" name="Connettore 2 2"/>
          <p:cNvCxnSpPr/>
          <p:nvPr/>
        </p:nvCxnSpPr>
        <p:spPr>
          <a:xfrm flipV="1">
            <a:off x="5868144" y="3414013"/>
            <a:ext cx="792088" cy="375027"/>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1" name="Connettore 2 10"/>
          <p:cNvCxnSpPr/>
          <p:nvPr/>
        </p:nvCxnSpPr>
        <p:spPr>
          <a:xfrm flipV="1">
            <a:off x="7489061" y="4509120"/>
            <a:ext cx="0" cy="4030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6" name="Connettore 2 15"/>
          <p:cNvCxnSpPr>
            <a:stCxn id="14" idx="1"/>
          </p:cNvCxnSpPr>
          <p:nvPr/>
        </p:nvCxnSpPr>
        <p:spPr>
          <a:xfrm flipH="1" flipV="1">
            <a:off x="7001524" y="3789040"/>
            <a:ext cx="522804" cy="26161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9" name="Connettore 2 18"/>
          <p:cNvCxnSpPr/>
          <p:nvPr/>
        </p:nvCxnSpPr>
        <p:spPr>
          <a:xfrm flipH="1" flipV="1">
            <a:off x="1475656" y="1915906"/>
            <a:ext cx="71855" cy="2233174"/>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6" name="CasellaDiTesto 25"/>
          <p:cNvSpPr txBox="1"/>
          <p:nvPr/>
        </p:nvSpPr>
        <p:spPr>
          <a:xfrm>
            <a:off x="837861" y="2991910"/>
            <a:ext cx="625492" cy="307777"/>
          </a:xfrm>
          <a:prstGeom prst="rect">
            <a:avLst/>
          </a:prstGeom>
          <a:noFill/>
        </p:spPr>
        <p:txBody>
          <a:bodyPr wrap="none" rtlCol="0">
            <a:spAutoFit/>
          </a:bodyPr>
          <a:lstStyle/>
          <a:p>
            <a:r>
              <a:rPr lang="it-IT" sz="1400" dirty="0" smtClean="0">
                <a:solidFill>
                  <a:schemeClr val="bg1"/>
                </a:solidFill>
              </a:rPr>
              <a:t>15 cm</a:t>
            </a:r>
            <a:endParaRPr lang="it-IT" sz="1400" dirty="0">
              <a:solidFill>
                <a:schemeClr val="bg1"/>
              </a:solidFill>
            </a:endParaRPr>
          </a:p>
        </p:txBody>
      </p:sp>
      <p:cxnSp>
        <p:nvCxnSpPr>
          <p:cNvPr id="22" name="Connettore 2 21"/>
          <p:cNvCxnSpPr/>
          <p:nvPr/>
        </p:nvCxnSpPr>
        <p:spPr>
          <a:xfrm flipV="1">
            <a:off x="6851268" y="3145798"/>
            <a:ext cx="529044" cy="173636"/>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0" name="Connettore 2 29"/>
          <p:cNvCxnSpPr/>
          <p:nvPr/>
        </p:nvCxnSpPr>
        <p:spPr>
          <a:xfrm flipV="1">
            <a:off x="6830067" y="2669109"/>
            <a:ext cx="766269" cy="629413"/>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2" name="Connettore 2 31"/>
          <p:cNvCxnSpPr/>
          <p:nvPr/>
        </p:nvCxnSpPr>
        <p:spPr>
          <a:xfrm flipH="1" flipV="1">
            <a:off x="6772892" y="1915906"/>
            <a:ext cx="22665" cy="1362612"/>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7" name="Connettore 2 36"/>
          <p:cNvCxnSpPr/>
          <p:nvPr/>
        </p:nvCxnSpPr>
        <p:spPr>
          <a:xfrm flipV="1">
            <a:off x="6812812" y="2276872"/>
            <a:ext cx="567500" cy="1001646"/>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41" name="Connettore 2 40"/>
          <p:cNvCxnSpPr/>
          <p:nvPr/>
        </p:nvCxnSpPr>
        <p:spPr>
          <a:xfrm flipH="1" flipV="1">
            <a:off x="6228184" y="3146183"/>
            <a:ext cx="500136" cy="173251"/>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42" name="Connettore 2 41"/>
          <p:cNvCxnSpPr/>
          <p:nvPr/>
        </p:nvCxnSpPr>
        <p:spPr>
          <a:xfrm flipH="1" flipV="1">
            <a:off x="5967800" y="2669109"/>
            <a:ext cx="760520" cy="624198"/>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43" name="Connettore 2 42"/>
          <p:cNvCxnSpPr/>
          <p:nvPr/>
        </p:nvCxnSpPr>
        <p:spPr>
          <a:xfrm flipH="1" flipV="1">
            <a:off x="6228184" y="2276872"/>
            <a:ext cx="544708" cy="1001645"/>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66" name="Connettore 2 65"/>
          <p:cNvCxnSpPr/>
          <p:nvPr/>
        </p:nvCxnSpPr>
        <p:spPr>
          <a:xfrm flipH="1" flipV="1">
            <a:off x="6810195" y="3394963"/>
            <a:ext cx="1354" cy="285120"/>
          </a:xfrm>
          <a:prstGeom prst="straightConnector1">
            <a:avLst/>
          </a:prstGeom>
          <a:ln w="22225">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27" name="CasellaDiTesto 26"/>
          <p:cNvSpPr txBox="1"/>
          <p:nvPr/>
        </p:nvSpPr>
        <p:spPr>
          <a:xfrm>
            <a:off x="3074456" y="6596390"/>
            <a:ext cx="3134191" cy="261610"/>
          </a:xfrm>
          <a:prstGeom prst="rect">
            <a:avLst/>
          </a:prstGeom>
          <a:noFill/>
        </p:spPr>
        <p:txBody>
          <a:bodyPr wrap="none" rtlCol="0">
            <a:spAutoFit/>
          </a:bodyPr>
          <a:lstStyle/>
          <a:p>
            <a:r>
              <a:rPr lang="it-IT" sz="1100" dirty="0" smtClean="0"/>
              <a:t>KM3NeT – IT Meeting – Catania 28 Novembre 2014</a:t>
            </a:r>
            <a:endParaRPr lang="it-IT" sz="1100" dirty="0"/>
          </a:p>
        </p:txBody>
      </p:sp>
    </p:spTree>
    <p:extLst>
      <p:ext uri="{BB962C8B-B14F-4D97-AF65-F5344CB8AC3E}">
        <p14:creationId xmlns:p14="http://schemas.microsoft.com/office/powerpoint/2010/main" val="71386184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B:\Users\Carlos\Desktop\immagini barcellona\darkbox2f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3" y="1124744"/>
            <a:ext cx="6235219" cy="4676414"/>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p:cNvSpPr txBox="1"/>
          <p:nvPr/>
        </p:nvSpPr>
        <p:spPr>
          <a:xfrm>
            <a:off x="23256" y="6386943"/>
            <a:ext cx="1669047" cy="430887"/>
          </a:xfrm>
          <a:prstGeom prst="rect">
            <a:avLst/>
          </a:prstGeom>
          <a:noFill/>
        </p:spPr>
        <p:txBody>
          <a:bodyPr wrap="none" rtlCol="0">
            <a:spAutoFit/>
          </a:bodyPr>
          <a:lstStyle/>
          <a:p>
            <a:r>
              <a:rPr lang="it-IT" sz="1100" dirty="0" smtClean="0">
                <a:solidFill>
                  <a:srgbClr val="00005A"/>
                </a:solidFill>
              </a:rPr>
              <a:t>Carlos Maximiliano Mollo</a:t>
            </a:r>
          </a:p>
          <a:p>
            <a:r>
              <a:rPr lang="it-IT" sz="1100" dirty="0" smtClean="0">
                <a:solidFill>
                  <a:srgbClr val="00005A"/>
                </a:solidFill>
              </a:rPr>
              <a:t> INFN (</a:t>
            </a:r>
            <a:r>
              <a:rPr lang="it-IT" sz="1100" dirty="0" err="1" smtClean="0">
                <a:solidFill>
                  <a:srgbClr val="00005A"/>
                </a:solidFill>
              </a:rPr>
              <a:t>Naples</a:t>
            </a:r>
            <a:r>
              <a:rPr lang="it-IT" sz="1100" dirty="0" smtClean="0">
                <a:solidFill>
                  <a:srgbClr val="00005A"/>
                </a:solidFill>
              </a:rPr>
              <a:t>)</a:t>
            </a:r>
            <a:endParaRPr lang="it-IT" sz="1100" dirty="0">
              <a:solidFill>
                <a:srgbClr val="00005A"/>
              </a:solidFill>
            </a:endParaRPr>
          </a:p>
        </p:txBody>
      </p:sp>
      <p:sp>
        <p:nvSpPr>
          <p:cNvPr id="4" name="Segnaposto numero diapositiva 3"/>
          <p:cNvSpPr>
            <a:spLocks noGrp="1"/>
          </p:cNvSpPr>
          <p:nvPr>
            <p:ph type="sldNum" sz="quarter" idx="12"/>
          </p:nvPr>
        </p:nvSpPr>
        <p:spPr/>
        <p:txBody>
          <a:bodyPr/>
          <a:lstStyle/>
          <a:p>
            <a:fld id="{6971E4F9-5312-4BF7-90CF-D0ED6458E402}" type="slidenum">
              <a:rPr lang="it-IT" smtClean="0">
                <a:solidFill>
                  <a:srgbClr val="00005A"/>
                </a:solidFill>
              </a:rPr>
              <a:t>45</a:t>
            </a:fld>
            <a:endParaRPr lang="it-IT" dirty="0">
              <a:solidFill>
                <a:srgbClr val="00005A"/>
              </a:solidFill>
            </a:endParaRPr>
          </a:p>
        </p:txBody>
      </p:sp>
      <p:pic>
        <p:nvPicPr>
          <p:cNvPr id="7" name="Picture 2"/>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1750"/>
                    </a14:imgEffect>
                  </a14:imgLayer>
                </a14:imgProps>
              </a:ext>
              <a:ext uri="{28A0092B-C50C-407E-A947-70E740481C1C}">
                <a14:useLocalDpi xmlns:a14="http://schemas.microsoft.com/office/drawing/2010/main" val="0"/>
              </a:ext>
            </a:extLst>
          </a:blip>
          <a:srcRect/>
          <a:stretch>
            <a:fillRect/>
          </a:stretch>
        </p:blipFill>
        <p:spPr bwMode="auto">
          <a:xfrm>
            <a:off x="-108520" y="-27384"/>
            <a:ext cx="5804248" cy="593617"/>
          </a:xfrm>
          <a:prstGeom prst="rect">
            <a:avLst/>
          </a:prstGeom>
          <a:noFill/>
          <a:ln>
            <a:noFill/>
          </a:ln>
          <a:effectLst>
            <a:outerShdw blurRad="50800" dist="50800" dir="5400000" algn="ctr" rotWithShape="0">
              <a:srgbClr val="000000">
                <a:alpha val="15000"/>
              </a:srgbClr>
            </a:outerShdw>
            <a:reflection blurRad="38100" stA="14000" endPos="28000" dist="381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olo 1"/>
          <p:cNvSpPr txBox="1">
            <a:spLocks/>
          </p:cNvSpPr>
          <p:nvPr/>
        </p:nvSpPr>
        <p:spPr>
          <a:xfrm>
            <a:off x="323528" y="188640"/>
            <a:ext cx="5372200" cy="3424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000" dirty="0" err="1" smtClean="0"/>
              <a:t>PMTs</a:t>
            </a:r>
            <a:r>
              <a:rPr lang="it-IT" sz="2000" dirty="0" smtClean="0"/>
              <a:t> + </a:t>
            </a:r>
            <a:r>
              <a:rPr lang="it-IT" sz="2000" dirty="0" err="1" smtClean="0"/>
              <a:t>bases</a:t>
            </a:r>
            <a:r>
              <a:rPr lang="it-IT" sz="2000" dirty="0" smtClean="0"/>
              <a:t> TEST – Dark Box</a:t>
            </a:r>
            <a:endParaRPr lang="it-IT" sz="2000" dirty="0">
              <a:solidFill>
                <a:srgbClr val="00005A"/>
              </a:solidFill>
            </a:endParaRPr>
          </a:p>
        </p:txBody>
      </p:sp>
      <p:sp>
        <p:nvSpPr>
          <p:cNvPr id="39" name="CasellaDiTesto 38"/>
          <p:cNvSpPr txBox="1"/>
          <p:nvPr/>
        </p:nvSpPr>
        <p:spPr>
          <a:xfrm>
            <a:off x="2550411" y="531127"/>
            <a:ext cx="4300857" cy="523220"/>
          </a:xfrm>
          <a:prstGeom prst="rect">
            <a:avLst/>
          </a:prstGeom>
          <a:noFill/>
        </p:spPr>
        <p:txBody>
          <a:bodyPr wrap="none" rtlCol="0">
            <a:spAutoFit/>
          </a:bodyPr>
          <a:lstStyle/>
          <a:p>
            <a:pPr lvl="1"/>
            <a:r>
              <a:rPr lang="it-IT" sz="2800" dirty="0" smtClean="0">
                <a:solidFill>
                  <a:srgbClr val="00005A"/>
                </a:solidFill>
              </a:rPr>
              <a:t>Dark Box </a:t>
            </a:r>
            <a:r>
              <a:rPr lang="it-IT" sz="2800" dirty="0" err="1" smtClean="0">
                <a:solidFill>
                  <a:srgbClr val="00005A"/>
                </a:solidFill>
              </a:rPr>
              <a:t>concept</a:t>
            </a:r>
            <a:r>
              <a:rPr lang="it-IT" sz="2800" dirty="0" smtClean="0">
                <a:solidFill>
                  <a:srgbClr val="00005A"/>
                </a:solidFill>
              </a:rPr>
              <a:t> design </a:t>
            </a:r>
          </a:p>
        </p:txBody>
      </p:sp>
      <p:sp>
        <p:nvSpPr>
          <p:cNvPr id="10" name="CasellaDiTesto 9"/>
          <p:cNvSpPr txBox="1"/>
          <p:nvPr/>
        </p:nvSpPr>
        <p:spPr>
          <a:xfrm>
            <a:off x="128212" y="685015"/>
            <a:ext cx="1752596" cy="369332"/>
          </a:xfrm>
          <a:prstGeom prst="rect">
            <a:avLst/>
          </a:prstGeom>
          <a:noFill/>
        </p:spPr>
        <p:txBody>
          <a:bodyPr wrap="none" rtlCol="0">
            <a:spAutoFit/>
          </a:bodyPr>
          <a:lstStyle/>
          <a:p>
            <a:r>
              <a:rPr lang="it-IT" dirty="0" err="1" smtClean="0"/>
              <a:t>Trays</a:t>
            </a:r>
            <a:r>
              <a:rPr lang="it-IT" dirty="0" smtClean="0"/>
              <a:t> </a:t>
            </a:r>
            <a:r>
              <a:rPr lang="it-IT" dirty="0" err="1" smtClean="0"/>
              <a:t>positioning</a:t>
            </a:r>
            <a:endParaRPr lang="it-IT" dirty="0"/>
          </a:p>
        </p:txBody>
      </p:sp>
      <p:sp>
        <p:nvSpPr>
          <p:cNvPr id="2" name="Freccia a destra 1"/>
          <p:cNvSpPr/>
          <p:nvPr/>
        </p:nvSpPr>
        <p:spPr>
          <a:xfrm rot="13637308">
            <a:off x="1080172" y="4709373"/>
            <a:ext cx="2050491" cy="304753"/>
          </a:xfrm>
          <a:prstGeom prst="rightArrow">
            <a:avLst>
              <a:gd name="adj1" fmla="val 41024"/>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p:cNvSpPr txBox="1"/>
          <p:nvPr/>
        </p:nvSpPr>
        <p:spPr>
          <a:xfrm>
            <a:off x="3074456" y="6596390"/>
            <a:ext cx="3134191" cy="261610"/>
          </a:xfrm>
          <a:prstGeom prst="rect">
            <a:avLst/>
          </a:prstGeom>
          <a:noFill/>
        </p:spPr>
        <p:txBody>
          <a:bodyPr wrap="none" rtlCol="0">
            <a:spAutoFit/>
          </a:bodyPr>
          <a:lstStyle/>
          <a:p>
            <a:r>
              <a:rPr lang="it-IT" sz="1100" dirty="0" smtClean="0"/>
              <a:t>KM3NeT – IT Meeting – Catania 28 Novembre 2014</a:t>
            </a:r>
            <a:endParaRPr lang="it-IT" sz="1100" dirty="0"/>
          </a:p>
        </p:txBody>
      </p:sp>
    </p:spTree>
    <p:extLst>
      <p:ext uri="{BB962C8B-B14F-4D97-AF65-F5344CB8AC3E}">
        <p14:creationId xmlns:p14="http://schemas.microsoft.com/office/powerpoint/2010/main" val="227149186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B:\Users\Carlos\Desktop\immagini barcellona\darkbox2f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440" y="1124744"/>
            <a:ext cx="6224323" cy="4668242"/>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p:cNvSpPr txBox="1"/>
          <p:nvPr/>
        </p:nvSpPr>
        <p:spPr>
          <a:xfrm>
            <a:off x="23256" y="6386943"/>
            <a:ext cx="1669047" cy="430887"/>
          </a:xfrm>
          <a:prstGeom prst="rect">
            <a:avLst/>
          </a:prstGeom>
          <a:noFill/>
        </p:spPr>
        <p:txBody>
          <a:bodyPr wrap="none" rtlCol="0">
            <a:spAutoFit/>
          </a:bodyPr>
          <a:lstStyle/>
          <a:p>
            <a:r>
              <a:rPr lang="it-IT" sz="1100" dirty="0" smtClean="0">
                <a:solidFill>
                  <a:srgbClr val="00005A"/>
                </a:solidFill>
              </a:rPr>
              <a:t>Carlos Maximiliano Mollo</a:t>
            </a:r>
          </a:p>
          <a:p>
            <a:r>
              <a:rPr lang="it-IT" sz="1100" dirty="0" smtClean="0">
                <a:solidFill>
                  <a:srgbClr val="00005A"/>
                </a:solidFill>
              </a:rPr>
              <a:t> INFN (</a:t>
            </a:r>
            <a:r>
              <a:rPr lang="it-IT" sz="1100" dirty="0" err="1" smtClean="0">
                <a:solidFill>
                  <a:srgbClr val="00005A"/>
                </a:solidFill>
              </a:rPr>
              <a:t>Naples</a:t>
            </a:r>
            <a:r>
              <a:rPr lang="it-IT" sz="1100" dirty="0" smtClean="0">
                <a:solidFill>
                  <a:srgbClr val="00005A"/>
                </a:solidFill>
              </a:rPr>
              <a:t>)</a:t>
            </a:r>
            <a:endParaRPr lang="it-IT" sz="1100" dirty="0">
              <a:solidFill>
                <a:srgbClr val="00005A"/>
              </a:solidFill>
            </a:endParaRPr>
          </a:p>
        </p:txBody>
      </p:sp>
      <p:sp>
        <p:nvSpPr>
          <p:cNvPr id="4" name="Segnaposto numero diapositiva 3"/>
          <p:cNvSpPr>
            <a:spLocks noGrp="1"/>
          </p:cNvSpPr>
          <p:nvPr>
            <p:ph type="sldNum" sz="quarter" idx="12"/>
          </p:nvPr>
        </p:nvSpPr>
        <p:spPr/>
        <p:txBody>
          <a:bodyPr/>
          <a:lstStyle/>
          <a:p>
            <a:fld id="{6971E4F9-5312-4BF7-90CF-D0ED6458E402}" type="slidenum">
              <a:rPr lang="it-IT" smtClean="0">
                <a:solidFill>
                  <a:srgbClr val="00005A"/>
                </a:solidFill>
              </a:rPr>
              <a:t>46</a:t>
            </a:fld>
            <a:endParaRPr lang="it-IT" dirty="0">
              <a:solidFill>
                <a:srgbClr val="00005A"/>
              </a:solidFill>
            </a:endParaRPr>
          </a:p>
        </p:txBody>
      </p:sp>
      <p:pic>
        <p:nvPicPr>
          <p:cNvPr id="7" name="Picture 2"/>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1750"/>
                    </a14:imgEffect>
                  </a14:imgLayer>
                </a14:imgProps>
              </a:ext>
              <a:ext uri="{28A0092B-C50C-407E-A947-70E740481C1C}">
                <a14:useLocalDpi xmlns:a14="http://schemas.microsoft.com/office/drawing/2010/main" val="0"/>
              </a:ext>
            </a:extLst>
          </a:blip>
          <a:srcRect/>
          <a:stretch>
            <a:fillRect/>
          </a:stretch>
        </p:blipFill>
        <p:spPr bwMode="auto">
          <a:xfrm>
            <a:off x="-108520" y="-27384"/>
            <a:ext cx="5804248" cy="593617"/>
          </a:xfrm>
          <a:prstGeom prst="rect">
            <a:avLst/>
          </a:prstGeom>
          <a:noFill/>
          <a:ln>
            <a:noFill/>
          </a:ln>
          <a:effectLst>
            <a:outerShdw blurRad="50800" dist="50800" dir="5400000" algn="ctr" rotWithShape="0">
              <a:srgbClr val="000000">
                <a:alpha val="15000"/>
              </a:srgbClr>
            </a:outerShdw>
            <a:reflection blurRad="38100" stA="14000" endPos="28000" dist="381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olo 1"/>
          <p:cNvSpPr txBox="1">
            <a:spLocks/>
          </p:cNvSpPr>
          <p:nvPr/>
        </p:nvSpPr>
        <p:spPr>
          <a:xfrm>
            <a:off x="323528" y="188640"/>
            <a:ext cx="5372200" cy="3424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000" dirty="0" err="1" smtClean="0"/>
              <a:t>PMTs</a:t>
            </a:r>
            <a:r>
              <a:rPr lang="it-IT" sz="2000" dirty="0" smtClean="0"/>
              <a:t> + </a:t>
            </a:r>
            <a:r>
              <a:rPr lang="it-IT" sz="2000" dirty="0" err="1" smtClean="0"/>
              <a:t>bases</a:t>
            </a:r>
            <a:r>
              <a:rPr lang="it-IT" sz="2000" dirty="0" smtClean="0"/>
              <a:t> TEST – Dark Box</a:t>
            </a:r>
            <a:endParaRPr lang="it-IT" sz="2000" dirty="0">
              <a:solidFill>
                <a:srgbClr val="00005A"/>
              </a:solidFill>
            </a:endParaRPr>
          </a:p>
        </p:txBody>
      </p:sp>
      <p:sp>
        <p:nvSpPr>
          <p:cNvPr id="39" name="CasellaDiTesto 38"/>
          <p:cNvSpPr txBox="1"/>
          <p:nvPr/>
        </p:nvSpPr>
        <p:spPr>
          <a:xfrm>
            <a:off x="2550411" y="531127"/>
            <a:ext cx="4300857" cy="523220"/>
          </a:xfrm>
          <a:prstGeom prst="rect">
            <a:avLst/>
          </a:prstGeom>
          <a:noFill/>
        </p:spPr>
        <p:txBody>
          <a:bodyPr wrap="none" rtlCol="0">
            <a:spAutoFit/>
          </a:bodyPr>
          <a:lstStyle/>
          <a:p>
            <a:pPr lvl="1"/>
            <a:r>
              <a:rPr lang="it-IT" sz="2800" dirty="0" smtClean="0">
                <a:solidFill>
                  <a:srgbClr val="00005A"/>
                </a:solidFill>
              </a:rPr>
              <a:t>Dark Box </a:t>
            </a:r>
            <a:r>
              <a:rPr lang="it-IT" sz="2800" dirty="0" err="1" smtClean="0">
                <a:solidFill>
                  <a:srgbClr val="00005A"/>
                </a:solidFill>
              </a:rPr>
              <a:t>concept</a:t>
            </a:r>
            <a:r>
              <a:rPr lang="it-IT" sz="2800" dirty="0" smtClean="0">
                <a:solidFill>
                  <a:srgbClr val="00005A"/>
                </a:solidFill>
              </a:rPr>
              <a:t> design </a:t>
            </a:r>
          </a:p>
        </p:txBody>
      </p:sp>
      <p:sp>
        <p:nvSpPr>
          <p:cNvPr id="12" name="Freccia a destra 11"/>
          <p:cNvSpPr/>
          <p:nvPr/>
        </p:nvSpPr>
        <p:spPr>
          <a:xfrm rot="5400000">
            <a:off x="3662063" y="2106689"/>
            <a:ext cx="801811" cy="422097"/>
          </a:xfrm>
          <a:prstGeom prst="rightArrow">
            <a:avLst>
              <a:gd name="adj1" fmla="val 41024"/>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Freccia a destra 12"/>
          <p:cNvSpPr/>
          <p:nvPr/>
        </p:nvSpPr>
        <p:spPr>
          <a:xfrm rot="5400000">
            <a:off x="1511433" y="2239009"/>
            <a:ext cx="801811" cy="422097"/>
          </a:xfrm>
          <a:prstGeom prst="rightArrow">
            <a:avLst>
              <a:gd name="adj1" fmla="val 41024"/>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p:cNvSpPr txBox="1"/>
          <p:nvPr/>
        </p:nvSpPr>
        <p:spPr>
          <a:xfrm>
            <a:off x="128212" y="685015"/>
            <a:ext cx="1752596" cy="369332"/>
          </a:xfrm>
          <a:prstGeom prst="rect">
            <a:avLst/>
          </a:prstGeom>
          <a:noFill/>
        </p:spPr>
        <p:txBody>
          <a:bodyPr wrap="none" rtlCol="0">
            <a:spAutoFit/>
          </a:bodyPr>
          <a:lstStyle/>
          <a:p>
            <a:r>
              <a:rPr lang="it-IT" dirty="0" err="1" smtClean="0"/>
              <a:t>Trays</a:t>
            </a:r>
            <a:r>
              <a:rPr lang="it-IT" dirty="0" smtClean="0"/>
              <a:t> </a:t>
            </a:r>
            <a:r>
              <a:rPr lang="it-IT" dirty="0" err="1" smtClean="0"/>
              <a:t>positioning</a:t>
            </a:r>
            <a:endParaRPr lang="it-IT" dirty="0"/>
          </a:p>
        </p:txBody>
      </p:sp>
      <p:sp>
        <p:nvSpPr>
          <p:cNvPr id="15" name="CasellaDiTesto 14"/>
          <p:cNvSpPr txBox="1"/>
          <p:nvPr/>
        </p:nvSpPr>
        <p:spPr>
          <a:xfrm>
            <a:off x="3074456" y="6596390"/>
            <a:ext cx="3134191" cy="261610"/>
          </a:xfrm>
          <a:prstGeom prst="rect">
            <a:avLst/>
          </a:prstGeom>
          <a:noFill/>
        </p:spPr>
        <p:txBody>
          <a:bodyPr wrap="none" rtlCol="0">
            <a:spAutoFit/>
          </a:bodyPr>
          <a:lstStyle/>
          <a:p>
            <a:r>
              <a:rPr lang="it-IT" sz="1100" dirty="0" smtClean="0"/>
              <a:t>KM3NeT – IT Meeting – Catania 28 Novembre 2014</a:t>
            </a:r>
            <a:endParaRPr lang="it-IT" sz="1100" dirty="0"/>
          </a:p>
        </p:txBody>
      </p:sp>
    </p:spTree>
    <p:extLst>
      <p:ext uri="{BB962C8B-B14F-4D97-AF65-F5344CB8AC3E}">
        <p14:creationId xmlns:p14="http://schemas.microsoft.com/office/powerpoint/2010/main" val="235298435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B:\Users\Carlos\Desktop\immagini barcellona\darkbox2f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124743"/>
            <a:ext cx="6235219" cy="4676413"/>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p:cNvSpPr txBox="1"/>
          <p:nvPr/>
        </p:nvSpPr>
        <p:spPr>
          <a:xfrm>
            <a:off x="23256" y="6386943"/>
            <a:ext cx="1669047" cy="430887"/>
          </a:xfrm>
          <a:prstGeom prst="rect">
            <a:avLst/>
          </a:prstGeom>
          <a:noFill/>
        </p:spPr>
        <p:txBody>
          <a:bodyPr wrap="none" rtlCol="0">
            <a:spAutoFit/>
          </a:bodyPr>
          <a:lstStyle/>
          <a:p>
            <a:r>
              <a:rPr lang="it-IT" sz="1100" dirty="0" smtClean="0">
                <a:solidFill>
                  <a:srgbClr val="00005A"/>
                </a:solidFill>
              </a:rPr>
              <a:t>Carlos Maximiliano Mollo</a:t>
            </a:r>
          </a:p>
          <a:p>
            <a:r>
              <a:rPr lang="it-IT" sz="1100" dirty="0" smtClean="0">
                <a:solidFill>
                  <a:srgbClr val="00005A"/>
                </a:solidFill>
              </a:rPr>
              <a:t> INFN (</a:t>
            </a:r>
            <a:r>
              <a:rPr lang="it-IT" sz="1100" dirty="0" err="1" smtClean="0">
                <a:solidFill>
                  <a:srgbClr val="00005A"/>
                </a:solidFill>
              </a:rPr>
              <a:t>Naples</a:t>
            </a:r>
            <a:r>
              <a:rPr lang="it-IT" sz="1100" dirty="0" smtClean="0">
                <a:solidFill>
                  <a:srgbClr val="00005A"/>
                </a:solidFill>
              </a:rPr>
              <a:t>)</a:t>
            </a:r>
            <a:endParaRPr lang="it-IT" sz="1100" dirty="0">
              <a:solidFill>
                <a:srgbClr val="00005A"/>
              </a:solidFill>
            </a:endParaRPr>
          </a:p>
        </p:txBody>
      </p:sp>
      <p:sp>
        <p:nvSpPr>
          <p:cNvPr id="4" name="Segnaposto numero diapositiva 3"/>
          <p:cNvSpPr>
            <a:spLocks noGrp="1"/>
          </p:cNvSpPr>
          <p:nvPr>
            <p:ph type="sldNum" sz="quarter" idx="12"/>
          </p:nvPr>
        </p:nvSpPr>
        <p:spPr/>
        <p:txBody>
          <a:bodyPr/>
          <a:lstStyle/>
          <a:p>
            <a:fld id="{6971E4F9-5312-4BF7-90CF-D0ED6458E402}" type="slidenum">
              <a:rPr lang="it-IT" smtClean="0">
                <a:solidFill>
                  <a:srgbClr val="00005A"/>
                </a:solidFill>
              </a:rPr>
              <a:t>47</a:t>
            </a:fld>
            <a:endParaRPr lang="it-IT" dirty="0">
              <a:solidFill>
                <a:srgbClr val="00005A"/>
              </a:solidFill>
            </a:endParaRPr>
          </a:p>
        </p:txBody>
      </p:sp>
      <p:pic>
        <p:nvPicPr>
          <p:cNvPr id="7" name="Picture 2"/>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1750"/>
                    </a14:imgEffect>
                  </a14:imgLayer>
                </a14:imgProps>
              </a:ext>
              <a:ext uri="{28A0092B-C50C-407E-A947-70E740481C1C}">
                <a14:useLocalDpi xmlns:a14="http://schemas.microsoft.com/office/drawing/2010/main" val="0"/>
              </a:ext>
            </a:extLst>
          </a:blip>
          <a:srcRect/>
          <a:stretch>
            <a:fillRect/>
          </a:stretch>
        </p:blipFill>
        <p:spPr bwMode="auto">
          <a:xfrm>
            <a:off x="-108520" y="-27384"/>
            <a:ext cx="5804248" cy="593617"/>
          </a:xfrm>
          <a:prstGeom prst="rect">
            <a:avLst/>
          </a:prstGeom>
          <a:noFill/>
          <a:ln>
            <a:noFill/>
          </a:ln>
          <a:effectLst>
            <a:outerShdw blurRad="50800" dist="50800" dir="5400000" algn="ctr" rotWithShape="0">
              <a:srgbClr val="000000">
                <a:alpha val="15000"/>
              </a:srgbClr>
            </a:outerShdw>
            <a:reflection blurRad="38100" stA="14000" endPos="28000" dist="381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olo 1"/>
          <p:cNvSpPr txBox="1">
            <a:spLocks/>
          </p:cNvSpPr>
          <p:nvPr/>
        </p:nvSpPr>
        <p:spPr>
          <a:xfrm>
            <a:off x="323528" y="188640"/>
            <a:ext cx="5372200" cy="3424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000" dirty="0" err="1" smtClean="0"/>
              <a:t>PMTs</a:t>
            </a:r>
            <a:r>
              <a:rPr lang="it-IT" sz="2000" dirty="0" smtClean="0"/>
              <a:t> + </a:t>
            </a:r>
            <a:r>
              <a:rPr lang="it-IT" sz="2000" dirty="0" err="1" smtClean="0"/>
              <a:t>bases</a:t>
            </a:r>
            <a:r>
              <a:rPr lang="it-IT" sz="2000" dirty="0" smtClean="0"/>
              <a:t> TEST – Dark Box</a:t>
            </a:r>
            <a:endParaRPr lang="it-IT" sz="2000" dirty="0">
              <a:solidFill>
                <a:srgbClr val="00005A"/>
              </a:solidFill>
            </a:endParaRPr>
          </a:p>
        </p:txBody>
      </p:sp>
      <p:sp>
        <p:nvSpPr>
          <p:cNvPr id="39" name="CasellaDiTesto 38"/>
          <p:cNvSpPr txBox="1"/>
          <p:nvPr/>
        </p:nvSpPr>
        <p:spPr>
          <a:xfrm>
            <a:off x="2550411" y="531127"/>
            <a:ext cx="4300857" cy="523220"/>
          </a:xfrm>
          <a:prstGeom prst="rect">
            <a:avLst/>
          </a:prstGeom>
          <a:noFill/>
        </p:spPr>
        <p:txBody>
          <a:bodyPr wrap="none" rtlCol="0">
            <a:spAutoFit/>
          </a:bodyPr>
          <a:lstStyle/>
          <a:p>
            <a:pPr lvl="1"/>
            <a:r>
              <a:rPr lang="it-IT" sz="2800" dirty="0" smtClean="0">
                <a:solidFill>
                  <a:srgbClr val="00005A"/>
                </a:solidFill>
              </a:rPr>
              <a:t>Dark Box </a:t>
            </a:r>
            <a:r>
              <a:rPr lang="it-IT" sz="2800" dirty="0" err="1" smtClean="0">
                <a:solidFill>
                  <a:srgbClr val="00005A"/>
                </a:solidFill>
              </a:rPr>
              <a:t>concept</a:t>
            </a:r>
            <a:r>
              <a:rPr lang="it-IT" sz="2800" dirty="0" smtClean="0">
                <a:solidFill>
                  <a:srgbClr val="00005A"/>
                </a:solidFill>
              </a:rPr>
              <a:t> design </a:t>
            </a:r>
          </a:p>
        </p:txBody>
      </p:sp>
      <p:sp>
        <p:nvSpPr>
          <p:cNvPr id="12" name="CasellaDiTesto 11"/>
          <p:cNvSpPr txBox="1"/>
          <p:nvPr/>
        </p:nvSpPr>
        <p:spPr>
          <a:xfrm>
            <a:off x="128212" y="685015"/>
            <a:ext cx="1752596" cy="369332"/>
          </a:xfrm>
          <a:prstGeom prst="rect">
            <a:avLst/>
          </a:prstGeom>
          <a:noFill/>
        </p:spPr>
        <p:txBody>
          <a:bodyPr wrap="none" rtlCol="0">
            <a:spAutoFit/>
          </a:bodyPr>
          <a:lstStyle/>
          <a:p>
            <a:r>
              <a:rPr lang="it-IT" dirty="0" err="1" smtClean="0"/>
              <a:t>Trays</a:t>
            </a:r>
            <a:r>
              <a:rPr lang="it-IT" dirty="0" smtClean="0"/>
              <a:t> </a:t>
            </a:r>
            <a:r>
              <a:rPr lang="it-IT" dirty="0" err="1" smtClean="0"/>
              <a:t>positioning</a:t>
            </a:r>
            <a:endParaRPr lang="it-IT" dirty="0"/>
          </a:p>
        </p:txBody>
      </p:sp>
      <p:sp>
        <p:nvSpPr>
          <p:cNvPr id="10" name="CasellaDiTesto 9"/>
          <p:cNvSpPr txBox="1"/>
          <p:nvPr/>
        </p:nvSpPr>
        <p:spPr>
          <a:xfrm>
            <a:off x="3074456" y="6596390"/>
            <a:ext cx="3134191" cy="261610"/>
          </a:xfrm>
          <a:prstGeom prst="rect">
            <a:avLst/>
          </a:prstGeom>
          <a:noFill/>
        </p:spPr>
        <p:txBody>
          <a:bodyPr wrap="none" rtlCol="0">
            <a:spAutoFit/>
          </a:bodyPr>
          <a:lstStyle/>
          <a:p>
            <a:r>
              <a:rPr lang="it-IT" sz="1100" dirty="0" smtClean="0"/>
              <a:t>KM3NeT – IT Meeting – Catania 28 Novembre 2014</a:t>
            </a:r>
            <a:endParaRPr lang="it-IT" sz="1100" dirty="0"/>
          </a:p>
        </p:txBody>
      </p:sp>
    </p:spTree>
    <p:extLst>
      <p:ext uri="{BB962C8B-B14F-4D97-AF65-F5344CB8AC3E}">
        <p14:creationId xmlns:p14="http://schemas.microsoft.com/office/powerpoint/2010/main" val="60675104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23256" y="6386943"/>
            <a:ext cx="1669047" cy="430887"/>
          </a:xfrm>
          <a:prstGeom prst="rect">
            <a:avLst/>
          </a:prstGeom>
          <a:noFill/>
        </p:spPr>
        <p:txBody>
          <a:bodyPr wrap="none" rtlCol="0">
            <a:spAutoFit/>
          </a:bodyPr>
          <a:lstStyle/>
          <a:p>
            <a:r>
              <a:rPr lang="it-IT" sz="1100" dirty="0" smtClean="0">
                <a:solidFill>
                  <a:srgbClr val="00005A"/>
                </a:solidFill>
              </a:rPr>
              <a:t>Carlos Maximiliano Mollo</a:t>
            </a:r>
          </a:p>
          <a:p>
            <a:r>
              <a:rPr lang="it-IT" sz="1100" dirty="0" smtClean="0">
                <a:solidFill>
                  <a:srgbClr val="00005A"/>
                </a:solidFill>
              </a:rPr>
              <a:t> INFN (</a:t>
            </a:r>
            <a:r>
              <a:rPr lang="it-IT" sz="1100" dirty="0" err="1" smtClean="0">
                <a:solidFill>
                  <a:srgbClr val="00005A"/>
                </a:solidFill>
              </a:rPr>
              <a:t>Naples</a:t>
            </a:r>
            <a:r>
              <a:rPr lang="it-IT" sz="1100" dirty="0" smtClean="0">
                <a:solidFill>
                  <a:srgbClr val="00005A"/>
                </a:solidFill>
              </a:rPr>
              <a:t>)</a:t>
            </a:r>
            <a:endParaRPr lang="it-IT" sz="1100" dirty="0">
              <a:solidFill>
                <a:srgbClr val="00005A"/>
              </a:solidFill>
            </a:endParaRPr>
          </a:p>
        </p:txBody>
      </p:sp>
      <p:sp>
        <p:nvSpPr>
          <p:cNvPr id="4" name="Segnaposto numero diapositiva 3"/>
          <p:cNvSpPr>
            <a:spLocks noGrp="1"/>
          </p:cNvSpPr>
          <p:nvPr>
            <p:ph type="sldNum" sz="quarter" idx="12"/>
          </p:nvPr>
        </p:nvSpPr>
        <p:spPr/>
        <p:txBody>
          <a:bodyPr/>
          <a:lstStyle/>
          <a:p>
            <a:fld id="{6971E4F9-5312-4BF7-90CF-D0ED6458E402}" type="slidenum">
              <a:rPr lang="it-IT" smtClean="0">
                <a:solidFill>
                  <a:srgbClr val="00005A"/>
                </a:solidFill>
              </a:rPr>
              <a:t>48</a:t>
            </a:fld>
            <a:endParaRPr lang="it-IT" dirty="0">
              <a:solidFill>
                <a:srgbClr val="00005A"/>
              </a:solidFill>
            </a:endParaRPr>
          </a:p>
        </p:txBody>
      </p:sp>
      <p:pic>
        <p:nvPicPr>
          <p:cNvPr id="7"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750"/>
                    </a14:imgEffect>
                  </a14:imgLayer>
                </a14:imgProps>
              </a:ext>
              <a:ext uri="{28A0092B-C50C-407E-A947-70E740481C1C}">
                <a14:useLocalDpi xmlns:a14="http://schemas.microsoft.com/office/drawing/2010/main" val="0"/>
              </a:ext>
            </a:extLst>
          </a:blip>
          <a:srcRect/>
          <a:stretch>
            <a:fillRect/>
          </a:stretch>
        </p:blipFill>
        <p:spPr bwMode="auto">
          <a:xfrm>
            <a:off x="-108520" y="-27384"/>
            <a:ext cx="5804248" cy="593617"/>
          </a:xfrm>
          <a:prstGeom prst="rect">
            <a:avLst/>
          </a:prstGeom>
          <a:noFill/>
          <a:ln>
            <a:noFill/>
          </a:ln>
          <a:effectLst>
            <a:outerShdw blurRad="50800" dist="50800" dir="5400000" algn="ctr" rotWithShape="0">
              <a:srgbClr val="000000">
                <a:alpha val="15000"/>
              </a:srgbClr>
            </a:outerShdw>
            <a:reflection blurRad="38100" stA="14000" endPos="28000" dist="381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olo 1"/>
          <p:cNvSpPr txBox="1">
            <a:spLocks/>
          </p:cNvSpPr>
          <p:nvPr/>
        </p:nvSpPr>
        <p:spPr>
          <a:xfrm>
            <a:off x="323528" y="188640"/>
            <a:ext cx="5372200" cy="3424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000" dirty="0" err="1" smtClean="0"/>
              <a:t>PMTs</a:t>
            </a:r>
            <a:r>
              <a:rPr lang="it-IT" sz="2000" dirty="0" smtClean="0"/>
              <a:t> + </a:t>
            </a:r>
            <a:r>
              <a:rPr lang="it-IT" sz="2000" dirty="0" err="1" smtClean="0"/>
              <a:t>bases</a:t>
            </a:r>
            <a:r>
              <a:rPr lang="it-IT" sz="2000" dirty="0" smtClean="0"/>
              <a:t> TEST – Dark Box</a:t>
            </a:r>
            <a:endParaRPr lang="it-IT" sz="2000" dirty="0">
              <a:solidFill>
                <a:srgbClr val="00005A"/>
              </a:solidFill>
            </a:endParaRPr>
          </a:p>
        </p:txBody>
      </p:sp>
      <p:sp>
        <p:nvSpPr>
          <p:cNvPr id="39" name="CasellaDiTesto 38"/>
          <p:cNvSpPr txBox="1"/>
          <p:nvPr/>
        </p:nvSpPr>
        <p:spPr>
          <a:xfrm>
            <a:off x="2550411" y="531127"/>
            <a:ext cx="4300857" cy="523220"/>
          </a:xfrm>
          <a:prstGeom prst="rect">
            <a:avLst/>
          </a:prstGeom>
          <a:noFill/>
        </p:spPr>
        <p:txBody>
          <a:bodyPr wrap="none" rtlCol="0">
            <a:spAutoFit/>
          </a:bodyPr>
          <a:lstStyle/>
          <a:p>
            <a:pPr lvl="1"/>
            <a:r>
              <a:rPr lang="it-IT" sz="2800" dirty="0" smtClean="0">
                <a:solidFill>
                  <a:srgbClr val="00005A"/>
                </a:solidFill>
              </a:rPr>
              <a:t>Dark Box </a:t>
            </a:r>
            <a:r>
              <a:rPr lang="it-IT" sz="2800" dirty="0" err="1" smtClean="0">
                <a:solidFill>
                  <a:srgbClr val="00005A"/>
                </a:solidFill>
              </a:rPr>
              <a:t>concept</a:t>
            </a:r>
            <a:r>
              <a:rPr lang="it-IT" sz="2800" dirty="0" smtClean="0">
                <a:solidFill>
                  <a:srgbClr val="00005A"/>
                </a:solidFill>
              </a:rPr>
              <a:t> design </a:t>
            </a:r>
          </a:p>
        </p:txBody>
      </p:sp>
      <p:pic>
        <p:nvPicPr>
          <p:cNvPr id="14338" name="Picture 2" descr="B:\Users\Carlos\Desktop\immagini barcellona\darkbox2f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784" y="1063563"/>
            <a:ext cx="6395265" cy="4796449"/>
          </a:xfrm>
          <a:prstGeom prst="rect">
            <a:avLst/>
          </a:prstGeom>
          <a:noFill/>
          <a:extLst>
            <a:ext uri="{909E8E84-426E-40dd-AFC4-6F175D3DCCD1}">
              <a14:hiddenFill xmlns:a14="http://schemas.microsoft.com/office/drawing/2010/main">
                <a:solidFill>
                  <a:srgbClr val="FFFFFF"/>
                </a:solidFill>
              </a14:hiddenFill>
            </a:ext>
          </a:extLst>
        </p:spPr>
      </p:pic>
      <p:cxnSp>
        <p:nvCxnSpPr>
          <p:cNvPr id="3" name="Connettore 2 2"/>
          <p:cNvCxnSpPr/>
          <p:nvPr/>
        </p:nvCxnSpPr>
        <p:spPr>
          <a:xfrm flipV="1">
            <a:off x="4629462" y="3480068"/>
            <a:ext cx="258940" cy="115212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ttore 2 13"/>
          <p:cNvCxnSpPr/>
          <p:nvPr/>
        </p:nvCxnSpPr>
        <p:spPr>
          <a:xfrm>
            <a:off x="4067944" y="2708920"/>
            <a:ext cx="632895" cy="144016"/>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5" name="CasellaDiTesto 14"/>
          <p:cNvSpPr txBox="1"/>
          <p:nvPr/>
        </p:nvSpPr>
        <p:spPr>
          <a:xfrm>
            <a:off x="4067944" y="4725144"/>
            <a:ext cx="1207382" cy="369332"/>
          </a:xfrm>
          <a:prstGeom prst="rect">
            <a:avLst/>
          </a:prstGeom>
          <a:noFill/>
        </p:spPr>
        <p:txBody>
          <a:bodyPr wrap="none" rtlCol="0">
            <a:spAutoFit/>
          </a:bodyPr>
          <a:lstStyle/>
          <a:p>
            <a:r>
              <a:rPr lang="it-IT" dirty="0" smtClean="0">
                <a:solidFill>
                  <a:schemeClr val="bg1"/>
                </a:solidFill>
              </a:rPr>
              <a:t>Guide </a:t>
            </a:r>
            <a:r>
              <a:rPr lang="it-IT" dirty="0" err="1" smtClean="0">
                <a:solidFill>
                  <a:schemeClr val="bg1"/>
                </a:solidFill>
              </a:rPr>
              <a:t>hole</a:t>
            </a:r>
            <a:endParaRPr lang="it-IT" dirty="0">
              <a:solidFill>
                <a:schemeClr val="bg1"/>
              </a:solidFill>
            </a:endParaRPr>
          </a:p>
        </p:txBody>
      </p:sp>
      <p:sp>
        <p:nvSpPr>
          <p:cNvPr id="19" name="CasellaDiTesto 18"/>
          <p:cNvSpPr txBox="1"/>
          <p:nvPr/>
        </p:nvSpPr>
        <p:spPr>
          <a:xfrm>
            <a:off x="2793604" y="2339588"/>
            <a:ext cx="917944" cy="369332"/>
          </a:xfrm>
          <a:prstGeom prst="rect">
            <a:avLst/>
          </a:prstGeom>
          <a:noFill/>
        </p:spPr>
        <p:txBody>
          <a:bodyPr wrap="none" rtlCol="0">
            <a:spAutoFit/>
          </a:bodyPr>
          <a:lstStyle/>
          <a:p>
            <a:r>
              <a:rPr lang="it-IT" dirty="0" err="1" smtClean="0">
                <a:solidFill>
                  <a:schemeClr val="bg1"/>
                </a:solidFill>
              </a:rPr>
              <a:t>Tray</a:t>
            </a:r>
            <a:r>
              <a:rPr lang="it-IT" dirty="0" smtClean="0">
                <a:solidFill>
                  <a:schemeClr val="bg1"/>
                </a:solidFill>
              </a:rPr>
              <a:t> pin</a:t>
            </a:r>
            <a:endParaRPr lang="it-IT" dirty="0">
              <a:solidFill>
                <a:schemeClr val="bg1"/>
              </a:solidFill>
            </a:endParaRPr>
          </a:p>
        </p:txBody>
      </p:sp>
      <p:sp>
        <p:nvSpPr>
          <p:cNvPr id="21" name="CasellaDiTesto 20"/>
          <p:cNvSpPr txBox="1"/>
          <p:nvPr/>
        </p:nvSpPr>
        <p:spPr>
          <a:xfrm>
            <a:off x="128212" y="685015"/>
            <a:ext cx="1752596" cy="369332"/>
          </a:xfrm>
          <a:prstGeom prst="rect">
            <a:avLst/>
          </a:prstGeom>
          <a:noFill/>
        </p:spPr>
        <p:txBody>
          <a:bodyPr wrap="none" rtlCol="0">
            <a:spAutoFit/>
          </a:bodyPr>
          <a:lstStyle/>
          <a:p>
            <a:r>
              <a:rPr lang="it-IT" dirty="0" err="1" smtClean="0"/>
              <a:t>Trays</a:t>
            </a:r>
            <a:r>
              <a:rPr lang="it-IT" dirty="0" smtClean="0"/>
              <a:t> </a:t>
            </a:r>
            <a:r>
              <a:rPr lang="it-IT" dirty="0" err="1" smtClean="0"/>
              <a:t>positioning</a:t>
            </a:r>
            <a:endParaRPr lang="it-IT" dirty="0"/>
          </a:p>
        </p:txBody>
      </p:sp>
      <p:sp>
        <p:nvSpPr>
          <p:cNvPr id="16" name="CasellaDiTesto 15"/>
          <p:cNvSpPr txBox="1"/>
          <p:nvPr/>
        </p:nvSpPr>
        <p:spPr>
          <a:xfrm>
            <a:off x="3074456" y="6596390"/>
            <a:ext cx="3134191" cy="261610"/>
          </a:xfrm>
          <a:prstGeom prst="rect">
            <a:avLst/>
          </a:prstGeom>
          <a:noFill/>
        </p:spPr>
        <p:txBody>
          <a:bodyPr wrap="none" rtlCol="0">
            <a:spAutoFit/>
          </a:bodyPr>
          <a:lstStyle/>
          <a:p>
            <a:r>
              <a:rPr lang="it-IT" sz="1100" dirty="0" smtClean="0"/>
              <a:t>KM3NeT – IT Meeting – Catania 28 Novembre 2014</a:t>
            </a:r>
            <a:endParaRPr lang="it-IT" sz="1100" dirty="0"/>
          </a:p>
        </p:txBody>
      </p:sp>
    </p:spTree>
    <p:extLst>
      <p:ext uri="{BB962C8B-B14F-4D97-AF65-F5344CB8AC3E}">
        <p14:creationId xmlns:p14="http://schemas.microsoft.com/office/powerpoint/2010/main" val="138359453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23256" y="6386943"/>
            <a:ext cx="1669047" cy="430887"/>
          </a:xfrm>
          <a:prstGeom prst="rect">
            <a:avLst/>
          </a:prstGeom>
          <a:noFill/>
        </p:spPr>
        <p:txBody>
          <a:bodyPr wrap="none" rtlCol="0">
            <a:spAutoFit/>
          </a:bodyPr>
          <a:lstStyle/>
          <a:p>
            <a:r>
              <a:rPr lang="it-IT" sz="1100" dirty="0" smtClean="0">
                <a:solidFill>
                  <a:srgbClr val="00005A"/>
                </a:solidFill>
              </a:rPr>
              <a:t>Carlos Maximiliano Mollo</a:t>
            </a:r>
          </a:p>
          <a:p>
            <a:r>
              <a:rPr lang="it-IT" sz="1100" dirty="0" smtClean="0">
                <a:solidFill>
                  <a:srgbClr val="00005A"/>
                </a:solidFill>
              </a:rPr>
              <a:t> INFN (</a:t>
            </a:r>
            <a:r>
              <a:rPr lang="it-IT" sz="1100" dirty="0" err="1" smtClean="0">
                <a:solidFill>
                  <a:srgbClr val="00005A"/>
                </a:solidFill>
              </a:rPr>
              <a:t>Naples</a:t>
            </a:r>
            <a:r>
              <a:rPr lang="it-IT" sz="1100" dirty="0" smtClean="0">
                <a:solidFill>
                  <a:srgbClr val="00005A"/>
                </a:solidFill>
              </a:rPr>
              <a:t>)</a:t>
            </a:r>
            <a:endParaRPr lang="it-IT" sz="1100" dirty="0">
              <a:solidFill>
                <a:srgbClr val="00005A"/>
              </a:solidFill>
            </a:endParaRPr>
          </a:p>
        </p:txBody>
      </p:sp>
      <p:sp>
        <p:nvSpPr>
          <p:cNvPr id="4" name="Segnaposto numero diapositiva 3"/>
          <p:cNvSpPr>
            <a:spLocks noGrp="1"/>
          </p:cNvSpPr>
          <p:nvPr>
            <p:ph type="sldNum" sz="quarter" idx="12"/>
          </p:nvPr>
        </p:nvSpPr>
        <p:spPr/>
        <p:txBody>
          <a:bodyPr/>
          <a:lstStyle/>
          <a:p>
            <a:fld id="{6971E4F9-5312-4BF7-90CF-D0ED6458E402}" type="slidenum">
              <a:rPr lang="it-IT" smtClean="0">
                <a:solidFill>
                  <a:srgbClr val="00005A"/>
                </a:solidFill>
              </a:rPr>
              <a:t>49</a:t>
            </a:fld>
            <a:endParaRPr lang="it-IT" dirty="0">
              <a:solidFill>
                <a:srgbClr val="00005A"/>
              </a:solidFill>
            </a:endParaRPr>
          </a:p>
        </p:txBody>
      </p:sp>
      <p:pic>
        <p:nvPicPr>
          <p:cNvPr id="7"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750"/>
                    </a14:imgEffect>
                  </a14:imgLayer>
                </a14:imgProps>
              </a:ext>
              <a:ext uri="{28A0092B-C50C-407E-A947-70E740481C1C}">
                <a14:useLocalDpi xmlns:a14="http://schemas.microsoft.com/office/drawing/2010/main" val="0"/>
              </a:ext>
            </a:extLst>
          </a:blip>
          <a:srcRect/>
          <a:stretch>
            <a:fillRect/>
          </a:stretch>
        </p:blipFill>
        <p:spPr bwMode="auto">
          <a:xfrm>
            <a:off x="-108520" y="-27384"/>
            <a:ext cx="5804248" cy="593617"/>
          </a:xfrm>
          <a:prstGeom prst="rect">
            <a:avLst/>
          </a:prstGeom>
          <a:noFill/>
          <a:ln>
            <a:noFill/>
          </a:ln>
          <a:effectLst>
            <a:outerShdw blurRad="50800" dist="50800" dir="5400000" algn="ctr" rotWithShape="0">
              <a:srgbClr val="000000">
                <a:alpha val="15000"/>
              </a:srgbClr>
            </a:outerShdw>
            <a:reflection blurRad="38100" stA="14000" endPos="28000" dist="381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olo 1"/>
          <p:cNvSpPr txBox="1">
            <a:spLocks/>
          </p:cNvSpPr>
          <p:nvPr/>
        </p:nvSpPr>
        <p:spPr>
          <a:xfrm>
            <a:off x="323528" y="188640"/>
            <a:ext cx="5372200" cy="3424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000" dirty="0" err="1" smtClean="0"/>
              <a:t>PMTs</a:t>
            </a:r>
            <a:r>
              <a:rPr lang="it-IT" sz="2000" dirty="0" smtClean="0"/>
              <a:t> + </a:t>
            </a:r>
            <a:r>
              <a:rPr lang="it-IT" sz="2000" dirty="0" err="1" smtClean="0"/>
              <a:t>bases</a:t>
            </a:r>
            <a:r>
              <a:rPr lang="it-IT" sz="2000" dirty="0" smtClean="0"/>
              <a:t> TEST – Dark Box</a:t>
            </a:r>
            <a:endParaRPr lang="it-IT" sz="2000" dirty="0">
              <a:solidFill>
                <a:srgbClr val="00005A"/>
              </a:solidFill>
            </a:endParaRPr>
          </a:p>
        </p:txBody>
      </p:sp>
      <p:sp>
        <p:nvSpPr>
          <p:cNvPr id="39" name="CasellaDiTesto 38"/>
          <p:cNvSpPr txBox="1"/>
          <p:nvPr/>
        </p:nvSpPr>
        <p:spPr>
          <a:xfrm>
            <a:off x="2550411" y="531127"/>
            <a:ext cx="4300857" cy="523220"/>
          </a:xfrm>
          <a:prstGeom prst="rect">
            <a:avLst/>
          </a:prstGeom>
          <a:noFill/>
        </p:spPr>
        <p:txBody>
          <a:bodyPr wrap="none" rtlCol="0">
            <a:spAutoFit/>
          </a:bodyPr>
          <a:lstStyle/>
          <a:p>
            <a:pPr lvl="1"/>
            <a:r>
              <a:rPr lang="it-IT" sz="2800" dirty="0" smtClean="0">
                <a:solidFill>
                  <a:srgbClr val="00005A"/>
                </a:solidFill>
              </a:rPr>
              <a:t>Dark Box </a:t>
            </a:r>
            <a:r>
              <a:rPr lang="it-IT" sz="2800" dirty="0" err="1" smtClean="0">
                <a:solidFill>
                  <a:srgbClr val="00005A"/>
                </a:solidFill>
              </a:rPr>
              <a:t>concept</a:t>
            </a:r>
            <a:r>
              <a:rPr lang="it-IT" sz="2800" dirty="0" smtClean="0">
                <a:solidFill>
                  <a:srgbClr val="00005A"/>
                </a:solidFill>
              </a:rPr>
              <a:t> design </a:t>
            </a:r>
          </a:p>
        </p:txBody>
      </p:sp>
      <p:sp>
        <p:nvSpPr>
          <p:cNvPr id="10" name="CasellaDiTesto 9"/>
          <p:cNvSpPr txBox="1"/>
          <p:nvPr/>
        </p:nvSpPr>
        <p:spPr>
          <a:xfrm>
            <a:off x="128212" y="685015"/>
            <a:ext cx="2487989" cy="369332"/>
          </a:xfrm>
          <a:prstGeom prst="rect">
            <a:avLst/>
          </a:prstGeom>
          <a:noFill/>
        </p:spPr>
        <p:txBody>
          <a:bodyPr wrap="none" rtlCol="0">
            <a:spAutoFit/>
          </a:bodyPr>
          <a:lstStyle/>
          <a:p>
            <a:r>
              <a:rPr lang="it-IT" dirty="0" smtClean="0"/>
              <a:t>The Dark Box </a:t>
            </a:r>
            <a:r>
              <a:rPr lang="it-IT" dirty="0" err="1" smtClean="0"/>
              <a:t>Electronics</a:t>
            </a:r>
            <a:endParaRPr lang="it-IT" dirty="0"/>
          </a:p>
        </p:txBody>
      </p:sp>
      <p:pic>
        <p:nvPicPr>
          <p:cNvPr id="21506" name="Picture 2" descr="B:\Users\Carlos\Desktop\immagini barcellona\darkbox2f1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1124744"/>
            <a:ext cx="6042885" cy="4532164"/>
          </a:xfrm>
          <a:prstGeom prst="rect">
            <a:avLst/>
          </a:prstGeom>
          <a:noFill/>
          <a:extLst>
            <a:ext uri="{909E8E84-426E-40dd-AFC4-6F175D3DCCD1}">
              <a14:hiddenFill xmlns:a14="http://schemas.microsoft.com/office/drawing/2010/main">
                <a:solidFill>
                  <a:srgbClr val="FFFFFF"/>
                </a:solidFill>
              </a14:hiddenFill>
            </a:ext>
          </a:extLst>
        </p:spPr>
      </p:pic>
      <p:cxnSp>
        <p:nvCxnSpPr>
          <p:cNvPr id="3" name="Connettore 2 2"/>
          <p:cNvCxnSpPr/>
          <p:nvPr/>
        </p:nvCxnSpPr>
        <p:spPr>
          <a:xfrm flipH="1">
            <a:off x="5364088" y="1988840"/>
            <a:ext cx="1368152" cy="2880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CasellaDiTesto 12"/>
          <p:cNvSpPr txBox="1"/>
          <p:nvPr/>
        </p:nvSpPr>
        <p:spPr>
          <a:xfrm>
            <a:off x="6820361" y="1388675"/>
            <a:ext cx="1981120" cy="1200329"/>
          </a:xfrm>
          <a:prstGeom prst="rect">
            <a:avLst/>
          </a:prstGeom>
          <a:noFill/>
        </p:spPr>
        <p:txBody>
          <a:bodyPr wrap="none" rtlCol="0">
            <a:spAutoFit/>
          </a:bodyPr>
          <a:lstStyle/>
          <a:p>
            <a:r>
              <a:rPr lang="it-IT" dirty="0" smtClean="0"/>
              <a:t>2 DOM </a:t>
            </a:r>
            <a:r>
              <a:rPr lang="it-IT" dirty="0" err="1" smtClean="0"/>
              <a:t>electronics</a:t>
            </a:r>
            <a:r>
              <a:rPr lang="it-IT" dirty="0" smtClean="0"/>
              <a:t>:</a:t>
            </a:r>
          </a:p>
          <a:p>
            <a:r>
              <a:rPr lang="it-IT" dirty="0" smtClean="0"/>
              <a:t>4 Octopus </a:t>
            </a:r>
            <a:r>
              <a:rPr lang="it-IT" dirty="0" err="1" smtClean="0"/>
              <a:t>boards</a:t>
            </a:r>
            <a:endParaRPr lang="it-IT" dirty="0" smtClean="0"/>
          </a:p>
          <a:p>
            <a:r>
              <a:rPr lang="it-IT" dirty="0" smtClean="0"/>
              <a:t>2 </a:t>
            </a:r>
            <a:r>
              <a:rPr lang="it-IT" dirty="0" err="1" smtClean="0"/>
              <a:t>CLBs</a:t>
            </a:r>
            <a:endParaRPr lang="it-IT" dirty="0" smtClean="0"/>
          </a:p>
          <a:p>
            <a:r>
              <a:rPr lang="it-IT" dirty="0"/>
              <a:t>2</a:t>
            </a:r>
            <a:r>
              <a:rPr lang="it-IT" dirty="0" smtClean="0"/>
              <a:t> </a:t>
            </a:r>
            <a:r>
              <a:rPr lang="it-IT" dirty="0" err="1" smtClean="0"/>
              <a:t>Power</a:t>
            </a:r>
            <a:r>
              <a:rPr lang="it-IT" dirty="0" smtClean="0"/>
              <a:t> </a:t>
            </a:r>
            <a:r>
              <a:rPr lang="it-IT" dirty="0" err="1" smtClean="0"/>
              <a:t>Boards</a:t>
            </a:r>
            <a:endParaRPr lang="it-IT" dirty="0"/>
          </a:p>
        </p:txBody>
      </p:sp>
      <p:cxnSp>
        <p:nvCxnSpPr>
          <p:cNvPr id="15" name="Connettore 2 14"/>
          <p:cNvCxnSpPr/>
          <p:nvPr/>
        </p:nvCxnSpPr>
        <p:spPr>
          <a:xfrm flipH="1" flipV="1">
            <a:off x="5148065" y="2996952"/>
            <a:ext cx="1672296" cy="6480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CasellaDiTesto 17"/>
          <p:cNvSpPr txBox="1"/>
          <p:nvPr/>
        </p:nvSpPr>
        <p:spPr>
          <a:xfrm>
            <a:off x="6957853" y="3140968"/>
            <a:ext cx="2158013" cy="1477328"/>
          </a:xfrm>
          <a:prstGeom prst="rect">
            <a:avLst/>
          </a:prstGeom>
          <a:noFill/>
        </p:spPr>
        <p:txBody>
          <a:bodyPr wrap="none" rtlCol="0">
            <a:spAutoFit/>
          </a:bodyPr>
          <a:lstStyle/>
          <a:p>
            <a:r>
              <a:rPr lang="it-IT" dirty="0" smtClean="0"/>
              <a:t>1.5 </a:t>
            </a:r>
            <a:r>
              <a:rPr lang="it-IT" dirty="0" err="1" smtClean="0"/>
              <a:t>meters</a:t>
            </a:r>
            <a:r>
              <a:rPr lang="it-IT" dirty="0" smtClean="0"/>
              <a:t> </a:t>
            </a:r>
            <a:r>
              <a:rPr lang="it-IT" dirty="0" err="1" smtClean="0"/>
              <a:t>extension</a:t>
            </a:r>
            <a:endParaRPr lang="it-IT" dirty="0" smtClean="0"/>
          </a:p>
          <a:p>
            <a:r>
              <a:rPr lang="it-IT" dirty="0" smtClean="0"/>
              <a:t>Cable </a:t>
            </a:r>
            <a:r>
              <a:rPr lang="it-IT" dirty="0" err="1" smtClean="0"/>
              <a:t>Between</a:t>
            </a:r>
            <a:r>
              <a:rPr lang="it-IT" dirty="0" smtClean="0"/>
              <a:t> </a:t>
            </a:r>
          </a:p>
          <a:p>
            <a:r>
              <a:rPr lang="it-IT" dirty="0" smtClean="0"/>
              <a:t>Octopus </a:t>
            </a:r>
            <a:r>
              <a:rPr lang="it-IT" dirty="0" err="1" smtClean="0"/>
              <a:t>Boards</a:t>
            </a:r>
            <a:r>
              <a:rPr lang="it-IT" dirty="0" smtClean="0"/>
              <a:t> </a:t>
            </a:r>
          </a:p>
          <a:p>
            <a:r>
              <a:rPr lang="it-IT" dirty="0" smtClean="0"/>
              <a:t>and PMT </a:t>
            </a:r>
            <a:r>
              <a:rPr lang="it-IT" dirty="0" err="1" smtClean="0"/>
              <a:t>bases</a:t>
            </a:r>
            <a:endParaRPr lang="it-IT" dirty="0" smtClean="0"/>
          </a:p>
          <a:p>
            <a:r>
              <a:rPr lang="it-IT" dirty="0" smtClean="0"/>
              <a:t>(Marco </a:t>
            </a:r>
            <a:r>
              <a:rPr lang="it-IT" dirty="0" err="1" smtClean="0"/>
              <a:t>Circella</a:t>
            </a:r>
            <a:r>
              <a:rPr lang="it-IT" dirty="0" smtClean="0"/>
              <a:t>)</a:t>
            </a:r>
            <a:endParaRPr lang="it-IT" dirty="0"/>
          </a:p>
        </p:txBody>
      </p:sp>
      <p:sp>
        <p:nvSpPr>
          <p:cNvPr id="14" name="CasellaDiTesto 13"/>
          <p:cNvSpPr txBox="1"/>
          <p:nvPr/>
        </p:nvSpPr>
        <p:spPr>
          <a:xfrm>
            <a:off x="3074456" y="6596390"/>
            <a:ext cx="3134191" cy="261610"/>
          </a:xfrm>
          <a:prstGeom prst="rect">
            <a:avLst/>
          </a:prstGeom>
          <a:noFill/>
        </p:spPr>
        <p:txBody>
          <a:bodyPr wrap="none" rtlCol="0">
            <a:spAutoFit/>
          </a:bodyPr>
          <a:lstStyle/>
          <a:p>
            <a:r>
              <a:rPr lang="it-IT" sz="1100" dirty="0" smtClean="0"/>
              <a:t>KM3NeT – IT Meeting – Catania 28 Novembre 2014</a:t>
            </a:r>
            <a:endParaRPr lang="it-IT" sz="1100" dirty="0"/>
          </a:p>
        </p:txBody>
      </p:sp>
    </p:spTree>
    <p:extLst>
      <p:ext uri="{BB962C8B-B14F-4D97-AF65-F5344CB8AC3E}">
        <p14:creationId xmlns:p14="http://schemas.microsoft.com/office/powerpoint/2010/main" val="403708706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23256" y="6386943"/>
            <a:ext cx="1669047" cy="430887"/>
          </a:xfrm>
          <a:prstGeom prst="rect">
            <a:avLst/>
          </a:prstGeom>
          <a:noFill/>
        </p:spPr>
        <p:txBody>
          <a:bodyPr wrap="none" rtlCol="0">
            <a:spAutoFit/>
          </a:bodyPr>
          <a:lstStyle/>
          <a:p>
            <a:r>
              <a:rPr lang="it-IT" sz="1100" dirty="0" smtClean="0">
                <a:solidFill>
                  <a:srgbClr val="00005A"/>
                </a:solidFill>
              </a:rPr>
              <a:t>Carlos Maximiliano Mollo</a:t>
            </a:r>
          </a:p>
          <a:p>
            <a:r>
              <a:rPr lang="it-IT" sz="1100" dirty="0" smtClean="0">
                <a:solidFill>
                  <a:srgbClr val="00005A"/>
                </a:solidFill>
              </a:rPr>
              <a:t> INFN (</a:t>
            </a:r>
            <a:r>
              <a:rPr lang="it-IT" sz="1100" dirty="0" err="1" smtClean="0">
                <a:solidFill>
                  <a:srgbClr val="00005A"/>
                </a:solidFill>
              </a:rPr>
              <a:t>Naples</a:t>
            </a:r>
            <a:r>
              <a:rPr lang="it-IT" sz="1100" dirty="0" smtClean="0">
                <a:solidFill>
                  <a:srgbClr val="00005A"/>
                </a:solidFill>
              </a:rPr>
              <a:t>)</a:t>
            </a:r>
            <a:endParaRPr lang="it-IT" sz="1100" dirty="0">
              <a:solidFill>
                <a:srgbClr val="00005A"/>
              </a:solidFill>
            </a:endParaRPr>
          </a:p>
        </p:txBody>
      </p:sp>
      <p:sp>
        <p:nvSpPr>
          <p:cNvPr id="4" name="Segnaposto numero diapositiva 3"/>
          <p:cNvSpPr>
            <a:spLocks noGrp="1"/>
          </p:cNvSpPr>
          <p:nvPr>
            <p:ph type="sldNum" sz="quarter" idx="12"/>
          </p:nvPr>
        </p:nvSpPr>
        <p:spPr/>
        <p:txBody>
          <a:bodyPr/>
          <a:lstStyle/>
          <a:p>
            <a:fld id="{6971E4F9-5312-4BF7-90CF-D0ED6458E402}" type="slidenum">
              <a:rPr lang="it-IT" smtClean="0">
                <a:solidFill>
                  <a:srgbClr val="00005A"/>
                </a:solidFill>
              </a:rPr>
              <a:t>5</a:t>
            </a:fld>
            <a:endParaRPr lang="it-IT" dirty="0">
              <a:solidFill>
                <a:srgbClr val="00005A"/>
              </a:solidFill>
            </a:endParaRPr>
          </a:p>
        </p:txBody>
      </p:sp>
      <p:sp>
        <p:nvSpPr>
          <p:cNvPr id="27" name="Titolo 9"/>
          <p:cNvSpPr>
            <a:spLocks noGrp="1"/>
          </p:cNvSpPr>
          <p:nvPr>
            <p:ph type="title"/>
          </p:nvPr>
        </p:nvSpPr>
        <p:spPr>
          <a:xfrm>
            <a:off x="451255" y="44624"/>
            <a:ext cx="8229600" cy="1143000"/>
          </a:xfrm>
        </p:spPr>
        <p:txBody>
          <a:bodyPr>
            <a:normAutofit/>
          </a:bodyPr>
          <a:lstStyle/>
          <a:p>
            <a:r>
              <a:rPr lang="it-IT" sz="3200" dirty="0" smtClean="0">
                <a:solidFill>
                  <a:srgbClr val="FF0000"/>
                </a:solidFill>
              </a:rPr>
              <a:t>Dark </a:t>
            </a:r>
            <a:r>
              <a:rPr lang="it-IT" sz="3200" dirty="0" err="1" smtClean="0">
                <a:solidFill>
                  <a:srgbClr val="FF0000"/>
                </a:solidFill>
              </a:rPr>
              <a:t>Counts</a:t>
            </a:r>
            <a:endParaRPr lang="it-IT" sz="3200" dirty="0">
              <a:solidFill>
                <a:srgbClr val="FF0000"/>
              </a:solidFill>
            </a:endParaRPr>
          </a:p>
        </p:txBody>
      </p:sp>
      <p:sp>
        <p:nvSpPr>
          <p:cNvPr id="2" name="CasellaDiTesto 1"/>
          <p:cNvSpPr txBox="1"/>
          <p:nvPr/>
        </p:nvSpPr>
        <p:spPr>
          <a:xfrm>
            <a:off x="251520" y="836712"/>
            <a:ext cx="1693092" cy="646331"/>
          </a:xfrm>
          <a:prstGeom prst="rect">
            <a:avLst/>
          </a:prstGeom>
          <a:noFill/>
        </p:spPr>
        <p:txBody>
          <a:bodyPr wrap="none" rtlCol="0">
            <a:spAutoFit/>
          </a:bodyPr>
          <a:lstStyle/>
          <a:p>
            <a:r>
              <a:rPr lang="it-IT" sz="3600" dirty="0" smtClean="0"/>
              <a:t>ZB7845 </a:t>
            </a:r>
            <a:endParaRPr lang="it-IT" sz="3600" dirty="0"/>
          </a:p>
        </p:txBody>
      </p:sp>
      <p:graphicFrame>
        <p:nvGraphicFramePr>
          <p:cNvPr id="9" name="Grafico 8"/>
          <p:cNvGraphicFramePr>
            <a:graphicFrameLocks/>
          </p:cNvGraphicFramePr>
          <p:nvPr>
            <p:extLst>
              <p:ext uri="{D42A27DB-BD31-4B8C-83A1-F6EECF244321}">
                <p14:modId xmlns:p14="http://schemas.microsoft.com/office/powerpoint/2010/main" val="4038710438"/>
              </p:ext>
            </p:extLst>
          </p:nvPr>
        </p:nvGraphicFramePr>
        <p:xfrm>
          <a:off x="755576" y="1159877"/>
          <a:ext cx="7704856" cy="4950034"/>
        </p:xfrm>
        <a:graphic>
          <a:graphicData uri="http://schemas.openxmlformats.org/drawingml/2006/chart">
            <c:chart xmlns:c="http://schemas.openxmlformats.org/drawingml/2006/chart" xmlns:r="http://schemas.openxmlformats.org/officeDocument/2006/relationships" r:id="rId2"/>
          </a:graphicData>
        </a:graphic>
      </p:graphicFrame>
      <p:sp>
        <p:nvSpPr>
          <p:cNvPr id="8" name="CasellaDiTesto 7"/>
          <p:cNvSpPr txBox="1"/>
          <p:nvPr/>
        </p:nvSpPr>
        <p:spPr>
          <a:xfrm>
            <a:off x="3074456" y="6596390"/>
            <a:ext cx="3134191" cy="261610"/>
          </a:xfrm>
          <a:prstGeom prst="rect">
            <a:avLst/>
          </a:prstGeom>
          <a:noFill/>
        </p:spPr>
        <p:txBody>
          <a:bodyPr wrap="none" rtlCol="0">
            <a:spAutoFit/>
          </a:bodyPr>
          <a:lstStyle/>
          <a:p>
            <a:r>
              <a:rPr lang="it-IT" sz="1100" dirty="0" smtClean="0"/>
              <a:t>KM3NeT – IT Meeting – Catania 28 Novembre 2014</a:t>
            </a:r>
            <a:endParaRPr lang="it-IT" sz="1100" dirty="0"/>
          </a:p>
        </p:txBody>
      </p:sp>
    </p:spTree>
    <p:extLst>
      <p:ext uri="{BB962C8B-B14F-4D97-AF65-F5344CB8AC3E}">
        <p14:creationId xmlns:p14="http://schemas.microsoft.com/office/powerpoint/2010/main" val="197468240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4124BC67-5830-4198-8630-15B6EA1C37DE}" type="slidenum">
              <a:rPr lang="it-IT" smtClean="0">
                <a:solidFill>
                  <a:schemeClr val="tx1"/>
                </a:solidFill>
              </a:rPr>
              <a:t>50</a:t>
            </a:fld>
            <a:endParaRPr lang="it-IT" dirty="0">
              <a:solidFill>
                <a:schemeClr val="tx1"/>
              </a:solidFill>
            </a:endParaRPr>
          </a:p>
        </p:txBody>
      </p:sp>
      <p:sp>
        <p:nvSpPr>
          <p:cNvPr id="33" name="CasellaDiTesto 32"/>
          <p:cNvSpPr txBox="1"/>
          <p:nvPr/>
        </p:nvSpPr>
        <p:spPr>
          <a:xfrm>
            <a:off x="3121303" y="116632"/>
            <a:ext cx="3556933" cy="954107"/>
          </a:xfrm>
          <a:prstGeom prst="rect">
            <a:avLst/>
          </a:prstGeom>
          <a:noFill/>
        </p:spPr>
        <p:txBody>
          <a:bodyPr wrap="none" rtlCol="0">
            <a:spAutoFit/>
          </a:bodyPr>
          <a:lstStyle/>
          <a:p>
            <a:r>
              <a:rPr lang="it-IT" sz="2800" dirty="0" smtClean="0">
                <a:solidFill>
                  <a:srgbClr val="000090"/>
                </a:solidFill>
              </a:rPr>
              <a:t>lavorazione del vassoio</a:t>
            </a:r>
          </a:p>
          <a:p>
            <a:endParaRPr lang="it-IT" sz="2800" dirty="0" smtClean="0">
              <a:solidFill>
                <a:srgbClr val="000090"/>
              </a:solidFill>
            </a:endParaRPr>
          </a:p>
        </p:txBody>
      </p:sp>
      <p:pic>
        <p:nvPicPr>
          <p:cNvPr id="5122" name="Picture 2" descr="B:\Users\Carlos\Desktop\IMG_022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flipV="1">
            <a:off x="-297105" y="2256511"/>
            <a:ext cx="3869559" cy="2902169"/>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B:\Users\Carlos\Desktop\IMG_022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2653476" y="2251184"/>
            <a:ext cx="3826913" cy="287018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B:\Users\Carlos\Desktop\IMG_022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5590322" y="2230108"/>
            <a:ext cx="3883114" cy="2912336"/>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186590" y="5769768"/>
            <a:ext cx="5570756" cy="646331"/>
          </a:xfrm>
          <a:prstGeom prst="rect">
            <a:avLst/>
          </a:prstGeom>
          <a:noFill/>
        </p:spPr>
        <p:txBody>
          <a:bodyPr wrap="none" rtlCol="0">
            <a:spAutoFit/>
          </a:bodyPr>
          <a:lstStyle/>
          <a:p>
            <a:r>
              <a:rPr lang="it-IT" dirty="0" smtClean="0"/>
              <a:t>Disegni tecnici esecutivi di Michele Costa</a:t>
            </a:r>
          </a:p>
          <a:p>
            <a:r>
              <a:rPr lang="it-IT" dirty="0" smtClean="0"/>
              <a:t>Lavorazione Meccanica: INFN Napoli – INFN Catania - LNS</a:t>
            </a:r>
            <a:endParaRPr lang="it-IT" dirty="0"/>
          </a:p>
        </p:txBody>
      </p:sp>
      <p:sp>
        <p:nvSpPr>
          <p:cNvPr id="10" name="CasellaDiTesto 9"/>
          <p:cNvSpPr txBox="1"/>
          <p:nvPr/>
        </p:nvSpPr>
        <p:spPr>
          <a:xfrm>
            <a:off x="3074456" y="6596390"/>
            <a:ext cx="3134191" cy="261610"/>
          </a:xfrm>
          <a:prstGeom prst="rect">
            <a:avLst/>
          </a:prstGeom>
          <a:noFill/>
        </p:spPr>
        <p:txBody>
          <a:bodyPr wrap="none" rtlCol="0">
            <a:spAutoFit/>
          </a:bodyPr>
          <a:lstStyle/>
          <a:p>
            <a:r>
              <a:rPr lang="it-IT" sz="1100" dirty="0" smtClean="0"/>
              <a:t>KM3NeT – IT Meeting – Catania 28 Novembre 2014</a:t>
            </a:r>
            <a:endParaRPr lang="it-IT" sz="1100" dirty="0"/>
          </a:p>
        </p:txBody>
      </p:sp>
      <p:sp>
        <p:nvSpPr>
          <p:cNvPr id="11" name="CasellaDiTesto 10"/>
          <p:cNvSpPr txBox="1"/>
          <p:nvPr/>
        </p:nvSpPr>
        <p:spPr>
          <a:xfrm>
            <a:off x="23256" y="6386943"/>
            <a:ext cx="1669047" cy="430887"/>
          </a:xfrm>
          <a:prstGeom prst="rect">
            <a:avLst/>
          </a:prstGeom>
          <a:noFill/>
        </p:spPr>
        <p:txBody>
          <a:bodyPr wrap="none" rtlCol="0">
            <a:spAutoFit/>
          </a:bodyPr>
          <a:lstStyle/>
          <a:p>
            <a:r>
              <a:rPr lang="it-IT" sz="1100" dirty="0" smtClean="0">
                <a:solidFill>
                  <a:srgbClr val="00005A"/>
                </a:solidFill>
              </a:rPr>
              <a:t>Carlos Maximiliano Mollo</a:t>
            </a:r>
          </a:p>
          <a:p>
            <a:r>
              <a:rPr lang="it-IT" sz="1100" dirty="0" smtClean="0">
                <a:solidFill>
                  <a:srgbClr val="00005A"/>
                </a:solidFill>
              </a:rPr>
              <a:t> INFN (</a:t>
            </a:r>
            <a:r>
              <a:rPr lang="it-IT" sz="1100" dirty="0" err="1" smtClean="0">
                <a:solidFill>
                  <a:srgbClr val="00005A"/>
                </a:solidFill>
              </a:rPr>
              <a:t>Naples</a:t>
            </a:r>
            <a:r>
              <a:rPr lang="it-IT" sz="1100" dirty="0" smtClean="0">
                <a:solidFill>
                  <a:srgbClr val="00005A"/>
                </a:solidFill>
              </a:rPr>
              <a:t>)</a:t>
            </a:r>
            <a:endParaRPr lang="it-IT" sz="1100" dirty="0">
              <a:solidFill>
                <a:srgbClr val="00005A"/>
              </a:solidFill>
            </a:endParaRPr>
          </a:p>
        </p:txBody>
      </p:sp>
    </p:spTree>
    <p:extLst>
      <p:ext uri="{BB962C8B-B14F-4D97-AF65-F5344CB8AC3E}">
        <p14:creationId xmlns:p14="http://schemas.microsoft.com/office/powerpoint/2010/main" val="4237441194"/>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4124BC67-5830-4198-8630-15B6EA1C37DE}" type="slidenum">
              <a:rPr lang="it-IT" smtClean="0">
                <a:solidFill>
                  <a:schemeClr val="tx1"/>
                </a:solidFill>
              </a:rPr>
              <a:t>51</a:t>
            </a:fld>
            <a:endParaRPr lang="it-IT" dirty="0">
              <a:solidFill>
                <a:schemeClr val="tx1"/>
              </a:solidFill>
            </a:endParaRPr>
          </a:p>
        </p:txBody>
      </p:sp>
      <p:sp>
        <p:nvSpPr>
          <p:cNvPr id="5" name="CasellaDiTesto 4"/>
          <p:cNvSpPr txBox="1"/>
          <p:nvPr/>
        </p:nvSpPr>
        <p:spPr>
          <a:xfrm>
            <a:off x="1885457" y="116632"/>
            <a:ext cx="5228865" cy="954107"/>
          </a:xfrm>
          <a:prstGeom prst="rect">
            <a:avLst/>
          </a:prstGeom>
          <a:noFill/>
        </p:spPr>
        <p:txBody>
          <a:bodyPr wrap="none" rtlCol="0">
            <a:spAutoFit/>
          </a:bodyPr>
          <a:lstStyle/>
          <a:p>
            <a:r>
              <a:rPr lang="it-IT" sz="2800" dirty="0" smtClean="0">
                <a:solidFill>
                  <a:srgbClr val="000090"/>
                </a:solidFill>
              </a:rPr>
              <a:t>Lavorazione della struttura interna</a:t>
            </a:r>
          </a:p>
          <a:p>
            <a:endParaRPr lang="it-IT" sz="2800" dirty="0" smtClean="0">
              <a:solidFill>
                <a:srgbClr val="000090"/>
              </a:solidFill>
            </a:endParaRPr>
          </a:p>
        </p:txBody>
      </p:sp>
      <p:pic>
        <p:nvPicPr>
          <p:cNvPr id="6146" name="Picture 2" descr="B:\Users\Carlos\Desktop\IMG_02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014" y="1644039"/>
            <a:ext cx="5414400" cy="40608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B:\Users\Carlos\Desktop\IMG_022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01814" y="1644039"/>
            <a:ext cx="3011779" cy="2258834"/>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p:cNvSpPr txBox="1"/>
          <p:nvPr/>
        </p:nvSpPr>
        <p:spPr>
          <a:xfrm>
            <a:off x="3074456" y="6596390"/>
            <a:ext cx="3134191" cy="261610"/>
          </a:xfrm>
          <a:prstGeom prst="rect">
            <a:avLst/>
          </a:prstGeom>
          <a:noFill/>
        </p:spPr>
        <p:txBody>
          <a:bodyPr wrap="none" rtlCol="0">
            <a:spAutoFit/>
          </a:bodyPr>
          <a:lstStyle/>
          <a:p>
            <a:r>
              <a:rPr lang="it-IT" sz="1100" dirty="0" smtClean="0"/>
              <a:t>KM3NeT – IT Meeting – Catania 28 Novembre 2014</a:t>
            </a:r>
            <a:endParaRPr lang="it-IT" sz="1100" dirty="0"/>
          </a:p>
        </p:txBody>
      </p:sp>
      <p:sp>
        <p:nvSpPr>
          <p:cNvPr id="9" name="CasellaDiTesto 8"/>
          <p:cNvSpPr txBox="1"/>
          <p:nvPr/>
        </p:nvSpPr>
        <p:spPr>
          <a:xfrm>
            <a:off x="23256" y="6386943"/>
            <a:ext cx="1669047" cy="430887"/>
          </a:xfrm>
          <a:prstGeom prst="rect">
            <a:avLst/>
          </a:prstGeom>
          <a:noFill/>
        </p:spPr>
        <p:txBody>
          <a:bodyPr wrap="none" rtlCol="0">
            <a:spAutoFit/>
          </a:bodyPr>
          <a:lstStyle/>
          <a:p>
            <a:r>
              <a:rPr lang="it-IT" sz="1100" dirty="0" smtClean="0">
                <a:solidFill>
                  <a:srgbClr val="00005A"/>
                </a:solidFill>
              </a:rPr>
              <a:t>Carlos Maximiliano Mollo</a:t>
            </a:r>
          </a:p>
          <a:p>
            <a:r>
              <a:rPr lang="it-IT" sz="1100" dirty="0" smtClean="0">
                <a:solidFill>
                  <a:srgbClr val="00005A"/>
                </a:solidFill>
              </a:rPr>
              <a:t> INFN (</a:t>
            </a:r>
            <a:r>
              <a:rPr lang="it-IT" sz="1100" dirty="0" err="1" smtClean="0">
                <a:solidFill>
                  <a:srgbClr val="00005A"/>
                </a:solidFill>
              </a:rPr>
              <a:t>Naples</a:t>
            </a:r>
            <a:r>
              <a:rPr lang="it-IT" sz="1100" dirty="0" smtClean="0">
                <a:solidFill>
                  <a:srgbClr val="00005A"/>
                </a:solidFill>
              </a:rPr>
              <a:t>)</a:t>
            </a:r>
            <a:endParaRPr lang="it-IT" sz="1100" dirty="0">
              <a:solidFill>
                <a:srgbClr val="00005A"/>
              </a:solidFill>
            </a:endParaRPr>
          </a:p>
        </p:txBody>
      </p:sp>
    </p:spTree>
    <p:extLst>
      <p:ext uri="{BB962C8B-B14F-4D97-AF65-F5344CB8AC3E}">
        <p14:creationId xmlns:p14="http://schemas.microsoft.com/office/powerpoint/2010/main" val="3413001263"/>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4124BC67-5830-4198-8630-15B6EA1C37DE}" type="slidenum">
              <a:rPr lang="it-IT" smtClean="0">
                <a:solidFill>
                  <a:schemeClr val="tx1"/>
                </a:solidFill>
              </a:rPr>
              <a:t>52</a:t>
            </a:fld>
            <a:endParaRPr lang="it-IT" dirty="0">
              <a:solidFill>
                <a:schemeClr val="tx1"/>
              </a:solidFill>
            </a:endParaRPr>
          </a:p>
        </p:txBody>
      </p:sp>
      <p:sp>
        <p:nvSpPr>
          <p:cNvPr id="5" name="CasellaDiTesto 4"/>
          <p:cNvSpPr txBox="1"/>
          <p:nvPr/>
        </p:nvSpPr>
        <p:spPr>
          <a:xfrm>
            <a:off x="3840410" y="-75504"/>
            <a:ext cx="1480694" cy="954107"/>
          </a:xfrm>
          <a:prstGeom prst="rect">
            <a:avLst/>
          </a:prstGeom>
          <a:noFill/>
        </p:spPr>
        <p:txBody>
          <a:bodyPr wrap="none" rtlCol="0">
            <a:spAutoFit/>
          </a:bodyPr>
          <a:lstStyle/>
          <a:p>
            <a:r>
              <a:rPr lang="it-IT" sz="2800" dirty="0" smtClean="0">
                <a:solidFill>
                  <a:srgbClr val="000090"/>
                </a:solidFill>
              </a:rPr>
              <a:t>Dark box </a:t>
            </a:r>
          </a:p>
          <a:p>
            <a:endParaRPr lang="it-IT" sz="2800" dirty="0" smtClean="0">
              <a:solidFill>
                <a:srgbClr val="000090"/>
              </a:solidFill>
            </a:endParaRPr>
          </a:p>
        </p:txBody>
      </p:sp>
      <p:pic>
        <p:nvPicPr>
          <p:cNvPr id="3" name="Immagine 2" descr="IMG_028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471" y="445632"/>
            <a:ext cx="3840410" cy="2880308"/>
          </a:xfrm>
          <a:prstGeom prst="rect">
            <a:avLst/>
          </a:prstGeom>
        </p:spPr>
      </p:pic>
      <p:pic>
        <p:nvPicPr>
          <p:cNvPr id="6" name="Immagine 5" descr="IMG_028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1632" y="463332"/>
            <a:ext cx="3839094" cy="2879320"/>
          </a:xfrm>
          <a:prstGeom prst="rect">
            <a:avLst/>
          </a:prstGeom>
        </p:spPr>
      </p:pic>
      <p:pic>
        <p:nvPicPr>
          <p:cNvPr id="7" name="Immagine 6" descr="IMG_0303.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2027" y="3392788"/>
            <a:ext cx="4231554" cy="3173666"/>
          </a:xfrm>
          <a:prstGeom prst="rect">
            <a:avLst/>
          </a:prstGeom>
        </p:spPr>
      </p:pic>
      <p:sp>
        <p:nvSpPr>
          <p:cNvPr id="10" name="CasellaDiTesto 9"/>
          <p:cNvSpPr txBox="1"/>
          <p:nvPr/>
        </p:nvSpPr>
        <p:spPr>
          <a:xfrm>
            <a:off x="3074456" y="6596390"/>
            <a:ext cx="3134191" cy="261610"/>
          </a:xfrm>
          <a:prstGeom prst="rect">
            <a:avLst/>
          </a:prstGeom>
          <a:noFill/>
        </p:spPr>
        <p:txBody>
          <a:bodyPr wrap="none" rtlCol="0">
            <a:spAutoFit/>
          </a:bodyPr>
          <a:lstStyle/>
          <a:p>
            <a:r>
              <a:rPr lang="it-IT" sz="1100" dirty="0" smtClean="0"/>
              <a:t>KM3NeT – IT Meeting – Catania 28 Novembre 2014</a:t>
            </a:r>
            <a:endParaRPr lang="it-IT" sz="1100" dirty="0"/>
          </a:p>
        </p:txBody>
      </p:sp>
      <p:sp>
        <p:nvSpPr>
          <p:cNvPr id="11" name="CasellaDiTesto 10"/>
          <p:cNvSpPr txBox="1"/>
          <p:nvPr/>
        </p:nvSpPr>
        <p:spPr>
          <a:xfrm>
            <a:off x="23256" y="6386943"/>
            <a:ext cx="1669047" cy="430887"/>
          </a:xfrm>
          <a:prstGeom prst="rect">
            <a:avLst/>
          </a:prstGeom>
          <a:noFill/>
        </p:spPr>
        <p:txBody>
          <a:bodyPr wrap="none" rtlCol="0">
            <a:spAutoFit/>
          </a:bodyPr>
          <a:lstStyle/>
          <a:p>
            <a:r>
              <a:rPr lang="it-IT" sz="1100" dirty="0" smtClean="0">
                <a:solidFill>
                  <a:srgbClr val="00005A"/>
                </a:solidFill>
              </a:rPr>
              <a:t>Carlos Maximiliano Mollo</a:t>
            </a:r>
          </a:p>
          <a:p>
            <a:r>
              <a:rPr lang="it-IT" sz="1100" dirty="0" smtClean="0">
                <a:solidFill>
                  <a:srgbClr val="00005A"/>
                </a:solidFill>
              </a:rPr>
              <a:t> INFN (</a:t>
            </a:r>
            <a:r>
              <a:rPr lang="it-IT" sz="1100" dirty="0" err="1" smtClean="0">
                <a:solidFill>
                  <a:srgbClr val="00005A"/>
                </a:solidFill>
              </a:rPr>
              <a:t>Naples</a:t>
            </a:r>
            <a:r>
              <a:rPr lang="it-IT" sz="1100" dirty="0" smtClean="0">
                <a:solidFill>
                  <a:srgbClr val="00005A"/>
                </a:solidFill>
              </a:rPr>
              <a:t>)</a:t>
            </a:r>
            <a:endParaRPr lang="it-IT" sz="1100" dirty="0">
              <a:solidFill>
                <a:srgbClr val="00005A"/>
              </a:solidFill>
            </a:endParaRPr>
          </a:p>
        </p:txBody>
      </p:sp>
    </p:spTree>
    <p:extLst>
      <p:ext uri="{BB962C8B-B14F-4D97-AF65-F5344CB8AC3E}">
        <p14:creationId xmlns:p14="http://schemas.microsoft.com/office/powerpoint/2010/main" val="288574441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4124BC67-5830-4198-8630-15B6EA1C37DE}" type="slidenum">
              <a:rPr lang="it-IT" smtClean="0">
                <a:solidFill>
                  <a:schemeClr val="tx1"/>
                </a:solidFill>
              </a:rPr>
              <a:t>53</a:t>
            </a:fld>
            <a:endParaRPr lang="it-IT" dirty="0">
              <a:solidFill>
                <a:schemeClr val="tx1"/>
              </a:solidFill>
            </a:endParaRPr>
          </a:p>
        </p:txBody>
      </p:sp>
      <p:sp>
        <p:nvSpPr>
          <p:cNvPr id="5" name="CasellaDiTesto 4"/>
          <p:cNvSpPr txBox="1"/>
          <p:nvPr/>
        </p:nvSpPr>
        <p:spPr>
          <a:xfrm>
            <a:off x="1885457" y="116632"/>
            <a:ext cx="5228865" cy="954107"/>
          </a:xfrm>
          <a:prstGeom prst="rect">
            <a:avLst/>
          </a:prstGeom>
          <a:noFill/>
        </p:spPr>
        <p:txBody>
          <a:bodyPr wrap="none" rtlCol="0">
            <a:spAutoFit/>
          </a:bodyPr>
          <a:lstStyle/>
          <a:p>
            <a:r>
              <a:rPr lang="it-IT" sz="2800" dirty="0" smtClean="0">
                <a:solidFill>
                  <a:srgbClr val="000090"/>
                </a:solidFill>
              </a:rPr>
              <a:t>Lavorazione della struttura interna</a:t>
            </a:r>
          </a:p>
          <a:p>
            <a:endParaRPr lang="it-IT" sz="2800" dirty="0" smtClean="0">
              <a:solidFill>
                <a:srgbClr val="000090"/>
              </a:solidFill>
            </a:endParaRPr>
          </a:p>
        </p:txBody>
      </p:sp>
      <p:pic>
        <p:nvPicPr>
          <p:cNvPr id="3" name="Immagine 2" descr="IMG_04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9968" y="974473"/>
            <a:ext cx="4620741" cy="3465556"/>
          </a:xfrm>
          <a:prstGeom prst="rect">
            <a:avLst/>
          </a:prstGeom>
        </p:spPr>
      </p:pic>
      <p:pic>
        <p:nvPicPr>
          <p:cNvPr id="6" name="Immagine 5" descr="IMG_042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74473"/>
            <a:ext cx="4620741" cy="3465556"/>
          </a:xfrm>
          <a:prstGeom prst="rect">
            <a:avLst/>
          </a:prstGeom>
        </p:spPr>
      </p:pic>
      <p:sp>
        <p:nvSpPr>
          <p:cNvPr id="7" name="CasellaDiTesto 6"/>
          <p:cNvSpPr txBox="1"/>
          <p:nvPr/>
        </p:nvSpPr>
        <p:spPr>
          <a:xfrm>
            <a:off x="277700" y="4879771"/>
            <a:ext cx="8964300" cy="1200329"/>
          </a:xfrm>
          <a:prstGeom prst="rect">
            <a:avLst/>
          </a:prstGeom>
          <a:noFill/>
        </p:spPr>
        <p:txBody>
          <a:bodyPr wrap="none" rtlCol="0">
            <a:spAutoFit/>
          </a:bodyPr>
          <a:lstStyle/>
          <a:p>
            <a:r>
              <a:rPr lang="it-IT" dirty="0" smtClean="0"/>
              <a:t>4 vassoi: durante il test è possibile inserire nei vassoi i PMT che verranno testati alla fine del </a:t>
            </a:r>
          </a:p>
          <a:p>
            <a:r>
              <a:rPr lang="it-IT" dirty="0" smtClean="0"/>
              <a:t>Test. </a:t>
            </a:r>
          </a:p>
          <a:p>
            <a:r>
              <a:rPr lang="it-IT" dirty="0" smtClean="0"/>
              <a:t>In questo modo prevediamo almeno 2 test al giorno per un totale di 124 PMT testati al giorno</a:t>
            </a:r>
          </a:p>
          <a:p>
            <a:r>
              <a:rPr lang="it-IT" dirty="0" smtClean="0"/>
              <a:t>60 giorni necessari per testare i 7500 PMT  </a:t>
            </a:r>
            <a:endParaRPr lang="it-IT" dirty="0"/>
          </a:p>
        </p:txBody>
      </p:sp>
      <p:sp>
        <p:nvSpPr>
          <p:cNvPr id="10" name="CasellaDiTesto 9"/>
          <p:cNvSpPr txBox="1"/>
          <p:nvPr/>
        </p:nvSpPr>
        <p:spPr>
          <a:xfrm>
            <a:off x="3074456" y="6596390"/>
            <a:ext cx="3134191" cy="261610"/>
          </a:xfrm>
          <a:prstGeom prst="rect">
            <a:avLst/>
          </a:prstGeom>
          <a:noFill/>
        </p:spPr>
        <p:txBody>
          <a:bodyPr wrap="none" rtlCol="0">
            <a:spAutoFit/>
          </a:bodyPr>
          <a:lstStyle/>
          <a:p>
            <a:r>
              <a:rPr lang="it-IT" sz="1100" dirty="0" smtClean="0"/>
              <a:t>KM3NeT – IT Meeting – Catania 28 Novembre 2014</a:t>
            </a:r>
            <a:endParaRPr lang="it-IT" sz="1100" dirty="0"/>
          </a:p>
        </p:txBody>
      </p:sp>
      <p:sp>
        <p:nvSpPr>
          <p:cNvPr id="11" name="CasellaDiTesto 10"/>
          <p:cNvSpPr txBox="1"/>
          <p:nvPr/>
        </p:nvSpPr>
        <p:spPr>
          <a:xfrm>
            <a:off x="23256" y="6386943"/>
            <a:ext cx="1669047" cy="430887"/>
          </a:xfrm>
          <a:prstGeom prst="rect">
            <a:avLst/>
          </a:prstGeom>
          <a:noFill/>
        </p:spPr>
        <p:txBody>
          <a:bodyPr wrap="none" rtlCol="0">
            <a:spAutoFit/>
          </a:bodyPr>
          <a:lstStyle/>
          <a:p>
            <a:r>
              <a:rPr lang="it-IT" sz="1100" dirty="0" smtClean="0">
                <a:solidFill>
                  <a:srgbClr val="00005A"/>
                </a:solidFill>
              </a:rPr>
              <a:t>Carlos Maximiliano Mollo</a:t>
            </a:r>
          </a:p>
          <a:p>
            <a:r>
              <a:rPr lang="it-IT" sz="1100" dirty="0" smtClean="0">
                <a:solidFill>
                  <a:srgbClr val="00005A"/>
                </a:solidFill>
              </a:rPr>
              <a:t> INFN (</a:t>
            </a:r>
            <a:r>
              <a:rPr lang="it-IT" sz="1100" dirty="0" err="1" smtClean="0">
                <a:solidFill>
                  <a:srgbClr val="00005A"/>
                </a:solidFill>
              </a:rPr>
              <a:t>Naples</a:t>
            </a:r>
            <a:r>
              <a:rPr lang="it-IT" sz="1100" dirty="0" smtClean="0">
                <a:solidFill>
                  <a:srgbClr val="00005A"/>
                </a:solidFill>
              </a:rPr>
              <a:t>)</a:t>
            </a:r>
            <a:endParaRPr lang="it-IT" sz="1100" dirty="0">
              <a:solidFill>
                <a:srgbClr val="00005A"/>
              </a:solidFill>
            </a:endParaRPr>
          </a:p>
        </p:txBody>
      </p:sp>
    </p:spTree>
    <p:extLst>
      <p:ext uri="{BB962C8B-B14F-4D97-AF65-F5344CB8AC3E}">
        <p14:creationId xmlns:p14="http://schemas.microsoft.com/office/powerpoint/2010/main" val="288574441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4124BC67-5830-4198-8630-15B6EA1C37DE}" type="slidenum">
              <a:rPr lang="it-IT" smtClean="0">
                <a:solidFill>
                  <a:schemeClr val="tx1"/>
                </a:solidFill>
              </a:rPr>
              <a:t>54</a:t>
            </a:fld>
            <a:endParaRPr lang="it-IT" dirty="0">
              <a:solidFill>
                <a:schemeClr val="tx1"/>
              </a:solidFill>
            </a:endParaRPr>
          </a:p>
        </p:txBody>
      </p:sp>
      <p:sp>
        <p:nvSpPr>
          <p:cNvPr id="33" name="CasellaDiTesto 32"/>
          <p:cNvSpPr txBox="1"/>
          <p:nvPr/>
        </p:nvSpPr>
        <p:spPr>
          <a:xfrm>
            <a:off x="3656266" y="66497"/>
            <a:ext cx="1758239" cy="954107"/>
          </a:xfrm>
          <a:prstGeom prst="rect">
            <a:avLst/>
          </a:prstGeom>
          <a:noFill/>
        </p:spPr>
        <p:txBody>
          <a:bodyPr wrap="none" rtlCol="0">
            <a:spAutoFit/>
          </a:bodyPr>
          <a:lstStyle/>
          <a:p>
            <a:r>
              <a:rPr lang="it-IT" sz="2800" dirty="0" smtClean="0">
                <a:solidFill>
                  <a:srgbClr val="000090"/>
                </a:solidFill>
              </a:rPr>
              <a:t>Elettronica</a:t>
            </a:r>
          </a:p>
          <a:p>
            <a:endParaRPr lang="it-IT" sz="2800" dirty="0" smtClean="0">
              <a:solidFill>
                <a:srgbClr val="000090"/>
              </a:solidFill>
            </a:endParaRPr>
          </a:p>
        </p:txBody>
      </p:sp>
      <p:sp>
        <p:nvSpPr>
          <p:cNvPr id="5" name="CasellaDiTesto 4"/>
          <p:cNvSpPr txBox="1"/>
          <p:nvPr/>
        </p:nvSpPr>
        <p:spPr>
          <a:xfrm>
            <a:off x="596495" y="796642"/>
            <a:ext cx="2518638" cy="400110"/>
          </a:xfrm>
          <a:prstGeom prst="rect">
            <a:avLst/>
          </a:prstGeom>
          <a:noFill/>
        </p:spPr>
        <p:txBody>
          <a:bodyPr wrap="none" rtlCol="0">
            <a:spAutoFit/>
          </a:bodyPr>
          <a:lstStyle/>
          <a:p>
            <a:pPr marL="342900" indent="-342900">
              <a:buFont typeface="Arial"/>
              <a:buChar char="•"/>
            </a:pPr>
            <a:r>
              <a:rPr lang="it-IT" sz="2000" dirty="0" err="1" smtClean="0"/>
              <a:t>white</a:t>
            </a:r>
            <a:r>
              <a:rPr lang="it-IT" sz="2000" dirty="0" smtClean="0"/>
              <a:t> </a:t>
            </a:r>
            <a:r>
              <a:rPr lang="it-IT" sz="2000" dirty="0" err="1" smtClean="0"/>
              <a:t>rabbit</a:t>
            </a:r>
            <a:r>
              <a:rPr lang="it-IT" sz="2000" dirty="0" smtClean="0"/>
              <a:t> </a:t>
            </a:r>
            <a:r>
              <a:rPr lang="it-IT" sz="2000" dirty="0" err="1" smtClean="0"/>
              <a:t>switch</a:t>
            </a:r>
            <a:endParaRPr lang="it-IT" sz="2000" dirty="0"/>
          </a:p>
        </p:txBody>
      </p:sp>
      <p:sp>
        <p:nvSpPr>
          <p:cNvPr id="6" name="CasellaDiTesto 5"/>
          <p:cNvSpPr txBox="1"/>
          <p:nvPr/>
        </p:nvSpPr>
        <p:spPr>
          <a:xfrm>
            <a:off x="596495" y="1124744"/>
            <a:ext cx="7791929" cy="1938992"/>
          </a:xfrm>
          <a:prstGeom prst="rect">
            <a:avLst/>
          </a:prstGeom>
          <a:noFill/>
        </p:spPr>
        <p:txBody>
          <a:bodyPr wrap="square" rtlCol="0">
            <a:spAutoFit/>
          </a:bodyPr>
          <a:lstStyle/>
          <a:p>
            <a:pPr marL="342900" indent="-342900">
              <a:buFont typeface="Arial"/>
              <a:buChar char="•"/>
            </a:pPr>
            <a:r>
              <a:rPr lang="it-IT" sz="2000" dirty="0" err="1" smtClean="0"/>
              <a:t>CLBs</a:t>
            </a:r>
            <a:r>
              <a:rPr lang="it-IT" sz="2000" dirty="0" smtClean="0"/>
              <a:t>, octopus </a:t>
            </a:r>
            <a:r>
              <a:rPr lang="it-IT" sz="2000" dirty="0" err="1" smtClean="0"/>
              <a:t>boards</a:t>
            </a:r>
            <a:r>
              <a:rPr lang="it-IT" sz="2000" dirty="0" smtClean="0"/>
              <a:t> (Long e short) e </a:t>
            </a:r>
            <a:r>
              <a:rPr lang="it-IT" sz="2000" dirty="0" err="1" smtClean="0"/>
              <a:t>power</a:t>
            </a:r>
            <a:r>
              <a:rPr lang="it-IT" sz="2000" dirty="0" smtClean="0"/>
              <a:t> </a:t>
            </a:r>
            <a:r>
              <a:rPr lang="it-IT" sz="2000" dirty="0" err="1" smtClean="0"/>
              <a:t>board</a:t>
            </a:r>
            <a:endParaRPr lang="it-IT" sz="2000" dirty="0" smtClean="0"/>
          </a:p>
          <a:p>
            <a:pPr marL="342900" indent="-342900">
              <a:buFont typeface="Arial"/>
              <a:buChar char="•"/>
            </a:pPr>
            <a:r>
              <a:rPr lang="it-IT" sz="2000" dirty="0" smtClean="0"/>
              <a:t>Laser Controller</a:t>
            </a:r>
          </a:p>
          <a:p>
            <a:pPr marL="342900" indent="-342900">
              <a:buFont typeface="Arial"/>
              <a:buChar char="•"/>
            </a:pPr>
            <a:endParaRPr lang="it-IT" sz="2000" dirty="0"/>
          </a:p>
          <a:p>
            <a:endParaRPr lang="it-IT" sz="2000" dirty="0" smtClean="0"/>
          </a:p>
          <a:p>
            <a:pPr marL="342900" indent="-342900">
              <a:buFont typeface="Arial"/>
              <a:buChar char="•"/>
            </a:pPr>
            <a:endParaRPr lang="it-IT" sz="2000" dirty="0" smtClean="0"/>
          </a:p>
          <a:p>
            <a:pPr marL="342900" indent="-342900">
              <a:buFont typeface="Arial"/>
              <a:buChar char="•"/>
            </a:pPr>
            <a:endParaRPr lang="it-IT" sz="2000" dirty="0"/>
          </a:p>
        </p:txBody>
      </p:sp>
      <p:sp>
        <p:nvSpPr>
          <p:cNvPr id="3" name="Rettangolo 2"/>
          <p:cNvSpPr/>
          <p:nvPr/>
        </p:nvSpPr>
        <p:spPr>
          <a:xfrm>
            <a:off x="596495" y="2590289"/>
            <a:ext cx="2274982" cy="55148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it-IT" dirty="0" smtClean="0"/>
              <a:t>WR</a:t>
            </a:r>
            <a:endParaRPr lang="it-IT" dirty="0"/>
          </a:p>
        </p:txBody>
      </p:sp>
      <p:sp>
        <p:nvSpPr>
          <p:cNvPr id="13" name="Rettangolo 12"/>
          <p:cNvSpPr/>
          <p:nvPr/>
        </p:nvSpPr>
        <p:spPr>
          <a:xfrm>
            <a:off x="596495" y="3601338"/>
            <a:ext cx="823770" cy="71859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it-IT" dirty="0" smtClean="0"/>
              <a:t>CLB0</a:t>
            </a:r>
          </a:p>
        </p:txBody>
      </p:sp>
      <p:sp>
        <p:nvSpPr>
          <p:cNvPr id="15" name="Rettangolo 14"/>
          <p:cNvSpPr/>
          <p:nvPr/>
        </p:nvSpPr>
        <p:spPr>
          <a:xfrm>
            <a:off x="2030998" y="3601338"/>
            <a:ext cx="823770" cy="71859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it-IT" dirty="0" smtClean="0"/>
              <a:t>CLB1</a:t>
            </a:r>
          </a:p>
        </p:txBody>
      </p:sp>
      <p:sp>
        <p:nvSpPr>
          <p:cNvPr id="14" name="Rettangolo 13"/>
          <p:cNvSpPr/>
          <p:nvPr/>
        </p:nvSpPr>
        <p:spPr>
          <a:xfrm>
            <a:off x="596495" y="4319934"/>
            <a:ext cx="317471" cy="110296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it-IT" dirty="0" smtClean="0"/>
              <a:t>OBL</a:t>
            </a:r>
            <a:endParaRPr lang="it-IT" dirty="0"/>
          </a:p>
        </p:txBody>
      </p:sp>
      <p:sp>
        <p:nvSpPr>
          <p:cNvPr id="17" name="Rettangolo 16"/>
          <p:cNvSpPr/>
          <p:nvPr/>
        </p:nvSpPr>
        <p:spPr>
          <a:xfrm>
            <a:off x="2061406" y="4319934"/>
            <a:ext cx="317471" cy="110296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it-IT" dirty="0" smtClean="0"/>
              <a:t>OBL</a:t>
            </a:r>
            <a:endParaRPr lang="it-IT" dirty="0"/>
          </a:p>
        </p:txBody>
      </p:sp>
      <p:sp>
        <p:nvSpPr>
          <p:cNvPr id="18" name="Rettangolo 17"/>
          <p:cNvSpPr/>
          <p:nvPr/>
        </p:nvSpPr>
        <p:spPr>
          <a:xfrm>
            <a:off x="1102794" y="4319934"/>
            <a:ext cx="317471" cy="74166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it-IT" dirty="0" smtClean="0"/>
              <a:t>OBS</a:t>
            </a:r>
            <a:endParaRPr lang="it-IT" dirty="0"/>
          </a:p>
        </p:txBody>
      </p:sp>
      <p:sp>
        <p:nvSpPr>
          <p:cNvPr id="20" name="Rettangolo 19"/>
          <p:cNvSpPr/>
          <p:nvPr/>
        </p:nvSpPr>
        <p:spPr>
          <a:xfrm>
            <a:off x="2537297" y="4319934"/>
            <a:ext cx="317471" cy="74166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it-IT" dirty="0" smtClean="0"/>
              <a:t>OBS</a:t>
            </a:r>
            <a:endParaRPr lang="it-IT" dirty="0"/>
          </a:p>
        </p:txBody>
      </p:sp>
      <p:cxnSp>
        <p:nvCxnSpPr>
          <p:cNvPr id="21" name="Connettore 1 20"/>
          <p:cNvCxnSpPr/>
          <p:nvPr/>
        </p:nvCxnSpPr>
        <p:spPr>
          <a:xfrm>
            <a:off x="913966" y="3141770"/>
            <a:ext cx="0" cy="459568"/>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Connettore 1 22"/>
          <p:cNvCxnSpPr/>
          <p:nvPr/>
        </p:nvCxnSpPr>
        <p:spPr>
          <a:xfrm>
            <a:off x="2185869" y="3141770"/>
            <a:ext cx="0" cy="459568"/>
          </a:xfrm>
          <a:prstGeom prst="line">
            <a:avLst/>
          </a:prstGeom>
        </p:spPr>
        <p:style>
          <a:lnRef idx="2">
            <a:schemeClr val="accent1"/>
          </a:lnRef>
          <a:fillRef idx="0">
            <a:schemeClr val="accent1"/>
          </a:fillRef>
          <a:effectRef idx="1">
            <a:schemeClr val="accent1"/>
          </a:effectRef>
          <a:fontRef idx="minor">
            <a:schemeClr val="tx1"/>
          </a:fontRef>
        </p:style>
      </p:cxnSp>
      <p:sp>
        <p:nvSpPr>
          <p:cNvPr id="22" name="CasellaDiTesto 21"/>
          <p:cNvSpPr txBox="1"/>
          <p:nvPr/>
        </p:nvSpPr>
        <p:spPr>
          <a:xfrm>
            <a:off x="895501" y="5982733"/>
            <a:ext cx="1736373" cy="369332"/>
          </a:xfrm>
          <a:prstGeom prst="rect">
            <a:avLst/>
          </a:prstGeom>
          <a:noFill/>
        </p:spPr>
        <p:txBody>
          <a:bodyPr wrap="none" rtlCol="0">
            <a:spAutoFit/>
          </a:bodyPr>
          <a:lstStyle/>
          <a:p>
            <a:r>
              <a:rPr lang="it-IT" dirty="0" smtClean="0"/>
              <a:t>Alle Base </a:t>
            </a:r>
            <a:r>
              <a:rPr lang="it-IT" dirty="0" err="1" smtClean="0"/>
              <a:t>Boards</a:t>
            </a:r>
            <a:endParaRPr lang="it-IT" dirty="0"/>
          </a:p>
        </p:txBody>
      </p:sp>
      <p:sp>
        <p:nvSpPr>
          <p:cNvPr id="24" name="Freccia giù 23"/>
          <p:cNvSpPr/>
          <p:nvPr/>
        </p:nvSpPr>
        <p:spPr>
          <a:xfrm>
            <a:off x="1382357" y="5548233"/>
            <a:ext cx="648641" cy="434500"/>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25" name="Rettangolo 24"/>
          <p:cNvSpPr/>
          <p:nvPr/>
        </p:nvSpPr>
        <p:spPr>
          <a:xfrm>
            <a:off x="3993451" y="2590289"/>
            <a:ext cx="1421054" cy="101104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it-IT" dirty="0"/>
          </a:p>
        </p:txBody>
      </p:sp>
      <p:sp>
        <p:nvSpPr>
          <p:cNvPr id="27" name="Rettangolo 26"/>
          <p:cNvSpPr/>
          <p:nvPr/>
        </p:nvSpPr>
        <p:spPr>
          <a:xfrm>
            <a:off x="3993451" y="3641027"/>
            <a:ext cx="1421054" cy="34676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it-IT"/>
          </a:p>
        </p:txBody>
      </p:sp>
      <p:cxnSp>
        <p:nvCxnSpPr>
          <p:cNvPr id="28" name="Connettore 1 27"/>
          <p:cNvCxnSpPr>
            <a:stCxn id="3" idx="3"/>
            <a:endCxn id="27" idx="1"/>
          </p:cNvCxnSpPr>
          <p:nvPr/>
        </p:nvCxnSpPr>
        <p:spPr>
          <a:xfrm>
            <a:off x="2871477" y="2866030"/>
            <a:ext cx="1121974" cy="94838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Connettore 1 29"/>
          <p:cNvCxnSpPr>
            <a:stCxn id="27" idx="3"/>
            <a:endCxn id="34" idx="2"/>
          </p:cNvCxnSpPr>
          <p:nvPr/>
        </p:nvCxnSpPr>
        <p:spPr>
          <a:xfrm>
            <a:off x="5414505" y="3814410"/>
            <a:ext cx="1140714" cy="63827"/>
          </a:xfrm>
          <a:prstGeom prst="line">
            <a:avLst/>
          </a:prstGeom>
        </p:spPr>
        <p:style>
          <a:lnRef idx="2">
            <a:schemeClr val="accent1"/>
          </a:lnRef>
          <a:fillRef idx="0">
            <a:schemeClr val="accent1"/>
          </a:fillRef>
          <a:effectRef idx="1">
            <a:schemeClr val="accent1"/>
          </a:effectRef>
          <a:fontRef idx="minor">
            <a:schemeClr val="tx1"/>
          </a:fontRef>
        </p:style>
      </p:cxnSp>
      <p:sp>
        <p:nvSpPr>
          <p:cNvPr id="31" name="Cilindro 30"/>
          <p:cNvSpPr/>
          <p:nvPr/>
        </p:nvSpPr>
        <p:spPr>
          <a:xfrm>
            <a:off x="6553200" y="4171848"/>
            <a:ext cx="1435094" cy="712330"/>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34" name="Cilindro 33"/>
          <p:cNvSpPr/>
          <p:nvPr/>
        </p:nvSpPr>
        <p:spPr>
          <a:xfrm>
            <a:off x="6555219" y="3522072"/>
            <a:ext cx="1435094" cy="712330"/>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smtClean="0"/>
              <a:t>DB</a:t>
            </a:r>
            <a:endParaRPr lang="it-IT" dirty="0"/>
          </a:p>
        </p:txBody>
      </p:sp>
      <p:sp>
        <p:nvSpPr>
          <p:cNvPr id="35" name="Cilindro 34"/>
          <p:cNvSpPr/>
          <p:nvPr/>
        </p:nvSpPr>
        <p:spPr>
          <a:xfrm>
            <a:off x="6557238" y="2889008"/>
            <a:ext cx="1435094" cy="712330"/>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36" name="Rettangolo arrotondato 35"/>
          <p:cNvSpPr/>
          <p:nvPr/>
        </p:nvSpPr>
        <p:spPr>
          <a:xfrm>
            <a:off x="4127123" y="2808469"/>
            <a:ext cx="1119503" cy="64977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it-IT" dirty="0" smtClean="0">
                <a:solidFill>
                  <a:srgbClr val="FFFFFF"/>
                </a:solidFill>
              </a:rPr>
              <a:t>PC</a:t>
            </a:r>
            <a:endParaRPr lang="it-IT" dirty="0">
              <a:solidFill>
                <a:srgbClr val="FFFFFF"/>
              </a:solidFill>
            </a:endParaRPr>
          </a:p>
        </p:txBody>
      </p:sp>
      <p:sp>
        <p:nvSpPr>
          <p:cNvPr id="37" name="Angolo ripiegato 36"/>
          <p:cNvSpPr/>
          <p:nvPr/>
        </p:nvSpPr>
        <p:spPr>
          <a:xfrm>
            <a:off x="3880271" y="4163148"/>
            <a:ext cx="1730170" cy="1192901"/>
          </a:xfrm>
          <a:prstGeom prst="foldedCorne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smtClean="0"/>
              <a:t>DAQ e DB</a:t>
            </a:r>
          </a:p>
          <a:p>
            <a:pPr algn="ctr"/>
            <a:r>
              <a:rPr lang="it-IT" dirty="0" smtClean="0"/>
              <a:t>V. </a:t>
            </a:r>
            <a:r>
              <a:rPr lang="it-IT" dirty="0" err="1" smtClean="0"/>
              <a:t>Kulikovskiy</a:t>
            </a:r>
            <a:endParaRPr lang="it-IT" dirty="0" smtClean="0"/>
          </a:p>
          <a:p>
            <a:pPr algn="ctr"/>
            <a:r>
              <a:rPr lang="it-IT" dirty="0" smtClean="0"/>
              <a:t>G. </a:t>
            </a:r>
            <a:r>
              <a:rPr lang="it-IT" dirty="0" err="1" smtClean="0"/>
              <a:t>Riccobene</a:t>
            </a:r>
            <a:endParaRPr lang="it-IT" dirty="0" smtClean="0"/>
          </a:p>
          <a:p>
            <a:pPr algn="ctr"/>
            <a:r>
              <a:rPr lang="it-IT" dirty="0" smtClean="0"/>
              <a:t>C. Bozza</a:t>
            </a:r>
          </a:p>
        </p:txBody>
      </p:sp>
      <p:sp>
        <p:nvSpPr>
          <p:cNvPr id="29" name="CasellaDiTesto 28"/>
          <p:cNvSpPr txBox="1"/>
          <p:nvPr/>
        </p:nvSpPr>
        <p:spPr>
          <a:xfrm>
            <a:off x="3074456" y="6596390"/>
            <a:ext cx="3134191" cy="261610"/>
          </a:xfrm>
          <a:prstGeom prst="rect">
            <a:avLst/>
          </a:prstGeom>
          <a:noFill/>
        </p:spPr>
        <p:txBody>
          <a:bodyPr wrap="none" rtlCol="0">
            <a:spAutoFit/>
          </a:bodyPr>
          <a:lstStyle/>
          <a:p>
            <a:r>
              <a:rPr lang="it-IT" sz="1100" dirty="0" smtClean="0"/>
              <a:t>KM3NeT – IT Meeting – Catania 28 Novembre 2014</a:t>
            </a:r>
            <a:endParaRPr lang="it-IT" sz="1100" dirty="0"/>
          </a:p>
        </p:txBody>
      </p:sp>
      <p:sp>
        <p:nvSpPr>
          <p:cNvPr id="32" name="CasellaDiTesto 31"/>
          <p:cNvSpPr txBox="1"/>
          <p:nvPr/>
        </p:nvSpPr>
        <p:spPr>
          <a:xfrm>
            <a:off x="23256" y="6386943"/>
            <a:ext cx="1669047" cy="430887"/>
          </a:xfrm>
          <a:prstGeom prst="rect">
            <a:avLst/>
          </a:prstGeom>
          <a:noFill/>
        </p:spPr>
        <p:txBody>
          <a:bodyPr wrap="none" rtlCol="0">
            <a:spAutoFit/>
          </a:bodyPr>
          <a:lstStyle/>
          <a:p>
            <a:r>
              <a:rPr lang="it-IT" sz="1100" dirty="0" smtClean="0">
                <a:solidFill>
                  <a:srgbClr val="00005A"/>
                </a:solidFill>
              </a:rPr>
              <a:t>Carlos Maximiliano Mollo</a:t>
            </a:r>
          </a:p>
          <a:p>
            <a:r>
              <a:rPr lang="it-IT" sz="1100" dirty="0" smtClean="0">
                <a:solidFill>
                  <a:srgbClr val="00005A"/>
                </a:solidFill>
              </a:rPr>
              <a:t> INFN (</a:t>
            </a:r>
            <a:r>
              <a:rPr lang="it-IT" sz="1100" dirty="0" err="1" smtClean="0">
                <a:solidFill>
                  <a:srgbClr val="00005A"/>
                </a:solidFill>
              </a:rPr>
              <a:t>Naples</a:t>
            </a:r>
            <a:r>
              <a:rPr lang="it-IT" sz="1100" dirty="0" smtClean="0">
                <a:solidFill>
                  <a:srgbClr val="00005A"/>
                </a:solidFill>
              </a:rPr>
              <a:t>)</a:t>
            </a:r>
            <a:endParaRPr lang="it-IT" sz="1100" dirty="0">
              <a:solidFill>
                <a:srgbClr val="00005A"/>
              </a:solidFill>
            </a:endParaRPr>
          </a:p>
        </p:txBody>
      </p:sp>
      <p:sp>
        <p:nvSpPr>
          <p:cNvPr id="11" name="Rettangolo 10"/>
          <p:cNvSpPr/>
          <p:nvPr/>
        </p:nvSpPr>
        <p:spPr>
          <a:xfrm>
            <a:off x="2631874" y="5422896"/>
            <a:ext cx="1375281" cy="6684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smtClean="0"/>
              <a:t>LASER</a:t>
            </a:r>
          </a:p>
          <a:p>
            <a:pPr algn="ctr"/>
            <a:r>
              <a:rPr lang="it-IT" dirty="0" smtClean="0"/>
              <a:t>Controller</a:t>
            </a:r>
            <a:endParaRPr lang="it-IT" dirty="0"/>
          </a:p>
        </p:txBody>
      </p:sp>
      <p:cxnSp>
        <p:nvCxnSpPr>
          <p:cNvPr id="16" name="Connettore 1 15"/>
          <p:cNvCxnSpPr>
            <a:stCxn id="15" idx="3"/>
            <a:endCxn id="11" idx="0"/>
          </p:cNvCxnSpPr>
          <p:nvPr/>
        </p:nvCxnSpPr>
        <p:spPr>
          <a:xfrm>
            <a:off x="2854768" y="3960636"/>
            <a:ext cx="464747" cy="146226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68417764"/>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4124BC67-5830-4198-8630-15B6EA1C37DE}" type="slidenum">
              <a:rPr lang="it-IT" smtClean="0">
                <a:solidFill>
                  <a:schemeClr val="tx1"/>
                </a:solidFill>
              </a:rPr>
              <a:t>55</a:t>
            </a:fld>
            <a:endParaRPr lang="it-IT" dirty="0">
              <a:solidFill>
                <a:schemeClr val="tx1"/>
              </a:solidFill>
            </a:endParaRPr>
          </a:p>
        </p:txBody>
      </p:sp>
      <p:sp>
        <p:nvSpPr>
          <p:cNvPr id="33" name="CasellaDiTesto 32"/>
          <p:cNvSpPr txBox="1"/>
          <p:nvPr/>
        </p:nvSpPr>
        <p:spPr>
          <a:xfrm>
            <a:off x="3656266" y="2870098"/>
            <a:ext cx="1550475" cy="1384995"/>
          </a:xfrm>
          <a:prstGeom prst="rect">
            <a:avLst/>
          </a:prstGeom>
          <a:noFill/>
        </p:spPr>
        <p:txBody>
          <a:bodyPr wrap="none" rtlCol="0">
            <a:spAutoFit/>
          </a:bodyPr>
          <a:lstStyle/>
          <a:p>
            <a:r>
              <a:rPr lang="it-IT" sz="2800" dirty="0" smtClean="0">
                <a:solidFill>
                  <a:srgbClr val="000090"/>
                </a:solidFill>
              </a:rPr>
              <a:t>DAQ Test</a:t>
            </a:r>
          </a:p>
          <a:p>
            <a:endParaRPr lang="it-IT" sz="2800" dirty="0" smtClean="0">
              <a:solidFill>
                <a:srgbClr val="000090"/>
              </a:solidFill>
            </a:endParaRPr>
          </a:p>
          <a:p>
            <a:endParaRPr lang="it-IT" sz="2800" dirty="0" smtClean="0">
              <a:solidFill>
                <a:srgbClr val="000090"/>
              </a:solidFill>
            </a:endParaRPr>
          </a:p>
        </p:txBody>
      </p:sp>
      <p:sp>
        <p:nvSpPr>
          <p:cNvPr id="3" name="CasellaDiTesto 2"/>
          <p:cNvSpPr txBox="1"/>
          <p:nvPr/>
        </p:nvSpPr>
        <p:spPr>
          <a:xfrm>
            <a:off x="2521327" y="3325549"/>
            <a:ext cx="4031873" cy="461665"/>
          </a:xfrm>
          <a:prstGeom prst="rect">
            <a:avLst/>
          </a:prstGeom>
          <a:noFill/>
        </p:spPr>
        <p:txBody>
          <a:bodyPr wrap="none" rtlCol="0">
            <a:spAutoFit/>
          </a:bodyPr>
          <a:lstStyle/>
          <a:p>
            <a:r>
              <a:rPr lang="it-IT" sz="2400" dirty="0" smtClean="0"/>
              <a:t>Presentazione di V. </a:t>
            </a:r>
            <a:r>
              <a:rPr lang="it-IT" sz="2400" dirty="0" err="1" smtClean="0"/>
              <a:t>Kulikovskiy</a:t>
            </a:r>
            <a:endParaRPr lang="it-IT" sz="2400" dirty="0"/>
          </a:p>
        </p:txBody>
      </p:sp>
      <p:sp>
        <p:nvSpPr>
          <p:cNvPr id="13" name="CasellaDiTesto 12"/>
          <p:cNvSpPr txBox="1"/>
          <p:nvPr/>
        </p:nvSpPr>
        <p:spPr>
          <a:xfrm>
            <a:off x="3656266" y="66497"/>
            <a:ext cx="1758239" cy="954107"/>
          </a:xfrm>
          <a:prstGeom prst="rect">
            <a:avLst/>
          </a:prstGeom>
          <a:noFill/>
        </p:spPr>
        <p:txBody>
          <a:bodyPr wrap="none" rtlCol="0">
            <a:spAutoFit/>
          </a:bodyPr>
          <a:lstStyle/>
          <a:p>
            <a:r>
              <a:rPr lang="it-IT" sz="2800" dirty="0" smtClean="0">
                <a:solidFill>
                  <a:srgbClr val="000090"/>
                </a:solidFill>
              </a:rPr>
              <a:t>Elettronica</a:t>
            </a:r>
          </a:p>
          <a:p>
            <a:endParaRPr lang="it-IT" sz="2800" dirty="0" smtClean="0">
              <a:solidFill>
                <a:srgbClr val="000090"/>
              </a:solidFill>
            </a:endParaRPr>
          </a:p>
        </p:txBody>
      </p:sp>
      <p:pic>
        <p:nvPicPr>
          <p:cNvPr id="7" name="Immagine 6" descr="IMG-20141127-WA00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6466" y="1022088"/>
            <a:ext cx="3191419" cy="1792680"/>
          </a:xfrm>
          <a:prstGeom prst="rect">
            <a:avLst/>
          </a:prstGeom>
        </p:spPr>
      </p:pic>
      <p:pic>
        <p:nvPicPr>
          <p:cNvPr id="14" name="Immagine 13" descr="IMG-20141127-WA000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0813" y="1022087"/>
            <a:ext cx="3154388" cy="1771879"/>
          </a:xfrm>
          <a:prstGeom prst="rect">
            <a:avLst/>
          </a:prstGeom>
        </p:spPr>
      </p:pic>
      <p:sp>
        <p:nvSpPr>
          <p:cNvPr id="15" name="CasellaDiTesto 14"/>
          <p:cNvSpPr txBox="1"/>
          <p:nvPr/>
        </p:nvSpPr>
        <p:spPr>
          <a:xfrm>
            <a:off x="1872453" y="567339"/>
            <a:ext cx="5202792" cy="369332"/>
          </a:xfrm>
          <a:prstGeom prst="rect">
            <a:avLst/>
          </a:prstGeom>
          <a:noFill/>
        </p:spPr>
        <p:txBody>
          <a:bodyPr wrap="none" rtlCol="0">
            <a:spAutoFit/>
          </a:bodyPr>
          <a:lstStyle/>
          <a:p>
            <a:r>
              <a:rPr lang="it-IT" dirty="0" smtClean="0"/>
              <a:t>Sistema di raffreddamento per le CLB e </a:t>
            </a:r>
            <a:r>
              <a:rPr lang="it-IT" dirty="0" err="1" smtClean="0"/>
              <a:t>Power</a:t>
            </a:r>
            <a:r>
              <a:rPr lang="it-IT" dirty="0" smtClean="0"/>
              <a:t> </a:t>
            </a:r>
            <a:r>
              <a:rPr lang="it-IT" dirty="0" err="1" smtClean="0"/>
              <a:t>Boards</a:t>
            </a:r>
            <a:endParaRPr lang="it-IT" dirty="0"/>
          </a:p>
        </p:txBody>
      </p:sp>
      <p:sp>
        <p:nvSpPr>
          <p:cNvPr id="17" name="CasellaDiTesto 16"/>
          <p:cNvSpPr txBox="1"/>
          <p:nvPr/>
        </p:nvSpPr>
        <p:spPr>
          <a:xfrm>
            <a:off x="3074456" y="6596390"/>
            <a:ext cx="3134191" cy="261610"/>
          </a:xfrm>
          <a:prstGeom prst="rect">
            <a:avLst/>
          </a:prstGeom>
          <a:noFill/>
        </p:spPr>
        <p:txBody>
          <a:bodyPr wrap="none" rtlCol="0">
            <a:spAutoFit/>
          </a:bodyPr>
          <a:lstStyle/>
          <a:p>
            <a:r>
              <a:rPr lang="it-IT" sz="1100" dirty="0" smtClean="0"/>
              <a:t>KM3NeT – IT Meeting – Catania 28 Novembre 2014</a:t>
            </a:r>
            <a:endParaRPr lang="it-IT" sz="1100" dirty="0"/>
          </a:p>
        </p:txBody>
      </p:sp>
      <p:sp>
        <p:nvSpPr>
          <p:cNvPr id="18" name="CasellaDiTesto 17"/>
          <p:cNvSpPr txBox="1"/>
          <p:nvPr/>
        </p:nvSpPr>
        <p:spPr>
          <a:xfrm>
            <a:off x="23256" y="6386943"/>
            <a:ext cx="1669047" cy="430887"/>
          </a:xfrm>
          <a:prstGeom prst="rect">
            <a:avLst/>
          </a:prstGeom>
          <a:noFill/>
        </p:spPr>
        <p:txBody>
          <a:bodyPr wrap="none" rtlCol="0">
            <a:spAutoFit/>
          </a:bodyPr>
          <a:lstStyle/>
          <a:p>
            <a:r>
              <a:rPr lang="it-IT" sz="1100" dirty="0" smtClean="0">
                <a:solidFill>
                  <a:srgbClr val="00005A"/>
                </a:solidFill>
              </a:rPr>
              <a:t>Carlos Maximiliano Mollo</a:t>
            </a:r>
          </a:p>
          <a:p>
            <a:r>
              <a:rPr lang="it-IT" sz="1100" dirty="0" smtClean="0">
                <a:solidFill>
                  <a:srgbClr val="00005A"/>
                </a:solidFill>
              </a:rPr>
              <a:t> INFN (</a:t>
            </a:r>
            <a:r>
              <a:rPr lang="it-IT" sz="1100" dirty="0" err="1" smtClean="0">
                <a:solidFill>
                  <a:srgbClr val="00005A"/>
                </a:solidFill>
              </a:rPr>
              <a:t>Naples</a:t>
            </a:r>
            <a:r>
              <a:rPr lang="it-IT" sz="1100" dirty="0" smtClean="0">
                <a:solidFill>
                  <a:srgbClr val="00005A"/>
                </a:solidFill>
              </a:rPr>
              <a:t>)</a:t>
            </a:r>
            <a:endParaRPr lang="it-IT" sz="1100" dirty="0">
              <a:solidFill>
                <a:srgbClr val="00005A"/>
              </a:solidFill>
            </a:endParaRPr>
          </a:p>
        </p:txBody>
      </p:sp>
      <p:pic>
        <p:nvPicPr>
          <p:cNvPr id="19" name="Immagine 18" descr="IMG_0534 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041199" y="4277200"/>
            <a:ext cx="2376172" cy="1782129"/>
          </a:xfrm>
          <a:prstGeom prst="rect">
            <a:avLst/>
          </a:prstGeom>
        </p:spPr>
      </p:pic>
      <p:pic>
        <p:nvPicPr>
          <p:cNvPr id="16" name="Immagine 15" descr="IMG_0543 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8293" y="3980178"/>
            <a:ext cx="3079503" cy="2309627"/>
          </a:xfrm>
          <a:prstGeom prst="rect">
            <a:avLst/>
          </a:prstGeom>
        </p:spPr>
      </p:pic>
    </p:spTree>
    <p:extLst>
      <p:ext uri="{BB962C8B-B14F-4D97-AF65-F5344CB8AC3E}">
        <p14:creationId xmlns:p14="http://schemas.microsoft.com/office/powerpoint/2010/main" val="475489347"/>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4124BC67-5830-4198-8630-15B6EA1C37DE}" type="slidenum">
              <a:rPr lang="it-IT" smtClean="0">
                <a:solidFill>
                  <a:schemeClr val="tx1"/>
                </a:solidFill>
              </a:rPr>
              <a:pPr/>
              <a:t>56</a:t>
            </a:fld>
            <a:endParaRPr lang="it-IT" dirty="0">
              <a:solidFill>
                <a:schemeClr val="tx1"/>
              </a:solidFill>
            </a:endParaRPr>
          </a:p>
        </p:txBody>
      </p:sp>
      <p:sp>
        <p:nvSpPr>
          <p:cNvPr id="3" name="CasellaDiTesto 2"/>
          <p:cNvSpPr txBox="1"/>
          <p:nvPr/>
        </p:nvSpPr>
        <p:spPr>
          <a:xfrm>
            <a:off x="3759525" y="2717981"/>
            <a:ext cx="1675459" cy="707886"/>
          </a:xfrm>
          <a:prstGeom prst="rect">
            <a:avLst/>
          </a:prstGeom>
          <a:noFill/>
        </p:spPr>
        <p:txBody>
          <a:bodyPr wrap="none" rtlCol="0">
            <a:spAutoFit/>
          </a:bodyPr>
          <a:lstStyle/>
          <a:p>
            <a:r>
              <a:rPr lang="it-IT" sz="4000" dirty="0" smtClean="0">
                <a:solidFill>
                  <a:srgbClr val="000090"/>
                </a:solidFill>
              </a:rPr>
              <a:t>Grazie!</a:t>
            </a:r>
            <a:endParaRPr lang="it-IT" sz="4000" dirty="0">
              <a:solidFill>
                <a:srgbClr val="000090"/>
              </a:solidFill>
            </a:endParaRPr>
          </a:p>
        </p:txBody>
      </p:sp>
      <p:sp>
        <p:nvSpPr>
          <p:cNvPr id="8" name="CasellaDiTesto 7"/>
          <p:cNvSpPr txBox="1"/>
          <p:nvPr/>
        </p:nvSpPr>
        <p:spPr>
          <a:xfrm>
            <a:off x="3074456" y="6596390"/>
            <a:ext cx="3134191" cy="261610"/>
          </a:xfrm>
          <a:prstGeom prst="rect">
            <a:avLst/>
          </a:prstGeom>
          <a:noFill/>
        </p:spPr>
        <p:txBody>
          <a:bodyPr wrap="none" rtlCol="0">
            <a:spAutoFit/>
          </a:bodyPr>
          <a:lstStyle/>
          <a:p>
            <a:r>
              <a:rPr lang="it-IT" sz="1100" dirty="0" smtClean="0"/>
              <a:t>KM3NeT – IT Meeting – Catania 28 Novembre 2014</a:t>
            </a:r>
            <a:endParaRPr lang="it-IT" sz="1100" dirty="0"/>
          </a:p>
        </p:txBody>
      </p:sp>
      <p:sp>
        <p:nvSpPr>
          <p:cNvPr id="9" name="CasellaDiTesto 8"/>
          <p:cNvSpPr txBox="1"/>
          <p:nvPr/>
        </p:nvSpPr>
        <p:spPr>
          <a:xfrm>
            <a:off x="23256" y="6386943"/>
            <a:ext cx="1669047" cy="430887"/>
          </a:xfrm>
          <a:prstGeom prst="rect">
            <a:avLst/>
          </a:prstGeom>
          <a:noFill/>
        </p:spPr>
        <p:txBody>
          <a:bodyPr wrap="none" rtlCol="0">
            <a:spAutoFit/>
          </a:bodyPr>
          <a:lstStyle/>
          <a:p>
            <a:r>
              <a:rPr lang="it-IT" sz="1100" dirty="0" smtClean="0">
                <a:solidFill>
                  <a:srgbClr val="00005A"/>
                </a:solidFill>
              </a:rPr>
              <a:t>Carlos Maximiliano Mollo</a:t>
            </a:r>
          </a:p>
          <a:p>
            <a:r>
              <a:rPr lang="it-IT" sz="1100" dirty="0" smtClean="0">
                <a:solidFill>
                  <a:srgbClr val="00005A"/>
                </a:solidFill>
              </a:rPr>
              <a:t> INFN (</a:t>
            </a:r>
            <a:r>
              <a:rPr lang="it-IT" sz="1100" dirty="0" err="1" smtClean="0">
                <a:solidFill>
                  <a:srgbClr val="00005A"/>
                </a:solidFill>
              </a:rPr>
              <a:t>Naples</a:t>
            </a:r>
            <a:r>
              <a:rPr lang="it-IT" sz="1100" dirty="0" smtClean="0">
                <a:solidFill>
                  <a:srgbClr val="00005A"/>
                </a:solidFill>
              </a:rPr>
              <a:t>)</a:t>
            </a:r>
            <a:endParaRPr lang="it-IT" sz="1100" dirty="0">
              <a:solidFill>
                <a:srgbClr val="00005A"/>
              </a:solidFill>
            </a:endParaRPr>
          </a:p>
        </p:txBody>
      </p:sp>
    </p:spTree>
    <p:extLst>
      <p:ext uri="{BB962C8B-B14F-4D97-AF65-F5344CB8AC3E}">
        <p14:creationId xmlns:p14="http://schemas.microsoft.com/office/powerpoint/2010/main" val="63122677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Grafico 9"/>
          <p:cNvGraphicFramePr>
            <a:graphicFrameLocks/>
          </p:cNvGraphicFramePr>
          <p:nvPr>
            <p:extLst>
              <p:ext uri="{D42A27DB-BD31-4B8C-83A1-F6EECF244321}">
                <p14:modId xmlns:p14="http://schemas.microsoft.com/office/powerpoint/2010/main" val="1249262817"/>
              </p:ext>
            </p:extLst>
          </p:nvPr>
        </p:nvGraphicFramePr>
        <p:xfrm>
          <a:off x="755576" y="1159877"/>
          <a:ext cx="7704856" cy="4950034"/>
        </p:xfrm>
        <a:graphic>
          <a:graphicData uri="http://schemas.openxmlformats.org/drawingml/2006/chart">
            <c:chart xmlns:c="http://schemas.openxmlformats.org/drawingml/2006/chart" xmlns:r="http://schemas.openxmlformats.org/officeDocument/2006/relationships" r:id="rId2"/>
          </a:graphicData>
        </a:graphic>
      </p:graphicFrame>
      <p:sp>
        <p:nvSpPr>
          <p:cNvPr id="6" name="CasellaDiTesto 5"/>
          <p:cNvSpPr txBox="1"/>
          <p:nvPr/>
        </p:nvSpPr>
        <p:spPr>
          <a:xfrm>
            <a:off x="23256" y="6386943"/>
            <a:ext cx="1669047" cy="430887"/>
          </a:xfrm>
          <a:prstGeom prst="rect">
            <a:avLst/>
          </a:prstGeom>
          <a:noFill/>
        </p:spPr>
        <p:txBody>
          <a:bodyPr wrap="none" rtlCol="0">
            <a:spAutoFit/>
          </a:bodyPr>
          <a:lstStyle/>
          <a:p>
            <a:r>
              <a:rPr lang="it-IT" sz="1100" dirty="0" smtClean="0">
                <a:solidFill>
                  <a:srgbClr val="00005A"/>
                </a:solidFill>
              </a:rPr>
              <a:t>Carlos Maximiliano Mollo</a:t>
            </a:r>
          </a:p>
          <a:p>
            <a:r>
              <a:rPr lang="it-IT" sz="1100" dirty="0" smtClean="0">
                <a:solidFill>
                  <a:srgbClr val="00005A"/>
                </a:solidFill>
              </a:rPr>
              <a:t> INFN (</a:t>
            </a:r>
            <a:r>
              <a:rPr lang="it-IT" sz="1100" dirty="0" err="1" smtClean="0">
                <a:solidFill>
                  <a:srgbClr val="00005A"/>
                </a:solidFill>
              </a:rPr>
              <a:t>Naples</a:t>
            </a:r>
            <a:r>
              <a:rPr lang="it-IT" sz="1100" dirty="0" smtClean="0">
                <a:solidFill>
                  <a:srgbClr val="00005A"/>
                </a:solidFill>
              </a:rPr>
              <a:t>)</a:t>
            </a:r>
            <a:endParaRPr lang="it-IT" sz="1100" dirty="0">
              <a:solidFill>
                <a:srgbClr val="00005A"/>
              </a:solidFill>
            </a:endParaRPr>
          </a:p>
        </p:txBody>
      </p:sp>
      <p:sp>
        <p:nvSpPr>
          <p:cNvPr id="4" name="Segnaposto numero diapositiva 3"/>
          <p:cNvSpPr>
            <a:spLocks noGrp="1"/>
          </p:cNvSpPr>
          <p:nvPr>
            <p:ph type="sldNum" sz="quarter" idx="12"/>
          </p:nvPr>
        </p:nvSpPr>
        <p:spPr/>
        <p:txBody>
          <a:bodyPr/>
          <a:lstStyle/>
          <a:p>
            <a:fld id="{6971E4F9-5312-4BF7-90CF-D0ED6458E402}" type="slidenum">
              <a:rPr lang="it-IT" smtClean="0">
                <a:solidFill>
                  <a:srgbClr val="00005A"/>
                </a:solidFill>
              </a:rPr>
              <a:t>6</a:t>
            </a:fld>
            <a:endParaRPr lang="it-IT" dirty="0">
              <a:solidFill>
                <a:srgbClr val="00005A"/>
              </a:solidFill>
            </a:endParaRPr>
          </a:p>
        </p:txBody>
      </p:sp>
      <p:sp>
        <p:nvSpPr>
          <p:cNvPr id="27" name="Titolo 9"/>
          <p:cNvSpPr>
            <a:spLocks noGrp="1"/>
          </p:cNvSpPr>
          <p:nvPr>
            <p:ph type="title"/>
          </p:nvPr>
        </p:nvSpPr>
        <p:spPr>
          <a:xfrm>
            <a:off x="451255" y="44624"/>
            <a:ext cx="8229600" cy="1143000"/>
          </a:xfrm>
        </p:spPr>
        <p:txBody>
          <a:bodyPr>
            <a:normAutofit/>
          </a:bodyPr>
          <a:lstStyle/>
          <a:p>
            <a:r>
              <a:rPr lang="it-IT" sz="3200" dirty="0" smtClean="0">
                <a:solidFill>
                  <a:srgbClr val="FF0000"/>
                </a:solidFill>
              </a:rPr>
              <a:t>Dark </a:t>
            </a:r>
            <a:r>
              <a:rPr lang="it-IT" sz="3200" dirty="0" err="1" smtClean="0">
                <a:solidFill>
                  <a:srgbClr val="FF0000"/>
                </a:solidFill>
              </a:rPr>
              <a:t>Counts</a:t>
            </a:r>
            <a:endParaRPr lang="it-IT" sz="3200" dirty="0">
              <a:solidFill>
                <a:srgbClr val="FF0000"/>
              </a:solidFill>
            </a:endParaRPr>
          </a:p>
        </p:txBody>
      </p:sp>
      <p:sp>
        <p:nvSpPr>
          <p:cNvPr id="2" name="CasellaDiTesto 1"/>
          <p:cNvSpPr txBox="1"/>
          <p:nvPr/>
        </p:nvSpPr>
        <p:spPr>
          <a:xfrm>
            <a:off x="251520" y="836712"/>
            <a:ext cx="1693092" cy="646331"/>
          </a:xfrm>
          <a:prstGeom prst="rect">
            <a:avLst/>
          </a:prstGeom>
          <a:noFill/>
        </p:spPr>
        <p:txBody>
          <a:bodyPr wrap="none" rtlCol="0">
            <a:spAutoFit/>
          </a:bodyPr>
          <a:lstStyle/>
          <a:p>
            <a:r>
              <a:rPr lang="it-IT" sz="3600" dirty="0" smtClean="0"/>
              <a:t>ZB7845 </a:t>
            </a:r>
            <a:endParaRPr lang="it-IT" sz="3600" dirty="0"/>
          </a:p>
        </p:txBody>
      </p:sp>
      <p:sp>
        <p:nvSpPr>
          <p:cNvPr id="3" name="CasellaDiTesto 2"/>
          <p:cNvSpPr txBox="1"/>
          <p:nvPr/>
        </p:nvSpPr>
        <p:spPr>
          <a:xfrm>
            <a:off x="2051720" y="2729647"/>
            <a:ext cx="9570845" cy="1569660"/>
          </a:xfrm>
          <a:prstGeom prst="rect">
            <a:avLst/>
          </a:prstGeom>
          <a:noFill/>
        </p:spPr>
        <p:txBody>
          <a:bodyPr wrap="square" rtlCol="0">
            <a:spAutoFit/>
          </a:bodyPr>
          <a:lstStyle/>
          <a:p>
            <a:r>
              <a:rPr lang="it-IT" sz="9600" b="1" dirty="0" smtClean="0">
                <a:solidFill>
                  <a:srgbClr val="FF0000"/>
                </a:solidFill>
              </a:rPr>
              <a:t>PROBLEMA</a:t>
            </a:r>
            <a:endParaRPr lang="it-IT" sz="9600" b="1" dirty="0">
              <a:solidFill>
                <a:srgbClr val="FF0000"/>
              </a:solidFill>
            </a:endParaRPr>
          </a:p>
        </p:txBody>
      </p:sp>
      <p:sp>
        <p:nvSpPr>
          <p:cNvPr id="9" name="CasellaDiTesto 8"/>
          <p:cNvSpPr txBox="1"/>
          <p:nvPr/>
        </p:nvSpPr>
        <p:spPr>
          <a:xfrm>
            <a:off x="3074456" y="6596390"/>
            <a:ext cx="3134191" cy="261610"/>
          </a:xfrm>
          <a:prstGeom prst="rect">
            <a:avLst/>
          </a:prstGeom>
          <a:noFill/>
        </p:spPr>
        <p:txBody>
          <a:bodyPr wrap="none" rtlCol="0">
            <a:spAutoFit/>
          </a:bodyPr>
          <a:lstStyle/>
          <a:p>
            <a:r>
              <a:rPr lang="it-IT" sz="1100" dirty="0" smtClean="0"/>
              <a:t>KM3NeT – IT Meeting – Catania 28 Novembre 2014</a:t>
            </a:r>
            <a:endParaRPr lang="it-IT" sz="1100" dirty="0"/>
          </a:p>
        </p:txBody>
      </p:sp>
    </p:spTree>
    <p:extLst>
      <p:ext uri="{BB962C8B-B14F-4D97-AF65-F5344CB8AC3E}">
        <p14:creationId xmlns:p14="http://schemas.microsoft.com/office/powerpoint/2010/main" val="152411253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6971E4F9-5312-4BF7-90CF-D0ED6458E402}" type="slidenum">
              <a:rPr lang="it-IT" smtClean="0">
                <a:solidFill>
                  <a:srgbClr val="00005A"/>
                </a:solidFill>
              </a:rPr>
              <a:t>7</a:t>
            </a:fld>
            <a:endParaRPr lang="it-IT" dirty="0">
              <a:solidFill>
                <a:srgbClr val="00005A"/>
              </a:solidFill>
            </a:endParaRPr>
          </a:p>
        </p:txBody>
      </p:sp>
      <p:sp>
        <p:nvSpPr>
          <p:cNvPr id="27" name="Titolo 9"/>
          <p:cNvSpPr>
            <a:spLocks noGrp="1"/>
          </p:cNvSpPr>
          <p:nvPr>
            <p:ph type="title"/>
          </p:nvPr>
        </p:nvSpPr>
        <p:spPr>
          <a:xfrm>
            <a:off x="451255" y="44624"/>
            <a:ext cx="8229600" cy="1143000"/>
          </a:xfrm>
        </p:spPr>
        <p:txBody>
          <a:bodyPr>
            <a:normAutofit/>
          </a:bodyPr>
          <a:lstStyle/>
          <a:p>
            <a:r>
              <a:rPr lang="it-IT" sz="3200" dirty="0" smtClean="0">
                <a:solidFill>
                  <a:srgbClr val="FF0000"/>
                </a:solidFill>
              </a:rPr>
              <a:t>Dark </a:t>
            </a:r>
            <a:r>
              <a:rPr lang="it-IT" sz="3200" dirty="0" err="1" smtClean="0">
                <a:solidFill>
                  <a:srgbClr val="FF0000"/>
                </a:solidFill>
              </a:rPr>
              <a:t>Counts</a:t>
            </a:r>
            <a:r>
              <a:rPr lang="it-IT" sz="3200" dirty="0" smtClean="0">
                <a:solidFill>
                  <a:srgbClr val="FF0000"/>
                </a:solidFill>
              </a:rPr>
              <a:t>: </a:t>
            </a:r>
            <a:r>
              <a:rPr lang="it-IT" sz="3200" dirty="0" err="1" smtClean="0">
                <a:solidFill>
                  <a:srgbClr val="FF0000"/>
                </a:solidFill>
              </a:rPr>
              <a:t>solution</a:t>
            </a:r>
            <a:endParaRPr lang="it-IT" sz="3200" dirty="0">
              <a:solidFill>
                <a:srgbClr val="FF0000"/>
              </a:solidFill>
            </a:endParaRPr>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204864"/>
            <a:ext cx="6293103" cy="897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3083024"/>
            <a:ext cx="316230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3535336"/>
            <a:ext cx="5024321" cy="1405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179512" y="2780928"/>
            <a:ext cx="5976664" cy="3212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29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3808" y="1037481"/>
            <a:ext cx="3495675" cy="109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asellaDiTesto 10"/>
          <p:cNvSpPr txBox="1"/>
          <p:nvPr/>
        </p:nvSpPr>
        <p:spPr>
          <a:xfrm>
            <a:off x="3074456" y="6596390"/>
            <a:ext cx="3134191" cy="261610"/>
          </a:xfrm>
          <a:prstGeom prst="rect">
            <a:avLst/>
          </a:prstGeom>
          <a:noFill/>
        </p:spPr>
        <p:txBody>
          <a:bodyPr wrap="none" rtlCol="0">
            <a:spAutoFit/>
          </a:bodyPr>
          <a:lstStyle/>
          <a:p>
            <a:r>
              <a:rPr lang="it-IT" sz="1100" dirty="0" smtClean="0"/>
              <a:t>KM3NeT – IT Meeting – Catania 28 Novembre 2014</a:t>
            </a:r>
            <a:endParaRPr lang="it-IT" sz="1100" dirty="0"/>
          </a:p>
        </p:txBody>
      </p:sp>
      <p:sp>
        <p:nvSpPr>
          <p:cNvPr id="12" name="CasellaDiTesto 11"/>
          <p:cNvSpPr txBox="1"/>
          <p:nvPr/>
        </p:nvSpPr>
        <p:spPr>
          <a:xfrm>
            <a:off x="23256" y="6403655"/>
            <a:ext cx="1669047" cy="430887"/>
          </a:xfrm>
          <a:prstGeom prst="rect">
            <a:avLst/>
          </a:prstGeom>
          <a:noFill/>
        </p:spPr>
        <p:txBody>
          <a:bodyPr wrap="none" rtlCol="0">
            <a:spAutoFit/>
          </a:bodyPr>
          <a:lstStyle/>
          <a:p>
            <a:r>
              <a:rPr lang="it-IT" sz="1100" dirty="0" smtClean="0">
                <a:solidFill>
                  <a:srgbClr val="00005A"/>
                </a:solidFill>
              </a:rPr>
              <a:t>Carlos Maximiliano Mollo</a:t>
            </a:r>
          </a:p>
          <a:p>
            <a:r>
              <a:rPr lang="it-IT" sz="1100" dirty="0" smtClean="0">
                <a:solidFill>
                  <a:srgbClr val="00005A"/>
                </a:solidFill>
              </a:rPr>
              <a:t> INFN (</a:t>
            </a:r>
            <a:r>
              <a:rPr lang="it-IT" sz="1100" dirty="0" err="1" smtClean="0">
                <a:solidFill>
                  <a:srgbClr val="00005A"/>
                </a:solidFill>
              </a:rPr>
              <a:t>Naples</a:t>
            </a:r>
            <a:r>
              <a:rPr lang="it-IT" sz="1100" dirty="0" smtClean="0">
                <a:solidFill>
                  <a:srgbClr val="00005A"/>
                </a:solidFill>
              </a:rPr>
              <a:t>)</a:t>
            </a:r>
            <a:endParaRPr lang="it-IT" sz="1100" dirty="0">
              <a:solidFill>
                <a:srgbClr val="00005A"/>
              </a:solidFill>
            </a:endParaRPr>
          </a:p>
        </p:txBody>
      </p:sp>
    </p:spTree>
    <p:extLst>
      <p:ext uri="{BB962C8B-B14F-4D97-AF65-F5344CB8AC3E}">
        <p14:creationId xmlns:p14="http://schemas.microsoft.com/office/powerpoint/2010/main" val="58267895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6971E4F9-5312-4BF7-90CF-D0ED6458E402}" type="slidenum">
              <a:rPr lang="it-IT" smtClean="0">
                <a:solidFill>
                  <a:srgbClr val="00005A"/>
                </a:solidFill>
              </a:rPr>
              <a:t>8</a:t>
            </a:fld>
            <a:endParaRPr lang="it-IT" dirty="0">
              <a:solidFill>
                <a:srgbClr val="00005A"/>
              </a:solidFill>
            </a:endParaRPr>
          </a:p>
        </p:txBody>
      </p:sp>
      <p:sp>
        <p:nvSpPr>
          <p:cNvPr id="27" name="Titolo 9"/>
          <p:cNvSpPr>
            <a:spLocks noGrp="1"/>
          </p:cNvSpPr>
          <p:nvPr>
            <p:ph type="title"/>
          </p:nvPr>
        </p:nvSpPr>
        <p:spPr>
          <a:xfrm>
            <a:off x="451255" y="44624"/>
            <a:ext cx="8229600" cy="1143000"/>
          </a:xfrm>
        </p:spPr>
        <p:txBody>
          <a:bodyPr>
            <a:normAutofit/>
          </a:bodyPr>
          <a:lstStyle/>
          <a:p>
            <a:r>
              <a:rPr lang="it-IT" sz="3200" dirty="0" smtClean="0">
                <a:solidFill>
                  <a:srgbClr val="FF0000"/>
                </a:solidFill>
              </a:rPr>
              <a:t>Dark </a:t>
            </a:r>
            <a:r>
              <a:rPr lang="it-IT" sz="3200" dirty="0" err="1" smtClean="0">
                <a:solidFill>
                  <a:srgbClr val="FF0000"/>
                </a:solidFill>
              </a:rPr>
              <a:t>Counts</a:t>
            </a:r>
            <a:r>
              <a:rPr lang="it-IT" sz="3200" dirty="0" smtClean="0">
                <a:solidFill>
                  <a:srgbClr val="FF0000"/>
                </a:solidFill>
              </a:rPr>
              <a:t>: </a:t>
            </a:r>
            <a:r>
              <a:rPr lang="it-IT" sz="3200" dirty="0" err="1" smtClean="0">
                <a:solidFill>
                  <a:srgbClr val="FF0000"/>
                </a:solidFill>
              </a:rPr>
              <a:t>solution</a:t>
            </a:r>
            <a:endParaRPr lang="it-IT" sz="3200" dirty="0">
              <a:solidFill>
                <a:srgbClr val="FF0000"/>
              </a:solidFill>
            </a:endParaRPr>
          </a:p>
        </p:txBody>
      </p:sp>
      <p:sp>
        <p:nvSpPr>
          <p:cNvPr id="5" name="CasellaDiTesto 4"/>
          <p:cNvSpPr txBox="1"/>
          <p:nvPr/>
        </p:nvSpPr>
        <p:spPr>
          <a:xfrm>
            <a:off x="515159" y="1124744"/>
            <a:ext cx="6120680" cy="369332"/>
          </a:xfrm>
          <a:prstGeom prst="rect">
            <a:avLst/>
          </a:prstGeom>
          <a:noFill/>
        </p:spPr>
        <p:txBody>
          <a:bodyPr wrap="square" rtlCol="0">
            <a:spAutoFit/>
          </a:bodyPr>
          <a:lstStyle/>
          <a:p>
            <a:r>
              <a:rPr lang="en-US" dirty="0" smtClean="0"/>
              <a:t>Dark count measurements with different holder materials</a:t>
            </a:r>
            <a:endParaRPr lang="en-US" dirty="0"/>
          </a:p>
        </p:txBody>
      </p:sp>
      <p:sp>
        <p:nvSpPr>
          <p:cNvPr id="13" name="CasellaDiTesto 12"/>
          <p:cNvSpPr txBox="1"/>
          <p:nvPr/>
        </p:nvSpPr>
        <p:spPr>
          <a:xfrm>
            <a:off x="511450" y="1604728"/>
            <a:ext cx="6120680" cy="923330"/>
          </a:xfrm>
          <a:prstGeom prst="rect">
            <a:avLst/>
          </a:prstGeom>
          <a:noFill/>
        </p:spPr>
        <p:txBody>
          <a:bodyPr wrap="square" rtlCol="0">
            <a:spAutoFit/>
          </a:bodyPr>
          <a:lstStyle/>
          <a:p>
            <a:r>
              <a:rPr lang="en-US" dirty="0" smtClean="0"/>
              <a:t>1) 2 layers of insulating tape on the PMT and neoprene</a:t>
            </a:r>
          </a:p>
          <a:p>
            <a:r>
              <a:rPr lang="en-US" dirty="0" smtClean="0"/>
              <a:t>2) </a:t>
            </a:r>
            <a:r>
              <a:rPr lang="en-US" dirty="0" err="1" smtClean="0"/>
              <a:t>Silastene</a:t>
            </a:r>
            <a:r>
              <a:rPr lang="en-US" dirty="0" smtClean="0"/>
              <a:t> on the PMT and 2 layers of insulating tape</a:t>
            </a:r>
          </a:p>
          <a:p>
            <a:r>
              <a:rPr lang="en-US" dirty="0" smtClean="0"/>
              <a:t>3) 4 Layers of insulating tape</a:t>
            </a:r>
            <a:endParaRPr lang="en-US" dirty="0"/>
          </a:p>
        </p:txBody>
      </p:sp>
      <p:pic>
        <p:nvPicPr>
          <p:cNvPr id="13314" name="Picture 2" descr="B:\Users\Carlos\Desktop\leiden\immagini setup\IMG_297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9760" y="3212976"/>
            <a:ext cx="2688299" cy="2016224"/>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29747" y="2984178"/>
            <a:ext cx="2928936" cy="2640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4208" y="2850217"/>
            <a:ext cx="2167663" cy="3027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asellaDiTesto 6"/>
          <p:cNvSpPr txBox="1"/>
          <p:nvPr/>
        </p:nvSpPr>
        <p:spPr>
          <a:xfrm>
            <a:off x="1513066" y="5445224"/>
            <a:ext cx="301686" cy="369332"/>
          </a:xfrm>
          <a:prstGeom prst="rect">
            <a:avLst/>
          </a:prstGeom>
          <a:noFill/>
        </p:spPr>
        <p:txBody>
          <a:bodyPr wrap="none" rtlCol="0">
            <a:spAutoFit/>
          </a:bodyPr>
          <a:lstStyle/>
          <a:p>
            <a:r>
              <a:rPr lang="it-IT" dirty="0" smtClean="0"/>
              <a:t>1</a:t>
            </a:r>
            <a:endParaRPr lang="it-IT" dirty="0"/>
          </a:p>
        </p:txBody>
      </p:sp>
      <p:sp>
        <p:nvSpPr>
          <p:cNvPr id="19" name="CasellaDiTesto 18"/>
          <p:cNvSpPr txBox="1"/>
          <p:nvPr/>
        </p:nvSpPr>
        <p:spPr>
          <a:xfrm>
            <a:off x="4543372" y="5877272"/>
            <a:ext cx="301686" cy="369332"/>
          </a:xfrm>
          <a:prstGeom prst="rect">
            <a:avLst/>
          </a:prstGeom>
          <a:noFill/>
        </p:spPr>
        <p:txBody>
          <a:bodyPr wrap="none" rtlCol="0">
            <a:spAutoFit/>
          </a:bodyPr>
          <a:lstStyle/>
          <a:p>
            <a:r>
              <a:rPr lang="it-IT" dirty="0" smtClean="0"/>
              <a:t>2</a:t>
            </a:r>
            <a:endParaRPr lang="it-IT" dirty="0"/>
          </a:p>
        </p:txBody>
      </p:sp>
      <p:sp>
        <p:nvSpPr>
          <p:cNvPr id="20" name="CasellaDiTesto 19"/>
          <p:cNvSpPr txBox="1"/>
          <p:nvPr/>
        </p:nvSpPr>
        <p:spPr>
          <a:xfrm>
            <a:off x="7377196" y="5948748"/>
            <a:ext cx="301686" cy="369332"/>
          </a:xfrm>
          <a:prstGeom prst="rect">
            <a:avLst/>
          </a:prstGeom>
          <a:noFill/>
        </p:spPr>
        <p:txBody>
          <a:bodyPr wrap="none" rtlCol="0">
            <a:spAutoFit/>
          </a:bodyPr>
          <a:lstStyle/>
          <a:p>
            <a:r>
              <a:rPr lang="it-IT" dirty="0" smtClean="0"/>
              <a:t>3</a:t>
            </a:r>
            <a:endParaRPr lang="it-IT" dirty="0"/>
          </a:p>
        </p:txBody>
      </p:sp>
      <p:sp>
        <p:nvSpPr>
          <p:cNvPr id="14" name="CasellaDiTesto 13"/>
          <p:cNvSpPr txBox="1"/>
          <p:nvPr/>
        </p:nvSpPr>
        <p:spPr>
          <a:xfrm>
            <a:off x="3074456" y="6596390"/>
            <a:ext cx="3134191" cy="261610"/>
          </a:xfrm>
          <a:prstGeom prst="rect">
            <a:avLst/>
          </a:prstGeom>
          <a:noFill/>
        </p:spPr>
        <p:txBody>
          <a:bodyPr wrap="none" rtlCol="0">
            <a:spAutoFit/>
          </a:bodyPr>
          <a:lstStyle/>
          <a:p>
            <a:r>
              <a:rPr lang="it-IT" sz="1100" dirty="0" smtClean="0"/>
              <a:t>KM3NeT – IT Meeting – Catania 28 Novembre 2014</a:t>
            </a:r>
            <a:endParaRPr lang="it-IT" sz="1100" dirty="0"/>
          </a:p>
        </p:txBody>
      </p:sp>
      <p:sp>
        <p:nvSpPr>
          <p:cNvPr id="15" name="CasellaDiTesto 14"/>
          <p:cNvSpPr txBox="1"/>
          <p:nvPr/>
        </p:nvSpPr>
        <p:spPr>
          <a:xfrm>
            <a:off x="23256" y="6386943"/>
            <a:ext cx="1669047" cy="430887"/>
          </a:xfrm>
          <a:prstGeom prst="rect">
            <a:avLst/>
          </a:prstGeom>
          <a:noFill/>
        </p:spPr>
        <p:txBody>
          <a:bodyPr wrap="none" rtlCol="0">
            <a:spAutoFit/>
          </a:bodyPr>
          <a:lstStyle/>
          <a:p>
            <a:r>
              <a:rPr lang="it-IT" sz="1100" dirty="0" smtClean="0">
                <a:solidFill>
                  <a:srgbClr val="00005A"/>
                </a:solidFill>
              </a:rPr>
              <a:t>Carlos Maximiliano Mollo</a:t>
            </a:r>
          </a:p>
          <a:p>
            <a:r>
              <a:rPr lang="it-IT" sz="1100" dirty="0" smtClean="0">
                <a:solidFill>
                  <a:srgbClr val="00005A"/>
                </a:solidFill>
              </a:rPr>
              <a:t> INFN (</a:t>
            </a:r>
            <a:r>
              <a:rPr lang="it-IT" sz="1100" dirty="0" err="1" smtClean="0">
                <a:solidFill>
                  <a:srgbClr val="00005A"/>
                </a:solidFill>
              </a:rPr>
              <a:t>Naples</a:t>
            </a:r>
            <a:r>
              <a:rPr lang="it-IT" sz="1100" dirty="0" smtClean="0">
                <a:solidFill>
                  <a:srgbClr val="00005A"/>
                </a:solidFill>
              </a:rPr>
              <a:t>)</a:t>
            </a:r>
            <a:endParaRPr lang="it-IT" sz="1100" dirty="0">
              <a:solidFill>
                <a:srgbClr val="00005A"/>
              </a:solidFill>
            </a:endParaRPr>
          </a:p>
        </p:txBody>
      </p:sp>
    </p:spTree>
    <p:extLst>
      <p:ext uri="{BB962C8B-B14F-4D97-AF65-F5344CB8AC3E}">
        <p14:creationId xmlns:p14="http://schemas.microsoft.com/office/powerpoint/2010/main" val="341379129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23256" y="6386943"/>
            <a:ext cx="1669047" cy="430887"/>
          </a:xfrm>
          <a:prstGeom prst="rect">
            <a:avLst/>
          </a:prstGeom>
          <a:noFill/>
        </p:spPr>
        <p:txBody>
          <a:bodyPr wrap="none" rtlCol="0">
            <a:spAutoFit/>
          </a:bodyPr>
          <a:lstStyle/>
          <a:p>
            <a:r>
              <a:rPr lang="it-IT" sz="1100" dirty="0" smtClean="0">
                <a:solidFill>
                  <a:srgbClr val="00005A"/>
                </a:solidFill>
              </a:rPr>
              <a:t>Carlos Maximiliano Mollo</a:t>
            </a:r>
          </a:p>
          <a:p>
            <a:r>
              <a:rPr lang="it-IT" sz="1100" dirty="0" smtClean="0">
                <a:solidFill>
                  <a:srgbClr val="00005A"/>
                </a:solidFill>
              </a:rPr>
              <a:t> INFN (</a:t>
            </a:r>
            <a:r>
              <a:rPr lang="it-IT" sz="1100" dirty="0" err="1" smtClean="0">
                <a:solidFill>
                  <a:srgbClr val="00005A"/>
                </a:solidFill>
              </a:rPr>
              <a:t>Naples</a:t>
            </a:r>
            <a:r>
              <a:rPr lang="it-IT" sz="1100" dirty="0" smtClean="0">
                <a:solidFill>
                  <a:srgbClr val="00005A"/>
                </a:solidFill>
              </a:rPr>
              <a:t>)</a:t>
            </a:r>
            <a:endParaRPr lang="it-IT" sz="1100" dirty="0">
              <a:solidFill>
                <a:srgbClr val="00005A"/>
              </a:solidFill>
            </a:endParaRPr>
          </a:p>
        </p:txBody>
      </p:sp>
      <p:sp>
        <p:nvSpPr>
          <p:cNvPr id="4" name="Segnaposto numero diapositiva 3"/>
          <p:cNvSpPr>
            <a:spLocks noGrp="1"/>
          </p:cNvSpPr>
          <p:nvPr>
            <p:ph type="sldNum" sz="quarter" idx="12"/>
          </p:nvPr>
        </p:nvSpPr>
        <p:spPr/>
        <p:txBody>
          <a:bodyPr/>
          <a:lstStyle/>
          <a:p>
            <a:fld id="{6971E4F9-5312-4BF7-90CF-D0ED6458E402}" type="slidenum">
              <a:rPr lang="it-IT" smtClean="0">
                <a:solidFill>
                  <a:srgbClr val="00005A"/>
                </a:solidFill>
              </a:rPr>
              <a:t>9</a:t>
            </a:fld>
            <a:endParaRPr lang="it-IT" dirty="0">
              <a:solidFill>
                <a:srgbClr val="00005A"/>
              </a:solidFill>
            </a:endParaRPr>
          </a:p>
        </p:txBody>
      </p:sp>
      <p:sp>
        <p:nvSpPr>
          <p:cNvPr id="3" name="CasellaDiTesto 2"/>
          <p:cNvSpPr txBox="1"/>
          <p:nvPr/>
        </p:nvSpPr>
        <p:spPr>
          <a:xfrm>
            <a:off x="179512" y="620688"/>
            <a:ext cx="9570845" cy="523220"/>
          </a:xfrm>
          <a:prstGeom prst="rect">
            <a:avLst/>
          </a:prstGeom>
          <a:noFill/>
        </p:spPr>
        <p:txBody>
          <a:bodyPr wrap="square" rtlCol="0">
            <a:spAutoFit/>
          </a:bodyPr>
          <a:lstStyle/>
          <a:p>
            <a:r>
              <a:rPr lang="it-IT" sz="2800" b="1" dirty="0" smtClean="0">
                <a:solidFill>
                  <a:srgbClr val="FF0000"/>
                </a:solidFill>
              </a:rPr>
              <a:t>And the </a:t>
            </a:r>
            <a:r>
              <a:rPr lang="it-IT" sz="2800" b="1" dirty="0" err="1" smtClean="0">
                <a:solidFill>
                  <a:srgbClr val="FF0000"/>
                </a:solidFill>
              </a:rPr>
              <a:t>winner</a:t>
            </a:r>
            <a:r>
              <a:rPr lang="it-IT" sz="2800" b="1" dirty="0" smtClean="0">
                <a:solidFill>
                  <a:srgbClr val="FF0000"/>
                </a:solidFill>
              </a:rPr>
              <a:t> </a:t>
            </a:r>
            <a:r>
              <a:rPr lang="it-IT" sz="2800" b="1" dirty="0" err="1" smtClean="0">
                <a:solidFill>
                  <a:srgbClr val="FF0000"/>
                </a:solidFill>
              </a:rPr>
              <a:t>is</a:t>
            </a:r>
            <a:r>
              <a:rPr lang="it-IT" sz="2800" b="1" dirty="0" smtClean="0">
                <a:solidFill>
                  <a:srgbClr val="FF0000"/>
                </a:solidFill>
              </a:rPr>
              <a:t>…</a:t>
            </a:r>
            <a:endParaRPr lang="it-IT" sz="2800" b="1" dirty="0">
              <a:solidFill>
                <a:srgbClr val="FF0000"/>
              </a:solidFill>
            </a:endParaRPr>
          </a:p>
        </p:txBody>
      </p:sp>
      <p:graphicFrame>
        <p:nvGraphicFramePr>
          <p:cNvPr id="15" name="Grafico 14"/>
          <p:cNvGraphicFramePr>
            <a:graphicFrameLocks/>
          </p:cNvGraphicFramePr>
          <p:nvPr>
            <p:extLst>
              <p:ext uri="{D42A27DB-BD31-4B8C-83A1-F6EECF244321}">
                <p14:modId xmlns:p14="http://schemas.microsoft.com/office/powerpoint/2010/main" val="3580585955"/>
              </p:ext>
            </p:extLst>
          </p:nvPr>
        </p:nvGraphicFramePr>
        <p:xfrm>
          <a:off x="323528" y="1130156"/>
          <a:ext cx="8208911" cy="4968552"/>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Connettore 1 4"/>
          <p:cNvCxnSpPr/>
          <p:nvPr/>
        </p:nvCxnSpPr>
        <p:spPr>
          <a:xfrm flipV="1">
            <a:off x="2267744" y="1700808"/>
            <a:ext cx="0" cy="396044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Connettore 1 9"/>
          <p:cNvCxnSpPr/>
          <p:nvPr/>
        </p:nvCxnSpPr>
        <p:spPr>
          <a:xfrm flipV="1">
            <a:off x="3563888" y="1700808"/>
            <a:ext cx="0" cy="396044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 name="CasellaDiTesto 6"/>
          <p:cNvSpPr txBox="1"/>
          <p:nvPr/>
        </p:nvSpPr>
        <p:spPr>
          <a:xfrm>
            <a:off x="2278687" y="1660158"/>
            <a:ext cx="886012" cy="369332"/>
          </a:xfrm>
          <a:prstGeom prst="rect">
            <a:avLst/>
          </a:prstGeom>
          <a:noFill/>
        </p:spPr>
        <p:txBody>
          <a:bodyPr wrap="none" rtlCol="0">
            <a:spAutoFit/>
          </a:bodyPr>
          <a:lstStyle/>
          <a:p>
            <a:r>
              <a:rPr lang="it-IT" dirty="0" smtClean="0"/>
              <a:t>3 hours</a:t>
            </a:r>
            <a:endParaRPr lang="it-IT" dirty="0"/>
          </a:p>
        </p:txBody>
      </p:sp>
      <p:sp>
        <p:nvSpPr>
          <p:cNvPr id="12" name="CasellaDiTesto 11"/>
          <p:cNvSpPr txBox="1"/>
          <p:nvPr/>
        </p:nvSpPr>
        <p:spPr>
          <a:xfrm>
            <a:off x="3590649" y="1678023"/>
            <a:ext cx="938911" cy="369332"/>
          </a:xfrm>
          <a:prstGeom prst="rect">
            <a:avLst/>
          </a:prstGeom>
          <a:noFill/>
        </p:spPr>
        <p:txBody>
          <a:bodyPr wrap="none" rtlCol="0">
            <a:spAutoFit/>
          </a:bodyPr>
          <a:lstStyle/>
          <a:p>
            <a:r>
              <a:rPr lang="it-IT" dirty="0"/>
              <a:t>8</a:t>
            </a:r>
            <a:r>
              <a:rPr lang="it-IT" dirty="0" smtClean="0"/>
              <a:t> hours </a:t>
            </a:r>
            <a:endParaRPr lang="it-IT" dirty="0"/>
          </a:p>
        </p:txBody>
      </p:sp>
      <p:sp>
        <p:nvSpPr>
          <p:cNvPr id="13" name="CasellaDiTesto 12"/>
          <p:cNvSpPr txBox="1"/>
          <p:nvPr/>
        </p:nvSpPr>
        <p:spPr>
          <a:xfrm>
            <a:off x="7308304" y="1216820"/>
            <a:ext cx="1128835" cy="369332"/>
          </a:xfrm>
          <a:prstGeom prst="rect">
            <a:avLst/>
          </a:prstGeom>
          <a:noFill/>
        </p:spPr>
        <p:txBody>
          <a:bodyPr wrap="none" rtlCol="0">
            <a:spAutoFit/>
          </a:bodyPr>
          <a:lstStyle/>
          <a:p>
            <a:r>
              <a:rPr lang="it-IT" dirty="0" smtClean="0"/>
              <a:t>T= 17.8 °C</a:t>
            </a:r>
            <a:endParaRPr lang="it-IT" dirty="0"/>
          </a:p>
        </p:txBody>
      </p:sp>
      <p:cxnSp>
        <p:nvCxnSpPr>
          <p:cNvPr id="14" name="Connettore 1 13"/>
          <p:cNvCxnSpPr/>
          <p:nvPr/>
        </p:nvCxnSpPr>
        <p:spPr>
          <a:xfrm flipV="1">
            <a:off x="7908558" y="1660158"/>
            <a:ext cx="0" cy="396044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6" name="CasellaDiTesto 15"/>
          <p:cNvSpPr txBox="1"/>
          <p:nvPr/>
        </p:nvSpPr>
        <p:spPr>
          <a:xfrm>
            <a:off x="7908558" y="1641369"/>
            <a:ext cx="1055930" cy="369332"/>
          </a:xfrm>
          <a:prstGeom prst="rect">
            <a:avLst/>
          </a:prstGeom>
          <a:noFill/>
        </p:spPr>
        <p:txBody>
          <a:bodyPr wrap="none" rtlCol="0">
            <a:spAutoFit/>
          </a:bodyPr>
          <a:lstStyle/>
          <a:p>
            <a:r>
              <a:rPr lang="it-IT" dirty="0" smtClean="0"/>
              <a:t>24 hours </a:t>
            </a:r>
            <a:endParaRPr lang="it-IT" dirty="0"/>
          </a:p>
        </p:txBody>
      </p:sp>
      <p:sp>
        <p:nvSpPr>
          <p:cNvPr id="17" name="Titolo 9"/>
          <p:cNvSpPr txBox="1">
            <a:spLocks/>
          </p:cNvSpPr>
          <p:nvPr/>
        </p:nvSpPr>
        <p:spPr>
          <a:xfrm>
            <a:off x="451255" y="44624"/>
            <a:ext cx="8229600" cy="72008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3200" smtClean="0">
                <a:solidFill>
                  <a:srgbClr val="FF0000"/>
                </a:solidFill>
              </a:rPr>
              <a:t>Dark Counts</a:t>
            </a:r>
            <a:endParaRPr lang="it-IT" sz="3200" dirty="0">
              <a:solidFill>
                <a:srgbClr val="FF0000"/>
              </a:solidFill>
            </a:endParaRPr>
          </a:p>
        </p:txBody>
      </p:sp>
      <p:sp>
        <p:nvSpPr>
          <p:cNvPr id="18" name="CasellaDiTesto 17"/>
          <p:cNvSpPr txBox="1"/>
          <p:nvPr/>
        </p:nvSpPr>
        <p:spPr>
          <a:xfrm>
            <a:off x="3074456" y="6596390"/>
            <a:ext cx="3134191" cy="261610"/>
          </a:xfrm>
          <a:prstGeom prst="rect">
            <a:avLst/>
          </a:prstGeom>
          <a:noFill/>
        </p:spPr>
        <p:txBody>
          <a:bodyPr wrap="none" rtlCol="0">
            <a:spAutoFit/>
          </a:bodyPr>
          <a:lstStyle/>
          <a:p>
            <a:r>
              <a:rPr lang="it-IT" sz="1100" dirty="0" smtClean="0"/>
              <a:t>KM3NeT – IT Meeting – Catania 28 Novembre 2014</a:t>
            </a:r>
            <a:endParaRPr lang="it-IT" sz="1100" dirty="0"/>
          </a:p>
        </p:txBody>
      </p:sp>
    </p:spTree>
    <p:extLst>
      <p:ext uri="{BB962C8B-B14F-4D97-AF65-F5344CB8AC3E}">
        <p14:creationId xmlns:p14="http://schemas.microsoft.com/office/powerpoint/2010/main" val="72508133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390</TotalTime>
  <Words>3517</Words>
  <Application>Microsoft Macintosh PowerPoint</Application>
  <PresentationFormat>Presentazione su schermo (4:3)</PresentationFormat>
  <Paragraphs>643</Paragraphs>
  <Slides>56</Slides>
  <Notes>15</Notes>
  <HiddenSlides>0</HiddenSlides>
  <MMClips>0</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56</vt:i4>
      </vt:variant>
    </vt:vector>
  </HeadingPairs>
  <TitlesOfParts>
    <vt:vector size="58" baseType="lpstr">
      <vt:lpstr>Tema di Office</vt:lpstr>
      <vt:lpstr>Documento</vt:lpstr>
      <vt:lpstr>Integrazione PMT e BaseBoards: procedure, test e calibrazione</vt:lpstr>
      <vt:lpstr>Presentazione di PowerPoint</vt:lpstr>
      <vt:lpstr>Test setup</vt:lpstr>
      <vt:lpstr>Dark Counts</vt:lpstr>
      <vt:lpstr>Dark Counts</vt:lpstr>
      <vt:lpstr>Dark Counts</vt:lpstr>
      <vt:lpstr>Dark Counts: solution</vt:lpstr>
      <vt:lpstr>Dark Counts: solution</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Prova definitiva sull’origine dell’andamento anomalo dei dark counts</vt:lpstr>
      <vt:lpstr>Prova definitiva sull’origine dell’andamento anomalo dei dark counts</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Dark box for PMTs assembly in view of the mass production </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Company>INFN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Dark count rate measurements and insulating coating studies </dc:title>
  <dc:creator>Carlos Maximiliano Mollo</dc:creator>
  <cp:lastModifiedBy>Carlos Maximiliano Mollo</cp:lastModifiedBy>
  <cp:revision>15</cp:revision>
  <dcterms:created xsi:type="dcterms:W3CDTF">2014-11-18T13:13:23Z</dcterms:created>
  <dcterms:modified xsi:type="dcterms:W3CDTF">2014-11-28T00:59:09Z</dcterms:modified>
</cp:coreProperties>
</file>