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49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250-26B5-4A3D-B34E-17638AB5D14D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F348-B318-415F-BACE-EBCEAEB3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4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250-26B5-4A3D-B34E-17638AB5D14D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F348-B318-415F-BACE-EBCEAEB3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8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250-26B5-4A3D-B34E-17638AB5D14D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F348-B318-415F-BACE-EBCEAEB3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5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250-26B5-4A3D-B34E-17638AB5D14D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F348-B318-415F-BACE-EBCEAEB3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7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250-26B5-4A3D-B34E-17638AB5D14D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F348-B318-415F-BACE-EBCEAEB3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8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250-26B5-4A3D-B34E-17638AB5D14D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F348-B318-415F-BACE-EBCEAEB3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9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250-26B5-4A3D-B34E-17638AB5D14D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F348-B318-415F-BACE-EBCEAEB3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8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250-26B5-4A3D-B34E-17638AB5D14D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F348-B318-415F-BACE-EBCEAEB3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3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250-26B5-4A3D-B34E-17638AB5D14D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F348-B318-415F-BACE-EBCEAEB3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250-26B5-4A3D-B34E-17638AB5D14D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F348-B318-415F-BACE-EBCEAEB3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3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250-26B5-4A3D-B34E-17638AB5D14D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F348-B318-415F-BACE-EBCEAEB3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4250-26B5-4A3D-B34E-17638AB5D14D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CF348-B318-415F-BACE-EBCEAEB3F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4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340703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genda.infn.it/getFile.py/access?resId=0&amp;materialId=poster&amp;confId=88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458670"/>
            <a:ext cx="8124825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62210" y="2528900"/>
            <a:ext cx="1635961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Wrap 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812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-3535"/>
            <a:ext cx="3074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err="1" smtClean="0"/>
              <a:t>Upcoming</a:t>
            </a:r>
            <a:r>
              <a:rPr lang="fr-CH" sz="3200" dirty="0" smtClean="0"/>
              <a:t> </a:t>
            </a:r>
            <a:r>
              <a:rPr lang="fr-CH" sz="3200" dirty="0" err="1" smtClean="0"/>
              <a:t>events</a:t>
            </a:r>
            <a:endParaRPr lang="fr-CH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56565" y="728700"/>
            <a:ext cx="793922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Physics</a:t>
            </a:r>
            <a:r>
              <a:rPr lang="fr-CH" b="1" dirty="0" smtClean="0"/>
              <a:t> </a:t>
            </a:r>
            <a:r>
              <a:rPr lang="fr-CH" b="1" dirty="0" err="1" smtClean="0"/>
              <a:t>Vidyo</a:t>
            </a:r>
            <a:r>
              <a:rPr lang="fr-CH" b="1" dirty="0" smtClean="0"/>
              <a:t> </a:t>
            </a:r>
            <a:r>
              <a:rPr lang="fr-CH" b="1" dirty="0" err="1" smtClean="0"/>
              <a:t>conferences</a:t>
            </a:r>
            <a:r>
              <a:rPr lang="fr-CH" b="1" dirty="0" smtClean="0"/>
              <a:t> </a:t>
            </a:r>
            <a:r>
              <a:rPr lang="fr-CH" dirty="0" smtClean="0"/>
              <a:t>(last </a:t>
            </a:r>
            <a:r>
              <a:rPr lang="fr-CH" dirty="0" err="1" smtClean="0"/>
              <a:t>Monday</a:t>
            </a:r>
            <a:r>
              <a:rPr lang="fr-CH" dirty="0" smtClean="0"/>
              <a:t> of the </a:t>
            </a:r>
            <a:r>
              <a:rPr lang="fr-CH" dirty="0" err="1" smtClean="0"/>
              <a:t>month</a:t>
            </a:r>
            <a:r>
              <a:rPr lang="fr-CH" dirty="0" smtClean="0"/>
              <a:t>)</a:t>
            </a:r>
          </a:p>
          <a:p>
            <a:r>
              <a:rPr lang="fr-CH" dirty="0"/>
              <a:t> </a:t>
            </a:r>
            <a:r>
              <a:rPr lang="fr-CH" dirty="0" smtClean="0"/>
              <a:t>    23 </a:t>
            </a:r>
            <a:r>
              <a:rPr lang="fr-CH" dirty="0" err="1" smtClean="0"/>
              <a:t>February</a:t>
            </a:r>
            <a:r>
              <a:rPr lang="fr-CH" dirty="0" smtClean="0"/>
              <a:t> 15:00  </a:t>
            </a:r>
          </a:p>
          <a:p>
            <a:r>
              <a:rPr lang="fr-CH" dirty="0" smtClean="0"/>
              <a:t>                  </a:t>
            </a:r>
            <a:r>
              <a:rPr lang="fr-CH" dirty="0" err="1"/>
              <a:t>S</a:t>
            </a:r>
            <a:r>
              <a:rPr lang="fr-CH" dirty="0" err="1" smtClean="0"/>
              <a:t>ummary</a:t>
            </a:r>
            <a:r>
              <a:rPr lang="fr-CH" dirty="0" smtClean="0"/>
              <a:t> of workshop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Software </a:t>
            </a:r>
            <a:r>
              <a:rPr lang="fr-CH" dirty="0" err="1" smtClean="0"/>
              <a:t>progress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27 April</a:t>
            </a:r>
          </a:p>
          <a:p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accelerator</a:t>
            </a:r>
            <a:r>
              <a:rPr lang="fr-CH" dirty="0" smtClean="0"/>
              <a:t> VIDYO </a:t>
            </a:r>
            <a:r>
              <a:rPr lang="fr-CH" dirty="0" err="1" smtClean="0"/>
              <a:t>conferences</a:t>
            </a:r>
            <a:r>
              <a:rPr lang="fr-CH" dirty="0" smtClean="0"/>
              <a:t> (</a:t>
            </a:r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on </a:t>
            </a:r>
            <a:r>
              <a:rPr lang="fr-CH" dirty="0" err="1" smtClean="0"/>
              <a:t>Monday</a:t>
            </a:r>
            <a:r>
              <a:rPr lang="fr-CH" dirty="0" smtClean="0"/>
              <a:t> 9 </a:t>
            </a:r>
            <a:r>
              <a:rPr lang="fr-CH" dirty="0" err="1" smtClean="0"/>
              <a:t>February</a:t>
            </a:r>
            <a:r>
              <a:rPr lang="fr-CH" dirty="0" smtClean="0"/>
              <a:t>) </a:t>
            </a:r>
          </a:p>
          <a:p>
            <a:endParaRPr lang="fr-CH" dirty="0"/>
          </a:p>
          <a:p>
            <a:r>
              <a:rPr lang="fr-CH" b="1" dirty="0" smtClean="0"/>
              <a:t>General FCC meeting in Washington </a:t>
            </a:r>
            <a:r>
              <a:rPr lang="fr-CH" dirty="0" smtClean="0"/>
              <a:t> 23-27 March </a:t>
            </a:r>
          </a:p>
          <a:p>
            <a:r>
              <a:rPr lang="fr-CH" dirty="0" smtClean="0">
                <a:hlinkClick r:id="rId2"/>
              </a:rPr>
              <a:t>https://indico.cern.ch/event/340703/</a:t>
            </a:r>
            <a:r>
              <a:rPr lang="fr-CH" dirty="0" smtClean="0"/>
              <a:t>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</a:t>
            </a:r>
            <a:r>
              <a:rPr lang="fr-CH" b="1" dirty="0" smtClean="0"/>
              <a:t> COME AND REGISTER! </a:t>
            </a:r>
            <a:r>
              <a:rPr lang="fr-CH" dirty="0" smtClean="0"/>
              <a:t>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</a:t>
            </a:r>
            <a:r>
              <a:rPr lang="fr-CH" b="1" dirty="0" smtClean="0">
                <a:solidFill>
                  <a:srgbClr val="0070C0"/>
                </a:solidFill>
              </a:rPr>
              <a:t>3 x90’ sessions for FCC--</a:t>
            </a:r>
            <a:r>
              <a:rPr lang="fr-CH" b="1" dirty="0" err="1" smtClean="0">
                <a:solidFill>
                  <a:srgbClr val="0070C0"/>
                </a:solidFill>
              </a:rPr>
              <a:t>ee</a:t>
            </a:r>
            <a:r>
              <a:rPr lang="fr-CH" b="1" dirty="0" smtClean="0">
                <a:solidFill>
                  <a:srgbClr val="0070C0"/>
                </a:solidFill>
              </a:rPr>
              <a:t> </a:t>
            </a:r>
            <a:r>
              <a:rPr lang="fr-CH" b="1" dirty="0" err="1" smtClean="0">
                <a:solidFill>
                  <a:srgbClr val="0070C0"/>
                </a:solidFill>
              </a:rPr>
              <a:t>physics</a:t>
            </a:r>
            <a:r>
              <a:rPr lang="fr-CH" b="1" dirty="0" smtClean="0">
                <a:solidFill>
                  <a:srgbClr val="0070C0"/>
                </a:solidFill>
              </a:rPr>
              <a:t> </a:t>
            </a:r>
            <a:r>
              <a:rPr lang="fr-CH" dirty="0" smtClean="0"/>
              <a:t>and detectors on Tuesday 24 March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  agenda in </a:t>
            </a:r>
            <a:r>
              <a:rPr lang="fr-CH" dirty="0" err="1" smtClean="0"/>
              <a:t>preparation</a:t>
            </a:r>
            <a:r>
              <a:rPr lang="fr-CH" dirty="0" smtClean="0"/>
              <a:t> </a:t>
            </a:r>
            <a:r>
              <a:rPr lang="fr-CH" dirty="0" err="1" smtClean="0"/>
              <a:t>taking</a:t>
            </a:r>
            <a:r>
              <a:rPr lang="fr-CH" dirty="0" smtClean="0"/>
              <a:t> </a:t>
            </a:r>
            <a:r>
              <a:rPr lang="fr-CH" dirty="0" err="1" smtClean="0"/>
              <a:t>into</a:t>
            </a:r>
            <a:r>
              <a:rPr lang="fr-CH" dirty="0" smtClean="0"/>
              <a:t> </a:t>
            </a:r>
            <a:r>
              <a:rPr lang="fr-CH" dirty="0" err="1" smtClean="0"/>
              <a:t>account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this</a:t>
            </a:r>
            <a:r>
              <a:rPr lang="fr-CH" dirty="0" smtClean="0"/>
              <a:t> meeting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            -- MDI and detectors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            -- </a:t>
            </a:r>
            <a:r>
              <a:rPr lang="fr-CH" dirty="0" err="1" smtClean="0"/>
              <a:t>physics</a:t>
            </a:r>
            <a:r>
              <a:rPr lang="fr-CH" dirty="0" smtClean="0"/>
              <a:t>  and </a:t>
            </a:r>
            <a:r>
              <a:rPr lang="fr-CH" dirty="0" err="1" smtClean="0"/>
              <a:t>phenomenology</a:t>
            </a:r>
            <a:r>
              <a:rPr lang="fr-CH" dirty="0" smtClean="0"/>
              <a:t> </a:t>
            </a:r>
            <a:r>
              <a:rPr lang="fr-CH" dirty="0" err="1" smtClean="0"/>
              <a:t>specific</a:t>
            </a:r>
            <a:r>
              <a:rPr lang="fr-CH" dirty="0" smtClean="0"/>
              <a:t> of FCC-</a:t>
            </a:r>
            <a:r>
              <a:rPr lang="fr-CH" dirty="0" err="1" smtClean="0"/>
              <a:t>ee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         </a:t>
            </a:r>
            <a:r>
              <a:rPr lang="fr-CH" b="1" dirty="0" smtClean="0">
                <a:solidFill>
                  <a:srgbClr val="0070C0"/>
                </a:solidFill>
              </a:rPr>
              <a:t>4 x 90’ sessions for FCC-</a:t>
            </a:r>
            <a:r>
              <a:rPr lang="fr-CH" b="1" dirty="0" err="1" smtClean="0">
                <a:solidFill>
                  <a:srgbClr val="0070C0"/>
                </a:solidFill>
              </a:rPr>
              <a:t>ee</a:t>
            </a:r>
            <a:r>
              <a:rPr lang="fr-CH" b="1" dirty="0" smtClean="0">
                <a:solidFill>
                  <a:srgbClr val="0070C0"/>
                </a:solidFill>
              </a:rPr>
              <a:t> </a:t>
            </a:r>
            <a:r>
              <a:rPr lang="fr-CH" b="1" dirty="0" err="1" smtClean="0">
                <a:solidFill>
                  <a:srgbClr val="0070C0"/>
                </a:solidFill>
              </a:rPr>
              <a:t>accelerator</a:t>
            </a:r>
            <a:r>
              <a:rPr lang="fr-CH" b="1" dirty="0" smtClean="0">
                <a:solidFill>
                  <a:srgbClr val="0070C0"/>
                </a:solidFill>
              </a:rPr>
              <a:t>  </a:t>
            </a:r>
            <a:r>
              <a:rPr lang="fr-CH" dirty="0" smtClean="0"/>
              <a:t>on </a:t>
            </a:r>
            <a:r>
              <a:rPr lang="fr-CH" dirty="0" err="1" smtClean="0"/>
              <a:t>wednesday</a:t>
            </a:r>
            <a:r>
              <a:rPr lang="fr-CH" dirty="0" smtClean="0"/>
              <a:t>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            -- </a:t>
            </a:r>
            <a:r>
              <a:rPr lang="fr-CH" dirty="0" err="1" smtClean="0"/>
              <a:t>also</a:t>
            </a:r>
            <a:r>
              <a:rPr lang="fr-CH" dirty="0" smtClean="0"/>
              <a:t> MDI   </a:t>
            </a:r>
            <a:endParaRPr lang="fr-CH" dirty="0"/>
          </a:p>
          <a:p>
            <a:r>
              <a:rPr lang="fr-CH" dirty="0" smtClean="0"/>
              <a:t>                 </a:t>
            </a:r>
            <a:r>
              <a:rPr lang="fr-CH" b="1" dirty="0" smtClean="0">
                <a:solidFill>
                  <a:srgbClr val="0070C0"/>
                </a:solidFill>
              </a:rPr>
              <a:t>4 x 90’ sessions for FCC </a:t>
            </a:r>
            <a:r>
              <a:rPr lang="fr-CH" b="1" dirty="0" err="1" smtClean="0">
                <a:solidFill>
                  <a:srgbClr val="0070C0"/>
                </a:solidFill>
              </a:rPr>
              <a:t>phenomenology</a:t>
            </a:r>
            <a:r>
              <a:rPr lang="fr-CH" b="1" dirty="0" smtClean="0">
                <a:solidFill>
                  <a:srgbClr val="0070C0"/>
                </a:solidFill>
              </a:rPr>
              <a:t> </a:t>
            </a:r>
            <a:r>
              <a:rPr lang="fr-CH" dirty="0" smtClean="0"/>
              <a:t>on Thursday  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            -- </a:t>
            </a:r>
            <a:r>
              <a:rPr lang="fr-CH" dirty="0" err="1" smtClean="0"/>
              <a:t>experimental</a:t>
            </a:r>
            <a:r>
              <a:rPr lang="fr-CH" dirty="0" smtClean="0"/>
              <a:t> reports on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                          EW </a:t>
            </a:r>
            <a:r>
              <a:rPr lang="fr-CH" dirty="0" err="1" smtClean="0"/>
              <a:t>precisions</a:t>
            </a:r>
            <a:r>
              <a:rPr lang="fr-CH" dirty="0" smtClean="0"/>
              <a:t> (</a:t>
            </a:r>
            <a:r>
              <a:rPr lang="fr-CH" dirty="0" err="1" smtClean="0"/>
              <a:t>FCCee+hh+eh</a:t>
            </a:r>
            <a:r>
              <a:rPr lang="fr-CH" dirty="0" smtClean="0"/>
              <a:t>) (Roberto </a:t>
            </a:r>
            <a:r>
              <a:rPr lang="fr-CH" dirty="0" err="1" smtClean="0"/>
              <a:t>Tenchini</a:t>
            </a:r>
            <a:r>
              <a:rPr lang="fr-CH" dirty="0" smtClean="0"/>
              <a:t>)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                          </a:t>
            </a:r>
            <a:r>
              <a:rPr lang="fr-CH" dirty="0" err="1" smtClean="0"/>
              <a:t>Higgs</a:t>
            </a:r>
            <a:r>
              <a:rPr lang="fr-CH" dirty="0" smtClean="0"/>
              <a:t> </a:t>
            </a:r>
            <a:r>
              <a:rPr lang="fr-CH" dirty="0" err="1" smtClean="0"/>
              <a:t>measurements</a:t>
            </a:r>
            <a:r>
              <a:rPr lang="fr-CH" dirty="0" smtClean="0"/>
              <a:t> (</a:t>
            </a:r>
            <a:r>
              <a:rPr lang="fr-CH" dirty="0" err="1" smtClean="0"/>
              <a:t>FCCee+hh+eh</a:t>
            </a:r>
            <a:r>
              <a:rPr lang="fr-CH" dirty="0" smtClean="0"/>
              <a:t>) (</a:t>
            </a:r>
            <a:r>
              <a:rPr lang="fr-CH" dirty="0" err="1" smtClean="0"/>
              <a:t>Makus</a:t>
            </a:r>
            <a:r>
              <a:rPr lang="fr-CH" dirty="0" smtClean="0"/>
              <a:t> </a:t>
            </a:r>
            <a:r>
              <a:rPr lang="fr-CH" dirty="0" err="1" smtClean="0"/>
              <a:t>Klute</a:t>
            </a:r>
            <a:r>
              <a:rPr lang="fr-CH" dirty="0" smtClean="0"/>
              <a:t>)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                          BSM </a:t>
            </a:r>
            <a:r>
              <a:rPr lang="fr-CH" dirty="0" err="1" smtClean="0"/>
              <a:t>searches</a:t>
            </a:r>
            <a:r>
              <a:rPr lang="fr-CH" dirty="0" smtClean="0"/>
              <a:t> at high </a:t>
            </a:r>
            <a:r>
              <a:rPr lang="fr-CH" dirty="0" err="1" smtClean="0"/>
              <a:t>energy</a:t>
            </a:r>
            <a:r>
              <a:rPr lang="fr-CH" dirty="0" smtClean="0"/>
              <a:t> (Maurizio </a:t>
            </a:r>
            <a:r>
              <a:rPr lang="fr-CH" dirty="0" err="1" smtClean="0"/>
              <a:t>Pierini</a:t>
            </a:r>
            <a:r>
              <a:rPr lang="fr-CH" dirty="0" smtClean="0"/>
              <a:t>)   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                          </a:t>
            </a:r>
            <a:r>
              <a:rPr lang="fr-CH" dirty="0" err="1" smtClean="0"/>
              <a:t>Dark</a:t>
            </a:r>
            <a:r>
              <a:rPr lang="fr-CH" dirty="0" smtClean="0"/>
              <a:t> </a:t>
            </a:r>
            <a:r>
              <a:rPr lang="fr-CH" dirty="0" err="1" smtClean="0"/>
              <a:t>matter</a:t>
            </a:r>
            <a:r>
              <a:rPr lang="fr-CH" dirty="0" smtClean="0"/>
              <a:t> </a:t>
            </a:r>
            <a:r>
              <a:rPr lang="fr-CH" dirty="0" err="1" smtClean="0"/>
              <a:t>searches</a:t>
            </a:r>
            <a:r>
              <a:rPr lang="fr-CH" dirty="0" smtClean="0"/>
              <a:t> (</a:t>
            </a:r>
            <a:r>
              <a:rPr lang="fr-CH" dirty="0" err="1" smtClean="0"/>
              <a:t>FCCee+hh+eh</a:t>
            </a:r>
            <a:r>
              <a:rPr lang="fr-CH" dirty="0" smtClean="0"/>
              <a:t>)  (Nicola Serra TBC) </a:t>
            </a:r>
          </a:p>
        </p:txBody>
      </p:sp>
    </p:spTree>
    <p:extLst>
      <p:ext uri="{BB962C8B-B14F-4D97-AF65-F5344CB8AC3E}">
        <p14:creationId xmlns:p14="http://schemas.microsoft.com/office/powerpoint/2010/main" val="126945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8650"/>
            <a:ext cx="3127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err="1" smtClean="0"/>
              <a:t>Upcoming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events</a:t>
            </a:r>
            <a:endParaRPr lang="fr-CH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81590" y="1358770"/>
            <a:ext cx="813940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err="1" smtClean="0"/>
              <a:t>Next</a:t>
            </a:r>
            <a:r>
              <a:rPr lang="fr-CH" sz="2000" b="1" dirty="0" smtClean="0"/>
              <a:t> FCC-</a:t>
            </a:r>
            <a:r>
              <a:rPr lang="fr-CH" sz="2000" b="1" dirty="0" err="1" smtClean="0"/>
              <a:t>ee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physics</a:t>
            </a:r>
            <a:r>
              <a:rPr lang="fr-CH" sz="2000" b="1" dirty="0" smtClean="0"/>
              <a:t> workshop </a:t>
            </a:r>
            <a:r>
              <a:rPr lang="fr-CH" dirty="0" smtClean="0"/>
              <a:t>in </a:t>
            </a:r>
            <a:r>
              <a:rPr lang="fr-CH" dirty="0" err="1" smtClean="0"/>
              <a:t>September</a:t>
            </a:r>
            <a:r>
              <a:rPr lang="fr-CH" dirty="0" smtClean="0"/>
              <a:t> 2014 place and time TBD</a:t>
            </a:r>
          </a:p>
          <a:p>
            <a:endParaRPr lang="fr-CH" dirty="0"/>
          </a:p>
          <a:p>
            <a:r>
              <a:rPr lang="fr-CH" sz="2800" b="1" dirty="0" smtClean="0"/>
              <a:t>HF2015 </a:t>
            </a:r>
            <a:r>
              <a:rPr lang="fr-CH" sz="2000" dirty="0" smtClean="0"/>
              <a:t>(the </a:t>
            </a:r>
            <a:r>
              <a:rPr lang="fr-CH" sz="2000" dirty="0" err="1" smtClean="0"/>
              <a:t>yearly</a:t>
            </a:r>
            <a:r>
              <a:rPr lang="fr-CH" sz="2000" dirty="0" smtClean="0"/>
              <a:t> </a:t>
            </a:r>
            <a:r>
              <a:rPr lang="fr-CH" sz="2000" dirty="0" err="1" smtClean="0"/>
              <a:t>accelerator</a:t>
            </a:r>
            <a:r>
              <a:rPr lang="fr-CH" sz="2000" dirty="0" smtClean="0"/>
              <a:t> workshop) Frascati 16-19 </a:t>
            </a:r>
            <a:r>
              <a:rPr lang="fr-CH" sz="2000" dirty="0" err="1" smtClean="0"/>
              <a:t>November</a:t>
            </a:r>
            <a:r>
              <a:rPr lang="fr-CH" sz="2000" dirty="0" smtClean="0"/>
              <a:t> 2015</a:t>
            </a:r>
          </a:p>
          <a:p>
            <a:r>
              <a:rPr lang="fr-CH" sz="2000" dirty="0"/>
              <a:t> </a:t>
            </a:r>
            <a:r>
              <a:rPr lang="fr-CH" sz="2000" dirty="0" err="1" smtClean="0"/>
              <a:t>Sequel</a:t>
            </a:r>
            <a:r>
              <a:rPr lang="fr-CH" sz="2000" dirty="0" smtClean="0"/>
              <a:t> of HF2012 (</a:t>
            </a:r>
            <a:r>
              <a:rPr lang="fr-CH" sz="2000" dirty="0" err="1" smtClean="0"/>
              <a:t>Fermilab</a:t>
            </a:r>
            <a:r>
              <a:rPr lang="fr-CH" sz="2000" dirty="0" smtClean="0"/>
              <a:t>), HF2014 (Beijing) </a:t>
            </a:r>
          </a:p>
          <a:p>
            <a:endParaRPr lang="fr-CH" sz="2000" dirty="0" smtClean="0"/>
          </a:p>
        </p:txBody>
      </p:sp>
    </p:spTree>
    <p:extLst>
      <p:ext uri="{BB962C8B-B14F-4D97-AF65-F5344CB8AC3E}">
        <p14:creationId xmlns:p14="http://schemas.microsoft.com/office/powerpoint/2010/main" val="383207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530" y="233645"/>
            <a:ext cx="7019294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smtClean="0"/>
              <a:t>General </a:t>
            </a:r>
            <a:r>
              <a:rPr lang="fr-CH" sz="2400" b="1" dirty="0" err="1" smtClean="0"/>
              <a:t>remarks</a:t>
            </a:r>
            <a:r>
              <a:rPr lang="fr-CH" sz="2400" b="1" dirty="0" smtClean="0"/>
              <a:t> </a:t>
            </a:r>
          </a:p>
          <a:p>
            <a:endParaRPr lang="fr-CH" dirty="0" smtClean="0"/>
          </a:p>
          <a:p>
            <a:endParaRPr lang="fr-CH" dirty="0" smtClean="0"/>
          </a:p>
          <a:p>
            <a:r>
              <a:rPr lang="fr-CH" sz="2000" b="1" dirty="0" smtClean="0"/>
              <a:t>   </a:t>
            </a:r>
            <a:r>
              <a:rPr lang="fr-CH" sz="2000" b="1" dirty="0" err="1" smtClean="0"/>
              <a:t>Selected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Highlights</a:t>
            </a:r>
            <a:endParaRPr lang="fr-CH" sz="2000" b="1" dirty="0"/>
          </a:p>
          <a:p>
            <a:r>
              <a:rPr lang="fr-CH" dirty="0" smtClean="0"/>
              <a:t> </a:t>
            </a:r>
          </a:p>
          <a:p>
            <a:r>
              <a:rPr lang="fr-CH" b="1" dirty="0" smtClean="0">
                <a:solidFill>
                  <a:schemeClr val="accent2"/>
                </a:solidFill>
              </a:rPr>
              <a:t>  -- first simulations of FCC-</a:t>
            </a:r>
            <a:r>
              <a:rPr lang="fr-CH" b="1" dirty="0" err="1" smtClean="0">
                <a:solidFill>
                  <a:schemeClr val="accent2"/>
                </a:solidFill>
              </a:rPr>
              <a:t>ee</a:t>
            </a:r>
            <a:r>
              <a:rPr lang="fr-CH" b="1" dirty="0" smtClean="0">
                <a:solidFill>
                  <a:schemeClr val="accent2"/>
                </a:solidFill>
              </a:rPr>
              <a:t> </a:t>
            </a:r>
            <a:r>
              <a:rPr lang="fr-CH" b="1" dirty="0" err="1" smtClean="0">
                <a:solidFill>
                  <a:schemeClr val="accent2"/>
                </a:solidFill>
              </a:rPr>
              <a:t>signals</a:t>
            </a:r>
            <a:r>
              <a:rPr lang="fr-CH" b="1" dirty="0" smtClean="0">
                <a:solidFill>
                  <a:schemeClr val="accent2"/>
                </a:solidFill>
              </a:rPr>
              <a:t> and </a:t>
            </a:r>
            <a:r>
              <a:rPr lang="fr-CH" b="1" dirty="0" err="1" smtClean="0">
                <a:solidFill>
                  <a:schemeClr val="accent2"/>
                </a:solidFill>
              </a:rPr>
              <a:t>environment</a:t>
            </a:r>
            <a:r>
              <a:rPr lang="fr-CH" b="1" dirty="0" smtClean="0">
                <a:solidFill>
                  <a:schemeClr val="accent2"/>
                </a:solidFill>
              </a:rPr>
              <a:t> </a:t>
            </a:r>
            <a:r>
              <a:rPr lang="fr-CH" dirty="0" smtClean="0"/>
              <a:t>(P. Azzi,  E. Perez)</a:t>
            </a:r>
          </a:p>
          <a:p>
            <a:r>
              <a:rPr lang="fr-CH" dirty="0"/>
              <a:t> </a:t>
            </a:r>
            <a:r>
              <a:rPr lang="fr-CH" dirty="0" smtClean="0"/>
              <a:t>        a first </a:t>
            </a:r>
            <a:r>
              <a:rPr lang="fr-CH" dirty="0" err="1" smtClean="0"/>
              <a:t>step</a:t>
            </a:r>
            <a:r>
              <a:rPr lang="fr-CH" dirty="0" smtClean="0"/>
              <a:t> </a:t>
            </a:r>
            <a:r>
              <a:rPr lang="fr-CH" dirty="0" err="1" smtClean="0"/>
              <a:t>towards</a:t>
            </a:r>
            <a:r>
              <a:rPr lang="fr-CH" dirty="0" smtClean="0"/>
              <a:t> </a:t>
            </a:r>
            <a:r>
              <a:rPr lang="fr-CH" dirty="0" err="1" smtClean="0"/>
              <a:t>event</a:t>
            </a:r>
            <a:r>
              <a:rPr lang="fr-CH" dirty="0" smtClean="0"/>
              <a:t> display! </a:t>
            </a:r>
          </a:p>
          <a:p>
            <a:endParaRPr lang="fr-CH" dirty="0" smtClean="0"/>
          </a:p>
          <a:p>
            <a:r>
              <a:rPr lang="fr-CH" dirty="0" smtClean="0"/>
              <a:t>   </a:t>
            </a:r>
            <a:r>
              <a:rPr lang="fr-CH" b="1" dirty="0" smtClean="0">
                <a:solidFill>
                  <a:schemeClr val="accent2"/>
                </a:solidFill>
              </a:rPr>
              <a:t>-- engagement of </a:t>
            </a:r>
            <a:r>
              <a:rPr lang="fr-CH" b="1" dirty="0" err="1" smtClean="0">
                <a:solidFill>
                  <a:schemeClr val="accent2"/>
                </a:solidFill>
              </a:rPr>
              <a:t>theoretical</a:t>
            </a:r>
            <a:r>
              <a:rPr lang="fr-CH" b="1" dirty="0" smtClean="0">
                <a:solidFill>
                  <a:schemeClr val="accent2"/>
                </a:solidFill>
              </a:rPr>
              <a:t> </a:t>
            </a:r>
            <a:r>
              <a:rPr lang="fr-CH" b="1" dirty="0" err="1" smtClean="0">
                <a:solidFill>
                  <a:schemeClr val="accent2"/>
                </a:solidFill>
              </a:rPr>
              <a:t>community</a:t>
            </a:r>
            <a:r>
              <a:rPr lang="fr-CH" b="1" dirty="0" smtClean="0">
                <a:solidFill>
                  <a:schemeClr val="accent2"/>
                </a:solidFill>
              </a:rPr>
              <a:t> </a:t>
            </a:r>
            <a:r>
              <a:rPr lang="fr-CH" dirty="0" smtClean="0"/>
              <a:t>in </a:t>
            </a:r>
          </a:p>
          <a:p>
            <a:r>
              <a:rPr lang="fr-CH" dirty="0"/>
              <a:t> </a:t>
            </a:r>
            <a:r>
              <a:rPr lang="fr-CH" dirty="0" smtClean="0"/>
              <a:t>         -- </a:t>
            </a:r>
            <a:r>
              <a:rPr lang="fr-CH" dirty="0" err="1" smtClean="0"/>
              <a:t>translating</a:t>
            </a:r>
            <a:r>
              <a:rPr lang="fr-CH" dirty="0" smtClean="0"/>
              <a:t> </a:t>
            </a:r>
            <a:r>
              <a:rPr lang="fr-CH" dirty="0" err="1" smtClean="0"/>
              <a:t>precisions</a:t>
            </a:r>
            <a:r>
              <a:rPr lang="fr-CH" dirty="0" smtClean="0"/>
              <a:t> to BSM </a:t>
            </a:r>
            <a:r>
              <a:rPr lang="fr-CH" dirty="0" err="1" smtClean="0"/>
              <a:t>physics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  -- </a:t>
            </a:r>
            <a:r>
              <a:rPr lang="fr-CH" dirty="0" err="1" smtClean="0"/>
              <a:t>considering</a:t>
            </a:r>
            <a:r>
              <a:rPr lang="fr-CH" dirty="0" smtClean="0"/>
              <a:t> how to </a:t>
            </a:r>
            <a:r>
              <a:rPr lang="fr-CH" dirty="0" err="1" smtClean="0"/>
              <a:t>improve</a:t>
            </a:r>
            <a:r>
              <a:rPr lang="fr-CH" dirty="0" smtClean="0"/>
              <a:t> </a:t>
            </a:r>
            <a:r>
              <a:rPr lang="fr-CH" dirty="0" err="1" smtClean="0"/>
              <a:t>calculation</a:t>
            </a:r>
            <a:r>
              <a:rPr lang="fr-CH" dirty="0" smtClean="0"/>
              <a:t> </a:t>
            </a:r>
            <a:r>
              <a:rPr lang="fr-CH" dirty="0" err="1" smtClean="0"/>
              <a:t>precisions</a:t>
            </a:r>
            <a:r>
              <a:rPr lang="fr-CH" dirty="0" smtClean="0"/>
              <a:t> by factor 20 </a:t>
            </a:r>
          </a:p>
          <a:p>
            <a:r>
              <a:rPr lang="fr-CH" dirty="0"/>
              <a:t> </a:t>
            </a:r>
            <a:r>
              <a:rPr lang="fr-CH" dirty="0" smtClean="0"/>
              <a:t>         -- </a:t>
            </a:r>
            <a:r>
              <a:rPr lang="fr-CH" dirty="0" err="1" smtClean="0"/>
              <a:t>inventing</a:t>
            </a:r>
            <a:r>
              <a:rPr lang="fr-CH" dirty="0" smtClean="0"/>
              <a:t> new </a:t>
            </a:r>
            <a:r>
              <a:rPr lang="fr-CH" dirty="0" err="1" smtClean="0"/>
              <a:t>things</a:t>
            </a:r>
            <a:r>
              <a:rPr lang="fr-CH" dirty="0" smtClean="0"/>
              <a:t> to </a:t>
            </a:r>
            <a:r>
              <a:rPr lang="fr-CH" dirty="0" err="1" smtClean="0"/>
              <a:t>measure</a:t>
            </a:r>
            <a:endParaRPr lang="fr-CH" dirty="0" smtClean="0"/>
          </a:p>
          <a:p>
            <a:endParaRPr lang="fr-CH" dirty="0"/>
          </a:p>
          <a:p>
            <a:r>
              <a:rPr lang="fr-CH" b="1" dirty="0" smtClean="0">
                <a:solidFill>
                  <a:schemeClr val="accent2"/>
                </a:solidFill>
              </a:rPr>
              <a:t>   -- </a:t>
            </a:r>
            <a:r>
              <a:rPr lang="fr-CH" b="1" dirty="0" err="1" smtClean="0">
                <a:solidFill>
                  <a:schemeClr val="accent2"/>
                </a:solidFill>
              </a:rPr>
              <a:t>quality</a:t>
            </a:r>
            <a:r>
              <a:rPr lang="fr-CH" b="1" dirty="0" smtClean="0">
                <a:solidFill>
                  <a:schemeClr val="accent2"/>
                </a:solidFill>
              </a:rPr>
              <a:t> of </a:t>
            </a:r>
            <a:r>
              <a:rPr lang="fr-CH" b="1" dirty="0" err="1" smtClean="0">
                <a:solidFill>
                  <a:schemeClr val="accent2"/>
                </a:solidFill>
              </a:rPr>
              <a:t>work</a:t>
            </a:r>
            <a:r>
              <a:rPr lang="fr-CH" b="1" dirty="0" smtClean="0">
                <a:solidFill>
                  <a:schemeClr val="accent2"/>
                </a:solidFill>
              </a:rPr>
              <a:t> and people ! </a:t>
            </a:r>
          </a:p>
          <a:p>
            <a:r>
              <a:rPr lang="fr-CH" dirty="0" smtClean="0"/>
              <a:t>        but </a:t>
            </a:r>
            <a:r>
              <a:rPr lang="fr-CH" dirty="0" err="1" smtClean="0"/>
              <a:t>quantity</a:t>
            </a:r>
            <a:r>
              <a:rPr lang="fr-CH" dirty="0" smtClean="0"/>
              <a:t> (of people)  </a:t>
            </a:r>
            <a:r>
              <a:rPr lang="fr-CH" dirty="0" err="1" smtClean="0"/>
              <a:t>is</a:t>
            </a:r>
            <a:r>
              <a:rPr lang="fr-CH" dirty="0" smtClean="0"/>
              <a:t> an issue.  </a:t>
            </a:r>
          </a:p>
          <a:p>
            <a:endParaRPr lang="fr-CH" dirty="0"/>
          </a:p>
          <a:p>
            <a:r>
              <a:rPr lang="fr-CH" dirty="0" smtClean="0"/>
              <a:t>   </a:t>
            </a:r>
            <a:r>
              <a:rPr lang="fr-CH" b="1" dirty="0" smtClean="0">
                <a:solidFill>
                  <a:schemeClr val="accent2"/>
                </a:solidFill>
              </a:rPr>
              <a:t>-- </a:t>
            </a:r>
            <a:r>
              <a:rPr lang="fr-CH" b="1" dirty="0" err="1" smtClean="0">
                <a:solidFill>
                  <a:schemeClr val="accent2"/>
                </a:solidFill>
              </a:rPr>
              <a:t>involvement</a:t>
            </a:r>
            <a:r>
              <a:rPr lang="fr-CH" b="1" dirty="0" smtClean="0">
                <a:solidFill>
                  <a:schemeClr val="accent2"/>
                </a:solidFill>
              </a:rPr>
              <a:t> of LC </a:t>
            </a:r>
            <a:r>
              <a:rPr lang="fr-CH" b="1" dirty="0" err="1" smtClean="0">
                <a:solidFill>
                  <a:schemeClr val="accent2"/>
                </a:solidFill>
              </a:rPr>
              <a:t>colleagues</a:t>
            </a:r>
            <a:r>
              <a:rPr lang="fr-CH" b="1" dirty="0" smtClean="0">
                <a:solidFill>
                  <a:schemeClr val="accent2"/>
                </a:solidFill>
              </a:rPr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small</a:t>
            </a:r>
            <a:r>
              <a:rPr lang="fr-CH" dirty="0" smtClean="0"/>
              <a:t> but </a:t>
            </a:r>
            <a:r>
              <a:rPr lang="fr-CH" dirty="0" err="1" smtClean="0"/>
              <a:t>very</a:t>
            </a:r>
            <a:r>
              <a:rPr lang="fr-CH" dirty="0" smtClean="0"/>
              <a:t> positive.  </a:t>
            </a:r>
          </a:p>
          <a:p>
            <a:r>
              <a:rPr lang="fr-CH" dirty="0"/>
              <a:t> </a:t>
            </a:r>
            <a:r>
              <a:rPr lang="fr-CH" dirty="0" smtClean="0"/>
              <a:t>         </a:t>
            </a:r>
            <a:r>
              <a:rPr lang="fr-CH" dirty="0" err="1" smtClean="0"/>
              <a:t>Need</a:t>
            </a:r>
            <a:r>
              <a:rPr lang="fr-CH" dirty="0" smtClean="0"/>
              <a:t> to </a:t>
            </a:r>
            <a:r>
              <a:rPr lang="fr-CH" dirty="0" err="1" smtClean="0"/>
              <a:t>grow</a:t>
            </a:r>
            <a:r>
              <a:rPr lang="fr-CH" dirty="0" smtClean="0"/>
              <a:t> in </a:t>
            </a:r>
            <a:r>
              <a:rPr lang="fr-CH" dirty="0" err="1" smtClean="0"/>
              <a:t>that</a:t>
            </a:r>
            <a:r>
              <a:rPr lang="fr-CH" dirty="0" smtClean="0"/>
              <a:t> direction</a:t>
            </a:r>
          </a:p>
          <a:p>
            <a:r>
              <a:rPr lang="fr-CH" dirty="0" smtClean="0"/>
              <a:t>          </a:t>
            </a:r>
            <a:r>
              <a:rPr lang="fr-CH" dirty="0" err="1" smtClean="0"/>
              <a:t>Largely</a:t>
            </a:r>
            <a:r>
              <a:rPr lang="fr-CH" dirty="0" smtClean="0"/>
              <a:t> </a:t>
            </a:r>
            <a:r>
              <a:rPr lang="fr-CH" dirty="0" err="1" smtClean="0"/>
              <a:t>shared</a:t>
            </a:r>
            <a:r>
              <a:rPr lang="fr-CH" dirty="0" smtClean="0"/>
              <a:t> opinion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step</a:t>
            </a:r>
            <a:r>
              <a:rPr lang="fr-CH" dirty="0" smtClean="0"/>
              <a:t> </a:t>
            </a:r>
            <a:r>
              <a:rPr lang="fr-CH" dirty="0" err="1" smtClean="0"/>
              <a:t>should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e+e</a:t>
            </a:r>
            <a:r>
              <a:rPr lang="fr-CH" dirty="0" smtClean="0"/>
              <a:t>- </a:t>
            </a:r>
            <a:r>
              <a:rPr lang="fr-CH" dirty="0" err="1" smtClean="0"/>
              <a:t>collider</a:t>
            </a:r>
            <a:endParaRPr lang="fr-CH" dirty="0" smtClean="0"/>
          </a:p>
          <a:p>
            <a:endParaRPr lang="fr-CH" dirty="0"/>
          </a:p>
          <a:p>
            <a:r>
              <a:rPr lang="fr-CH" b="1" dirty="0" smtClean="0">
                <a:solidFill>
                  <a:schemeClr val="accent2"/>
                </a:solidFill>
              </a:rPr>
              <a:t>   -- </a:t>
            </a:r>
            <a:r>
              <a:rPr lang="fr-CH" b="1" dirty="0" err="1" smtClean="0">
                <a:solidFill>
                  <a:schemeClr val="accent2"/>
                </a:solidFill>
              </a:rPr>
              <a:t>involvement</a:t>
            </a:r>
            <a:r>
              <a:rPr lang="fr-CH" b="1" dirty="0" smtClean="0">
                <a:solidFill>
                  <a:schemeClr val="accent2"/>
                </a:solidFill>
              </a:rPr>
              <a:t> of </a:t>
            </a:r>
            <a:r>
              <a:rPr lang="fr-CH" b="1" dirty="0" err="1" smtClean="0">
                <a:solidFill>
                  <a:schemeClr val="accent2"/>
                </a:solidFill>
              </a:rPr>
              <a:t>Italian</a:t>
            </a:r>
            <a:r>
              <a:rPr lang="fr-CH" b="1" dirty="0" smtClean="0">
                <a:solidFill>
                  <a:schemeClr val="accent2"/>
                </a:solidFill>
              </a:rPr>
              <a:t> </a:t>
            </a:r>
            <a:r>
              <a:rPr lang="fr-CH" b="1" dirty="0" err="1" smtClean="0">
                <a:solidFill>
                  <a:schemeClr val="accent2"/>
                </a:solidFill>
              </a:rPr>
              <a:t>community</a:t>
            </a:r>
            <a:r>
              <a:rPr lang="fr-CH" b="1" dirty="0" smtClean="0">
                <a:solidFill>
                  <a:schemeClr val="accent2"/>
                </a:solidFill>
              </a:rPr>
              <a:t> </a:t>
            </a:r>
            <a:r>
              <a:rPr lang="fr-CH" dirty="0" smtClean="0"/>
              <a:t>and </a:t>
            </a:r>
            <a:r>
              <a:rPr lang="fr-CH" dirty="0" err="1" smtClean="0"/>
              <a:t>presence</a:t>
            </a:r>
            <a:r>
              <a:rPr lang="fr-CH" dirty="0" smtClean="0"/>
              <a:t> of INFN </a:t>
            </a:r>
            <a:r>
              <a:rPr lang="fr-CH" dirty="0" err="1" smtClean="0"/>
              <a:t>officials</a:t>
            </a:r>
            <a:endParaRPr lang="fr-CH" dirty="0"/>
          </a:p>
          <a:p>
            <a:r>
              <a:rPr lang="fr-CH" dirty="0" smtClean="0"/>
              <a:t>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5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6" t="22312"/>
          <a:stretch/>
        </p:blipFill>
        <p:spPr bwMode="auto">
          <a:xfrm>
            <a:off x="-108520" y="323655"/>
            <a:ext cx="9577780" cy="548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83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565" y="863715"/>
            <a:ext cx="7024615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Cristina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doing</a:t>
            </a:r>
            <a:r>
              <a:rPr lang="fr-CH" dirty="0" smtClean="0"/>
              <a:t> a </a:t>
            </a:r>
            <a:r>
              <a:rPr lang="fr-CH" dirty="0" err="1" smtClean="0"/>
              <a:t>fantastic</a:t>
            </a:r>
            <a:r>
              <a:rPr lang="fr-CH" dirty="0" smtClean="0"/>
              <a:t> job for the communication of the FCC-</a:t>
            </a:r>
            <a:r>
              <a:rPr lang="fr-CH" dirty="0" err="1" smtClean="0"/>
              <a:t>ee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smtClean="0"/>
              <a:t>FCC-</a:t>
            </a:r>
            <a:r>
              <a:rPr lang="fr-CH" dirty="0" err="1" smtClean="0"/>
              <a:t>ee</a:t>
            </a:r>
            <a:r>
              <a:rPr lang="fr-CH" dirty="0" smtClean="0"/>
              <a:t> web site (</a:t>
            </a:r>
            <a:r>
              <a:rPr lang="fr-CH" u="sng" dirty="0" smtClean="0"/>
              <a:t>are </a:t>
            </a:r>
            <a:r>
              <a:rPr lang="fr-CH" u="sng" dirty="0" err="1" smtClean="0"/>
              <a:t>you</a:t>
            </a:r>
            <a:r>
              <a:rPr lang="fr-CH" u="sng" dirty="0" smtClean="0"/>
              <a:t> all </a:t>
            </a:r>
            <a:r>
              <a:rPr lang="fr-CH" u="sng" dirty="0" err="1" smtClean="0"/>
              <a:t>registered</a:t>
            </a:r>
            <a:r>
              <a:rPr lang="fr-CH" dirty="0" smtClean="0"/>
              <a:t>?)  </a:t>
            </a:r>
          </a:p>
          <a:p>
            <a:endParaRPr lang="fr-CH" dirty="0"/>
          </a:p>
          <a:p>
            <a:r>
              <a:rPr lang="fr-CH" dirty="0" smtClean="0"/>
              <a:t>FCC-</a:t>
            </a:r>
            <a:r>
              <a:rPr lang="fr-CH" dirty="0" err="1" smtClean="0"/>
              <a:t>ee</a:t>
            </a:r>
            <a:r>
              <a:rPr lang="fr-CH" dirty="0" smtClean="0"/>
              <a:t> posters </a:t>
            </a:r>
          </a:p>
          <a:p>
            <a:endParaRPr lang="fr-CH" dirty="0"/>
          </a:p>
          <a:p>
            <a:r>
              <a:rPr lang="fr-CH" dirty="0" smtClean="0"/>
              <a:t>FCC </a:t>
            </a:r>
            <a:r>
              <a:rPr lang="fr-CH" dirty="0" err="1" smtClean="0"/>
              <a:t>video</a:t>
            </a:r>
            <a:r>
              <a:rPr lang="fr-CH" dirty="0" smtClean="0"/>
              <a:t> and </a:t>
            </a:r>
            <a:r>
              <a:rPr lang="fr-CH" dirty="0" err="1" smtClean="0"/>
              <a:t>Youtube</a:t>
            </a:r>
            <a:r>
              <a:rPr lang="fr-CH" dirty="0" smtClean="0"/>
              <a:t> ! </a:t>
            </a:r>
          </a:p>
          <a:p>
            <a:endParaRPr lang="fr-CH" dirty="0"/>
          </a:p>
          <a:p>
            <a:r>
              <a:rPr lang="fr-CH" dirty="0" smtClean="0"/>
              <a:t>FCC-</a:t>
            </a:r>
            <a:r>
              <a:rPr lang="fr-CH" dirty="0" err="1" smtClean="0"/>
              <a:t>ee</a:t>
            </a:r>
            <a:r>
              <a:rPr lang="fr-CH" dirty="0" smtClean="0"/>
              <a:t> news!  </a:t>
            </a:r>
          </a:p>
          <a:p>
            <a:endParaRPr lang="fr-CH" dirty="0"/>
          </a:p>
          <a:p>
            <a:r>
              <a:rPr lang="fr-CH" dirty="0" err="1" smtClean="0"/>
              <a:t>prepared</a:t>
            </a:r>
            <a:r>
              <a:rPr lang="fr-CH" dirty="0" smtClean="0"/>
              <a:t> FCC, FCC-</a:t>
            </a:r>
            <a:r>
              <a:rPr lang="fr-CH" dirty="0" err="1" smtClean="0"/>
              <a:t>ee</a:t>
            </a:r>
            <a:r>
              <a:rPr lang="fr-CH" dirty="0" smtClean="0"/>
              <a:t>  </a:t>
            </a:r>
            <a:r>
              <a:rPr lang="fr-CH" dirty="0" err="1" smtClean="0"/>
              <a:t>hh</a:t>
            </a:r>
            <a:r>
              <a:rPr lang="fr-CH" dirty="0" smtClean="0"/>
              <a:t>  etc.. </a:t>
            </a:r>
          </a:p>
          <a:p>
            <a:r>
              <a:rPr lang="fr-CH" dirty="0" err="1" smtClean="0"/>
              <a:t>wikipedia</a:t>
            </a:r>
            <a:r>
              <a:rPr lang="fr-CH" dirty="0" smtClean="0"/>
              <a:t> pages</a:t>
            </a:r>
          </a:p>
        </p:txBody>
      </p:sp>
      <p:pic>
        <p:nvPicPr>
          <p:cNvPr id="3074" name="Picture 2" descr="https://fbcdn-sphotos-d-a.akamaihd.net/hphotos-ak-xpa1/v/t1.0-9/150906_316279538473897_1655513245_n.jpg?oh=2c8d983c1b67ef5467bcb99aa7766ca1&amp;oe=55506783&amp;__gda__=1430892784_40cbf70327290c16cb95ec8c6f2baa5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4" t="17704"/>
          <a:stretch/>
        </p:blipFill>
        <p:spPr bwMode="auto">
          <a:xfrm>
            <a:off x="4752021" y="1358360"/>
            <a:ext cx="3853584" cy="48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274205"/>
            <a:ext cx="265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 smtClean="0"/>
              <a:t>THANK YOU!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4928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"/>
          <a:stretch/>
        </p:blipFill>
        <p:spPr bwMode="auto">
          <a:xfrm>
            <a:off x="17721" y="233644"/>
            <a:ext cx="9126279" cy="466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1690" y="4869160"/>
            <a:ext cx="5750100" cy="12311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800" b="1" dirty="0" err="1" smtClean="0"/>
              <a:t>Thank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you</a:t>
            </a:r>
            <a:endParaRPr lang="fr-CH" sz="2800" b="1" dirty="0" smtClean="0"/>
          </a:p>
          <a:p>
            <a:endParaRPr lang="fr-CH" dirty="0"/>
          </a:p>
          <a:p>
            <a:r>
              <a:rPr lang="fr-CH" sz="2800" b="1" dirty="0" smtClean="0"/>
              <a:t>                                   Gigi and Roberto!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8344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379</Words>
  <Application>Microsoft Office PowerPoint</Application>
  <PresentationFormat>On-screen Show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bdl</dc:creator>
  <cp:lastModifiedBy>bdl</cp:lastModifiedBy>
  <cp:revision>15</cp:revision>
  <dcterms:created xsi:type="dcterms:W3CDTF">2015-02-05T12:41:47Z</dcterms:created>
  <dcterms:modified xsi:type="dcterms:W3CDTF">2015-02-05T13:59:24Z</dcterms:modified>
</cp:coreProperties>
</file>