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959" r:id="rId3"/>
    <p:sldId id="951" r:id="rId4"/>
    <p:sldId id="947" r:id="rId5"/>
    <p:sldId id="953" r:id="rId6"/>
    <p:sldId id="954" r:id="rId7"/>
    <p:sldId id="956" r:id="rId8"/>
    <p:sldId id="955" r:id="rId9"/>
    <p:sldId id="949" r:id="rId10"/>
    <p:sldId id="950" r:id="rId11"/>
    <p:sldId id="958" r:id="rId12"/>
    <p:sldId id="957" r:id="rId13"/>
    <p:sldId id="96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EDB3"/>
    <a:srgbClr val="C8EFF2"/>
    <a:srgbClr val="E3C3BE"/>
    <a:srgbClr val="F4D2CD"/>
    <a:srgbClr val="E606FF"/>
    <a:srgbClr val="E45B00"/>
    <a:srgbClr val="CCCC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161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BC72-07BC-8D44-BFBC-CB0EF20805EE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F89B2-4F55-D441-8FAC-62A6C9D5CAB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E5DE3-3E06-9447-8113-0732F227B3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1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4E9C2-2D83-D84D-B23C-A415381276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E9E028-BBC3-D549-ADB3-BE1E5697A35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40FFE5-1563-4141-9470-4A6E8E0442C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207EFD-1C9A-2D49-B657-88B3C70667B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28D466-D91E-234F-A3CF-FD3586F45E3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D286B6-6202-C940-91F7-D2248883114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947D54-ABB0-7B4B-A34C-B138098182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50D652-3F96-824C-B146-D7335EA4B6C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7A1257-FD0D-D048-B69A-8CE4A2DA8A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E4F8C4-C286-5F42-B8EE-DA129E9FB80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689DB7-F862-684E-8625-FD564E916FC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BB204E-6051-CE4B-A85A-15256EB6A65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C15FF1-2A9F-294B-BD9A-79A2D94471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id.infn.it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2" name="Picture 8" descr="INFNLogo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8743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507644" y="390525"/>
            <a:ext cx="1377991" cy="3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Oct. 27, 2014</a:t>
            </a:r>
            <a:endParaRPr lang="it-IT" dirty="0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331913" y="398463"/>
            <a:ext cx="16922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3399"/>
                </a:solidFill>
                <a:latin typeface="Garamond" charset="0"/>
              </a:rPr>
              <a:t>G.-F. Dalla Betta</a:t>
            </a:r>
            <a:endParaRPr lang="it-IT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116013" y="765175"/>
            <a:ext cx="68405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3"/>
          <p:cNvPicPr preferRelativeResize="0"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455218" y="2797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  <a:latin typeface="Times New Roman"/>
                <a:ea typeface="헤드라인A"/>
              </a:defRPr>
            </a:lvl1pPr>
          </a:lstStyle>
          <a:p>
            <a:fld id="{7548FB0F-8FF2-8E46-9CAA-3DD33306667A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214" y="1090931"/>
            <a:ext cx="8421004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Some ideas for New 3D Layout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567" y="2768164"/>
            <a:ext cx="8509000" cy="138180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Gian-Franco Dalla Betta</a:t>
            </a:r>
          </a:p>
          <a:p>
            <a:pPr marL="609600" indent="-609600">
              <a:lnSpc>
                <a:spcPct val="90000"/>
              </a:lnSpc>
            </a:pPr>
            <a:endParaRPr lang="en-US" sz="24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000" dirty="0" smtClean="0"/>
              <a:t>University of Trento and TIFPA INFN, Trento, Italy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69185" y="4417645"/>
            <a:ext cx="6477815" cy="160237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Available ROC’s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>
                <a:latin typeface="Arial" charset="0"/>
              </a:rPr>
              <a:t>FEI4, FEI3, </a:t>
            </a:r>
            <a:r>
              <a:rPr lang="en-US" sz="2000" dirty="0" smtClean="0">
                <a:latin typeface="Arial" charset="0"/>
              </a:rPr>
              <a:t>PSI46, MEDIPIX2</a:t>
            </a:r>
            <a:endParaRPr lang="en-US" sz="2000" dirty="0" smtClean="0"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Layout options for testability</a:t>
            </a: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26349"/>
            <a:ext cx="9144000" cy="37335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83924" y="3242408"/>
            <a:ext cx="829733" cy="1656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40229" y="1951992"/>
            <a:ext cx="3214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Double cells 50x100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97125" y="900734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PSI146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12599" y="3242408"/>
            <a:ext cx="829733" cy="1656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9276" y="4895767"/>
            <a:ext cx="829733" cy="1656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17951" y="4895767"/>
            <a:ext cx="829733" cy="1656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4"/>
          <p:cNvSpPr/>
          <p:nvPr/>
        </p:nvSpPr>
        <p:spPr>
          <a:xfrm>
            <a:off x="233831" y="3226874"/>
            <a:ext cx="829733" cy="1656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/>
          <p:cNvSpPr/>
          <p:nvPr/>
        </p:nvSpPr>
        <p:spPr>
          <a:xfrm>
            <a:off x="239183" y="4880233"/>
            <a:ext cx="829733" cy="1656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4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" y="2603932"/>
            <a:ext cx="9144000" cy="4154193"/>
          </a:xfrm>
          <a:prstGeom prst="rect">
            <a:avLst/>
          </a:prstGeom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97125" y="816169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PSI146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25 x 100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58688" y="4991000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66431" y="3307349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2530" y="1748310"/>
            <a:ext cx="31146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Single cells 25x100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45042" y="4979928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2785" y="3286652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625803" y="4978481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633546" y="3294830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7575" y="4979983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5318" y="3296332"/>
            <a:ext cx="432388" cy="1689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756" y="1636277"/>
            <a:ext cx="6907530" cy="521843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1583931" y="1575218"/>
            <a:ext cx="1664555" cy="289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1221236" y="5067563"/>
            <a:ext cx="12212" cy="161185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82711" y="1150022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55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554" y="5636478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55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97125" y="864101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MEDIPIX2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55 x 55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15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60487" y="846244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Summary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Table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1927715"/>
            <a:ext cx="7407275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9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743125" y="844821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WAFER FLOORPLAN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6926"/>
            <a:ext cx="9144000" cy="471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ttore 2 2"/>
          <p:cNvCxnSpPr/>
          <p:nvPr/>
        </p:nvCxnSpPr>
        <p:spPr>
          <a:xfrm>
            <a:off x="2107933" y="2184935"/>
            <a:ext cx="962526" cy="10299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703672" y="181560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FEI4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044089" y="159867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FEI3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097869" y="140919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PSI46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4572000" y="1778524"/>
            <a:ext cx="219118" cy="5892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5630779" y="1968003"/>
            <a:ext cx="1413310" cy="7318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7338184" y="2432861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MEDIPIX2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5966768" y="2794535"/>
            <a:ext cx="1413310" cy="7318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06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FEI4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bump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pad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array layout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591635" y="1590324"/>
            <a:ext cx="41107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455350" y="4464980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304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6660" y="6027003"/>
            <a:ext cx="1929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Bump </a:t>
            </a:r>
          </a:p>
          <a:p>
            <a:r>
              <a:rPr lang="en-US" sz="2400" dirty="0" smtClean="0"/>
              <a:t>Pads (x 336)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353095" y="1125599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 smtClean="0">
                <a:solidFill>
                  <a:srgbClr val="FF0000"/>
                </a:solidFill>
              </a:rPr>
              <a:t>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081693" y="6461037"/>
            <a:ext cx="708316" cy="268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654770"/>
            <a:ext cx="1607141" cy="5203229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V="1">
            <a:off x="3456978" y="4092031"/>
            <a:ext cx="0" cy="37842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04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453800" y="1731151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888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FEI4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40441" y="4490380"/>
            <a:ext cx="0" cy="226602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242069" y="4117431"/>
            <a:ext cx="0" cy="37842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242067" y="1866900"/>
            <a:ext cx="0" cy="224444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1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752" y="1603887"/>
            <a:ext cx="1689100" cy="525399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817292" y="1239304"/>
            <a:ext cx="883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4x250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04260" y="1239304"/>
            <a:ext cx="1460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4x50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5184" y="1648460"/>
            <a:ext cx="1706880" cy="520954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501553" y="5494744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01553" y="4220510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01553" y="2946276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501553" y="1672042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157214" y="1708150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174558" y="4244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174558" y="3990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180908" y="6533618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4720" y="1652814"/>
            <a:ext cx="1689100" cy="520065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223993" y="1239304"/>
            <a:ext cx="1865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2x50 + 2x450L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344288" y="4233237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44288" y="3979237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344288" y="1680537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340181" y="4488826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70156" y="3381833"/>
            <a:ext cx="8390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250 </a:t>
            </a:r>
            <a:r>
              <a:rPr lang="en-US" dirty="0" err="1" smtClean="0"/>
              <a:t>fF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697270" y="2625506"/>
            <a:ext cx="8390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250 </a:t>
            </a:r>
            <a:r>
              <a:rPr lang="en-US" dirty="0" err="1" smtClean="0"/>
              <a:t>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FEI4-compatible test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25 x 100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58250" y="4305300"/>
            <a:ext cx="0" cy="23241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42" y="39644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259878" y="4041232"/>
            <a:ext cx="0" cy="30216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259876" y="1752601"/>
            <a:ext cx="0" cy="231139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1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6871" y="1216009"/>
            <a:ext cx="2964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4x25x100(2E) + grid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26" y="1638300"/>
            <a:ext cx="1674579" cy="52197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245370" y="1216267"/>
            <a:ext cx="1775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25x500(1E)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9178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00003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41303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08003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55653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712828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49183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700008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41308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8008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455658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712833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449184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700009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941309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208009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455659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2712834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446003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696828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38128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204828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452478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709653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730964" y="1225871"/>
            <a:ext cx="2964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4x25x100(1E) + grid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3974" y="1619744"/>
            <a:ext cx="1650409" cy="5238255"/>
          </a:xfrm>
          <a:prstGeom prst="rect">
            <a:avLst/>
          </a:prstGeom>
        </p:spPr>
      </p:pic>
      <p:sp>
        <p:nvSpPr>
          <p:cNvPr id="99" name="Rectangle 98"/>
          <p:cNvSpPr/>
          <p:nvPr/>
        </p:nvSpPr>
        <p:spPr>
          <a:xfrm>
            <a:off x="4423406" y="628420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674231" y="628420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936696" y="628420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190697" y="628420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5442580" y="628420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5699755" y="628420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426246" y="4235826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677071" y="4235826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939536" y="4235826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193537" y="4235826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5445420" y="4235826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702595" y="4235826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4426246" y="3724651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4677071" y="3724651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939536" y="3724651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5193537" y="3724651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5445420" y="3724651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5702595" y="3724651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4422515" y="1674548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4673340" y="1674548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935805" y="1674548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5189806" y="1674548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5441689" y="1674548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5698864" y="1674548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3162" y="1636527"/>
            <a:ext cx="1653540" cy="5200650"/>
          </a:xfrm>
          <a:prstGeom prst="rect">
            <a:avLst/>
          </a:prstGeom>
        </p:spPr>
      </p:pic>
      <p:sp>
        <p:nvSpPr>
          <p:cNvPr id="123" name="Rectangle 122"/>
          <p:cNvSpPr/>
          <p:nvPr/>
        </p:nvSpPr>
        <p:spPr>
          <a:xfrm>
            <a:off x="7374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501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7628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7755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7882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8009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8136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8263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8390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8517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Rectangle 132"/>
          <p:cNvSpPr/>
          <p:nvPr/>
        </p:nvSpPr>
        <p:spPr>
          <a:xfrm>
            <a:off x="8644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8771818" y="422275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7374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7501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Rectangle 136"/>
          <p:cNvSpPr/>
          <p:nvPr/>
        </p:nvSpPr>
        <p:spPr>
          <a:xfrm>
            <a:off x="7628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/>
          <p:cNvSpPr/>
          <p:nvPr/>
        </p:nvSpPr>
        <p:spPr>
          <a:xfrm>
            <a:off x="7755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/>
          <p:cNvSpPr/>
          <p:nvPr/>
        </p:nvSpPr>
        <p:spPr>
          <a:xfrm>
            <a:off x="7882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>
            <a:off x="8009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8136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8263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8390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/>
          <p:cNvSpPr/>
          <p:nvPr/>
        </p:nvSpPr>
        <p:spPr>
          <a:xfrm>
            <a:off x="8517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/>
          <p:cNvSpPr/>
          <p:nvPr/>
        </p:nvSpPr>
        <p:spPr>
          <a:xfrm>
            <a:off x="8644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8771818" y="1676371"/>
            <a:ext cx="124532" cy="2546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FEI3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bump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pad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array layout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670300" y="1590324"/>
            <a:ext cx="307005" cy="35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455350" y="4385605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304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04616" y="6039578"/>
            <a:ext cx="1929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Bump </a:t>
            </a:r>
          </a:p>
          <a:p>
            <a:r>
              <a:rPr lang="en-US" sz="2400" dirty="0" smtClean="0"/>
              <a:t>Pads (160x )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368970" y="1131949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 smtClean="0">
                <a:solidFill>
                  <a:srgbClr val="FF0000"/>
                </a:solidFill>
              </a:rPr>
              <a:t>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4729649" y="6473612"/>
            <a:ext cx="708316" cy="268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54400" y="4156075"/>
            <a:ext cx="0" cy="24447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04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7</a:t>
            </a:r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453800" y="1769251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888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750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653" y="1697328"/>
            <a:ext cx="1015321" cy="517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50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99554" y="745985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FEI3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88868" y="1190460"/>
            <a:ext cx="1460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4x50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1527175" y="4343400"/>
            <a:ext cx="1855" cy="242239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0946" y="3966931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1524904" y="4095020"/>
            <a:ext cx="0" cy="24447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0911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7</a:t>
            </a:r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1524304" y="1720407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59361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750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876" y="1575218"/>
            <a:ext cx="1106955" cy="5282782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1693024" y="6642100"/>
            <a:ext cx="1016310" cy="165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697258" y="4212165"/>
            <a:ext cx="1016310" cy="1608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697258" y="4055531"/>
            <a:ext cx="1016310" cy="1608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97258" y="1625598"/>
            <a:ext cx="1016310" cy="1608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766" y="1592072"/>
            <a:ext cx="1118108" cy="5265928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695712" y="1225871"/>
            <a:ext cx="2501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4x25x100(2E)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319923" y="64854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485023" y="64854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650123" y="64854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815223" y="64854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980323" y="64854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145423" y="64854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323098" y="42248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488198" y="42248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653298" y="42248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818398" y="42248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983498" y="42248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148598" y="422486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319923" y="387561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485023" y="387561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650123" y="387561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815223" y="387561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980323" y="387561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145423" y="3875617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319923" y="1637242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85023" y="1637242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650123" y="1637242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815223" y="1637242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980323" y="1637242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145423" y="1637242"/>
            <a:ext cx="109327" cy="3471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0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PSI46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bump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pad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array layout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828178" y="1907810"/>
            <a:ext cx="2201899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428845" y="5458315"/>
            <a:ext cx="9765" cy="126474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20054" y="135760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200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3766" y="5868487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818" y="2014814"/>
            <a:ext cx="7034558" cy="484318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382737" y="1252504"/>
            <a:ext cx="3532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Bump Pads (52 x ) 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606883" y="1709539"/>
            <a:ext cx="488495" cy="4640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32253" y="1901467"/>
            <a:ext cx="110914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64663" y="1326843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00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7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5895"/>
            <a:ext cx="9144000" cy="4512105"/>
          </a:xfrm>
          <a:prstGeom prst="rect">
            <a:avLst/>
          </a:prstGeom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97125" y="835944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PSI46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91492" y="3322108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9792" y="3322108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96839" y="4985139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5514" y="4985139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66146" y="1628043"/>
            <a:ext cx="2972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Single cells 50x50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6"/>
          <p:cNvSpPr/>
          <p:nvPr/>
        </p:nvSpPr>
        <p:spPr>
          <a:xfrm>
            <a:off x="-277852" y="3321736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/>
          <p:cNvSpPr/>
          <p:nvPr/>
        </p:nvSpPr>
        <p:spPr>
          <a:xfrm>
            <a:off x="-277853" y="4985138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/>
          <p:nvPr/>
        </p:nvSpPr>
        <p:spPr>
          <a:xfrm>
            <a:off x="8875656" y="3322107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6"/>
          <p:cNvSpPr/>
          <p:nvPr/>
        </p:nvSpPr>
        <p:spPr>
          <a:xfrm>
            <a:off x="8878078" y="4985139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362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16506</TotalTime>
  <Words>203</Words>
  <Application>Microsoft Office PowerPoint</Application>
  <PresentationFormat>Presentazione su schermo (4:3)</PresentationFormat>
  <Paragraphs>64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Default Design</vt:lpstr>
      <vt:lpstr>Some ideas for New 3D Layout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 Franco Dalla Betta</dc:creator>
  <cp:lastModifiedBy>dallabe</cp:lastModifiedBy>
  <cp:revision>1904</cp:revision>
  <cp:lastPrinted>2014-04-08T07:21:43Z</cp:lastPrinted>
  <dcterms:created xsi:type="dcterms:W3CDTF">2007-06-27T12:38:44Z</dcterms:created>
  <dcterms:modified xsi:type="dcterms:W3CDTF">2014-10-27T16:45:42Z</dcterms:modified>
</cp:coreProperties>
</file>