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92" d="100"/>
          <a:sy n="92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D7510-EC29-4CB2-B364-88E3200A1416}" type="datetimeFigureOut">
              <a:rPr lang="it-IT" smtClean="0"/>
              <a:t>19/10/2014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9C16A-23AA-42B7-82E2-DEFE205B4C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79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9C16A-23AA-42B7-82E2-DEFE205B4CE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57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508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76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856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34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264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375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06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68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2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09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00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DD52D-BF9A-41EE-A6E1-71ECEE43C1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01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image" Target="../media/image12.png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gif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Misura </a:t>
            </a:r>
            <a:r>
              <a:rPr lang="it-IT" dirty="0" err="1" smtClean="0"/>
              <a:t>ddp</a:t>
            </a:r>
            <a:r>
              <a:rPr lang="it-IT" dirty="0" smtClean="0"/>
              <a:t> dallo zoccolo</a:t>
            </a:r>
            <a:endParaRPr lang="it-IT" dirty="0"/>
          </a:p>
        </p:txBody>
      </p:sp>
      <p:pic>
        <p:nvPicPr>
          <p:cNvPr id="8" name="Segnaposto immagine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Due problemi: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Alta impedenza d’uscita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Tensione di modo comune elevata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1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1: alta impedenza</a:t>
            </a:r>
            <a:endParaRPr lang="it-IT" dirty="0"/>
          </a:p>
        </p:txBody>
      </p:sp>
      <p:pic>
        <p:nvPicPr>
          <p:cNvPr id="7" name="Segnaposto 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317206" y="1447346"/>
            <a:ext cx="1939096" cy="2041504"/>
          </a:xfrm>
          <a:prstGeom prst="rect">
            <a:avLst/>
          </a:prstGeom>
        </p:spPr>
      </p:pic>
      <p:sp>
        <p:nvSpPr>
          <p:cNvPr id="8" name="Uguale 7"/>
          <p:cNvSpPr/>
          <p:nvPr/>
        </p:nvSpPr>
        <p:spPr>
          <a:xfrm>
            <a:off x="2256302" y="1958943"/>
            <a:ext cx="726172" cy="1018309"/>
          </a:xfrm>
          <a:prstGeom prst="mathEqual">
            <a:avLst>
              <a:gd name="adj1" fmla="val 12295"/>
              <a:gd name="adj2" fmla="val 15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1" name="Callout 2 10"/>
          <p:cNvSpPr/>
          <p:nvPr/>
        </p:nvSpPr>
        <p:spPr>
          <a:xfrm>
            <a:off x="8278956" y="4904510"/>
            <a:ext cx="701387" cy="50915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8826"/>
              <a:gd name="adj6" fmla="val -422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V</a:t>
            </a:r>
            <a:r>
              <a:rPr lang="it-IT" baseline="-25000" dirty="0" err="1" smtClean="0"/>
              <a:t>mis</a:t>
            </a:r>
            <a:endParaRPr lang="it-IT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/>
              <p:cNvSpPr txBox="1"/>
              <p:nvPr/>
            </p:nvSpPr>
            <p:spPr>
              <a:xfrm>
                <a:off x="317206" y="3687347"/>
                <a:ext cx="2094420" cy="523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𝑚𝑖𝑠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10 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+10 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206" y="3687347"/>
                <a:ext cx="2094420" cy="52315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asellaDiTesto 14"/>
          <p:cNvSpPr txBox="1"/>
          <p:nvPr/>
        </p:nvSpPr>
        <p:spPr>
          <a:xfrm>
            <a:off x="278931" y="4384189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7030A0"/>
                </a:solidFill>
              </a:rPr>
              <a:t>Se R/2 =~ 1M</a:t>
            </a:r>
            <a:r>
              <a:rPr lang="el-GR" dirty="0" smtClean="0">
                <a:solidFill>
                  <a:srgbClr val="7030A0"/>
                </a:solidFill>
              </a:rPr>
              <a:t>Ω</a:t>
            </a:r>
            <a:r>
              <a:rPr lang="it-IT" dirty="0" smtClean="0">
                <a:solidFill>
                  <a:srgbClr val="7030A0"/>
                </a:solidFill>
              </a:rPr>
              <a:t> …</a:t>
            </a:r>
            <a:endParaRPr lang="it-IT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/>
              <p:cNvSpPr txBox="1"/>
              <p:nvPr/>
            </p:nvSpPr>
            <p:spPr>
              <a:xfrm>
                <a:off x="248970" y="4968770"/>
                <a:ext cx="2315890" cy="5305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𝑚𝑖𝑠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2+10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6" name="CasellaDiTes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70" y="4968770"/>
                <a:ext cx="2315890" cy="5305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11626" y="1260452"/>
            <a:ext cx="6797243" cy="5597548"/>
          </a:xfrm>
          <a:prstGeom prst="rect">
            <a:avLst/>
          </a:prstGeom>
        </p:spPr>
      </p:pic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95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magin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87613">
            <a:off x="3941379" y="4528301"/>
            <a:ext cx="1197109" cy="965898"/>
          </a:xfrm>
          <a:prstGeom prst="rect">
            <a:avLst/>
          </a:prstGeom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2: modo comune elevato</a:t>
            </a:r>
            <a:endParaRPr lang="it-IT" dirty="0"/>
          </a:p>
        </p:txBody>
      </p:sp>
      <p:pic>
        <p:nvPicPr>
          <p:cNvPr id="7" name="Segnaposto 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7029732" y="1341387"/>
            <a:ext cx="1939096" cy="2041504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2872" y="3366841"/>
            <a:ext cx="504443" cy="78004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354692" y="3621815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0V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982" y="1418364"/>
            <a:ext cx="2180426" cy="2592527"/>
          </a:xfrm>
          <a:prstGeom prst="rect">
            <a:avLst/>
          </a:prstGeom>
        </p:spPr>
      </p:pic>
      <p:sp>
        <p:nvSpPr>
          <p:cNvPr id="9" name="Figura a mano libera 8"/>
          <p:cNvSpPr/>
          <p:nvPr/>
        </p:nvSpPr>
        <p:spPr>
          <a:xfrm>
            <a:off x="7532975" y="5394202"/>
            <a:ext cx="152518" cy="515432"/>
          </a:xfrm>
          <a:custGeom>
            <a:avLst/>
            <a:gdLst>
              <a:gd name="connsiteX0" fmla="*/ 0 w 2872264"/>
              <a:gd name="connsiteY0" fmla="*/ 197853 h 2203299"/>
              <a:gd name="connsiteX1" fmla="*/ 1194954 w 2872264"/>
              <a:gd name="connsiteY1" fmla="*/ 145899 h 2203299"/>
              <a:gd name="connsiteX2" fmla="*/ 2712027 w 2872264"/>
              <a:gd name="connsiteY2" fmla="*/ 1829226 h 2203299"/>
              <a:gd name="connsiteX3" fmla="*/ 2753590 w 2872264"/>
              <a:gd name="connsiteY3" fmla="*/ 2203299 h 2203299"/>
              <a:gd name="connsiteX0" fmla="*/ 0 w 2773145"/>
              <a:gd name="connsiteY0" fmla="*/ 153063 h 2158509"/>
              <a:gd name="connsiteX1" fmla="*/ 1194954 w 2773145"/>
              <a:gd name="connsiteY1" fmla="*/ 101109 h 2158509"/>
              <a:gd name="connsiteX2" fmla="*/ 2231576 w 2773145"/>
              <a:gd name="connsiteY2" fmla="*/ 1160982 h 2158509"/>
              <a:gd name="connsiteX3" fmla="*/ 2753590 w 2773145"/>
              <a:gd name="connsiteY3" fmla="*/ 2158509 h 2158509"/>
              <a:gd name="connsiteX0" fmla="*/ 0 w 2766883"/>
              <a:gd name="connsiteY0" fmla="*/ 153063 h 2158509"/>
              <a:gd name="connsiteX1" fmla="*/ 1194954 w 2766883"/>
              <a:gd name="connsiteY1" fmla="*/ 101109 h 2158509"/>
              <a:gd name="connsiteX2" fmla="*/ 2012240 w 2766883"/>
              <a:gd name="connsiteY2" fmla="*/ 1160982 h 2158509"/>
              <a:gd name="connsiteX3" fmla="*/ 2753590 w 2766883"/>
              <a:gd name="connsiteY3" fmla="*/ 2158509 h 2158509"/>
              <a:gd name="connsiteX0" fmla="*/ 0 w 3790454"/>
              <a:gd name="connsiteY0" fmla="*/ 28251 h 2792233"/>
              <a:gd name="connsiteX1" fmla="*/ 2218525 w 3790454"/>
              <a:gd name="connsiteY1" fmla="*/ 734833 h 2792233"/>
              <a:gd name="connsiteX2" fmla="*/ 3035811 w 3790454"/>
              <a:gd name="connsiteY2" fmla="*/ 1794706 h 2792233"/>
              <a:gd name="connsiteX3" fmla="*/ 3777161 w 3790454"/>
              <a:gd name="connsiteY3" fmla="*/ 2792233 h 2792233"/>
              <a:gd name="connsiteX0" fmla="*/ 0 w 3796863"/>
              <a:gd name="connsiteY0" fmla="*/ 66702 h 2830684"/>
              <a:gd name="connsiteX1" fmla="*/ 818949 w 3796863"/>
              <a:gd name="connsiteY1" fmla="*/ 347256 h 2830684"/>
              <a:gd name="connsiteX2" fmla="*/ 3035811 w 3796863"/>
              <a:gd name="connsiteY2" fmla="*/ 1833157 h 2830684"/>
              <a:gd name="connsiteX3" fmla="*/ 3777161 w 3796863"/>
              <a:gd name="connsiteY3" fmla="*/ 2830684 h 2830684"/>
              <a:gd name="connsiteX0" fmla="*/ 0 w 3781530"/>
              <a:gd name="connsiteY0" fmla="*/ 67904 h 2831886"/>
              <a:gd name="connsiteX1" fmla="*/ 818949 w 3781530"/>
              <a:gd name="connsiteY1" fmla="*/ 348458 h 2831886"/>
              <a:gd name="connsiteX2" fmla="*/ 1427342 w 3781530"/>
              <a:gd name="connsiteY2" fmla="*/ 1875922 h 2831886"/>
              <a:gd name="connsiteX3" fmla="*/ 3777161 w 3781530"/>
              <a:gd name="connsiteY3" fmla="*/ 2831886 h 2831886"/>
              <a:gd name="connsiteX0" fmla="*/ 0 w 3781616"/>
              <a:gd name="connsiteY0" fmla="*/ 46801 h 2810783"/>
              <a:gd name="connsiteX1" fmla="*/ 578723 w 3781616"/>
              <a:gd name="connsiteY1" fmla="*/ 472828 h 2810783"/>
              <a:gd name="connsiteX2" fmla="*/ 1427342 w 3781616"/>
              <a:gd name="connsiteY2" fmla="*/ 1854819 h 2810783"/>
              <a:gd name="connsiteX3" fmla="*/ 3777161 w 3781616"/>
              <a:gd name="connsiteY3" fmla="*/ 2810783 h 2810783"/>
              <a:gd name="connsiteX0" fmla="*/ 0 w 1483186"/>
              <a:gd name="connsiteY0" fmla="*/ 46801 h 2291238"/>
              <a:gd name="connsiteX1" fmla="*/ 578723 w 1483186"/>
              <a:gd name="connsiteY1" fmla="*/ 472828 h 2291238"/>
              <a:gd name="connsiteX2" fmla="*/ 1427342 w 1483186"/>
              <a:gd name="connsiteY2" fmla="*/ 1854819 h 2291238"/>
              <a:gd name="connsiteX3" fmla="*/ 1333126 w 1483186"/>
              <a:gd name="connsiteY3" fmla="*/ 2291238 h 2291238"/>
              <a:gd name="connsiteX0" fmla="*/ 0 w 1349001"/>
              <a:gd name="connsiteY0" fmla="*/ 36573 h 2281010"/>
              <a:gd name="connsiteX1" fmla="*/ 578723 w 1349001"/>
              <a:gd name="connsiteY1" fmla="*/ 462600 h 2281010"/>
              <a:gd name="connsiteX2" fmla="*/ 832000 w 1349001"/>
              <a:gd name="connsiteY2" fmla="*/ 1054882 h 2281010"/>
              <a:gd name="connsiteX3" fmla="*/ 1333126 w 1349001"/>
              <a:gd name="connsiteY3" fmla="*/ 2281010 h 2281010"/>
              <a:gd name="connsiteX0" fmla="*/ 0 w 906191"/>
              <a:gd name="connsiteY0" fmla="*/ 36573 h 1647165"/>
              <a:gd name="connsiteX1" fmla="*/ 578723 w 906191"/>
              <a:gd name="connsiteY1" fmla="*/ 462600 h 1647165"/>
              <a:gd name="connsiteX2" fmla="*/ 832000 w 906191"/>
              <a:gd name="connsiteY2" fmla="*/ 1054882 h 1647165"/>
              <a:gd name="connsiteX3" fmla="*/ 852675 w 906191"/>
              <a:gd name="connsiteY3" fmla="*/ 1647165 h 1647165"/>
              <a:gd name="connsiteX0" fmla="*/ 0 w 916636"/>
              <a:gd name="connsiteY0" fmla="*/ 28772 h 1816009"/>
              <a:gd name="connsiteX1" fmla="*/ 589168 w 916636"/>
              <a:gd name="connsiteY1" fmla="*/ 631444 h 1816009"/>
              <a:gd name="connsiteX2" fmla="*/ 842445 w 916636"/>
              <a:gd name="connsiteY2" fmla="*/ 1223726 h 1816009"/>
              <a:gd name="connsiteX3" fmla="*/ 863120 w 916636"/>
              <a:gd name="connsiteY3" fmla="*/ 1816009 h 1816009"/>
              <a:gd name="connsiteX0" fmla="*/ 0 w 918406"/>
              <a:gd name="connsiteY0" fmla="*/ 47843 h 1835080"/>
              <a:gd name="connsiteX1" fmla="*/ 547389 w 918406"/>
              <a:gd name="connsiteY1" fmla="*/ 369960 h 1835080"/>
              <a:gd name="connsiteX2" fmla="*/ 842445 w 918406"/>
              <a:gd name="connsiteY2" fmla="*/ 1242797 h 1835080"/>
              <a:gd name="connsiteX3" fmla="*/ 863120 w 918406"/>
              <a:gd name="connsiteY3" fmla="*/ 1835080 h 1835080"/>
              <a:gd name="connsiteX0" fmla="*/ 0 w 918406"/>
              <a:gd name="connsiteY0" fmla="*/ 51195 h 1838432"/>
              <a:gd name="connsiteX1" fmla="*/ 547389 w 918406"/>
              <a:gd name="connsiteY1" fmla="*/ 373312 h 1838432"/>
              <a:gd name="connsiteX2" fmla="*/ 842445 w 918406"/>
              <a:gd name="connsiteY2" fmla="*/ 1246149 h 1838432"/>
              <a:gd name="connsiteX3" fmla="*/ 863120 w 918406"/>
              <a:gd name="connsiteY3" fmla="*/ 1838432 h 1838432"/>
              <a:gd name="connsiteX0" fmla="*/ 0 w 912534"/>
              <a:gd name="connsiteY0" fmla="*/ 47494 h 1834731"/>
              <a:gd name="connsiteX1" fmla="*/ 547389 w 912534"/>
              <a:gd name="connsiteY1" fmla="*/ 369611 h 1834731"/>
              <a:gd name="connsiteX2" fmla="*/ 821556 w 912534"/>
              <a:gd name="connsiteY2" fmla="*/ 1221666 h 1834731"/>
              <a:gd name="connsiteX3" fmla="*/ 863120 w 912534"/>
              <a:gd name="connsiteY3" fmla="*/ 1834731 h 1834731"/>
              <a:gd name="connsiteX0" fmla="*/ 0 w 893797"/>
              <a:gd name="connsiteY0" fmla="*/ 41184 h 1828421"/>
              <a:gd name="connsiteX1" fmla="*/ 547389 w 893797"/>
              <a:gd name="connsiteY1" fmla="*/ 363301 h 1828421"/>
              <a:gd name="connsiteX2" fmla="*/ 706666 w 893797"/>
              <a:gd name="connsiteY2" fmla="*/ 789329 h 1828421"/>
              <a:gd name="connsiteX3" fmla="*/ 863120 w 893797"/>
              <a:gd name="connsiteY3" fmla="*/ 1828421 h 1828421"/>
              <a:gd name="connsiteX0" fmla="*/ 0 w 802247"/>
              <a:gd name="connsiteY0" fmla="*/ 41184 h 1340048"/>
              <a:gd name="connsiteX1" fmla="*/ 547389 w 802247"/>
              <a:gd name="connsiteY1" fmla="*/ 363301 h 1340048"/>
              <a:gd name="connsiteX2" fmla="*/ 706666 w 802247"/>
              <a:gd name="connsiteY2" fmla="*/ 789329 h 1340048"/>
              <a:gd name="connsiteX3" fmla="*/ 758674 w 802247"/>
              <a:gd name="connsiteY3" fmla="*/ 1340048 h 1340048"/>
              <a:gd name="connsiteX0" fmla="*/ 0 w 802247"/>
              <a:gd name="connsiteY0" fmla="*/ 0 h 1298864"/>
              <a:gd name="connsiteX1" fmla="*/ 706666 w 802247"/>
              <a:gd name="connsiteY1" fmla="*/ 748145 h 1298864"/>
              <a:gd name="connsiteX2" fmla="*/ 758674 w 802247"/>
              <a:gd name="connsiteY2" fmla="*/ 1298864 h 1298864"/>
              <a:gd name="connsiteX0" fmla="*/ 0 w 771791"/>
              <a:gd name="connsiteY0" fmla="*/ 0 h 1298864"/>
              <a:gd name="connsiteX1" fmla="*/ 226214 w 771791"/>
              <a:gd name="connsiteY1" fmla="*/ 557146 h 1298864"/>
              <a:gd name="connsiteX2" fmla="*/ 758674 w 771791"/>
              <a:gd name="connsiteY2" fmla="*/ 1298864 h 1298864"/>
              <a:gd name="connsiteX0" fmla="*/ 0 w 227638"/>
              <a:gd name="connsiteY0" fmla="*/ 0 h 789531"/>
              <a:gd name="connsiteX1" fmla="*/ 226214 w 227638"/>
              <a:gd name="connsiteY1" fmla="*/ 557146 h 789531"/>
              <a:gd name="connsiteX2" fmla="*/ 69330 w 227638"/>
              <a:gd name="connsiteY2" fmla="*/ 789531 h 789531"/>
              <a:gd name="connsiteX0" fmla="*/ 0 w 153306"/>
              <a:gd name="connsiteY0" fmla="*/ 0 h 789531"/>
              <a:gd name="connsiteX1" fmla="*/ 142657 w 153306"/>
              <a:gd name="connsiteY1" fmla="*/ 366146 h 789531"/>
              <a:gd name="connsiteX2" fmla="*/ 69330 w 153306"/>
              <a:gd name="connsiteY2" fmla="*/ 789531 h 78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306" h="789531">
                <a:moveTo>
                  <a:pt x="0" y="0"/>
                </a:moveTo>
                <a:cubicBezTo>
                  <a:pt x="147222" y="155864"/>
                  <a:pt x="131102" y="234557"/>
                  <a:pt x="142657" y="366146"/>
                </a:cubicBezTo>
                <a:cubicBezTo>
                  <a:pt x="154212" y="497735"/>
                  <a:pt x="178435" y="773944"/>
                  <a:pt x="69330" y="789531"/>
                </a:cubicBez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igura a mano libera 16"/>
          <p:cNvSpPr/>
          <p:nvPr/>
        </p:nvSpPr>
        <p:spPr>
          <a:xfrm>
            <a:off x="5756563" y="1527811"/>
            <a:ext cx="1821667" cy="571007"/>
          </a:xfrm>
          <a:custGeom>
            <a:avLst/>
            <a:gdLst>
              <a:gd name="connsiteX0" fmla="*/ 0 w 2872264"/>
              <a:gd name="connsiteY0" fmla="*/ 197853 h 2203299"/>
              <a:gd name="connsiteX1" fmla="*/ 1194954 w 2872264"/>
              <a:gd name="connsiteY1" fmla="*/ 145899 h 2203299"/>
              <a:gd name="connsiteX2" fmla="*/ 2712027 w 2872264"/>
              <a:gd name="connsiteY2" fmla="*/ 1829226 h 2203299"/>
              <a:gd name="connsiteX3" fmla="*/ 2753590 w 2872264"/>
              <a:gd name="connsiteY3" fmla="*/ 2203299 h 2203299"/>
              <a:gd name="connsiteX0" fmla="*/ 0 w 3415384"/>
              <a:gd name="connsiteY0" fmla="*/ 663587 h 2087142"/>
              <a:gd name="connsiteX1" fmla="*/ 1738074 w 3415384"/>
              <a:gd name="connsiteY1" fmla="*/ 29742 h 2087142"/>
              <a:gd name="connsiteX2" fmla="*/ 3255147 w 3415384"/>
              <a:gd name="connsiteY2" fmla="*/ 1713069 h 2087142"/>
              <a:gd name="connsiteX3" fmla="*/ 3296710 w 3415384"/>
              <a:gd name="connsiteY3" fmla="*/ 2087142 h 2087142"/>
              <a:gd name="connsiteX0" fmla="*/ 0 w 3472203"/>
              <a:gd name="connsiteY0" fmla="*/ 1068858 h 2492413"/>
              <a:gd name="connsiteX1" fmla="*/ 923396 w 3472203"/>
              <a:gd name="connsiteY1" fmla="*/ 19377 h 2492413"/>
              <a:gd name="connsiteX2" fmla="*/ 3255147 w 3472203"/>
              <a:gd name="connsiteY2" fmla="*/ 2118340 h 2492413"/>
              <a:gd name="connsiteX3" fmla="*/ 3296710 w 3472203"/>
              <a:gd name="connsiteY3" fmla="*/ 2492413 h 2492413"/>
              <a:gd name="connsiteX0" fmla="*/ 0 w 3306722"/>
              <a:gd name="connsiteY0" fmla="*/ 1050747 h 2474302"/>
              <a:gd name="connsiteX1" fmla="*/ 923396 w 3306722"/>
              <a:gd name="connsiteY1" fmla="*/ 1266 h 2474302"/>
              <a:gd name="connsiteX2" fmla="*/ 2200243 w 3306722"/>
              <a:gd name="connsiteY2" fmla="*/ 874102 h 2474302"/>
              <a:gd name="connsiteX3" fmla="*/ 3296710 w 3306722"/>
              <a:gd name="connsiteY3" fmla="*/ 2474302 h 2474302"/>
              <a:gd name="connsiteX0" fmla="*/ 0 w 4242062"/>
              <a:gd name="connsiteY0" fmla="*/ 1050204 h 1050204"/>
              <a:gd name="connsiteX1" fmla="*/ 923396 w 4242062"/>
              <a:gd name="connsiteY1" fmla="*/ 723 h 1050204"/>
              <a:gd name="connsiteX2" fmla="*/ 2200243 w 4242062"/>
              <a:gd name="connsiteY2" fmla="*/ 873559 h 1050204"/>
              <a:gd name="connsiteX3" fmla="*/ 4236724 w 4242062"/>
              <a:gd name="connsiteY3" fmla="*/ 135805 h 1050204"/>
              <a:gd name="connsiteX0" fmla="*/ 0 w 4242029"/>
              <a:gd name="connsiteY0" fmla="*/ 1182628 h 1182628"/>
              <a:gd name="connsiteX1" fmla="*/ 923396 w 4242029"/>
              <a:gd name="connsiteY1" fmla="*/ 133147 h 1182628"/>
              <a:gd name="connsiteX2" fmla="*/ 2189798 w 4242029"/>
              <a:gd name="connsiteY2" fmla="*/ 29238 h 1182628"/>
              <a:gd name="connsiteX3" fmla="*/ 4236724 w 4242029"/>
              <a:gd name="connsiteY3" fmla="*/ 268229 h 1182628"/>
              <a:gd name="connsiteX0" fmla="*/ 0 w 2201284"/>
              <a:gd name="connsiteY0" fmla="*/ 1168713 h 1168713"/>
              <a:gd name="connsiteX1" fmla="*/ 923396 w 2201284"/>
              <a:gd name="connsiteY1" fmla="*/ 119232 h 1168713"/>
              <a:gd name="connsiteX2" fmla="*/ 2189798 w 2201284"/>
              <a:gd name="connsiteY2" fmla="*/ 15323 h 1168713"/>
              <a:gd name="connsiteX3" fmla="*/ 1548651 w 2201284"/>
              <a:gd name="connsiteY3" fmla="*/ 42187 h 1168713"/>
              <a:gd name="connsiteX0" fmla="*/ 0 w 2217183"/>
              <a:gd name="connsiteY0" fmla="*/ 1696624 h 1696624"/>
              <a:gd name="connsiteX1" fmla="*/ 505993 w 2217183"/>
              <a:gd name="connsiteY1" fmla="*/ 37277 h 1696624"/>
              <a:gd name="connsiteX2" fmla="*/ 2189798 w 2217183"/>
              <a:gd name="connsiteY2" fmla="*/ 543234 h 1696624"/>
              <a:gd name="connsiteX3" fmla="*/ 1548651 w 2217183"/>
              <a:gd name="connsiteY3" fmla="*/ 570098 h 1696624"/>
              <a:gd name="connsiteX0" fmla="*/ 0 w 2217183"/>
              <a:gd name="connsiteY0" fmla="*/ 1696624 h 1696624"/>
              <a:gd name="connsiteX1" fmla="*/ 505993 w 2217183"/>
              <a:gd name="connsiteY1" fmla="*/ 37277 h 1696624"/>
              <a:gd name="connsiteX2" fmla="*/ 2189798 w 2217183"/>
              <a:gd name="connsiteY2" fmla="*/ 543234 h 1696624"/>
              <a:gd name="connsiteX3" fmla="*/ 1548651 w 2217183"/>
              <a:gd name="connsiteY3" fmla="*/ 570098 h 1696624"/>
              <a:gd name="connsiteX0" fmla="*/ 0 w 1563726"/>
              <a:gd name="connsiteY0" fmla="*/ 1944206 h 1944206"/>
              <a:gd name="connsiteX1" fmla="*/ 505993 w 1563726"/>
              <a:gd name="connsiteY1" fmla="*/ 284859 h 1944206"/>
              <a:gd name="connsiteX2" fmla="*/ 970983 w 1563726"/>
              <a:gd name="connsiteY2" fmla="*/ 48373 h 1944206"/>
              <a:gd name="connsiteX3" fmla="*/ 1548651 w 1563726"/>
              <a:gd name="connsiteY3" fmla="*/ 817680 h 1944206"/>
              <a:gd name="connsiteX0" fmla="*/ 0 w 1565084"/>
              <a:gd name="connsiteY0" fmla="*/ 2052817 h 2052817"/>
              <a:gd name="connsiteX1" fmla="*/ 197114 w 1565084"/>
              <a:gd name="connsiteY1" fmla="*/ 181341 h 2052817"/>
              <a:gd name="connsiteX2" fmla="*/ 970983 w 1565084"/>
              <a:gd name="connsiteY2" fmla="*/ 156984 h 2052817"/>
              <a:gd name="connsiteX3" fmla="*/ 1548651 w 1565084"/>
              <a:gd name="connsiteY3" fmla="*/ 926291 h 2052817"/>
              <a:gd name="connsiteX0" fmla="*/ 0 w 1589527"/>
              <a:gd name="connsiteY0" fmla="*/ 2051444 h 2051444"/>
              <a:gd name="connsiteX1" fmla="*/ 197114 w 1589527"/>
              <a:gd name="connsiteY1" fmla="*/ 179968 h 2051444"/>
              <a:gd name="connsiteX2" fmla="*/ 970983 w 1589527"/>
              <a:gd name="connsiteY2" fmla="*/ 155611 h 2051444"/>
              <a:gd name="connsiteX3" fmla="*/ 1573695 w 1589527"/>
              <a:gd name="connsiteY3" fmla="*/ 898402 h 2051444"/>
              <a:gd name="connsiteX0" fmla="*/ 0 w 1464306"/>
              <a:gd name="connsiteY0" fmla="*/ 1541118 h 1541118"/>
              <a:gd name="connsiteX1" fmla="*/ 71893 w 1464306"/>
              <a:gd name="connsiteY1" fmla="*/ 146927 h 1541118"/>
              <a:gd name="connsiteX2" fmla="*/ 845762 w 1464306"/>
              <a:gd name="connsiteY2" fmla="*/ 122570 h 1541118"/>
              <a:gd name="connsiteX3" fmla="*/ 1448474 w 1464306"/>
              <a:gd name="connsiteY3" fmla="*/ 865361 h 1541118"/>
              <a:gd name="connsiteX0" fmla="*/ 0 w 1463528"/>
              <a:gd name="connsiteY0" fmla="*/ 1457117 h 1457117"/>
              <a:gd name="connsiteX1" fmla="*/ 255550 w 1463528"/>
              <a:gd name="connsiteY1" fmla="*/ 248537 h 1457117"/>
              <a:gd name="connsiteX2" fmla="*/ 845762 w 1463528"/>
              <a:gd name="connsiteY2" fmla="*/ 38569 h 1457117"/>
              <a:gd name="connsiteX3" fmla="*/ 1448474 w 1463528"/>
              <a:gd name="connsiteY3" fmla="*/ 781360 h 1457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3528" h="1457117">
                <a:moveTo>
                  <a:pt x="0" y="1457117"/>
                </a:moveTo>
                <a:cubicBezTo>
                  <a:pt x="129381" y="181523"/>
                  <a:pt x="114590" y="484962"/>
                  <a:pt x="255550" y="248537"/>
                </a:cubicBezTo>
                <a:cubicBezTo>
                  <a:pt x="396510" y="12112"/>
                  <a:pt x="646941" y="-50235"/>
                  <a:pt x="845762" y="38569"/>
                </a:cubicBezTo>
                <a:cubicBezTo>
                  <a:pt x="1044583" y="127373"/>
                  <a:pt x="1557579" y="765773"/>
                  <a:pt x="1448474" y="78136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384481" y="1653066"/>
            <a:ext cx="91571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223.4</a:t>
            </a:r>
            <a:endParaRPr lang="it-IT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66" y="4096387"/>
            <a:ext cx="4114800" cy="2678464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6008" y="5842322"/>
            <a:ext cx="504443" cy="780047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4384481" y="5657656"/>
            <a:ext cx="2708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Max</a:t>
            </a:r>
            <a:r>
              <a:rPr lang="it-IT" dirty="0" smtClean="0"/>
              <a:t> common mode ~ 70 V</a:t>
            </a:r>
            <a:endParaRPr lang="it-IT" dirty="0"/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7315" y="4589782"/>
            <a:ext cx="1153783" cy="842935"/>
          </a:xfrm>
          <a:prstGeom prst="rect">
            <a:avLst/>
          </a:prstGeom>
        </p:spPr>
      </p:pic>
      <p:sp>
        <p:nvSpPr>
          <p:cNvPr id="21" name="Figura a mano libera 20"/>
          <p:cNvSpPr/>
          <p:nvPr/>
        </p:nvSpPr>
        <p:spPr>
          <a:xfrm>
            <a:off x="3185744" y="4161787"/>
            <a:ext cx="4390265" cy="1205530"/>
          </a:xfrm>
          <a:custGeom>
            <a:avLst/>
            <a:gdLst>
              <a:gd name="connsiteX0" fmla="*/ 0 w 2872264"/>
              <a:gd name="connsiteY0" fmla="*/ 197853 h 2203299"/>
              <a:gd name="connsiteX1" fmla="*/ 1194954 w 2872264"/>
              <a:gd name="connsiteY1" fmla="*/ 145899 h 2203299"/>
              <a:gd name="connsiteX2" fmla="*/ 2712027 w 2872264"/>
              <a:gd name="connsiteY2" fmla="*/ 1829226 h 2203299"/>
              <a:gd name="connsiteX3" fmla="*/ 2753590 w 2872264"/>
              <a:gd name="connsiteY3" fmla="*/ 2203299 h 2203299"/>
              <a:gd name="connsiteX0" fmla="*/ 0 w 3415384"/>
              <a:gd name="connsiteY0" fmla="*/ 663587 h 2087142"/>
              <a:gd name="connsiteX1" fmla="*/ 1738074 w 3415384"/>
              <a:gd name="connsiteY1" fmla="*/ 29742 h 2087142"/>
              <a:gd name="connsiteX2" fmla="*/ 3255147 w 3415384"/>
              <a:gd name="connsiteY2" fmla="*/ 1713069 h 2087142"/>
              <a:gd name="connsiteX3" fmla="*/ 3296710 w 3415384"/>
              <a:gd name="connsiteY3" fmla="*/ 2087142 h 2087142"/>
              <a:gd name="connsiteX0" fmla="*/ 0 w 3472203"/>
              <a:gd name="connsiteY0" fmla="*/ 1068858 h 2492413"/>
              <a:gd name="connsiteX1" fmla="*/ 923396 w 3472203"/>
              <a:gd name="connsiteY1" fmla="*/ 19377 h 2492413"/>
              <a:gd name="connsiteX2" fmla="*/ 3255147 w 3472203"/>
              <a:gd name="connsiteY2" fmla="*/ 2118340 h 2492413"/>
              <a:gd name="connsiteX3" fmla="*/ 3296710 w 3472203"/>
              <a:gd name="connsiteY3" fmla="*/ 2492413 h 2492413"/>
              <a:gd name="connsiteX0" fmla="*/ 0 w 3306722"/>
              <a:gd name="connsiteY0" fmla="*/ 1050747 h 2474302"/>
              <a:gd name="connsiteX1" fmla="*/ 923396 w 3306722"/>
              <a:gd name="connsiteY1" fmla="*/ 1266 h 2474302"/>
              <a:gd name="connsiteX2" fmla="*/ 2200243 w 3306722"/>
              <a:gd name="connsiteY2" fmla="*/ 874102 h 2474302"/>
              <a:gd name="connsiteX3" fmla="*/ 3296710 w 3306722"/>
              <a:gd name="connsiteY3" fmla="*/ 2474302 h 2474302"/>
              <a:gd name="connsiteX0" fmla="*/ 0 w 4242062"/>
              <a:gd name="connsiteY0" fmla="*/ 1050204 h 1050204"/>
              <a:gd name="connsiteX1" fmla="*/ 923396 w 4242062"/>
              <a:gd name="connsiteY1" fmla="*/ 723 h 1050204"/>
              <a:gd name="connsiteX2" fmla="*/ 2200243 w 4242062"/>
              <a:gd name="connsiteY2" fmla="*/ 873559 h 1050204"/>
              <a:gd name="connsiteX3" fmla="*/ 4236724 w 4242062"/>
              <a:gd name="connsiteY3" fmla="*/ 135805 h 1050204"/>
              <a:gd name="connsiteX0" fmla="*/ 0 w 4242029"/>
              <a:gd name="connsiteY0" fmla="*/ 1182628 h 1182628"/>
              <a:gd name="connsiteX1" fmla="*/ 923396 w 4242029"/>
              <a:gd name="connsiteY1" fmla="*/ 133147 h 1182628"/>
              <a:gd name="connsiteX2" fmla="*/ 2189798 w 4242029"/>
              <a:gd name="connsiteY2" fmla="*/ 29238 h 1182628"/>
              <a:gd name="connsiteX3" fmla="*/ 4236724 w 4242029"/>
              <a:gd name="connsiteY3" fmla="*/ 268229 h 1182628"/>
              <a:gd name="connsiteX0" fmla="*/ 0 w 2201284"/>
              <a:gd name="connsiteY0" fmla="*/ 1168713 h 1168713"/>
              <a:gd name="connsiteX1" fmla="*/ 923396 w 2201284"/>
              <a:gd name="connsiteY1" fmla="*/ 119232 h 1168713"/>
              <a:gd name="connsiteX2" fmla="*/ 2189798 w 2201284"/>
              <a:gd name="connsiteY2" fmla="*/ 15323 h 1168713"/>
              <a:gd name="connsiteX3" fmla="*/ 1548651 w 2201284"/>
              <a:gd name="connsiteY3" fmla="*/ 42187 h 1168713"/>
              <a:gd name="connsiteX0" fmla="*/ 0 w 2217183"/>
              <a:gd name="connsiteY0" fmla="*/ 1696624 h 1696624"/>
              <a:gd name="connsiteX1" fmla="*/ 505993 w 2217183"/>
              <a:gd name="connsiteY1" fmla="*/ 37277 h 1696624"/>
              <a:gd name="connsiteX2" fmla="*/ 2189798 w 2217183"/>
              <a:gd name="connsiteY2" fmla="*/ 543234 h 1696624"/>
              <a:gd name="connsiteX3" fmla="*/ 1548651 w 2217183"/>
              <a:gd name="connsiteY3" fmla="*/ 570098 h 1696624"/>
              <a:gd name="connsiteX0" fmla="*/ 0 w 2217183"/>
              <a:gd name="connsiteY0" fmla="*/ 1696624 h 1696624"/>
              <a:gd name="connsiteX1" fmla="*/ 505993 w 2217183"/>
              <a:gd name="connsiteY1" fmla="*/ 37277 h 1696624"/>
              <a:gd name="connsiteX2" fmla="*/ 2189798 w 2217183"/>
              <a:gd name="connsiteY2" fmla="*/ 543234 h 1696624"/>
              <a:gd name="connsiteX3" fmla="*/ 1548651 w 2217183"/>
              <a:gd name="connsiteY3" fmla="*/ 570098 h 1696624"/>
              <a:gd name="connsiteX0" fmla="*/ 0 w 1563726"/>
              <a:gd name="connsiteY0" fmla="*/ 1944206 h 1944206"/>
              <a:gd name="connsiteX1" fmla="*/ 505993 w 1563726"/>
              <a:gd name="connsiteY1" fmla="*/ 284859 h 1944206"/>
              <a:gd name="connsiteX2" fmla="*/ 970983 w 1563726"/>
              <a:gd name="connsiteY2" fmla="*/ 48373 h 1944206"/>
              <a:gd name="connsiteX3" fmla="*/ 1548651 w 1563726"/>
              <a:gd name="connsiteY3" fmla="*/ 817680 h 1944206"/>
              <a:gd name="connsiteX0" fmla="*/ 0 w 1565084"/>
              <a:gd name="connsiteY0" fmla="*/ 2052817 h 2052817"/>
              <a:gd name="connsiteX1" fmla="*/ 197114 w 1565084"/>
              <a:gd name="connsiteY1" fmla="*/ 181341 h 2052817"/>
              <a:gd name="connsiteX2" fmla="*/ 970983 w 1565084"/>
              <a:gd name="connsiteY2" fmla="*/ 156984 h 2052817"/>
              <a:gd name="connsiteX3" fmla="*/ 1548651 w 1565084"/>
              <a:gd name="connsiteY3" fmla="*/ 926291 h 2052817"/>
              <a:gd name="connsiteX0" fmla="*/ 0 w 1589527"/>
              <a:gd name="connsiteY0" fmla="*/ 2051444 h 2051444"/>
              <a:gd name="connsiteX1" fmla="*/ 197114 w 1589527"/>
              <a:gd name="connsiteY1" fmla="*/ 179968 h 2051444"/>
              <a:gd name="connsiteX2" fmla="*/ 970983 w 1589527"/>
              <a:gd name="connsiteY2" fmla="*/ 155611 h 2051444"/>
              <a:gd name="connsiteX3" fmla="*/ 1573695 w 1589527"/>
              <a:gd name="connsiteY3" fmla="*/ 898402 h 2051444"/>
              <a:gd name="connsiteX0" fmla="*/ 0 w 1464306"/>
              <a:gd name="connsiteY0" fmla="*/ 1541118 h 1541118"/>
              <a:gd name="connsiteX1" fmla="*/ 71893 w 1464306"/>
              <a:gd name="connsiteY1" fmla="*/ 146927 h 1541118"/>
              <a:gd name="connsiteX2" fmla="*/ 845762 w 1464306"/>
              <a:gd name="connsiteY2" fmla="*/ 122570 h 1541118"/>
              <a:gd name="connsiteX3" fmla="*/ 1448474 w 1464306"/>
              <a:gd name="connsiteY3" fmla="*/ 865361 h 1541118"/>
              <a:gd name="connsiteX0" fmla="*/ 0 w 1463528"/>
              <a:gd name="connsiteY0" fmla="*/ 1457117 h 1457117"/>
              <a:gd name="connsiteX1" fmla="*/ 255550 w 1463528"/>
              <a:gd name="connsiteY1" fmla="*/ 248537 h 1457117"/>
              <a:gd name="connsiteX2" fmla="*/ 845762 w 1463528"/>
              <a:gd name="connsiteY2" fmla="*/ 38569 h 1457117"/>
              <a:gd name="connsiteX3" fmla="*/ 1448474 w 1463528"/>
              <a:gd name="connsiteY3" fmla="*/ 781360 h 1457117"/>
              <a:gd name="connsiteX0" fmla="*/ 0 w 2857654"/>
              <a:gd name="connsiteY0" fmla="*/ 2928948 h 2928948"/>
              <a:gd name="connsiteX1" fmla="*/ 1649676 w 2857654"/>
              <a:gd name="connsiteY1" fmla="*/ 315025 h 2928948"/>
              <a:gd name="connsiteX2" fmla="*/ 2239888 w 2857654"/>
              <a:gd name="connsiteY2" fmla="*/ 105057 h 2928948"/>
              <a:gd name="connsiteX3" fmla="*/ 2842600 w 2857654"/>
              <a:gd name="connsiteY3" fmla="*/ 847848 h 2928948"/>
              <a:gd name="connsiteX0" fmla="*/ 0 w 2857654"/>
              <a:gd name="connsiteY0" fmla="*/ 2928948 h 2928948"/>
              <a:gd name="connsiteX1" fmla="*/ 1649676 w 2857654"/>
              <a:gd name="connsiteY1" fmla="*/ 315025 h 2928948"/>
              <a:gd name="connsiteX2" fmla="*/ 2239888 w 2857654"/>
              <a:gd name="connsiteY2" fmla="*/ 105057 h 2928948"/>
              <a:gd name="connsiteX3" fmla="*/ 2842600 w 2857654"/>
              <a:gd name="connsiteY3" fmla="*/ 847848 h 2928948"/>
              <a:gd name="connsiteX0" fmla="*/ 0 w 2860011"/>
              <a:gd name="connsiteY0" fmla="*/ 2848688 h 2848688"/>
              <a:gd name="connsiteX1" fmla="*/ 1140444 w 2860011"/>
              <a:gd name="connsiteY1" fmla="*/ 1878750 h 2848688"/>
              <a:gd name="connsiteX2" fmla="*/ 2239888 w 2860011"/>
              <a:gd name="connsiteY2" fmla="*/ 24797 h 2848688"/>
              <a:gd name="connsiteX3" fmla="*/ 2842600 w 2860011"/>
              <a:gd name="connsiteY3" fmla="*/ 767588 h 2848688"/>
              <a:gd name="connsiteX0" fmla="*/ 0 w 2852003"/>
              <a:gd name="connsiteY0" fmla="*/ 2082228 h 2082228"/>
              <a:gd name="connsiteX1" fmla="*/ 1140444 w 2852003"/>
              <a:gd name="connsiteY1" fmla="*/ 1112290 h 2082228"/>
              <a:gd name="connsiteX2" fmla="*/ 1797441 w 2852003"/>
              <a:gd name="connsiteY2" fmla="*/ 318972 h 2082228"/>
              <a:gd name="connsiteX3" fmla="*/ 2842600 w 2852003"/>
              <a:gd name="connsiteY3" fmla="*/ 1128 h 2082228"/>
              <a:gd name="connsiteX0" fmla="*/ 0 w 2769263"/>
              <a:gd name="connsiteY0" fmla="*/ 2585216 h 2585216"/>
              <a:gd name="connsiteX1" fmla="*/ 1140444 w 2769263"/>
              <a:gd name="connsiteY1" fmla="*/ 1615278 h 2585216"/>
              <a:gd name="connsiteX2" fmla="*/ 1797441 w 2769263"/>
              <a:gd name="connsiteY2" fmla="*/ 821960 h 2585216"/>
              <a:gd name="connsiteX3" fmla="*/ 2759119 w 2769263"/>
              <a:gd name="connsiteY3" fmla="*/ 314 h 2585216"/>
              <a:gd name="connsiteX0" fmla="*/ 0 w 2759119"/>
              <a:gd name="connsiteY0" fmla="*/ 2584902 h 2584902"/>
              <a:gd name="connsiteX1" fmla="*/ 1140444 w 2759119"/>
              <a:gd name="connsiteY1" fmla="*/ 1614964 h 2584902"/>
              <a:gd name="connsiteX2" fmla="*/ 1797441 w 2759119"/>
              <a:gd name="connsiteY2" fmla="*/ 821646 h 2584902"/>
              <a:gd name="connsiteX3" fmla="*/ 2340884 w 2759119"/>
              <a:gd name="connsiteY3" fmla="*/ 343253 h 2584902"/>
              <a:gd name="connsiteX4" fmla="*/ 2759119 w 2759119"/>
              <a:gd name="connsiteY4" fmla="*/ 0 h 2584902"/>
              <a:gd name="connsiteX0" fmla="*/ 0 w 2759119"/>
              <a:gd name="connsiteY0" fmla="*/ 2594941 h 2594941"/>
              <a:gd name="connsiteX1" fmla="*/ 1140444 w 2759119"/>
              <a:gd name="connsiteY1" fmla="*/ 1625003 h 2594941"/>
              <a:gd name="connsiteX2" fmla="*/ 1797441 w 2759119"/>
              <a:gd name="connsiteY2" fmla="*/ 831685 h 2594941"/>
              <a:gd name="connsiteX3" fmla="*/ 2549585 w 2759119"/>
              <a:gd name="connsiteY3" fmla="*/ 61617 h 2594941"/>
              <a:gd name="connsiteX4" fmla="*/ 2759119 w 2759119"/>
              <a:gd name="connsiteY4" fmla="*/ 10039 h 2594941"/>
              <a:gd name="connsiteX0" fmla="*/ 0 w 3510444"/>
              <a:gd name="connsiteY0" fmla="*/ 2549026 h 2549026"/>
              <a:gd name="connsiteX1" fmla="*/ 1140444 w 3510444"/>
              <a:gd name="connsiteY1" fmla="*/ 1579088 h 2549026"/>
              <a:gd name="connsiteX2" fmla="*/ 1797441 w 3510444"/>
              <a:gd name="connsiteY2" fmla="*/ 785770 h 2549026"/>
              <a:gd name="connsiteX3" fmla="*/ 2549585 w 3510444"/>
              <a:gd name="connsiteY3" fmla="*/ 15702 h 2549026"/>
              <a:gd name="connsiteX4" fmla="*/ 3510444 w 3510444"/>
              <a:gd name="connsiteY4" fmla="*/ 627020 h 2549026"/>
              <a:gd name="connsiteX0" fmla="*/ 0 w 3510444"/>
              <a:gd name="connsiteY0" fmla="*/ 2915646 h 2915646"/>
              <a:gd name="connsiteX1" fmla="*/ 1140444 w 3510444"/>
              <a:gd name="connsiteY1" fmla="*/ 1945708 h 2915646"/>
              <a:gd name="connsiteX2" fmla="*/ 1797441 w 3510444"/>
              <a:gd name="connsiteY2" fmla="*/ 1152390 h 2915646"/>
              <a:gd name="connsiteX3" fmla="*/ 3309259 w 3510444"/>
              <a:gd name="connsiteY3" fmla="*/ 11098 h 2915646"/>
              <a:gd name="connsiteX4" fmla="*/ 3510444 w 3510444"/>
              <a:gd name="connsiteY4" fmla="*/ 993640 h 2915646"/>
              <a:gd name="connsiteX0" fmla="*/ 0 w 3510444"/>
              <a:gd name="connsiteY0" fmla="*/ 2904548 h 2904548"/>
              <a:gd name="connsiteX1" fmla="*/ 1140444 w 3510444"/>
              <a:gd name="connsiteY1" fmla="*/ 1934610 h 2904548"/>
              <a:gd name="connsiteX2" fmla="*/ 1797441 w 3510444"/>
              <a:gd name="connsiteY2" fmla="*/ 1141292 h 2904548"/>
              <a:gd name="connsiteX3" fmla="*/ 3309259 w 3510444"/>
              <a:gd name="connsiteY3" fmla="*/ 0 h 2904548"/>
              <a:gd name="connsiteX4" fmla="*/ 3510444 w 3510444"/>
              <a:gd name="connsiteY4" fmla="*/ 982542 h 2904548"/>
              <a:gd name="connsiteX0" fmla="*/ 0 w 3510444"/>
              <a:gd name="connsiteY0" fmla="*/ 2909016 h 2909016"/>
              <a:gd name="connsiteX1" fmla="*/ 1140444 w 3510444"/>
              <a:gd name="connsiteY1" fmla="*/ 1939078 h 2909016"/>
              <a:gd name="connsiteX2" fmla="*/ 1797441 w 3510444"/>
              <a:gd name="connsiteY2" fmla="*/ 1145760 h 2909016"/>
              <a:gd name="connsiteX3" fmla="*/ 3309259 w 3510444"/>
              <a:gd name="connsiteY3" fmla="*/ 4468 h 2909016"/>
              <a:gd name="connsiteX4" fmla="*/ 3510444 w 3510444"/>
              <a:gd name="connsiteY4" fmla="*/ 987010 h 2909016"/>
              <a:gd name="connsiteX0" fmla="*/ 0 w 3510444"/>
              <a:gd name="connsiteY0" fmla="*/ 2909417 h 2909417"/>
              <a:gd name="connsiteX1" fmla="*/ 1165489 w 3510444"/>
              <a:gd name="connsiteY1" fmla="*/ 2416764 h 2909417"/>
              <a:gd name="connsiteX2" fmla="*/ 1797441 w 3510444"/>
              <a:gd name="connsiteY2" fmla="*/ 1146161 h 2909417"/>
              <a:gd name="connsiteX3" fmla="*/ 3309259 w 3510444"/>
              <a:gd name="connsiteY3" fmla="*/ 4869 h 2909417"/>
              <a:gd name="connsiteX4" fmla="*/ 3510444 w 3510444"/>
              <a:gd name="connsiteY4" fmla="*/ 987411 h 2909417"/>
              <a:gd name="connsiteX0" fmla="*/ 0 w 3510444"/>
              <a:gd name="connsiteY0" fmla="*/ 2911747 h 2911747"/>
              <a:gd name="connsiteX1" fmla="*/ 1165489 w 3510444"/>
              <a:gd name="connsiteY1" fmla="*/ 2419094 h 2911747"/>
              <a:gd name="connsiteX2" fmla="*/ 1797441 w 3510444"/>
              <a:gd name="connsiteY2" fmla="*/ 1148491 h 2911747"/>
              <a:gd name="connsiteX3" fmla="*/ 3309259 w 3510444"/>
              <a:gd name="connsiteY3" fmla="*/ 7199 h 2911747"/>
              <a:gd name="connsiteX4" fmla="*/ 3510444 w 3510444"/>
              <a:gd name="connsiteY4" fmla="*/ 989741 h 2911747"/>
              <a:gd name="connsiteX0" fmla="*/ 0 w 3510444"/>
              <a:gd name="connsiteY0" fmla="*/ 2959859 h 2959859"/>
              <a:gd name="connsiteX1" fmla="*/ 1165489 w 3510444"/>
              <a:gd name="connsiteY1" fmla="*/ 2467206 h 2959859"/>
              <a:gd name="connsiteX2" fmla="*/ 1797441 w 3510444"/>
              <a:gd name="connsiteY2" fmla="*/ 1196603 h 2959859"/>
              <a:gd name="connsiteX3" fmla="*/ 3309259 w 3510444"/>
              <a:gd name="connsiteY3" fmla="*/ 55311 h 2959859"/>
              <a:gd name="connsiteX4" fmla="*/ 3510444 w 3510444"/>
              <a:gd name="connsiteY4" fmla="*/ 1037853 h 2959859"/>
              <a:gd name="connsiteX0" fmla="*/ 0 w 3527140"/>
              <a:gd name="connsiteY0" fmla="*/ 2959859 h 2959859"/>
              <a:gd name="connsiteX1" fmla="*/ 1165489 w 3527140"/>
              <a:gd name="connsiteY1" fmla="*/ 2467206 h 2959859"/>
              <a:gd name="connsiteX2" fmla="*/ 1797441 w 3527140"/>
              <a:gd name="connsiteY2" fmla="*/ 1196603 h 2959859"/>
              <a:gd name="connsiteX3" fmla="*/ 3309259 w 3527140"/>
              <a:gd name="connsiteY3" fmla="*/ 55311 h 2959859"/>
              <a:gd name="connsiteX4" fmla="*/ 3527140 w 3527140"/>
              <a:gd name="connsiteY4" fmla="*/ 1143915 h 2959859"/>
              <a:gd name="connsiteX0" fmla="*/ 0 w 3527140"/>
              <a:gd name="connsiteY0" fmla="*/ 3076317 h 3076317"/>
              <a:gd name="connsiteX1" fmla="*/ 1165489 w 3527140"/>
              <a:gd name="connsiteY1" fmla="*/ 2583664 h 3076317"/>
              <a:gd name="connsiteX2" fmla="*/ 1797441 w 3527140"/>
              <a:gd name="connsiteY2" fmla="*/ 1313061 h 3076317"/>
              <a:gd name="connsiteX3" fmla="*/ 3342652 w 3527140"/>
              <a:gd name="connsiteY3" fmla="*/ 39188 h 3076317"/>
              <a:gd name="connsiteX4" fmla="*/ 3527140 w 3527140"/>
              <a:gd name="connsiteY4" fmla="*/ 1260373 h 3076317"/>
              <a:gd name="connsiteX0" fmla="*/ 0 w 3527140"/>
              <a:gd name="connsiteY0" fmla="*/ 3076317 h 3076317"/>
              <a:gd name="connsiteX1" fmla="*/ 1165489 w 3527140"/>
              <a:gd name="connsiteY1" fmla="*/ 2583664 h 3076317"/>
              <a:gd name="connsiteX2" fmla="*/ 1797441 w 3527140"/>
              <a:gd name="connsiteY2" fmla="*/ 1313061 h 3076317"/>
              <a:gd name="connsiteX3" fmla="*/ 3342652 w 3527140"/>
              <a:gd name="connsiteY3" fmla="*/ 39188 h 3076317"/>
              <a:gd name="connsiteX4" fmla="*/ 3527140 w 3527140"/>
              <a:gd name="connsiteY4" fmla="*/ 1260373 h 3076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7140" h="3076317">
                <a:moveTo>
                  <a:pt x="0" y="3076317"/>
                </a:moveTo>
                <a:cubicBezTo>
                  <a:pt x="429911" y="2781812"/>
                  <a:pt x="865916" y="2877540"/>
                  <a:pt x="1165489" y="2583664"/>
                </a:cubicBezTo>
                <a:cubicBezTo>
                  <a:pt x="1465063" y="2289788"/>
                  <a:pt x="1434581" y="1737140"/>
                  <a:pt x="1797441" y="1313061"/>
                </a:cubicBezTo>
                <a:cubicBezTo>
                  <a:pt x="2160301" y="888982"/>
                  <a:pt x="3073847" y="-221610"/>
                  <a:pt x="3342652" y="39188"/>
                </a:cubicBezTo>
                <a:cubicBezTo>
                  <a:pt x="3511281" y="538632"/>
                  <a:pt x="3457434" y="1317582"/>
                  <a:pt x="3527140" y="12603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igura a mano libera 21"/>
          <p:cNvSpPr/>
          <p:nvPr/>
        </p:nvSpPr>
        <p:spPr>
          <a:xfrm>
            <a:off x="6137391" y="2114384"/>
            <a:ext cx="798123" cy="1340048"/>
          </a:xfrm>
          <a:custGeom>
            <a:avLst/>
            <a:gdLst>
              <a:gd name="connsiteX0" fmla="*/ 0 w 2872264"/>
              <a:gd name="connsiteY0" fmla="*/ 197853 h 2203299"/>
              <a:gd name="connsiteX1" fmla="*/ 1194954 w 2872264"/>
              <a:gd name="connsiteY1" fmla="*/ 145899 h 2203299"/>
              <a:gd name="connsiteX2" fmla="*/ 2712027 w 2872264"/>
              <a:gd name="connsiteY2" fmla="*/ 1829226 h 2203299"/>
              <a:gd name="connsiteX3" fmla="*/ 2753590 w 2872264"/>
              <a:gd name="connsiteY3" fmla="*/ 2203299 h 2203299"/>
              <a:gd name="connsiteX0" fmla="*/ 0 w 2773145"/>
              <a:gd name="connsiteY0" fmla="*/ 153063 h 2158509"/>
              <a:gd name="connsiteX1" fmla="*/ 1194954 w 2773145"/>
              <a:gd name="connsiteY1" fmla="*/ 101109 h 2158509"/>
              <a:gd name="connsiteX2" fmla="*/ 2231576 w 2773145"/>
              <a:gd name="connsiteY2" fmla="*/ 1160982 h 2158509"/>
              <a:gd name="connsiteX3" fmla="*/ 2753590 w 2773145"/>
              <a:gd name="connsiteY3" fmla="*/ 2158509 h 2158509"/>
              <a:gd name="connsiteX0" fmla="*/ 0 w 2766883"/>
              <a:gd name="connsiteY0" fmla="*/ 153063 h 2158509"/>
              <a:gd name="connsiteX1" fmla="*/ 1194954 w 2766883"/>
              <a:gd name="connsiteY1" fmla="*/ 101109 h 2158509"/>
              <a:gd name="connsiteX2" fmla="*/ 2012240 w 2766883"/>
              <a:gd name="connsiteY2" fmla="*/ 1160982 h 2158509"/>
              <a:gd name="connsiteX3" fmla="*/ 2753590 w 2766883"/>
              <a:gd name="connsiteY3" fmla="*/ 2158509 h 2158509"/>
              <a:gd name="connsiteX0" fmla="*/ 0 w 3790454"/>
              <a:gd name="connsiteY0" fmla="*/ 28251 h 2792233"/>
              <a:gd name="connsiteX1" fmla="*/ 2218525 w 3790454"/>
              <a:gd name="connsiteY1" fmla="*/ 734833 h 2792233"/>
              <a:gd name="connsiteX2" fmla="*/ 3035811 w 3790454"/>
              <a:gd name="connsiteY2" fmla="*/ 1794706 h 2792233"/>
              <a:gd name="connsiteX3" fmla="*/ 3777161 w 3790454"/>
              <a:gd name="connsiteY3" fmla="*/ 2792233 h 2792233"/>
              <a:gd name="connsiteX0" fmla="*/ 0 w 3796863"/>
              <a:gd name="connsiteY0" fmla="*/ 66702 h 2830684"/>
              <a:gd name="connsiteX1" fmla="*/ 818949 w 3796863"/>
              <a:gd name="connsiteY1" fmla="*/ 347256 h 2830684"/>
              <a:gd name="connsiteX2" fmla="*/ 3035811 w 3796863"/>
              <a:gd name="connsiteY2" fmla="*/ 1833157 h 2830684"/>
              <a:gd name="connsiteX3" fmla="*/ 3777161 w 3796863"/>
              <a:gd name="connsiteY3" fmla="*/ 2830684 h 2830684"/>
              <a:gd name="connsiteX0" fmla="*/ 0 w 3781530"/>
              <a:gd name="connsiteY0" fmla="*/ 67904 h 2831886"/>
              <a:gd name="connsiteX1" fmla="*/ 818949 w 3781530"/>
              <a:gd name="connsiteY1" fmla="*/ 348458 h 2831886"/>
              <a:gd name="connsiteX2" fmla="*/ 1427342 w 3781530"/>
              <a:gd name="connsiteY2" fmla="*/ 1875922 h 2831886"/>
              <a:gd name="connsiteX3" fmla="*/ 3777161 w 3781530"/>
              <a:gd name="connsiteY3" fmla="*/ 2831886 h 2831886"/>
              <a:gd name="connsiteX0" fmla="*/ 0 w 3781616"/>
              <a:gd name="connsiteY0" fmla="*/ 46801 h 2810783"/>
              <a:gd name="connsiteX1" fmla="*/ 578723 w 3781616"/>
              <a:gd name="connsiteY1" fmla="*/ 472828 h 2810783"/>
              <a:gd name="connsiteX2" fmla="*/ 1427342 w 3781616"/>
              <a:gd name="connsiteY2" fmla="*/ 1854819 h 2810783"/>
              <a:gd name="connsiteX3" fmla="*/ 3777161 w 3781616"/>
              <a:gd name="connsiteY3" fmla="*/ 2810783 h 2810783"/>
              <a:gd name="connsiteX0" fmla="*/ 0 w 1483186"/>
              <a:gd name="connsiteY0" fmla="*/ 46801 h 2291238"/>
              <a:gd name="connsiteX1" fmla="*/ 578723 w 1483186"/>
              <a:gd name="connsiteY1" fmla="*/ 472828 h 2291238"/>
              <a:gd name="connsiteX2" fmla="*/ 1427342 w 1483186"/>
              <a:gd name="connsiteY2" fmla="*/ 1854819 h 2291238"/>
              <a:gd name="connsiteX3" fmla="*/ 1333126 w 1483186"/>
              <a:gd name="connsiteY3" fmla="*/ 2291238 h 2291238"/>
              <a:gd name="connsiteX0" fmla="*/ 0 w 1349001"/>
              <a:gd name="connsiteY0" fmla="*/ 36573 h 2281010"/>
              <a:gd name="connsiteX1" fmla="*/ 578723 w 1349001"/>
              <a:gd name="connsiteY1" fmla="*/ 462600 h 2281010"/>
              <a:gd name="connsiteX2" fmla="*/ 832000 w 1349001"/>
              <a:gd name="connsiteY2" fmla="*/ 1054882 h 2281010"/>
              <a:gd name="connsiteX3" fmla="*/ 1333126 w 1349001"/>
              <a:gd name="connsiteY3" fmla="*/ 2281010 h 2281010"/>
              <a:gd name="connsiteX0" fmla="*/ 0 w 906191"/>
              <a:gd name="connsiteY0" fmla="*/ 36573 h 1647165"/>
              <a:gd name="connsiteX1" fmla="*/ 578723 w 906191"/>
              <a:gd name="connsiteY1" fmla="*/ 462600 h 1647165"/>
              <a:gd name="connsiteX2" fmla="*/ 832000 w 906191"/>
              <a:gd name="connsiteY2" fmla="*/ 1054882 h 1647165"/>
              <a:gd name="connsiteX3" fmla="*/ 852675 w 906191"/>
              <a:gd name="connsiteY3" fmla="*/ 1647165 h 1647165"/>
              <a:gd name="connsiteX0" fmla="*/ 0 w 916636"/>
              <a:gd name="connsiteY0" fmla="*/ 28772 h 1816009"/>
              <a:gd name="connsiteX1" fmla="*/ 589168 w 916636"/>
              <a:gd name="connsiteY1" fmla="*/ 631444 h 1816009"/>
              <a:gd name="connsiteX2" fmla="*/ 842445 w 916636"/>
              <a:gd name="connsiteY2" fmla="*/ 1223726 h 1816009"/>
              <a:gd name="connsiteX3" fmla="*/ 863120 w 916636"/>
              <a:gd name="connsiteY3" fmla="*/ 1816009 h 1816009"/>
              <a:gd name="connsiteX0" fmla="*/ 0 w 918406"/>
              <a:gd name="connsiteY0" fmla="*/ 47843 h 1835080"/>
              <a:gd name="connsiteX1" fmla="*/ 547389 w 918406"/>
              <a:gd name="connsiteY1" fmla="*/ 369960 h 1835080"/>
              <a:gd name="connsiteX2" fmla="*/ 842445 w 918406"/>
              <a:gd name="connsiteY2" fmla="*/ 1242797 h 1835080"/>
              <a:gd name="connsiteX3" fmla="*/ 863120 w 918406"/>
              <a:gd name="connsiteY3" fmla="*/ 1835080 h 1835080"/>
              <a:gd name="connsiteX0" fmla="*/ 0 w 918406"/>
              <a:gd name="connsiteY0" fmla="*/ 51195 h 1838432"/>
              <a:gd name="connsiteX1" fmla="*/ 547389 w 918406"/>
              <a:gd name="connsiteY1" fmla="*/ 373312 h 1838432"/>
              <a:gd name="connsiteX2" fmla="*/ 842445 w 918406"/>
              <a:gd name="connsiteY2" fmla="*/ 1246149 h 1838432"/>
              <a:gd name="connsiteX3" fmla="*/ 863120 w 918406"/>
              <a:gd name="connsiteY3" fmla="*/ 1838432 h 1838432"/>
              <a:gd name="connsiteX0" fmla="*/ 0 w 912534"/>
              <a:gd name="connsiteY0" fmla="*/ 47494 h 1834731"/>
              <a:gd name="connsiteX1" fmla="*/ 547389 w 912534"/>
              <a:gd name="connsiteY1" fmla="*/ 369611 h 1834731"/>
              <a:gd name="connsiteX2" fmla="*/ 821556 w 912534"/>
              <a:gd name="connsiteY2" fmla="*/ 1221666 h 1834731"/>
              <a:gd name="connsiteX3" fmla="*/ 863120 w 912534"/>
              <a:gd name="connsiteY3" fmla="*/ 1834731 h 1834731"/>
              <a:gd name="connsiteX0" fmla="*/ 0 w 893797"/>
              <a:gd name="connsiteY0" fmla="*/ 41184 h 1828421"/>
              <a:gd name="connsiteX1" fmla="*/ 547389 w 893797"/>
              <a:gd name="connsiteY1" fmla="*/ 363301 h 1828421"/>
              <a:gd name="connsiteX2" fmla="*/ 706666 w 893797"/>
              <a:gd name="connsiteY2" fmla="*/ 789329 h 1828421"/>
              <a:gd name="connsiteX3" fmla="*/ 863120 w 893797"/>
              <a:gd name="connsiteY3" fmla="*/ 1828421 h 1828421"/>
              <a:gd name="connsiteX0" fmla="*/ 0 w 802247"/>
              <a:gd name="connsiteY0" fmla="*/ 41184 h 1340048"/>
              <a:gd name="connsiteX1" fmla="*/ 547389 w 802247"/>
              <a:gd name="connsiteY1" fmla="*/ 363301 h 1340048"/>
              <a:gd name="connsiteX2" fmla="*/ 706666 w 802247"/>
              <a:gd name="connsiteY2" fmla="*/ 789329 h 1340048"/>
              <a:gd name="connsiteX3" fmla="*/ 758674 w 802247"/>
              <a:gd name="connsiteY3" fmla="*/ 1340048 h 1340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2247" h="1340048">
                <a:moveTo>
                  <a:pt x="0" y="41184"/>
                </a:moveTo>
                <a:cubicBezTo>
                  <a:pt x="371475" y="-120741"/>
                  <a:pt x="429611" y="238610"/>
                  <a:pt x="547389" y="363301"/>
                </a:cubicBezTo>
                <a:cubicBezTo>
                  <a:pt x="665167" y="487992"/>
                  <a:pt x="671452" y="626538"/>
                  <a:pt x="706666" y="789329"/>
                </a:cubicBezTo>
                <a:cubicBezTo>
                  <a:pt x="741880" y="952120"/>
                  <a:pt x="867779" y="1324461"/>
                  <a:pt x="758674" y="1340048"/>
                </a:cubicBezTo>
              </a:path>
            </a:pathLst>
          </a:cu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56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Possibile soluzione: partitore calcolato (sonda scalata</a:t>
            </a:r>
            <a:r>
              <a:rPr lang="it-IT" sz="3600" dirty="0" smtClean="0"/>
              <a:t>) in modo differenziale</a:t>
            </a:r>
            <a:endParaRPr lang="it-IT" sz="3600" dirty="0"/>
          </a:p>
        </p:txBody>
      </p:sp>
      <p:pic>
        <p:nvPicPr>
          <p:cNvPr id="3" name="Segnaposto 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385655" y="2732810"/>
            <a:ext cx="1934455" cy="2036618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064" y="2732810"/>
            <a:ext cx="1348189" cy="73580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063" y="3903519"/>
            <a:ext cx="1348189" cy="735804"/>
          </a:xfrm>
          <a:prstGeom prst="rect">
            <a:avLst/>
          </a:prstGeom>
        </p:spPr>
      </p:pic>
      <p:sp>
        <p:nvSpPr>
          <p:cNvPr id="6" name="Figura a mano libera 5"/>
          <p:cNvSpPr/>
          <p:nvPr/>
        </p:nvSpPr>
        <p:spPr>
          <a:xfrm>
            <a:off x="1517073" y="2748514"/>
            <a:ext cx="1496291" cy="306413"/>
          </a:xfrm>
          <a:custGeom>
            <a:avLst/>
            <a:gdLst>
              <a:gd name="connsiteX0" fmla="*/ 0 w 1496291"/>
              <a:gd name="connsiteY0" fmla="*/ 318697 h 318697"/>
              <a:gd name="connsiteX1" fmla="*/ 415636 w 1496291"/>
              <a:gd name="connsiteY1" fmla="*/ 6970 h 318697"/>
              <a:gd name="connsiteX2" fmla="*/ 1039091 w 1496291"/>
              <a:gd name="connsiteY2" fmla="*/ 110879 h 318697"/>
              <a:gd name="connsiteX3" fmla="*/ 1091045 w 1496291"/>
              <a:gd name="connsiteY3" fmla="*/ 214788 h 318697"/>
              <a:gd name="connsiteX4" fmla="*/ 1496291 w 1496291"/>
              <a:gd name="connsiteY4" fmla="*/ 287525 h 318697"/>
              <a:gd name="connsiteX0" fmla="*/ 0 w 1496291"/>
              <a:gd name="connsiteY0" fmla="*/ 324614 h 324614"/>
              <a:gd name="connsiteX1" fmla="*/ 415636 w 1496291"/>
              <a:gd name="connsiteY1" fmla="*/ 12887 h 324614"/>
              <a:gd name="connsiteX2" fmla="*/ 779318 w 1496291"/>
              <a:gd name="connsiteY2" fmla="*/ 75233 h 324614"/>
              <a:gd name="connsiteX3" fmla="*/ 1091045 w 1496291"/>
              <a:gd name="connsiteY3" fmla="*/ 220705 h 324614"/>
              <a:gd name="connsiteX4" fmla="*/ 1496291 w 1496291"/>
              <a:gd name="connsiteY4" fmla="*/ 293442 h 324614"/>
              <a:gd name="connsiteX0" fmla="*/ 0 w 1496291"/>
              <a:gd name="connsiteY0" fmla="*/ 306413 h 306413"/>
              <a:gd name="connsiteX1" fmla="*/ 415636 w 1496291"/>
              <a:gd name="connsiteY1" fmla="*/ 15468 h 306413"/>
              <a:gd name="connsiteX2" fmla="*/ 779318 w 1496291"/>
              <a:gd name="connsiteY2" fmla="*/ 57032 h 306413"/>
              <a:gd name="connsiteX3" fmla="*/ 1091045 w 1496291"/>
              <a:gd name="connsiteY3" fmla="*/ 202504 h 306413"/>
              <a:gd name="connsiteX4" fmla="*/ 1496291 w 1496291"/>
              <a:gd name="connsiteY4" fmla="*/ 275241 h 30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6291" h="306413">
                <a:moveTo>
                  <a:pt x="0" y="306413"/>
                </a:moveTo>
                <a:cubicBezTo>
                  <a:pt x="121227" y="167867"/>
                  <a:pt x="285750" y="57031"/>
                  <a:pt x="415636" y="15468"/>
                </a:cubicBezTo>
                <a:cubicBezTo>
                  <a:pt x="545522" y="-26095"/>
                  <a:pt x="666750" y="25859"/>
                  <a:pt x="779318" y="57032"/>
                </a:cubicBezTo>
                <a:cubicBezTo>
                  <a:pt x="891886" y="88205"/>
                  <a:pt x="971550" y="166136"/>
                  <a:pt x="1091045" y="202504"/>
                </a:cubicBezTo>
                <a:cubicBezTo>
                  <a:pt x="1210540" y="238872"/>
                  <a:pt x="1331768" y="253593"/>
                  <a:pt x="1496291" y="275241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igura a mano libera 6"/>
          <p:cNvSpPr/>
          <p:nvPr/>
        </p:nvSpPr>
        <p:spPr>
          <a:xfrm>
            <a:off x="1756064" y="3210791"/>
            <a:ext cx="1257300" cy="976745"/>
          </a:xfrm>
          <a:custGeom>
            <a:avLst/>
            <a:gdLst>
              <a:gd name="connsiteX0" fmla="*/ 0 w 1257300"/>
              <a:gd name="connsiteY0" fmla="*/ 0 h 976745"/>
              <a:gd name="connsiteX1" fmla="*/ 789709 w 1257300"/>
              <a:gd name="connsiteY1" fmla="*/ 166254 h 976745"/>
              <a:gd name="connsiteX2" fmla="*/ 852054 w 1257300"/>
              <a:gd name="connsiteY2" fmla="*/ 779318 h 976745"/>
              <a:gd name="connsiteX3" fmla="*/ 1257300 w 1257300"/>
              <a:gd name="connsiteY3" fmla="*/ 976745 h 97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7300" h="976745">
                <a:moveTo>
                  <a:pt x="0" y="0"/>
                </a:moveTo>
                <a:cubicBezTo>
                  <a:pt x="323850" y="18184"/>
                  <a:pt x="647700" y="36368"/>
                  <a:pt x="789709" y="166254"/>
                </a:cubicBezTo>
                <a:cubicBezTo>
                  <a:pt x="931718" y="296140"/>
                  <a:pt x="774122" y="644236"/>
                  <a:pt x="852054" y="779318"/>
                </a:cubicBezTo>
                <a:cubicBezTo>
                  <a:pt x="929986" y="914400"/>
                  <a:pt x="1093643" y="945572"/>
                  <a:pt x="1257300" y="976745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6550108" y="1958135"/>
            <a:ext cx="1958686" cy="3273137"/>
          </a:xfrm>
          <a:prstGeom prst="roundRect">
            <a:avLst>
              <a:gd name="adj" fmla="val 1348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6691897" y="1599718"/>
            <a:ext cx="1688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Dispositivo DAQ</a:t>
            </a:r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614520" y="2542507"/>
            <a:ext cx="1320178" cy="720516"/>
          </a:xfrm>
          <a:prstGeom prst="rect">
            <a:avLst/>
          </a:prstGeom>
        </p:spPr>
      </p:pic>
      <p:sp>
        <p:nvSpPr>
          <p:cNvPr id="13" name="Figura a mano libera 12"/>
          <p:cNvSpPr/>
          <p:nvPr/>
        </p:nvSpPr>
        <p:spPr>
          <a:xfrm>
            <a:off x="4197927" y="2126882"/>
            <a:ext cx="3158838" cy="865699"/>
          </a:xfrm>
          <a:custGeom>
            <a:avLst/>
            <a:gdLst>
              <a:gd name="connsiteX0" fmla="*/ 0 w 3169228"/>
              <a:gd name="connsiteY0" fmla="*/ 309820 h 413729"/>
              <a:gd name="connsiteX1" fmla="*/ 2130137 w 3169228"/>
              <a:gd name="connsiteY1" fmla="*/ 18874 h 413729"/>
              <a:gd name="connsiteX2" fmla="*/ 2805546 w 3169228"/>
              <a:gd name="connsiteY2" fmla="*/ 70829 h 413729"/>
              <a:gd name="connsiteX3" fmla="*/ 3169228 w 3169228"/>
              <a:gd name="connsiteY3" fmla="*/ 413729 h 413729"/>
              <a:gd name="connsiteX0" fmla="*/ 0 w 3169228"/>
              <a:gd name="connsiteY0" fmla="*/ 791864 h 895773"/>
              <a:gd name="connsiteX1" fmla="*/ 1943100 w 3169228"/>
              <a:gd name="connsiteY1" fmla="*/ 2154 h 895773"/>
              <a:gd name="connsiteX2" fmla="*/ 2805546 w 3169228"/>
              <a:gd name="connsiteY2" fmla="*/ 552873 h 895773"/>
              <a:gd name="connsiteX3" fmla="*/ 3169228 w 3169228"/>
              <a:gd name="connsiteY3" fmla="*/ 895773 h 895773"/>
              <a:gd name="connsiteX0" fmla="*/ 0 w 3169228"/>
              <a:gd name="connsiteY0" fmla="*/ 865699 h 969608"/>
              <a:gd name="connsiteX1" fmla="*/ 1943100 w 3169228"/>
              <a:gd name="connsiteY1" fmla="*/ 75989 h 969608"/>
              <a:gd name="connsiteX2" fmla="*/ 2608118 w 3169228"/>
              <a:gd name="connsiteY2" fmla="*/ 75990 h 969608"/>
              <a:gd name="connsiteX3" fmla="*/ 3169228 w 3169228"/>
              <a:gd name="connsiteY3" fmla="*/ 969608 h 969608"/>
              <a:gd name="connsiteX0" fmla="*/ 0 w 3158838"/>
              <a:gd name="connsiteY0" fmla="*/ 865699 h 865699"/>
              <a:gd name="connsiteX1" fmla="*/ 1943100 w 3158838"/>
              <a:gd name="connsiteY1" fmla="*/ 75989 h 865699"/>
              <a:gd name="connsiteX2" fmla="*/ 2608118 w 3158838"/>
              <a:gd name="connsiteY2" fmla="*/ 75990 h 865699"/>
              <a:gd name="connsiteX3" fmla="*/ 3158838 w 3158838"/>
              <a:gd name="connsiteY3" fmla="*/ 211071 h 86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8838" h="865699">
                <a:moveTo>
                  <a:pt x="0" y="865699"/>
                </a:moveTo>
                <a:cubicBezTo>
                  <a:pt x="831273" y="740142"/>
                  <a:pt x="1508414" y="207607"/>
                  <a:pt x="1943100" y="75989"/>
                </a:cubicBezTo>
                <a:cubicBezTo>
                  <a:pt x="2377786" y="-55629"/>
                  <a:pt x="2434936" y="10181"/>
                  <a:pt x="2608118" y="75990"/>
                </a:cubicBezTo>
                <a:cubicBezTo>
                  <a:pt x="2781300" y="141799"/>
                  <a:pt x="3063588" y="72525"/>
                  <a:pt x="3158838" y="2110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4177145" y="3460172"/>
            <a:ext cx="3152338" cy="727363"/>
          </a:xfrm>
          <a:custGeom>
            <a:avLst/>
            <a:gdLst>
              <a:gd name="connsiteX0" fmla="*/ 0 w 3260144"/>
              <a:gd name="connsiteY0" fmla="*/ 0 h 960711"/>
              <a:gd name="connsiteX1" fmla="*/ 384464 w 3260144"/>
              <a:gd name="connsiteY1" fmla="*/ 685800 h 960711"/>
              <a:gd name="connsiteX2" fmla="*/ 1714500 w 3260144"/>
              <a:gd name="connsiteY2" fmla="*/ 955964 h 960711"/>
              <a:gd name="connsiteX3" fmla="*/ 3075710 w 3260144"/>
              <a:gd name="connsiteY3" fmla="*/ 831273 h 960711"/>
              <a:gd name="connsiteX4" fmla="*/ 3210791 w 3260144"/>
              <a:gd name="connsiteY4" fmla="*/ 498764 h 960711"/>
              <a:gd name="connsiteX0" fmla="*/ 0 w 3227674"/>
              <a:gd name="connsiteY0" fmla="*/ 727363 h 1688074"/>
              <a:gd name="connsiteX1" fmla="*/ 384464 w 3227674"/>
              <a:gd name="connsiteY1" fmla="*/ 1413163 h 1688074"/>
              <a:gd name="connsiteX2" fmla="*/ 1714500 w 3227674"/>
              <a:gd name="connsiteY2" fmla="*/ 1683327 h 1688074"/>
              <a:gd name="connsiteX3" fmla="*/ 3075710 w 3227674"/>
              <a:gd name="connsiteY3" fmla="*/ 1558636 h 1688074"/>
              <a:gd name="connsiteX4" fmla="*/ 3148446 w 3227674"/>
              <a:gd name="connsiteY4" fmla="*/ 0 h 1688074"/>
              <a:gd name="connsiteX0" fmla="*/ 0 w 3152338"/>
              <a:gd name="connsiteY0" fmla="*/ 727363 h 1750099"/>
              <a:gd name="connsiteX1" fmla="*/ 384464 w 3152338"/>
              <a:gd name="connsiteY1" fmla="*/ 1413163 h 1750099"/>
              <a:gd name="connsiteX2" fmla="*/ 1714500 w 3152338"/>
              <a:gd name="connsiteY2" fmla="*/ 1683327 h 1750099"/>
              <a:gd name="connsiteX3" fmla="*/ 2369129 w 3152338"/>
              <a:gd name="connsiteY3" fmla="*/ 187036 h 1750099"/>
              <a:gd name="connsiteX4" fmla="*/ 3148446 w 3152338"/>
              <a:gd name="connsiteY4" fmla="*/ 0 h 1750099"/>
              <a:gd name="connsiteX0" fmla="*/ 0 w 3152338"/>
              <a:gd name="connsiteY0" fmla="*/ 727363 h 1419484"/>
              <a:gd name="connsiteX1" fmla="*/ 384464 w 3152338"/>
              <a:gd name="connsiteY1" fmla="*/ 1413163 h 1419484"/>
              <a:gd name="connsiteX2" fmla="*/ 1527464 w 3152338"/>
              <a:gd name="connsiteY2" fmla="*/ 322118 h 1419484"/>
              <a:gd name="connsiteX3" fmla="*/ 2369129 w 3152338"/>
              <a:gd name="connsiteY3" fmla="*/ 187036 h 1419484"/>
              <a:gd name="connsiteX4" fmla="*/ 3148446 w 3152338"/>
              <a:gd name="connsiteY4" fmla="*/ 0 h 1419484"/>
              <a:gd name="connsiteX0" fmla="*/ 0 w 3152338"/>
              <a:gd name="connsiteY0" fmla="*/ 727363 h 823840"/>
              <a:gd name="connsiteX1" fmla="*/ 457200 w 3152338"/>
              <a:gd name="connsiteY1" fmla="*/ 571500 h 823840"/>
              <a:gd name="connsiteX2" fmla="*/ 1527464 w 3152338"/>
              <a:gd name="connsiteY2" fmla="*/ 322118 h 823840"/>
              <a:gd name="connsiteX3" fmla="*/ 2369129 w 3152338"/>
              <a:gd name="connsiteY3" fmla="*/ 187036 h 823840"/>
              <a:gd name="connsiteX4" fmla="*/ 3148446 w 3152338"/>
              <a:gd name="connsiteY4" fmla="*/ 0 h 823840"/>
              <a:gd name="connsiteX0" fmla="*/ 0 w 3152338"/>
              <a:gd name="connsiteY0" fmla="*/ 727363 h 727363"/>
              <a:gd name="connsiteX1" fmla="*/ 457200 w 3152338"/>
              <a:gd name="connsiteY1" fmla="*/ 571500 h 727363"/>
              <a:gd name="connsiteX2" fmla="*/ 1527464 w 3152338"/>
              <a:gd name="connsiteY2" fmla="*/ 322118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152338"/>
              <a:gd name="connsiteY0" fmla="*/ 727363 h 727363"/>
              <a:gd name="connsiteX1" fmla="*/ 446809 w 3152338"/>
              <a:gd name="connsiteY1" fmla="*/ 384463 h 727363"/>
              <a:gd name="connsiteX2" fmla="*/ 1527464 w 3152338"/>
              <a:gd name="connsiteY2" fmla="*/ 322118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152338"/>
              <a:gd name="connsiteY0" fmla="*/ 727363 h 727363"/>
              <a:gd name="connsiteX1" fmla="*/ 446809 w 3152338"/>
              <a:gd name="connsiteY1" fmla="*/ 384463 h 727363"/>
              <a:gd name="connsiteX2" fmla="*/ 1475509 w 3152338"/>
              <a:gd name="connsiteY2" fmla="*/ 176645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2338" h="727363">
                <a:moveTo>
                  <a:pt x="0" y="727363"/>
                </a:moveTo>
                <a:cubicBezTo>
                  <a:pt x="236394" y="450272"/>
                  <a:pt x="200891" y="476249"/>
                  <a:pt x="446809" y="384463"/>
                </a:cubicBezTo>
                <a:cubicBezTo>
                  <a:pt x="692727" y="292677"/>
                  <a:pt x="1155122" y="209549"/>
                  <a:pt x="1475509" y="176645"/>
                </a:cubicBezTo>
                <a:cubicBezTo>
                  <a:pt x="1795896" y="143741"/>
                  <a:pt x="2119747" y="263236"/>
                  <a:pt x="2369129" y="187036"/>
                </a:cubicBezTo>
                <a:cubicBezTo>
                  <a:pt x="2618511" y="110836"/>
                  <a:pt x="3205596" y="128154"/>
                  <a:pt x="3148446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asellaDiTesto 14"/>
              <p:cNvSpPr txBox="1"/>
              <p:nvPr/>
            </p:nvSpPr>
            <p:spPr>
              <a:xfrm>
                <a:off x="385655" y="5270386"/>
                <a:ext cx="3869521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𝑚𝑖𝑠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10 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+10 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2010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201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5" name="CasellaDiTes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55" y="5270386"/>
                <a:ext cx="3869521" cy="52501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/>
          <p:cNvSpPr txBox="1"/>
          <p:nvPr/>
        </p:nvSpPr>
        <p:spPr>
          <a:xfrm>
            <a:off x="628650" y="6003942"/>
            <a:ext cx="3405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Impedenza vista 2010 M</a:t>
            </a:r>
            <a:r>
              <a:rPr lang="el-GR" dirty="0" smtClean="0"/>
              <a:t>Ω</a:t>
            </a:r>
            <a:r>
              <a:rPr lang="it-IT" dirty="0" smtClean="0"/>
              <a:t> &gt;&gt; </a:t>
            </a:r>
            <a:r>
              <a:rPr lang="it-IT" dirty="0" err="1" smtClean="0"/>
              <a:t>R</a:t>
            </a:r>
            <a:r>
              <a:rPr lang="it-IT" baseline="-25000" dirty="0" err="1" smtClean="0"/>
              <a:t>out</a:t>
            </a:r>
            <a:endParaRPr lang="it-IT" baseline="-25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628650" y="1781586"/>
            <a:ext cx="4617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Con </a:t>
            </a:r>
            <a:r>
              <a:rPr lang="it-IT" dirty="0" smtClean="0">
                <a:solidFill>
                  <a:srgbClr val="0070C0"/>
                </a:solidFill>
              </a:rPr>
              <a:t>bloccaggio della </a:t>
            </a:r>
            <a:r>
              <a:rPr lang="it-IT" dirty="0" smtClean="0">
                <a:solidFill>
                  <a:srgbClr val="0070C0"/>
                </a:solidFill>
              </a:rPr>
              <a:t>tensione </a:t>
            </a:r>
            <a:r>
              <a:rPr lang="it-IT" dirty="0" smtClean="0">
                <a:solidFill>
                  <a:srgbClr val="0070C0"/>
                </a:solidFill>
              </a:rPr>
              <a:t>di modo comune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5449549" y="5594625"/>
            <a:ext cx="3225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Corrente verso massa I</a:t>
            </a:r>
            <a:r>
              <a:rPr lang="it-IT" baseline="-25000" dirty="0" smtClean="0"/>
              <a:t>g</a:t>
            </a:r>
            <a:r>
              <a:rPr lang="it-IT" dirty="0" smtClean="0"/>
              <a:t>:</a:t>
            </a:r>
          </a:p>
          <a:p>
            <a:r>
              <a:rPr lang="it-IT" dirty="0"/>
              <a:t>p</a:t>
            </a:r>
            <a:r>
              <a:rPr lang="it-IT" dirty="0" smtClean="0"/>
              <a:t>uò indurre errori per cadute extra sulla resistenza di sonda</a:t>
            </a:r>
            <a:endParaRPr lang="it-IT" dirty="0"/>
          </a:p>
        </p:txBody>
      </p:sp>
      <p:grpSp>
        <p:nvGrpSpPr>
          <p:cNvPr id="39" name="Gruppo 38"/>
          <p:cNvGrpSpPr/>
          <p:nvPr/>
        </p:nvGrpSpPr>
        <p:grpSpPr>
          <a:xfrm>
            <a:off x="4194464" y="3970091"/>
            <a:ext cx="2112100" cy="1710546"/>
            <a:chOff x="4194464" y="3970091"/>
            <a:chExt cx="2112100" cy="1710546"/>
          </a:xfrm>
        </p:grpSpPr>
        <p:pic>
          <p:nvPicPr>
            <p:cNvPr id="17" name="Immagin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02121" y="4900590"/>
              <a:ext cx="504443" cy="780047"/>
            </a:xfrm>
            <a:prstGeom prst="rect">
              <a:avLst/>
            </a:prstGeom>
          </p:spPr>
        </p:pic>
        <p:sp>
          <p:nvSpPr>
            <p:cNvPr id="20" name="Figura a mano libera 19"/>
            <p:cNvSpPr/>
            <p:nvPr/>
          </p:nvSpPr>
          <p:spPr>
            <a:xfrm>
              <a:off x="4194464" y="3970091"/>
              <a:ext cx="1870366" cy="312796"/>
            </a:xfrm>
            <a:custGeom>
              <a:avLst/>
              <a:gdLst>
                <a:gd name="connsiteX0" fmla="*/ 0 w 3260144"/>
                <a:gd name="connsiteY0" fmla="*/ 0 h 960711"/>
                <a:gd name="connsiteX1" fmla="*/ 384464 w 3260144"/>
                <a:gd name="connsiteY1" fmla="*/ 685800 h 960711"/>
                <a:gd name="connsiteX2" fmla="*/ 1714500 w 3260144"/>
                <a:gd name="connsiteY2" fmla="*/ 955964 h 960711"/>
                <a:gd name="connsiteX3" fmla="*/ 3075710 w 3260144"/>
                <a:gd name="connsiteY3" fmla="*/ 831273 h 960711"/>
                <a:gd name="connsiteX4" fmla="*/ 3210791 w 3260144"/>
                <a:gd name="connsiteY4" fmla="*/ 498764 h 960711"/>
                <a:gd name="connsiteX0" fmla="*/ 0 w 3395226"/>
                <a:gd name="connsiteY0" fmla="*/ 0 h 1116575"/>
                <a:gd name="connsiteX1" fmla="*/ 519546 w 3395226"/>
                <a:gd name="connsiteY1" fmla="*/ 841664 h 1116575"/>
                <a:gd name="connsiteX2" fmla="*/ 1849582 w 3395226"/>
                <a:gd name="connsiteY2" fmla="*/ 1111828 h 1116575"/>
                <a:gd name="connsiteX3" fmla="*/ 3210792 w 3395226"/>
                <a:gd name="connsiteY3" fmla="*/ 987137 h 1116575"/>
                <a:gd name="connsiteX4" fmla="*/ 3345873 w 3395226"/>
                <a:gd name="connsiteY4" fmla="*/ 654628 h 1116575"/>
                <a:gd name="connsiteX0" fmla="*/ 0 w 3395226"/>
                <a:gd name="connsiteY0" fmla="*/ 0 h 1000771"/>
                <a:gd name="connsiteX1" fmla="*/ 519546 w 3395226"/>
                <a:gd name="connsiteY1" fmla="*/ 841664 h 1000771"/>
                <a:gd name="connsiteX2" fmla="*/ 3210792 w 3395226"/>
                <a:gd name="connsiteY2" fmla="*/ 987137 h 1000771"/>
                <a:gd name="connsiteX3" fmla="*/ 3345873 w 3395226"/>
                <a:gd name="connsiteY3" fmla="*/ 654628 h 1000771"/>
                <a:gd name="connsiteX0" fmla="*/ 0 w 3210792"/>
                <a:gd name="connsiteY0" fmla="*/ 0 h 1000771"/>
                <a:gd name="connsiteX1" fmla="*/ 519546 w 3210792"/>
                <a:gd name="connsiteY1" fmla="*/ 841664 h 1000771"/>
                <a:gd name="connsiteX2" fmla="*/ 3210792 w 3210792"/>
                <a:gd name="connsiteY2" fmla="*/ 987137 h 1000771"/>
                <a:gd name="connsiteX0" fmla="*/ 0 w 1174174"/>
                <a:gd name="connsiteY0" fmla="*/ 0 h 1188154"/>
                <a:gd name="connsiteX1" fmla="*/ 519546 w 1174174"/>
                <a:gd name="connsiteY1" fmla="*/ 841664 h 1188154"/>
                <a:gd name="connsiteX2" fmla="*/ 1174174 w 1174174"/>
                <a:gd name="connsiteY2" fmla="*/ 1184564 h 1188154"/>
                <a:gd name="connsiteX0" fmla="*/ 0 w 1174174"/>
                <a:gd name="connsiteY0" fmla="*/ 0 h 1192958"/>
                <a:gd name="connsiteX1" fmla="*/ 249382 w 1174174"/>
                <a:gd name="connsiteY1" fmla="*/ 966355 h 1192958"/>
                <a:gd name="connsiteX2" fmla="*/ 1174174 w 1174174"/>
                <a:gd name="connsiteY2" fmla="*/ 1184564 h 1192958"/>
                <a:gd name="connsiteX0" fmla="*/ 0 w 1007920"/>
                <a:gd name="connsiteY0" fmla="*/ 0 h 1242313"/>
                <a:gd name="connsiteX1" fmla="*/ 249382 w 1007920"/>
                <a:gd name="connsiteY1" fmla="*/ 966355 h 1242313"/>
                <a:gd name="connsiteX2" fmla="*/ 1007920 w 1007920"/>
                <a:gd name="connsiteY2" fmla="*/ 1236519 h 1242313"/>
                <a:gd name="connsiteX0" fmla="*/ 0 w 1007920"/>
                <a:gd name="connsiteY0" fmla="*/ 0 h 1236519"/>
                <a:gd name="connsiteX1" fmla="*/ 249382 w 1007920"/>
                <a:gd name="connsiteY1" fmla="*/ 966355 h 1236519"/>
                <a:gd name="connsiteX2" fmla="*/ 1007920 w 1007920"/>
                <a:gd name="connsiteY2" fmla="*/ 1236519 h 1236519"/>
                <a:gd name="connsiteX0" fmla="*/ 0 w 1007920"/>
                <a:gd name="connsiteY0" fmla="*/ 0 h 1236519"/>
                <a:gd name="connsiteX1" fmla="*/ 270164 w 1007920"/>
                <a:gd name="connsiteY1" fmla="*/ 904010 h 1236519"/>
                <a:gd name="connsiteX2" fmla="*/ 1007920 w 1007920"/>
                <a:gd name="connsiteY2" fmla="*/ 1236519 h 1236519"/>
                <a:gd name="connsiteX0" fmla="*/ 0 w 1007920"/>
                <a:gd name="connsiteY0" fmla="*/ 237617 h 1474136"/>
                <a:gd name="connsiteX1" fmla="*/ 935182 w 1007920"/>
                <a:gd name="connsiteY1" fmla="*/ 40191 h 1474136"/>
                <a:gd name="connsiteX2" fmla="*/ 1007920 w 1007920"/>
                <a:gd name="connsiteY2" fmla="*/ 1474136 h 1474136"/>
                <a:gd name="connsiteX0" fmla="*/ 0 w 1652157"/>
                <a:gd name="connsiteY0" fmla="*/ 237617 h 300095"/>
                <a:gd name="connsiteX1" fmla="*/ 935182 w 1652157"/>
                <a:gd name="connsiteY1" fmla="*/ 40191 h 300095"/>
                <a:gd name="connsiteX2" fmla="*/ 1652157 w 1652157"/>
                <a:gd name="connsiteY2" fmla="*/ 206445 h 300095"/>
                <a:gd name="connsiteX0" fmla="*/ 0 w 1652157"/>
                <a:gd name="connsiteY0" fmla="*/ 217938 h 282044"/>
                <a:gd name="connsiteX1" fmla="*/ 831273 w 1652157"/>
                <a:gd name="connsiteY1" fmla="*/ 41294 h 282044"/>
                <a:gd name="connsiteX2" fmla="*/ 1652157 w 1652157"/>
                <a:gd name="connsiteY2" fmla="*/ 186766 h 282044"/>
                <a:gd name="connsiteX0" fmla="*/ 0 w 1652157"/>
                <a:gd name="connsiteY0" fmla="*/ 217938 h 282044"/>
                <a:gd name="connsiteX1" fmla="*/ 831273 w 1652157"/>
                <a:gd name="connsiteY1" fmla="*/ 41294 h 282044"/>
                <a:gd name="connsiteX2" fmla="*/ 1652157 w 1652157"/>
                <a:gd name="connsiteY2" fmla="*/ 186766 h 282044"/>
                <a:gd name="connsiteX0" fmla="*/ 0 w 1652157"/>
                <a:gd name="connsiteY0" fmla="*/ 211484 h 310298"/>
                <a:gd name="connsiteX1" fmla="*/ 831273 w 1652157"/>
                <a:gd name="connsiteY1" fmla="*/ 34840 h 310298"/>
                <a:gd name="connsiteX2" fmla="*/ 1652157 w 1652157"/>
                <a:gd name="connsiteY2" fmla="*/ 180312 h 310298"/>
                <a:gd name="connsiteX0" fmla="*/ 0 w 1870366"/>
                <a:gd name="connsiteY0" fmla="*/ 213982 h 312796"/>
                <a:gd name="connsiteX1" fmla="*/ 831273 w 1870366"/>
                <a:gd name="connsiteY1" fmla="*/ 37338 h 312796"/>
                <a:gd name="connsiteX2" fmla="*/ 1870366 w 1870366"/>
                <a:gd name="connsiteY2" fmla="*/ 172419 h 312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70366" h="312796">
                  <a:moveTo>
                    <a:pt x="0" y="213982"/>
                  </a:moveTo>
                  <a:cubicBezTo>
                    <a:pt x="49357" y="477218"/>
                    <a:pt x="559377" y="142979"/>
                    <a:pt x="831273" y="37338"/>
                  </a:cubicBezTo>
                  <a:cubicBezTo>
                    <a:pt x="1082387" y="-37130"/>
                    <a:pt x="1368138" y="-4226"/>
                    <a:pt x="1870366" y="172419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6" name="Connettore 2 25"/>
            <p:cNvCxnSpPr/>
            <p:nvPr/>
          </p:nvCxnSpPr>
          <p:spPr>
            <a:xfrm>
              <a:off x="5734002" y="4202945"/>
              <a:ext cx="0" cy="761999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8" name="Immagine 2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5400000">
              <a:off x="5521474" y="4315044"/>
              <a:ext cx="935778" cy="510721"/>
            </a:xfrm>
            <a:prstGeom prst="rect">
              <a:avLst/>
            </a:prstGeom>
          </p:spPr>
        </p:pic>
      </p:grpSp>
      <p:grpSp>
        <p:nvGrpSpPr>
          <p:cNvPr id="38" name="Gruppo 37"/>
          <p:cNvGrpSpPr/>
          <p:nvPr/>
        </p:nvGrpSpPr>
        <p:grpSpPr>
          <a:xfrm>
            <a:off x="7053757" y="3407307"/>
            <a:ext cx="581110" cy="1604781"/>
            <a:chOff x="7053757" y="3407307"/>
            <a:chExt cx="581110" cy="1604781"/>
          </a:xfrm>
        </p:grpSpPr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5400000">
              <a:off x="6849777" y="3619835"/>
              <a:ext cx="935778" cy="510721"/>
            </a:xfrm>
            <a:prstGeom prst="rect">
              <a:avLst/>
            </a:prstGeom>
          </p:spPr>
        </p:pic>
        <p:pic>
          <p:nvPicPr>
            <p:cNvPr id="29" name="Immagin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30424" y="4232041"/>
              <a:ext cx="504443" cy="780047"/>
            </a:xfrm>
            <a:prstGeom prst="rect">
              <a:avLst/>
            </a:prstGeom>
          </p:spPr>
        </p:pic>
        <p:cxnSp>
          <p:nvCxnSpPr>
            <p:cNvPr id="30" name="Connettore 2 29"/>
            <p:cNvCxnSpPr/>
            <p:nvPr/>
          </p:nvCxnSpPr>
          <p:spPr>
            <a:xfrm>
              <a:off x="7053757" y="3700735"/>
              <a:ext cx="0" cy="761999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uppo 39"/>
          <p:cNvGrpSpPr/>
          <p:nvPr/>
        </p:nvGrpSpPr>
        <p:grpSpPr>
          <a:xfrm>
            <a:off x="5359976" y="3865879"/>
            <a:ext cx="1574749" cy="884956"/>
            <a:chOff x="5359976" y="3865879"/>
            <a:chExt cx="1574749" cy="884956"/>
          </a:xfrm>
        </p:grpSpPr>
        <p:sp>
          <p:nvSpPr>
            <p:cNvPr id="31" name="CasellaDiTesto 30"/>
            <p:cNvSpPr txBox="1"/>
            <p:nvPr/>
          </p:nvSpPr>
          <p:spPr>
            <a:xfrm>
              <a:off x="6620215" y="386587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I</a:t>
              </a:r>
              <a:r>
                <a:rPr lang="it-IT" baseline="-25000" dirty="0" smtClean="0"/>
                <a:t>g</a:t>
              </a:r>
              <a:endParaRPr lang="it-IT" baseline="-25000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5359976" y="4381503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I</a:t>
              </a:r>
              <a:r>
                <a:rPr lang="it-IT" baseline="-25000" dirty="0" smtClean="0"/>
                <a:t>g</a:t>
              </a:r>
              <a:endParaRPr lang="it-IT" baseline="-25000" dirty="0"/>
            </a:p>
          </p:txBody>
        </p:sp>
      </p:grpSp>
      <p:grpSp>
        <p:nvGrpSpPr>
          <p:cNvPr id="41" name="Gruppo 40"/>
          <p:cNvGrpSpPr/>
          <p:nvPr/>
        </p:nvGrpSpPr>
        <p:grpSpPr>
          <a:xfrm>
            <a:off x="3013364" y="4586952"/>
            <a:ext cx="1070210" cy="383954"/>
            <a:chOff x="3013364" y="4586952"/>
            <a:chExt cx="1070210" cy="383954"/>
          </a:xfrm>
        </p:grpSpPr>
        <p:cxnSp>
          <p:nvCxnSpPr>
            <p:cNvPr id="33" name="Connettore 2 32"/>
            <p:cNvCxnSpPr/>
            <p:nvPr/>
          </p:nvCxnSpPr>
          <p:spPr>
            <a:xfrm>
              <a:off x="3062740" y="4586952"/>
              <a:ext cx="1020834" cy="0"/>
            </a:xfrm>
            <a:prstGeom prst="straightConnector1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CasellaDiTesto 36"/>
            <p:cNvSpPr txBox="1"/>
            <p:nvPr/>
          </p:nvSpPr>
          <p:spPr>
            <a:xfrm>
              <a:off x="3013364" y="4601574"/>
              <a:ext cx="899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I= </a:t>
              </a:r>
              <a:r>
                <a:rPr lang="it-IT" dirty="0" err="1" smtClean="0"/>
                <a:t>I</a:t>
              </a:r>
              <a:r>
                <a:rPr lang="it-IT" baseline="-25000" dirty="0" err="1" smtClean="0"/>
                <a:t>p</a:t>
              </a:r>
              <a:r>
                <a:rPr lang="it-IT" dirty="0" smtClean="0"/>
                <a:t> + I</a:t>
              </a:r>
              <a:r>
                <a:rPr lang="it-IT" baseline="-25000" dirty="0" smtClean="0"/>
                <a:t>g</a:t>
              </a:r>
              <a:endParaRPr lang="it-IT" baseline="-25000" dirty="0"/>
            </a:p>
          </p:txBody>
        </p:sp>
      </p:grpSp>
      <p:sp>
        <p:nvSpPr>
          <p:cNvPr id="42" name="CasellaDiTesto 41"/>
          <p:cNvSpPr txBox="1"/>
          <p:nvPr/>
        </p:nvSpPr>
        <p:spPr>
          <a:xfrm>
            <a:off x="7541268" y="3171041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In -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7511476" y="2118885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In +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4" name="Segnaposto data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45" name="Segnaposto piè di pagina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46" name="Segnaposto numero diapositiva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64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/>
              <a:t>Possibile soluzione: partitore calcolato (sonda scalata</a:t>
            </a:r>
            <a:r>
              <a:rPr lang="it-IT" sz="3600" dirty="0" smtClean="0"/>
              <a:t>) in modo pseudo-differenziale su due canali</a:t>
            </a:r>
            <a:endParaRPr lang="it-IT" sz="3600" dirty="0"/>
          </a:p>
        </p:txBody>
      </p:sp>
      <p:pic>
        <p:nvPicPr>
          <p:cNvPr id="3" name="Segnaposto 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385655" y="2732810"/>
            <a:ext cx="1934455" cy="2036618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064" y="2732810"/>
            <a:ext cx="1348189" cy="73580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160" y="3409810"/>
            <a:ext cx="1348189" cy="735804"/>
          </a:xfrm>
          <a:prstGeom prst="rect">
            <a:avLst/>
          </a:prstGeom>
        </p:spPr>
      </p:pic>
      <p:sp>
        <p:nvSpPr>
          <p:cNvPr id="6" name="Figura a mano libera 5"/>
          <p:cNvSpPr/>
          <p:nvPr/>
        </p:nvSpPr>
        <p:spPr>
          <a:xfrm>
            <a:off x="1517073" y="2748514"/>
            <a:ext cx="1496291" cy="306413"/>
          </a:xfrm>
          <a:custGeom>
            <a:avLst/>
            <a:gdLst>
              <a:gd name="connsiteX0" fmla="*/ 0 w 1496291"/>
              <a:gd name="connsiteY0" fmla="*/ 318697 h 318697"/>
              <a:gd name="connsiteX1" fmla="*/ 415636 w 1496291"/>
              <a:gd name="connsiteY1" fmla="*/ 6970 h 318697"/>
              <a:gd name="connsiteX2" fmla="*/ 1039091 w 1496291"/>
              <a:gd name="connsiteY2" fmla="*/ 110879 h 318697"/>
              <a:gd name="connsiteX3" fmla="*/ 1091045 w 1496291"/>
              <a:gd name="connsiteY3" fmla="*/ 214788 h 318697"/>
              <a:gd name="connsiteX4" fmla="*/ 1496291 w 1496291"/>
              <a:gd name="connsiteY4" fmla="*/ 287525 h 318697"/>
              <a:gd name="connsiteX0" fmla="*/ 0 w 1496291"/>
              <a:gd name="connsiteY0" fmla="*/ 324614 h 324614"/>
              <a:gd name="connsiteX1" fmla="*/ 415636 w 1496291"/>
              <a:gd name="connsiteY1" fmla="*/ 12887 h 324614"/>
              <a:gd name="connsiteX2" fmla="*/ 779318 w 1496291"/>
              <a:gd name="connsiteY2" fmla="*/ 75233 h 324614"/>
              <a:gd name="connsiteX3" fmla="*/ 1091045 w 1496291"/>
              <a:gd name="connsiteY3" fmla="*/ 220705 h 324614"/>
              <a:gd name="connsiteX4" fmla="*/ 1496291 w 1496291"/>
              <a:gd name="connsiteY4" fmla="*/ 293442 h 324614"/>
              <a:gd name="connsiteX0" fmla="*/ 0 w 1496291"/>
              <a:gd name="connsiteY0" fmla="*/ 306413 h 306413"/>
              <a:gd name="connsiteX1" fmla="*/ 415636 w 1496291"/>
              <a:gd name="connsiteY1" fmla="*/ 15468 h 306413"/>
              <a:gd name="connsiteX2" fmla="*/ 779318 w 1496291"/>
              <a:gd name="connsiteY2" fmla="*/ 57032 h 306413"/>
              <a:gd name="connsiteX3" fmla="*/ 1091045 w 1496291"/>
              <a:gd name="connsiteY3" fmla="*/ 202504 h 306413"/>
              <a:gd name="connsiteX4" fmla="*/ 1496291 w 1496291"/>
              <a:gd name="connsiteY4" fmla="*/ 275241 h 30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6291" h="306413">
                <a:moveTo>
                  <a:pt x="0" y="306413"/>
                </a:moveTo>
                <a:cubicBezTo>
                  <a:pt x="121227" y="167867"/>
                  <a:pt x="285750" y="57031"/>
                  <a:pt x="415636" y="15468"/>
                </a:cubicBezTo>
                <a:cubicBezTo>
                  <a:pt x="545522" y="-26095"/>
                  <a:pt x="666750" y="25859"/>
                  <a:pt x="779318" y="57032"/>
                </a:cubicBezTo>
                <a:cubicBezTo>
                  <a:pt x="891886" y="88205"/>
                  <a:pt x="971550" y="166136"/>
                  <a:pt x="1091045" y="202504"/>
                </a:cubicBezTo>
                <a:cubicBezTo>
                  <a:pt x="1210540" y="238872"/>
                  <a:pt x="1331768" y="253593"/>
                  <a:pt x="1496291" y="275241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igura a mano libera 6"/>
          <p:cNvSpPr/>
          <p:nvPr/>
        </p:nvSpPr>
        <p:spPr>
          <a:xfrm>
            <a:off x="1756064" y="3210791"/>
            <a:ext cx="1267690" cy="457200"/>
          </a:xfrm>
          <a:custGeom>
            <a:avLst/>
            <a:gdLst>
              <a:gd name="connsiteX0" fmla="*/ 0 w 1257300"/>
              <a:gd name="connsiteY0" fmla="*/ 0 h 976745"/>
              <a:gd name="connsiteX1" fmla="*/ 789709 w 1257300"/>
              <a:gd name="connsiteY1" fmla="*/ 166254 h 976745"/>
              <a:gd name="connsiteX2" fmla="*/ 852054 w 1257300"/>
              <a:gd name="connsiteY2" fmla="*/ 779318 h 976745"/>
              <a:gd name="connsiteX3" fmla="*/ 1257300 w 1257300"/>
              <a:gd name="connsiteY3" fmla="*/ 976745 h 976745"/>
              <a:gd name="connsiteX0" fmla="*/ 0 w 1298863"/>
              <a:gd name="connsiteY0" fmla="*/ 0 h 806407"/>
              <a:gd name="connsiteX1" fmla="*/ 789709 w 1298863"/>
              <a:gd name="connsiteY1" fmla="*/ 166254 h 806407"/>
              <a:gd name="connsiteX2" fmla="*/ 852054 w 1298863"/>
              <a:gd name="connsiteY2" fmla="*/ 779318 h 806407"/>
              <a:gd name="connsiteX3" fmla="*/ 1298863 w 1298863"/>
              <a:gd name="connsiteY3" fmla="*/ 529936 h 806407"/>
              <a:gd name="connsiteX0" fmla="*/ 0 w 1298863"/>
              <a:gd name="connsiteY0" fmla="*/ 0 h 529936"/>
              <a:gd name="connsiteX1" fmla="*/ 789709 w 1298863"/>
              <a:gd name="connsiteY1" fmla="*/ 166254 h 529936"/>
              <a:gd name="connsiteX2" fmla="*/ 1018309 w 1298863"/>
              <a:gd name="connsiteY2" fmla="*/ 322118 h 529936"/>
              <a:gd name="connsiteX3" fmla="*/ 1298863 w 1298863"/>
              <a:gd name="connsiteY3" fmla="*/ 529936 h 529936"/>
              <a:gd name="connsiteX0" fmla="*/ 0 w 1267690"/>
              <a:gd name="connsiteY0" fmla="*/ 0 h 457200"/>
              <a:gd name="connsiteX1" fmla="*/ 789709 w 1267690"/>
              <a:gd name="connsiteY1" fmla="*/ 166254 h 457200"/>
              <a:gd name="connsiteX2" fmla="*/ 1018309 w 1267690"/>
              <a:gd name="connsiteY2" fmla="*/ 322118 h 457200"/>
              <a:gd name="connsiteX3" fmla="*/ 1267690 w 1267690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7690" h="457200">
                <a:moveTo>
                  <a:pt x="0" y="0"/>
                </a:moveTo>
                <a:cubicBezTo>
                  <a:pt x="323850" y="18184"/>
                  <a:pt x="619991" y="112568"/>
                  <a:pt x="789709" y="166254"/>
                </a:cubicBezTo>
                <a:cubicBezTo>
                  <a:pt x="959427" y="219940"/>
                  <a:pt x="940377" y="187036"/>
                  <a:pt x="1018309" y="322118"/>
                </a:cubicBezTo>
                <a:cubicBezTo>
                  <a:pt x="1096241" y="457200"/>
                  <a:pt x="1104033" y="426027"/>
                  <a:pt x="1267690" y="457200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6550108" y="1958135"/>
            <a:ext cx="1958686" cy="3273137"/>
          </a:xfrm>
          <a:prstGeom prst="roundRect">
            <a:avLst>
              <a:gd name="adj" fmla="val 13484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6691897" y="1599718"/>
            <a:ext cx="1688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Dispositivo DAQ</a:t>
            </a:r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823606" y="2451540"/>
            <a:ext cx="924274" cy="504443"/>
          </a:xfrm>
          <a:prstGeom prst="rect">
            <a:avLst/>
          </a:prstGeom>
        </p:spPr>
      </p:pic>
      <p:sp>
        <p:nvSpPr>
          <p:cNvPr id="13" name="Figura a mano libera 12"/>
          <p:cNvSpPr/>
          <p:nvPr/>
        </p:nvSpPr>
        <p:spPr>
          <a:xfrm>
            <a:off x="4197927" y="2126882"/>
            <a:ext cx="3158838" cy="865699"/>
          </a:xfrm>
          <a:custGeom>
            <a:avLst/>
            <a:gdLst>
              <a:gd name="connsiteX0" fmla="*/ 0 w 3169228"/>
              <a:gd name="connsiteY0" fmla="*/ 309820 h 413729"/>
              <a:gd name="connsiteX1" fmla="*/ 2130137 w 3169228"/>
              <a:gd name="connsiteY1" fmla="*/ 18874 h 413729"/>
              <a:gd name="connsiteX2" fmla="*/ 2805546 w 3169228"/>
              <a:gd name="connsiteY2" fmla="*/ 70829 h 413729"/>
              <a:gd name="connsiteX3" fmla="*/ 3169228 w 3169228"/>
              <a:gd name="connsiteY3" fmla="*/ 413729 h 413729"/>
              <a:gd name="connsiteX0" fmla="*/ 0 w 3169228"/>
              <a:gd name="connsiteY0" fmla="*/ 791864 h 895773"/>
              <a:gd name="connsiteX1" fmla="*/ 1943100 w 3169228"/>
              <a:gd name="connsiteY1" fmla="*/ 2154 h 895773"/>
              <a:gd name="connsiteX2" fmla="*/ 2805546 w 3169228"/>
              <a:gd name="connsiteY2" fmla="*/ 552873 h 895773"/>
              <a:gd name="connsiteX3" fmla="*/ 3169228 w 3169228"/>
              <a:gd name="connsiteY3" fmla="*/ 895773 h 895773"/>
              <a:gd name="connsiteX0" fmla="*/ 0 w 3169228"/>
              <a:gd name="connsiteY0" fmla="*/ 865699 h 969608"/>
              <a:gd name="connsiteX1" fmla="*/ 1943100 w 3169228"/>
              <a:gd name="connsiteY1" fmla="*/ 75989 h 969608"/>
              <a:gd name="connsiteX2" fmla="*/ 2608118 w 3169228"/>
              <a:gd name="connsiteY2" fmla="*/ 75990 h 969608"/>
              <a:gd name="connsiteX3" fmla="*/ 3169228 w 3169228"/>
              <a:gd name="connsiteY3" fmla="*/ 969608 h 969608"/>
              <a:gd name="connsiteX0" fmla="*/ 0 w 3158838"/>
              <a:gd name="connsiteY0" fmla="*/ 865699 h 865699"/>
              <a:gd name="connsiteX1" fmla="*/ 1943100 w 3158838"/>
              <a:gd name="connsiteY1" fmla="*/ 75989 h 865699"/>
              <a:gd name="connsiteX2" fmla="*/ 2608118 w 3158838"/>
              <a:gd name="connsiteY2" fmla="*/ 75990 h 865699"/>
              <a:gd name="connsiteX3" fmla="*/ 3158838 w 3158838"/>
              <a:gd name="connsiteY3" fmla="*/ 211071 h 86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8838" h="865699">
                <a:moveTo>
                  <a:pt x="0" y="865699"/>
                </a:moveTo>
                <a:cubicBezTo>
                  <a:pt x="831273" y="740142"/>
                  <a:pt x="1508414" y="207607"/>
                  <a:pt x="1943100" y="75989"/>
                </a:cubicBezTo>
                <a:cubicBezTo>
                  <a:pt x="2377786" y="-55629"/>
                  <a:pt x="2434936" y="10181"/>
                  <a:pt x="2608118" y="75990"/>
                </a:cubicBezTo>
                <a:cubicBezTo>
                  <a:pt x="2781300" y="141799"/>
                  <a:pt x="3063588" y="72525"/>
                  <a:pt x="3158838" y="211071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igura a mano libera 13"/>
          <p:cNvSpPr/>
          <p:nvPr/>
        </p:nvSpPr>
        <p:spPr>
          <a:xfrm>
            <a:off x="4208316" y="3165649"/>
            <a:ext cx="2825205" cy="543905"/>
          </a:xfrm>
          <a:custGeom>
            <a:avLst/>
            <a:gdLst>
              <a:gd name="connsiteX0" fmla="*/ 0 w 3260144"/>
              <a:gd name="connsiteY0" fmla="*/ 0 h 960711"/>
              <a:gd name="connsiteX1" fmla="*/ 384464 w 3260144"/>
              <a:gd name="connsiteY1" fmla="*/ 685800 h 960711"/>
              <a:gd name="connsiteX2" fmla="*/ 1714500 w 3260144"/>
              <a:gd name="connsiteY2" fmla="*/ 955964 h 960711"/>
              <a:gd name="connsiteX3" fmla="*/ 3075710 w 3260144"/>
              <a:gd name="connsiteY3" fmla="*/ 831273 h 960711"/>
              <a:gd name="connsiteX4" fmla="*/ 3210791 w 3260144"/>
              <a:gd name="connsiteY4" fmla="*/ 498764 h 960711"/>
              <a:gd name="connsiteX0" fmla="*/ 0 w 3227674"/>
              <a:gd name="connsiteY0" fmla="*/ 727363 h 1688074"/>
              <a:gd name="connsiteX1" fmla="*/ 384464 w 3227674"/>
              <a:gd name="connsiteY1" fmla="*/ 1413163 h 1688074"/>
              <a:gd name="connsiteX2" fmla="*/ 1714500 w 3227674"/>
              <a:gd name="connsiteY2" fmla="*/ 1683327 h 1688074"/>
              <a:gd name="connsiteX3" fmla="*/ 3075710 w 3227674"/>
              <a:gd name="connsiteY3" fmla="*/ 1558636 h 1688074"/>
              <a:gd name="connsiteX4" fmla="*/ 3148446 w 3227674"/>
              <a:gd name="connsiteY4" fmla="*/ 0 h 1688074"/>
              <a:gd name="connsiteX0" fmla="*/ 0 w 3152338"/>
              <a:gd name="connsiteY0" fmla="*/ 727363 h 1750099"/>
              <a:gd name="connsiteX1" fmla="*/ 384464 w 3152338"/>
              <a:gd name="connsiteY1" fmla="*/ 1413163 h 1750099"/>
              <a:gd name="connsiteX2" fmla="*/ 1714500 w 3152338"/>
              <a:gd name="connsiteY2" fmla="*/ 1683327 h 1750099"/>
              <a:gd name="connsiteX3" fmla="*/ 2369129 w 3152338"/>
              <a:gd name="connsiteY3" fmla="*/ 187036 h 1750099"/>
              <a:gd name="connsiteX4" fmla="*/ 3148446 w 3152338"/>
              <a:gd name="connsiteY4" fmla="*/ 0 h 1750099"/>
              <a:gd name="connsiteX0" fmla="*/ 0 w 3152338"/>
              <a:gd name="connsiteY0" fmla="*/ 727363 h 1419484"/>
              <a:gd name="connsiteX1" fmla="*/ 384464 w 3152338"/>
              <a:gd name="connsiteY1" fmla="*/ 1413163 h 1419484"/>
              <a:gd name="connsiteX2" fmla="*/ 1527464 w 3152338"/>
              <a:gd name="connsiteY2" fmla="*/ 322118 h 1419484"/>
              <a:gd name="connsiteX3" fmla="*/ 2369129 w 3152338"/>
              <a:gd name="connsiteY3" fmla="*/ 187036 h 1419484"/>
              <a:gd name="connsiteX4" fmla="*/ 3148446 w 3152338"/>
              <a:gd name="connsiteY4" fmla="*/ 0 h 1419484"/>
              <a:gd name="connsiteX0" fmla="*/ 0 w 3152338"/>
              <a:gd name="connsiteY0" fmla="*/ 727363 h 823840"/>
              <a:gd name="connsiteX1" fmla="*/ 457200 w 3152338"/>
              <a:gd name="connsiteY1" fmla="*/ 571500 h 823840"/>
              <a:gd name="connsiteX2" fmla="*/ 1527464 w 3152338"/>
              <a:gd name="connsiteY2" fmla="*/ 322118 h 823840"/>
              <a:gd name="connsiteX3" fmla="*/ 2369129 w 3152338"/>
              <a:gd name="connsiteY3" fmla="*/ 187036 h 823840"/>
              <a:gd name="connsiteX4" fmla="*/ 3148446 w 3152338"/>
              <a:gd name="connsiteY4" fmla="*/ 0 h 823840"/>
              <a:gd name="connsiteX0" fmla="*/ 0 w 3152338"/>
              <a:gd name="connsiteY0" fmla="*/ 727363 h 727363"/>
              <a:gd name="connsiteX1" fmla="*/ 457200 w 3152338"/>
              <a:gd name="connsiteY1" fmla="*/ 571500 h 727363"/>
              <a:gd name="connsiteX2" fmla="*/ 1527464 w 3152338"/>
              <a:gd name="connsiteY2" fmla="*/ 322118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152338"/>
              <a:gd name="connsiteY0" fmla="*/ 727363 h 727363"/>
              <a:gd name="connsiteX1" fmla="*/ 446809 w 3152338"/>
              <a:gd name="connsiteY1" fmla="*/ 384463 h 727363"/>
              <a:gd name="connsiteX2" fmla="*/ 1527464 w 3152338"/>
              <a:gd name="connsiteY2" fmla="*/ 322118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152338"/>
              <a:gd name="connsiteY0" fmla="*/ 727363 h 727363"/>
              <a:gd name="connsiteX1" fmla="*/ 446809 w 3152338"/>
              <a:gd name="connsiteY1" fmla="*/ 384463 h 727363"/>
              <a:gd name="connsiteX2" fmla="*/ 1475509 w 3152338"/>
              <a:gd name="connsiteY2" fmla="*/ 176645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235013"/>
              <a:gd name="connsiteY0" fmla="*/ 561108 h 561108"/>
              <a:gd name="connsiteX1" fmla="*/ 446809 w 3235013"/>
              <a:gd name="connsiteY1" fmla="*/ 218208 h 561108"/>
              <a:gd name="connsiteX2" fmla="*/ 1475509 w 3235013"/>
              <a:gd name="connsiteY2" fmla="*/ 10390 h 561108"/>
              <a:gd name="connsiteX3" fmla="*/ 2369129 w 3235013"/>
              <a:gd name="connsiteY3" fmla="*/ 20781 h 561108"/>
              <a:gd name="connsiteX4" fmla="*/ 3231573 w 3235013"/>
              <a:gd name="connsiteY4" fmla="*/ 0 h 561108"/>
              <a:gd name="connsiteX0" fmla="*/ 0 w 3234964"/>
              <a:gd name="connsiteY0" fmla="*/ 657303 h 657303"/>
              <a:gd name="connsiteX1" fmla="*/ 446809 w 3234964"/>
              <a:gd name="connsiteY1" fmla="*/ 314403 h 657303"/>
              <a:gd name="connsiteX2" fmla="*/ 1475509 w 3234964"/>
              <a:gd name="connsiteY2" fmla="*/ 106585 h 657303"/>
              <a:gd name="connsiteX3" fmla="*/ 2358738 w 3234964"/>
              <a:gd name="connsiteY3" fmla="*/ 13067 h 657303"/>
              <a:gd name="connsiteX4" fmla="*/ 3231573 w 3234964"/>
              <a:gd name="connsiteY4" fmla="*/ 96195 h 657303"/>
              <a:gd name="connsiteX0" fmla="*/ 0 w 3234964"/>
              <a:gd name="connsiteY0" fmla="*/ 657303 h 657303"/>
              <a:gd name="connsiteX1" fmla="*/ 446809 w 3234964"/>
              <a:gd name="connsiteY1" fmla="*/ 314403 h 657303"/>
              <a:gd name="connsiteX2" fmla="*/ 1475509 w 3234964"/>
              <a:gd name="connsiteY2" fmla="*/ 106585 h 657303"/>
              <a:gd name="connsiteX3" fmla="*/ 2358738 w 3234964"/>
              <a:gd name="connsiteY3" fmla="*/ 13067 h 657303"/>
              <a:gd name="connsiteX4" fmla="*/ 3231573 w 3234964"/>
              <a:gd name="connsiteY4" fmla="*/ 96195 h 657303"/>
              <a:gd name="connsiteX0" fmla="*/ 0 w 3234964"/>
              <a:gd name="connsiteY0" fmla="*/ 644880 h 644880"/>
              <a:gd name="connsiteX1" fmla="*/ 446809 w 3234964"/>
              <a:gd name="connsiteY1" fmla="*/ 301980 h 644880"/>
              <a:gd name="connsiteX2" fmla="*/ 1475509 w 3234964"/>
              <a:gd name="connsiteY2" fmla="*/ 94162 h 644880"/>
              <a:gd name="connsiteX3" fmla="*/ 2358738 w 3234964"/>
              <a:gd name="connsiteY3" fmla="*/ 644 h 644880"/>
              <a:gd name="connsiteX4" fmla="*/ 3231573 w 3234964"/>
              <a:gd name="connsiteY4" fmla="*/ 83772 h 644880"/>
              <a:gd name="connsiteX0" fmla="*/ 0 w 3231573"/>
              <a:gd name="connsiteY0" fmla="*/ 644880 h 644880"/>
              <a:gd name="connsiteX1" fmla="*/ 446809 w 3231573"/>
              <a:gd name="connsiteY1" fmla="*/ 301980 h 644880"/>
              <a:gd name="connsiteX2" fmla="*/ 1475509 w 3231573"/>
              <a:gd name="connsiteY2" fmla="*/ 94162 h 644880"/>
              <a:gd name="connsiteX3" fmla="*/ 2358738 w 3231573"/>
              <a:gd name="connsiteY3" fmla="*/ 644 h 644880"/>
              <a:gd name="connsiteX4" fmla="*/ 3231573 w 3231573"/>
              <a:gd name="connsiteY4" fmla="*/ 83772 h 644880"/>
              <a:gd name="connsiteX0" fmla="*/ 0 w 3231573"/>
              <a:gd name="connsiteY0" fmla="*/ 686180 h 686180"/>
              <a:gd name="connsiteX1" fmla="*/ 446809 w 3231573"/>
              <a:gd name="connsiteY1" fmla="*/ 343280 h 686180"/>
              <a:gd name="connsiteX2" fmla="*/ 1475509 w 3231573"/>
              <a:gd name="connsiteY2" fmla="*/ 135462 h 686180"/>
              <a:gd name="connsiteX3" fmla="*/ 2358738 w 3231573"/>
              <a:gd name="connsiteY3" fmla="*/ 41944 h 686180"/>
              <a:gd name="connsiteX4" fmla="*/ 3231573 w 3231573"/>
              <a:gd name="connsiteY4" fmla="*/ 125072 h 686180"/>
              <a:gd name="connsiteX0" fmla="*/ 0 w 3231573"/>
              <a:gd name="connsiteY0" fmla="*/ 686180 h 686180"/>
              <a:gd name="connsiteX1" fmla="*/ 634902 w 3231573"/>
              <a:gd name="connsiteY1" fmla="*/ 634226 h 686180"/>
              <a:gd name="connsiteX2" fmla="*/ 1475509 w 3231573"/>
              <a:gd name="connsiteY2" fmla="*/ 135462 h 686180"/>
              <a:gd name="connsiteX3" fmla="*/ 2358738 w 3231573"/>
              <a:gd name="connsiteY3" fmla="*/ 41944 h 686180"/>
              <a:gd name="connsiteX4" fmla="*/ 3231573 w 3231573"/>
              <a:gd name="connsiteY4" fmla="*/ 125072 h 686180"/>
              <a:gd name="connsiteX0" fmla="*/ 0 w 3231573"/>
              <a:gd name="connsiteY0" fmla="*/ 686180 h 718317"/>
              <a:gd name="connsiteX1" fmla="*/ 634902 w 3231573"/>
              <a:gd name="connsiteY1" fmla="*/ 634226 h 718317"/>
              <a:gd name="connsiteX2" fmla="*/ 1475509 w 3231573"/>
              <a:gd name="connsiteY2" fmla="*/ 135462 h 718317"/>
              <a:gd name="connsiteX3" fmla="*/ 2358738 w 3231573"/>
              <a:gd name="connsiteY3" fmla="*/ 41944 h 718317"/>
              <a:gd name="connsiteX4" fmla="*/ 3231573 w 3231573"/>
              <a:gd name="connsiteY4" fmla="*/ 125072 h 718317"/>
              <a:gd name="connsiteX0" fmla="*/ 0 w 3231573"/>
              <a:gd name="connsiteY0" fmla="*/ 776931 h 779960"/>
              <a:gd name="connsiteX1" fmla="*/ 611390 w 3231573"/>
              <a:gd name="connsiteY1" fmla="*/ 18395 h 779960"/>
              <a:gd name="connsiteX2" fmla="*/ 1475509 w 3231573"/>
              <a:gd name="connsiteY2" fmla="*/ 226213 h 779960"/>
              <a:gd name="connsiteX3" fmla="*/ 2358738 w 3231573"/>
              <a:gd name="connsiteY3" fmla="*/ 132695 h 779960"/>
              <a:gd name="connsiteX4" fmla="*/ 3231573 w 3231573"/>
              <a:gd name="connsiteY4" fmla="*/ 215823 h 779960"/>
              <a:gd name="connsiteX0" fmla="*/ 0 w 3231573"/>
              <a:gd name="connsiteY0" fmla="*/ 1020461 h 1023829"/>
              <a:gd name="connsiteX1" fmla="*/ 611390 w 3231573"/>
              <a:gd name="connsiteY1" fmla="*/ 261925 h 1023829"/>
              <a:gd name="connsiteX2" fmla="*/ 1710625 w 3231573"/>
              <a:gd name="connsiteY2" fmla="*/ 2152 h 1023829"/>
              <a:gd name="connsiteX3" fmla="*/ 2358738 w 3231573"/>
              <a:gd name="connsiteY3" fmla="*/ 376225 h 1023829"/>
              <a:gd name="connsiteX4" fmla="*/ 3231573 w 3231573"/>
              <a:gd name="connsiteY4" fmla="*/ 459353 h 1023829"/>
              <a:gd name="connsiteX0" fmla="*/ 0 w 3231573"/>
              <a:gd name="connsiteY0" fmla="*/ 1023654 h 1027022"/>
              <a:gd name="connsiteX1" fmla="*/ 611390 w 3231573"/>
              <a:gd name="connsiteY1" fmla="*/ 265118 h 1027022"/>
              <a:gd name="connsiteX2" fmla="*/ 1710625 w 3231573"/>
              <a:gd name="connsiteY2" fmla="*/ 5345 h 1027022"/>
              <a:gd name="connsiteX3" fmla="*/ 3231573 w 3231573"/>
              <a:gd name="connsiteY3" fmla="*/ 462546 h 1027022"/>
              <a:gd name="connsiteX0" fmla="*/ 0 w 3196306"/>
              <a:gd name="connsiteY0" fmla="*/ 543905 h 551947"/>
              <a:gd name="connsiteX1" fmla="*/ 576123 w 3196306"/>
              <a:gd name="connsiteY1" fmla="*/ 263350 h 551947"/>
              <a:gd name="connsiteX2" fmla="*/ 1675358 w 3196306"/>
              <a:gd name="connsiteY2" fmla="*/ 3577 h 551947"/>
              <a:gd name="connsiteX3" fmla="*/ 3196306 w 3196306"/>
              <a:gd name="connsiteY3" fmla="*/ 460778 h 551947"/>
              <a:gd name="connsiteX0" fmla="*/ 0 w 3196306"/>
              <a:gd name="connsiteY0" fmla="*/ 543905 h 543905"/>
              <a:gd name="connsiteX1" fmla="*/ 576123 w 3196306"/>
              <a:gd name="connsiteY1" fmla="*/ 263350 h 543905"/>
              <a:gd name="connsiteX2" fmla="*/ 1675358 w 3196306"/>
              <a:gd name="connsiteY2" fmla="*/ 3577 h 543905"/>
              <a:gd name="connsiteX3" fmla="*/ 3196306 w 3196306"/>
              <a:gd name="connsiteY3" fmla="*/ 460778 h 543905"/>
              <a:gd name="connsiteX0" fmla="*/ 0 w 3196306"/>
              <a:gd name="connsiteY0" fmla="*/ 543905 h 543905"/>
              <a:gd name="connsiteX1" fmla="*/ 576123 w 3196306"/>
              <a:gd name="connsiteY1" fmla="*/ 263350 h 543905"/>
              <a:gd name="connsiteX2" fmla="*/ 1675358 w 3196306"/>
              <a:gd name="connsiteY2" fmla="*/ 3577 h 543905"/>
              <a:gd name="connsiteX3" fmla="*/ 3196306 w 3196306"/>
              <a:gd name="connsiteY3" fmla="*/ 460778 h 54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6306" h="543905">
                <a:moveTo>
                  <a:pt x="0" y="543905"/>
                </a:moveTo>
                <a:cubicBezTo>
                  <a:pt x="412731" y="422678"/>
                  <a:pt x="296897" y="353405"/>
                  <a:pt x="576123" y="263350"/>
                </a:cubicBezTo>
                <a:cubicBezTo>
                  <a:pt x="855349" y="173295"/>
                  <a:pt x="1238661" y="-29328"/>
                  <a:pt x="1675358" y="3577"/>
                </a:cubicBezTo>
                <a:cubicBezTo>
                  <a:pt x="2112055" y="36482"/>
                  <a:pt x="2879442" y="365528"/>
                  <a:pt x="3196306" y="460778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asellaDiTesto 14"/>
              <p:cNvSpPr txBox="1"/>
              <p:nvPr/>
            </p:nvSpPr>
            <p:spPr>
              <a:xfrm>
                <a:off x="284073" y="5623101"/>
                <a:ext cx="3869521" cy="5250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𝑚𝑖𝑠</m:t>
                          </m:r>
                        </m:sub>
                      </m:sSub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10 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+10 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lang="it-IT" b="0" i="0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010</m:t>
                          </m:r>
                        </m:den>
                      </m:f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01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5" name="CasellaDiTes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73" y="5623101"/>
                <a:ext cx="3869521" cy="52501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/>
          <p:cNvSpPr txBox="1"/>
          <p:nvPr/>
        </p:nvSpPr>
        <p:spPr>
          <a:xfrm>
            <a:off x="117387" y="6322224"/>
            <a:ext cx="4654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Impedenza vista </a:t>
            </a:r>
            <a:r>
              <a:rPr lang="it-IT" dirty="0" smtClean="0"/>
              <a:t>(da ogni polo) 1010 </a:t>
            </a:r>
            <a:r>
              <a:rPr lang="it-IT" dirty="0" smtClean="0"/>
              <a:t>M</a:t>
            </a:r>
            <a:r>
              <a:rPr lang="el-GR" dirty="0" smtClean="0"/>
              <a:t>Ω</a:t>
            </a:r>
            <a:r>
              <a:rPr lang="it-IT" dirty="0" smtClean="0"/>
              <a:t> &gt;&gt; </a:t>
            </a:r>
            <a:r>
              <a:rPr lang="it-IT" dirty="0" err="1" smtClean="0"/>
              <a:t>R</a:t>
            </a:r>
            <a:r>
              <a:rPr lang="it-IT" baseline="-25000" dirty="0" err="1" smtClean="0"/>
              <a:t>out</a:t>
            </a:r>
            <a:endParaRPr lang="it-IT" baseline="-25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628650" y="1781586"/>
            <a:ext cx="321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Con </a:t>
            </a:r>
            <a:r>
              <a:rPr lang="it-IT" dirty="0" smtClean="0">
                <a:solidFill>
                  <a:srgbClr val="0070C0"/>
                </a:solidFill>
              </a:rPr>
              <a:t>massa riferita sulla basetta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8529" y="4624599"/>
            <a:ext cx="504443" cy="780047"/>
          </a:xfrm>
          <a:prstGeom prst="rect">
            <a:avLst/>
          </a:prstGeom>
        </p:spPr>
      </p:pic>
      <p:sp>
        <p:nvSpPr>
          <p:cNvPr id="42" name="CasellaDiTesto 41"/>
          <p:cNvSpPr txBox="1"/>
          <p:nvPr/>
        </p:nvSpPr>
        <p:spPr>
          <a:xfrm>
            <a:off x="7468125" y="2911233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In -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7445683" y="2112044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In +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513403" y="2525381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Ch</a:t>
            </a:r>
            <a:r>
              <a:rPr lang="it-IT" dirty="0" smtClean="0"/>
              <a:t>. 0</a:t>
            </a:r>
          </a:p>
        </p:txBody>
      </p:sp>
      <p:pic>
        <p:nvPicPr>
          <p:cNvPr id="35" name="Immagin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520086" y="3799619"/>
            <a:ext cx="924274" cy="504443"/>
          </a:xfrm>
          <a:prstGeom prst="rect">
            <a:avLst/>
          </a:prstGeom>
        </p:spPr>
      </p:pic>
      <p:sp>
        <p:nvSpPr>
          <p:cNvPr id="36" name="CasellaDiTesto 35"/>
          <p:cNvSpPr txBox="1"/>
          <p:nvPr/>
        </p:nvSpPr>
        <p:spPr>
          <a:xfrm>
            <a:off x="7140921" y="4163564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In -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7118479" y="3364375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In +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7186199" y="377771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Ch</a:t>
            </a:r>
            <a:r>
              <a:rPr lang="it-IT" dirty="0" smtClean="0"/>
              <a:t>.  1</a:t>
            </a:r>
          </a:p>
        </p:txBody>
      </p:sp>
      <p:cxnSp>
        <p:nvCxnSpPr>
          <p:cNvPr id="21" name="Connettore 1 20"/>
          <p:cNvCxnSpPr>
            <a:stCxn id="12" idx="3"/>
          </p:cNvCxnSpPr>
          <p:nvPr/>
        </p:nvCxnSpPr>
        <p:spPr>
          <a:xfrm flipH="1">
            <a:off x="6306564" y="3165899"/>
            <a:ext cx="979179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stCxn id="35" idx="3"/>
          </p:cNvCxnSpPr>
          <p:nvPr/>
        </p:nvCxnSpPr>
        <p:spPr>
          <a:xfrm flipH="1">
            <a:off x="6306564" y="4513978"/>
            <a:ext cx="675659" cy="1891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igura a mano libera 47"/>
          <p:cNvSpPr/>
          <p:nvPr/>
        </p:nvSpPr>
        <p:spPr>
          <a:xfrm>
            <a:off x="1490439" y="4558002"/>
            <a:ext cx="4861822" cy="391633"/>
          </a:xfrm>
          <a:custGeom>
            <a:avLst/>
            <a:gdLst>
              <a:gd name="connsiteX0" fmla="*/ 0 w 3260144"/>
              <a:gd name="connsiteY0" fmla="*/ 0 h 960711"/>
              <a:gd name="connsiteX1" fmla="*/ 384464 w 3260144"/>
              <a:gd name="connsiteY1" fmla="*/ 685800 h 960711"/>
              <a:gd name="connsiteX2" fmla="*/ 1714500 w 3260144"/>
              <a:gd name="connsiteY2" fmla="*/ 955964 h 960711"/>
              <a:gd name="connsiteX3" fmla="*/ 3075710 w 3260144"/>
              <a:gd name="connsiteY3" fmla="*/ 831273 h 960711"/>
              <a:gd name="connsiteX4" fmla="*/ 3210791 w 3260144"/>
              <a:gd name="connsiteY4" fmla="*/ 498764 h 960711"/>
              <a:gd name="connsiteX0" fmla="*/ 0 w 3227674"/>
              <a:gd name="connsiteY0" fmla="*/ 727363 h 1688074"/>
              <a:gd name="connsiteX1" fmla="*/ 384464 w 3227674"/>
              <a:gd name="connsiteY1" fmla="*/ 1413163 h 1688074"/>
              <a:gd name="connsiteX2" fmla="*/ 1714500 w 3227674"/>
              <a:gd name="connsiteY2" fmla="*/ 1683327 h 1688074"/>
              <a:gd name="connsiteX3" fmla="*/ 3075710 w 3227674"/>
              <a:gd name="connsiteY3" fmla="*/ 1558636 h 1688074"/>
              <a:gd name="connsiteX4" fmla="*/ 3148446 w 3227674"/>
              <a:gd name="connsiteY4" fmla="*/ 0 h 1688074"/>
              <a:gd name="connsiteX0" fmla="*/ 0 w 3152338"/>
              <a:gd name="connsiteY0" fmla="*/ 727363 h 1750099"/>
              <a:gd name="connsiteX1" fmla="*/ 384464 w 3152338"/>
              <a:gd name="connsiteY1" fmla="*/ 1413163 h 1750099"/>
              <a:gd name="connsiteX2" fmla="*/ 1714500 w 3152338"/>
              <a:gd name="connsiteY2" fmla="*/ 1683327 h 1750099"/>
              <a:gd name="connsiteX3" fmla="*/ 2369129 w 3152338"/>
              <a:gd name="connsiteY3" fmla="*/ 187036 h 1750099"/>
              <a:gd name="connsiteX4" fmla="*/ 3148446 w 3152338"/>
              <a:gd name="connsiteY4" fmla="*/ 0 h 1750099"/>
              <a:gd name="connsiteX0" fmla="*/ 0 w 3152338"/>
              <a:gd name="connsiteY0" fmla="*/ 727363 h 1419484"/>
              <a:gd name="connsiteX1" fmla="*/ 384464 w 3152338"/>
              <a:gd name="connsiteY1" fmla="*/ 1413163 h 1419484"/>
              <a:gd name="connsiteX2" fmla="*/ 1527464 w 3152338"/>
              <a:gd name="connsiteY2" fmla="*/ 322118 h 1419484"/>
              <a:gd name="connsiteX3" fmla="*/ 2369129 w 3152338"/>
              <a:gd name="connsiteY3" fmla="*/ 187036 h 1419484"/>
              <a:gd name="connsiteX4" fmla="*/ 3148446 w 3152338"/>
              <a:gd name="connsiteY4" fmla="*/ 0 h 1419484"/>
              <a:gd name="connsiteX0" fmla="*/ 0 w 3152338"/>
              <a:gd name="connsiteY0" fmla="*/ 727363 h 823840"/>
              <a:gd name="connsiteX1" fmla="*/ 457200 w 3152338"/>
              <a:gd name="connsiteY1" fmla="*/ 571500 h 823840"/>
              <a:gd name="connsiteX2" fmla="*/ 1527464 w 3152338"/>
              <a:gd name="connsiteY2" fmla="*/ 322118 h 823840"/>
              <a:gd name="connsiteX3" fmla="*/ 2369129 w 3152338"/>
              <a:gd name="connsiteY3" fmla="*/ 187036 h 823840"/>
              <a:gd name="connsiteX4" fmla="*/ 3148446 w 3152338"/>
              <a:gd name="connsiteY4" fmla="*/ 0 h 823840"/>
              <a:gd name="connsiteX0" fmla="*/ 0 w 3152338"/>
              <a:gd name="connsiteY0" fmla="*/ 727363 h 727363"/>
              <a:gd name="connsiteX1" fmla="*/ 457200 w 3152338"/>
              <a:gd name="connsiteY1" fmla="*/ 571500 h 727363"/>
              <a:gd name="connsiteX2" fmla="*/ 1527464 w 3152338"/>
              <a:gd name="connsiteY2" fmla="*/ 322118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152338"/>
              <a:gd name="connsiteY0" fmla="*/ 727363 h 727363"/>
              <a:gd name="connsiteX1" fmla="*/ 446809 w 3152338"/>
              <a:gd name="connsiteY1" fmla="*/ 384463 h 727363"/>
              <a:gd name="connsiteX2" fmla="*/ 1527464 w 3152338"/>
              <a:gd name="connsiteY2" fmla="*/ 322118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152338"/>
              <a:gd name="connsiteY0" fmla="*/ 727363 h 727363"/>
              <a:gd name="connsiteX1" fmla="*/ 446809 w 3152338"/>
              <a:gd name="connsiteY1" fmla="*/ 384463 h 727363"/>
              <a:gd name="connsiteX2" fmla="*/ 1475509 w 3152338"/>
              <a:gd name="connsiteY2" fmla="*/ 176645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235013"/>
              <a:gd name="connsiteY0" fmla="*/ 561108 h 561108"/>
              <a:gd name="connsiteX1" fmla="*/ 446809 w 3235013"/>
              <a:gd name="connsiteY1" fmla="*/ 218208 h 561108"/>
              <a:gd name="connsiteX2" fmla="*/ 1475509 w 3235013"/>
              <a:gd name="connsiteY2" fmla="*/ 10390 h 561108"/>
              <a:gd name="connsiteX3" fmla="*/ 2369129 w 3235013"/>
              <a:gd name="connsiteY3" fmla="*/ 20781 h 561108"/>
              <a:gd name="connsiteX4" fmla="*/ 3231573 w 3235013"/>
              <a:gd name="connsiteY4" fmla="*/ 0 h 561108"/>
              <a:gd name="connsiteX0" fmla="*/ 0 w 3234964"/>
              <a:gd name="connsiteY0" fmla="*/ 657303 h 657303"/>
              <a:gd name="connsiteX1" fmla="*/ 446809 w 3234964"/>
              <a:gd name="connsiteY1" fmla="*/ 314403 h 657303"/>
              <a:gd name="connsiteX2" fmla="*/ 1475509 w 3234964"/>
              <a:gd name="connsiteY2" fmla="*/ 106585 h 657303"/>
              <a:gd name="connsiteX3" fmla="*/ 2358738 w 3234964"/>
              <a:gd name="connsiteY3" fmla="*/ 13067 h 657303"/>
              <a:gd name="connsiteX4" fmla="*/ 3231573 w 3234964"/>
              <a:gd name="connsiteY4" fmla="*/ 96195 h 657303"/>
              <a:gd name="connsiteX0" fmla="*/ 0 w 3234964"/>
              <a:gd name="connsiteY0" fmla="*/ 657303 h 657303"/>
              <a:gd name="connsiteX1" fmla="*/ 446809 w 3234964"/>
              <a:gd name="connsiteY1" fmla="*/ 314403 h 657303"/>
              <a:gd name="connsiteX2" fmla="*/ 1475509 w 3234964"/>
              <a:gd name="connsiteY2" fmla="*/ 106585 h 657303"/>
              <a:gd name="connsiteX3" fmla="*/ 2358738 w 3234964"/>
              <a:gd name="connsiteY3" fmla="*/ 13067 h 657303"/>
              <a:gd name="connsiteX4" fmla="*/ 3231573 w 3234964"/>
              <a:gd name="connsiteY4" fmla="*/ 96195 h 657303"/>
              <a:gd name="connsiteX0" fmla="*/ 0 w 3234964"/>
              <a:gd name="connsiteY0" fmla="*/ 644880 h 644880"/>
              <a:gd name="connsiteX1" fmla="*/ 446809 w 3234964"/>
              <a:gd name="connsiteY1" fmla="*/ 301980 h 644880"/>
              <a:gd name="connsiteX2" fmla="*/ 1475509 w 3234964"/>
              <a:gd name="connsiteY2" fmla="*/ 94162 h 644880"/>
              <a:gd name="connsiteX3" fmla="*/ 2358738 w 3234964"/>
              <a:gd name="connsiteY3" fmla="*/ 644 h 644880"/>
              <a:gd name="connsiteX4" fmla="*/ 3231573 w 3234964"/>
              <a:gd name="connsiteY4" fmla="*/ 83772 h 644880"/>
              <a:gd name="connsiteX0" fmla="*/ 0 w 3231573"/>
              <a:gd name="connsiteY0" fmla="*/ 644880 h 644880"/>
              <a:gd name="connsiteX1" fmla="*/ 446809 w 3231573"/>
              <a:gd name="connsiteY1" fmla="*/ 301980 h 644880"/>
              <a:gd name="connsiteX2" fmla="*/ 1475509 w 3231573"/>
              <a:gd name="connsiteY2" fmla="*/ 94162 h 644880"/>
              <a:gd name="connsiteX3" fmla="*/ 2358738 w 3231573"/>
              <a:gd name="connsiteY3" fmla="*/ 644 h 644880"/>
              <a:gd name="connsiteX4" fmla="*/ 3231573 w 3231573"/>
              <a:gd name="connsiteY4" fmla="*/ 83772 h 644880"/>
              <a:gd name="connsiteX0" fmla="*/ 0 w 3231573"/>
              <a:gd name="connsiteY0" fmla="*/ 686180 h 686180"/>
              <a:gd name="connsiteX1" fmla="*/ 446809 w 3231573"/>
              <a:gd name="connsiteY1" fmla="*/ 343280 h 686180"/>
              <a:gd name="connsiteX2" fmla="*/ 1475509 w 3231573"/>
              <a:gd name="connsiteY2" fmla="*/ 135462 h 686180"/>
              <a:gd name="connsiteX3" fmla="*/ 2358738 w 3231573"/>
              <a:gd name="connsiteY3" fmla="*/ 41944 h 686180"/>
              <a:gd name="connsiteX4" fmla="*/ 3231573 w 3231573"/>
              <a:gd name="connsiteY4" fmla="*/ 125072 h 686180"/>
              <a:gd name="connsiteX0" fmla="*/ 0 w 4642268"/>
              <a:gd name="connsiteY0" fmla="*/ 416016 h 416016"/>
              <a:gd name="connsiteX1" fmla="*/ 1857504 w 4642268"/>
              <a:gd name="connsiteY1" fmla="*/ 343280 h 416016"/>
              <a:gd name="connsiteX2" fmla="*/ 2886204 w 4642268"/>
              <a:gd name="connsiteY2" fmla="*/ 135462 h 416016"/>
              <a:gd name="connsiteX3" fmla="*/ 3769433 w 4642268"/>
              <a:gd name="connsiteY3" fmla="*/ 41944 h 416016"/>
              <a:gd name="connsiteX4" fmla="*/ 4642268 w 4642268"/>
              <a:gd name="connsiteY4" fmla="*/ 125072 h 416016"/>
              <a:gd name="connsiteX0" fmla="*/ 0 w 4642268"/>
              <a:gd name="connsiteY0" fmla="*/ 416016 h 474910"/>
              <a:gd name="connsiteX1" fmla="*/ 1857504 w 4642268"/>
              <a:gd name="connsiteY1" fmla="*/ 343280 h 474910"/>
              <a:gd name="connsiteX2" fmla="*/ 2886204 w 4642268"/>
              <a:gd name="connsiteY2" fmla="*/ 135462 h 474910"/>
              <a:gd name="connsiteX3" fmla="*/ 3769433 w 4642268"/>
              <a:gd name="connsiteY3" fmla="*/ 41944 h 474910"/>
              <a:gd name="connsiteX4" fmla="*/ 4642268 w 4642268"/>
              <a:gd name="connsiteY4" fmla="*/ 125072 h 474910"/>
              <a:gd name="connsiteX0" fmla="*/ 0 w 5112499"/>
              <a:gd name="connsiteY0" fmla="*/ 83507 h 343606"/>
              <a:gd name="connsiteX1" fmla="*/ 2327735 w 5112499"/>
              <a:gd name="connsiteY1" fmla="*/ 343280 h 343606"/>
              <a:gd name="connsiteX2" fmla="*/ 3356435 w 5112499"/>
              <a:gd name="connsiteY2" fmla="*/ 135462 h 343606"/>
              <a:gd name="connsiteX3" fmla="*/ 4239664 w 5112499"/>
              <a:gd name="connsiteY3" fmla="*/ 41944 h 343606"/>
              <a:gd name="connsiteX4" fmla="*/ 5112499 w 5112499"/>
              <a:gd name="connsiteY4" fmla="*/ 125072 h 343606"/>
              <a:gd name="connsiteX0" fmla="*/ 0 w 5112499"/>
              <a:gd name="connsiteY0" fmla="*/ 42207 h 302306"/>
              <a:gd name="connsiteX1" fmla="*/ 2327735 w 5112499"/>
              <a:gd name="connsiteY1" fmla="*/ 301980 h 302306"/>
              <a:gd name="connsiteX2" fmla="*/ 3356435 w 5112499"/>
              <a:gd name="connsiteY2" fmla="*/ 94162 h 302306"/>
              <a:gd name="connsiteX3" fmla="*/ 4239664 w 5112499"/>
              <a:gd name="connsiteY3" fmla="*/ 644 h 302306"/>
              <a:gd name="connsiteX4" fmla="*/ 5112499 w 5112499"/>
              <a:gd name="connsiteY4" fmla="*/ 83772 h 302306"/>
              <a:gd name="connsiteX0" fmla="*/ 0 w 5112499"/>
              <a:gd name="connsiteY0" fmla="*/ 0 h 260044"/>
              <a:gd name="connsiteX1" fmla="*/ 2327735 w 5112499"/>
              <a:gd name="connsiteY1" fmla="*/ 259773 h 260044"/>
              <a:gd name="connsiteX2" fmla="*/ 3356435 w 5112499"/>
              <a:gd name="connsiteY2" fmla="*/ 51955 h 260044"/>
              <a:gd name="connsiteX3" fmla="*/ 4216152 w 5112499"/>
              <a:gd name="connsiteY3" fmla="*/ 166255 h 260044"/>
              <a:gd name="connsiteX4" fmla="*/ 5112499 w 5112499"/>
              <a:gd name="connsiteY4" fmla="*/ 41565 h 260044"/>
              <a:gd name="connsiteX0" fmla="*/ 0 w 5500440"/>
              <a:gd name="connsiteY0" fmla="*/ 124690 h 384734"/>
              <a:gd name="connsiteX1" fmla="*/ 2327735 w 5500440"/>
              <a:gd name="connsiteY1" fmla="*/ 384463 h 384734"/>
              <a:gd name="connsiteX2" fmla="*/ 3356435 w 5500440"/>
              <a:gd name="connsiteY2" fmla="*/ 176645 h 384734"/>
              <a:gd name="connsiteX3" fmla="*/ 4216152 w 5500440"/>
              <a:gd name="connsiteY3" fmla="*/ 290945 h 384734"/>
              <a:gd name="connsiteX4" fmla="*/ 5500440 w 5500440"/>
              <a:gd name="connsiteY4" fmla="*/ 0 h 384734"/>
              <a:gd name="connsiteX0" fmla="*/ 0 w 5500440"/>
              <a:gd name="connsiteY0" fmla="*/ 124690 h 391633"/>
              <a:gd name="connsiteX1" fmla="*/ 2327735 w 5500440"/>
              <a:gd name="connsiteY1" fmla="*/ 384463 h 391633"/>
              <a:gd name="connsiteX2" fmla="*/ 4216152 w 5500440"/>
              <a:gd name="connsiteY2" fmla="*/ 290945 h 391633"/>
              <a:gd name="connsiteX3" fmla="*/ 5500440 w 5500440"/>
              <a:gd name="connsiteY3" fmla="*/ 0 h 391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0440" h="391633">
                <a:moveTo>
                  <a:pt x="0" y="124690"/>
                </a:moveTo>
                <a:cubicBezTo>
                  <a:pt x="447998" y="273627"/>
                  <a:pt x="1625043" y="356754"/>
                  <a:pt x="2327735" y="384463"/>
                </a:cubicBezTo>
                <a:cubicBezTo>
                  <a:pt x="3030427" y="412172"/>
                  <a:pt x="3687368" y="355022"/>
                  <a:pt x="4216152" y="290945"/>
                </a:cubicBezTo>
                <a:cubicBezTo>
                  <a:pt x="4465534" y="297872"/>
                  <a:pt x="5313977" y="138544"/>
                  <a:pt x="550044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Figura a mano libera 48"/>
          <p:cNvSpPr/>
          <p:nvPr/>
        </p:nvSpPr>
        <p:spPr>
          <a:xfrm>
            <a:off x="1506633" y="3172545"/>
            <a:ext cx="4853678" cy="1557545"/>
          </a:xfrm>
          <a:custGeom>
            <a:avLst/>
            <a:gdLst>
              <a:gd name="connsiteX0" fmla="*/ 0 w 3260144"/>
              <a:gd name="connsiteY0" fmla="*/ 0 h 960711"/>
              <a:gd name="connsiteX1" fmla="*/ 384464 w 3260144"/>
              <a:gd name="connsiteY1" fmla="*/ 685800 h 960711"/>
              <a:gd name="connsiteX2" fmla="*/ 1714500 w 3260144"/>
              <a:gd name="connsiteY2" fmla="*/ 955964 h 960711"/>
              <a:gd name="connsiteX3" fmla="*/ 3075710 w 3260144"/>
              <a:gd name="connsiteY3" fmla="*/ 831273 h 960711"/>
              <a:gd name="connsiteX4" fmla="*/ 3210791 w 3260144"/>
              <a:gd name="connsiteY4" fmla="*/ 498764 h 960711"/>
              <a:gd name="connsiteX0" fmla="*/ 0 w 3227674"/>
              <a:gd name="connsiteY0" fmla="*/ 727363 h 1688074"/>
              <a:gd name="connsiteX1" fmla="*/ 384464 w 3227674"/>
              <a:gd name="connsiteY1" fmla="*/ 1413163 h 1688074"/>
              <a:gd name="connsiteX2" fmla="*/ 1714500 w 3227674"/>
              <a:gd name="connsiteY2" fmla="*/ 1683327 h 1688074"/>
              <a:gd name="connsiteX3" fmla="*/ 3075710 w 3227674"/>
              <a:gd name="connsiteY3" fmla="*/ 1558636 h 1688074"/>
              <a:gd name="connsiteX4" fmla="*/ 3148446 w 3227674"/>
              <a:gd name="connsiteY4" fmla="*/ 0 h 1688074"/>
              <a:gd name="connsiteX0" fmla="*/ 0 w 3152338"/>
              <a:gd name="connsiteY0" fmla="*/ 727363 h 1750099"/>
              <a:gd name="connsiteX1" fmla="*/ 384464 w 3152338"/>
              <a:gd name="connsiteY1" fmla="*/ 1413163 h 1750099"/>
              <a:gd name="connsiteX2" fmla="*/ 1714500 w 3152338"/>
              <a:gd name="connsiteY2" fmla="*/ 1683327 h 1750099"/>
              <a:gd name="connsiteX3" fmla="*/ 2369129 w 3152338"/>
              <a:gd name="connsiteY3" fmla="*/ 187036 h 1750099"/>
              <a:gd name="connsiteX4" fmla="*/ 3148446 w 3152338"/>
              <a:gd name="connsiteY4" fmla="*/ 0 h 1750099"/>
              <a:gd name="connsiteX0" fmla="*/ 0 w 3152338"/>
              <a:gd name="connsiteY0" fmla="*/ 727363 h 1419484"/>
              <a:gd name="connsiteX1" fmla="*/ 384464 w 3152338"/>
              <a:gd name="connsiteY1" fmla="*/ 1413163 h 1419484"/>
              <a:gd name="connsiteX2" fmla="*/ 1527464 w 3152338"/>
              <a:gd name="connsiteY2" fmla="*/ 322118 h 1419484"/>
              <a:gd name="connsiteX3" fmla="*/ 2369129 w 3152338"/>
              <a:gd name="connsiteY3" fmla="*/ 187036 h 1419484"/>
              <a:gd name="connsiteX4" fmla="*/ 3148446 w 3152338"/>
              <a:gd name="connsiteY4" fmla="*/ 0 h 1419484"/>
              <a:gd name="connsiteX0" fmla="*/ 0 w 3152338"/>
              <a:gd name="connsiteY0" fmla="*/ 727363 h 823840"/>
              <a:gd name="connsiteX1" fmla="*/ 457200 w 3152338"/>
              <a:gd name="connsiteY1" fmla="*/ 571500 h 823840"/>
              <a:gd name="connsiteX2" fmla="*/ 1527464 w 3152338"/>
              <a:gd name="connsiteY2" fmla="*/ 322118 h 823840"/>
              <a:gd name="connsiteX3" fmla="*/ 2369129 w 3152338"/>
              <a:gd name="connsiteY3" fmla="*/ 187036 h 823840"/>
              <a:gd name="connsiteX4" fmla="*/ 3148446 w 3152338"/>
              <a:gd name="connsiteY4" fmla="*/ 0 h 823840"/>
              <a:gd name="connsiteX0" fmla="*/ 0 w 3152338"/>
              <a:gd name="connsiteY0" fmla="*/ 727363 h 727363"/>
              <a:gd name="connsiteX1" fmla="*/ 457200 w 3152338"/>
              <a:gd name="connsiteY1" fmla="*/ 571500 h 727363"/>
              <a:gd name="connsiteX2" fmla="*/ 1527464 w 3152338"/>
              <a:gd name="connsiteY2" fmla="*/ 322118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152338"/>
              <a:gd name="connsiteY0" fmla="*/ 727363 h 727363"/>
              <a:gd name="connsiteX1" fmla="*/ 446809 w 3152338"/>
              <a:gd name="connsiteY1" fmla="*/ 384463 h 727363"/>
              <a:gd name="connsiteX2" fmla="*/ 1527464 w 3152338"/>
              <a:gd name="connsiteY2" fmla="*/ 322118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152338"/>
              <a:gd name="connsiteY0" fmla="*/ 727363 h 727363"/>
              <a:gd name="connsiteX1" fmla="*/ 446809 w 3152338"/>
              <a:gd name="connsiteY1" fmla="*/ 384463 h 727363"/>
              <a:gd name="connsiteX2" fmla="*/ 1475509 w 3152338"/>
              <a:gd name="connsiteY2" fmla="*/ 176645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235013"/>
              <a:gd name="connsiteY0" fmla="*/ 561108 h 561108"/>
              <a:gd name="connsiteX1" fmla="*/ 446809 w 3235013"/>
              <a:gd name="connsiteY1" fmla="*/ 218208 h 561108"/>
              <a:gd name="connsiteX2" fmla="*/ 1475509 w 3235013"/>
              <a:gd name="connsiteY2" fmla="*/ 10390 h 561108"/>
              <a:gd name="connsiteX3" fmla="*/ 2369129 w 3235013"/>
              <a:gd name="connsiteY3" fmla="*/ 20781 h 561108"/>
              <a:gd name="connsiteX4" fmla="*/ 3231573 w 3235013"/>
              <a:gd name="connsiteY4" fmla="*/ 0 h 561108"/>
              <a:gd name="connsiteX0" fmla="*/ 0 w 3234964"/>
              <a:gd name="connsiteY0" fmla="*/ 657303 h 657303"/>
              <a:gd name="connsiteX1" fmla="*/ 446809 w 3234964"/>
              <a:gd name="connsiteY1" fmla="*/ 314403 h 657303"/>
              <a:gd name="connsiteX2" fmla="*/ 1475509 w 3234964"/>
              <a:gd name="connsiteY2" fmla="*/ 106585 h 657303"/>
              <a:gd name="connsiteX3" fmla="*/ 2358738 w 3234964"/>
              <a:gd name="connsiteY3" fmla="*/ 13067 h 657303"/>
              <a:gd name="connsiteX4" fmla="*/ 3231573 w 3234964"/>
              <a:gd name="connsiteY4" fmla="*/ 96195 h 657303"/>
              <a:gd name="connsiteX0" fmla="*/ 0 w 3234964"/>
              <a:gd name="connsiteY0" fmla="*/ 657303 h 657303"/>
              <a:gd name="connsiteX1" fmla="*/ 446809 w 3234964"/>
              <a:gd name="connsiteY1" fmla="*/ 314403 h 657303"/>
              <a:gd name="connsiteX2" fmla="*/ 1475509 w 3234964"/>
              <a:gd name="connsiteY2" fmla="*/ 106585 h 657303"/>
              <a:gd name="connsiteX3" fmla="*/ 2358738 w 3234964"/>
              <a:gd name="connsiteY3" fmla="*/ 13067 h 657303"/>
              <a:gd name="connsiteX4" fmla="*/ 3231573 w 3234964"/>
              <a:gd name="connsiteY4" fmla="*/ 96195 h 657303"/>
              <a:gd name="connsiteX0" fmla="*/ 0 w 3234964"/>
              <a:gd name="connsiteY0" fmla="*/ 644880 h 644880"/>
              <a:gd name="connsiteX1" fmla="*/ 446809 w 3234964"/>
              <a:gd name="connsiteY1" fmla="*/ 301980 h 644880"/>
              <a:gd name="connsiteX2" fmla="*/ 1475509 w 3234964"/>
              <a:gd name="connsiteY2" fmla="*/ 94162 h 644880"/>
              <a:gd name="connsiteX3" fmla="*/ 2358738 w 3234964"/>
              <a:gd name="connsiteY3" fmla="*/ 644 h 644880"/>
              <a:gd name="connsiteX4" fmla="*/ 3231573 w 3234964"/>
              <a:gd name="connsiteY4" fmla="*/ 83772 h 644880"/>
              <a:gd name="connsiteX0" fmla="*/ 0 w 3231573"/>
              <a:gd name="connsiteY0" fmla="*/ 644880 h 644880"/>
              <a:gd name="connsiteX1" fmla="*/ 446809 w 3231573"/>
              <a:gd name="connsiteY1" fmla="*/ 301980 h 644880"/>
              <a:gd name="connsiteX2" fmla="*/ 1475509 w 3231573"/>
              <a:gd name="connsiteY2" fmla="*/ 94162 h 644880"/>
              <a:gd name="connsiteX3" fmla="*/ 2358738 w 3231573"/>
              <a:gd name="connsiteY3" fmla="*/ 644 h 644880"/>
              <a:gd name="connsiteX4" fmla="*/ 3231573 w 3231573"/>
              <a:gd name="connsiteY4" fmla="*/ 83772 h 644880"/>
              <a:gd name="connsiteX0" fmla="*/ 0 w 3231573"/>
              <a:gd name="connsiteY0" fmla="*/ 686180 h 686180"/>
              <a:gd name="connsiteX1" fmla="*/ 446809 w 3231573"/>
              <a:gd name="connsiteY1" fmla="*/ 343280 h 686180"/>
              <a:gd name="connsiteX2" fmla="*/ 1475509 w 3231573"/>
              <a:gd name="connsiteY2" fmla="*/ 135462 h 686180"/>
              <a:gd name="connsiteX3" fmla="*/ 2358738 w 3231573"/>
              <a:gd name="connsiteY3" fmla="*/ 41944 h 686180"/>
              <a:gd name="connsiteX4" fmla="*/ 3231573 w 3231573"/>
              <a:gd name="connsiteY4" fmla="*/ 125072 h 686180"/>
              <a:gd name="connsiteX0" fmla="*/ 0 w 4642268"/>
              <a:gd name="connsiteY0" fmla="*/ 416016 h 416016"/>
              <a:gd name="connsiteX1" fmla="*/ 1857504 w 4642268"/>
              <a:gd name="connsiteY1" fmla="*/ 343280 h 416016"/>
              <a:gd name="connsiteX2" fmla="*/ 2886204 w 4642268"/>
              <a:gd name="connsiteY2" fmla="*/ 135462 h 416016"/>
              <a:gd name="connsiteX3" fmla="*/ 3769433 w 4642268"/>
              <a:gd name="connsiteY3" fmla="*/ 41944 h 416016"/>
              <a:gd name="connsiteX4" fmla="*/ 4642268 w 4642268"/>
              <a:gd name="connsiteY4" fmla="*/ 125072 h 416016"/>
              <a:gd name="connsiteX0" fmla="*/ 0 w 4642268"/>
              <a:gd name="connsiteY0" fmla="*/ 416016 h 474910"/>
              <a:gd name="connsiteX1" fmla="*/ 1857504 w 4642268"/>
              <a:gd name="connsiteY1" fmla="*/ 343280 h 474910"/>
              <a:gd name="connsiteX2" fmla="*/ 2886204 w 4642268"/>
              <a:gd name="connsiteY2" fmla="*/ 135462 h 474910"/>
              <a:gd name="connsiteX3" fmla="*/ 3769433 w 4642268"/>
              <a:gd name="connsiteY3" fmla="*/ 41944 h 474910"/>
              <a:gd name="connsiteX4" fmla="*/ 4642268 w 4642268"/>
              <a:gd name="connsiteY4" fmla="*/ 125072 h 474910"/>
              <a:gd name="connsiteX0" fmla="*/ 0 w 5112499"/>
              <a:gd name="connsiteY0" fmla="*/ 83507 h 343606"/>
              <a:gd name="connsiteX1" fmla="*/ 2327735 w 5112499"/>
              <a:gd name="connsiteY1" fmla="*/ 343280 h 343606"/>
              <a:gd name="connsiteX2" fmla="*/ 3356435 w 5112499"/>
              <a:gd name="connsiteY2" fmla="*/ 135462 h 343606"/>
              <a:gd name="connsiteX3" fmla="*/ 4239664 w 5112499"/>
              <a:gd name="connsiteY3" fmla="*/ 41944 h 343606"/>
              <a:gd name="connsiteX4" fmla="*/ 5112499 w 5112499"/>
              <a:gd name="connsiteY4" fmla="*/ 125072 h 343606"/>
              <a:gd name="connsiteX0" fmla="*/ 0 w 5112499"/>
              <a:gd name="connsiteY0" fmla="*/ 42207 h 302306"/>
              <a:gd name="connsiteX1" fmla="*/ 2327735 w 5112499"/>
              <a:gd name="connsiteY1" fmla="*/ 301980 h 302306"/>
              <a:gd name="connsiteX2" fmla="*/ 3356435 w 5112499"/>
              <a:gd name="connsiteY2" fmla="*/ 94162 h 302306"/>
              <a:gd name="connsiteX3" fmla="*/ 4239664 w 5112499"/>
              <a:gd name="connsiteY3" fmla="*/ 644 h 302306"/>
              <a:gd name="connsiteX4" fmla="*/ 5112499 w 5112499"/>
              <a:gd name="connsiteY4" fmla="*/ 83772 h 302306"/>
              <a:gd name="connsiteX0" fmla="*/ 0 w 5112499"/>
              <a:gd name="connsiteY0" fmla="*/ 0 h 260044"/>
              <a:gd name="connsiteX1" fmla="*/ 2327735 w 5112499"/>
              <a:gd name="connsiteY1" fmla="*/ 259773 h 260044"/>
              <a:gd name="connsiteX2" fmla="*/ 3356435 w 5112499"/>
              <a:gd name="connsiteY2" fmla="*/ 51955 h 260044"/>
              <a:gd name="connsiteX3" fmla="*/ 4216152 w 5112499"/>
              <a:gd name="connsiteY3" fmla="*/ 166255 h 260044"/>
              <a:gd name="connsiteX4" fmla="*/ 5112499 w 5112499"/>
              <a:gd name="connsiteY4" fmla="*/ 41565 h 260044"/>
              <a:gd name="connsiteX0" fmla="*/ 0 w 5500440"/>
              <a:gd name="connsiteY0" fmla="*/ 124690 h 384734"/>
              <a:gd name="connsiteX1" fmla="*/ 2327735 w 5500440"/>
              <a:gd name="connsiteY1" fmla="*/ 384463 h 384734"/>
              <a:gd name="connsiteX2" fmla="*/ 3356435 w 5500440"/>
              <a:gd name="connsiteY2" fmla="*/ 176645 h 384734"/>
              <a:gd name="connsiteX3" fmla="*/ 4216152 w 5500440"/>
              <a:gd name="connsiteY3" fmla="*/ 290945 h 384734"/>
              <a:gd name="connsiteX4" fmla="*/ 5500440 w 5500440"/>
              <a:gd name="connsiteY4" fmla="*/ 0 h 384734"/>
              <a:gd name="connsiteX0" fmla="*/ 0 w 5500440"/>
              <a:gd name="connsiteY0" fmla="*/ 124690 h 391633"/>
              <a:gd name="connsiteX1" fmla="*/ 2327735 w 5500440"/>
              <a:gd name="connsiteY1" fmla="*/ 384463 h 391633"/>
              <a:gd name="connsiteX2" fmla="*/ 4216152 w 5500440"/>
              <a:gd name="connsiteY2" fmla="*/ 290945 h 391633"/>
              <a:gd name="connsiteX3" fmla="*/ 5500440 w 5500440"/>
              <a:gd name="connsiteY3" fmla="*/ 0 h 391633"/>
              <a:gd name="connsiteX0" fmla="*/ 0 w 5277080"/>
              <a:gd name="connsiteY0" fmla="*/ 332508 h 599451"/>
              <a:gd name="connsiteX1" fmla="*/ 2327735 w 5277080"/>
              <a:gd name="connsiteY1" fmla="*/ 592281 h 599451"/>
              <a:gd name="connsiteX2" fmla="*/ 4216152 w 5277080"/>
              <a:gd name="connsiteY2" fmla="*/ 498763 h 599451"/>
              <a:gd name="connsiteX3" fmla="*/ 5277080 w 5277080"/>
              <a:gd name="connsiteY3" fmla="*/ 0 h 599451"/>
              <a:gd name="connsiteX0" fmla="*/ 3024960 w 3067064"/>
              <a:gd name="connsiteY0" fmla="*/ 0 h 2048667"/>
              <a:gd name="connsiteX1" fmla="*/ 15565 w 3067064"/>
              <a:gd name="connsiteY1" fmla="*/ 1922319 h 2048667"/>
              <a:gd name="connsiteX2" fmla="*/ 1903982 w 3067064"/>
              <a:gd name="connsiteY2" fmla="*/ 1828801 h 2048667"/>
              <a:gd name="connsiteX3" fmla="*/ 2964910 w 3067064"/>
              <a:gd name="connsiteY3" fmla="*/ 1330038 h 2048667"/>
              <a:gd name="connsiteX0" fmla="*/ 1120978 w 1120978"/>
              <a:gd name="connsiteY0" fmla="*/ 0 h 1828897"/>
              <a:gd name="connsiteX1" fmla="*/ 0 w 1120978"/>
              <a:gd name="connsiteY1" fmla="*/ 1828801 h 1828897"/>
              <a:gd name="connsiteX2" fmla="*/ 1060928 w 1120978"/>
              <a:gd name="connsiteY2" fmla="*/ 1330038 h 1828897"/>
              <a:gd name="connsiteX0" fmla="*/ 486165 w 486165"/>
              <a:gd name="connsiteY0" fmla="*/ 0 h 1347218"/>
              <a:gd name="connsiteX1" fmla="*/ 0 w 486165"/>
              <a:gd name="connsiteY1" fmla="*/ 716974 h 1347218"/>
              <a:gd name="connsiteX2" fmla="*/ 426115 w 486165"/>
              <a:gd name="connsiteY2" fmla="*/ 1330038 h 1347218"/>
              <a:gd name="connsiteX0" fmla="*/ 486415 w 486415"/>
              <a:gd name="connsiteY0" fmla="*/ 0 h 1355697"/>
              <a:gd name="connsiteX1" fmla="*/ 250 w 486415"/>
              <a:gd name="connsiteY1" fmla="*/ 716974 h 1355697"/>
              <a:gd name="connsiteX2" fmla="*/ 426365 w 486415"/>
              <a:gd name="connsiteY2" fmla="*/ 1330038 h 1355697"/>
              <a:gd name="connsiteX0" fmla="*/ 486263 w 486263"/>
              <a:gd name="connsiteY0" fmla="*/ 0 h 1368453"/>
              <a:gd name="connsiteX1" fmla="*/ 98 w 486263"/>
              <a:gd name="connsiteY1" fmla="*/ 716974 h 1368453"/>
              <a:gd name="connsiteX2" fmla="*/ 426213 w 486263"/>
              <a:gd name="connsiteY2" fmla="*/ 1330038 h 1368453"/>
              <a:gd name="connsiteX0" fmla="*/ 486263 w 486263"/>
              <a:gd name="connsiteY0" fmla="*/ 0 h 1368453"/>
              <a:gd name="connsiteX1" fmla="*/ 98 w 486263"/>
              <a:gd name="connsiteY1" fmla="*/ 716974 h 1368453"/>
              <a:gd name="connsiteX2" fmla="*/ 426213 w 486263"/>
              <a:gd name="connsiteY2" fmla="*/ 1330038 h 1368453"/>
              <a:gd name="connsiteX0" fmla="*/ 5491218 w 5491218"/>
              <a:gd name="connsiteY0" fmla="*/ 0 h 1566947"/>
              <a:gd name="connsiteX1" fmla="*/ 5005053 w 5491218"/>
              <a:gd name="connsiteY1" fmla="*/ 716974 h 1566947"/>
              <a:gd name="connsiteX2" fmla="*/ 0 w 5491218"/>
              <a:gd name="connsiteY2" fmla="*/ 1537856 h 1566947"/>
              <a:gd name="connsiteX0" fmla="*/ 5491218 w 5491218"/>
              <a:gd name="connsiteY0" fmla="*/ 0 h 1564958"/>
              <a:gd name="connsiteX1" fmla="*/ 4793450 w 5491218"/>
              <a:gd name="connsiteY1" fmla="*/ 654629 h 1564958"/>
              <a:gd name="connsiteX2" fmla="*/ 0 w 5491218"/>
              <a:gd name="connsiteY2" fmla="*/ 1537856 h 1564958"/>
              <a:gd name="connsiteX0" fmla="*/ 5491218 w 5491218"/>
              <a:gd name="connsiteY0" fmla="*/ 0 h 1563543"/>
              <a:gd name="connsiteX1" fmla="*/ 4793450 w 5491218"/>
              <a:gd name="connsiteY1" fmla="*/ 654629 h 1563543"/>
              <a:gd name="connsiteX2" fmla="*/ 0 w 5491218"/>
              <a:gd name="connsiteY2" fmla="*/ 1537856 h 1563543"/>
              <a:gd name="connsiteX0" fmla="*/ 5491218 w 5491218"/>
              <a:gd name="connsiteY0" fmla="*/ 0 h 1563543"/>
              <a:gd name="connsiteX1" fmla="*/ 4793450 w 5491218"/>
              <a:gd name="connsiteY1" fmla="*/ 654629 h 1563543"/>
              <a:gd name="connsiteX2" fmla="*/ 0 w 5491218"/>
              <a:gd name="connsiteY2" fmla="*/ 1537856 h 1563543"/>
              <a:gd name="connsiteX0" fmla="*/ 5491218 w 5491218"/>
              <a:gd name="connsiteY0" fmla="*/ 0 h 1557545"/>
              <a:gd name="connsiteX1" fmla="*/ 4511311 w 5491218"/>
              <a:gd name="connsiteY1" fmla="*/ 363684 h 1557545"/>
              <a:gd name="connsiteX2" fmla="*/ 0 w 5491218"/>
              <a:gd name="connsiteY2" fmla="*/ 1537856 h 1557545"/>
              <a:gd name="connsiteX0" fmla="*/ 5491218 w 5491218"/>
              <a:gd name="connsiteY0" fmla="*/ 0 h 1557545"/>
              <a:gd name="connsiteX1" fmla="*/ 4511311 w 5491218"/>
              <a:gd name="connsiteY1" fmla="*/ 363684 h 1557545"/>
              <a:gd name="connsiteX2" fmla="*/ 0 w 5491218"/>
              <a:gd name="connsiteY2" fmla="*/ 1537856 h 1557545"/>
              <a:gd name="connsiteX0" fmla="*/ 5491218 w 5491218"/>
              <a:gd name="connsiteY0" fmla="*/ 0 h 1557545"/>
              <a:gd name="connsiteX1" fmla="*/ 4511311 w 5491218"/>
              <a:gd name="connsiteY1" fmla="*/ 363684 h 1557545"/>
              <a:gd name="connsiteX2" fmla="*/ 0 w 5491218"/>
              <a:gd name="connsiteY2" fmla="*/ 1537856 h 15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91218" h="1557545">
                <a:moveTo>
                  <a:pt x="5491218" y="0"/>
                </a:moveTo>
                <a:cubicBezTo>
                  <a:pt x="5046077" y="256309"/>
                  <a:pt x="4956283" y="162793"/>
                  <a:pt x="4511311" y="363684"/>
                </a:cubicBezTo>
                <a:cubicBezTo>
                  <a:pt x="4043591" y="609601"/>
                  <a:pt x="213233" y="1717964"/>
                  <a:pt x="0" y="1537856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/>
          <p:cNvSpPr txBox="1"/>
          <p:nvPr/>
        </p:nvSpPr>
        <p:spPr>
          <a:xfrm>
            <a:off x="1879396" y="4937828"/>
            <a:ext cx="2836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Connessione di massa verso la </a:t>
            </a:r>
            <a:r>
              <a:rPr lang="it-IT" sz="1400" dirty="0" err="1" smtClean="0"/>
              <a:t>board</a:t>
            </a:r>
            <a:endParaRPr lang="it-IT" sz="1400" dirty="0" smtClean="0"/>
          </a:p>
        </p:txBody>
      </p:sp>
      <p:grpSp>
        <p:nvGrpSpPr>
          <p:cNvPr id="52" name="Gruppo 51"/>
          <p:cNvGrpSpPr/>
          <p:nvPr/>
        </p:nvGrpSpPr>
        <p:grpSpPr>
          <a:xfrm>
            <a:off x="4716287" y="5315083"/>
            <a:ext cx="4188722" cy="1477328"/>
            <a:chOff x="4716287" y="5315083"/>
            <a:chExt cx="4188722" cy="1477328"/>
          </a:xfrm>
        </p:grpSpPr>
        <p:sp>
          <p:nvSpPr>
            <p:cNvPr id="27" name="CasellaDiTesto 26"/>
            <p:cNvSpPr txBox="1"/>
            <p:nvPr/>
          </p:nvSpPr>
          <p:spPr>
            <a:xfrm>
              <a:off x="4716287" y="5315083"/>
              <a:ext cx="418872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La misura avviene tra il polo «caldo» della basetta e una massa libera (</a:t>
              </a:r>
              <a:r>
                <a:rPr lang="it-IT" i="1" dirty="0" err="1" smtClean="0"/>
                <a:t>floating</a:t>
              </a:r>
              <a:r>
                <a:rPr lang="it-IT" dirty="0" smtClean="0"/>
                <a:t>). La massa è bloccata sulla basetta stessa. Alla fine: </a:t>
              </a:r>
            </a:p>
            <a:p>
              <a:endParaRPr lang="it-IT" i="1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CasellaDiTesto 50"/>
                <p:cNvSpPr txBox="1"/>
                <p:nvPr/>
              </p:nvSpPr>
              <p:spPr>
                <a:xfrm>
                  <a:off x="5757695" y="6193440"/>
                  <a:ext cx="1922513" cy="51854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𝑒𝑓𝑓</m:t>
                            </m:r>
                          </m:sub>
                        </m:s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𝑐h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𝑐h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1010</m:t>
                            </m:r>
                          </m:den>
                        </m:f>
                      </m:oMath>
                    </m:oMathPara>
                  </a14:m>
                  <a:endParaRPr lang="it-IT" dirty="0"/>
                </a:p>
              </p:txBody>
            </p:sp>
          </mc:Choice>
          <mc:Fallback>
            <p:sp>
              <p:nvSpPr>
                <p:cNvPr id="51" name="CasellaDiTesto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7695" y="6193440"/>
                  <a:ext cx="1922513" cy="51854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3" name="Figura a mano libera 52"/>
          <p:cNvSpPr/>
          <p:nvPr/>
        </p:nvSpPr>
        <p:spPr>
          <a:xfrm>
            <a:off x="5937919" y="3158126"/>
            <a:ext cx="429807" cy="1368453"/>
          </a:xfrm>
          <a:custGeom>
            <a:avLst/>
            <a:gdLst>
              <a:gd name="connsiteX0" fmla="*/ 0 w 3260144"/>
              <a:gd name="connsiteY0" fmla="*/ 0 h 960711"/>
              <a:gd name="connsiteX1" fmla="*/ 384464 w 3260144"/>
              <a:gd name="connsiteY1" fmla="*/ 685800 h 960711"/>
              <a:gd name="connsiteX2" fmla="*/ 1714500 w 3260144"/>
              <a:gd name="connsiteY2" fmla="*/ 955964 h 960711"/>
              <a:gd name="connsiteX3" fmla="*/ 3075710 w 3260144"/>
              <a:gd name="connsiteY3" fmla="*/ 831273 h 960711"/>
              <a:gd name="connsiteX4" fmla="*/ 3210791 w 3260144"/>
              <a:gd name="connsiteY4" fmla="*/ 498764 h 960711"/>
              <a:gd name="connsiteX0" fmla="*/ 0 w 3227674"/>
              <a:gd name="connsiteY0" fmla="*/ 727363 h 1688074"/>
              <a:gd name="connsiteX1" fmla="*/ 384464 w 3227674"/>
              <a:gd name="connsiteY1" fmla="*/ 1413163 h 1688074"/>
              <a:gd name="connsiteX2" fmla="*/ 1714500 w 3227674"/>
              <a:gd name="connsiteY2" fmla="*/ 1683327 h 1688074"/>
              <a:gd name="connsiteX3" fmla="*/ 3075710 w 3227674"/>
              <a:gd name="connsiteY3" fmla="*/ 1558636 h 1688074"/>
              <a:gd name="connsiteX4" fmla="*/ 3148446 w 3227674"/>
              <a:gd name="connsiteY4" fmla="*/ 0 h 1688074"/>
              <a:gd name="connsiteX0" fmla="*/ 0 w 3152338"/>
              <a:gd name="connsiteY0" fmla="*/ 727363 h 1750099"/>
              <a:gd name="connsiteX1" fmla="*/ 384464 w 3152338"/>
              <a:gd name="connsiteY1" fmla="*/ 1413163 h 1750099"/>
              <a:gd name="connsiteX2" fmla="*/ 1714500 w 3152338"/>
              <a:gd name="connsiteY2" fmla="*/ 1683327 h 1750099"/>
              <a:gd name="connsiteX3" fmla="*/ 2369129 w 3152338"/>
              <a:gd name="connsiteY3" fmla="*/ 187036 h 1750099"/>
              <a:gd name="connsiteX4" fmla="*/ 3148446 w 3152338"/>
              <a:gd name="connsiteY4" fmla="*/ 0 h 1750099"/>
              <a:gd name="connsiteX0" fmla="*/ 0 w 3152338"/>
              <a:gd name="connsiteY0" fmla="*/ 727363 h 1419484"/>
              <a:gd name="connsiteX1" fmla="*/ 384464 w 3152338"/>
              <a:gd name="connsiteY1" fmla="*/ 1413163 h 1419484"/>
              <a:gd name="connsiteX2" fmla="*/ 1527464 w 3152338"/>
              <a:gd name="connsiteY2" fmla="*/ 322118 h 1419484"/>
              <a:gd name="connsiteX3" fmla="*/ 2369129 w 3152338"/>
              <a:gd name="connsiteY3" fmla="*/ 187036 h 1419484"/>
              <a:gd name="connsiteX4" fmla="*/ 3148446 w 3152338"/>
              <a:gd name="connsiteY4" fmla="*/ 0 h 1419484"/>
              <a:gd name="connsiteX0" fmla="*/ 0 w 3152338"/>
              <a:gd name="connsiteY0" fmla="*/ 727363 h 823840"/>
              <a:gd name="connsiteX1" fmla="*/ 457200 w 3152338"/>
              <a:gd name="connsiteY1" fmla="*/ 571500 h 823840"/>
              <a:gd name="connsiteX2" fmla="*/ 1527464 w 3152338"/>
              <a:gd name="connsiteY2" fmla="*/ 322118 h 823840"/>
              <a:gd name="connsiteX3" fmla="*/ 2369129 w 3152338"/>
              <a:gd name="connsiteY3" fmla="*/ 187036 h 823840"/>
              <a:gd name="connsiteX4" fmla="*/ 3148446 w 3152338"/>
              <a:gd name="connsiteY4" fmla="*/ 0 h 823840"/>
              <a:gd name="connsiteX0" fmla="*/ 0 w 3152338"/>
              <a:gd name="connsiteY0" fmla="*/ 727363 h 727363"/>
              <a:gd name="connsiteX1" fmla="*/ 457200 w 3152338"/>
              <a:gd name="connsiteY1" fmla="*/ 571500 h 727363"/>
              <a:gd name="connsiteX2" fmla="*/ 1527464 w 3152338"/>
              <a:gd name="connsiteY2" fmla="*/ 322118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152338"/>
              <a:gd name="connsiteY0" fmla="*/ 727363 h 727363"/>
              <a:gd name="connsiteX1" fmla="*/ 446809 w 3152338"/>
              <a:gd name="connsiteY1" fmla="*/ 384463 h 727363"/>
              <a:gd name="connsiteX2" fmla="*/ 1527464 w 3152338"/>
              <a:gd name="connsiteY2" fmla="*/ 322118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152338"/>
              <a:gd name="connsiteY0" fmla="*/ 727363 h 727363"/>
              <a:gd name="connsiteX1" fmla="*/ 446809 w 3152338"/>
              <a:gd name="connsiteY1" fmla="*/ 384463 h 727363"/>
              <a:gd name="connsiteX2" fmla="*/ 1475509 w 3152338"/>
              <a:gd name="connsiteY2" fmla="*/ 176645 h 727363"/>
              <a:gd name="connsiteX3" fmla="*/ 2369129 w 3152338"/>
              <a:gd name="connsiteY3" fmla="*/ 187036 h 727363"/>
              <a:gd name="connsiteX4" fmla="*/ 3148446 w 3152338"/>
              <a:gd name="connsiteY4" fmla="*/ 0 h 727363"/>
              <a:gd name="connsiteX0" fmla="*/ 0 w 3235013"/>
              <a:gd name="connsiteY0" fmla="*/ 561108 h 561108"/>
              <a:gd name="connsiteX1" fmla="*/ 446809 w 3235013"/>
              <a:gd name="connsiteY1" fmla="*/ 218208 h 561108"/>
              <a:gd name="connsiteX2" fmla="*/ 1475509 w 3235013"/>
              <a:gd name="connsiteY2" fmla="*/ 10390 h 561108"/>
              <a:gd name="connsiteX3" fmla="*/ 2369129 w 3235013"/>
              <a:gd name="connsiteY3" fmla="*/ 20781 h 561108"/>
              <a:gd name="connsiteX4" fmla="*/ 3231573 w 3235013"/>
              <a:gd name="connsiteY4" fmla="*/ 0 h 561108"/>
              <a:gd name="connsiteX0" fmla="*/ 0 w 3234964"/>
              <a:gd name="connsiteY0" fmla="*/ 657303 h 657303"/>
              <a:gd name="connsiteX1" fmla="*/ 446809 w 3234964"/>
              <a:gd name="connsiteY1" fmla="*/ 314403 h 657303"/>
              <a:gd name="connsiteX2" fmla="*/ 1475509 w 3234964"/>
              <a:gd name="connsiteY2" fmla="*/ 106585 h 657303"/>
              <a:gd name="connsiteX3" fmla="*/ 2358738 w 3234964"/>
              <a:gd name="connsiteY3" fmla="*/ 13067 h 657303"/>
              <a:gd name="connsiteX4" fmla="*/ 3231573 w 3234964"/>
              <a:gd name="connsiteY4" fmla="*/ 96195 h 657303"/>
              <a:gd name="connsiteX0" fmla="*/ 0 w 3234964"/>
              <a:gd name="connsiteY0" fmla="*/ 657303 h 657303"/>
              <a:gd name="connsiteX1" fmla="*/ 446809 w 3234964"/>
              <a:gd name="connsiteY1" fmla="*/ 314403 h 657303"/>
              <a:gd name="connsiteX2" fmla="*/ 1475509 w 3234964"/>
              <a:gd name="connsiteY2" fmla="*/ 106585 h 657303"/>
              <a:gd name="connsiteX3" fmla="*/ 2358738 w 3234964"/>
              <a:gd name="connsiteY3" fmla="*/ 13067 h 657303"/>
              <a:gd name="connsiteX4" fmla="*/ 3231573 w 3234964"/>
              <a:gd name="connsiteY4" fmla="*/ 96195 h 657303"/>
              <a:gd name="connsiteX0" fmla="*/ 0 w 3234964"/>
              <a:gd name="connsiteY0" fmla="*/ 644880 h 644880"/>
              <a:gd name="connsiteX1" fmla="*/ 446809 w 3234964"/>
              <a:gd name="connsiteY1" fmla="*/ 301980 h 644880"/>
              <a:gd name="connsiteX2" fmla="*/ 1475509 w 3234964"/>
              <a:gd name="connsiteY2" fmla="*/ 94162 h 644880"/>
              <a:gd name="connsiteX3" fmla="*/ 2358738 w 3234964"/>
              <a:gd name="connsiteY3" fmla="*/ 644 h 644880"/>
              <a:gd name="connsiteX4" fmla="*/ 3231573 w 3234964"/>
              <a:gd name="connsiteY4" fmla="*/ 83772 h 644880"/>
              <a:gd name="connsiteX0" fmla="*/ 0 w 3231573"/>
              <a:gd name="connsiteY0" fmla="*/ 644880 h 644880"/>
              <a:gd name="connsiteX1" fmla="*/ 446809 w 3231573"/>
              <a:gd name="connsiteY1" fmla="*/ 301980 h 644880"/>
              <a:gd name="connsiteX2" fmla="*/ 1475509 w 3231573"/>
              <a:gd name="connsiteY2" fmla="*/ 94162 h 644880"/>
              <a:gd name="connsiteX3" fmla="*/ 2358738 w 3231573"/>
              <a:gd name="connsiteY3" fmla="*/ 644 h 644880"/>
              <a:gd name="connsiteX4" fmla="*/ 3231573 w 3231573"/>
              <a:gd name="connsiteY4" fmla="*/ 83772 h 644880"/>
              <a:gd name="connsiteX0" fmla="*/ 0 w 3231573"/>
              <a:gd name="connsiteY0" fmla="*/ 686180 h 686180"/>
              <a:gd name="connsiteX1" fmla="*/ 446809 w 3231573"/>
              <a:gd name="connsiteY1" fmla="*/ 343280 h 686180"/>
              <a:gd name="connsiteX2" fmla="*/ 1475509 w 3231573"/>
              <a:gd name="connsiteY2" fmla="*/ 135462 h 686180"/>
              <a:gd name="connsiteX3" fmla="*/ 2358738 w 3231573"/>
              <a:gd name="connsiteY3" fmla="*/ 41944 h 686180"/>
              <a:gd name="connsiteX4" fmla="*/ 3231573 w 3231573"/>
              <a:gd name="connsiteY4" fmla="*/ 125072 h 686180"/>
              <a:gd name="connsiteX0" fmla="*/ 0 w 4642268"/>
              <a:gd name="connsiteY0" fmla="*/ 416016 h 416016"/>
              <a:gd name="connsiteX1" fmla="*/ 1857504 w 4642268"/>
              <a:gd name="connsiteY1" fmla="*/ 343280 h 416016"/>
              <a:gd name="connsiteX2" fmla="*/ 2886204 w 4642268"/>
              <a:gd name="connsiteY2" fmla="*/ 135462 h 416016"/>
              <a:gd name="connsiteX3" fmla="*/ 3769433 w 4642268"/>
              <a:gd name="connsiteY3" fmla="*/ 41944 h 416016"/>
              <a:gd name="connsiteX4" fmla="*/ 4642268 w 4642268"/>
              <a:gd name="connsiteY4" fmla="*/ 125072 h 416016"/>
              <a:gd name="connsiteX0" fmla="*/ 0 w 4642268"/>
              <a:gd name="connsiteY0" fmla="*/ 416016 h 474910"/>
              <a:gd name="connsiteX1" fmla="*/ 1857504 w 4642268"/>
              <a:gd name="connsiteY1" fmla="*/ 343280 h 474910"/>
              <a:gd name="connsiteX2" fmla="*/ 2886204 w 4642268"/>
              <a:gd name="connsiteY2" fmla="*/ 135462 h 474910"/>
              <a:gd name="connsiteX3" fmla="*/ 3769433 w 4642268"/>
              <a:gd name="connsiteY3" fmla="*/ 41944 h 474910"/>
              <a:gd name="connsiteX4" fmla="*/ 4642268 w 4642268"/>
              <a:gd name="connsiteY4" fmla="*/ 125072 h 474910"/>
              <a:gd name="connsiteX0" fmla="*/ 0 w 5112499"/>
              <a:gd name="connsiteY0" fmla="*/ 83507 h 343606"/>
              <a:gd name="connsiteX1" fmla="*/ 2327735 w 5112499"/>
              <a:gd name="connsiteY1" fmla="*/ 343280 h 343606"/>
              <a:gd name="connsiteX2" fmla="*/ 3356435 w 5112499"/>
              <a:gd name="connsiteY2" fmla="*/ 135462 h 343606"/>
              <a:gd name="connsiteX3" fmla="*/ 4239664 w 5112499"/>
              <a:gd name="connsiteY3" fmla="*/ 41944 h 343606"/>
              <a:gd name="connsiteX4" fmla="*/ 5112499 w 5112499"/>
              <a:gd name="connsiteY4" fmla="*/ 125072 h 343606"/>
              <a:gd name="connsiteX0" fmla="*/ 0 w 5112499"/>
              <a:gd name="connsiteY0" fmla="*/ 42207 h 302306"/>
              <a:gd name="connsiteX1" fmla="*/ 2327735 w 5112499"/>
              <a:gd name="connsiteY1" fmla="*/ 301980 h 302306"/>
              <a:gd name="connsiteX2" fmla="*/ 3356435 w 5112499"/>
              <a:gd name="connsiteY2" fmla="*/ 94162 h 302306"/>
              <a:gd name="connsiteX3" fmla="*/ 4239664 w 5112499"/>
              <a:gd name="connsiteY3" fmla="*/ 644 h 302306"/>
              <a:gd name="connsiteX4" fmla="*/ 5112499 w 5112499"/>
              <a:gd name="connsiteY4" fmla="*/ 83772 h 302306"/>
              <a:gd name="connsiteX0" fmla="*/ 0 w 5112499"/>
              <a:gd name="connsiteY0" fmla="*/ 0 h 260044"/>
              <a:gd name="connsiteX1" fmla="*/ 2327735 w 5112499"/>
              <a:gd name="connsiteY1" fmla="*/ 259773 h 260044"/>
              <a:gd name="connsiteX2" fmla="*/ 3356435 w 5112499"/>
              <a:gd name="connsiteY2" fmla="*/ 51955 h 260044"/>
              <a:gd name="connsiteX3" fmla="*/ 4216152 w 5112499"/>
              <a:gd name="connsiteY3" fmla="*/ 166255 h 260044"/>
              <a:gd name="connsiteX4" fmla="*/ 5112499 w 5112499"/>
              <a:gd name="connsiteY4" fmla="*/ 41565 h 260044"/>
              <a:gd name="connsiteX0" fmla="*/ 0 w 5500440"/>
              <a:gd name="connsiteY0" fmla="*/ 124690 h 384734"/>
              <a:gd name="connsiteX1" fmla="*/ 2327735 w 5500440"/>
              <a:gd name="connsiteY1" fmla="*/ 384463 h 384734"/>
              <a:gd name="connsiteX2" fmla="*/ 3356435 w 5500440"/>
              <a:gd name="connsiteY2" fmla="*/ 176645 h 384734"/>
              <a:gd name="connsiteX3" fmla="*/ 4216152 w 5500440"/>
              <a:gd name="connsiteY3" fmla="*/ 290945 h 384734"/>
              <a:gd name="connsiteX4" fmla="*/ 5500440 w 5500440"/>
              <a:gd name="connsiteY4" fmla="*/ 0 h 384734"/>
              <a:gd name="connsiteX0" fmla="*/ 0 w 5500440"/>
              <a:gd name="connsiteY0" fmla="*/ 124690 h 391633"/>
              <a:gd name="connsiteX1" fmla="*/ 2327735 w 5500440"/>
              <a:gd name="connsiteY1" fmla="*/ 384463 h 391633"/>
              <a:gd name="connsiteX2" fmla="*/ 4216152 w 5500440"/>
              <a:gd name="connsiteY2" fmla="*/ 290945 h 391633"/>
              <a:gd name="connsiteX3" fmla="*/ 5500440 w 5500440"/>
              <a:gd name="connsiteY3" fmla="*/ 0 h 391633"/>
              <a:gd name="connsiteX0" fmla="*/ 0 w 5277080"/>
              <a:gd name="connsiteY0" fmla="*/ 332508 h 599451"/>
              <a:gd name="connsiteX1" fmla="*/ 2327735 w 5277080"/>
              <a:gd name="connsiteY1" fmla="*/ 592281 h 599451"/>
              <a:gd name="connsiteX2" fmla="*/ 4216152 w 5277080"/>
              <a:gd name="connsiteY2" fmla="*/ 498763 h 599451"/>
              <a:gd name="connsiteX3" fmla="*/ 5277080 w 5277080"/>
              <a:gd name="connsiteY3" fmla="*/ 0 h 599451"/>
              <a:gd name="connsiteX0" fmla="*/ 3024960 w 3067064"/>
              <a:gd name="connsiteY0" fmla="*/ 0 h 2048667"/>
              <a:gd name="connsiteX1" fmla="*/ 15565 w 3067064"/>
              <a:gd name="connsiteY1" fmla="*/ 1922319 h 2048667"/>
              <a:gd name="connsiteX2" fmla="*/ 1903982 w 3067064"/>
              <a:gd name="connsiteY2" fmla="*/ 1828801 h 2048667"/>
              <a:gd name="connsiteX3" fmla="*/ 2964910 w 3067064"/>
              <a:gd name="connsiteY3" fmla="*/ 1330038 h 2048667"/>
              <a:gd name="connsiteX0" fmla="*/ 1120978 w 1120978"/>
              <a:gd name="connsiteY0" fmla="*/ 0 h 1828897"/>
              <a:gd name="connsiteX1" fmla="*/ 0 w 1120978"/>
              <a:gd name="connsiteY1" fmla="*/ 1828801 h 1828897"/>
              <a:gd name="connsiteX2" fmla="*/ 1060928 w 1120978"/>
              <a:gd name="connsiteY2" fmla="*/ 1330038 h 1828897"/>
              <a:gd name="connsiteX0" fmla="*/ 486165 w 486165"/>
              <a:gd name="connsiteY0" fmla="*/ 0 h 1347218"/>
              <a:gd name="connsiteX1" fmla="*/ 0 w 486165"/>
              <a:gd name="connsiteY1" fmla="*/ 716974 h 1347218"/>
              <a:gd name="connsiteX2" fmla="*/ 426115 w 486165"/>
              <a:gd name="connsiteY2" fmla="*/ 1330038 h 1347218"/>
              <a:gd name="connsiteX0" fmla="*/ 486415 w 486415"/>
              <a:gd name="connsiteY0" fmla="*/ 0 h 1355697"/>
              <a:gd name="connsiteX1" fmla="*/ 250 w 486415"/>
              <a:gd name="connsiteY1" fmla="*/ 716974 h 1355697"/>
              <a:gd name="connsiteX2" fmla="*/ 426365 w 486415"/>
              <a:gd name="connsiteY2" fmla="*/ 1330038 h 1355697"/>
              <a:gd name="connsiteX0" fmla="*/ 486263 w 486263"/>
              <a:gd name="connsiteY0" fmla="*/ 0 h 1368453"/>
              <a:gd name="connsiteX1" fmla="*/ 98 w 486263"/>
              <a:gd name="connsiteY1" fmla="*/ 716974 h 1368453"/>
              <a:gd name="connsiteX2" fmla="*/ 426213 w 486263"/>
              <a:gd name="connsiteY2" fmla="*/ 1330038 h 1368453"/>
              <a:gd name="connsiteX0" fmla="*/ 486263 w 486263"/>
              <a:gd name="connsiteY0" fmla="*/ 0 h 1368453"/>
              <a:gd name="connsiteX1" fmla="*/ 98 w 486263"/>
              <a:gd name="connsiteY1" fmla="*/ 716974 h 1368453"/>
              <a:gd name="connsiteX2" fmla="*/ 426213 w 486263"/>
              <a:gd name="connsiteY2" fmla="*/ 1330038 h 136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263" h="1368453">
                <a:moveTo>
                  <a:pt x="486263" y="0"/>
                </a:moveTo>
                <a:cubicBezTo>
                  <a:pt x="41122" y="256309"/>
                  <a:pt x="10106" y="495301"/>
                  <a:pt x="98" y="716974"/>
                </a:cubicBezTo>
                <a:cubicBezTo>
                  <a:pt x="-9147" y="1014846"/>
                  <a:pt x="639446" y="1510146"/>
                  <a:pt x="426213" y="1330038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Segnaposto data 5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55" name="Segnaposto piè di pagina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56" name="Segnaposto numero diapositiva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11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Proposta</a:t>
            </a:r>
            <a:endParaRPr lang="it-IT" dirty="0"/>
          </a:p>
        </p:txBody>
      </p:sp>
      <p:pic>
        <p:nvPicPr>
          <p:cNvPr id="3" name="Segnaposto 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400332" y="1798587"/>
            <a:ext cx="1939096" cy="204150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906" y="1027907"/>
            <a:ext cx="2999412" cy="2870271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3299114" y="5456839"/>
            <a:ext cx="2545771" cy="12261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Sonda speciale</a:t>
            </a:r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5137" y="4287396"/>
            <a:ext cx="1769485" cy="874875"/>
          </a:xfrm>
          <a:prstGeom prst="rect">
            <a:avLst/>
          </a:prstGeom>
        </p:spPr>
      </p:pic>
      <p:sp>
        <p:nvSpPr>
          <p:cNvPr id="11" name="Freccia curva 10"/>
          <p:cNvSpPr/>
          <p:nvPr/>
        </p:nvSpPr>
        <p:spPr>
          <a:xfrm flipV="1">
            <a:off x="1369879" y="5609576"/>
            <a:ext cx="1903257" cy="58037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955755" y="4969698"/>
            <a:ext cx="3232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Connessione a 4 cavi (schermati)</a:t>
            </a:r>
            <a:endParaRPr lang="it-IT" dirty="0"/>
          </a:p>
        </p:txBody>
      </p:sp>
      <p:sp>
        <p:nvSpPr>
          <p:cNvPr id="13" name="Freccia curva 12"/>
          <p:cNvSpPr/>
          <p:nvPr/>
        </p:nvSpPr>
        <p:spPr>
          <a:xfrm rot="16200000" flipV="1">
            <a:off x="6636917" y="4794694"/>
            <a:ext cx="733111" cy="20574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33307" y="4016850"/>
            <a:ext cx="1769485" cy="874875"/>
          </a:xfrm>
          <a:prstGeom prst="rect">
            <a:avLst/>
          </a:prstGeom>
        </p:spPr>
      </p:pic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20/10/2014</a:t>
            </a:r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Riccardo dA. ViSiPMT Weekly Meeting</a:t>
            </a:r>
            <a:endParaRPr lang="it-IT"/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DD52D-BF9A-41EE-A6E1-71ECEE43C1E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23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235</Words>
  <Application>Microsoft Office PowerPoint</Application>
  <PresentationFormat>Presentazione su schermo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Tema di Office</vt:lpstr>
      <vt:lpstr>Misura ddp dallo zoccolo</vt:lpstr>
      <vt:lpstr>1: alta impedenza</vt:lpstr>
      <vt:lpstr>2: modo comune elevato</vt:lpstr>
      <vt:lpstr>Possibile soluzione: partitore calcolato (sonda scalata) in modo differenziale</vt:lpstr>
      <vt:lpstr>Possibile soluzione: partitore calcolato (sonda scalata) in modo pseudo-differenziale su due canali</vt:lpstr>
      <vt:lpstr>Proposta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Misura ddp dallo zoccolo</dc:title>
  <dc:creator>Riccardo de Asmundis</dc:creator>
  <cp:lastModifiedBy>Riccardo de Asmundis</cp:lastModifiedBy>
  <cp:revision>15</cp:revision>
  <dcterms:created xsi:type="dcterms:W3CDTF">2014-10-19T07:49:27Z</dcterms:created>
  <dcterms:modified xsi:type="dcterms:W3CDTF">2014-10-19T11:32:13Z</dcterms:modified>
</cp:coreProperties>
</file>