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218" r:id="rId2"/>
  </p:sldIdLst>
  <p:sldSz cx="9144000" cy="6858000" type="screen4x3"/>
  <p:notesSz cx="6769100" cy="9906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orzi" initials="n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AB"/>
    <a:srgbClr val="336699"/>
    <a:srgbClr val="FF0000"/>
    <a:srgbClr val="00FF00"/>
    <a:srgbClr val="FF7C80"/>
    <a:srgbClr val="FF0066"/>
    <a:srgbClr val="FF9999"/>
    <a:srgbClr val="FF9900"/>
    <a:srgbClr val="C0E4F8"/>
    <a:srgbClr val="0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0" autoAdjust="0"/>
    <p:restoredTop sz="99290" autoAdjust="0"/>
  </p:normalViewPr>
  <p:slideViewPr>
    <p:cSldViewPr snapToGrid="0">
      <p:cViewPr>
        <p:scale>
          <a:sx n="80" d="100"/>
          <a:sy n="80" d="100"/>
        </p:scale>
        <p:origin x="-372" y="-72"/>
      </p:cViewPr>
      <p:guideLst>
        <p:guide orient="horz" pos="2591"/>
        <p:guide pos="11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49BFC34-060A-4EE0-89AC-F8362DB532BF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AB794D90-77B0-4744-A701-ACFCCBBDC9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75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4257" y="0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910" y="4705350"/>
            <a:ext cx="541528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4257" y="9408981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B068B6-3FFE-4B5F-A0D8-62B29CB6A0F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434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47DADF63-4C33-4E66-B798-650844D1A470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9DFEAC40-1348-436A-89FD-EE7975A40BF8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A8DA9B60-B22E-4A92-8D61-EB7F22761464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E9238BC9-08E6-41C0-9BDE-FD183FDF231F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0034E512-002E-42B2-9421-341477150797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03F9B46A-4DAF-4B0B-ADBC-48A45DA7D9BC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5EC412DB-5F34-4207-865D-689667DCD1A8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988483FA-317C-4A30-9CD4-0D4ADD69085D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5002E1E8-0536-454D-8E21-5E7B2CCA57E2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E9081675-29E4-42B6-B7E6-9F27B9208EB8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1F08A272-4C15-4A95-9ECE-89238F787C71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Titolo slide</a:t>
            </a:r>
            <a:endParaRPr lang="it-IT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r>
              <a:rPr lang="it-IT"/>
              <a:t> </a:t>
            </a:r>
            <a:fld id="{DDA6962E-24B4-4A60-AF4C-6B0FD9985906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304800"/>
            <a:ext cx="685800" cy="58102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304800" y="6705600"/>
            <a:ext cx="8839200" cy="152400"/>
          </a:xfrm>
          <a:prstGeom prst="rect">
            <a:avLst/>
          </a:prstGeom>
          <a:gradFill rotWithShape="0">
            <a:gsLst>
              <a:gs pos="0">
                <a:srgbClr val="005296"/>
              </a:gs>
              <a:gs pos="100000">
                <a:srgbClr val="0030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304800" y="0"/>
            <a:ext cx="8839200" cy="228600"/>
          </a:xfrm>
          <a:prstGeom prst="rect">
            <a:avLst/>
          </a:prstGeom>
          <a:gradFill rotWithShape="0">
            <a:gsLst>
              <a:gs pos="0">
                <a:srgbClr val="005296"/>
              </a:gs>
              <a:gs pos="100000">
                <a:srgbClr val="0030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>
              <a:solidFill>
                <a:srgbClr val="005CA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15815" y="379401"/>
            <a:ext cx="44791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Ipotesi</a:t>
            </a:r>
            <a:r>
              <a:rPr lang="en-US" sz="32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 di </a:t>
            </a:r>
            <a:r>
              <a:rPr lang="en-US" sz="3200" b="1" i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Automatic test</a:t>
            </a:r>
            <a:endParaRPr lang="it-IT" sz="3200" b="1" i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3772" y="1139508"/>
            <a:ext cx="80039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it-IT" sz="2000" b="1" dirty="0" smtClean="0">
                <a:latin typeface="Garamond" panose="02020404030301010803" pitchFamily="18" charset="0"/>
                <a:cs typeface="Arial" panose="020B0604020202020204" pitchFamily="34" charset="0"/>
              </a:rPr>
              <a:t>Misure eseguibili sicuramente: a livello di wafer, probe-card con 1 sonda, contatto di substrato dal back (metal back non strettamente necessaria)</a:t>
            </a:r>
          </a:p>
          <a:p>
            <a:pPr marL="342900" indent="-342900">
              <a:buAutoNum type="arabicParenR"/>
            </a:pPr>
            <a:endParaRPr lang="it-IT" sz="2000" b="1" dirty="0" smtClean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Garamond" panose="02020404030301010803" pitchFamily="18" charset="0"/>
                <a:cs typeface="Arial" panose="020B0604020202020204" pitchFamily="34" charset="0"/>
              </a:rPr>
              <a:t>Corrente totale di tutti i sensori con griglia;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Garamond" panose="02020404030301010803" pitchFamily="18" charset="0"/>
                <a:cs typeface="Arial" panose="020B0604020202020204" pitchFamily="34" charset="0"/>
              </a:rPr>
              <a:t>Corrente totale dei diodi (senza separare il contributo di GR);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endParaRPr lang="en-US" sz="2000" b="1" dirty="0" smtClean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342900" indent="-342900">
              <a:buAutoNum type="arabicParenR"/>
            </a:pPr>
            <a:r>
              <a:rPr lang="it-IT" sz="2000" b="1" dirty="0">
                <a:latin typeface="Garamond" panose="02020404030301010803" pitchFamily="18" charset="0"/>
                <a:cs typeface="Arial" panose="020B0604020202020204" pitchFamily="34" charset="0"/>
              </a:rPr>
              <a:t>2) Misure eseguibili con eventuale probe-card a 2 sonde e contatto di sub dal back  (probe-card da acquisire o da montare in FBK </a:t>
            </a:r>
            <a:r>
              <a:rPr lang="it-IT" sz="2000" b="1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-  da </a:t>
            </a:r>
            <a:r>
              <a:rPr lang="it-IT" sz="2000" b="1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valutare</a:t>
            </a:r>
            <a:r>
              <a:rPr lang="it-IT" sz="2000" b="1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!!!</a:t>
            </a:r>
            <a:r>
              <a:rPr lang="it-IT" sz="2000" b="1" smtClean="0">
                <a:latin typeface="Garamond" panose="02020404030301010803" pitchFamily="18" charset="0"/>
                <a:cs typeface="Arial" panose="020B0604020202020204" pitchFamily="34" charset="0"/>
              </a:rPr>
              <a:t>)</a:t>
            </a:r>
            <a:endParaRPr lang="it-IT" sz="2000" b="1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Garamond" panose="02020404030301010803" pitchFamily="18" charset="0"/>
                <a:cs typeface="Arial" panose="020B0604020202020204" pitchFamily="34" charset="0"/>
              </a:rPr>
              <a:t>Correnti distinte (dispositivo e GR) per </a:t>
            </a:r>
            <a:r>
              <a:rPr lang="it-IT" sz="2000" dirty="0">
                <a:latin typeface="Garamond" panose="02020404030301010803" pitchFamily="18" charset="0"/>
                <a:cs typeface="Arial" panose="020B0604020202020204" pitchFamily="34" charset="0"/>
              </a:rPr>
              <a:t>diodi </a:t>
            </a:r>
            <a:r>
              <a:rPr lang="it-IT" sz="2000" dirty="0" smtClean="0">
                <a:latin typeface="Garamond" panose="02020404030301010803" pitchFamily="18" charset="0"/>
                <a:cs typeface="Arial" panose="020B0604020202020204" pitchFamily="34" charset="0"/>
              </a:rPr>
              <a:t>e strutture contattabili con 2 sonde in posizione prefissata;</a:t>
            </a:r>
            <a:endParaRPr lang="en-US" sz="2000" dirty="0" smtClean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b="1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759753" y="6187044"/>
            <a:ext cx="2076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 smtClean="0">
                <a:latin typeface="Garamond" panose="02020404030301010803" pitchFamily="18" charset="0"/>
              </a:rPr>
              <a:t>N. Zorzi 14/10/2014</a:t>
            </a:r>
            <a:endParaRPr lang="en-US" sz="18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828095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16093</TotalTime>
  <Words>103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Default Design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User</dc:creator>
  <cp:lastModifiedBy>Maurizio Boscardin</cp:lastModifiedBy>
  <cp:revision>571</cp:revision>
  <cp:lastPrinted>2011-10-20T14:14:17Z</cp:lastPrinted>
  <dcterms:created xsi:type="dcterms:W3CDTF">2011-03-02T12:51:48Z</dcterms:created>
  <dcterms:modified xsi:type="dcterms:W3CDTF">2014-10-14T12:31:26Z</dcterms:modified>
</cp:coreProperties>
</file>