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244" r:id="rId2"/>
    <p:sldId id="1245" r:id="rId3"/>
  </p:sldIdLst>
  <p:sldSz cx="9144000" cy="6858000" type="screen4x3"/>
  <p:notesSz cx="6769100" cy="9906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orzi" initials="n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99"/>
    <a:srgbClr val="FF7C80"/>
    <a:srgbClr val="00AB00"/>
    <a:srgbClr val="FF0000"/>
    <a:srgbClr val="00B050"/>
    <a:srgbClr val="FF9900"/>
    <a:srgbClr val="00FF00"/>
    <a:srgbClr val="0099FF"/>
    <a:srgbClr val="005CAB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0" autoAdjust="0"/>
    <p:restoredTop sz="99290" autoAdjust="0"/>
  </p:normalViewPr>
  <p:slideViewPr>
    <p:cSldViewPr snapToGrid="0">
      <p:cViewPr varScale="1">
        <p:scale>
          <a:sx n="143" d="100"/>
          <a:sy n="143" d="100"/>
        </p:scale>
        <p:origin x="-978" y="-102"/>
      </p:cViewPr>
      <p:guideLst>
        <p:guide orient="horz" pos="2591"/>
        <p:guide pos="11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649BFC34-060A-4EE0-89AC-F8362DB532BF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AB794D90-77B0-4744-A701-ACFCCBBDC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0175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4257" y="0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910" y="4705350"/>
            <a:ext cx="541528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4257" y="9408981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B068B6-3FFE-4B5F-A0D8-62B29CB6A0F3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87434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068B6-3FFE-4B5F-A0D8-62B29CB6A0F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47DADF63-4C33-4E66-B798-650844D1A470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9DFEAC40-1348-436A-89FD-EE7975A40BF8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A8DA9B60-B22E-4A92-8D61-EB7F22761464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D8D2CD-1E65-C847-8D38-2F517144B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582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E9238BC9-08E6-41C0-9BDE-FD183FDF231F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0034E512-002E-42B2-9421-341477150797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03F9B46A-4DAF-4B0B-ADBC-48A45DA7D9BC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5EC412DB-5F34-4207-865D-689667DCD1A8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988483FA-317C-4A30-9CD4-0D4ADD69085D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5002E1E8-0536-454D-8E21-5E7B2CCA57E2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E9081675-29E4-42B6-B7E6-9F27B9208EB8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1F08A272-4C15-4A95-9ECE-89238F787C71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Titolo slide</a:t>
            </a:r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r>
              <a:rPr lang="it-IT"/>
              <a:t> </a:t>
            </a:r>
            <a:fld id="{DDA6962E-24B4-4A60-AF4C-6B0FD9985906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304800"/>
            <a:ext cx="685800" cy="5810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04800" y="6705600"/>
            <a:ext cx="8839200" cy="1524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04800" y="0"/>
            <a:ext cx="8839200" cy="2286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rgbClr val="005CA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ransition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2776687"/>
              </p:ext>
            </p:extLst>
          </p:nvPr>
        </p:nvGraphicFramePr>
        <p:xfrm>
          <a:off x="1378806" y="1787857"/>
          <a:ext cx="6564196" cy="2602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590"/>
                <a:gridCol w="1011655"/>
                <a:gridCol w="1791208"/>
                <a:gridCol w="1858743"/>
              </a:tblGrid>
              <a:tr h="376174">
                <a:tc>
                  <a:txBody>
                    <a:bodyPr/>
                    <a:lstStyle/>
                    <a:p>
                      <a:r>
                        <a:rPr lang="it-IT" dirty="0" smtClean="0"/>
                        <a:t>Dose p-spray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Fz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Si-Si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SI-Si 130</a:t>
                      </a:r>
                      <a:endParaRPr lang="en-US" dirty="0"/>
                    </a:p>
                  </a:txBody>
                  <a:tcPr/>
                </a:tc>
              </a:tr>
              <a:tr h="649286">
                <a:tc>
                  <a:txBody>
                    <a:bodyPr/>
                    <a:lstStyle/>
                    <a:p>
                      <a:r>
                        <a:rPr lang="it-IT" dirty="0" smtClean="0"/>
                        <a:t>1.5 E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        (w80,w81)</a:t>
                      </a:r>
                      <a:endParaRPr lang="en-US" dirty="0"/>
                    </a:p>
                  </a:txBody>
                  <a:tcPr/>
                </a:tc>
              </a:tr>
              <a:tr h="927553">
                <a:tc>
                  <a:txBody>
                    <a:bodyPr/>
                    <a:lstStyle/>
                    <a:p>
                      <a:r>
                        <a:rPr lang="it-IT" dirty="0" smtClean="0"/>
                        <a:t>2.0 E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      (w1-w2)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 (w30,w33,w49)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        (w74,w75)</a:t>
                      </a:r>
                      <a:endParaRPr lang="en-US" dirty="0"/>
                    </a:p>
                  </a:txBody>
                  <a:tcPr/>
                </a:tc>
              </a:tr>
              <a:tr h="649286">
                <a:tc>
                  <a:txBody>
                    <a:bodyPr/>
                    <a:lstStyle/>
                    <a:p>
                      <a:r>
                        <a:rPr lang="it-IT" dirty="0" smtClean="0"/>
                        <a:t>2.5 E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        (w63,w69)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901825" y="887230"/>
            <a:ext cx="474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n-lt"/>
              </a:rPr>
              <a:t>Status lotto </a:t>
            </a:r>
            <a:r>
              <a:rPr lang="it-IT" dirty="0" err="1" smtClean="0">
                <a:latin typeface="+mn-lt"/>
              </a:rPr>
              <a:t>ATLAS&amp;CMS</a:t>
            </a:r>
            <a:r>
              <a:rPr lang="it-IT" dirty="0" smtClean="0">
                <a:latin typeface="+mn-lt"/>
              </a:rPr>
              <a:t> </a:t>
            </a:r>
            <a:r>
              <a:rPr lang="it-IT" dirty="0" smtClean="0">
                <a:latin typeface="+mn-lt"/>
              </a:rPr>
              <a:t>planare</a:t>
            </a:r>
            <a:endParaRPr lang="it-IT" dirty="0" smtClean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0778" y="4599355"/>
            <a:ext cx="6675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In totale 11 fette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Tre dosi di isolamento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Con un confronto tra fette sulla dose centrale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739" y="5914670"/>
            <a:ext cx="768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Passo</a:t>
            </a:r>
            <a:r>
              <a:rPr lang="en-US" dirty="0" smtClean="0">
                <a:solidFill>
                  <a:schemeClr val="accent2"/>
                </a:solidFill>
              </a:rPr>
              <a:t> 22 </a:t>
            </a:r>
            <a:r>
              <a:rPr lang="en-US" dirty="0" err="1" smtClean="0">
                <a:solidFill>
                  <a:schemeClr val="accent2"/>
                </a:solidFill>
              </a:rPr>
              <a:t>di</a:t>
            </a:r>
            <a:r>
              <a:rPr lang="en-US" dirty="0" smtClean="0">
                <a:solidFill>
                  <a:schemeClr val="accent2"/>
                </a:solidFill>
              </a:rPr>
              <a:t> 92 (Litho N plus</a:t>
            </a:r>
            <a:r>
              <a:rPr lang="en-US" dirty="0" smtClean="0">
                <a:solidFill>
                  <a:schemeClr val="accent2"/>
                </a:solidFill>
              </a:rPr>
              <a:t>): </a:t>
            </a:r>
            <a:r>
              <a:rPr lang="en-US" dirty="0" err="1" smtClean="0">
                <a:solidFill>
                  <a:schemeClr val="accent2"/>
                </a:solidFill>
              </a:rPr>
              <a:t>fatto</a:t>
            </a:r>
            <a:r>
              <a:rPr lang="en-US" dirty="0" smtClean="0">
                <a:solidFill>
                  <a:schemeClr val="accent2"/>
                </a:solidFill>
              </a:rPr>
              <a:t> p-spray e p-plus </a:t>
            </a:r>
            <a:r>
              <a:rPr lang="en-US" dirty="0" err="1" smtClean="0">
                <a:solidFill>
                  <a:schemeClr val="accent2"/>
                </a:solidFill>
              </a:rPr>
              <a:t>sul</a:t>
            </a:r>
            <a:r>
              <a:rPr lang="en-US" dirty="0" smtClean="0">
                <a:solidFill>
                  <a:schemeClr val="accent2"/>
                </a:solidFill>
              </a:rPr>
              <a:t> retro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3D_6inches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5000" r="15000"/>
          <a:stretch>
            <a:fillRect/>
          </a:stretch>
        </p:blipFill>
        <p:spPr bwMode="auto">
          <a:xfrm>
            <a:off x="250546" y="1177747"/>
            <a:ext cx="448056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1869" y="5713171"/>
            <a:ext cx="254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passing holes</a:t>
            </a:r>
            <a:endParaRPr lang="it-IT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975104" y="4250131"/>
            <a:ext cx="431597" cy="14703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998066" y="1711986"/>
            <a:ext cx="3454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view</a:t>
            </a:r>
          </a:p>
          <a:p>
            <a:r>
              <a:rPr lang="en-US" dirty="0" smtClean="0"/>
              <a:t>after second DRIE etching</a:t>
            </a:r>
            <a:endParaRPr lang="it-IT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550821" y="2497775"/>
            <a:ext cx="214252" cy="4535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01444" y="1278673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293" y="4137099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Front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1000" y="969043"/>
            <a:ext cx="1845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Poly front ok</a:t>
            </a:r>
            <a:br>
              <a:rPr lang="en-US" sz="1600" dirty="0" smtClean="0"/>
            </a:br>
            <a:r>
              <a:rPr lang="en-US" sz="1600" dirty="0" err="1" smtClean="0"/>
              <a:t>Deve</a:t>
            </a:r>
            <a:r>
              <a:rPr lang="en-US" sz="1600" dirty="0" smtClean="0"/>
              <a:t> fare poly back</a:t>
            </a:r>
            <a:endParaRPr lang="it-IT" sz="1600" dirty="0"/>
          </a:p>
        </p:txBody>
      </p:sp>
      <p:pic>
        <p:nvPicPr>
          <p:cNvPr id="1026" name="Picture 2" descr="\\fbk\ricerca\WIN-mtlab\Utenti\Ronchin\test_3D_6inches\3D_dopo2DRIE\0002.JPG"/>
          <p:cNvPicPr>
            <a:picLocks noChangeAspect="1" noChangeArrowheads="1"/>
          </p:cNvPicPr>
          <p:nvPr/>
        </p:nvPicPr>
        <p:blipFill>
          <a:blip r:embed="rId4" cstate="print"/>
          <a:srcRect l="11029" t="7353" r="11029" b="7353"/>
          <a:stretch>
            <a:fillRect/>
          </a:stretch>
        </p:blipFill>
        <p:spPr bwMode="auto">
          <a:xfrm>
            <a:off x="4620765" y="2780452"/>
            <a:ext cx="4523235" cy="371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22173</TotalTime>
  <Words>87</Words>
  <Application>Microsoft Office PowerPoint</Application>
  <PresentationFormat>On-screen Show (4:3)</PresentationFormat>
  <Paragraphs>25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Slide 1</vt:lpstr>
      <vt:lpstr>3D_6inches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User</dc:creator>
  <cp:lastModifiedBy>ronchin</cp:lastModifiedBy>
  <cp:revision>596</cp:revision>
  <cp:lastPrinted>2011-10-20T14:14:17Z</cp:lastPrinted>
  <dcterms:created xsi:type="dcterms:W3CDTF">2011-03-02T12:51:48Z</dcterms:created>
  <dcterms:modified xsi:type="dcterms:W3CDTF">2014-10-03T08:44:48Z</dcterms:modified>
</cp:coreProperties>
</file>