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8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5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9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6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2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9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75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6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3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8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F6DDE-D1B5-A546-82D9-5DB8E3203582}" type="datetimeFigureOut">
              <a:rPr lang="en-US" smtClean="0"/>
              <a:t>9/17/14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E620-6572-0440-8A23-5CF99DC67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71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084"/>
            <a:ext cx="8229600" cy="1143000"/>
          </a:xfrm>
        </p:spPr>
        <p:txBody>
          <a:bodyPr/>
          <a:lstStyle/>
          <a:p>
            <a:r>
              <a:rPr lang="en-US" dirty="0" smtClean="0"/>
              <a:t>INFN-T1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0"/>
            <a:ext cx="8229600" cy="51025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Code </a:t>
            </a:r>
            <a:r>
              <a:rPr lang="en-US" dirty="0" err="1" smtClean="0"/>
              <a:t>escluse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15 e </a:t>
            </a:r>
            <a:r>
              <a:rPr lang="en-US" dirty="0" err="1" smtClean="0"/>
              <a:t>il</a:t>
            </a:r>
            <a:r>
              <a:rPr lang="en-US" dirty="0" smtClean="0"/>
              <a:t> 16 </a:t>
            </a:r>
            <a:r>
              <a:rPr lang="en-US" dirty="0" err="1" smtClean="0"/>
              <a:t>settembre</a:t>
            </a:r>
            <a:r>
              <a:rPr lang="en-US" dirty="0" smtClean="0"/>
              <a:t> per un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noto</a:t>
            </a:r>
            <a:r>
              <a:rPr lang="en-US" dirty="0" smtClean="0"/>
              <a:t> (e </a:t>
            </a:r>
            <a:r>
              <a:rPr lang="en-US" dirty="0" err="1" smtClean="0"/>
              <a:t>raro</a:t>
            </a:r>
            <a:r>
              <a:rPr lang="en-US" dirty="0" smtClean="0"/>
              <a:t>) col </a:t>
            </a:r>
            <a:r>
              <a:rPr lang="en-US" dirty="0" err="1" smtClean="0"/>
              <a:t>db</a:t>
            </a:r>
            <a:r>
              <a:rPr lang="en-US" dirty="0" smtClean="0"/>
              <a:t> del BE di </a:t>
            </a:r>
            <a:r>
              <a:rPr lang="en-US" dirty="0" err="1" smtClean="0"/>
              <a:t>StoRM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richiede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riavvio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Problemi</a:t>
            </a:r>
            <a:r>
              <a:rPr lang="en-US" dirty="0" smtClean="0"/>
              <a:t> con checksum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alcuni</a:t>
            </a:r>
            <a:r>
              <a:rPr lang="en-US" dirty="0" smtClean="0"/>
              <a:t> file (</a:t>
            </a:r>
            <a:r>
              <a:rPr lang="en-US" dirty="0" err="1" smtClean="0"/>
              <a:t>ggus</a:t>
            </a:r>
            <a:r>
              <a:rPr lang="en-US" dirty="0" smtClean="0"/>
              <a:t> 108299)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giusta</a:t>
            </a:r>
            <a:r>
              <a:rPr lang="en-US" dirty="0" smtClean="0"/>
              <a:t> size </a:t>
            </a:r>
            <a:r>
              <a:rPr lang="en-US" dirty="0" err="1" smtClean="0"/>
              <a:t>quindi</a:t>
            </a:r>
            <a:r>
              <a:rPr lang="en-US" dirty="0" smtClean="0"/>
              <a:t> e </a:t>
            </a:r>
            <a:r>
              <a:rPr lang="en-US" dirty="0" err="1" smtClean="0"/>
              <a:t>piu</a:t>
            </a:r>
            <a:r>
              <a:rPr lang="en-US" dirty="0" smtClean="0"/>
              <a:t> </a:t>
            </a:r>
            <a:r>
              <a:rPr lang="en-US" dirty="0" err="1" smtClean="0"/>
              <a:t>probabile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csum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errato</a:t>
            </a:r>
            <a:r>
              <a:rPr lang="en-US" dirty="0" smtClean="0"/>
              <a:t> </a:t>
            </a:r>
            <a:r>
              <a:rPr lang="en-US" dirty="0" err="1" smtClean="0"/>
              <a:t>piuttosto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I file </a:t>
            </a:r>
            <a:r>
              <a:rPr lang="en-US" dirty="0" err="1" smtClean="0"/>
              <a:t>corrotti</a:t>
            </a:r>
            <a:r>
              <a:rPr lang="en-US" dirty="0" smtClean="0"/>
              <a:t>;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attende</a:t>
            </a:r>
            <a:r>
              <a:rPr lang="en-US" dirty="0" smtClean="0"/>
              <a:t> input da DDM </a:t>
            </a:r>
            <a:r>
              <a:rPr lang="en-US" dirty="0" err="1" smtClean="0"/>
              <a:t>su</a:t>
            </a:r>
            <a:r>
              <a:rPr lang="en-US" dirty="0" smtClean="0"/>
              <a:t> come </a:t>
            </a:r>
            <a:r>
              <a:rPr lang="en-US" dirty="0" err="1" smtClean="0"/>
              <a:t>risolvere</a:t>
            </a:r>
            <a:endParaRPr lang="en-US" dirty="0" smtClean="0"/>
          </a:p>
          <a:p>
            <a:r>
              <a:rPr lang="en-US" dirty="0" smtClean="0"/>
              <a:t>Plugin n2n da </a:t>
            </a:r>
            <a:r>
              <a:rPr lang="en-US" dirty="0" err="1" smtClean="0"/>
              <a:t>aggiornare</a:t>
            </a:r>
            <a:r>
              <a:rPr lang="en-US" dirty="0" smtClean="0"/>
              <a:t>, in </a:t>
            </a:r>
            <a:r>
              <a:rPr lang="en-US" dirty="0" err="1" smtClean="0"/>
              <a:t>attesa</a:t>
            </a:r>
            <a:r>
              <a:rPr lang="en-US" dirty="0" smtClean="0"/>
              <a:t> </a:t>
            </a:r>
            <a:r>
              <a:rPr lang="en-US" dirty="0" err="1" smtClean="0"/>
              <a:t>notizia</a:t>
            </a:r>
            <a:r>
              <a:rPr lang="en-US" dirty="0" smtClean="0"/>
              <a:t> da D. </a:t>
            </a:r>
            <a:r>
              <a:rPr lang="en-US" smtClean="0"/>
              <a:t>Gregori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8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83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INFN-T1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INFN-T1</dc:title>
  <dc:creator>Salvatore A. Tupputi</dc:creator>
  <cp:lastModifiedBy>Salvatore A. Tupputi</cp:lastModifiedBy>
  <cp:revision>3</cp:revision>
  <dcterms:created xsi:type="dcterms:W3CDTF">2014-09-17T15:51:32Z</dcterms:created>
  <dcterms:modified xsi:type="dcterms:W3CDTF">2014-09-17T16:15:41Z</dcterms:modified>
</cp:coreProperties>
</file>