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244" r:id="rId2"/>
  </p:sldIdLst>
  <p:sldSz cx="9144000" cy="6858000" type="screen4x3"/>
  <p:notesSz cx="6769100" cy="9906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orzi" initials="n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FF7C80"/>
    <a:srgbClr val="00AB00"/>
    <a:srgbClr val="FF0000"/>
    <a:srgbClr val="00B050"/>
    <a:srgbClr val="FF9900"/>
    <a:srgbClr val="00FF00"/>
    <a:srgbClr val="0099FF"/>
    <a:srgbClr val="005CAB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40" autoAdjust="0"/>
    <p:restoredTop sz="99290" autoAdjust="0"/>
  </p:normalViewPr>
  <p:slideViewPr>
    <p:cSldViewPr snapToGrid="0">
      <p:cViewPr varScale="1">
        <p:scale>
          <a:sx n="112" d="100"/>
          <a:sy n="112" d="100"/>
        </p:scale>
        <p:origin x="-1326" y="-84"/>
      </p:cViewPr>
      <p:guideLst>
        <p:guide orient="horz" pos="2591"/>
        <p:guide pos="119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34257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649BFC34-060A-4EE0-89AC-F8362DB532BF}" type="datetimeFigureOut">
              <a:rPr lang="en-US" smtClean="0"/>
              <a:pPr/>
              <a:t>9/1/2014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34257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AB794D90-77B0-4744-A701-ACFCCBBDC94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1756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327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6" tIns="45583" rIns="91166" bIns="4558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4257" y="0"/>
            <a:ext cx="293327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6" tIns="45583" rIns="91166" bIns="4558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910" y="4705350"/>
            <a:ext cx="541528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6" tIns="45583" rIns="91166" bIns="455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8981"/>
            <a:ext cx="293327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6" tIns="45583" rIns="91166" bIns="4558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4257" y="9408981"/>
            <a:ext cx="293327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6" tIns="45583" rIns="91166" bIns="4558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DB068B6-3FFE-4B5F-A0D8-62B29CB6A0F3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7434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47DADF63-4C33-4E66-B798-650844D1A470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9DFEAC40-1348-436A-89FD-EE7975A40BF8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A8DA9B60-B22E-4A92-8D61-EB7F22761464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9D8D2CD-1E65-C847-8D38-2F517144BC2D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82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E9238BC9-08E6-41C0-9BDE-FD183FDF231F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0034E512-002E-42B2-9421-341477150797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03F9B46A-4DAF-4B0B-ADBC-48A45DA7D9BC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5EC412DB-5F34-4207-865D-689667DCD1A8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988483FA-317C-4A30-9CD4-0D4ADD69085D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5002E1E8-0536-454D-8E21-5E7B2CCA57E2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E9081675-29E4-42B6-B7E6-9F27B9208EB8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1F08A272-4C15-4A95-9ECE-89238F787C71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Titolo slide</a:t>
            </a:r>
            <a:endParaRPr lang="it-IT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r>
              <a:rPr lang="it-IT"/>
              <a:t> </a:t>
            </a:r>
            <a:fld id="{DDA6962E-24B4-4A60-AF4C-6B0FD9985906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04800" y="304800"/>
            <a:ext cx="685800" cy="581025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304800" y="6705600"/>
            <a:ext cx="8839200" cy="152400"/>
          </a:xfrm>
          <a:prstGeom prst="rect">
            <a:avLst/>
          </a:prstGeom>
          <a:gradFill rotWithShape="0">
            <a:gsLst>
              <a:gs pos="0">
                <a:srgbClr val="005296"/>
              </a:gs>
              <a:gs pos="100000">
                <a:srgbClr val="00305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304800" y="0"/>
            <a:ext cx="8839200" cy="228600"/>
          </a:xfrm>
          <a:prstGeom prst="rect">
            <a:avLst/>
          </a:prstGeom>
          <a:gradFill rotWithShape="0">
            <a:gsLst>
              <a:gs pos="0">
                <a:srgbClr val="005296"/>
              </a:gs>
              <a:gs pos="100000">
                <a:srgbClr val="00305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>
              <a:solidFill>
                <a:srgbClr val="005CAB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ransition>
    <p:pull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5CA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5CAB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5CAB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5CAB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5CAB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5CAB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5CAB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5CAB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5CAB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776687"/>
              </p:ext>
            </p:extLst>
          </p:nvPr>
        </p:nvGraphicFramePr>
        <p:xfrm>
          <a:off x="2006600" y="1456267"/>
          <a:ext cx="4902199" cy="23351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643466"/>
                <a:gridCol w="931333"/>
                <a:gridCol w="10414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Dose p-spray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Fz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Si-Si 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SI-Si 130</a:t>
                      </a:r>
                      <a:endParaRPr lang="en-US" dirty="0"/>
                    </a:p>
                  </a:txBody>
                  <a:tcPr/>
                </a:tc>
              </a:tr>
              <a:tr h="602827">
                <a:tc>
                  <a:txBody>
                    <a:bodyPr/>
                    <a:lstStyle/>
                    <a:p>
                      <a:r>
                        <a:rPr lang="it-IT" dirty="0" smtClean="0"/>
                        <a:t>1.5 E 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528320">
                <a:tc>
                  <a:txBody>
                    <a:bodyPr/>
                    <a:lstStyle/>
                    <a:p>
                      <a:r>
                        <a:rPr lang="it-IT" dirty="0" smtClean="0"/>
                        <a:t>2.0 E 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563880">
                <a:tc>
                  <a:txBody>
                    <a:bodyPr/>
                    <a:lstStyle/>
                    <a:p>
                      <a:r>
                        <a:rPr lang="it-IT" dirty="0" smtClean="0"/>
                        <a:t>2.5 E 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1901825" y="887230"/>
            <a:ext cx="5740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+mn-lt"/>
              </a:rPr>
              <a:t>Proposta split lotto ATLAS&amp;CMS planare</a:t>
            </a:r>
            <a:endParaRPr lang="en-US" dirty="0">
              <a:latin typeface="+mn-lt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918112" y="4673599"/>
            <a:ext cx="66752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>
                <a:latin typeface="+mj-lt"/>
              </a:rPr>
              <a:t>In totale abbiamo 11 fette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>
                <a:latin typeface="+mj-lt"/>
              </a:rPr>
              <a:t>Tre dosi di isolamento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smtClean="0">
                <a:latin typeface="+mj-lt"/>
              </a:rPr>
              <a:t>Con un confronto tra fette sulla dose centrale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16213</TotalTime>
  <Words>43</Words>
  <Application>Microsoft Office PowerPoint</Application>
  <PresentationFormat>Presentazione su schermo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Default Design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Nessun titolo diapositiva</dc:title>
  <dc:creator>User</dc:creator>
  <cp:lastModifiedBy>Maurizio Boscardin</cp:lastModifiedBy>
  <cp:revision>585</cp:revision>
  <cp:lastPrinted>2011-10-20T14:14:17Z</cp:lastPrinted>
  <dcterms:created xsi:type="dcterms:W3CDTF">2011-03-02T12:51:48Z</dcterms:created>
  <dcterms:modified xsi:type="dcterms:W3CDTF">2014-09-01T13:02:19Z</dcterms:modified>
</cp:coreProperties>
</file>