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245" r:id="rId2"/>
    <p:sldId id="1244" r:id="rId3"/>
  </p:sldIdLst>
  <p:sldSz cx="9144000" cy="6858000" type="screen4x3"/>
  <p:notesSz cx="6769100" cy="9906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orzi" initials="n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FF7C80"/>
    <a:srgbClr val="00AB00"/>
    <a:srgbClr val="FF0000"/>
    <a:srgbClr val="00B050"/>
    <a:srgbClr val="FF9900"/>
    <a:srgbClr val="00FF00"/>
    <a:srgbClr val="0099FF"/>
    <a:srgbClr val="005CAB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40" autoAdjust="0"/>
    <p:restoredTop sz="99290" autoAdjust="0"/>
  </p:normalViewPr>
  <p:slideViewPr>
    <p:cSldViewPr snapToGrid="0">
      <p:cViewPr varScale="1">
        <p:scale>
          <a:sx n="112" d="100"/>
          <a:sy n="112" d="100"/>
        </p:scale>
        <p:origin x="-1266" y="-84"/>
      </p:cViewPr>
      <p:guideLst>
        <p:guide orient="horz" pos="2591"/>
        <p:guide pos="119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649BFC34-060A-4EE0-89AC-F8362DB532BF}" type="datetimeFigureOut">
              <a:rPr lang="en-US" smtClean="0"/>
              <a:pPr/>
              <a:t>8/26/2014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AB794D90-77B0-4744-A701-ACFCCBBDC94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75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327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6" tIns="45583" rIns="91166" bIns="4558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4257" y="0"/>
            <a:ext cx="293327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6" tIns="45583" rIns="91166" bIns="4558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910" y="4705350"/>
            <a:ext cx="541528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6" tIns="45583" rIns="91166" bIns="45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981"/>
            <a:ext cx="293327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6" tIns="45583" rIns="91166" bIns="4558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4257" y="9408981"/>
            <a:ext cx="293327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66" tIns="45583" rIns="91166" bIns="4558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DB068B6-3FFE-4B5F-A0D8-62B29CB6A0F3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7434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47DADF63-4C33-4E66-B798-650844D1A470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9DFEAC40-1348-436A-89FD-EE7975A40BF8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A8DA9B60-B22E-4A92-8D61-EB7F22761464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9D8D2CD-1E65-C847-8D38-2F517144BC2D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2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E9238BC9-08E6-41C0-9BDE-FD183FDF231F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0034E512-002E-42B2-9421-341477150797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03F9B46A-4DAF-4B0B-ADBC-48A45DA7D9BC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5EC412DB-5F34-4207-865D-689667DCD1A8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988483FA-317C-4A30-9CD4-0D4ADD69085D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5002E1E8-0536-454D-8E21-5E7B2CCA57E2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E9081675-29E4-42B6-B7E6-9F27B9208EB8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 </a:t>
            </a:r>
            <a:fld id="{1F08A272-4C15-4A95-9ECE-89238F787C71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</p:spTree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Titolo slide</a:t>
            </a:r>
            <a:endParaRPr lang="it-IT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r>
              <a:rPr lang="it-IT"/>
              <a:t> </a:t>
            </a:r>
            <a:fld id="{DDA6962E-24B4-4A60-AF4C-6B0FD9985906}" type="slidenum">
              <a:rPr lang="it-IT">
                <a:solidFill>
                  <a:srgbClr val="005CAB"/>
                </a:solidFill>
              </a:rPr>
              <a:pPr/>
              <a:t>‹N›</a:t>
            </a:fld>
            <a:endParaRPr lang="it-IT">
              <a:solidFill>
                <a:srgbClr val="005CAB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04800" y="304800"/>
            <a:ext cx="685800" cy="581025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304800" y="6705600"/>
            <a:ext cx="8839200" cy="152400"/>
          </a:xfrm>
          <a:prstGeom prst="rect">
            <a:avLst/>
          </a:prstGeom>
          <a:gradFill rotWithShape="0">
            <a:gsLst>
              <a:gs pos="0">
                <a:srgbClr val="005296"/>
              </a:gs>
              <a:gs pos="100000">
                <a:srgbClr val="00305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304800" y="0"/>
            <a:ext cx="8839200" cy="228600"/>
          </a:xfrm>
          <a:prstGeom prst="rect">
            <a:avLst/>
          </a:prstGeom>
          <a:gradFill rotWithShape="0">
            <a:gsLst>
              <a:gs pos="0">
                <a:srgbClr val="005296"/>
              </a:gs>
              <a:gs pos="100000">
                <a:srgbClr val="00305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>
              <a:solidFill>
                <a:srgbClr val="005CAB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ransition>
    <p:pull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5CAB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Stato test\lotto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/>
              <a:t>Lotto 3D colonne ohmiche terminate ( doping) in attesa TEOS</a:t>
            </a:r>
          </a:p>
          <a:p>
            <a:r>
              <a:rPr lang="it-IT" sz="2400" dirty="0"/>
              <a:t>Test </a:t>
            </a:r>
            <a:r>
              <a:rPr lang="it-IT" sz="2400" dirty="0" smtClean="0"/>
              <a:t>DRIE = osservazione al SEM vecchi test</a:t>
            </a:r>
            <a:endParaRPr lang="it-IT" sz="2400" dirty="0"/>
          </a:p>
          <a:p>
            <a:r>
              <a:rPr lang="it-IT" sz="2400" dirty="0" smtClean="0"/>
              <a:t>TEOS &amp; DRIE fuori linea </a:t>
            </a:r>
          </a:p>
          <a:p>
            <a:pPr lvl="1"/>
            <a:r>
              <a:rPr lang="it-IT" sz="2000" dirty="0" smtClean="0"/>
              <a:t>TEOS attesa </a:t>
            </a:r>
            <a:r>
              <a:rPr lang="it-IT" sz="2000" dirty="0" err="1" smtClean="0"/>
              <a:t>quarzeria</a:t>
            </a:r>
            <a:r>
              <a:rPr lang="it-IT" sz="2000" dirty="0" smtClean="0"/>
              <a:t> ( dovrebbe arrivare in settimana)</a:t>
            </a:r>
          </a:p>
          <a:p>
            <a:pPr lvl="1"/>
            <a:r>
              <a:rPr lang="it-IT" sz="2000" dirty="0" smtClean="0"/>
              <a:t>DRIE sistema di pompaggio in riparazione ( due settimane da ora)</a:t>
            </a:r>
          </a:p>
        </p:txBody>
      </p:sp>
    </p:spTree>
    <p:extLst>
      <p:ext uri="{BB962C8B-B14F-4D97-AF65-F5344CB8AC3E}">
        <p14:creationId xmlns:p14="http://schemas.microsoft.com/office/powerpoint/2010/main" val="935174945"/>
      </p:ext>
    </p:extLst>
  </p:cSld>
  <p:clrMapOvr>
    <a:masterClrMapping/>
  </p:clrMapOvr>
  <p:transition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fbk\ricerca\Passaggi\3D\0001_5-6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4" t="33725" r="10237" b="31707"/>
          <a:stretch/>
        </p:blipFill>
        <p:spPr bwMode="auto">
          <a:xfrm rot="10740000">
            <a:off x="1781406" y="4370395"/>
            <a:ext cx="6745836" cy="2229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668550"/>
              </p:ext>
            </p:extLst>
          </p:nvPr>
        </p:nvGraphicFramePr>
        <p:xfrm>
          <a:off x="4641011" y="1880009"/>
          <a:ext cx="4296461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147"/>
                <a:gridCol w="912836"/>
                <a:gridCol w="725161"/>
                <a:gridCol w="1144295"/>
                <a:gridCol w="882022"/>
              </a:tblGrid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Foro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Diametro</a:t>
                      </a:r>
                    </a:p>
                    <a:p>
                      <a:pPr algn="ctr"/>
                      <a:r>
                        <a:rPr lang="it-IT" sz="1200" dirty="0" smtClean="0"/>
                        <a:t>nominale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Altezza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Superficie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Fondo</a:t>
                      </a:r>
                      <a:endParaRPr lang="en-US" sz="1200" dirty="0"/>
                    </a:p>
                  </a:txBody>
                  <a:tcPr/>
                </a:tc>
              </a:tr>
              <a:tr h="241540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12.2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8.7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5.2</a:t>
                      </a:r>
                      <a:endParaRPr lang="en-US" sz="1200" dirty="0"/>
                    </a:p>
                  </a:txBody>
                  <a:tcPr/>
                </a:tc>
              </a:tr>
              <a:tr h="217386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10.3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5.6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  <a:tr h="253617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6.5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98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2.6</a:t>
                      </a:r>
                      <a:endParaRPr lang="en-US" sz="1200" dirty="0"/>
                    </a:p>
                  </a:txBody>
                  <a:tcPr/>
                </a:tc>
              </a:tr>
              <a:tr h="272595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7.5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5.5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2.9</a:t>
                      </a:r>
                      <a:endParaRPr lang="en-US" sz="1200" dirty="0"/>
                    </a:p>
                  </a:txBody>
                  <a:tcPr/>
                </a:tc>
              </a:tr>
              <a:tr h="239815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4.4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92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3.4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2.4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459054"/>
              </p:ext>
            </p:extLst>
          </p:nvPr>
        </p:nvGraphicFramePr>
        <p:xfrm>
          <a:off x="204158" y="1504663"/>
          <a:ext cx="4296461" cy="2669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147"/>
                <a:gridCol w="912836"/>
                <a:gridCol w="725161"/>
                <a:gridCol w="1144295"/>
                <a:gridCol w="882022"/>
              </a:tblGrid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Foro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Diametro</a:t>
                      </a:r>
                    </a:p>
                    <a:p>
                      <a:pPr algn="ctr"/>
                      <a:r>
                        <a:rPr lang="it-IT" sz="1200" dirty="0" smtClean="0"/>
                        <a:t>nominale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Altezza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Superficie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Fondo</a:t>
                      </a:r>
                      <a:endParaRPr lang="en-US" sz="1200" dirty="0"/>
                    </a:p>
                  </a:txBody>
                  <a:tcPr/>
                </a:tc>
              </a:tr>
              <a:tr h="284672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5.1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99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3.5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3.2</a:t>
                      </a:r>
                      <a:endParaRPr lang="en-US" sz="1200" dirty="0"/>
                    </a:p>
                  </a:txBody>
                  <a:tcPr/>
                </a:tc>
              </a:tr>
              <a:tr h="276045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5.5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99.5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5.5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2.9</a:t>
                      </a:r>
                      <a:endParaRPr lang="en-US" sz="1200" dirty="0"/>
                    </a:p>
                  </a:txBody>
                  <a:tcPr/>
                </a:tc>
              </a:tr>
              <a:tr h="276045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5.5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5.5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3.5</a:t>
                      </a:r>
                      <a:endParaRPr lang="en-US" sz="1200" dirty="0"/>
                    </a:p>
                  </a:txBody>
                  <a:tcPr/>
                </a:tc>
              </a:tr>
              <a:tr h="276045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5.6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98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4.3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2.6</a:t>
                      </a:r>
                      <a:endParaRPr lang="en-US" sz="1200" dirty="0"/>
                    </a:p>
                  </a:txBody>
                  <a:tcPr/>
                </a:tc>
              </a:tr>
              <a:tr h="276045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5.8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98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5.5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2.6</a:t>
                      </a:r>
                      <a:endParaRPr lang="en-US" sz="1200" dirty="0"/>
                    </a:p>
                  </a:txBody>
                  <a:tcPr/>
                </a:tc>
              </a:tr>
              <a:tr h="258792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5.9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98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3.9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2.9</a:t>
                      </a:r>
                      <a:endParaRPr lang="en-US" sz="1200" dirty="0"/>
                    </a:p>
                  </a:txBody>
                  <a:tcPr/>
                </a:tc>
              </a:tr>
              <a:tr h="269144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5.10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95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3.3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2.7</a:t>
                      </a:r>
                      <a:endParaRPr lang="en-US" sz="1200" dirty="0"/>
                    </a:p>
                  </a:txBody>
                  <a:tcPr/>
                </a:tc>
              </a:tr>
              <a:tr h="270869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5.11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95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3.3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2.7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2646967" y="523979"/>
            <a:ext cx="48999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latin typeface="+mn-lt"/>
              </a:rPr>
              <a:t>TEST DRIE Ricetta SDE # 42min</a:t>
            </a:r>
          </a:p>
          <a:p>
            <a:r>
              <a:rPr lang="pt-BR" dirty="0" smtClean="0">
                <a:latin typeface="+mn-lt"/>
              </a:rPr>
              <a:t>Osservazione microscopio ottico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16234</TotalTime>
  <Words>133</Words>
  <Application>Microsoft Office PowerPoint</Application>
  <PresentationFormat>Presentazione su schermo (4:3)</PresentationFormat>
  <Paragraphs>85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Default Design</vt:lpstr>
      <vt:lpstr>Stato test\lotto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Nessun titolo diapositiva</dc:title>
  <dc:creator>User</dc:creator>
  <cp:lastModifiedBy>Maurizio Boscardin</cp:lastModifiedBy>
  <cp:revision>588</cp:revision>
  <cp:lastPrinted>2011-10-20T14:14:17Z</cp:lastPrinted>
  <dcterms:created xsi:type="dcterms:W3CDTF">2011-03-02T12:51:48Z</dcterms:created>
  <dcterms:modified xsi:type="dcterms:W3CDTF">2014-08-26T08:42:10Z</dcterms:modified>
</cp:coreProperties>
</file>