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245" r:id="rId2"/>
    <p:sldId id="1242" r:id="rId3"/>
    <p:sldId id="1248" r:id="rId4"/>
    <p:sldId id="1249" r:id="rId5"/>
  </p:sldIdLst>
  <p:sldSz cx="9144000" cy="6858000" type="screen4x3"/>
  <p:notesSz cx="67691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zi" initials="n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CAB"/>
    <a:srgbClr val="336699"/>
    <a:srgbClr val="00AB00"/>
    <a:srgbClr val="00FF00"/>
    <a:srgbClr val="FF7C80"/>
    <a:srgbClr val="FF0066"/>
    <a:srgbClr val="FF9999"/>
    <a:srgbClr val="FF9900"/>
    <a:srgbClr val="C0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0" autoAdjust="0"/>
    <p:restoredTop sz="99290" autoAdjust="0"/>
  </p:normalViewPr>
  <p:slideViewPr>
    <p:cSldViewPr snapToGrid="0">
      <p:cViewPr>
        <p:scale>
          <a:sx n="101" d="100"/>
          <a:sy n="101" d="100"/>
        </p:scale>
        <p:origin x="-816" y="198"/>
      </p:cViewPr>
      <p:guideLst>
        <p:guide orient="horz" pos="2591"/>
        <p:guide pos="1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649BFC34-060A-4EE0-89AC-F8362DB532BF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AB794D90-77B0-4744-A701-ACFCCBBDC94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B068B6-3FFE-4B5F-A0D8-62B29CB6A0F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4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47DADF63-4C33-4E66-B798-650844D1A470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DFEAC40-1348-436A-89FD-EE7975A40BF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A8DA9B60-B22E-4A92-8D61-EB7F22761464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238BC9-08E6-41C0-9BDE-FD183FDF231F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034E512-002E-42B2-9421-341477150797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3F9B46A-4DAF-4B0B-ADBC-48A45DA7D9BC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EC412DB-5F34-4207-865D-689667DCD1A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88483FA-317C-4A30-9CD4-0D4ADD69085D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002E1E8-0536-454D-8E21-5E7B2CCA57E2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081675-29E4-42B6-B7E6-9F27B9208EB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1F08A272-4C15-4A95-9ECE-89238F787C71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it-IT"/>
              <a:t> </a:t>
            </a:r>
            <a:fld id="{DDA6962E-24B4-4A60-AF4C-6B0FD9985906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5C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onchin\Documents\processi\baia etching\test6inches\DRIE\buchixATLAS\DRIESDE90min\0004_5-6_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316224" cy="2487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7105" y="533400"/>
            <a:ext cx="5775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5CAB"/>
                </a:solidFill>
                <a:latin typeface="+mj-lt"/>
                <a:ea typeface="+mj-ea"/>
                <a:cs typeface="+mj-cs"/>
              </a:rPr>
              <a:t>SEM of hole 5 </a:t>
            </a:r>
            <a:r>
              <a:rPr lang="en-US" sz="3600" dirty="0">
                <a:solidFill>
                  <a:srgbClr val="005CAB"/>
                </a:solidFill>
                <a:latin typeface="+mj-lt"/>
                <a:ea typeface="+mj-ea"/>
                <a:cs typeface="+mj-cs"/>
              </a:rPr>
              <a:t>um </a:t>
            </a:r>
            <a:r>
              <a:rPr lang="en-US" sz="3600" dirty="0" smtClean="0">
                <a:solidFill>
                  <a:srgbClr val="005CAB"/>
                </a:solidFill>
                <a:latin typeface="+mj-lt"/>
              </a:rPr>
              <a:t>diameter</a:t>
            </a:r>
            <a:endParaRPr lang="it-IT" sz="3600" dirty="0">
              <a:solidFill>
                <a:srgbClr val="005CA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 descr="C:\Users\ronchin\Documents\processi\baia etching\test6inches\DRIE\buchixATLAS\DRIESDE90min\sezione\0051_5-6_10x.JPG"/>
          <p:cNvPicPr>
            <a:picLocks noChangeAspect="1" noChangeArrowheads="1"/>
          </p:cNvPicPr>
          <p:nvPr/>
        </p:nvPicPr>
        <p:blipFill>
          <a:blip r:embed="rId3" cstate="print"/>
          <a:srcRect l="27574" t="22059" r="27574" b="44118"/>
          <a:stretch>
            <a:fillRect/>
          </a:stretch>
        </p:blipFill>
        <p:spPr bwMode="auto">
          <a:xfrm>
            <a:off x="4419600" y="1143000"/>
            <a:ext cx="4101337" cy="2317443"/>
          </a:xfrm>
          <a:prstGeom prst="rect">
            <a:avLst/>
          </a:prstGeom>
          <a:noFill/>
        </p:spPr>
      </p:pic>
      <p:pic>
        <p:nvPicPr>
          <p:cNvPr id="15364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4" cstate="print"/>
          <a:srcRect l="11029" t="44118" r="11029" b="11029"/>
          <a:stretch>
            <a:fillRect/>
          </a:stretch>
        </p:blipFill>
        <p:spPr bwMode="auto">
          <a:xfrm>
            <a:off x="1158171" y="3657600"/>
            <a:ext cx="6461829" cy="278893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301642" y="381000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4724400"/>
            <a:ext cx="461665" cy="802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158 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099" y="641182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131518" y="6324600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4490499" y="57266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4299" y="3657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3.8 um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1200" y="670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191000" y="38539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272501" y="59113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7909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658" y="406180"/>
            <a:ext cx="7772400" cy="1143000"/>
          </a:xfrm>
        </p:spPr>
        <p:txBody>
          <a:bodyPr/>
          <a:lstStyle/>
          <a:p>
            <a:r>
              <a:rPr lang="it-IT" dirty="0" smtClean="0"/>
              <a:t>DRIE </a:t>
            </a:r>
            <a:r>
              <a:rPr lang="it-IT" dirty="0" err="1" smtClean="0"/>
              <a:t>optimization</a:t>
            </a:r>
            <a:r>
              <a:rPr lang="it-IT" dirty="0" smtClean="0"/>
              <a:t> test</a:t>
            </a:r>
            <a:endParaRPr lang="it-IT" dirty="0"/>
          </a:p>
        </p:txBody>
      </p:sp>
      <p:pic>
        <p:nvPicPr>
          <p:cNvPr id="4" name="Picture 2" descr="C:\Users\ronchin\Documents\processi\baia etching\test6inches\DRIE\buchixATLAS\DRIESDE90min\foto_misure\IMG_3570.JPG"/>
          <p:cNvPicPr>
            <a:picLocks noChangeAspect="1" noChangeArrowheads="1"/>
          </p:cNvPicPr>
          <p:nvPr/>
        </p:nvPicPr>
        <p:blipFill>
          <a:blip r:embed="rId2" cstate="print"/>
          <a:srcRect l="15441" t="8824" b="5882"/>
          <a:stretch>
            <a:fillRect/>
          </a:stretch>
        </p:blipFill>
        <p:spPr bwMode="auto">
          <a:xfrm>
            <a:off x="1056640" y="1563741"/>
            <a:ext cx="3296920" cy="2494159"/>
          </a:xfrm>
          <a:prstGeom prst="rect">
            <a:avLst/>
          </a:prstGeom>
          <a:noFill/>
        </p:spPr>
      </p:pic>
      <p:grpSp>
        <p:nvGrpSpPr>
          <p:cNvPr id="5" name="Group 84"/>
          <p:cNvGrpSpPr>
            <a:grpSpLocks noChangeAspect="1"/>
          </p:cNvGrpSpPr>
          <p:nvPr/>
        </p:nvGrpSpPr>
        <p:grpSpPr>
          <a:xfrm>
            <a:off x="5044220" y="1549180"/>
            <a:ext cx="3957540" cy="3957540"/>
            <a:chOff x="2514600" y="890708"/>
            <a:chExt cx="5029200" cy="5029200"/>
          </a:xfrm>
        </p:grpSpPr>
        <p:grpSp>
          <p:nvGrpSpPr>
            <p:cNvPr id="6" name="Group 5"/>
            <p:cNvGrpSpPr/>
            <p:nvPr/>
          </p:nvGrpSpPr>
          <p:grpSpPr>
            <a:xfrm>
              <a:off x="2514600" y="890708"/>
              <a:ext cx="5029200" cy="5029200"/>
              <a:chOff x="2362200" y="762000"/>
              <a:chExt cx="5029200" cy="5029200"/>
            </a:xfrm>
          </p:grpSpPr>
          <p:sp>
            <p:nvSpPr>
              <p:cNvPr id="85" name="Oval 3"/>
              <p:cNvSpPr/>
              <p:nvPr/>
            </p:nvSpPr>
            <p:spPr>
              <a:xfrm>
                <a:off x="2362200" y="762000"/>
                <a:ext cx="5029200" cy="50292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Rectangle 4"/>
              <p:cNvSpPr/>
              <p:nvPr/>
            </p:nvSpPr>
            <p:spPr>
              <a:xfrm>
                <a:off x="3352800" y="5486400"/>
                <a:ext cx="2895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60914" y="31242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5-7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3714" y="3124200"/>
              <a:ext cx="5302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5-6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41914" y="31242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5-8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914" y="31242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5-9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3124200"/>
              <a:ext cx="5334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5-10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7999" y="3124200"/>
              <a:ext cx="5302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5-11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31242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5-5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1" y="31242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5-4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1242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5-3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203514" y="31242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5-2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66999" y="31242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5-1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4803714" y="3581400"/>
              <a:ext cx="5302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8-5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5413314" y="35814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8-6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5791200" y="35814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8-7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6327714" y="35814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8-8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6784914" y="3581400"/>
              <a:ext cx="4540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8-9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6"/>
            <p:cNvSpPr txBox="1"/>
            <p:nvPr/>
          </p:nvSpPr>
          <p:spPr>
            <a:xfrm>
              <a:off x="4267200" y="35814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8-4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3733800" y="35814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8-3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8"/>
            <p:cNvSpPr txBox="1"/>
            <p:nvPr/>
          </p:nvSpPr>
          <p:spPr>
            <a:xfrm>
              <a:off x="3200401" y="3581400"/>
              <a:ext cx="530286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8-2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2666999" y="3581400"/>
              <a:ext cx="457200" cy="31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8-1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oup 40"/>
            <p:cNvGrpSpPr/>
            <p:nvPr/>
          </p:nvGrpSpPr>
          <p:grpSpPr>
            <a:xfrm>
              <a:off x="2895600" y="4001460"/>
              <a:ext cx="4419600" cy="508455"/>
              <a:chOff x="3153870" y="3733800"/>
              <a:chExt cx="3906173" cy="508455"/>
            </a:xfrm>
          </p:grpSpPr>
          <p:sp>
            <p:nvSpPr>
              <p:cNvPr id="76" name="TextBox 31"/>
              <p:cNvSpPr txBox="1"/>
              <p:nvPr/>
            </p:nvSpPr>
            <p:spPr>
              <a:xfrm>
                <a:off x="4837566" y="3733800"/>
                <a:ext cx="538782" cy="31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32"/>
              <p:cNvSpPr txBox="1"/>
              <p:nvPr/>
            </p:nvSpPr>
            <p:spPr>
              <a:xfrm>
                <a:off x="5413313" y="3733800"/>
                <a:ext cx="43446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9-6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33"/>
              <p:cNvSpPr txBox="1"/>
              <p:nvPr/>
            </p:nvSpPr>
            <p:spPr>
              <a:xfrm>
                <a:off x="5794313" y="3733800"/>
                <a:ext cx="390208" cy="50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9-7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34"/>
              <p:cNvSpPr txBox="1"/>
              <p:nvPr/>
            </p:nvSpPr>
            <p:spPr>
              <a:xfrm>
                <a:off x="6175314" y="3733800"/>
                <a:ext cx="413295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9-8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35"/>
              <p:cNvSpPr txBox="1"/>
              <p:nvPr/>
            </p:nvSpPr>
            <p:spPr>
              <a:xfrm>
                <a:off x="6556313" y="3733800"/>
                <a:ext cx="50373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9-9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Box 36"/>
              <p:cNvSpPr txBox="1"/>
              <p:nvPr/>
            </p:nvSpPr>
            <p:spPr>
              <a:xfrm>
                <a:off x="4366131" y="3733800"/>
                <a:ext cx="404086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37"/>
              <p:cNvSpPr txBox="1"/>
              <p:nvPr/>
            </p:nvSpPr>
            <p:spPr>
              <a:xfrm>
                <a:off x="3894696" y="3733800"/>
                <a:ext cx="404086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38"/>
              <p:cNvSpPr txBox="1"/>
              <p:nvPr/>
            </p:nvSpPr>
            <p:spPr>
              <a:xfrm>
                <a:off x="3557956" y="3733800"/>
                <a:ext cx="404086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39"/>
              <p:cNvSpPr txBox="1"/>
              <p:nvPr/>
            </p:nvSpPr>
            <p:spPr>
              <a:xfrm>
                <a:off x="3153870" y="3733800"/>
                <a:ext cx="404086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9-1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41"/>
            <p:cNvGrpSpPr/>
            <p:nvPr/>
          </p:nvGrpSpPr>
          <p:grpSpPr>
            <a:xfrm>
              <a:off x="2667000" y="2667000"/>
              <a:ext cx="4572000" cy="312895"/>
              <a:chOff x="3069507" y="3733800"/>
              <a:chExt cx="4020207" cy="312895"/>
            </a:xfrm>
          </p:grpSpPr>
          <p:sp>
            <p:nvSpPr>
              <p:cNvPr id="67" name="TextBox 42"/>
              <p:cNvSpPr txBox="1"/>
              <p:nvPr/>
            </p:nvSpPr>
            <p:spPr>
              <a:xfrm>
                <a:off x="4878600" y="3733800"/>
                <a:ext cx="47176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43"/>
              <p:cNvSpPr txBox="1"/>
              <p:nvPr/>
            </p:nvSpPr>
            <p:spPr>
              <a:xfrm>
                <a:off x="5347624" y="3733800"/>
                <a:ext cx="469024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6-6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44"/>
              <p:cNvSpPr txBox="1"/>
              <p:nvPr/>
            </p:nvSpPr>
            <p:spPr>
              <a:xfrm>
                <a:off x="5883652" y="3733800"/>
                <a:ext cx="40475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6-7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45"/>
              <p:cNvSpPr txBox="1"/>
              <p:nvPr/>
            </p:nvSpPr>
            <p:spPr>
              <a:xfrm>
                <a:off x="6330827" y="3733800"/>
                <a:ext cx="42386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6-8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46"/>
              <p:cNvSpPr txBox="1"/>
              <p:nvPr/>
            </p:nvSpPr>
            <p:spPr>
              <a:xfrm>
                <a:off x="6687693" y="3733800"/>
                <a:ext cx="402021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6-9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Box 47"/>
              <p:cNvSpPr txBox="1"/>
              <p:nvPr/>
            </p:nvSpPr>
            <p:spPr>
              <a:xfrm>
                <a:off x="4476579" y="3733800"/>
                <a:ext cx="397106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Box 48"/>
              <p:cNvSpPr txBox="1"/>
              <p:nvPr/>
            </p:nvSpPr>
            <p:spPr>
              <a:xfrm>
                <a:off x="4007555" y="3733800"/>
                <a:ext cx="412045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49"/>
              <p:cNvSpPr txBox="1"/>
              <p:nvPr/>
            </p:nvSpPr>
            <p:spPr>
              <a:xfrm>
                <a:off x="3538531" y="3733800"/>
                <a:ext cx="42386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Box 50"/>
              <p:cNvSpPr txBox="1"/>
              <p:nvPr/>
            </p:nvSpPr>
            <p:spPr>
              <a:xfrm>
                <a:off x="3069507" y="3733800"/>
                <a:ext cx="43569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6-1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" name="Group 51"/>
            <p:cNvGrpSpPr/>
            <p:nvPr/>
          </p:nvGrpSpPr>
          <p:grpSpPr>
            <a:xfrm>
              <a:off x="2895600" y="2209800"/>
              <a:ext cx="4227543" cy="312895"/>
              <a:chOff x="3355914" y="3733800"/>
              <a:chExt cx="3667234" cy="312895"/>
            </a:xfrm>
          </p:grpSpPr>
          <p:sp>
            <p:nvSpPr>
              <p:cNvPr id="58" name="TextBox 52"/>
              <p:cNvSpPr txBox="1"/>
              <p:nvPr/>
            </p:nvSpPr>
            <p:spPr>
              <a:xfrm>
                <a:off x="4952999" y="3733800"/>
                <a:ext cx="42334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3"/>
              <p:cNvSpPr txBox="1"/>
              <p:nvPr/>
            </p:nvSpPr>
            <p:spPr>
              <a:xfrm>
                <a:off x="5309000" y="3733800"/>
                <a:ext cx="40600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7-6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4"/>
              <p:cNvSpPr txBox="1"/>
              <p:nvPr/>
            </p:nvSpPr>
            <p:spPr>
              <a:xfrm>
                <a:off x="5794314" y="3733800"/>
                <a:ext cx="390208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7-7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55"/>
              <p:cNvSpPr txBox="1"/>
              <p:nvPr/>
            </p:nvSpPr>
            <p:spPr>
              <a:xfrm>
                <a:off x="6175314" y="3733800"/>
                <a:ext cx="413295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7-8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56"/>
              <p:cNvSpPr txBox="1"/>
              <p:nvPr/>
            </p:nvSpPr>
            <p:spPr>
              <a:xfrm>
                <a:off x="6556314" y="3733800"/>
                <a:ext cx="466834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7-9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57"/>
              <p:cNvSpPr txBox="1"/>
              <p:nvPr/>
            </p:nvSpPr>
            <p:spPr>
              <a:xfrm>
                <a:off x="4572000" y="3733800"/>
                <a:ext cx="40026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58"/>
              <p:cNvSpPr txBox="1"/>
              <p:nvPr/>
            </p:nvSpPr>
            <p:spPr>
              <a:xfrm>
                <a:off x="4191000" y="3733800"/>
                <a:ext cx="44452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TextBox 59"/>
              <p:cNvSpPr txBox="1"/>
              <p:nvPr/>
            </p:nvSpPr>
            <p:spPr>
              <a:xfrm>
                <a:off x="3692653" y="3733800"/>
                <a:ext cx="471434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60"/>
              <p:cNvSpPr txBox="1"/>
              <p:nvPr/>
            </p:nvSpPr>
            <p:spPr>
              <a:xfrm>
                <a:off x="3355914" y="3733800"/>
                <a:ext cx="404087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7-1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Group 61"/>
            <p:cNvGrpSpPr/>
            <p:nvPr/>
          </p:nvGrpSpPr>
          <p:grpSpPr>
            <a:xfrm>
              <a:off x="3276600" y="1752600"/>
              <a:ext cx="3429000" cy="312895"/>
              <a:chOff x="3701782" y="3733800"/>
              <a:chExt cx="2854722" cy="312895"/>
            </a:xfrm>
          </p:grpSpPr>
          <p:sp>
            <p:nvSpPr>
              <p:cNvPr id="51" name="TextBox 62"/>
              <p:cNvSpPr txBox="1"/>
              <p:nvPr/>
            </p:nvSpPr>
            <p:spPr>
              <a:xfrm>
                <a:off x="4953000" y="3733800"/>
                <a:ext cx="398177" cy="31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63"/>
              <p:cNvSpPr txBox="1"/>
              <p:nvPr/>
            </p:nvSpPr>
            <p:spPr>
              <a:xfrm>
                <a:off x="5413314" y="3733800"/>
                <a:ext cx="38193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64"/>
              <p:cNvSpPr txBox="1"/>
              <p:nvPr/>
            </p:nvSpPr>
            <p:spPr>
              <a:xfrm>
                <a:off x="5794314" y="3733800"/>
                <a:ext cx="38156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4-6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65"/>
              <p:cNvSpPr txBox="1"/>
              <p:nvPr/>
            </p:nvSpPr>
            <p:spPr>
              <a:xfrm>
                <a:off x="6175314" y="3733800"/>
                <a:ext cx="38119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4-7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Box 67"/>
              <p:cNvSpPr txBox="1"/>
              <p:nvPr/>
            </p:nvSpPr>
            <p:spPr>
              <a:xfrm>
                <a:off x="4572000" y="3733800"/>
                <a:ext cx="398547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68"/>
              <p:cNvSpPr txBox="1"/>
              <p:nvPr/>
            </p:nvSpPr>
            <p:spPr>
              <a:xfrm>
                <a:off x="4191000" y="3733800"/>
                <a:ext cx="398918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Box 69"/>
              <p:cNvSpPr txBox="1"/>
              <p:nvPr/>
            </p:nvSpPr>
            <p:spPr>
              <a:xfrm>
                <a:off x="3701782" y="3733800"/>
                <a:ext cx="409904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4-1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71"/>
            <p:cNvGrpSpPr/>
            <p:nvPr/>
          </p:nvGrpSpPr>
          <p:grpSpPr>
            <a:xfrm>
              <a:off x="3200400" y="4419600"/>
              <a:ext cx="3544859" cy="312895"/>
              <a:chOff x="3810000" y="3733800"/>
              <a:chExt cx="2885350" cy="312895"/>
            </a:xfrm>
          </p:grpSpPr>
          <p:sp>
            <p:nvSpPr>
              <p:cNvPr id="44" name="TextBox 72"/>
              <p:cNvSpPr txBox="1"/>
              <p:nvPr/>
            </p:nvSpPr>
            <p:spPr>
              <a:xfrm>
                <a:off x="4988442" y="3733800"/>
                <a:ext cx="469605" cy="31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73"/>
              <p:cNvSpPr txBox="1"/>
              <p:nvPr/>
            </p:nvSpPr>
            <p:spPr>
              <a:xfrm>
                <a:off x="5413314" y="3733800"/>
                <a:ext cx="44345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74"/>
              <p:cNvSpPr txBox="1"/>
              <p:nvPr/>
            </p:nvSpPr>
            <p:spPr>
              <a:xfrm>
                <a:off x="5794744" y="3733800"/>
                <a:ext cx="43416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75"/>
              <p:cNvSpPr txBox="1"/>
              <p:nvPr/>
            </p:nvSpPr>
            <p:spPr>
              <a:xfrm>
                <a:off x="6237337" y="3733800"/>
                <a:ext cx="45801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10-6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77"/>
              <p:cNvSpPr txBox="1"/>
              <p:nvPr/>
            </p:nvSpPr>
            <p:spPr>
              <a:xfrm>
                <a:off x="4572000" y="3733800"/>
                <a:ext cx="538677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78"/>
              <p:cNvSpPr txBox="1"/>
              <p:nvPr/>
            </p:nvSpPr>
            <p:spPr>
              <a:xfrm>
                <a:off x="4182139" y="3733800"/>
                <a:ext cx="434165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10-1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79"/>
              <p:cNvSpPr txBox="1"/>
              <p:nvPr/>
            </p:nvSpPr>
            <p:spPr>
              <a:xfrm>
                <a:off x="3810000" y="3733800"/>
                <a:ext cx="289051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Group 81"/>
            <p:cNvGrpSpPr/>
            <p:nvPr/>
          </p:nvGrpSpPr>
          <p:grpSpPr>
            <a:xfrm>
              <a:off x="3779904" y="4953000"/>
              <a:ext cx="2514600" cy="312895"/>
              <a:chOff x="3810000" y="3733800"/>
              <a:chExt cx="2046767" cy="312895"/>
            </a:xfrm>
          </p:grpSpPr>
          <p:sp>
            <p:nvSpPr>
              <p:cNvPr id="39" name="TextBox 82"/>
              <p:cNvSpPr txBox="1"/>
              <p:nvPr/>
            </p:nvSpPr>
            <p:spPr>
              <a:xfrm>
                <a:off x="5012938" y="3733800"/>
                <a:ext cx="445109" cy="31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12-3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83"/>
              <p:cNvSpPr txBox="1"/>
              <p:nvPr/>
            </p:nvSpPr>
            <p:spPr>
              <a:xfrm>
                <a:off x="5413314" y="3733800"/>
                <a:ext cx="44345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12-4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86"/>
              <p:cNvSpPr txBox="1"/>
              <p:nvPr/>
            </p:nvSpPr>
            <p:spPr>
              <a:xfrm>
                <a:off x="4572000" y="3733800"/>
                <a:ext cx="50169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12-2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87"/>
              <p:cNvSpPr txBox="1"/>
              <p:nvPr/>
            </p:nvSpPr>
            <p:spPr>
              <a:xfrm>
                <a:off x="4191000" y="3733800"/>
                <a:ext cx="449799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12-1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88"/>
              <p:cNvSpPr txBox="1"/>
              <p:nvPr/>
            </p:nvSpPr>
            <p:spPr>
              <a:xfrm>
                <a:off x="3810000" y="3733800"/>
                <a:ext cx="301685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5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Group 89"/>
            <p:cNvGrpSpPr/>
            <p:nvPr/>
          </p:nvGrpSpPr>
          <p:grpSpPr>
            <a:xfrm>
              <a:off x="3883085" y="1295400"/>
              <a:ext cx="2441514" cy="312895"/>
              <a:chOff x="3810000" y="3733800"/>
              <a:chExt cx="2032618" cy="312895"/>
            </a:xfrm>
          </p:grpSpPr>
          <p:sp>
            <p:nvSpPr>
              <p:cNvPr id="34" name="TextBox 90"/>
              <p:cNvSpPr txBox="1"/>
              <p:nvPr/>
            </p:nvSpPr>
            <p:spPr>
              <a:xfrm>
                <a:off x="4953000" y="3733800"/>
                <a:ext cx="382112" cy="31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91"/>
              <p:cNvSpPr txBox="1"/>
              <p:nvPr/>
            </p:nvSpPr>
            <p:spPr>
              <a:xfrm>
                <a:off x="5413315" y="3733800"/>
                <a:ext cx="429303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3-4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94"/>
              <p:cNvSpPr txBox="1"/>
              <p:nvPr/>
            </p:nvSpPr>
            <p:spPr>
              <a:xfrm>
                <a:off x="4572000" y="3733800"/>
                <a:ext cx="445920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3-3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95"/>
              <p:cNvSpPr txBox="1"/>
              <p:nvPr/>
            </p:nvSpPr>
            <p:spPr>
              <a:xfrm>
                <a:off x="4191000" y="3733800"/>
                <a:ext cx="38285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3-2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96"/>
              <p:cNvSpPr txBox="1"/>
              <p:nvPr/>
            </p:nvSpPr>
            <p:spPr>
              <a:xfrm>
                <a:off x="3810000" y="3733800"/>
                <a:ext cx="383222" cy="3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3-1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7" name="TextBox 93"/>
          <p:cNvSpPr txBox="1"/>
          <p:nvPr/>
        </p:nvSpPr>
        <p:spPr>
          <a:xfrm>
            <a:off x="5191760" y="7264180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Mappa</a:t>
            </a:r>
            <a:r>
              <a:rPr lang="en-US" dirty="0" smtClean="0"/>
              <a:t> del Layout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0" y="3953185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5162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chin\Documents\processi\baia etching\test6inches\DRIE\buchixATLAS\SDE75+10HER_-10\sezione_verticale\0051_5-6_50x.JPG"/>
          <p:cNvPicPr>
            <a:picLocks noChangeAspect="1" noChangeArrowheads="1"/>
          </p:cNvPicPr>
          <p:nvPr/>
        </p:nvPicPr>
        <p:blipFill>
          <a:blip r:embed="rId2" cstate="print"/>
          <a:srcRect l="11029" t="22794" r="11029" b="27206"/>
          <a:stretch>
            <a:fillRect/>
          </a:stretch>
        </p:blipFill>
        <p:spPr bwMode="auto">
          <a:xfrm>
            <a:off x="2286000" y="3352800"/>
            <a:ext cx="6461829" cy="310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304800"/>
            <a:ext cx="332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Fori</a:t>
            </a:r>
            <a:r>
              <a:rPr lang="en-US" dirty="0" smtClean="0"/>
              <a:t> 5-6 (5 um in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fetta</a:t>
            </a:r>
            <a:r>
              <a:rPr lang="en-US" dirty="0" smtClean="0"/>
              <a:t>)</a:t>
            </a:r>
            <a:endParaRPr lang="it-IT" dirty="0"/>
          </a:p>
        </p:txBody>
      </p:sp>
      <p:pic>
        <p:nvPicPr>
          <p:cNvPr id="15364" name="Picture 4" descr="C:\Users\ronchin\Documents\processi\baia etching\test6inches\DRIE\buchixATLAS\DRIESDE90min\sezione\0001_5-6_50x.JPG"/>
          <p:cNvPicPr>
            <a:picLocks noChangeAspect="1" noChangeArrowheads="1"/>
          </p:cNvPicPr>
          <p:nvPr/>
        </p:nvPicPr>
        <p:blipFill>
          <a:blip r:embed="rId3" cstate="print"/>
          <a:srcRect l="11029" t="44118" r="11029" b="11029"/>
          <a:stretch>
            <a:fillRect/>
          </a:stretch>
        </p:blipFill>
        <p:spPr bwMode="auto">
          <a:xfrm>
            <a:off x="1767771" y="381000"/>
            <a:ext cx="6461829" cy="278893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911242" y="381000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4724400"/>
            <a:ext cx="461665" cy="802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155 um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099" y="29834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741118" y="3048000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100099" y="24500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5.6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3899" y="3810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3.8 um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1200" y="670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800600" y="5773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882101" y="26347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1336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SDE 90min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2578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SDE 75min+10 HER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64124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4.4 um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4800600" y="6248400"/>
            <a:ext cx="152400" cy="152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>
            <a:off x="5100099" y="3657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3.4 um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876800" y="3853934"/>
            <a:ext cx="223299" cy="322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11242" y="533400"/>
            <a:ext cx="76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800" y="1447800"/>
            <a:ext cx="461665" cy="802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158 um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68369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 noChangeAspect="1"/>
          </p:cNvGraphicFramePr>
          <p:nvPr/>
        </p:nvGraphicFramePr>
        <p:xfrm>
          <a:off x="4648200" y="1143000"/>
          <a:ext cx="4267199" cy="4953003"/>
        </p:xfrm>
        <a:graphic>
          <a:graphicData uri="http://schemas.openxmlformats.org/drawingml/2006/table">
            <a:tbl>
              <a:tblPr/>
              <a:tblGrid>
                <a:gridCol w="510160"/>
                <a:gridCol w="564577"/>
                <a:gridCol w="489752"/>
                <a:gridCol w="408128"/>
                <a:gridCol w="507892"/>
                <a:gridCol w="435335"/>
                <a:gridCol w="435335"/>
                <a:gridCol w="916020"/>
              </a:tblGrid>
              <a:tr h="44103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posizione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diametro nominale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diametro superficie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profondita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sup. 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a 20 micron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in fondo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parzialmente aperti, meglio a sx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0-1.5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bordi fori rovinati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6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 diametro in sup.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molto difficile da misurare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160?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molto difficile da misurare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8.53-10.46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9.66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10.95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6.92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3000"/>
          <a:ext cx="4419600" cy="4952998"/>
        </p:xfrm>
        <a:graphic>
          <a:graphicData uri="http://schemas.openxmlformats.org/drawingml/2006/table">
            <a:tbl>
              <a:tblPr/>
              <a:tblGrid>
                <a:gridCol w="528379"/>
                <a:gridCol w="584740"/>
                <a:gridCol w="507244"/>
                <a:gridCol w="422704"/>
                <a:gridCol w="526031"/>
                <a:gridCol w="450884"/>
                <a:gridCol w="450884"/>
                <a:gridCol w="948734"/>
              </a:tblGrid>
              <a:tr h="54131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posizione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diametro nominale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diametro superficie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profondita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sup. 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a 20 micron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larghezza in fondo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6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1.5-2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parzialmente aperti, meglio a sx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0-1.5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aperti, ma a dx bordo fori rovinato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4.2-4.8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11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 diametro in sup.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154-156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"male", difficile da misurare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rotta male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3.4?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9.5-14.5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02819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17418</TotalTime>
  <Words>442</Words>
  <Application>Microsoft Office PowerPoint</Application>
  <PresentationFormat>Presentazione su schermo (4:3)</PresentationFormat>
  <Paragraphs>360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Default Design</vt:lpstr>
      <vt:lpstr>Presentazione standard di PowerPoint</vt:lpstr>
      <vt:lpstr>DRIE optimization test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User</dc:creator>
  <cp:lastModifiedBy>Maurizio Boscardin</cp:lastModifiedBy>
  <cp:revision>585</cp:revision>
  <cp:lastPrinted>2011-10-20T14:14:17Z</cp:lastPrinted>
  <dcterms:created xsi:type="dcterms:W3CDTF">2011-03-02T12:51:48Z</dcterms:created>
  <dcterms:modified xsi:type="dcterms:W3CDTF">2014-07-29T13:35:17Z</dcterms:modified>
</cp:coreProperties>
</file>