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7" r:id="rId17"/>
    <p:sldId id="271" r:id="rId18"/>
    <p:sldId id="272" r:id="rId19"/>
    <p:sldId id="273" r:id="rId20"/>
    <p:sldId id="274" r:id="rId21"/>
    <p:sldId id="275" r:id="rId22"/>
    <p:sldId id="279" r:id="rId23"/>
    <p:sldId id="278" r:id="rId24"/>
    <p:sldId id="276" r:id="rId2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B:\Users\Carlos\Desktop\ZB7845dat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B:\Users\Carlos\Desktop\leiden\dc_andamento_postcoating_ZB7845_confron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it-IT"/>
            </a:pPr>
            <a:r>
              <a:rPr lang="it-IT"/>
              <a:t>Dark counts</a:t>
            </a:r>
            <a:r>
              <a:rPr lang="it-IT" baseline="0"/>
              <a:t> vs time</a:t>
            </a:r>
            <a:endParaRPr lang="it-IT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trendline>
            <c:spPr>
              <a:ln w="25400"/>
            </c:spPr>
            <c:trendlineType val="poly"/>
            <c:order val="6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Foglio2!$C$4:$C$16</c:f>
                <c:numCache>
                  <c:formatCode>General</c:formatCode>
                  <c:ptCount val="13"/>
                  <c:pt idx="0">
                    <c:v>500</c:v>
                  </c:pt>
                  <c:pt idx="1">
                    <c:v>199</c:v>
                  </c:pt>
                  <c:pt idx="2">
                    <c:v>89</c:v>
                  </c:pt>
                  <c:pt idx="3">
                    <c:v>41</c:v>
                  </c:pt>
                  <c:pt idx="4">
                    <c:v>46</c:v>
                  </c:pt>
                  <c:pt idx="5">
                    <c:v>38</c:v>
                  </c:pt>
                  <c:pt idx="6">
                    <c:v>65</c:v>
                  </c:pt>
                  <c:pt idx="7">
                    <c:v>500</c:v>
                  </c:pt>
                  <c:pt idx="8">
                    <c:v>900</c:v>
                  </c:pt>
                  <c:pt idx="9">
                    <c:v>2200</c:v>
                  </c:pt>
                  <c:pt idx="10">
                    <c:v>570</c:v>
                  </c:pt>
                  <c:pt idx="11">
                    <c:v>1200</c:v>
                  </c:pt>
                  <c:pt idx="12">
                    <c:v>1290</c:v>
                  </c:pt>
                </c:numCache>
              </c:numRef>
            </c:plus>
            <c:minus>
              <c:numRef>
                <c:f>Foglio2!$C$4:$C$16</c:f>
                <c:numCache>
                  <c:formatCode>General</c:formatCode>
                  <c:ptCount val="13"/>
                  <c:pt idx="0">
                    <c:v>500</c:v>
                  </c:pt>
                  <c:pt idx="1">
                    <c:v>199</c:v>
                  </c:pt>
                  <c:pt idx="2">
                    <c:v>89</c:v>
                  </c:pt>
                  <c:pt idx="3">
                    <c:v>41</c:v>
                  </c:pt>
                  <c:pt idx="4">
                    <c:v>46</c:v>
                  </c:pt>
                  <c:pt idx="5">
                    <c:v>38</c:v>
                  </c:pt>
                  <c:pt idx="6">
                    <c:v>65</c:v>
                  </c:pt>
                  <c:pt idx="7">
                    <c:v>500</c:v>
                  </c:pt>
                  <c:pt idx="8">
                    <c:v>900</c:v>
                  </c:pt>
                  <c:pt idx="9">
                    <c:v>2200</c:v>
                  </c:pt>
                  <c:pt idx="10">
                    <c:v>570</c:v>
                  </c:pt>
                  <c:pt idx="11">
                    <c:v>1200</c:v>
                  </c:pt>
                  <c:pt idx="12">
                    <c:v>1290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Foglio2!$A$4:$A$16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95</c:v>
                </c:pt>
                <c:pt idx="4">
                  <c:v>125</c:v>
                </c:pt>
                <c:pt idx="5">
                  <c:v>175</c:v>
                </c:pt>
                <c:pt idx="6">
                  <c:v>245</c:v>
                </c:pt>
                <c:pt idx="7">
                  <c:v>1050</c:v>
                </c:pt>
                <c:pt idx="8">
                  <c:v>1410</c:v>
                </c:pt>
                <c:pt idx="9">
                  <c:v>2350</c:v>
                </c:pt>
                <c:pt idx="10">
                  <c:v>2520</c:v>
                </c:pt>
                <c:pt idx="11">
                  <c:v>2980</c:v>
                </c:pt>
                <c:pt idx="12">
                  <c:v>3350</c:v>
                </c:pt>
              </c:numCache>
            </c:numRef>
          </c:xVal>
          <c:yVal>
            <c:numRef>
              <c:f>Foglio2!$B$4:$B$16</c:f>
              <c:numCache>
                <c:formatCode>General</c:formatCode>
                <c:ptCount val="13"/>
                <c:pt idx="0">
                  <c:v>10000</c:v>
                </c:pt>
                <c:pt idx="1">
                  <c:v>4300</c:v>
                </c:pt>
                <c:pt idx="2">
                  <c:v>3500</c:v>
                </c:pt>
                <c:pt idx="3">
                  <c:v>2200</c:v>
                </c:pt>
                <c:pt idx="4">
                  <c:v>2078</c:v>
                </c:pt>
                <c:pt idx="5">
                  <c:v>1950</c:v>
                </c:pt>
                <c:pt idx="6">
                  <c:v>2150</c:v>
                </c:pt>
                <c:pt idx="7">
                  <c:v>11500</c:v>
                </c:pt>
                <c:pt idx="8">
                  <c:v>18000</c:v>
                </c:pt>
                <c:pt idx="9">
                  <c:v>48000</c:v>
                </c:pt>
                <c:pt idx="10">
                  <c:v>52000</c:v>
                </c:pt>
                <c:pt idx="11">
                  <c:v>49000</c:v>
                </c:pt>
                <c:pt idx="12">
                  <c:v>47430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078528"/>
        <c:axId val="121080448"/>
      </c:scatterChart>
      <c:valAx>
        <c:axId val="121078528"/>
        <c:scaling>
          <c:orientation val="minMax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lang="it-IT"/>
                </a:pPr>
                <a:r>
                  <a:rPr lang="it-IT" sz="1600"/>
                  <a:t>Time after power-up [min]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it-IT"/>
            </a:pPr>
            <a:endParaRPr lang="en-US"/>
          </a:p>
        </c:txPr>
        <c:crossAx val="121080448"/>
        <c:crosses val="autoZero"/>
        <c:crossBetween val="midCat"/>
      </c:valAx>
      <c:valAx>
        <c:axId val="12108044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lang="it-IT"/>
                </a:pPr>
                <a:r>
                  <a:rPr lang="it-IT" sz="1600"/>
                  <a:t>Dark Counts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it-IT"/>
            </a:pPr>
            <a:endParaRPr lang="en-US"/>
          </a:p>
        </c:txPr>
        <c:crossAx val="121078528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it-IT"/>
            </a:pPr>
            <a:r>
              <a:rPr lang="it-IT" sz="2000" dirty="0"/>
              <a:t>Dark </a:t>
            </a:r>
            <a:r>
              <a:rPr lang="it-IT" sz="2000" dirty="0" err="1"/>
              <a:t>Counts</a:t>
            </a:r>
            <a:r>
              <a:rPr lang="it-IT" sz="2000" dirty="0"/>
              <a:t> vs Time </a:t>
            </a:r>
            <a:r>
              <a:rPr lang="it-IT" sz="2000" dirty="0" err="1" smtClean="0"/>
              <a:t>after</a:t>
            </a:r>
            <a:r>
              <a:rPr lang="it-IT" sz="2000" baseline="0" dirty="0" smtClean="0"/>
              <a:t> </a:t>
            </a:r>
            <a:r>
              <a:rPr lang="it-IT" sz="2000" dirty="0" err="1" smtClean="0"/>
              <a:t>power</a:t>
            </a:r>
            <a:r>
              <a:rPr lang="it-IT" sz="2000" dirty="0" smtClean="0"/>
              <a:t>-up</a:t>
            </a:r>
            <a:endParaRPr lang="it-IT" sz="200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31593947114301"/>
          <c:y val="9.5684895880042295E-2"/>
          <c:w val="0.83168181504221494"/>
          <c:h val="0.78722291726040095"/>
        </c:manualLayout>
      </c:layout>
      <c:scatterChart>
        <c:scatterStyle val="lineMarker"/>
        <c:varyColors val="0"/>
        <c:ser>
          <c:idx val="0"/>
          <c:order val="0"/>
          <c:tx>
            <c:v>2 layers tape and neoprene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002060"/>
              </a:solidFill>
              <a:ln>
                <a:noFill/>
              </a:ln>
            </c:spPr>
          </c:marker>
          <c:xVal>
            <c:numRef>
              <c:f>Foglio1!$G$2:$G$3113</c:f>
              <c:numCache>
                <c:formatCode>General</c:formatCode>
                <c:ptCount val="3112"/>
                <c:pt idx="0">
                  <c:v>7.3468099999999996</c:v>
                </c:pt>
                <c:pt idx="1">
                  <c:v>15.925240000000001</c:v>
                </c:pt>
                <c:pt idx="2">
                  <c:v>24.27083</c:v>
                </c:pt>
                <c:pt idx="3">
                  <c:v>35.238930000000003</c:v>
                </c:pt>
                <c:pt idx="4">
                  <c:v>51.599229999999999</c:v>
                </c:pt>
                <c:pt idx="5">
                  <c:v>63.272030000000001</c:v>
                </c:pt>
                <c:pt idx="6">
                  <c:v>71.415409999999994</c:v>
                </c:pt>
                <c:pt idx="7">
                  <c:v>79.901929999999993</c:v>
                </c:pt>
                <c:pt idx="8">
                  <c:v>87.450950000000006</c:v>
                </c:pt>
                <c:pt idx="9">
                  <c:v>95.87618999999998</c:v>
                </c:pt>
                <c:pt idx="10">
                  <c:v>107.59799</c:v>
                </c:pt>
                <c:pt idx="11">
                  <c:v>121.31739</c:v>
                </c:pt>
                <c:pt idx="12">
                  <c:v>135.91299000000001</c:v>
                </c:pt>
                <c:pt idx="13">
                  <c:v>153.17398999999989</c:v>
                </c:pt>
                <c:pt idx="14">
                  <c:v>170.22058999999999</c:v>
                </c:pt>
                <c:pt idx="15">
                  <c:v>188.45589000000001</c:v>
                </c:pt>
                <c:pt idx="16">
                  <c:v>207.23649</c:v>
                </c:pt>
                <c:pt idx="17">
                  <c:v>226.01709</c:v>
                </c:pt>
                <c:pt idx="18">
                  <c:v>245.41049000000001</c:v>
                </c:pt>
                <c:pt idx="19">
                  <c:v>265.20828999999992</c:v>
                </c:pt>
                <c:pt idx="20">
                  <c:v>285.45949000000002</c:v>
                </c:pt>
                <c:pt idx="21">
                  <c:v>305.94358999999992</c:v>
                </c:pt>
                <c:pt idx="22">
                  <c:v>326.44598999999999</c:v>
                </c:pt>
                <c:pt idx="23">
                  <c:v>347.52438999999993</c:v>
                </c:pt>
                <c:pt idx="24">
                  <c:v>369.07459</c:v>
                </c:pt>
                <c:pt idx="25">
                  <c:v>390.94959</c:v>
                </c:pt>
                <c:pt idx="26">
                  <c:v>413.15548999999999</c:v>
                </c:pt>
                <c:pt idx="27">
                  <c:v>435.82709</c:v>
                </c:pt>
                <c:pt idx="28">
                  <c:v>458.76828999999992</c:v>
                </c:pt>
                <c:pt idx="29">
                  <c:v>481.98518999999931</c:v>
                </c:pt>
                <c:pt idx="30">
                  <c:v>505.68619000000001</c:v>
                </c:pt>
                <c:pt idx="31">
                  <c:v>529.73639000000003</c:v>
                </c:pt>
                <c:pt idx="32">
                  <c:v>554.05009000000007</c:v>
                </c:pt>
                <c:pt idx="33">
                  <c:v>578.93979000000002</c:v>
                </c:pt>
                <c:pt idx="34">
                  <c:v>606.72168999999997</c:v>
                </c:pt>
                <c:pt idx="35">
                  <c:v>632.45698999999922</c:v>
                </c:pt>
                <c:pt idx="36">
                  <c:v>658.51698999999996</c:v>
                </c:pt>
                <c:pt idx="37">
                  <c:v>685.17138999999997</c:v>
                </c:pt>
                <c:pt idx="38">
                  <c:v>712.26698999999996</c:v>
                </c:pt>
                <c:pt idx="39">
                  <c:v>739.98758999999939</c:v>
                </c:pt>
                <c:pt idx="40">
                  <c:v>767.94098999999937</c:v>
                </c:pt>
                <c:pt idx="41">
                  <c:v>796.31718999999907</c:v>
                </c:pt>
                <c:pt idx="42">
                  <c:v>824.04998999999998</c:v>
                </c:pt>
                <c:pt idx="43">
                  <c:v>850.78408999999999</c:v>
                </c:pt>
                <c:pt idx="44">
                  <c:v>878.45568999999909</c:v>
                </c:pt>
                <c:pt idx="45">
                  <c:v>907.84908999999936</c:v>
                </c:pt>
                <c:pt idx="46">
                  <c:v>938.39439000000004</c:v>
                </c:pt>
                <c:pt idx="47">
                  <c:v>969.53408999999999</c:v>
                </c:pt>
                <c:pt idx="48">
                  <c:v>1001.12719</c:v>
                </c:pt>
                <c:pt idx="49">
                  <c:v>1033.22279</c:v>
                </c:pt>
                <c:pt idx="50">
                  <c:v>1066.42749</c:v>
                </c:pt>
                <c:pt idx="51">
                  <c:v>1100.17749</c:v>
                </c:pt>
                <c:pt idx="52">
                  <c:v>1135.2877900000001</c:v>
                </c:pt>
                <c:pt idx="53">
                  <c:v>1171.50719</c:v>
                </c:pt>
                <c:pt idx="54">
                  <c:v>1208.0206900000001</c:v>
                </c:pt>
                <c:pt idx="55">
                  <c:v>1245.2878900000001</c:v>
                </c:pt>
                <c:pt idx="56">
                  <c:v>1282.9777899999999</c:v>
                </c:pt>
                <c:pt idx="57">
                  <c:v>1321.47659</c:v>
                </c:pt>
                <c:pt idx="58">
                  <c:v>1360.98029</c:v>
                </c:pt>
                <c:pt idx="59">
                  <c:v>1401.1211900000001</c:v>
                </c:pt>
                <c:pt idx="60">
                  <c:v>1441.9054900000001</c:v>
                </c:pt>
                <c:pt idx="61">
                  <c:v>1483.5476900000001</c:v>
                </c:pt>
                <c:pt idx="62">
                  <c:v>1525.7167900000011</c:v>
                </c:pt>
                <c:pt idx="63">
                  <c:v>1568.7008900000001</c:v>
                </c:pt>
                <c:pt idx="64">
                  <c:v>1612.85529</c:v>
                </c:pt>
                <c:pt idx="65">
                  <c:v>1657.5611899999999</c:v>
                </c:pt>
                <c:pt idx="66">
                  <c:v>1703.3393900000001</c:v>
                </c:pt>
                <c:pt idx="67">
                  <c:v>1749.5403899999999</c:v>
                </c:pt>
                <c:pt idx="68">
                  <c:v>1796.74629</c:v>
                </c:pt>
                <c:pt idx="69">
                  <c:v>1845.20219</c:v>
                </c:pt>
                <c:pt idx="70">
                  <c:v>1893.95219</c:v>
                </c:pt>
                <c:pt idx="71">
                  <c:v>1942.8920900000001</c:v>
                </c:pt>
                <c:pt idx="72">
                  <c:v>1993.0819899999999</c:v>
                </c:pt>
                <c:pt idx="73">
                  <c:v>2045.17759</c:v>
                </c:pt>
                <c:pt idx="74">
                  <c:v>2097.5795900000012</c:v>
                </c:pt>
                <c:pt idx="75">
                  <c:v>2150.8332900000009</c:v>
                </c:pt>
                <c:pt idx="76">
                  <c:v>2205.0550900000012</c:v>
                </c:pt>
                <c:pt idx="77">
                  <c:v>2260.4165900000012</c:v>
                </c:pt>
                <c:pt idx="78">
                  <c:v>2316.29279</c:v>
                </c:pt>
                <c:pt idx="79">
                  <c:v>2373.5415900000012</c:v>
                </c:pt>
                <c:pt idx="80">
                  <c:v>2431.5378900000001</c:v>
                </c:pt>
                <c:pt idx="81">
                  <c:v>2490.5390900000002</c:v>
                </c:pt>
                <c:pt idx="82">
                  <c:v>2550.14689</c:v>
                </c:pt>
                <c:pt idx="83">
                  <c:v>2610.80249</c:v>
                </c:pt>
                <c:pt idx="84">
                  <c:v>2672.2117899999998</c:v>
                </c:pt>
                <c:pt idx="85">
                  <c:v>2734.8342899999998</c:v>
                </c:pt>
                <c:pt idx="86">
                  <c:v>2798.296289999993</c:v>
                </c:pt>
                <c:pt idx="87">
                  <c:v>2863.0756900000001</c:v>
                </c:pt>
                <c:pt idx="88">
                  <c:v>2928.0756900000001</c:v>
                </c:pt>
                <c:pt idx="89">
                  <c:v>2994.717889999999</c:v>
                </c:pt>
                <c:pt idx="90">
                  <c:v>3061.76449</c:v>
                </c:pt>
                <c:pt idx="91">
                  <c:v>3130.7289900000001</c:v>
                </c:pt>
                <c:pt idx="92">
                  <c:v>3199.9323899999999</c:v>
                </c:pt>
                <c:pt idx="93">
                  <c:v>3271.1700900000001</c:v>
                </c:pt>
                <c:pt idx="94">
                  <c:v>3343.6577900000002</c:v>
                </c:pt>
                <c:pt idx="95">
                  <c:v>3416.4702900000002</c:v>
                </c:pt>
                <c:pt idx="96">
                  <c:v>3490.3734900000009</c:v>
                </c:pt>
                <c:pt idx="97">
                  <c:v>3564.920090000001</c:v>
                </c:pt>
                <c:pt idx="98">
                  <c:v>3640.4653900000012</c:v>
                </c:pt>
                <c:pt idx="99">
                  <c:v>3716.96659</c:v>
                </c:pt>
                <c:pt idx="100">
                  <c:v>3794.6319900000012</c:v>
                </c:pt>
                <c:pt idx="101">
                  <c:v>3874.0253899999998</c:v>
                </c:pt>
                <c:pt idx="102">
                  <c:v>3953.9027900000001</c:v>
                </c:pt>
                <c:pt idx="103">
                  <c:v>4034.2642900000001</c:v>
                </c:pt>
                <c:pt idx="104">
                  <c:v>4117.3402900000001</c:v>
                </c:pt>
                <c:pt idx="105">
                  <c:v>4200.9493899999989</c:v>
                </c:pt>
                <c:pt idx="106">
                  <c:v>4284.9995900000004</c:v>
                </c:pt>
                <c:pt idx="107">
                  <c:v>4370.29979</c:v>
                </c:pt>
                <c:pt idx="108">
                  <c:v>4457.3585899999998</c:v>
                </c:pt>
                <c:pt idx="109">
                  <c:v>4544.4234900000001</c:v>
                </c:pt>
                <c:pt idx="110">
                  <c:v>4632.4258900000004</c:v>
                </c:pt>
                <c:pt idx="111">
                  <c:v>4721.8008900000004</c:v>
                </c:pt>
                <c:pt idx="112">
                  <c:v>4811.6844900000006</c:v>
                </c:pt>
                <c:pt idx="113">
                  <c:v>4901.6721900000002</c:v>
                </c:pt>
                <c:pt idx="114">
                  <c:v>4994.1905900000002</c:v>
                </c:pt>
                <c:pt idx="115">
                  <c:v>5085.6121899999998</c:v>
                </c:pt>
                <c:pt idx="116">
                  <c:v>5179.4969899999996</c:v>
                </c:pt>
                <c:pt idx="117">
                  <c:v>5274.4050899999984</c:v>
                </c:pt>
                <c:pt idx="118">
                  <c:v>5370.7163899999996</c:v>
                </c:pt>
                <c:pt idx="119">
                  <c:v>5468.2469899999996</c:v>
                </c:pt>
                <c:pt idx="120">
                  <c:v>5564.82179</c:v>
                </c:pt>
                <c:pt idx="121">
                  <c:v>5662.5607900000005</c:v>
                </c:pt>
                <c:pt idx="122">
                  <c:v>5760.5631899999998</c:v>
                </c:pt>
                <c:pt idx="123">
                  <c:v>5858.7984900000001</c:v>
                </c:pt>
                <c:pt idx="124">
                  <c:v>5959.5464899999997</c:v>
                </c:pt>
                <c:pt idx="125">
                  <c:v>6061.1274899999999</c:v>
                </c:pt>
                <c:pt idx="126">
                  <c:v>6163.5354900000002</c:v>
                </c:pt>
                <c:pt idx="127">
                  <c:v>6268.4684900000002</c:v>
                </c:pt>
                <c:pt idx="128">
                  <c:v>6373.2544900000003</c:v>
                </c:pt>
                <c:pt idx="129">
                  <c:v>6478.4754899999989</c:v>
                </c:pt>
                <c:pt idx="130">
                  <c:v>6585.3504899999998</c:v>
                </c:pt>
                <c:pt idx="131">
                  <c:v>6690.7424899999996</c:v>
                </c:pt>
                <c:pt idx="132">
                  <c:v>6798.15049</c:v>
                </c:pt>
                <c:pt idx="133">
                  <c:v>6905.6934899999997</c:v>
                </c:pt>
                <c:pt idx="134">
                  <c:v>7014.2714900000001</c:v>
                </c:pt>
                <c:pt idx="135">
                  <c:v>7124.1304899999996</c:v>
                </c:pt>
                <c:pt idx="136">
                  <c:v>7235.5644900000007</c:v>
                </c:pt>
                <c:pt idx="137">
                  <c:v>7346.3304900000003</c:v>
                </c:pt>
                <c:pt idx="138">
                  <c:v>7458.5054899999996</c:v>
                </c:pt>
                <c:pt idx="139">
                  <c:v>7572.4394899999988</c:v>
                </c:pt>
                <c:pt idx="140">
                  <c:v>7685.4114900000004</c:v>
                </c:pt>
                <c:pt idx="141">
                  <c:v>7801.3614900000002</c:v>
                </c:pt>
                <c:pt idx="142">
                  <c:v>7916.8634900000006</c:v>
                </c:pt>
                <c:pt idx="143">
                  <c:v>8032.4454900000001</c:v>
                </c:pt>
                <c:pt idx="144">
                  <c:v>8147.1024900000002</c:v>
                </c:pt>
                <c:pt idx="145">
                  <c:v>8265.2274900000011</c:v>
                </c:pt>
                <c:pt idx="146">
                  <c:v>8383.5854900000013</c:v>
                </c:pt>
                <c:pt idx="147">
                  <c:v>8503.1194900000028</c:v>
                </c:pt>
                <c:pt idx="148">
                  <c:v>8621.5384900000008</c:v>
                </c:pt>
                <c:pt idx="149">
                  <c:v>8741.5264900000002</c:v>
                </c:pt>
                <c:pt idx="150">
                  <c:v>8862.4944900000028</c:v>
                </c:pt>
                <c:pt idx="151">
                  <c:v>8982.5434900000091</c:v>
                </c:pt>
                <c:pt idx="152">
                  <c:v>9103.8424900000027</c:v>
                </c:pt>
                <c:pt idx="153">
                  <c:v>9225.0494900000049</c:v>
                </c:pt>
                <c:pt idx="154">
                  <c:v>9346.4344900000051</c:v>
                </c:pt>
                <c:pt idx="155">
                  <c:v>9469.5474900000027</c:v>
                </c:pt>
                <c:pt idx="156">
                  <c:v>9593.3464900000035</c:v>
                </c:pt>
                <c:pt idx="157">
                  <c:v>9715.3444900000031</c:v>
                </c:pt>
                <c:pt idx="158">
                  <c:v>9839.5474900000027</c:v>
                </c:pt>
                <c:pt idx="159">
                  <c:v>9963.6404900000089</c:v>
                </c:pt>
                <c:pt idx="160">
                  <c:v>10090.104490000011</c:v>
                </c:pt>
                <c:pt idx="161">
                  <c:v>10217.56149</c:v>
                </c:pt>
                <c:pt idx="162">
                  <c:v>10344.31349</c:v>
                </c:pt>
                <c:pt idx="163">
                  <c:v>10471.010490000001</c:v>
                </c:pt>
                <c:pt idx="164">
                  <c:v>10600.011490000001</c:v>
                </c:pt>
                <c:pt idx="165">
                  <c:v>10729.63749000001</c:v>
                </c:pt>
                <c:pt idx="166">
                  <c:v>10860.807489999999</c:v>
                </c:pt>
                <c:pt idx="167">
                  <c:v>10990.905489999999</c:v>
                </c:pt>
                <c:pt idx="168">
                  <c:v>11121.23649000001</c:v>
                </c:pt>
                <c:pt idx="169">
                  <c:v>11251.591490000001</c:v>
                </c:pt>
                <c:pt idx="170">
                  <c:v>11383.23349000001</c:v>
                </c:pt>
                <c:pt idx="171">
                  <c:v>11515.782490000011</c:v>
                </c:pt>
                <c:pt idx="172">
                  <c:v>11647.216490000001</c:v>
                </c:pt>
                <c:pt idx="173">
                  <c:v>11778.45449</c:v>
                </c:pt>
                <c:pt idx="174">
                  <c:v>11911.671490000001</c:v>
                </c:pt>
                <c:pt idx="175">
                  <c:v>12044.51449000001</c:v>
                </c:pt>
                <c:pt idx="176">
                  <c:v>12178.080490000009</c:v>
                </c:pt>
                <c:pt idx="177">
                  <c:v>12313.20949000001</c:v>
                </c:pt>
                <c:pt idx="178">
                  <c:v>12449.50249000001</c:v>
                </c:pt>
                <c:pt idx="179">
                  <c:v>12585.678490000009</c:v>
                </c:pt>
                <c:pt idx="180">
                  <c:v>12722.651490000009</c:v>
                </c:pt>
                <c:pt idx="181">
                  <c:v>12862.381490000011</c:v>
                </c:pt>
                <c:pt idx="182">
                  <c:v>13000.089490000009</c:v>
                </c:pt>
                <c:pt idx="183">
                  <c:v>13138.40449000001</c:v>
                </c:pt>
                <c:pt idx="184">
                  <c:v>13277.13649000001</c:v>
                </c:pt>
                <c:pt idx="185">
                  <c:v>13415.359490000001</c:v>
                </c:pt>
                <c:pt idx="186">
                  <c:v>13554.409490000009</c:v>
                </c:pt>
                <c:pt idx="187">
                  <c:v>13695.27949000001</c:v>
                </c:pt>
                <c:pt idx="188">
                  <c:v>13836.94049000001</c:v>
                </c:pt>
                <c:pt idx="189">
                  <c:v>13979.238490000011</c:v>
                </c:pt>
                <c:pt idx="190">
                  <c:v>14118.809490000011</c:v>
                </c:pt>
                <c:pt idx="191">
                  <c:v>14263.123490000011</c:v>
                </c:pt>
                <c:pt idx="192">
                  <c:v>14404.079490000009</c:v>
                </c:pt>
                <c:pt idx="193">
                  <c:v>14545.76449000001</c:v>
                </c:pt>
                <c:pt idx="194">
                  <c:v>14689.71649000001</c:v>
                </c:pt>
                <c:pt idx="195">
                  <c:v>14834.28149000001</c:v>
                </c:pt>
                <c:pt idx="196">
                  <c:v>14978.809490000011</c:v>
                </c:pt>
                <c:pt idx="197">
                  <c:v>15126.35849000001</c:v>
                </c:pt>
                <c:pt idx="198">
                  <c:v>15272.78049000001</c:v>
                </c:pt>
                <c:pt idx="199">
                  <c:v>15420.776490000009</c:v>
                </c:pt>
                <c:pt idx="200">
                  <c:v>15567.71849000001</c:v>
                </c:pt>
                <c:pt idx="201">
                  <c:v>15717.044490000009</c:v>
                </c:pt>
                <c:pt idx="202">
                  <c:v>15865.65349000001</c:v>
                </c:pt>
                <c:pt idx="203">
                  <c:v>16015.641490000011</c:v>
                </c:pt>
                <c:pt idx="204">
                  <c:v>16166.566489999999</c:v>
                </c:pt>
                <c:pt idx="205">
                  <c:v>16317.66949</c:v>
                </c:pt>
                <c:pt idx="206">
                  <c:v>16467.314490000001</c:v>
                </c:pt>
                <c:pt idx="207">
                  <c:v>16619.140490000009</c:v>
                </c:pt>
                <c:pt idx="208">
                  <c:v>16772.676490000009</c:v>
                </c:pt>
                <c:pt idx="209">
                  <c:v>16926.015490000009</c:v>
                </c:pt>
                <c:pt idx="210">
                  <c:v>17078.57649000001</c:v>
                </c:pt>
                <c:pt idx="211">
                  <c:v>17231.768490000009</c:v>
                </c:pt>
                <c:pt idx="212">
                  <c:v>17386.09449000001</c:v>
                </c:pt>
                <c:pt idx="213">
                  <c:v>17541.388490000008</c:v>
                </c:pt>
                <c:pt idx="214">
                  <c:v>17696.621490000009</c:v>
                </c:pt>
                <c:pt idx="215">
                  <c:v>17852.528490000012</c:v>
                </c:pt>
                <c:pt idx="216">
                  <c:v>18007.589490000009</c:v>
                </c:pt>
                <c:pt idx="217">
                  <c:v>18163.39849000001</c:v>
                </c:pt>
                <c:pt idx="218">
                  <c:v>18319.335490000019</c:v>
                </c:pt>
                <c:pt idx="219">
                  <c:v>18474.91149000002</c:v>
                </c:pt>
                <c:pt idx="220">
                  <c:v>18629.44549000002</c:v>
                </c:pt>
                <c:pt idx="221">
                  <c:v>18787.257490000022</c:v>
                </c:pt>
                <c:pt idx="222">
                  <c:v>18944.585490000019</c:v>
                </c:pt>
                <c:pt idx="223">
                  <c:v>19100.596490000022</c:v>
                </c:pt>
                <c:pt idx="224">
                  <c:v>19256.239490000011</c:v>
                </c:pt>
                <c:pt idx="225">
                  <c:v>19413.488490000022</c:v>
                </c:pt>
                <c:pt idx="226">
                  <c:v>19569.65849000002</c:v>
                </c:pt>
                <c:pt idx="227">
                  <c:v>19727.955490000011</c:v>
                </c:pt>
                <c:pt idx="228">
                  <c:v>19886.705490000011</c:v>
                </c:pt>
                <c:pt idx="229">
                  <c:v>20045.26549000002</c:v>
                </c:pt>
                <c:pt idx="230">
                  <c:v>20203.047490000019</c:v>
                </c:pt>
                <c:pt idx="231">
                  <c:v>20362.483490000021</c:v>
                </c:pt>
                <c:pt idx="232">
                  <c:v>20521.656490000019</c:v>
                </c:pt>
                <c:pt idx="233">
                  <c:v>20680.35749000002</c:v>
                </c:pt>
                <c:pt idx="234">
                  <c:v>20842.25049000002</c:v>
                </c:pt>
                <c:pt idx="235">
                  <c:v>21002.949490000021</c:v>
                </c:pt>
                <c:pt idx="236">
                  <c:v>21162.98049000002</c:v>
                </c:pt>
                <c:pt idx="237">
                  <c:v>21323.07249000002</c:v>
                </c:pt>
                <c:pt idx="238">
                  <c:v>21482.49649000002</c:v>
                </c:pt>
                <c:pt idx="239">
                  <c:v>21642.931490000021</c:v>
                </c:pt>
                <c:pt idx="240">
                  <c:v>21802.698490000021</c:v>
                </c:pt>
                <c:pt idx="241">
                  <c:v>21965.590490000021</c:v>
                </c:pt>
                <c:pt idx="242">
                  <c:v>22130.063490000019</c:v>
                </c:pt>
                <c:pt idx="243">
                  <c:v>22293.078490000022</c:v>
                </c:pt>
                <c:pt idx="244">
                  <c:v>22453.489490000022</c:v>
                </c:pt>
                <c:pt idx="245">
                  <c:v>22617.974490000019</c:v>
                </c:pt>
                <c:pt idx="246">
                  <c:v>22780.897490000021</c:v>
                </c:pt>
                <c:pt idx="247">
                  <c:v>22943.61149000001</c:v>
                </c:pt>
                <c:pt idx="248">
                  <c:v>23106.485490000021</c:v>
                </c:pt>
                <c:pt idx="249">
                  <c:v>23268.25049000002</c:v>
                </c:pt>
                <c:pt idx="250">
                  <c:v>23432.312490000011</c:v>
                </c:pt>
                <c:pt idx="251">
                  <c:v>23596.718490000021</c:v>
                </c:pt>
                <c:pt idx="252">
                  <c:v>23761.093490000021</c:v>
                </c:pt>
                <c:pt idx="253">
                  <c:v>23922.686490000018</c:v>
                </c:pt>
                <c:pt idx="254">
                  <c:v>24085.878490000021</c:v>
                </c:pt>
                <c:pt idx="255">
                  <c:v>24252.78449000002</c:v>
                </c:pt>
                <c:pt idx="256">
                  <c:v>24414.255490000021</c:v>
                </c:pt>
                <c:pt idx="257">
                  <c:v>24575.75049000002</c:v>
                </c:pt>
                <c:pt idx="258">
                  <c:v>24737.90749000002</c:v>
                </c:pt>
                <c:pt idx="259">
                  <c:v>24904.531490000019</c:v>
                </c:pt>
                <c:pt idx="260">
                  <c:v>25071.081490000011</c:v>
                </c:pt>
                <c:pt idx="261">
                  <c:v>25236.16149000002</c:v>
                </c:pt>
                <c:pt idx="262">
                  <c:v>25398.80249000002</c:v>
                </c:pt>
                <c:pt idx="263">
                  <c:v>25565.03449000002</c:v>
                </c:pt>
                <c:pt idx="264">
                  <c:v>25732.663490000021</c:v>
                </c:pt>
                <c:pt idx="265">
                  <c:v>25895.365490000018</c:v>
                </c:pt>
                <c:pt idx="266">
                  <c:v>26058.82149000002</c:v>
                </c:pt>
                <c:pt idx="267">
                  <c:v>26225.898490000021</c:v>
                </c:pt>
                <c:pt idx="268">
                  <c:v>26388.741490000019</c:v>
                </c:pt>
                <c:pt idx="269">
                  <c:v>26552.221490000022</c:v>
                </c:pt>
                <c:pt idx="270">
                  <c:v>26716.847490000018</c:v>
                </c:pt>
                <c:pt idx="271">
                  <c:v>26881.28349000002</c:v>
                </c:pt>
                <c:pt idx="272">
                  <c:v>27043.115490000011</c:v>
                </c:pt>
                <c:pt idx="273">
                  <c:v>27206.791490000021</c:v>
                </c:pt>
                <c:pt idx="274">
                  <c:v>27369.671490000019</c:v>
                </c:pt>
                <c:pt idx="275">
                  <c:v>27533.39049000002</c:v>
                </c:pt>
                <c:pt idx="276">
                  <c:v>27694.530490000019</c:v>
                </c:pt>
                <c:pt idx="277">
                  <c:v>27858.029490000019</c:v>
                </c:pt>
                <c:pt idx="278">
                  <c:v>28021.031490000019</c:v>
                </c:pt>
                <c:pt idx="279">
                  <c:v>28185.951490000021</c:v>
                </c:pt>
                <c:pt idx="280">
                  <c:v>28348.966490000021</c:v>
                </c:pt>
                <c:pt idx="281">
                  <c:v>28514.168490000018</c:v>
                </c:pt>
                <c:pt idx="282">
                  <c:v>28676.184490000021</c:v>
                </c:pt>
                <c:pt idx="283">
                  <c:v>28838.32249000002</c:v>
                </c:pt>
                <c:pt idx="284">
                  <c:v>29001.949490000021</c:v>
                </c:pt>
                <c:pt idx="285">
                  <c:v>29165.913490000021</c:v>
                </c:pt>
                <c:pt idx="286">
                  <c:v>29332.92949000002</c:v>
                </c:pt>
                <c:pt idx="287">
                  <c:v>29496.56949000002</c:v>
                </c:pt>
                <c:pt idx="288">
                  <c:v>29662.525490000011</c:v>
                </c:pt>
                <c:pt idx="289">
                  <c:v>29829.553490000009</c:v>
                </c:pt>
                <c:pt idx="290">
                  <c:v>29993.726490000008</c:v>
                </c:pt>
                <c:pt idx="291">
                  <c:v>30157.991490000011</c:v>
                </c:pt>
                <c:pt idx="292">
                  <c:v>30327.80749000001</c:v>
                </c:pt>
                <c:pt idx="293">
                  <c:v>30494.210490000001</c:v>
                </c:pt>
                <c:pt idx="294">
                  <c:v>30658.916490000011</c:v>
                </c:pt>
                <c:pt idx="295">
                  <c:v>30824.461490000009</c:v>
                </c:pt>
                <c:pt idx="296">
                  <c:v>30988.65249</c:v>
                </c:pt>
                <c:pt idx="297">
                  <c:v>31156.121490000001</c:v>
                </c:pt>
                <c:pt idx="298">
                  <c:v>31323.964490000009</c:v>
                </c:pt>
                <c:pt idx="299">
                  <c:v>31490.637490000001</c:v>
                </c:pt>
                <c:pt idx="300">
                  <c:v>31655.32449000001</c:v>
                </c:pt>
                <c:pt idx="301">
                  <c:v>31819.68149000001</c:v>
                </c:pt>
                <c:pt idx="302">
                  <c:v>31983.05749000001</c:v>
                </c:pt>
                <c:pt idx="303">
                  <c:v>32148.461490000009</c:v>
                </c:pt>
                <c:pt idx="304">
                  <c:v>32314.32549000001</c:v>
                </c:pt>
                <c:pt idx="305">
                  <c:v>32482.744490000008</c:v>
                </c:pt>
                <c:pt idx="306">
                  <c:v>32646.978490000009</c:v>
                </c:pt>
                <c:pt idx="307">
                  <c:v>32812.866490000008</c:v>
                </c:pt>
                <c:pt idx="308">
                  <c:v>32980.819490000009</c:v>
                </c:pt>
                <c:pt idx="309">
                  <c:v>33145.366490000008</c:v>
                </c:pt>
                <c:pt idx="310">
                  <c:v>33309.196489999988</c:v>
                </c:pt>
                <c:pt idx="311">
                  <c:v>33473.338490000009</c:v>
                </c:pt>
                <c:pt idx="312">
                  <c:v>33637.290489999978</c:v>
                </c:pt>
                <c:pt idx="313">
                  <c:v>33800.476490000008</c:v>
                </c:pt>
                <c:pt idx="314">
                  <c:v>33962.823490000002</c:v>
                </c:pt>
                <c:pt idx="315">
                  <c:v>34126.542490000007</c:v>
                </c:pt>
                <c:pt idx="316">
                  <c:v>34292.075490000003</c:v>
                </c:pt>
                <c:pt idx="317">
                  <c:v>34457.167489999993</c:v>
                </c:pt>
                <c:pt idx="318">
                  <c:v>34620.703489999993</c:v>
                </c:pt>
                <c:pt idx="319">
                  <c:v>34781.843490000007</c:v>
                </c:pt>
                <c:pt idx="320">
                  <c:v>34946.35949000001</c:v>
                </c:pt>
                <c:pt idx="321">
                  <c:v>35111.108490000013</c:v>
                </c:pt>
                <c:pt idx="322">
                  <c:v>35275.924489999998</c:v>
                </c:pt>
                <c:pt idx="323">
                  <c:v>35440.078490000007</c:v>
                </c:pt>
                <c:pt idx="324">
                  <c:v>35604.000490000013</c:v>
                </c:pt>
                <c:pt idx="325">
                  <c:v>35767.186490000007</c:v>
                </c:pt>
                <c:pt idx="326">
                  <c:v>35934.343490000007</c:v>
                </c:pt>
                <c:pt idx="327">
                  <c:v>36097.168489999996</c:v>
                </c:pt>
                <c:pt idx="328">
                  <c:v>36258.829489999996</c:v>
                </c:pt>
                <c:pt idx="329">
                  <c:v>36419.080490000008</c:v>
                </c:pt>
                <c:pt idx="330">
                  <c:v>36579.350490000012</c:v>
                </c:pt>
                <c:pt idx="331">
                  <c:v>36744.895490000003</c:v>
                </c:pt>
                <c:pt idx="332">
                  <c:v>36909.178490000013</c:v>
                </c:pt>
                <c:pt idx="333">
                  <c:v>37073.755490000003</c:v>
                </c:pt>
                <c:pt idx="334">
                  <c:v>37238.259489999997</c:v>
                </c:pt>
                <c:pt idx="335">
                  <c:v>37402.101489999986</c:v>
                </c:pt>
                <c:pt idx="336">
                  <c:v>37565.324489999999</c:v>
                </c:pt>
                <c:pt idx="337">
                  <c:v>37729.074489999999</c:v>
                </c:pt>
                <c:pt idx="338">
                  <c:v>37895.967490000003</c:v>
                </c:pt>
                <c:pt idx="339">
                  <c:v>38061.794489999993</c:v>
                </c:pt>
                <c:pt idx="340">
                  <c:v>38228.375489999999</c:v>
                </c:pt>
                <c:pt idx="341">
                  <c:v>38393.387490000001</c:v>
                </c:pt>
                <c:pt idx="342">
                  <c:v>38556.077490000003</c:v>
                </c:pt>
                <c:pt idx="343">
                  <c:v>38719.588490000002</c:v>
                </c:pt>
                <c:pt idx="344">
                  <c:v>38882.983489999999</c:v>
                </c:pt>
                <c:pt idx="345">
                  <c:v>39045.728489999987</c:v>
                </c:pt>
                <c:pt idx="346">
                  <c:v>39208.841489999999</c:v>
                </c:pt>
                <c:pt idx="347">
                  <c:v>39371.543489999989</c:v>
                </c:pt>
                <c:pt idx="348">
                  <c:v>39532.530489999997</c:v>
                </c:pt>
                <c:pt idx="349">
                  <c:v>39694.638489999998</c:v>
                </c:pt>
                <c:pt idx="350">
                  <c:v>39860.45349</c:v>
                </c:pt>
                <c:pt idx="351">
                  <c:v>40024.969490000003</c:v>
                </c:pt>
                <c:pt idx="352">
                  <c:v>40186.770490000003</c:v>
                </c:pt>
                <c:pt idx="353">
                  <c:v>40348.817490000001</c:v>
                </c:pt>
                <c:pt idx="354">
                  <c:v>40510.86449</c:v>
                </c:pt>
                <c:pt idx="355">
                  <c:v>40672.911489999999</c:v>
                </c:pt>
                <c:pt idx="356">
                  <c:v>40834.958489999997</c:v>
                </c:pt>
                <c:pt idx="357">
                  <c:v>40997.005489999989</c:v>
                </c:pt>
                <c:pt idx="358">
                  <c:v>41159.052490000002</c:v>
                </c:pt>
                <c:pt idx="359">
                  <c:v>41321.099489999993</c:v>
                </c:pt>
                <c:pt idx="360">
                  <c:v>41483.146489999999</c:v>
                </c:pt>
                <c:pt idx="361">
                  <c:v>41645.193489999983</c:v>
                </c:pt>
                <c:pt idx="362">
                  <c:v>41807.240489999982</c:v>
                </c:pt>
                <c:pt idx="363">
                  <c:v>41969.287489999981</c:v>
                </c:pt>
                <c:pt idx="364">
                  <c:v>42131.334489999979</c:v>
                </c:pt>
                <c:pt idx="365">
                  <c:v>42293.381489999978</c:v>
                </c:pt>
                <c:pt idx="366">
                  <c:v>42455.428489999977</c:v>
                </c:pt>
                <c:pt idx="367">
                  <c:v>42617.475489999983</c:v>
                </c:pt>
                <c:pt idx="368">
                  <c:v>42779.522489999981</c:v>
                </c:pt>
                <c:pt idx="369">
                  <c:v>42941.569489999973</c:v>
                </c:pt>
                <c:pt idx="370">
                  <c:v>43103.616489999971</c:v>
                </c:pt>
                <c:pt idx="371">
                  <c:v>43265.66348999997</c:v>
                </c:pt>
                <c:pt idx="372">
                  <c:v>43427.710489999969</c:v>
                </c:pt>
                <c:pt idx="373">
                  <c:v>43589.757489999967</c:v>
                </c:pt>
                <c:pt idx="374">
                  <c:v>43751.80448999998</c:v>
                </c:pt>
                <c:pt idx="375">
                  <c:v>43913.851489999972</c:v>
                </c:pt>
                <c:pt idx="376">
                  <c:v>44075.898489999963</c:v>
                </c:pt>
                <c:pt idx="377">
                  <c:v>44237.945489999962</c:v>
                </c:pt>
                <c:pt idx="378">
                  <c:v>44399.992489999961</c:v>
                </c:pt>
                <c:pt idx="379">
                  <c:v>44562.039489999959</c:v>
                </c:pt>
                <c:pt idx="380">
                  <c:v>44724.086489999958</c:v>
                </c:pt>
                <c:pt idx="381">
                  <c:v>44886.133489999957</c:v>
                </c:pt>
                <c:pt idx="382">
                  <c:v>45048.180489999962</c:v>
                </c:pt>
                <c:pt idx="383">
                  <c:v>45210.227489999947</c:v>
                </c:pt>
                <c:pt idx="384">
                  <c:v>45372.274489999952</c:v>
                </c:pt>
                <c:pt idx="385">
                  <c:v>45534.321489999951</c:v>
                </c:pt>
                <c:pt idx="386">
                  <c:v>45696.36848999995</c:v>
                </c:pt>
                <c:pt idx="387">
                  <c:v>45858.415489999948</c:v>
                </c:pt>
                <c:pt idx="388">
                  <c:v>46020.462489999947</c:v>
                </c:pt>
                <c:pt idx="389">
                  <c:v>46182.509489999953</c:v>
                </c:pt>
                <c:pt idx="390">
                  <c:v>46344.556489999952</c:v>
                </c:pt>
                <c:pt idx="391">
                  <c:v>46506.603489999943</c:v>
                </c:pt>
                <c:pt idx="392">
                  <c:v>46668.650489999942</c:v>
                </c:pt>
                <c:pt idx="393">
                  <c:v>46830.697489999933</c:v>
                </c:pt>
                <c:pt idx="394">
                  <c:v>46992.744489999939</c:v>
                </c:pt>
                <c:pt idx="395">
                  <c:v>47154.791489999923</c:v>
                </c:pt>
                <c:pt idx="396">
                  <c:v>47316.838489999936</c:v>
                </c:pt>
                <c:pt idx="397">
                  <c:v>47478.885489999942</c:v>
                </c:pt>
                <c:pt idx="398">
                  <c:v>47640.932489999941</c:v>
                </c:pt>
                <c:pt idx="399">
                  <c:v>47802.979489999932</c:v>
                </c:pt>
                <c:pt idx="400">
                  <c:v>47965.026489999931</c:v>
                </c:pt>
                <c:pt idx="401">
                  <c:v>48127.07348999993</c:v>
                </c:pt>
                <c:pt idx="402">
                  <c:v>48289.120489999928</c:v>
                </c:pt>
                <c:pt idx="403">
                  <c:v>48451.167489999927</c:v>
                </c:pt>
                <c:pt idx="404">
                  <c:v>48613.214489999933</c:v>
                </c:pt>
                <c:pt idx="405">
                  <c:v>48775.261489999917</c:v>
                </c:pt>
                <c:pt idx="406">
                  <c:v>48937.30848999993</c:v>
                </c:pt>
                <c:pt idx="407">
                  <c:v>49099.355489999922</c:v>
                </c:pt>
                <c:pt idx="408">
                  <c:v>49261.40248999992</c:v>
                </c:pt>
                <c:pt idx="409">
                  <c:v>49423.449489999919</c:v>
                </c:pt>
                <c:pt idx="410">
                  <c:v>49585.496489999918</c:v>
                </c:pt>
                <c:pt idx="411">
                  <c:v>49747.543489999924</c:v>
                </c:pt>
                <c:pt idx="412">
                  <c:v>49909.590489999922</c:v>
                </c:pt>
                <c:pt idx="413">
                  <c:v>50071.637489999906</c:v>
                </c:pt>
                <c:pt idx="414">
                  <c:v>50233.684489999912</c:v>
                </c:pt>
                <c:pt idx="415">
                  <c:v>50395.731489999896</c:v>
                </c:pt>
                <c:pt idx="416">
                  <c:v>50557.77848999991</c:v>
                </c:pt>
                <c:pt idx="417">
                  <c:v>50719.825489999908</c:v>
                </c:pt>
                <c:pt idx="418">
                  <c:v>50881.872489999907</c:v>
                </c:pt>
                <c:pt idx="419">
                  <c:v>51043.919489999913</c:v>
                </c:pt>
                <c:pt idx="420">
                  <c:v>51205.966489999912</c:v>
                </c:pt>
                <c:pt idx="421">
                  <c:v>51368.013489999903</c:v>
                </c:pt>
                <c:pt idx="422">
                  <c:v>51530.060489999902</c:v>
                </c:pt>
                <c:pt idx="423">
                  <c:v>51692.1074899999</c:v>
                </c:pt>
                <c:pt idx="424">
                  <c:v>51854.154489999899</c:v>
                </c:pt>
                <c:pt idx="425">
                  <c:v>52016.201489999883</c:v>
                </c:pt>
                <c:pt idx="426">
                  <c:v>52178.248489999904</c:v>
                </c:pt>
                <c:pt idx="427">
                  <c:v>52340.295489999873</c:v>
                </c:pt>
                <c:pt idx="428">
                  <c:v>52502.342489999901</c:v>
                </c:pt>
                <c:pt idx="429">
                  <c:v>52664.3894899999</c:v>
                </c:pt>
                <c:pt idx="430">
                  <c:v>52826.436489999898</c:v>
                </c:pt>
                <c:pt idx="431">
                  <c:v>52988.48348999989</c:v>
                </c:pt>
                <c:pt idx="432">
                  <c:v>53150.530489999888</c:v>
                </c:pt>
                <c:pt idx="433">
                  <c:v>53312.577489999887</c:v>
                </c:pt>
                <c:pt idx="434">
                  <c:v>53474.624489999893</c:v>
                </c:pt>
                <c:pt idx="435">
                  <c:v>53636.671489999877</c:v>
                </c:pt>
                <c:pt idx="436">
                  <c:v>53798.718489999883</c:v>
                </c:pt>
                <c:pt idx="437">
                  <c:v>53960.765489999867</c:v>
                </c:pt>
                <c:pt idx="438">
                  <c:v>54122.81248999988</c:v>
                </c:pt>
                <c:pt idx="439">
                  <c:v>54284.859489999879</c:v>
                </c:pt>
                <c:pt idx="440">
                  <c:v>54446.906489999878</c:v>
                </c:pt>
                <c:pt idx="441">
                  <c:v>54608.953489999883</c:v>
                </c:pt>
                <c:pt idx="442">
                  <c:v>54771.000489999882</c:v>
                </c:pt>
                <c:pt idx="443">
                  <c:v>54933.047489999881</c:v>
                </c:pt>
                <c:pt idx="444">
                  <c:v>55095.094489999872</c:v>
                </c:pt>
                <c:pt idx="445">
                  <c:v>55257.141489999871</c:v>
                </c:pt>
                <c:pt idx="446">
                  <c:v>55419.188489999869</c:v>
                </c:pt>
                <c:pt idx="447">
                  <c:v>55581.235489999854</c:v>
                </c:pt>
                <c:pt idx="448">
                  <c:v>55743.282489999867</c:v>
                </c:pt>
                <c:pt idx="449">
                  <c:v>55905.329489999873</c:v>
                </c:pt>
                <c:pt idx="450">
                  <c:v>56067.376489999871</c:v>
                </c:pt>
                <c:pt idx="451">
                  <c:v>56229.423489999863</c:v>
                </c:pt>
                <c:pt idx="452">
                  <c:v>56391.470489999861</c:v>
                </c:pt>
                <c:pt idx="453">
                  <c:v>56553.51748999986</c:v>
                </c:pt>
                <c:pt idx="454">
                  <c:v>56715.564489999859</c:v>
                </c:pt>
                <c:pt idx="455">
                  <c:v>56877.611489999857</c:v>
                </c:pt>
                <c:pt idx="456">
                  <c:v>57039.658489999863</c:v>
                </c:pt>
                <c:pt idx="457">
                  <c:v>57201.705489999847</c:v>
                </c:pt>
                <c:pt idx="458">
                  <c:v>57363.752489999853</c:v>
                </c:pt>
                <c:pt idx="459">
                  <c:v>57525.799489999823</c:v>
                </c:pt>
                <c:pt idx="460">
                  <c:v>57687.846489999851</c:v>
                </c:pt>
                <c:pt idx="461">
                  <c:v>57849.893489999828</c:v>
                </c:pt>
                <c:pt idx="462">
                  <c:v>58011.940489999848</c:v>
                </c:pt>
                <c:pt idx="463">
                  <c:v>58173.987489999847</c:v>
                </c:pt>
                <c:pt idx="464">
                  <c:v>58336.034489999853</c:v>
                </c:pt>
                <c:pt idx="465">
                  <c:v>58498.081489999837</c:v>
                </c:pt>
                <c:pt idx="466">
                  <c:v>58660.128489999843</c:v>
                </c:pt>
                <c:pt idx="467">
                  <c:v>58822.175489999827</c:v>
                </c:pt>
                <c:pt idx="468">
                  <c:v>58984.222489999833</c:v>
                </c:pt>
                <c:pt idx="469">
                  <c:v>59146.269489999817</c:v>
                </c:pt>
                <c:pt idx="470">
                  <c:v>59308.316489999837</c:v>
                </c:pt>
                <c:pt idx="471">
                  <c:v>59470.363489999843</c:v>
                </c:pt>
                <c:pt idx="472">
                  <c:v>59632.410489999842</c:v>
                </c:pt>
                <c:pt idx="473">
                  <c:v>59794.457489999833</c:v>
                </c:pt>
                <c:pt idx="474">
                  <c:v>59956.504489999832</c:v>
                </c:pt>
                <c:pt idx="475">
                  <c:v>60118.551489999831</c:v>
                </c:pt>
                <c:pt idx="476">
                  <c:v>60280.598489999829</c:v>
                </c:pt>
                <c:pt idx="477">
                  <c:v>60442.645489999828</c:v>
                </c:pt>
                <c:pt idx="478">
                  <c:v>60604.692489999827</c:v>
                </c:pt>
                <c:pt idx="479">
                  <c:v>60766.739489999833</c:v>
                </c:pt>
                <c:pt idx="480">
                  <c:v>60928.786489999831</c:v>
                </c:pt>
                <c:pt idx="481">
                  <c:v>61090.833489999823</c:v>
                </c:pt>
                <c:pt idx="482">
                  <c:v>61252.880489999821</c:v>
                </c:pt>
                <c:pt idx="483">
                  <c:v>61414.92748999982</c:v>
                </c:pt>
                <c:pt idx="484">
                  <c:v>61576.974489999819</c:v>
                </c:pt>
                <c:pt idx="485">
                  <c:v>61739.021489999803</c:v>
                </c:pt>
                <c:pt idx="486">
                  <c:v>61901.068489999823</c:v>
                </c:pt>
                <c:pt idx="487">
                  <c:v>62063.115489999807</c:v>
                </c:pt>
                <c:pt idx="488">
                  <c:v>62225.162489999813</c:v>
                </c:pt>
                <c:pt idx="489">
                  <c:v>62387.209489999797</c:v>
                </c:pt>
                <c:pt idx="490">
                  <c:v>62549.256489999811</c:v>
                </c:pt>
                <c:pt idx="491">
                  <c:v>62711.303489999809</c:v>
                </c:pt>
                <c:pt idx="492">
                  <c:v>62873.350489999808</c:v>
                </c:pt>
                <c:pt idx="493">
                  <c:v>63035.397489999807</c:v>
                </c:pt>
                <c:pt idx="494">
                  <c:v>63197.444489999813</c:v>
                </c:pt>
                <c:pt idx="495">
                  <c:v>63359.491489999797</c:v>
                </c:pt>
                <c:pt idx="496">
                  <c:v>63521.538489999803</c:v>
                </c:pt>
                <c:pt idx="497">
                  <c:v>63683.585489999801</c:v>
                </c:pt>
                <c:pt idx="498">
                  <c:v>63845.6324899998</c:v>
                </c:pt>
                <c:pt idx="499">
                  <c:v>64007.679489999777</c:v>
                </c:pt>
                <c:pt idx="500">
                  <c:v>64169.726489999783</c:v>
                </c:pt>
                <c:pt idx="501">
                  <c:v>64331.773489999767</c:v>
                </c:pt>
                <c:pt idx="502">
                  <c:v>64493.820489999787</c:v>
                </c:pt>
                <c:pt idx="503">
                  <c:v>64655.867489999793</c:v>
                </c:pt>
                <c:pt idx="504">
                  <c:v>64817.914489999799</c:v>
                </c:pt>
                <c:pt idx="505">
                  <c:v>64979.961489999783</c:v>
                </c:pt>
                <c:pt idx="506">
                  <c:v>65142.008489999789</c:v>
                </c:pt>
                <c:pt idx="507">
                  <c:v>65304.055489999788</c:v>
                </c:pt>
                <c:pt idx="508">
                  <c:v>65466.102489999786</c:v>
                </c:pt>
                <c:pt idx="509">
                  <c:v>65628.149489999807</c:v>
                </c:pt>
                <c:pt idx="510">
                  <c:v>65790.196489999798</c:v>
                </c:pt>
                <c:pt idx="511">
                  <c:v>65952.243489999702</c:v>
                </c:pt>
                <c:pt idx="512">
                  <c:v>66114.29048999981</c:v>
                </c:pt>
                <c:pt idx="513">
                  <c:v>66276.337489999816</c:v>
                </c:pt>
                <c:pt idx="514">
                  <c:v>66438.384489999822</c:v>
                </c:pt>
                <c:pt idx="515">
                  <c:v>66600.431489999828</c:v>
                </c:pt>
                <c:pt idx="516">
                  <c:v>66762.478489999834</c:v>
                </c:pt>
                <c:pt idx="517">
                  <c:v>66924.525489999854</c:v>
                </c:pt>
                <c:pt idx="518">
                  <c:v>67086.572489999846</c:v>
                </c:pt>
                <c:pt idx="519">
                  <c:v>67248.619489999852</c:v>
                </c:pt>
                <c:pt idx="520">
                  <c:v>67410.666489999858</c:v>
                </c:pt>
                <c:pt idx="521">
                  <c:v>67572.713489999805</c:v>
                </c:pt>
                <c:pt idx="522">
                  <c:v>67734.76048999987</c:v>
                </c:pt>
                <c:pt idx="523">
                  <c:v>67896.807489999876</c:v>
                </c:pt>
                <c:pt idx="524">
                  <c:v>68058.854489999881</c:v>
                </c:pt>
                <c:pt idx="525">
                  <c:v>68220.901489999873</c:v>
                </c:pt>
                <c:pt idx="526">
                  <c:v>68382.948489999835</c:v>
                </c:pt>
                <c:pt idx="527">
                  <c:v>68544.995489999899</c:v>
                </c:pt>
                <c:pt idx="528">
                  <c:v>68707.042489999803</c:v>
                </c:pt>
                <c:pt idx="529">
                  <c:v>68869.089489999926</c:v>
                </c:pt>
                <c:pt idx="530">
                  <c:v>69031.136489999917</c:v>
                </c:pt>
                <c:pt idx="531">
                  <c:v>69193.183489999923</c:v>
                </c:pt>
                <c:pt idx="532">
                  <c:v>69355.230489999929</c:v>
                </c:pt>
                <c:pt idx="533">
                  <c:v>69517.277489999935</c:v>
                </c:pt>
                <c:pt idx="534">
                  <c:v>69679.324489999955</c:v>
                </c:pt>
                <c:pt idx="535">
                  <c:v>69841.371490000005</c:v>
                </c:pt>
                <c:pt idx="536">
                  <c:v>70003.418489999938</c:v>
                </c:pt>
                <c:pt idx="537">
                  <c:v>70165.465489999959</c:v>
                </c:pt>
                <c:pt idx="538">
                  <c:v>70327.512489999935</c:v>
                </c:pt>
                <c:pt idx="539">
                  <c:v>70489.559489999985</c:v>
                </c:pt>
                <c:pt idx="540">
                  <c:v>70651.606489999976</c:v>
                </c:pt>
                <c:pt idx="541">
                  <c:v>70813.653489999982</c:v>
                </c:pt>
                <c:pt idx="542">
                  <c:v>70975.700489999988</c:v>
                </c:pt>
                <c:pt idx="543">
                  <c:v>71137.747489999965</c:v>
                </c:pt>
                <c:pt idx="544">
                  <c:v>71299.79449</c:v>
                </c:pt>
                <c:pt idx="545">
                  <c:v>71461.841490000006</c:v>
                </c:pt>
                <c:pt idx="546">
                  <c:v>71623.888490000027</c:v>
                </c:pt>
                <c:pt idx="547">
                  <c:v>71785.935490000033</c:v>
                </c:pt>
                <c:pt idx="548">
                  <c:v>71947.982490000009</c:v>
                </c:pt>
                <c:pt idx="549">
                  <c:v>72110.029490000044</c:v>
                </c:pt>
                <c:pt idx="550">
                  <c:v>72272.076490000036</c:v>
                </c:pt>
                <c:pt idx="551">
                  <c:v>72434.123490000056</c:v>
                </c:pt>
                <c:pt idx="552">
                  <c:v>72596.170490000106</c:v>
                </c:pt>
                <c:pt idx="553">
                  <c:v>72758.217490000039</c:v>
                </c:pt>
                <c:pt idx="554">
                  <c:v>72920.26449000006</c:v>
                </c:pt>
                <c:pt idx="555">
                  <c:v>73082.311490000066</c:v>
                </c:pt>
                <c:pt idx="556">
                  <c:v>73244.358490000086</c:v>
                </c:pt>
                <c:pt idx="557">
                  <c:v>73406.405490000063</c:v>
                </c:pt>
                <c:pt idx="558">
                  <c:v>73568.452490000069</c:v>
                </c:pt>
                <c:pt idx="559">
                  <c:v>73730.499490000089</c:v>
                </c:pt>
                <c:pt idx="560">
                  <c:v>73892.546490000066</c:v>
                </c:pt>
                <c:pt idx="561">
                  <c:v>74054.593490000101</c:v>
                </c:pt>
                <c:pt idx="562">
                  <c:v>74216.640490000107</c:v>
                </c:pt>
                <c:pt idx="563">
                  <c:v>74378.687490000113</c:v>
                </c:pt>
                <c:pt idx="564">
                  <c:v>74540.734490000134</c:v>
                </c:pt>
                <c:pt idx="565">
                  <c:v>74702.781490000125</c:v>
                </c:pt>
                <c:pt idx="566">
                  <c:v>74864.828490000145</c:v>
                </c:pt>
                <c:pt idx="567">
                  <c:v>75026.875490000195</c:v>
                </c:pt>
                <c:pt idx="568">
                  <c:v>75188.922490000143</c:v>
                </c:pt>
                <c:pt idx="569">
                  <c:v>75350.969490000163</c:v>
                </c:pt>
                <c:pt idx="570">
                  <c:v>75513.01649000014</c:v>
                </c:pt>
                <c:pt idx="571">
                  <c:v>75675.063490000161</c:v>
                </c:pt>
                <c:pt idx="572">
                  <c:v>75837.110490000166</c:v>
                </c:pt>
                <c:pt idx="573">
                  <c:v>75999.157490000187</c:v>
                </c:pt>
                <c:pt idx="574">
                  <c:v>76161.204490000193</c:v>
                </c:pt>
                <c:pt idx="575">
                  <c:v>76323.251490000184</c:v>
                </c:pt>
                <c:pt idx="576">
                  <c:v>76485.298490000205</c:v>
                </c:pt>
                <c:pt idx="577">
                  <c:v>76647.345490000196</c:v>
                </c:pt>
                <c:pt idx="578">
                  <c:v>76809.392490000202</c:v>
                </c:pt>
                <c:pt idx="579">
                  <c:v>76971.439490000223</c:v>
                </c:pt>
                <c:pt idx="580">
                  <c:v>77133.486490000214</c:v>
                </c:pt>
                <c:pt idx="581">
                  <c:v>77295.533490000205</c:v>
                </c:pt>
                <c:pt idx="582">
                  <c:v>77457.580490000226</c:v>
                </c:pt>
                <c:pt idx="583">
                  <c:v>77619.627490000275</c:v>
                </c:pt>
                <c:pt idx="584">
                  <c:v>77781.674490000296</c:v>
                </c:pt>
                <c:pt idx="585">
                  <c:v>77943.721490000244</c:v>
                </c:pt>
                <c:pt idx="586">
                  <c:v>78105.768490000235</c:v>
                </c:pt>
                <c:pt idx="587">
                  <c:v>78267.815490000256</c:v>
                </c:pt>
                <c:pt idx="588">
                  <c:v>78429.862490000261</c:v>
                </c:pt>
                <c:pt idx="589">
                  <c:v>78591.909490000253</c:v>
                </c:pt>
                <c:pt idx="590">
                  <c:v>78753.956490000273</c:v>
                </c:pt>
                <c:pt idx="591">
                  <c:v>78916.003490000294</c:v>
                </c:pt>
                <c:pt idx="592">
                  <c:v>79078.050490000285</c:v>
                </c:pt>
                <c:pt idx="593">
                  <c:v>79240.097490000306</c:v>
                </c:pt>
                <c:pt idx="594">
                  <c:v>79402.144490000297</c:v>
                </c:pt>
                <c:pt idx="595">
                  <c:v>79564.191490000303</c:v>
                </c:pt>
                <c:pt idx="596">
                  <c:v>79726.238490000324</c:v>
                </c:pt>
                <c:pt idx="597">
                  <c:v>79888.285490000315</c:v>
                </c:pt>
                <c:pt idx="598">
                  <c:v>80050.332490000321</c:v>
                </c:pt>
                <c:pt idx="599">
                  <c:v>80212.3794900004</c:v>
                </c:pt>
                <c:pt idx="600">
                  <c:v>80374.426490000333</c:v>
                </c:pt>
                <c:pt idx="601">
                  <c:v>80536.473490000353</c:v>
                </c:pt>
                <c:pt idx="602">
                  <c:v>80698.520490000345</c:v>
                </c:pt>
                <c:pt idx="603">
                  <c:v>80860.567490000351</c:v>
                </c:pt>
                <c:pt idx="604">
                  <c:v>81022.614490000356</c:v>
                </c:pt>
                <c:pt idx="605">
                  <c:v>81184.661490000406</c:v>
                </c:pt>
                <c:pt idx="606">
                  <c:v>81346.708490000383</c:v>
                </c:pt>
              </c:numCache>
            </c:numRef>
          </c:xVal>
          <c:yVal>
            <c:numRef>
              <c:f>Foglio1!$E$2:$E$3113</c:f>
              <c:numCache>
                <c:formatCode>General</c:formatCode>
                <c:ptCount val="3112"/>
                <c:pt idx="0">
                  <c:v>13611.349687823689</c:v>
                </c:pt>
                <c:pt idx="1">
                  <c:v>11657.14472228601</c:v>
                </c:pt>
                <c:pt idx="2">
                  <c:v>11982.376320907209</c:v>
                </c:pt>
                <c:pt idx="3">
                  <c:v>9117.3494041812173</c:v>
                </c:pt>
                <c:pt idx="4">
                  <c:v>6112.3573528602756</c:v>
                </c:pt>
                <c:pt idx="5">
                  <c:v>8566.9248166678026</c:v>
                </c:pt>
                <c:pt idx="6">
                  <c:v>12279.91325469277</c:v>
                </c:pt>
                <c:pt idx="7">
                  <c:v>11783.392957301699</c:v>
                </c:pt>
                <c:pt idx="8">
                  <c:v>13246.75255861026</c:v>
                </c:pt>
                <c:pt idx="9">
                  <c:v>11869.098090974259</c:v>
                </c:pt>
                <c:pt idx="10">
                  <c:v>8531.1129689979352</c:v>
                </c:pt>
                <c:pt idx="11">
                  <c:v>7288.9484962899214</c:v>
                </c:pt>
                <c:pt idx="12">
                  <c:v>6851.3798679053971</c:v>
                </c:pt>
                <c:pt idx="13">
                  <c:v>5793.4071027171094</c:v>
                </c:pt>
                <c:pt idx="14">
                  <c:v>5866.2724531578142</c:v>
                </c:pt>
                <c:pt idx="15">
                  <c:v>5483.869198751875</c:v>
                </c:pt>
                <c:pt idx="16">
                  <c:v>5324.6435151166615</c:v>
                </c:pt>
                <c:pt idx="17">
                  <c:v>5324.6435151166615</c:v>
                </c:pt>
                <c:pt idx="18">
                  <c:v>5156.3934121917764</c:v>
                </c:pt>
                <c:pt idx="19">
                  <c:v>5051.0662800917298</c:v>
                </c:pt>
                <c:pt idx="20">
                  <c:v>4937.9789839614396</c:v>
                </c:pt>
                <c:pt idx="21">
                  <c:v>4881.8351794806704</c:v>
                </c:pt>
                <c:pt idx="22">
                  <c:v>4877.4777587014114</c:v>
                </c:pt>
                <c:pt idx="23">
                  <c:v>4744.1931076362534</c:v>
                </c:pt>
                <c:pt idx="24">
                  <c:v>4640.3281640077603</c:v>
                </c:pt>
                <c:pt idx="25">
                  <c:v>4571.4285714285716</c:v>
                </c:pt>
                <c:pt idx="26">
                  <c:v>4503.3076794905901</c:v>
                </c:pt>
                <c:pt idx="27">
                  <c:v>4410.8047072107775</c:v>
                </c:pt>
                <c:pt idx="28">
                  <c:v>4358.9698882360062</c:v>
                </c:pt>
                <c:pt idx="29">
                  <c:v>4307.2072498912439</c:v>
                </c:pt>
                <c:pt idx="30">
                  <c:v>4219.2312560651453</c:v>
                </c:pt>
                <c:pt idx="31">
                  <c:v>4157.9695802945507</c:v>
                </c:pt>
                <c:pt idx="32">
                  <c:v>4112.9075377256386</c:v>
                </c:pt>
                <c:pt idx="33">
                  <c:v>4017.7262080298201</c:v>
                </c:pt>
                <c:pt idx="34">
                  <c:v>3599.4658392694519</c:v>
                </c:pt>
                <c:pt idx="35">
                  <c:v>3885.7133975512238</c:v>
                </c:pt>
                <c:pt idx="36">
                  <c:v>3837.2985418265539</c:v>
                </c:pt>
                <c:pt idx="37">
                  <c:v>3751.7257938651778</c:v>
                </c:pt>
                <c:pt idx="38">
                  <c:v>3690.6361180413051</c:v>
                </c:pt>
                <c:pt idx="39">
                  <c:v>3607.4255247000428</c:v>
                </c:pt>
                <c:pt idx="40">
                  <c:v>3577.382357781165</c:v>
                </c:pt>
                <c:pt idx="41">
                  <c:v>3524.080038905844</c:v>
                </c:pt>
                <c:pt idx="42">
                  <c:v>3605.838573818728</c:v>
                </c:pt>
                <c:pt idx="43">
                  <c:v>3740.5411066764918</c:v>
                </c:pt>
                <c:pt idx="44">
                  <c:v>3613.8134404949478</c:v>
                </c:pt>
                <c:pt idx="45">
                  <c:v>3402.1242864044311</c:v>
                </c:pt>
                <c:pt idx="46">
                  <c:v>3273.8260878105639</c:v>
                </c:pt>
                <c:pt idx="47">
                  <c:v>3211.3347270526051</c:v>
                </c:pt>
                <c:pt idx="48">
                  <c:v>3165.2481079729441</c:v>
                </c:pt>
                <c:pt idx="49">
                  <c:v>3115.6918705367721</c:v>
                </c:pt>
                <c:pt idx="50">
                  <c:v>3011.621848714185</c:v>
                </c:pt>
                <c:pt idx="51">
                  <c:v>2962.962962962963</c:v>
                </c:pt>
                <c:pt idx="52">
                  <c:v>2848.1670620871928</c:v>
                </c:pt>
                <c:pt idx="53">
                  <c:v>2760.9513133845398</c:v>
                </c:pt>
                <c:pt idx="54">
                  <c:v>2738.7130787243082</c:v>
                </c:pt>
                <c:pt idx="55">
                  <c:v>2683.3247466941439</c:v>
                </c:pt>
                <c:pt idx="56">
                  <c:v>2653.2307063696112</c:v>
                </c:pt>
                <c:pt idx="57">
                  <c:v>2597.483557929078</c:v>
                </c:pt>
                <c:pt idx="58">
                  <c:v>2531.4084503476888</c:v>
                </c:pt>
                <c:pt idx="59">
                  <c:v>2491.224661131163</c:v>
                </c:pt>
                <c:pt idx="60">
                  <c:v>2451.9239020897749</c:v>
                </c:pt>
                <c:pt idx="61">
                  <c:v>2401.4101080154269</c:v>
                </c:pt>
                <c:pt idx="62">
                  <c:v>2371.404654118774</c:v>
                </c:pt>
                <c:pt idx="63">
                  <c:v>2326.4416377218549</c:v>
                </c:pt>
                <c:pt idx="64">
                  <c:v>2264.7799539796711</c:v>
                </c:pt>
                <c:pt idx="65">
                  <c:v>2236.841222299518</c:v>
                </c:pt>
                <c:pt idx="66">
                  <c:v>2184.445871615746</c:v>
                </c:pt>
                <c:pt idx="67">
                  <c:v>2164.4553148200262</c:v>
                </c:pt>
                <c:pt idx="68">
                  <c:v>2118.3792703878121</c:v>
                </c:pt>
                <c:pt idx="69">
                  <c:v>2063.7321770929861</c:v>
                </c:pt>
                <c:pt idx="70">
                  <c:v>2051.2820512820508</c:v>
                </c:pt>
                <c:pt idx="71">
                  <c:v>2043.3225241571799</c:v>
                </c:pt>
                <c:pt idx="72">
                  <c:v>1992.4327404517639</c:v>
                </c:pt>
                <c:pt idx="73">
                  <c:v>1919.54790807669</c:v>
                </c:pt>
                <c:pt idx="74">
                  <c:v>1908.3241097668031</c:v>
                </c:pt>
                <c:pt idx="75">
                  <c:v>1877.8037957925931</c:v>
                </c:pt>
                <c:pt idx="76">
                  <c:v>1844.276656252651</c:v>
                </c:pt>
                <c:pt idx="77">
                  <c:v>1806.3094388699719</c:v>
                </c:pt>
                <c:pt idx="78">
                  <c:v>1789.670736377921</c:v>
                </c:pt>
                <c:pt idx="79">
                  <c:v>1746.7615041712661</c:v>
                </c:pt>
                <c:pt idx="80">
                  <c:v>1724.2479261608071</c:v>
                </c:pt>
                <c:pt idx="81">
                  <c:v>1694.880782085788</c:v>
                </c:pt>
                <c:pt idx="82">
                  <c:v>1677.6327930237319</c:v>
                </c:pt>
                <c:pt idx="83">
                  <c:v>1648.652391535159</c:v>
                </c:pt>
                <c:pt idx="84">
                  <c:v>1628.417845505485</c:v>
                </c:pt>
                <c:pt idx="85">
                  <c:v>1596.870134536307</c:v>
                </c:pt>
                <c:pt idx="86">
                  <c:v>1575.7461157858249</c:v>
                </c:pt>
                <c:pt idx="87">
                  <c:v>1543.7006208763901</c:v>
                </c:pt>
                <c:pt idx="88">
                  <c:v>1538.4615384615399</c:v>
                </c:pt>
                <c:pt idx="89">
                  <c:v>1500.550702107673</c:v>
                </c:pt>
                <c:pt idx="90">
                  <c:v>1491.4999418315019</c:v>
                </c:pt>
                <c:pt idx="91">
                  <c:v>1450.02138781547</c:v>
                </c:pt>
                <c:pt idx="92">
                  <c:v>1445.0157073207399</c:v>
                </c:pt>
                <c:pt idx="93">
                  <c:v>1403.7511036993051</c:v>
                </c:pt>
                <c:pt idx="94">
                  <c:v>1379.544391669207</c:v>
                </c:pt>
                <c:pt idx="95">
                  <c:v>1373.3905579399141</c:v>
                </c:pt>
                <c:pt idx="96">
                  <c:v>1353.1213804003071</c:v>
                </c:pt>
                <c:pt idx="97">
                  <c:v>1341.442802220356</c:v>
                </c:pt>
                <c:pt idx="98">
                  <c:v>1323.7090858067941</c:v>
                </c:pt>
                <c:pt idx="99">
                  <c:v>1307.169037871301</c:v>
                </c:pt>
                <c:pt idx="100">
                  <c:v>1287.5746471401681</c:v>
                </c:pt>
                <c:pt idx="101">
                  <c:v>1259.5505419845981</c:v>
                </c:pt>
                <c:pt idx="102">
                  <c:v>1251.9185652011711</c:v>
                </c:pt>
                <c:pt idx="103">
                  <c:v>1244.3769715597639</c:v>
                </c:pt>
                <c:pt idx="104">
                  <c:v>1203.717078337907</c:v>
                </c:pt>
                <c:pt idx="105">
                  <c:v>1196.0420576229151</c:v>
                </c:pt>
                <c:pt idx="106">
                  <c:v>1189.7651641519001</c:v>
                </c:pt>
                <c:pt idx="107">
                  <c:v>1172.330193833074</c:v>
                </c:pt>
                <c:pt idx="108">
                  <c:v>1148.6489590943131</c:v>
                </c:pt>
                <c:pt idx="109">
                  <c:v>1148.5684816728669</c:v>
                </c:pt>
                <c:pt idx="110">
                  <c:v>1136.3326454733051</c:v>
                </c:pt>
                <c:pt idx="111">
                  <c:v>1118.8811188811189</c:v>
                </c:pt>
                <c:pt idx="112">
                  <c:v>1112.5500091229101</c:v>
                </c:pt>
                <c:pt idx="113">
                  <c:v>1111.2629837188861</c:v>
                </c:pt>
                <c:pt idx="114">
                  <c:v>1080.866076369673</c:v>
                </c:pt>
                <c:pt idx="115">
                  <c:v>1093.833404797115</c:v>
                </c:pt>
                <c:pt idx="116">
                  <c:v>1065.1351443471151</c:v>
                </c:pt>
                <c:pt idx="117">
                  <c:v>1053.6508475040589</c:v>
                </c:pt>
                <c:pt idx="118">
                  <c:v>1038.299763371484</c:v>
                </c:pt>
                <c:pt idx="119">
                  <c:v>1025.3192331432399</c:v>
                </c:pt>
                <c:pt idx="120">
                  <c:v>1035.4668091469</c:v>
                </c:pt>
                <c:pt idx="121">
                  <c:v>1023.13303798893</c:v>
                </c:pt>
                <c:pt idx="122">
                  <c:v>1020.38317428961</c:v>
                </c:pt>
                <c:pt idx="123">
                  <c:v>1017.964010900359</c:v>
                </c:pt>
                <c:pt idx="124">
                  <c:v>992.57553499821336</c:v>
                </c:pt>
                <c:pt idx="125">
                  <c:v>984.43606579970549</c:v>
                </c:pt>
                <c:pt idx="126">
                  <c:v>976.48621201468643</c:v>
                </c:pt>
                <c:pt idx="127">
                  <c:v>952.9890501558134</c:v>
                </c:pt>
                <c:pt idx="128">
                  <c:v>954.32595957475223</c:v>
                </c:pt>
                <c:pt idx="129">
                  <c:v>950.38062744128945</c:v>
                </c:pt>
                <c:pt idx="130">
                  <c:v>935.67251461988303</c:v>
                </c:pt>
                <c:pt idx="131">
                  <c:v>948.83862152725067</c:v>
                </c:pt>
                <c:pt idx="132">
                  <c:v>931.02934604498751</c:v>
                </c:pt>
                <c:pt idx="133">
                  <c:v>929.86061389397526</c:v>
                </c:pt>
                <c:pt idx="134">
                  <c:v>920.99688703052175</c:v>
                </c:pt>
                <c:pt idx="135">
                  <c:v>910.2576939531582</c:v>
                </c:pt>
                <c:pt idx="136">
                  <c:v>897.3921783297734</c:v>
                </c:pt>
                <c:pt idx="137">
                  <c:v>902.80410956430671</c:v>
                </c:pt>
                <c:pt idx="138">
                  <c:v>891.46422999777042</c:v>
                </c:pt>
                <c:pt idx="139">
                  <c:v>877.70112521284238</c:v>
                </c:pt>
                <c:pt idx="140">
                  <c:v>885.17508763233366</c:v>
                </c:pt>
                <c:pt idx="141">
                  <c:v>862.44070720137984</c:v>
                </c:pt>
                <c:pt idx="142">
                  <c:v>865.78587383768297</c:v>
                </c:pt>
                <c:pt idx="143">
                  <c:v>865.18662075409668</c:v>
                </c:pt>
                <c:pt idx="144">
                  <c:v>872.16654892418262</c:v>
                </c:pt>
                <c:pt idx="145">
                  <c:v>846.56084656084658</c:v>
                </c:pt>
                <c:pt idx="146">
                  <c:v>844.89430372260426</c:v>
                </c:pt>
                <c:pt idx="147">
                  <c:v>836.58206033429803</c:v>
                </c:pt>
                <c:pt idx="148">
                  <c:v>844.45908173519445</c:v>
                </c:pt>
                <c:pt idx="149">
                  <c:v>833.41667500083338</c:v>
                </c:pt>
                <c:pt idx="150">
                  <c:v>826.66490311487337</c:v>
                </c:pt>
                <c:pt idx="151">
                  <c:v>832.99319444560138</c:v>
                </c:pt>
                <c:pt idx="152">
                  <c:v>824.40910477415309</c:v>
                </c:pt>
                <c:pt idx="153">
                  <c:v>825.03485772273837</c:v>
                </c:pt>
                <c:pt idx="154">
                  <c:v>823.82501956584417</c:v>
                </c:pt>
                <c:pt idx="155">
                  <c:v>812.26190572888322</c:v>
                </c:pt>
                <c:pt idx="156">
                  <c:v>807.7609673745344</c:v>
                </c:pt>
                <c:pt idx="157">
                  <c:v>819.68556861587888</c:v>
                </c:pt>
                <c:pt idx="158">
                  <c:v>805.13353139618198</c:v>
                </c:pt>
                <c:pt idx="159">
                  <c:v>805.84722748261174</c:v>
                </c:pt>
                <c:pt idx="160">
                  <c:v>790.73886639676118</c:v>
                </c:pt>
                <c:pt idx="161">
                  <c:v>784.57832837741364</c:v>
                </c:pt>
                <c:pt idx="162">
                  <c:v>788.9421863165868</c:v>
                </c:pt>
                <c:pt idx="163">
                  <c:v>789.28467130239858</c:v>
                </c:pt>
                <c:pt idx="164">
                  <c:v>775.18778924194385</c:v>
                </c:pt>
                <c:pt idx="165">
                  <c:v>771.4501720333883</c:v>
                </c:pt>
                <c:pt idx="166">
                  <c:v>762.36944423267516</c:v>
                </c:pt>
                <c:pt idx="167">
                  <c:v>768.65132438623186</c:v>
                </c:pt>
                <c:pt idx="168">
                  <c:v>767.277163529782</c:v>
                </c:pt>
                <c:pt idx="169">
                  <c:v>767.13589812435282</c:v>
                </c:pt>
                <c:pt idx="170">
                  <c:v>759.63598243721617</c:v>
                </c:pt>
                <c:pt idx="171">
                  <c:v>754.4379814257361</c:v>
                </c:pt>
                <c:pt idx="172">
                  <c:v>760.83813929424639</c:v>
                </c:pt>
                <c:pt idx="173">
                  <c:v>761.97442813819168</c:v>
                </c:pt>
                <c:pt idx="174">
                  <c:v>750.65494644076944</c:v>
                </c:pt>
                <c:pt idx="175">
                  <c:v>752.76830544326765</c:v>
                </c:pt>
                <c:pt idx="176">
                  <c:v>748.69352979051541</c:v>
                </c:pt>
                <c:pt idx="177">
                  <c:v>740.03359752532765</c:v>
                </c:pt>
                <c:pt idx="178">
                  <c:v>733.71339687291345</c:v>
                </c:pt>
                <c:pt idx="179">
                  <c:v>734.34379038890836</c:v>
                </c:pt>
                <c:pt idx="180">
                  <c:v>730.0708898834074</c:v>
                </c:pt>
                <c:pt idx="181">
                  <c:v>715.66592714520732</c:v>
                </c:pt>
                <c:pt idx="182">
                  <c:v>726.17422371975488</c:v>
                </c:pt>
                <c:pt idx="183">
                  <c:v>722.98738387015158</c:v>
                </c:pt>
                <c:pt idx="184">
                  <c:v>720.81423175619204</c:v>
                </c:pt>
                <c:pt idx="185">
                  <c:v>723.46859784550952</c:v>
                </c:pt>
                <c:pt idx="186">
                  <c:v>719.16576770945699</c:v>
                </c:pt>
                <c:pt idx="187">
                  <c:v>709.87435223965394</c:v>
                </c:pt>
                <c:pt idx="188">
                  <c:v>705.9105893647511</c:v>
                </c:pt>
                <c:pt idx="189">
                  <c:v>702.75056571420464</c:v>
                </c:pt>
                <c:pt idx="190">
                  <c:v>716.48121744488435</c:v>
                </c:pt>
                <c:pt idx="191">
                  <c:v>692.93346452873595</c:v>
                </c:pt>
                <c:pt idx="192">
                  <c:v>709.44124407616573</c:v>
                </c:pt>
                <c:pt idx="193">
                  <c:v>705.79101528037552</c:v>
                </c:pt>
                <c:pt idx="194">
                  <c:v>694.67600311214858</c:v>
                </c:pt>
                <c:pt idx="195">
                  <c:v>691.73036350430607</c:v>
                </c:pt>
                <c:pt idx="196">
                  <c:v>691.9074504594264</c:v>
                </c:pt>
                <c:pt idx="197">
                  <c:v>677.74095385261842</c:v>
                </c:pt>
                <c:pt idx="198">
                  <c:v>682.95747906735323</c:v>
                </c:pt>
                <c:pt idx="199">
                  <c:v>675.69393767399197</c:v>
                </c:pt>
                <c:pt idx="200">
                  <c:v>680.54062146969545</c:v>
                </c:pt>
                <c:pt idx="201">
                  <c:v>669.675743005237</c:v>
                </c:pt>
                <c:pt idx="202">
                  <c:v>672.90675531091642</c:v>
                </c:pt>
                <c:pt idx="203">
                  <c:v>666.72000426700845</c:v>
                </c:pt>
                <c:pt idx="204">
                  <c:v>662.58075202915404</c:v>
                </c:pt>
                <c:pt idx="205">
                  <c:v>661.80022898287791</c:v>
                </c:pt>
                <c:pt idx="206">
                  <c:v>668.24818737679198</c:v>
                </c:pt>
                <c:pt idx="207">
                  <c:v>658.648716293652</c:v>
                </c:pt>
                <c:pt idx="208">
                  <c:v>651.31304710295876</c:v>
                </c:pt>
                <c:pt idx="209">
                  <c:v>652.14981185477927</c:v>
                </c:pt>
                <c:pt idx="210">
                  <c:v>655.47551471214797</c:v>
                </c:pt>
                <c:pt idx="211">
                  <c:v>652.775601859105</c:v>
                </c:pt>
                <c:pt idx="212">
                  <c:v>647.97895364358567</c:v>
                </c:pt>
                <c:pt idx="213">
                  <c:v>643.93988177263805</c:v>
                </c:pt>
                <c:pt idx="214">
                  <c:v>644.19292289654823</c:v>
                </c:pt>
                <c:pt idx="215">
                  <c:v>641.40801888305123</c:v>
                </c:pt>
                <c:pt idx="216">
                  <c:v>644.9074880208434</c:v>
                </c:pt>
                <c:pt idx="217">
                  <c:v>641.8114486326208</c:v>
                </c:pt>
                <c:pt idx="218">
                  <c:v>641.28462135349525</c:v>
                </c:pt>
                <c:pt idx="219">
                  <c:v>642.7726641641384</c:v>
                </c:pt>
                <c:pt idx="220">
                  <c:v>647.10678556175355</c:v>
                </c:pt>
                <c:pt idx="221">
                  <c:v>633.6653739893037</c:v>
                </c:pt>
                <c:pt idx="222">
                  <c:v>635.61476660225765</c:v>
                </c:pt>
                <c:pt idx="223">
                  <c:v>640.98044368666308</c:v>
                </c:pt>
                <c:pt idx="224">
                  <c:v>642.49596833779867</c:v>
                </c:pt>
                <c:pt idx="225">
                  <c:v>635.93409179072637</c:v>
                </c:pt>
                <c:pt idx="226">
                  <c:v>640.32784785810338</c:v>
                </c:pt>
                <c:pt idx="227">
                  <c:v>631.72391138176977</c:v>
                </c:pt>
                <c:pt idx="228">
                  <c:v>629.92125984251811</c:v>
                </c:pt>
                <c:pt idx="229">
                  <c:v>630.67608476286603</c:v>
                </c:pt>
                <c:pt idx="230">
                  <c:v>633.78585643482768</c:v>
                </c:pt>
                <c:pt idx="231">
                  <c:v>627.21091848766901</c:v>
                </c:pt>
                <c:pt idx="232">
                  <c:v>628.24725298888632</c:v>
                </c:pt>
                <c:pt idx="233">
                  <c:v>630.11575226369098</c:v>
                </c:pt>
                <c:pt idx="234">
                  <c:v>617.69193232567204</c:v>
                </c:pt>
                <c:pt idx="235">
                  <c:v>622.28140809837055</c:v>
                </c:pt>
                <c:pt idx="236">
                  <c:v>624.87892970736914</c:v>
                </c:pt>
                <c:pt idx="237">
                  <c:v>624.64083152187504</c:v>
                </c:pt>
                <c:pt idx="238">
                  <c:v>627.25812926535525</c:v>
                </c:pt>
                <c:pt idx="239">
                  <c:v>623.30538847508342</c:v>
                </c:pt>
                <c:pt idx="240">
                  <c:v>625.91148359798956</c:v>
                </c:pt>
                <c:pt idx="241">
                  <c:v>613.90369078898823</c:v>
                </c:pt>
                <c:pt idx="242">
                  <c:v>608.00252929052135</c:v>
                </c:pt>
                <c:pt idx="243">
                  <c:v>613.44048093733704</c:v>
                </c:pt>
                <c:pt idx="244">
                  <c:v>623.39864473134651</c:v>
                </c:pt>
                <c:pt idx="245">
                  <c:v>607.95817247773357</c:v>
                </c:pt>
                <c:pt idx="246">
                  <c:v>613.78688091920799</c:v>
                </c:pt>
                <c:pt idx="247">
                  <c:v>614.57526703295287</c:v>
                </c:pt>
                <c:pt idx="248">
                  <c:v>613.97153627957846</c:v>
                </c:pt>
                <c:pt idx="249">
                  <c:v>618.18069421691962</c:v>
                </c:pt>
                <c:pt idx="250">
                  <c:v>609.52566712584178</c:v>
                </c:pt>
                <c:pt idx="251">
                  <c:v>608.25030716640515</c:v>
                </c:pt>
                <c:pt idx="252">
                  <c:v>608.36501901140559</c:v>
                </c:pt>
                <c:pt idx="253">
                  <c:v>618.8386873193765</c:v>
                </c:pt>
                <c:pt idx="254">
                  <c:v>612.77513603608099</c:v>
                </c:pt>
                <c:pt idx="255">
                  <c:v>599.13963548344486</c:v>
                </c:pt>
                <c:pt idx="256">
                  <c:v>619.30625313523672</c:v>
                </c:pt>
                <c:pt idx="257">
                  <c:v>619.21421715842598</c:v>
                </c:pt>
                <c:pt idx="258">
                  <c:v>616.68629784714813</c:v>
                </c:pt>
                <c:pt idx="259">
                  <c:v>600.15363933166896</c:v>
                </c:pt>
                <c:pt idx="260">
                  <c:v>600.42029420594281</c:v>
                </c:pt>
                <c:pt idx="261">
                  <c:v>605.76690089653437</c:v>
                </c:pt>
                <c:pt idx="262">
                  <c:v>614.85111380279136</c:v>
                </c:pt>
                <c:pt idx="263">
                  <c:v>601.56889166947406</c:v>
                </c:pt>
                <c:pt idx="264">
                  <c:v>596.55548860877309</c:v>
                </c:pt>
                <c:pt idx="265">
                  <c:v>614.62059470688757</c:v>
                </c:pt>
                <c:pt idx="266">
                  <c:v>611.78543461237302</c:v>
                </c:pt>
                <c:pt idx="267">
                  <c:v>598.52642793442465</c:v>
                </c:pt>
                <c:pt idx="268">
                  <c:v>614.08841645020038</c:v>
                </c:pt>
                <c:pt idx="269">
                  <c:v>611.69562025935898</c:v>
                </c:pt>
                <c:pt idx="270">
                  <c:v>607.43746431304794</c:v>
                </c:pt>
                <c:pt idx="271">
                  <c:v>608.13933688486702</c:v>
                </c:pt>
                <c:pt idx="272">
                  <c:v>617.92476148104208</c:v>
                </c:pt>
                <c:pt idx="273">
                  <c:v>610.96312226593909</c:v>
                </c:pt>
                <c:pt idx="274">
                  <c:v>613.94891944990138</c:v>
                </c:pt>
                <c:pt idx="275">
                  <c:v>610.80265576994736</c:v>
                </c:pt>
                <c:pt idx="276">
                  <c:v>620.57837904927396</c:v>
                </c:pt>
                <c:pt idx="277">
                  <c:v>611.62453592988345</c:v>
                </c:pt>
                <c:pt idx="278">
                  <c:v>613.48940503797496</c:v>
                </c:pt>
                <c:pt idx="279">
                  <c:v>606.35459616783896</c:v>
                </c:pt>
                <c:pt idx="280">
                  <c:v>613.44048093733704</c:v>
                </c:pt>
                <c:pt idx="281">
                  <c:v>605.31954818948816</c:v>
                </c:pt>
                <c:pt idx="282">
                  <c:v>617.22299032194337</c:v>
                </c:pt>
                <c:pt idx="283">
                  <c:v>616.75856369265682</c:v>
                </c:pt>
                <c:pt idx="284">
                  <c:v>611.14608224803976</c:v>
                </c:pt>
                <c:pt idx="285">
                  <c:v>609.88997584835704</c:v>
                </c:pt>
                <c:pt idx="286">
                  <c:v>598.74503041624757</c:v>
                </c:pt>
                <c:pt idx="287">
                  <c:v>611.09753116597335</c:v>
                </c:pt>
                <c:pt idx="288">
                  <c:v>602.56935573284488</c:v>
                </c:pt>
                <c:pt idx="289">
                  <c:v>598.70201403357521</c:v>
                </c:pt>
                <c:pt idx="290">
                  <c:v>609.1135570404391</c:v>
                </c:pt>
                <c:pt idx="291">
                  <c:v>608.77241043435924</c:v>
                </c:pt>
                <c:pt idx="292">
                  <c:v>588.87266217553031</c:v>
                </c:pt>
                <c:pt idx="293">
                  <c:v>600.95070401374937</c:v>
                </c:pt>
                <c:pt idx="294">
                  <c:v>607.14242346969763</c:v>
                </c:pt>
                <c:pt idx="295">
                  <c:v>604.06535987193786</c:v>
                </c:pt>
                <c:pt idx="296">
                  <c:v>609.04678088323874</c:v>
                </c:pt>
                <c:pt idx="297">
                  <c:v>597.12543814079027</c:v>
                </c:pt>
                <c:pt idx="298">
                  <c:v>595.79487973880396</c:v>
                </c:pt>
                <c:pt idx="299">
                  <c:v>599.97720086636707</c:v>
                </c:pt>
                <c:pt idx="300">
                  <c:v>607.21246971527739</c:v>
                </c:pt>
                <c:pt idx="301">
                  <c:v>608.43164574675836</c:v>
                </c:pt>
                <c:pt idx="302">
                  <c:v>612.08500636568408</c:v>
                </c:pt>
                <c:pt idx="303">
                  <c:v>604.58030035549325</c:v>
                </c:pt>
                <c:pt idx="304">
                  <c:v>602.90358365890154</c:v>
                </c:pt>
                <c:pt idx="305">
                  <c:v>593.75723641631839</c:v>
                </c:pt>
                <c:pt idx="306">
                  <c:v>608.88731931268808</c:v>
                </c:pt>
                <c:pt idx="307">
                  <c:v>602.81635802469134</c:v>
                </c:pt>
                <c:pt idx="308">
                  <c:v>595.40466678177722</c:v>
                </c:pt>
                <c:pt idx="309">
                  <c:v>607.72909867697376</c:v>
                </c:pt>
                <c:pt idx="310">
                  <c:v>610.38881767686098</c:v>
                </c:pt>
                <c:pt idx="311">
                  <c:v>609.22859475332336</c:v>
                </c:pt>
                <c:pt idx="312">
                  <c:v>609.93461500927106</c:v>
                </c:pt>
                <c:pt idx="313">
                  <c:v>612.79766646648602</c:v>
                </c:pt>
                <c:pt idx="314">
                  <c:v>615.96456971794896</c:v>
                </c:pt>
                <c:pt idx="315">
                  <c:v>610.80265576994736</c:v>
                </c:pt>
                <c:pt idx="316">
                  <c:v>604.10915044130172</c:v>
                </c:pt>
                <c:pt idx="317">
                  <c:v>605.72286967266746</c:v>
                </c:pt>
                <c:pt idx="318">
                  <c:v>611.48615595342926</c:v>
                </c:pt>
                <c:pt idx="319">
                  <c:v>620.57837904927396</c:v>
                </c:pt>
                <c:pt idx="320">
                  <c:v>607.84361399499039</c:v>
                </c:pt>
                <c:pt idx="321">
                  <c:v>606.98395741400543</c:v>
                </c:pt>
                <c:pt idx="322">
                  <c:v>606.73720997961368</c:v>
                </c:pt>
                <c:pt idx="323">
                  <c:v>609.18405887154745</c:v>
                </c:pt>
                <c:pt idx="324">
                  <c:v>610.04624150510608</c:v>
                </c:pt>
                <c:pt idx="325">
                  <c:v>612.79766646648602</c:v>
                </c:pt>
                <c:pt idx="326">
                  <c:v>598.23997798476876</c:v>
                </c:pt>
                <c:pt idx="327">
                  <c:v>614.15630277905746</c:v>
                </c:pt>
                <c:pt idx="328">
                  <c:v>618.57838315982303</c:v>
                </c:pt>
                <c:pt idx="329">
                  <c:v>624.02106695122018</c:v>
                </c:pt>
                <c:pt idx="330">
                  <c:v>623.94708928682837</c:v>
                </c:pt>
                <c:pt idx="331">
                  <c:v>604.06535987193786</c:v>
                </c:pt>
                <c:pt idx="332">
                  <c:v>608.70570905084548</c:v>
                </c:pt>
                <c:pt idx="333">
                  <c:v>607.61831847706549</c:v>
                </c:pt>
                <c:pt idx="334">
                  <c:v>607.88795409230136</c:v>
                </c:pt>
                <c:pt idx="335">
                  <c:v>610.34411201035141</c:v>
                </c:pt>
                <c:pt idx="336">
                  <c:v>612.6587551999412</c:v>
                </c:pt>
                <c:pt idx="337">
                  <c:v>610.6870229007634</c:v>
                </c:pt>
                <c:pt idx="338">
                  <c:v>599.18630499781295</c:v>
                </c:pt>
                <c:pt idx="339">
                  <c:v>603.03810597791676</c:v>
                </c:pt>
                <c:pt idx="340">
                  <c:v>600.30855859912003</c:v>
                </c:pt>
                <c:pt idx="341">
                  <c:v>606.01653213099644</c:v>
                </c:pt>
                <c:pt idx="342">
                  <c:v>614.66592906755182</c:v>
                </c:pt>
                <c:pt idx="343">
                  <c:v>611.57964907559744</c:v>
                </c:pt>
                <c:pt idx="344">
                  <c:v>612.01383151259301</c:v>
                </c:pt>
                <c:pt idx="345">
                  <c:v>614.45820148084329</c:v>
                </c:pt>
                <c:pt idx="346">
                  <c:v>613.07191946687306</c:v>
                </c:pt>
                <c:pt idx="347">
                  <c:v>614.62059470688757</c:v>
                </c:pt>
                <c:pt idx="348">
                  <c:v>621.1681688583551</c:v>
                </c:pt>
                <c:pt idx="349">
                  <c:v>616.87270214918453</c:v>
                </c:pt>
                <c:pt idx="350">
                  <c:v>603.08174773090502</c:v>
                </c:pt>
                <c:pt idx="351">
                  <c:v>607.84361399499039</c:v>
                </c:pt>
                <c:pt idx="352">
                  <c:v>618.04315177285685</c:v>
                </c:pt>
                <c:pt idx="353">
                  <c:v>617.10491400643025</c:v>
                </c:pt>
                <c:pt idx="354">
                  <c:v>617.10491400643025</c:v>
                </c:pt>
                <c:pt idx="355">
                  <c:v>617.10491400643025</c:v>
                </c:pt>
                <c:pt idx="356">
                  <c:v>617.10491400643025</c:v>
                </c:pt>
                <c:pt idx="357">
                  <c:v>617.10491400643025</c:v>
                </c:pt>
                <c:pt idx="358">
                  <c:v>617.10491400643025</c:v>
                </c:pt>
                <c:pt idx="359">
                  <c:v>617.10491400643025</c:v>
                </c:pt>
                <c:pt idx="360">
                  <c:v>617.10491400643025</c:v>
                </c:pt>
                <c:pt idx="361">
                  <c:v>617.10491400643025</c:v>
                </c:pt>
                <c:pt idx="362">
                  <c:v>617.10491400643025</c:v>
                </c:pt>
                <c:pt idx="363">
                  <c:v>617.10491400643025</c:v>
                </c:pt>
                <c:pt idx="364">
                  <c:v>617.10491400643025</c:v>
                </c:pt>
                <c:pt idx="365">
                  <c:v>617.10491400643025</c:v>
                </c:pt>
                <c:pt idx="366">
                  <c:v>617.10491400643025</c:v>
                </c:pt>
                <c:pt idx="367">
                  <c:v>617.10491400643025</c:v>
                </c:pt>
                <c:pt idx="368">
                  <c:v>617.10491400643025</c:v>
                </c:pt>
                <c:pt idx="369">
                  <c:v>617.10491400643025</c:v>
                </c:pt>
                <c:pt idx="370">
                  <c:v>617.10491400643025</c:v>
                </c:pt>
                <c:pt idx="371">
                  <c:v>617.10491400643025</c:v>
                </c:pt>
                <c:pt idx="372">
                  <c:v>617.10491400643025</c:v>
                </c:pt>
                <c:pt idx="373">
                  <c:v>617.10491400643025</c:v>
                </c:pt>
                <c:pt idx="374">
                  <c:v>617.10491400643025</c:v>
                </c:pt>
                <c:pt idx="375">
                  <c:v>617.10491400643025</c:v>
                </c:pt>
                <c:pt idx="376">
                  <c:v>617.10491400643025</c:v>
                </c:pt>
                <c:pt idx="377">
                  <c:v>617.10491400643025</c:v>
                </c:pt>
                <c:pt idx="378">
                  <c:v>617.10491400643025</c:v>
                </c:pt>
                <c:pt idx="379">
                  <c:v>617.10491400643025</c:v>
                </c:pt>
                <c:pt idx="380">
                  <c:v>617.10491400643025</c:v>
                </c:pt>
                <c:pt idx="381">
                  <c:v>617.10491400643025</c:v>
                </c:pt>
                <c:pt idx="382">
                  <c:v>617.10491400643025</c:v>
                </c:pt>
                <c:pt idx="383">
                  <c:v>617.10491400643025</c:v>
                </c:pt>
                <c:pt idx="384">
                  <c:v>617.10491400643025</c:v>
                </c:pt>
                <c:pt idx="385">
                  <c:v>617.10491400643025</c:v>
                </c:pt>
                <c:pt idx="386">
                  <c:v>617.10491400643025</c:v>
                </c:pt>
                <c:pt idx="387">
                  <c:v>617.10491400643025</c:v>
                </c:pt>
                <c:pt idx="388">
                  <c:v>617.10491400643025</c:v>
                </c:pt>
                <c:pt idx="389">
                  <c:v>617.10491400643025</c:v>
                </c:pt>
                <c:pt idx="390">
                  <c:v>617.10491400643025</c:v>
                </c:pt>
                <c:pt idx="391">
                  <c:v>617.10491400643025</c:v>
                </c:pt>
                <c:pt idx="392">
                  <c:v>617.10491400643025</c:v>
                </c:pt>
                <c:pt idx="393">
                  <c:v>617.10491400643025</c:v>
                </c:pt>
                <c:pt idx="394">
                  <c:v>617.10491400643025</c:v>
                </c:pt>
                <c:pt idx="395">
                  <c:v>617.10491400643025</c:v>
                </c:pt>
                <c:pt idx="396">
                  <c:v>617.10491400643025</c:v>
                </c:pt>
                <c:pt idx="397">
                  <c:v>617.10491400643025</c:v>
                </c:pt>
                <c:pt idx="398">
                  <c:v>617.10491400643025</c:v>
                </c:pt>
                <c:pt idx="399">
                  <c:v>617.10491400643025</c:v>
                </c:pt>
                <c:pt idx="400">
                  <c:v>617.10491400643025</c:v>
                </c:pt>
                <c:pt idx="401">
                  <c:v>617.10491400643025</c:v>
                </c:pt>
                <c:pt idx="402">
                  <c:v>617.10491400643025</c:v>
                </c:pt>
                <c:pt idx="403">
                  <c:v>617.10491400643025</c:v>
                </c:pt>
                <c:pt idx="404">
                  <c:v>617.10491400643025</c:v>
                </c:pt>
                <c:pt idx="405">
                  <c:v>617.10491400643025</c:v>
                </c:pt>
                <c:pt idx="406">
                  <c:v>617.10491400643025</c:v>
                </c:pt>
                <c:pt idx="407">
                  <c:v>617.10491400643025</c:v>
                </c:pt>
                <c:pt idx="408">
                  <c:v>617.10491400643025</c:v>
                </c:pt>
                <c:pt idx="409">
                  <c:v>617.10491400643025</c:v>
                </c:pt>
                <c:pt idx="410">
                  <c:v>617.10491400643025</c:v>
                </c:pt>
                <c:pt idx="411">
                  <c:v>617.10491400643025</c:v>
                </c:pt>
                <c:pt idx="412">
                  <c:v>617.10491400643025</c:v>
                </c:pt>
                <c:pt idx="413">
                  <c:v>617.10491400643025</c:v>
                </c:pt>
                <c:pt idx="414">
                  <c:v>617.10491400643025</c:v>
                </c:pt>
                <c:pt idx="415">
                  <c:v>617.10491400643025</c:v>
                </c:pt>
                <c:pt idx="416">
                  <c:v>617.10491400643025</c:v>
                </c:pt>
                <c:pt idx="417">
                  <c:v>617.10491400643025</c:v>
                </c:pt>
                <c:pt idx="418">
                  <c:v>617.10491400643025</c:v>
                </c:pt>
                <c:pt idx="419">
                  <c:v>617.10491400643025</c:v>
                </c:pt>
                <c:pt idx="420">
                  <c:v>617.10491400643025</c:v>
                </c:pt>
                <c:pt idx="421">
                  <c:v>617.10491400643025</c:v>
                </c:pt>
                <c:pt idx="422">
                  <c:v>617.10491400643025</c:v>
                </c:pt>
                <c:pt idx="423">
                  <c:v>617.10491400643025</c:v>
                </c:pt>
                <c:pt idx="424">
                  <c:v>617.10491400643025</c:v>
                </c:pt>
                <c:pt idx="425">
                  <c:v>617.10491400643025</c:v>
                </c:pt>
                <c:pt idx="426">
                  <c:v>617.10491400643025</c:v>
                </c:pt>
                <c:pt idx="427">
                  <c:v>617.10491400643025</c:v>
                </c:pt>
                <c:pt idx="428">
                  <c:v>617.10491400643025</c:v>
                </c:pt>
                <c:pt idx="429">
                  <c:v>617.10491400643025</c:v>
                </c:pt>
                <c:pt idx="430">
                  <c:v>617.10491400643025</c:v>
                </c:pt>
                <c:pt idx="431">
                  <c:v>617.10491400643025</c:v>
                </c:pt>
                <c:pt idx="432">
                  <c:v>617.10491400643025</c:v>
                </c:pt>
                <c:pt idx="433">
                  <c:v>617.10491400643025</c:v>
                </c:pt>
                <c:pt idx="434">
                  <c:v>617.10491400643025</c:v>
                </c:pt>
                <c:pt idx="435">
                  <c:v>617.10491400643025</c:v>
                </c:pt>
                <c:pt idx="436">
                  <c:v>617.10491400643025</c:v>
                </c:pt>
                <c:pt idx="437">
                  <c:v>617.10491400643025</c:v>
                </c:pt>
                <c:pt idx="438">
                  <c:v>617.10491400643025</c:v>
                </c:pt>
                <c:pt idx="439">
                  <c:v>617.10491400643025</c:v>
                </c:pt>
                <c:pt idx="440">
                  <c:v>617.10491400643025</c:v>
                </c:pt>
                <c:pt idx="441">
                  <c:v>617.10491400643025</c:v>
                </c:pt>
                <c:pt idx="442">
                  <c:v>617.10491400643025</c:v>
                </c:pt>
                <c:pt idx="443">
                  <c:v>617.10491400643025</c:v>
                </c:pt>
                <c:pt idx="444">
                  <c:v>617.10491400643025</c:v>
                </c:pt>
                <c:pt idx="445">
                  <c:v>617.10491400643025</c:v>
                </c:pt>
                <c:pt idx="446">
                  <c:v>617.10491400643025</c:v>
                </c:pt>
                <c:pt idx="447">
                  <c:v>617.10491400643025</c:v>
                </c:pt>
                <c:pt idx="448">
                  <c:v>617.10491400643025</c:v>
                </c:pt>
                <c:pt idx="449">
                  <c:v>617.10491400643025</c:v>
                </c:pt>
                <c:pt idx="450">
                  <c:v>617.10491400643025</c:v>
                </c:pt>
                <c:pt idx="451">
                  <c:v>617.10491400643025</c:v>
                </c:pt>
                <c:pt idx="452">
                  <c:v>617.10491400643025</c:v>
                </c:pt>
                <c:pt idx="453">
                  <c:v>617.10491400643025</c:v>
                </c:pt>
                <c:pt idx="454">
                  <c:v>617.10491400643025</c:v>
                </c:pt>
                <c:pt idx="455">
                  <c:v>617.10491400643025</c:v>
                </c:pt>
                <c:pt idx="456">
                  <c:v>617.10491400643025</c:v>
                </c:pt>
                <c:pt idx="457">
                  <c:v>617.10491400643025</c:v>
                </c:pt>
                <c:pt idx="458">
                  <c:v>617.10491400643025</c:v>
                </c:pt>
                <c:pt idx="459">
                  <c:v>617.10491400643025</c:v>
                </c:pt>
                <c:pt idx="460">
                  <c:v>617.10491400643025</c:v>
                </c:pt>
                <c:pt idx="461">
                  <c:v>617.10491400643025</c:v>
                </c:pt>
                <c:pt idx="462">
                  <c:v>617.10491400643025</c:v>
                </c:pt>
                <c:pt idx="463">
                  <c:v>617.10491400643025</c:v>
                </c:pt>
                <c:pt idx="464">
                  <c:v>617.10491400643025</c:v>
                </c:pt>
                <c:pt idx="465">
                  <c:v>617.10491400643025</c:v>
                </c:pt>
                <c:pt idx="466">
                  <c:v>617.10491400643025</c:v>
                </c:pt>
                <c:pt idx="467">
                  <c:v>617.10491400643025</c:v>
                </c:pt>
                <c:pt idx="468">
                  <c:v>617.10491400643025</c:v>
                </c:pt>
                <c:pt idx="469">
                  <c:v>617.10491400643025</c:v>
                </c:pt>
                <c:pt idx="470">
                  <c:v>617.10491400643025</c:v>
                </c:pt>
                <c:pt idx="471">
                  <c:v>617.10491400643025</c:v>
                </c:pt>
                <c:pt idx="472">
                  <c:v>617.10491400643025</c:v>
                </c:pt>
                <c:pt idx="473">
                  <c:v>617.10491400643025</c:v>
                </c:pt>
                <c:pt idx="474">
                  <c:v>617.10491400643025</c:v>
                </c:pt>
                <c:pt idx="475">
                  <c:v>617.10491400643025</c:v>
                </c:pt>
                <c:pt idx="476">
                  <c:v>617.10491400643025</c:v>
                </c:pt>
                <c:pt idx="477">
                  <c:v>617.10491400643025</c:v>
                </c:pt>
                <c:pt idx="478">
                  <c:v>617.10491400643025</c:v>
                </c:pt>
                <c:pt idx="479">
                  <c:v>617.10491400643025</c:v>
                </c:pt>
                <c:pt idx="480">
                  <c:v>617.10491400643025</c:v>
                </c:pt>
                <c:pt idx="481">
                  <c:v>617.10491400643025</c:v>
                </c:pt>
                <c:pt idx="482">
                  <c:v>617.10491400643025</c:v>
                </c:pt>
                <c:pt idx="483">
                  <c:v>617.10491400643025</c:v>
                </c:pt>
                <c:pt idx="484">
                  <c:v>617.10491400643025</c:v>
                </c:pt>
                <c:pt idx="485">
                  <c:v>617.10491400643025</c:v>
                </c:pt>
                <c:pt idx="486">
                  <c:v>617.10491400643025</c:v>
                </c:pt>
                <c:pt idx="487">
                  <c:v>617.10491400643025</c:v>
                </c:pt>
                <c:pt idx="488">
                  <c:v>617.10491400643025</c:v>
                </c:pt>
                <c:pt idx="489">
                  <c:v>617.10491400643025</c:v>
                </c:pt>
                <c:pt idx="490">
                  <c:v>617.10491400643025</c:v>
                </c:pt>
                <c:pt idx="491">
                  <c:v>617.10491400643025</c:v>
                </c:pt>
                <c:pt idx="492">
                  <c:v>617.10491400643025</c:v>
                </c:pt>
                <c:pt idx="493">
                  <c:v>617.10491400643025</c:v>
                </c:pt>
                <c:pt idx="494">
                  <c:v>617.10491400643025</c:v>
                </c:pt>
                <c:pt idx="495">
                  <c:v>617.10491400643025</c:v>
                </c:pt>
                <c:pt idx="496">
                  <c:v>617.10491400643025</c:v>
                </c:pt>
                <c:pt idx="497">
                  <c:v>617.10491400643025</c:v>
                </c:pt>
                <c:pt idx="498">
                  <c:v>617.10491400643025</c:v>
                </c:pt>
                <c:pt idx="499">
                  <c:v>617.10491400643025</c:v>
                </c:pt>
                <c:pt idx="500">
                  <c:v>617.10491400643025</c:v>
                </c:pt>
                <c:pt idx="501">
                  <c:v>617.10491400643025</c:v>
                </c:pt>
                <c:pt idx="502">
                  <c:v>617.10491400643025</c:v>
                </c:pt>
                <c:pt idx="503">
                  <c:v>617.10491400643025</c:v>
                </c:pt>
                <c:pt idx="504">
                  <c:v>617.10491400643025</c:v>
                </c:pt>
                <c:pt idx="505">
                  <c:v>617.10491400643025</c:v>
                </c:pt>
                <c:pt idx="506">
                  <c:v>617.10491400643025</c:v>
                </c:pt>
                <c:pt idx="507">
                  <c:v>617.10491400643025</c:v>
                </c:pt>
                <c:pt idx="508">
                  <c:v>617.10491400643025</c:v>
                </c:pt>
                <c:pt idx="509">
                  <c:v>617.10491400643025</c:v>
                </c:pt>
                <c:pt idx="510">
                  <c:v>617.10491400643025</c:v>
                </c:pt>
                <c:pt idx="511">
                  <c:v>617.10491400643025</c:v>
                </c:pt>
                <c:pt idx="512">
                  <c:v>617.10491400643025</c:v>
                </c:pt>
                <c:pt idx="513">
                  <c:v>617.10491400643025</c:v>
                </c:pt>
                <c:pt idx="514">
                  <c:v>617.10491400643025</c:v>
                </c:pt>
                <c:pt idx="515">
                  <c:v>617.10491400643025</c:v>
                </c:pt>
                <c:pt idx="516">
                  <c:v>617.10491400643025</c:v>
                </c:pt>
                <c:pt idx="517">
                  <c:v>617.10491400643025</c:v>
                </c:pt>
                <c:pt idx="518">
                  <c:v>617.10491400643025</c:v>
                </c:pt>
                <c:pt idx="519">
                  <c:v>617.10491400643025</c:v>
                </c:pt>
                <c:pt idx="520">
                  <c:v>617.10491400643025</c:v>
                </c:pt>
                <c:pt idx="521">
                  <c:v>617.10491400643025</c:v>
                </c:pt>
                <c:pt idx="522">
                  <c:v>617.10491400643025</c:v>
                </c:pt>
                <c:pt idx="523">
                  <c:v>617.10491400643025</c:v>
                </c:pt>
                <c:pt idx="524">
                  <c:v>617.10491400643025</c:v>
                </c:pt>
                <c:pt idx="525">
                  <c:v>617.10491400643025</c:v>
                </c:pt>
                <c:pt idx="526">
                  <c:v>617.10491400643025</c:v>
                </c:pt>
                <c:pt idx="527">
                  <c:v>617.10491400643025</c:v>
                </c:pt>
                <c:pt idx="528">
                  <c:v>617.10491400643025</c:v>
                </c:pt>
                <c:pt idx="529">
                  <c:v>617.10491400643025</c:v>
                </c:pt>
                <c:pt idx="530">
                  <c:v>617.10491400643025</c:v>
                </c:pt>
                <c:pt idx="531">
                  <c:v>617.10491400643025</c:v>
                </c:pt>
                <c:pt idx="532">
                  <c:v>617.10491400643025</c:v>
                </c:pt>
                <c:pt idx="533">
                  <c:v>617.10491400643025</c:v>
                </c:pt>
                <c:pt idx="534">
                  <c:v>617.10491400643025</c:v>
                </c:pt>
                <c:pt idx="535">
                  <c:v>617.10491400643025</c:v>
                </c:pt>
                <c:pt idx="536">
                  <c:v>617.10491400643025</c:v>
                </c:pt>
                <c:pt idx="537">
                  <c:v>617.10491400643025</c:v>
                </c:pt>
                <c:pt idx="538">
                  <c:v>617.10491400643025</c:v>
                </c:pt>
                <c:pt idx="539">
                  <c:v>617.10491400643025</c:v>
                </c:pt>
                <c:pt idx="540">
                  <c:v>617.10491400643025</c:v>
                </c:pt>
                <c:pt idx="541">
                  <c:v>617.10491400643025</c:v>
                </c:pt>
                <c:pt idx="542">
                  <c:v>617.10491400643025</c:v>
                </c:pt>
                <c:pt idx="543">
                  <c:v>617.10491400643025</c:v>
                </c:pt>
                <c:pt idx="544">
                  <c:v>617.10491400643025</c:v>
                </c:pt>
                <c:pt idx="545">
                  <c:v>617.10491400643025</c:v>
                </c:pt>
                <c:pt idx="546">
                  <c:v>617.10491400643025</c:v>
                </c:pt>
                <c:pt idx="547">
                  <c:v>617.10491400643025</c:v>
                </c:pt>
                <c:pt idx="548">
                  <c:v>617.10491400643025</c:v>
                </c:pt>
                <c:pt idx="549">
                  <c:v>617.10491400643025</c:v>
                </c:pt>
                <c:pt idx="550">
                  <c:v>617.10491400643025</c:v>
                </c:pt>
                <c:pt idx="551">
                  <c:v>617.10491400643025</c:v>
                </c:pt>
                <c:pt idx="552">
                  <c:v>617.10491400643025</c:v>
                </c:pt>
                <c:pt idx="553">
                  <c:v>617.10491400643025</c:v>
                </c:pt>
                <c:pt idx="554">
                  <c:v>617.10491400643025</c:v>
                </c:pt>
                <c:pt idx="555">
                  <c:v>617.10491400643025</c:v>
                </c:pt>
                <c:pt idx="556">
                  <c:v>617.10491400643025</c:v>
                </c:pt>
                <c:pt idx="557">
                  <c:v>617.10491400643025</c:v>
                </c:pt>
                <c:pt idx="558">
                  <c:v>617.10491400643025</c:v>
                </c:pt>
                <c:pt idx="559">
                  <c:v>617.10491400643025</c:v>
                </c:pt>
                <c:pt idx="560">
                  <c:v>617.10491400643025</c:v>
                </c:pt>
                <c:pt idx="561">
                  <c:v>617.10491400643025</c:v>
                </c:pt>
                <c:pt idx="562">
                  <c:v>617.10491400643025</c:v>
                </c:pt>
                <c:pt idx="563">
                  <c:v>617.10491400643025</c:v>
                </c:pt>
                <c:pt idx="564">
                  <c:v>617.10491400643025</c:v>
                </c:pt>
                <c:pt idx="565">
                  <c:v>617.10491400643025</c:v>
                </c:pt>
                <c:pt idx="566">
                  <c:v>617.10491400643025</c:v>
                </c:pt>
                <c:pt idx="567">
                  <c:v>617.10491400643025</c:v>
                </c:pt>
                <c:pt idx="568">
                  <c:v>617.10491400643025</c:v>
                </c:pt>
                <c:pt idx="569">
                  <c:v>617.10491400643025</c:v>
                </c:pt>
                <c:pt idx="570">
                  <c:v>617.10491400643025</c:v>
                </c:pt>
                <c:pt idx="571">
                  <c:v>617.10491400643025</c:v>
                </c:pt>
                <c:pt idx="572">
                  <c:v>617.10491400643025</c:v>
                </c:pt>
                <c:pt idx="573">
                  <c:v>617.10491400643025</c:v>
                </c:pt>
                <c:pt idx="574">
                  <c:v>617.10491400643025</c:v>
                </c:pt>
                <c:pt idx="575">
                  <c:v>617.10491400643025</c:v>
                </c:pt>
                <c:pt idx="576">
                  <c:v>617.10491400643025</c:v>
                </c:pt>
                <c:pt idx="577">
                  <c:v>617.10491400643025</c:v>
                </c:pt>
                <c:pt idx="578">
                  <c:v>617.10491400643025</c:v>
                </c:pt>
                <c:pt idx="579">
                  <c:v>617.10491400643025</c:v>
                </c:pt>
                <c:pt idx="580">
                  <c:v>617.10491400643025</c:v>
                </c:pt>
                <c:pt idx="581">
                  <c:v>617.10491400643025</c:v>
                </c:pt>
                <c:pt idx="582">
                  <c:v>617.10491400643025</c:v>
                </c:pt>
                <c:pt idx="583">
                  <c:v>617.10491400643025</c:v>
                </c:pt>
                <c:pt idx="584">
                  <c:v>617.10491400643025</c:v>
                </c:pt>
                <c:pt idx="585">
                  <c:v>617.10491400643025</c:v>
                </c:pt>
                <c:pt idx="586">
                  <c:v>617.10491400643025</c:v>
                </c:pt>
                <c:pt idx="587">
                  <c:v>617.10491400643025</c:v>
                </c:pt>
                <c:pt idx="588">
                  <c:v>617.10491400643025</c:v>
                </c:pt>
                <c:pt idx="589">
                  <c:v>617.10491400643025</c:v>
                </c:pt>
                <c:pt idx="590">
                  <c:v>617.10491400643025</c:v>
                </c:pt>
                <c:pt idx="591">
                  <c:v>617.10491400643025</c:v>
                </c:pt>
                <c:pt idx="592">
                  <c:v>617.10491400643025</c:v>
                </c:pt>
                <c:pt idx="593">
                  <c:v>617.10491400643025</c:v>
                </c:pt>
                <c:pt idx="594">
                  <c:v>617.10491400643025</c:v>
                </c:pt>
                <c:pt idx="595">
                  <c:v>617.10491400643025</c:v>
                </c:pt>
                <c:pt idx="596">
                  <c:v>617.10491400643025</c:v>
                </c:pt>
                <c:pt idx="597">
                  <c:v>617.10491400643025</c:v>
                </c:pt>
                <c:pt idx="598">
                  <c:v>617.10491400643025</c:v>
                </c:pt>
                <c:pt idx="599">
                  <c:v>617.10491400643025</c:v>
                </c:pt>
                <c:pt idx="600">
                  <c:v>617.10491400643025</c:v>
                </c:pt>
                <c:pt idx="601">
                  <c:v>617.10491400643025</c:v>
                </c:pt>
                <c:pt idx="602">
                  <c:v>617.10491400643025</c:v>
                </c:pt>
                <c:pt idx="603">
                  <c:v>617.10491400643025</c:v>
                </c:pt>
                <c:pt idx="604">
                  <c:v>617.10491400643025</c:v>
                </c:pt>
                <c:pt idx="605">
                  <c:v>617.10491400643025</c:v>
                </c:pt>
                <c:pt idx="606">
                  <c:v>617.10491400643025</c:v>
                </c:pt>
              </c:numCache>
            </c:numRef>
          </c:yVal>
          <c:smooth val="0"/>
        </c:ser>
        <c:ser>
          <c:idx val="1"/>
          <c:order val="1"/>
          <c:tx>
            <c:v>Silastene and 2 layers tape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Foglio1!$T$2:$T$1818</c:f>
              <c:numCache>
                <c:formatCode>General</c:formatCode>
                <c:ptCount val="1817"/>
                <c:pt idx="0">
                  <c:v>2.575979999999999</c:v>
                </c:pt>
                <c:pt idx="1">
                  <c:v>5.1078399999999933</c:v>
                </c:pt>
                <c:pt idx="2">
                  <c:v>7.6862700000000004</c:v>
                </c:pt>
                <c:pt idx="3">
                  <c:v>10.24999</c:v>
                </c:pt>
                <c:pt idx="4">
                  <c:v>12.828419999999999</c:v>
                </c:pt>
                <c:pt idx="5">
                  <c:v>15.424010000000001</c:v>
                </c:pt>
                <c:pt idx="6">
                  <c:v>18.017140000000001</c:v>
                </c:pt>
                <c:pt idx="7">
                  <c:v>20.624980000000001</c:v>
                </c:pt>
                <c:pt idx="8">
                  <c:v>23.249980000000001</c:v>
                </c:pt>
                <c:pt idx="9">
                  <c:v>25.874980000000001</c:v>
                </c:pt>
                <c:pt idx="10">
                  <c:v>28.499980000000001</c:v>
                </c:pt>
                <c:pt idx="11">
                  <c:v>31.124980000000001</c:v>
                </c:pt>
                <c:pt idx="12">
                  <c:v>33.749980000000001</c:v>
                </c:pt>
                <c:pt idx="13">
                  <c:v>36.392130000000002</c:v>
                </c:pt>
                <c:pt idx="14">
                  <c:v>39.031829999999999</c:v>
                </c:pt>
                <c:pt idx="15">
                  <c:v>41.688690000000001</c:v>
                </c:pt>
                <c:pt idx="16">
                  <c:v>44.360259999999997</c:v>
                </c:pt>
                <c:pt idx="17">
                  <c:v>47.031830000000006</c:v>
                </c:pt>
                <c:pt idx="18">
                  <c:v>49.718100000000007</c:v>
                </c:pt>
                <c:pt idx="19">
                  <c:v>52.406820000000003</c:v>
                </c:pt>
                <c:pt idx="20">
                  <c:v>55.124950000000013</c:v>
                </c:pt>
                <c:pt idx="21">
                  <c:v>57.811219999999999</c:v>
                </c:pt>
                <c:pt idx="22">
                  <c:v>60.514650000000003</c:v>
                </c:pt>
                <c:pt idx="23">
                  <c:v>63.232780000000012</c:v>
                </c:pt>
                <c:pt idx="24">
                  <c:v>65.953370000000007</c:v>
                </c:pt>
                <c:pt idx="25">
                  <c:v>68.671500000000009</c:v>
                </c:pt>
                <c:pt idx="26">
                  <c:v>71.421500000000023</c:v>
                </c:pt>
                <c:pt idx="27">
                  <c:v>74.156789999999916</c:v>
                </c:pt>
                <c:pt idx="28">
                  <c:v>76.906790000000015</c:v>
                </c:pt>
                <c:pt idx="29">
                  <c:v>79.68865000000001</c:v>
                </c:pt>
                <c:pt idx="30">
                  <c:v>82.438650000000024</c:v>
                </c:pt>
                <c:pt idx="31">
                  <c:v>85.203350000000015</c:v>
                </c:pt>
                <c:pt idx="32">
                  <c:v>87.968050000000034</c:v>
                </c:pt>
                <c:pt idx="33">
                  <c:v>90.781770000000009</c:v>
                </c:pt>
                <c:pt idx="34">
                  <c:v>93.578339999999912</c:v>
                </c:pt>
                <c:pt idx="35">
                  <c:v>96.389610000000033</c:v>
                </c:pt>
                <c:pt idx="36">
                  <c:v>99.186180000000007</c:v>
                </c:pt>
                <c:pt idx="37">
                  <c:v>101.9999</c:v>
                </c:pt>
                <c:pt idx="38">
                  <c:v>104.84303</c:v>
                </c:pt>
                <c:pt idx="39">
                  <c:v>107.68616</c:v>
                </c:pt>
                <c:pt idx="40">
                  <c:v>110.52929</c:v>
                </c:pt>
                <c:pt idx="41">
                  <c:v>113.38958</c:v>
                </c:pt>
                <c:pt idx="42">
                  <c:v>116.24742000000001</c:v>
                </c:pt>
                <c:pt idx="43">
                  <c:v>119.10771</c:v>
                </c:pt>
                <c:pt idx="44">
                  <c:v>122.01457000000001</c:v>
                </c:pt>
                <c:pt idx="45">
                  <c:v>124.88957000000001</c:v>
                </c:pt>
                <c:pt idx="46">
                  <c:v>127.81114000000009</c:v>
                </c:pt>
                <c:pt idx="47">
                  <c:v>130.71799999999999</c:v>
                </c:pt>
                <c:pt idx="48">
                  <c:v>133.63956999999999</c:v>
                </c:pt>
                <c:pt idx="49">
                  <c:v>136.57829000000001</c:v>
                </c:pt>
                <c:pt idx="50">
                  <c:v>139.51455999999999</c:v>
                </c:pt>
                <c:pt idx="51">
                  <c:v>142.46798999999999</c:v>
                </c:pt>
                <c:pt idx="52">
                  <c:v>145.4214200000001</c:v>
                </c:pt>
                <c:pt idx="53">
                  <c:v>148.37485000000001</c:v>
                </c:pt>
                <c:pt idx="54">
                  <c:v>151.32828000000009</c:v>
                </c:pt>
                <c:pt idx="55">
                  <c:v>154.29886999999999</c:v>
                </c:pt>
                <c:pt idx="56">
                  <c:v>157.29886999999999</c:v>
                </c:pt>
                <c:pt idx="57">
                  <c:v>160.29886999999999</c:v>
                </c:pt>
                <c:pt idx="58">
                  <c:v>163.29886999999999</c:v>
                </c:pt>
                <c:pt idx="59">
                  <c:v>166.31357</c:v>
                </c:pt>
                <c:pt idx="60">
                  <c:v>169.32827000000009</c:v>
                </c:pt>
                <c:pt idx="61">
                  <c:v>172.32827000000009</c:v>
                </c:pt>
                <c:pt idx="62">
                  <c:v>175.39198999999999</c:v>
                </c:pt>
                <c:pt idx="63">
                  <c:v>178.42384999999999</c:v>
                </c:pt>
                <c:pt idx="64">
                  <c:v>181.48757000000001</c:v>
                </c:pt>
                <c:pt idx="65">
                  <c:v>184.54884000000001</c:v>
                </c:pt>
                <c:pt idx="66">
                  <c:v>187.59540999999999</c:v>
                </c:pt>
                <c:pt idx="67">
                  <c:v>190.67384000000001</c:v>
                </c:pt>
                <c:pt idx="68">
                  <c:v>193.76696999999999</c:v>
                </c:pt>
                <c:pt idx="69">
                  <c:v>196.86009999999999</c:v>
                </c:pt>
                <c:pt idx="70">
                  <c:v>199.97039000000001</c:v>
                </c:pt>
                <c:pt idx="71">
                  <c:v>203.08068</c:v>
                </c:pt>
                <c:pt idx="72">
                  <c:v>206.20568</c:v>
                </c:pt>
                <c:pt idx="73">
                  <c:v>209.31596999999999</c:v>
                </c:pt>
                <c:pt idx="74">
                  <c:v>212.47282999999999</c:v>
                </c:pt>
                <c:pt idx="75">
                  <c:v>215.61252999999999</c:v>
                </c:pt>
                <c:pt idx="76">
                  <c:v>218.76938999999999</c:v>
                </c:pt>
                <c:pt idx="77">
                  <c:v>221.94095999999999</c:v>
                </c:pt>
                <c:pt idx="78">
                  <c:v>225.11252999999999</c:v>
                </c:pt>
                <c:pt idx="79">
                  <c:v>228.30125000000001</c:v>
                </c:pt>
                <c:pt idx="80">
                  <c:v>231.50468000000001</c:v>
                </c:pt>
                <c:pt idx="81">
                  <c:v>234.6934</c:v>
                </c:pt>
                <c:pt idx="82">
                  <c:v>237.91153</c:v>
                </c:pt>
                <c:pt idx="83">
                  <c:v>241.14681999999999</c:v>
                </c:pt>
                <c:pt idx="84">
                  <c:v>244.37965999999989</c:v>
                </c:pt>
                <c:pt idx="85">
                  <c:v>247.61494999999999</c:v>
                </c:pt>
                <c:pt idx="86">
                  <c:v>250.86494999999999</c:v>
                </c:pt>
                <c:pt idx="87">
                  <c:v>254.11494999999999</c:v>
                </c:pt>
                <c:pt idx="88">
                  <c:v>257.39925999999991</c:v>
                </c:pt>
                <c:pt idx="89">
                  <c:v>260.66640999999993</c:v>
                </c:pt>
                <c:pt idx="90">
                  <c:v>263.93110999999908</c:v>
                </c:pt>
                <c:pt idx="91">
                  <c:v>267.22767999999991</c:v>
                </c:pt>
                <c:pt idx="92">
                  <c:v>270.52424999999988</c:v>
                </c:pt>
                <c:pt idx="93">
                  <c:v>273.85268000000002</c:v>
                </c:pt>
                <c:pt idx="94">
                  <c:v>277.15169999999989</c:v>
                </c:pt>
                <c:pt idx="95">
                  <c:v>280.49482999999992</c:v>
                </c:pt>
                <c:pt idx="96">
                  <c:v>283.85511999999932</c:v>
                </c:pt>
                <c:pt idx="97">
                  <c:v>287.19824999999992</c:v>
                </c:pt>
                <c:pt idx="98">
                  <c:v>290.57324999999992</c:v>
                </c:pt>
                <c:pt idx="99">
                  <c:v>293.91637999999909</c:v>
                </c:pt>
                <c:pt idx="100">
                  <c:v>297.29137999999909</c:v>
                </c:pt>
                <c:pt idx="101">
                  <c:v>300.6982399999992</c:v>
                </c:pt>
                <c:pt idx="102">
                  <c:v>304.08793999999921</c:v>
                </c:pt>
                <c:pt idx="103">
                  <c:v>307.50950999999981</c:v>
                </c:pt>
                <c:pt idx="104">
                  <c:v>310.9310799999991</c:v>
                </c:pt>
                <c:pt idx="105">
                  <c:v>314.33793999999921</c:v>
                </c:pt>
                <c:pt idx="106">
                  <c:v>317.77420999999981</c:v>
                </c:pt>
                <c:pt idx="107">
                  <c:v>321.21292999999957</c:v>
                </c:pt>
                <c:pt idx="108">
                  <c:v>324.65164999999979</c:v>
                </c:pt>
                <c:pt idx="109">
                  <c:v>328.10507999999982</c:v>
                </c:pt>
                <c:pt idx="110">
                  <c:v>331.60507999999982</c:v>
                </c:pt>
                <c:pt idx="111">
                  <c:v>335.10507999999982</c:v>
                </c:pt>
                <c:pt idx="112">
                  <c:v>338.57320999999962</c:v>
                </c:pt>
                <c:pt idx="113">
                  <c:v>342.09035999999912</c:v>
                </c:pt>
                <c:pt idx="114">
                  <c:v>345.62221999999957</c:v>
                </c:pt>
                <c:pt idx="115">
                  <c:v>349.16878999999972</c:v>
                </c:pt>
                <c:pt idx="116">
                  <c:v>352.68593999999962</c:v>
                </c:pt>
                <c:pt idx="117">
                  <c:v>356.23250999999902</c:v>
                </c:pt>
                <c:pt idx="118">
                  <c:v>359.78152999999901</c:v>
                </c:pt>
                <c:pt idx="119">
                  <c:v>363.34279999999973</c:v>
                </c:pt>
                <c:pt idx="120">
                  <c:v>366.90406999999959</c:v>
                </c:pt>
                <c:pt idx="121">
                  <c:v>370.48249999999962</c:v>
                </c:pt>
                <c:pt idx="122">
                  <c:v>374.07562999999959</c:v>
                </c:pt>
                <c:pt idx="123">
                  <c:v>377.65405999999967</c:v>
                </c:pt>
                <c:pt idx="124">
                  <c:v>381.24964999999969</c:v>
                </c:pt>
                <c:pt idx="125">
                  <c:v>384.87464999999969</c:v>
                </c:pt>
                <c:pt idx="126">
                  <c:v>388.50209999999959</c:v>
                </c:pt>
                <c:pt idx="127">
                  <c:v>392.14179999999959</c:v>
                </c:pt>
                <c:pt idx="128">
                  <c:v>395.79865999999902</c:v>
                </c:pt>
                <c:pt idx="129">
                  <c:v>399.45306999999963</c:v>
                </c:pt>
                <c:pt idx="130">
                  <c:v>403.12463999999972</c:v>
                </c:pt>
                <c:pt idx="131">
                  <c:v>406.79620999999901</c:v>
                </c:pt>
                <c:pt idx="132">
                  <c:v>410.47022999999962</c:v>
                </c:pt>
                <c:pt idx="133">
                  <c:v>414.17120999999958</c:v>
                </c:pt>
                <c:pt idx="134">
                  <c:v>417.89179999999902</c:v>
                </c:pt>
                <c:pt idx="135">
                  <c:v>421.60992999999968</c:v>
                </c:pt>
                <c:pt idx="136">
                  <c:v>425.34521999999959</c:v>
                </c:pt>
                <c:pt idx="137">
                  <c:v>429.11236999999971</c:v>
                </c:pt>
                <c:pt idx="138">
                  <c:v>432.84765999999968</c:v>
                </c:pt>
                <c:pt idx="139">
                  <c:v>436.61235999999963</c:v>
                </c:pt>
                <c:pt idx="140">
                  <c:v>440.37705999999957</c:v>
                </c:pt>
                <c:pt idx="141">
                  <c:v>444.14420999999982</c:v>
                </c:pt>
                <c:pt idx="142">
                  <c:v>447.92606999999902</c:v>
                </c:pt>
                <c:pt idx="143">
                  <c:v>451.75449999999972</c:v>
                </c:pt>
                <c:pt idx="144">
                  <c:v>455.58292999999958</c:v>
                </c:pt>
                <c:pt idx="145">
                  <c:v>459.41135999999892</c:v>
                </c:pt>
                <c:pt idx="146">
                  <c:v>463.23978999999957</c:v>
                </c:pt>
                <c:pt idx="147">
                  <c:v>467.0682199999992</c:v>
                </c:pt>
                <c:pt idx="148">
                  <c:v>470.92605999999921</c:v>
                </c:pt>
                <c:pt idx="149">
                  <c:v>474.80105999999961</c:v>
                </c:pt>
                <c:pt idx="150">
                  <c:v>478.70791999999921</c:v>
                </c:pt>
                <c:pt idx="151">
                  <c:v>482.59761999999961</c:v>
                </c:pt>
                <c:pt idx="152">
                  <c:v>486.48731999999922</c:v>
                </c:pt>
                <c:pt idx="153">
                  <c:v>490.39417999999961</c:v>
                </c:pt>
                <c:pt idx="154">
                  <c:v>494.31819999999919</c:v>
                </c:pt>
                <c:pt idx="155">
                  <c:v>498.23730999999918</c:v>
                </c:pt>
                <c:pt idx="156">
                  <c:v>502.12945999999982</c:v>
                </c:pt>
                <c:pt idx="157">
                  <c:v>506.08289000000002</c:v>
                </c:pt>
                <c:pt idx="158">
                  <c:v>510.03631999999902</c:v>
                </c:pt>
                <c:pt idx="159">
                  <c:v>514.00445000000002</c:v>
                </c:pt>
                <c:pt idx="160">
                  <c:v>517.97504000000004</c:v>
                </c:pt>
                <c:pt idx="161">
                  <c:v>521.95787999999936</c:v>
                </c:pt>
                <c:pt idx="162">
                  <c:v>525.98973999999998</c:v>
                </c:pt>
                <c:pt idx="163">
                  <c:v>530.02159999999935</c:v>
                </c:pt>
                <c:pt idx="164">
                  <c:v>534.06817000000001</c:v>
                </c:pt>
                <c:pt idx="165">
                  <c:v>538.11473999999998</c:v>
                </c:pt>
                <c:pt idx="166">
                  <c:v>542.16130999999996</c:v>
                </c:pt>
                <c:pt idx="167">
                  <c:v>546.20788000000005</c:v>
                </c:pt>
                <c:pt idx="168">
                  <c:v>550.28630999999996</c:v>
                </c:pt>
                <c:pt idx="169">
                  <c:v>554.37944000000005</c:v>
                </c:pt>
                <c:pt idx="170">
                  <c:v>558.47256999999911</c:v>
                </c:pt>
                <c:pt idx="171">
                  <c:v>562.59265999999911</c:v>
                </c:pt>
                <c:pt idx="172">
                  <c:v>566.73481000000004</c:v>
                </c:pt>
                <c:pt idx="173">
                  <c:v>570.84509999999898</c:v>
                </c:pt>
                <c:pt idx="174">
                  <c:v>575.00195999999937</c:v>
                </c:pt>
                <c:pt idx="175">
                  <c:v>579.15881999999999</c:v>
                </c:pt>
                <c:pt idx="176">
                  <c:v>583.31567999999936</c:v>
                </c:pt>
                <c:pt idx="177">
                  <c:v>587.50195000000008</c:v>
                </c:pt>
                <c:pt idx="178">
                  <c:v>591.70538000000045</c:v>
                </c:pt>
                <c:pt idx="179">
                  <c:v>595.92351000000008</c:v>
                </c:pt>
                <c:pt idx="180">
                  <c:v>600.1269400000001</c:v>
                </c:pt>
                <c:pt idx="181">
                  <c:v>604.34507000000008</c:v>
                </c:pt>
                <c:pt idx="182">
                  <c:v>608.59507000000008</c:v>
                </c:pt>
                <c:pt idx="183">
                  <c:v>612.85977000000003</c:v>
                </c:pt>
                <c:pt idx="184">
                  <c:v>617.09505999999999</c:v>
                </c:pt>
                <c:pt idx="185">
                  <c:v>621.39162999999894</c:v>
                </c:pt>
                <c:pt idx="186">
                  <c:v>625.65632999999912</c:v>
                </c:pt>
                <c:pt idx="187">
                  <c:v>629.95289999999898</c:v>
                </c:pt>
                <c:pt idx="188">
                  <c:v>634.26416999999935</c:v>
                </c:pt>
                <c:pt idx="189">
                  <c:v>638.57789000000002</c:v>
                </c:pt>
                <c:pt idx="190">
                  <c:v>642.92101999999898</c:v>
                </c:pt>
                <c:pt idx="191">
                  <c:v>647.24945000000002</c:v>
                </c:pt>
                <c:pt idx="192">
                  <c:v>651.59257999999988</c:v>
                </c:pt>
                <c:pt idx="193">
                  <c:v>655.9504199999991</c:v>
                </c:pt>
                <c:pt idx="194">
                  <c:v>660.3254199999991</c:v>
                </c:pt>
                <c:pt idx="195">
                  <c:v>664.71756999999911</c:v>
                </c:pt>
                <c:pt idx="196">
                  <c:v>669.12442999999996</c:v>
                </c:pt>
                <c:pt idx="197">
                  <c:v>673.52883999999995</c:v>
                </c:pt>
                <c:pt idx="198">
                  <c:v>677.95040999999935</c:v>
                </c:pt>
                <c:pt idx="199">
                  <c:v>682.41853999999989</c:v>
                </c:pt>
                <c:pt idx="200">
                  <c:v>686.85725999999818</c:v>
                </c:pt>
                <c:pt idx="201">
                  <c:v>691.31068999999911</c:v>
                </c:pt>
                <c:pt idx="202">
                  <c:v>695.77882</c:v>
                </c:pt>
                <c:pt idx="203">
                  <c:v>700.26410999999939</c:v>
                </c:pt>
                <c:pt idx="204">
                  <c:v>704.74694999999986</c:v>
                </c:pt>
                <c:pt idx="205">
                  <c:v>709.24694999999986</c:v>
                </c:pt>
                <c:pt idx="206">
                  <c:v>713.76164999999901</c:v>
                </c:pt>
                <c:pt idx="207">
                  <c:v>718.32291999999859</c:v>
                </c:pt>
                <c:pt idx="208">
                  <c:v>722.82291999999859</c:v>
                </c:pt>
                <c:pt idx="209">
                  <c:v>727.40134999999987</c:v>
                </c:pt>
                <c:pt idx="210">
                  <c:v>731.97978000000001</c:v>
                </c:pt>
                <c:pt idx="211">
                  <c:v>736.60478000000001</c:v>
                </c:pt>
                <c:pt idx="212">
                  <c:v>741.19790999999987</c:v>
                </c:pt>
                <c:pt idx="213">
                  <c:v>745.82290999999896</c:v>
                </c:pt>
                <c:pt idx="214">
                  <c:v>750.40133999999989</c:v>
                </c:pt>
                <c:pt idx="215">
                  <c:v>755.02633999999989</c:v>
                </c:pt>
                <c:pt idx="216">
                  <c:v>759.69790999999987</c:v>
                </c:pt>
                <c:pt idx="217">
                  <c:v>764.34005999999897</c:v>
                </c:pt>
                <c:pt idx="218">
                  <c:v>769.04349000000002</c:v>
                </c:pt>
                <c:pt idx="219">
                  <c:v>773.71505999999988</c:v>
                </c:pt>
                <c:pt idx="220">
                  <c:v>778.40132999999912</c:v>
                </c:pt>
                <c:pt idx="221">
                  <c:v>783.12191999999936</c:v>
                </c:pt>
                <c:pt idx="222">
                  <c:v>787.82534999999996</c:v>
                </c:pt>
                <c:pt idx="223">
                  <c:v>792.59005000000002</c:v>
                </c:pt>
                <c:pt idx="224">
                  <c:v>797.32533999999987</c:v>
                </c:pt>
                <c:pt idx="225">
                  <c:v>802.10719999999935</c:v>
                </c:pt>
                <c:pt idx="226">
                  <c:v>806.87435000000005</c:v>
                </c:pt>
                <c:pt idx="227">
                  <c:v>811.67092000000002</c:v>
                </c:pt>
                <c:pt idx="228">
                  <c:v>816.49935000000005</c:v>
                </c:pt>
                <c:pt idx="229">
                  <c:v>821.32777999999996</c:v>
                </c:pt>
                <c:pt idx="230">
                  <c:v>826.15620999999908</c:v>
                </c:pt>
                <c:pt idx="231">
                  <c:v>831.01405</c:v>
                </c:pt>
                <c:pt idx="232">
                  <c:v>835.87433999999996</c:v>
                </c:pt>
                <c:pt idx="233">
                  <c:v>840.74933999999996</c:v>
                </c:pt>
                <c:pt idx="234">
                  <c:v>845.60717999999997</c:v>
                </c:pt>
                <c:pt idx="235">
                  <c:v>850.52874999999995</c:v>
                </c:pt>
                <c:pt idx="236">
                  <c:v>855.41844999999989</c:v>
                </c:pt>
                <c:pt idx="237">
                  <c:v>860.34001999999896</c:v>
                </c:pt>
                <c:pt idx="238">
                  <c:v>865.30569999999898</c:v>
                </c:pt>
                <c:pt idx="239">
                  <c:v>870.24441999999988</c:v>
                </c:pt>
                <c:pt idx="240">
                  <c:v>875.19785000000002</c:v>
                </c:pt>
                <c:pt idx="241">
                  <c:v>880.2125499999994</c:v>
                </c:pt>
                <c:pt idx="242">
                  <c:v>885.22969999999987</c:v>
                </c:pt>
                <c:pt idx="243">
                  <c:v>890.26155999999912</c:v>
                </c:pt>
                <c:pt idx="244">
                  <c:v>895.27625999999987</c:v>
                </c:pt>
                <c:pt idx="245">
                  <c:v>900.3546899999991</c:v>
                </c:pt>
                <c:pt idx="246">
                  <c:v>905.41595999999936</c:v>
                </c:pt>
                <c:pt idx="247">
                  <c:v>910.49684000000002</c:v>
                </c:pt>
                <c:pt idx="248">
                  <c:v>915.58996999999988</c:v>
                </c:pt>
                <c:pt idx="249">
                  <c:v>920.68309999999985</c:v>
                </c:pt>
                <c:pt idx="250">
                  <c:v>925.76152999999897</c:v>
                </c:pt>
                <c:pt idx="251">
                  <c:v>930.87181999999939</c:v>
                </c:pt>
                <c:pt idx="252">
                  <c:v>936.04338999999982</c:v>
                </c:pt>
                <c:pt idx="253">
                  <c:v>941.21495999999979</c:v>
                </c:pt>
                <c:pt idx="254">
                  <c:v>946.37181999999939</c:v>
                </c:pt>
                <c:pt idx="255">
                  <c:v>951.55808999999988</c:v>
                </c:pt>
                <c:pt idx="256">
                  <c:v>956.74436000000003</c:v>
                </c:pt>
                <c:pt idx="257">
                  <c:v>961.96248999999898</c:v>
                </c:pt>
                <c:pt idx="258">
                  <c:v>967.16591999999912</c:v>
                </c:pt>
                <c:pt idx="259">
                  <c:v>972.40120999999897</c:v>
                </c:pt>
                <c:pt idx="260">
                  <c:v>977.62179999999989</c:v>
                </c:pt>
                <c:pt idx="261">
                  <c:v>982.87179999999989</c:v>
                </c:pt>
                <c:pt idx="262">
                  <c:v>988.15365999999938</c:v>
                </c:pt>
                <c:pt idx="263">
                  <c:v>993.42080999999996</c:v>
                </c:pt>
                <c:pt idx="264">
                  <c:v>998.76394000000005</c:v>
                </c:pt>
                <c:pt idx="265">
                  <c:v>1004.0458</c:v>
                </c:pt>
                <c:pt idx="266">
                  <c:v>1009.38893</c:v>
                </c:pt>
                <c:pt idx="267">
                  <c:v>1014.76393</c:v>
                </c:pt>
                <c:pt idx="268">
                  <c:v>1020.10706</c:v>
                </c:pt>
                <c:pt idx="269">
                  <c:v>1025.49676</c:v>
                </c:pt>
                <c:pt idx="270">
                  <c:v>1030.9011700000001</c:v>
                </c:pt>
                <c:pt idx="271">
                  <c:v>1036.3080299999999</c:v>
                </c:pt>
                <c:pt idx="272">
                  <c:v>1041.72714</c:v>
                </c:pt>
                <c:pt idx="273">
                  <c:v>1047.1658600000001</c:v>
                </c:pt>
                <c:pt idx="274">
                  <c:v>1052.6192900000001</c:v>
                </c:pt>
                <c:pt idx="275">
                  <c:v>1058.1192900000001</c:v>
                </c:pt>
                <c:pt idx="276">
                  <c:v>1063.63399</c:v>
                </c:pt>
                <c:pt idx="277">
                  <c:v>1069.10212</c:v>
                </c:pt>
                <c:pt idx="278">
                  <c:v>1074.6339800000001</c:v>
                </c:pt>
                <c:pt idx="279">
                  <c:v>1080.1658399999999</c:v>
                </c:pt>
                <c:pt idx="280">
                  <c:v>1085.65113</c:v>
                </c:pt>
                <c:pt idx="281">
                  <c:v>1091.1976999999999</c:v>
                </c:pt>
                <c:pt idx="282">
                  <c:v>1096.76142</c:v>
                </c:pt>
                <c:pt idx="283">
                  <c:v>1102.3692599999999</c:v>
                </c:pt>
                <c:pt idx="284">
                  <c:v>1107.9942599999999</c:v>
                </c:pt>
                <c:pt idx="285">
                  <c:v>1113.57269</c:v>
                </c:pt>
                <c:pt idx="286">
                  <c:v>1119.2295500000009</c:v>
                </c:pt>
                <c:pt idx="287">
                  <c:v>1124.86925</c:v>
                </c:pt>
                <c:pt idx="288">
                  <c:v>1130.52611</c:v>
                </c:pt>
                <c:pt idx="289">
                  <c:v>1136.214830000001</c:v>
                </c:pt>
                <c:pt idx="290">
                  <c:v>1141.8716900000011</c:v>
                </c:pt>
                <c:pt idx="291">
                  <c:v>1147.5898200000011</c:v>
                </c:pt>
                <c:pt idx="292">
                  <c:v>1153.31041</c:v>
                </c:pt>
                <c:pt idx="293">
                  <c:v>1159.0432499999999</c:v>
                </c:pt>
                <c:pt idx="294">
                  <c:v>1164.7932499999999</c:v>
                </c:pt>
                <c:pt idx="295">
                  <c:v>1170.5702100000001</c:v>
                </c:pt>
                <c:pt idx="296">
                  <c:v>1176.33491</c:v>
                </c:pt>
                <c:pt idx="297">
                  <c:v>1182.14618</c:v>
                </c:pt>
                <c:pt idx="298">
                  <c:v>1187.9917700000001</c:v>
                </c:pt>
                <c:pt idx="299">
                  <c:v>1193.8349000000001</c:v>
                </c:pt>
                <c:pt idx="300">
                  <c:v>1199.6951899999999</c:v>
                </c:pt>
                <c:pt idx="301">
                  <c:v>1205.55548</c:v>
                </c:pt>
                <c:pt idx="302">
                  <c:v>1211.4942000000001</c:v>
                </c:pt>
                <c:pt idx="303">
                  <c:v>1217.415770000001</c:v>
                </c:pt>
                <c:pt idx="304">
                  <c:v>1223.3348800000001</c:v>
                </c:pt>
                <c:pt idx="305">
                  <c:v>1229.2883099999999</c:v>
                </c:pt>
                <c:pt idx="306">
                  <c:v>1235.2417399999999</c:v>
                </c:pt>
                <c:pt idx="307">
                  <c:v>1241.19517</c:v>
                </c:pt>
                <c:pt idx="308">
                  <c:v>1247.209870000001</c:v>
                </c:pt>
                <c:pt idx="309">
                  <c:v>1253.2245700000001</c:v>
                </c:pt>
                <c:pt idx="310">
                  <c:v>1259.2711400000001</c:v>
                </c:pt>
                <c:pt idx="311">
                  <c:v>1265.28584</c:v>
                </c:pt>
                <c:pt idx="312">
                  <c:v>1271.33241</c:v>
                </c:pt>
                <c:pt idx="313">
                  <c:v>1277.3936799999999</c:v>
                </c:pt>
                <c:pt idx="314">
                  <c:v>1283.4721099999999</c:v>
                </c:pt>
                <c:pt idx="315">
                  <c:v>1289.5529899999999</c:v>
                </c:pt>
                <c:pt idx="316">
                  <c:v>1295.6926900000001</c:v>
                </c:pt>
                <c:pt idx="317">
                  <c:v>1301.8961200000001</c:v>
                </c:pt>
                <c:pt idx="318">
                  <c:v>1308.0529799999999</c:v>
                </c:pt>
                <c:pt idx="319">
                  <c:v>1314.2711099999999</c:v>
                </c:pt>
                <c:pt idx="320">
                  <c:v>1320.4745399999999</c:v>
                </c:pt>
                <c:pt idx="321">
                  <c:v>1326.66326</c:v>
                </c:pt>
                <c:pt idx="322">
                  <c:v>1332.8985499999999</c:v>
                </c:pt>
                <c:pt idx="323">
                  <c:v>1339.1485499999999</c:v>
                </c:pt>
                <c:pt idx="324">
                  <c:v>1345.4451200000001</c:v>
                </c:pt>
                <c:pt idx="325">
                  <c:v>1351.75639</c:v>
                </c:pt>
                <c:pt idx="326">
                  <c:v>1358.0701100000001</c:v>
                </c:pt>
                <c:pt idx="327">
                  <c:v>1364.3985399999999</c:v>
                </c:pt>
                <c:pt idx="328">
                  <c:v>1370.74413</c:v>
                </c:pt>
                <c:pt idx="329">
                  <c:v>1377.08726</c:v>
                </c:pt>
                <c:pt idx="330">
                  <c:v>1383.4132400000001</c:v>
                </c:pt>
                <c:pt idx="331">
                  <c:v>1389.80539</c:v>
                </c:pt>
                <c:pt idx="332">
                  <c:v>1396.2098000000001</c:v>
                </c:pt>
                <c:pt idx="333">
                  <c:v>1402.616660000001</c:v>
                </c:pt>
                <c:pt idx="334">
                  <c:v>1409.05538</c:v>
                </c:pt>
                <c:pt idx="335">
                  <c:v>1415.50881</c:v>
                </c:pt>
                <c:pt idx="336">
                  <c:v>1421.9450800000011</c:v>
                </c:pt>
                <c:pt idx="337">
                  <c:v>1428.4450800000011</c:v>
                </c:pt>
                <c:pt idx="338">
                  <c:v>1434.9622300000001</c:v>
                </c:pt>
                <c:pt idx="339">
                  <c:v>1441.5235</c:v>
                </c:pt>
                <c:pt idx="340">
                  <c:v>1448.07007</c:v>
                </c:pt>
                <c:pt idx="341">
                  <c:v>1454.6313399999999</c:v>
                </c:pt>
                <c:pt idx="342">
                  <c:v>1461.2244700000001</c:v>
                </c:pt>
                <c:pt idx="343">
                  <c:v>1467.8028999999999</c:v>
                </c:pt>
                <c:pt idx="344">
                  <c:v>1474.4548600000001</c:v>
                </c:pt>
                <c:pt idx="345">
                  <c:v>1481.12643</c:v>
                </c:pt>
                <c:pt idx="346">
                  <c:v>1487.75143</c:v>
                </c:pt>
                <c:pt idx="347">
                  <c:v>1494.423</c:v>
                </c:pt>
                <c:pt idx="348">
                  <c:v>1501.1435899999999</c:v>
                </c:pt>
                <c:pt idx="349">
                  <c:v>1507.87643</c:v>
                </c:pt>
                <c:pt idx="350">
                  <c:v>1514.59456</c:v>
                </c:pt>
                <c:pt idx="351">
                  <c:v>1521.3298500000001</c:v>
                </c:pt>
                <c:pt idx="352">
                  <c:v>1528.12887</c:v>
                </c:pt>
                <c:pt idx="353">
                  <c:v>1534.9107300000001</c:v>
                </c:pt>
                <c:pt idx="354">
                  <c:v>1541.7073</c:v>
                </c:pt>
                <c:pt idx="355">
                  <c:v>1548.50387</c:v>
                </c:pt>
                <c:pt idx="356">
                  <c:v>1555.347</c:v>
                </c:pt>
                <c:pt idx="357">
                  <c:v>1562.222</c:v>
                </c:pt>
                <c:pt idx="358">
                  <c:v>1569.1460199999999</c:v>
                </c:pt>
                <c:pt idx="359">
                  <c:v>1576.05043</c:v>
                </c:pt>
                <c:pt idx="360">
                  <c:v>1582.9572900000001</c:v>
                </c:pt>
                <c:pt idx="361">
                  <c:v>1589.9082699999999</c:v>
                </c:pt>
                <c:pt idx="362">
                  <c:v>1596.89356</c:v>
                </c:pt>
                <c:pt idx="363">
                  <c:v>1603.84699</c:v>
                </c:pt>
                <c:pt idx="364">
                  <c:v>1610.8788500000001</c:v>
                </c:pt>
                <c:pt idx="365">
                  <c:v>1617.9107100000001</c:v>
                </c:pt>
                <c:pt idx="366">
                  <c:v>1624.9572800000001</c:v>
                </c:pt>
                <c:pt idx="367">
                  <c:v>1632.021</c:v>
                </c:pt>
                <c:pt idx="368">
                  <c:v>1639.09943</c:v>
                </c:pt>
                <c:pt idx="369">
                  <c:v>1646.2097200000001</c:v>
                </c:pt>
                <c:pt idx="370">
                  <c:v>1653.2881500000001</c:v>
                </c:pt>
                <c:pt idx="371">
                  <c:v>1660.3984399999999</c:v>
                </c:pt>
                <c:pt idx="372">
                  <c:v>1667.63373</c:v>
                </c:pt>
                <c:pt idx="373">
                  <c:v>1674.790590000001</c:v>
                </c:pt>
                <c:pt idx="374">
                  <c:v>1681.947450000001</c:v>
                </c:pt>
                <c:pt idx="375">
                  <c:v>1689.18029</c:v>
                </c:pt>
                <c:pt idx="376">
                  <c:v>1696.369010000001</c:v>
                </c:pt>
                <c:pt idx="377">
                  <c:v>1703.665580000001</c:v>
                </c:pt>
                <c:pt idx="378">
                  <c:v>1710.962150000001</c:v>
                </c:pt>
                <c:pt idx="379">
                  <c:v>1718.212150000001</c:v>
                </c:pt>
                <c:pt idx="380">
                  <c:v>1725.55774</c:v>
                </c:pt>
                <c:pt idx="381">
                  <c:v>1732.88617</c:v>
                </c:pt>
                <c:pt idx="382">
                  <c:v>1740.2758700000011</c:v>
                </c:pt>
                <c:pt idx="383">
                  <c:v>1747.6655699999999</c:v>
                </c:pt>
                <c:pt idx="384">
                  <c:v>1755.0087000000001</c:v>
                </c:pt>
                <c:pt idx="385">
                  <c:v>1762.4155600000011</c:v>
                </c:pt>
                <c:pt idx="386">
                  <c:v>1769.9302600000001</c:v>
                </c:pt>
                <c:pt idx="387">
                  <c:v>1777.3812399999999</c:v>
                </c:pt>
                <c:pt idx="388">
                  <c:v>1784.8640800000001</c:v>
                </c:pt>
                <c:pt idx="389">
                  <c:v>1792.3959400000001</c:v>
                </c:pt>
                <c:pt idx="390">
                  <c:v>1799.9743699999999</c:v>
                </c:pt>
                <c:pt idx="391">
                  <c:v>1807.53809</c:v>
                </c:pt>
                <c:pt idx="392">
                  <c:v>1815.0552399999999</c:v>
                </c:pt>
                <c:pt idx="393">
                  <c:v>1822.6949400000001</c:v>
                </c:pt>
                <c:pt idx="394">
                  <c:v>1830.2880700000001</c:v>
                </c:pt>
                <c:pt idx="395">
                  <c:v>1837.93022</c:v>
                </c:pt>
                <c:pt idx="396">
                  <c:v>1845.58708</c:v>
                </c:pt>
                <c:pt idx="397">
                  <c:v>1853.25865</c:v>
                </c:pt>
                <c:pt idx="398">
                  <c:v>1860.91551</c:v>
                </c:pt>
                <c:pt idx="399">
                  <c:v>1868.66551</c:v>
                </c:pt>
                <c:pt idx="400">
                  <c:v>1876.3860999999999</c:v>
                </c:pt>
                <c:pt idx="401">
                  <c:v>1884.1507999999999</c:v>
                </c:pt>
                <c:pt idx="402">
                  <c:v>1891.9326599999999</c:v>
                </c:pt>
                <c:pt idx="403">
                  <c:v>1899.76109</c:v>
                </c:pt>
                <c:pt idx="404">
                  <c:v>1907.6042199999999</c:v>
                </c:pt>
                <c:pt idx="405">
                  <c:v>1915.43265</c:v>
                </c:pt>
                <c:pt idx="406">
                  <c:v>1923.3223499999999</c:v>
                </c:pt>
                <c:pt idx="407">
                  <c:v>1931.2439199999999</c:v>
                </c:pt>
                <c:pt idx="408">
                  <c:v>1939.18264</c:v>
                </c:pt>
                <c:pt idx="409">
                  <c:v>1947.13607</c:v>
                </c:pt>
                <c:pt idx="410">
                  <c:v>1955.1213600000001</c:v>
                </c:pt>
                <c:pt idx="411">
                  <c:v>1963.1066500000011</c:v>
                </c:pt>
                <c:pt idx="412">
                  <c:v>1971.09194</c:v>
                </c:pt>
                <c:pt idx="413">
                  <c:v>1979.18507</c:v>
                </c:pt>
                <c:pt idx="414">
                  <c:v>1987.216930000001</c:v>
                </c:pt>
                <c:pt idx="415">
                  <c:v>1995.295360000001</c:v>
                </c:pt>
                <c:pt idx="416">
                  <c:v>2003.373790000001</c:v>
                </c:pt>
                <c:pt idx="417">
                  <c:v>2011.51594</c:v>
                </c:pt>
                <c:pt idx="418">
                  <c:v>2019.6237799999999</c:v>
                </c:pt>
                <c:pt idx="419">
                  <c:v>2027.7806399999999</c:v>
                </c:pt>
                <c:pt idx="420">
                  <c:v>2035.9203399999999</c:v>
                </c:pt>
                <c:pt idx="421">
                  <c:v>2044.1384700000001</c:v>
                </c:pt>
                <c:pt idx="422">
                  <c:v>2052.3419000000008</c:v>
                </c:pt>
                <c:pt idx="423">
                  <c:v>2060.6237599999999</c:v>
                </c:pt>
                <c:pt idx="424">
                  <c:v>2068.8884600000001</c:v>
                </c:pt>
                <c:pt idx="425">
                  <c:v>2077.2634600000001</c:v>
                </c:pt>
                <c:pt idx="426">
                  <c:v>2085.5551200000009</c:v>
                </c:pt>
                <c:pt idx="427">
                  <c:v>2093.9007100000008</c:v>
                </c:pt>
                <c:pt idx="428">
                  <c:v>2102.25855</c:v>
                </c:pt>
                <c:pt idx="429">
                  <c:v>2110.68012</c:v>
                </c:pt>
                <c:pt idx="430">
                  <c:v>2119.08698</c:v>
                </c:pt>
                <c:pt idx="431">
                  <c:v>2127.572270000001</c:v>
                </c:pt>
                <c:pt idx="432">
                  <c:v>2136.0109900000011</c:v>
                </c:pt>
                <c:pt idx="433">
                  <c:v>2144.4791200000009</c:v>
                </c:pt>
                <c:pt idx="434">
                  <c:v>2153.0109800000009</c:v>
                </c:pt>
                <c:pt idx="435">
                  <c:v>2161.5281300000011</c:v>
                </c:pt>
                <c:pt idx="436">
                  <c:v>2170.0894000000012</c:v>
                </c:pt>
                <c:pt idx="437">
                  <c:v>2178.6996900000008</c:v>
                </c:pt>
                <c:pt idx="438">
                  <c:v>2187.3565500000018</c:v>
                </c:pt>
                <c:pt idx="439">
                  <c:v>2196.0281200000009</c:v>
                </c:pt>
                <c:pt idx="440">
                  <c:v>2204.6384100000009</c:v>
                </c:pt>
                <c:pt idx="441">
                  <c:v>2213.3737000000019</c:v>
                </c:pt>
                <c:pt idx="442">
                  <c:v>2222.0771300000019</c:v>
                </c:pt>
                <c:pt idx="443">
                  <c:v>2230.7658500000011</c:v>
                </c:pt>
                <c:pt idx="444">
                  <c:v>2239.5330000000022</c:v>
                </c:pt>
                <c:pt idx="445">
                  <c:v>2248.3148600000022</c:v>
                </c:pt>
                <c:pt idx="446">
                  <c:v>2257.1261300000019</c:v>
                </c:pt>
                <c:pt idx="447">
                  <c:v>2265.986420000002</c:v>
                </c:pt>
                <c:pt idx="448">
                  <c:v>2274.8467100000021</c:v>
                </c:pt>
                <c:pt idx="449">
                  <c:v>2283.7364100000018</c:v>
                </c:pt>
                <c:pt idx="450">
                  <c:v>2292.5967000000019</c:v>
                </c:pt>
                <c:pt idx="451">
                  <c:v>2301.5035600000019</c:v>
                </c:pt>
                <c:pt idx="452">
                  <c:v>2310.471690000003</c:v>
                </c:pt>
                <c:pt idx="453">
                  <c:v>2319.4104100000031</c:v>
                </c:pt>
                <c:pt idx="454">
                  <c:v>2328.4104100000031</c:v>
                </c:pt>
                <c:pt idx="455">
                  <c:v>2337.4422700000032</c:v>
                </c:pt>
                <c:pt idx="456">
                  <c:v>2346.5035400000029</c:v>
                </c:pt>
                <c:pt idx="457">
                  <c:v>2355.628540000002</c:v>
                </c:pt>
                <c:pt idx="458">
                  <c:v>2364.785400000002</c:v>
                </c:pt>
                <c:pt idx="459">
                  <c:v>2373.9104000000029</c:v>
                </c:pt>
                <c:pt idx="460">
                  <c:v>2383.0966700000031</c:v>
                </c:pt>
                <c:pt idx="461">
                  <c:v>2392.265780000002</c:v>
                </c:pt>
                <c:pt idx="462">
                  <c:v>2401.4373500000029</c:v>
                </c:pt>
                <c:pt idx="463">
                  <c:v>2410.73882</c:v>
                </c:pt>
                <c:pt idx="464">
                  <c:v>2420.0304800000022</c:v>
                </c:pt>
                <c:pt idx="465">
                  <c:v>2429.3123400000031</c:v>
                </c:pt>
                <c:pt idx="466">
                  <c:v>2438.6407700000032</c:v>
                </c:pt>
                <c:pt idx="467">
                  <c:v>2447.9520400000029</c:v>
                </c:pt>
                <c:pt idx="468">
                  <c:v>2457.2951700000031</c:v>
                </c:pt>
                <c:pt idx="469">
                  <c:v>2466.6701700000031</c:v>
                </c:pt>
                <c:pt idx="470">
                  <c:v>2476.1236000000031</c:v>
                </c:pt>
                <c:pt idx="471">
                  <c:v>2485.5623200000032</c:v>
                </c:pt>
                <c:pt idx="472">
                  <c:v>2495.0304500000038</c:v>
                </c:pt>
                <c:pt idx="473">
                  <c:v>2504.5304500000038</c:v>
                </c:pt>
                <c:pt idx="474">
                  <c:v>2514.045150000004</c:v>
                </c:pt>
                <c:pt idx="475">
                  <c:v>2523.6382800000042</c:v>
                </c:pt>
                <c:pt idx="476">
                  <c:v>2533.231410000004</c:v>
                </c:pt>
                <c:pt idx="477">
                  <c:v>2542.809840000004</c:v>
                </c:pt>
                <c:pt idx="478">
                  <c:v>2552.5279700000042</c:v>
                </c:pt>
                <c:pt idx="479">
                  <c:v>2562.1529700000042</c:v>
                </c:pt>
                <c:pt idx="480">
                  <c:v>2571.8098300000038</c:v>
                </c:pt>
                <c:pt idx="481">
                  <c:v>2581.4814000000042</c:v>
                </c:pt>
                <c:pt idx="482">
                  <c:v>2591.2951200000052</c:v>
                </c:pt>
                <c:pt idx="483">
                  <c:v>2601.062270000004</c:v>
                </c:pt>
                <c:pt idx="484">
                  <c:v>2610.8122700000049</c:v>
                </c:pt>
                <c:pt idx="485">
                  <c:v>2620.640700000004</c:v>
                </c:pt>
                <c:pt idx="486">
                  <c:v>2630.562270000004</c:v>
                </c:pt>
                <c:pt idx="487">
                  <c:v>2640.3907000000049</c:v>
                </c:pt>
                <c:pt idx="488">
                  <c:v>2650.3122700000049</c:v>
                </c:pt>
                <c:pt idx="489">
                  <c:v>2660.250990000005</c:v>
                </c:pt>
                <c:pt idx="490">
                  <c:v>2670.2656900000052</c:v>
                </c:pt>
                <c:pt idx="491">
                  <c:v>2680.2656900000052</c:v>
                </c:pt>
                <c:pt idx="492">
                  <c:v>2690.3122900000049</c:v>
                </c:pt>
                <c:pt idx="493">
                  <c:v>2700.3857900000048</c:v>
                </c:pt>
                <c:pt idx="494">
                  <c:v>2710.5426900000052</c:v>
                </c:pt>
                <c:pt idx="495">
                  <c:v>2720.6063900000049</c:v>
                </c:pt>
                <c:pt idx="496">
                  <c:v>2730.7313900000049</c:v>
                </c:pt>
                <c:pt idx="497">
                  <c:v>2740.9347900000048</c:v>
                </c:pt>
                <c:pt idx="498">
                  <c:v>2751.1063900000049</c:v>
                </c:pt>
                <c:pt idx="499">
                  <c:v>2761.3416900000052</c:v>
                </c:pt>
                <c:pt idx="500">
                  <c:v>2771.6088900000041</c:v>
                </c:pt>
                <c:pt idx="501">
                  <c:v>2781.8907900000049</c:v>
                </c:pt>
                <c:pt idx="502">
                  <c:v>2792.2020900000039</c:v>
                </c:pt>
                <c:pt idx="503">
                  <c:v>2802.5157900000049</c:v>
                </c:pt>
                <c:pt idx="504">
                  <c:v>2812.9397900000049</c:v>
                </c:pt>
                <c:pt idx="505">
                  <c:v>2823.3147900000049</c:v>
                </c:pt>
                <c:pt idx="506">
                  <c:v>2833.736390000005</c:v>
                </c:pt>
                <c:pt idx="507">
                  <c:v>2844.236390000005</c:v>
                </c:pt>
                <c:pt idx="508">
                  <c:v>2854.736390000005</c:v>
                </c:pt>
                <c:pt idx="509">
                  <c:v>2865.285390000005</c:v>
                </c:pt>
                <c:pt idx="510">
                  <c:v>2875.738790000004</c:v>
                </c:pt>
                <c:pt idx="511">
                  <c:v>2886.3171900000052</c:v>
                </c:pt>
                <c:pt idx="512">
                  <c:v>2896.9102900000048</c:v>
                </c:pt>
                <c:pt idx="513">
                  <c:v>2907.5671900000052</c:v>
                </c:pt>
                <c:pt idx="514">
                  <c:v>2918.255890000004</c:v>
                </c:pt>
                <c:pt idx="515">
                  <c:v>2928.8955900000051</c:v>
                </c:pt>
                <c:pt idx="516">
                  <c:v>2939.505890000004</c:v>
                </c:pt>
                <c:pt idx="517">
                  <c:v>2950.2411900000052</c:v>
                </c:pt>
                <c:pt idx="518">
                  <c:v>2961.005890000004</c:v>
                </c:pt>
                <c:pt idx="519">
                  <c:v>2971.802490000005</c:v>
                </c:pt>
                <c:pt idx="520">
                  <c:v>2982.6480900000051</c:v>
                </c:pt>
                <c:pt idx="521">
                  <c:v>2993.4446900000048</c:v>
                </c:pt>
                <c:pt idx="522">
                  <c:v>3004.2534900000051</c:v>
                </c:pt>
                <c:pt idx="523">
                  <c:v>3015.1431900000048</c:v>
                </c:pt>
                <c:pt idx="524">
                  <c:v>3026.1284900000041</c:v>
                </c:pt>
                <c:pt idx="525">
                  <c:v>3037.081890000004</c:v>
                </c:pt>
                <c:pt idx="526">
                  <c:v>3048.049990000005</c:v>
                </c:pt>
                <c:pt idx="527">
                  <c:v>3059.018090000005</c:v>
                </c:pt>
                <c:pt idx="528">
                  <c:v>3070.0646900000052</c:v>
                </c:pt>
                <c:pt idx="529">
                  <c:v>3081.0965900000051</c:v>
                </c:pt>
                <c:pt idx="530">
                  <c:v>3092.3318900000049</c:v>
                </c:pt>
                <c:pt idx="531">
                  <c:v>3103.456890000004</c:v>
                </c:pt>
                <c:pt idx="532">
                  <c:v>3114.6455900000051</c:v>
                </c:pt>
                <c:pt idx="533">
                  <c:v>3125.880890000004</c:v>
                </c:pt>
                <c:pt idx="534">
                  <c:v>3137.054890000004</c:v>
                </c:pt>
                <c:pt idx="535">
                  <c:v>3148.304890000004</c:v>
                </c:pt>
                <c:pt idx="536">
                  <c:v>3159.5401900000052</c:v>
                </c:pt>
                <c:pt idx="537">
                  <c:v>3170.804890000004</c:v>
                </c:pt>
                <c:pt idx="538">
                  <c:v>3182.179890000004</c:v>
                </c:pt>
                <c:pt idx="539">
                  <c:v>3193.603890000004</c:v>
                </c:pt>
                <c:pt idx="540">
                  <c:v>3205.0401900000052</c:v>
                </c:pt>
                <c:pt idx="541">
                  <c:v>3216.4935900000041</c:v>
                </c:pt>
                <c:pt idx="542">
                  <c:v>3228.0082900000039</c:v>
                </c:pt>
                <c:pt idx="543">
                  <c:v>3239.5401900000052</c:v>
                </c:pt>
                <c:pt idx="544">
                  <c:v>3251.1651900000052</c:v>
                </c:pt>
                <c:pt idx="545">
                  <c:v>3262.7264900000041</c:v>
                </c:pt>
                <c:pt idx="546">
                  <c:v>3274.3220900000042</c:v>
                </c:pt>
                <c:pt idx="547">
                  <c:v>3286.0230900000038</c:v>
                </c:pt>
                <c:pt idx="548">
                  <c:v>3297.6333900000041</c:v>
                </c:pt>
                <c:pt idx="549">
                  <c:v>3309.2853900000041</c:v>
                </c:pt>
                <c:pt idx="550">
                  <c:v>3321.0525900000039</c:v>
                </c:pt>
                <c:pt idx="551">
                  <c:v>3332.849190000004</c:v>
                </c:pt>
                <c:pt idx="552">
                  <c:v>3344.6457900000041</c:v>
                </c:pt>
                <c:pt idx="553">
                  <c:v>3356.4104900000052</c:v>
                </c:pt>
                <c:pt idx="554">
                  <c:v>3368.3320900000049</c:v>
                </c:pt>
                <c:pt idx="555">
                  <c:v>3380.253690000005</c:v>
                </c:pt>
                <c:pt idx="556">
                  <c:v>3392.160590000005</c:v>
                </c:pt>
                <c:pt idx="557">
                  <c:v>3404.192490000004</c:v>
                </c:pt>
                <c:pt idx="558">
                  <c:v>3416.192490000004</c:v>
                </c:pt>
                <c:pt idx="559">
                  <c:v>3428.0993900000049</c:v>
                </c:pt>
                <c:pt idx="560">
                  <c:v>3440.2096900000038</c:v>
                </c:pt>
                <c:pt idx="561">
                  <c:v>3452.3665900000042</c:v>
                </c:pt>
                <c:pt idx="562">
                  <c:v>3464.5234900000041</c:v>
                </c:pt>
                <c:pt idx="563">
                  <c:v>3476.6484900000041</c:v>
                </c:pt>
                <c:pt idx="564">
                  <c:v>3488.8665900000042</c:v>
                </c:pt>
                <c:pt idx="565">
                  <c:v>3501.1631900000052</c:v>
                </c:pt>
                <c:pt idx="566">
                  <c:v>3513.3518900000049</c:v>
                </c:pt>
                <c:pt idx="567">
                  <c:v>3525.6802900000039</c:v>
                </c:pt>
                <c:pt idx="568">
                  <c:v>3538.118990000004</c:v>
                </c:pt>
                <c:pt idx="569">
                  <c:v>3550.4939900000049</c:v>
                </c:pt>
                <c:pt idx="570">
                  <c:v>3562.868990000004</c:v>
                </c:pt>
                <c:pt idx="571">
                  <c:v>3575.2292900000039</c:v>
                </c:pt>
                <c:pt idx="572">
                  <c:v>3587.7611900000052</c:v>
                </c:pt>
                <c:pt idx="573">
                  <c:v>3600.2979900000041</c:v>
                </c:pt>
                <c:pt idx="574">
                  <c:v>3612.8445900000038</c:v>
                </c:pt>
                <c:pt idx="575">
                  <c:v>3625.3126900000052</c:v>
                </c:pt>
                <c:pt idx="576">
                  <c:v>3637.8910900000042</c:v>
                </c:pt>
                <c:pt idx="577">
                  <c:v>3650.6116900000052</c:v>
                </c:pt>
                <c:pt idx="578">
                  <c:v>3663.2513900000049</c:v>
                </c:pt>
                <c:pt idx="579">
                  <c:v>3675.8763900000049</c:v>
                </c:pt>
                <c:pt idx="580">
                  <c:v>3688.6410900000051</c:v>
                </c:pt>
                <c:pt idx="581">
                  <c:v>3701.344490000004</c:v>
                </c:pt>
                <c:pt idx="582">
                  <c:v>3714.1410900000051</c:v>
                </c:pt>
                <c:pt idx="583">
                  <c:v>3727.0160900000051</c:v>
                </c:pt>
                <c:pt idx="584">
                  <c:v>3739.9400900000051</c:v>
                </c:pt>
                <c:pt idx="585">
                  <c:v>3752.846990000005</c:v>
                </c:pt>
                <c:pt idx="586">
                  <c:v>3765.753890000005</c:v>
                </c:pt>
                <c:pt idx="587">
                  <c:v>3778.8004900000051</c:v>
                </c:pt>
                <c:pt idx="588">
                  <c:v>3791.8470900000052</c:v>
                </c:pt>
                <c:pt idx="589">
                  <c:v>3804.8789900000052</c:v>
                </c:pt>
                <c:pt idx="590">
                  <c:v>3817.9108900000051</c:v>
                </c:pt>
                <c:pt idx="591">
                  <c:v>3830.9574900000048</c:v>
                </c:pt>
                <c:pt idx="592">
                  <c:v>3844.097190000005</c:v>
                </c:pt>
                <c:pt idx="593">
                  <c:v>3857.3790900000049</c:v>
                </c:pt>
                <c:pt idx="594">
                  <c:v>3870.6290900000049</c:v>
                </c:pt>
                <c:pt idx="595">
                  <c:v>3883.9550900000049</c:v>
                </c:pt>
                <c:pt idx="596">
                  <c:v>3897.3472900000052</c:v>
                </c:pt>
                <c:pt idx="597">
                  <c:v>3910.658590000005</c:v>
                </c:pt>
                <c:pt idx="598">
                  <c:v>3923.9673900000048</c:v>
                </c:pt>
                <c:pt idx="599">
                  <c:v>3937.3595900000041</c:v>
                </c:pt>
                <c:pt idx="600">
                  <c:v>3950.812990000004</c:v>
                </c:pt>
                <c:pt idx="601">
                  <c:v>3964.281090000004</c:v>
                </c:pt>
                <c:pt idx="602">
                  <c:v>3977.781090000004</c:v>
                </c:pt>
                <c:pt idx="603">
                  <c:v>3991.3423900000039</c:v>
                </c:pt>
                <c:pt idx="604">
                  <c:v>4004.9820900000041</c:v>
                </c:pt>
                <c:pt idx="605">
                  <c:v>4018.638990000004</c:v>
                </c:pt>
                <c:pt idx="606">
                  <c:v>4032.3105900000041</c:v>
                </c:pt>
                <c:pt idx="607">
                  <c:v>4046.0433900000048</c:v>
                </c:pt>
                <c:pt idx="608">
                  <c:v>4059.6683900000039</c:v>
                </c:pt>
                <c:pt idx="609">
                  <c:v>4073.3399900000049</c:v>
                </c:pt>
                <c:pt idx="610">
                  <c:v>4087.1683900000039</c:v>
                </c:pt>
                <c:pt idx="611">
                  <c:v>4100.9967900000001</c:v>
                </c:pt>
                <c:pt idx="612">
                  <c:v>4114.8570900000004</c:v>
                </c:pt>
                <c:pt idx="613">
                  <c:v>4128.7173899999989</c:v>
                </c:pt>
                <c:pt idx="614">
                  <c:v>4142.73459</c:v>
                </c:pt>
                <c:pt idx="615">
                  <c:v>4156.73459</c:v>
                </c:pt>
                <c:pt idx="616">
                  <c:v>4170.7198900000003</c:v>
                </c:pt>
                <c:pt idx="617">
                  <c:v>4184.7370899999987</c:v>
                </c:pt>
                <c:pt idx="618">
                  <c:v>4198.830190000006</c:v>
                </c:pt>
                <c:pt idx="619">
                  <c:v>4213.0654900000063</c:v>
                </c:pt>
                <c:pt idx="620">
                  <c:v>4227.2933899999989</c:v>
                </c:pt>
                <c:pt idx="621">
                  <c:v>4241.4820900000004</c:v>
                </c:pt>
                <c:pt idx="622">
                  <c:v>4255.6560900000059</c:v>
                </c:pt>
                <c:pt idx="623">
                  <c:v>4269.8741900000005</c:v>
                </c:pt>
                <c:pt idx="624">
                  <c:v>4284.2197900000001</c:v>
                </c:pt>
                <c:pt idx="625">
                  <c:v>4298.7050900000004</c:v>
                </c:pt>
                <c:pt idx="626">
                  <c:v>4313.0800900000004</c:v>
                </c:pt>
                <c:pt idx="627">
                  <c:v>4327.5972900000061</c:v>
                </c:pt>
                <c:pt idx="628">
                  <c:v>4342.0506900000064</c:v>
                </c:pt>
                <c:pt idx="629">
                  <c:v>4356.4869900000067</c:v>
                </c:pt>
                <c:pt idx="630">
                  <c:v>4371.1756900000064</c:v>
                </c:pt>
                <c:pt idx="631">
                  <c:v>4385.8472900000061</c:v>
                </c:pt>
                <c:pt idx="632">
                  <c:v>4400.5506900000064</c:v>
                </c:pt>
                <c:pt idx="633">
                  <c:v>4415.2222900000061</c:v>
                </c:pt>
                <c:pt idx="634">
                  <c:v>4429.9869900000003</c:v>
                </c:pt>
                <c:pt idx="635">
                  <c:v>4444.8153900000061</c:v>
                </c:pt>
                <c:pt idx="636">
                  <c:v>4459.5972900000061</c:v>
                </c:pt>
                <c:pt idx="637">
                  <c:v>4474.4109900000003</c:v>
                </c:pt>
                <c:pt idx="638">
                  <c:v>4489.2246900000046</c:v>
                </c:pt>
                <c:pt idx="639">
                  <c:v>4504.2099900000003</c:v>
                </c:pt>
                <c:pt idx="640">
                  <c:v>4519.146290000006</c:v>
                </c:pt>
                <c:pt idx="641">
                  <c:v>4534.0947900000056</c:v>
                </c:pt>
                <c:pt idx="642">
                  <c:v>4549.2344899999989</c:v>
                </c:pt>
                <c:pt idx="643">
                  <c:v>4564.2981900000004</c:v>
                </c:pt>
                <c:pt idx="644">
                  <c:v>4579.4868900000001</c:v>
                </c:pt>
                <c:pt idx="645">
                  <c:v>4594.6902900000059</c:v>
                </c:pt>
                <c:pt idx="646">
                  <c:v>4609.8936900000062</c:v>
                </c:pt>
                <c:pt idx="647">
                  <c:v>4625.2220900000066</c:v>
                </c:pt>
                <c:pt idx="648">
                  <c:v>4640.3642900000068</c:v>
                </c:pt>
                <c:pt idx="649">
                  <c:v>4655.7539900000074</c:v>
                </c:pt>
                <c:pt idx="650">
                  <c:v>4671.0970900000066</c:v>
                </c:pt>
                <c:pt idx="651">
                  <c:v>4686.4867899999999</c:v>
                </c:pt>
                <c:pt idx="652">
                  <c:v>4701.8641900000066</c:v>
                </c:pt>
                <c:pt idx="653">
                  <c:v>4717.3960900000066</c:v>
                </c:pt>
                <c:pt idx="654">
                  <c:v>4732.910789999999</c:v>
                </c:pt>
                <c:pt idx="655">
                  <c:v>4748.4426900000062</c:v>
                </c:pt>
                <c:pt idx="656">
                  <c:v>4763.9892900000004</c:v>
                </c:pt>
                <c:pt idx="657">
                  <c:v>4779.8495900000062</c:v>
                </c:pt>
                <c:pt idx="658">
                  <c:v>4795.4745899999989</c:v>
                </c:pt>
                <c:pt idx="659">
                  <c:v>4811.2711900000004</c:v>
                </c:pt>
                <c:pt idx="660">
                  <c:v>4827.1289900000056</c:v>
                </c:pt>
                <c:pt idx="661">
                  <c:v>4843.0162900000059</c:v>
                </c:pt>
                <c:pt idx="662">
                  <c:v>4858.9231900000004</c:v>
                </c:pt>
                <c:pt idx="663">
                  <c:v>4874.7368900000001</c:v>
                </c:pt>
                <c:pt idx="664">
                  <c:v>4890.6437900000001</c:v>
                </c:pt>
                <c:pt idx="665">
                  <c:v>4906.6903900000016</c:v>
                </c:pt>
                <c:pt idx="666">
                  <c:v>4922.6584900000034</c:v>
                </c:pt>
                <c:pt idx="667">
                  <c:v>4938.7368900000001</c:v>
                </c:pt>
                <c:pt idx="668">
                  <c:v>4954.8471900000004</c:v>
                </c:pt>
                <c:pt idx="669">
                  <c:v>4971.0040900000004</c:v>
                </c:pt>
                <c:pt idx="670">
                  <c:v>4987.0971900000004</c:v>
                </c:pt>
                <c:pt idx="671">
                  <c:v>5003.3152900000059</c:v>
                </c:pt>
                <c:pt idx="672">
                  <c:v>5019.6608900000056</c:v>
                </c:pt>
                <c:pt idx="673">
                  <c:v>5035.9892900000004</c:v>
                </c:pt>
                <c:pt idx="674">
                  <c:v>5052.3495900000062</c:v>
                </c:pt>
                <c:pt idx="675">
                  <c:v>5068.7858900000056</c:v>
                </c:pt>
                <c:pt idx="676">
                  <c:v>5085.3961900000068</c:v>
                </c:pt>
                <c:pt idx="677">
                  <c:v>5101.9574899999989</c:v>
                </c:pt>
                <c:pt idx="678">
                  <c:v>5118.4574899999989</c:v>
                </c:pt>
                <c:pt idx="679">
                  <c:v>5135.1363900000069</c:v>
                </c:pt>
                <c:pt idx="680">
                  <c:v>5151.854490000007</c:v>
                </c:pt>
                <c:pt idx="681">
                  <c:v>5168.572590000007</c:v>
                </c:pt>
                <c:pt idx="682">
                  <c:v>5185.2441900000067</c:v>
                </c:pt>
                <c:pt idx="683">
                  <c:v>5202.0872900000068</c:v>
                </c:pt>
                <c:pt idx="684">
                  <c:v>5218.9009900000055</c:v>
                </c:pt>
                <c:pt idx="685">
                  <c:v>5235.822590000007</c:v>
                </c:pt>
                <c:pt idx="686">
                  <c:v>5252.7588900000064</c:v>
                </c:pt>
                <c:pt idx="687">
                  <c:v>5269.7441900000067</c:v>
                </c:pt>
                <c:pt idx="688">
                  <c:v>5286.697590000007</c:v>
                </c:pt>
                <c:pt idx="689">
                  <c:v>5303.6362900000067</c:v>
                </c:pt>
                <c:pt idx="690">
                  <c:v>5320.7293900000068</c:v>
                </c:pt>
                <c:pt idx="691">
                  <c:v>5337.7930900000056</c:v>
                </c:pt>
                <c:pt idx="692">
                  <c:v>5355.0920900000074</c:v>
                </c:pt>
                <c:pt idx="693">
                  <c:v>5372.2954900000068</c:v>
                </c:pt>
                <c:pt idx="694">
                  <c:v>5389.5944900000068</c:v>
                </c:pt>
                <c:pt idx="695">
                  <c:v>5406.8910900000064</c:v>
                </c:pt>
                <c:pt idx="696">
                  <c:v>5424.2341900000056</c:v>
                </c:pt>
                <c:pt idx="697">
                  <c:v>5441.6091900000074</c:v>
                </c:pt>
                <c:pt idx="698">
                  <c:v>5459.0111900000074</c:v>
                </c:pt>
                <c:pt idx="699">
                  <c:v>5476.5430900000056</c:v>
                </c:pt>
                <c:pt idx="700">
                  <c:v>5493.9499900000064</c:v>
                </c:pt>
                <c:pt idx="701">
                  <c:v>5511.48189</c:v>
                </c:pt>
                <c:pt idx="702">
                  <c:v>5529.0112900000067</c:v>
                </c:pt>
                <c:pt idx="703">
                  <c:v>5546.7612900000067</c:v>
                </c:pt>
                <c:pt idx="704">
                  <c:v>5564.4793899999986</c:v>
                </c:pt>
                <c:pt idx="705">
                  <c:v>5582.1043900000068</c:v>
                </c:pt>
                <c:pt idx="706">
                  <c:v>5599.8396900000071</c:v>
                </c:pt>
                <c:pt idx="707">
                  <c:v>5617.7146900000071</c:v>
                </c:pt>
                <c:pt idx="708">
                  <c:v>5635.746590000007</c:v>
                </c:pt>
                <c:pt idx="709">
                  <c:v>5653.8396900000071</c:v>
                </c:pt>
                <c:pt idx="710">
                  <c:v>5671.7930900000056</c:v>
                </c:pt>
                <c:pt idx="711">
                  <c:v>5689.8714900000077</c:v>
                </c:pt>
                <c:pt idx="712">
                  <c:v>5708.0258900000081</c:v>
                </c:pt>
                <c:pt idx="713">
                  <c:v>5726.2145900000078</c:v>
                </c:pt>
                <c:pt idx="714">
                  <c:v>5744.4792900000066</c:v>
                </c:pt>
                <c:pt idx="715">
                  <c:v>5762.7415900000078</c:v>
                </c:pt>
                <c:pt idx="716">
                  <c:v>5781.0552900000084</c:v>
                </c:pt>
                <c:pt idx="717">
                  <c:v>5799.4621900000084</c:v>
                </c:pt>
                <c:pt idx="718">
                  <c:v>5817.8224900000077</c:v>
                </c:pt>
                <c:pt idx="719">
                  <c:v>5836.3543900000077</c:v>
                </c:pt>
                <c:pt idx="720">
                  <c:v>5854.9009900000055</c:v>
                </c:pt>
                <c:pt idx="721">
                  <c:v>5873.4940900000074</c:v>
                </c:pt>
                <c:pt idx="722">
                  <c:v>5892.0087899999999</c:v>
                </c:pt>
                <c:pt idx="723">
                  <c:v>5910.5406900000071</c:v>
                </c:pt>
                <c:pt idx="724">
                  <c:v>5929.2293900000068</c:v>
                </c:pt>
                <c:pt idx="725">
                  <c:v>5947.9646900000071</c:v>
                </c:pt>
                <c:pt idx="726">
                  <c:v>5966.6999900000073</c:v>
                </c:pt>
                <c:pt idx="727">
                  <c:v>5985.513690000007</c:v>
                </c:pt>
                <c:pt idx="728">
                  <c:v>6004.388690000007</c:v>
                </c:pt>
                <c:pt idx="729">
                  <c:v>6023.2023900000067</c:v>
                </c:pt>
                <c:pt idx="730">
                  <c:v>6042.1092900000067</c:v>
                </c:pt>
                <c:pt idx="731">
                  <c:v>6061.2342900000067</c:v>
                </c:pt>
                <c:pt idx="732">
                  <c:v>6080.3837899999999</c:v>
                </c:pt>
                <c:pt idx="733">
                  <c:v>6099.4474899999987</c:v>
                </c:pt>
                <c:pt idx="734">
                  <c:v>6118.6655900000069</c:v>
                </c:pt>
                <c:pt idx="735">
                  <c:v>6137.7145900000069</c:v>
                </c:pt>
                <c:pt idx="736">
                  <c:v>6156.9351900000074</c:v>
                </c:pt>
                <c:pt idx="737">
                  <c:v>6176.3567900000062</c:v>
                </c:pt>
                <c:pt idx="738">
                  <c:v>6195.7489900000064</c:v>
                </c:pt>
                <c:pt idx="739">
                  <c:v>6215.1705900000061</c:v>
                </c:pt>
                <c:pt idx="740">
                  <c:v>6234.6877899999999</c:v>
                </c:pt>
                <c:pt idx="741">
                  <c:v>6254.0651900000066</c:v>
                </c:pt>
                <c:pt idx="742">
                  <c:v>6273.7661900000066</c:v>
                </c:pt>
                <c:pt idx="743">
                  <c:v>6293.4842900000067</c:v>
                </c:pt>
                <c:pt idx="744">
                  <c:v>6313.1264900000069</c:v>
                </c:pt>
                <c:pt idx="745">
                  <c:v>6332.8739900000064</c:v>
                </c:pt>
                <c:pt idx="746">
                  <c:v>6352.719590000007</c:v>
                </c:pt>
                <c:pt idx="747">
                  <c:v>6372.4842900000067</c:v>
                </c:pt>
                <c:pt idx="748">
                  <c:v>6392.371590000007</c:v>
                </c:pt>
                <c:pt idx="749">
                  <c:v>6412.2146900000071</c:v>
                </c:pt>
                <c:pt idx="750">
                  <c:v>6432.121590000007</c:v>
                </c:pt>
                <c:pt idx="751">
                  <c:v>6451.996590000007</c:v>
                </c:pt>
                <c:pt idx="752">
                  <c:v>6472.1852900000067</c:v>
                </c:pt>
                <c:pt idx="753">
                  <c:v>6492.3249900000064</c:v>
                </c:pt>
                <c:pt idx="754">
                  <c:v>6512.4180900000056</c:v>
                </c:pt>
                <c:pt idx="755">
                  <c:v>6532.6533900000068</c:v>
                </c:pt>
                <c:pt idx="756">
                  <c:v>6552.9499900000064</c:v>
                </c:pt>
                <c:pt idx="757">
                  <c:v>6573.3739900000064</c:v>
                </c:pt>
                <c:pt idx="758">
                  <c:v>6593.6386900000061</c:v>
                </c:pt>
                <c:pt idx="759">
                  <c:v>6614.0602900000058</c:v>
                </c:pt>
                <c:pt idx="760">
                  <c:v>6634.4499900000001</c:v>
                </c:pt>
                <c:pt idx="761">
                  <c:v>6655.0136900000016</c:v>
                </c:pt>
                <c:pt idx="762">
                  <c:v>6675.5602900000049</c:v>
                </c:pt>
                <c:pt idx="763">
                  <c:v>6696.2563899999996</c:v>
                </c:pt>
                <c:pt idx="764">
                  <c:v>6716.834789999999</c:v>
                </c:pt>
                <c:pt idx="765">
                  <c:v>6737.459789999999</c:v>
                </c:pt>
                <c:pt idx="766">
                  <c:v>6758.2734899999987</c:v>
                </c:pt>
                <c:pt idx="767">
                  <c:v>6779.2734899999987</c:v>
                </c:pt>
                <c:pt idx="768">
                  <c:v>6800.1803900000004</c:v>
                </c:pt>
                <c:pt idx="769">
                  <c:v>6821.0872900000004</c:v>
                </c:pt>
                <c:pt idx="770">
                  <c:v>6841.9622900000049</c:v>
                </c:pt>
                <c:pt idx="771">
                  <c:v>6863.1509900000046</c:v>
                </c:pt>
                <c:pt idx="772">
                  <c:v>6884.1975900000016</c:v>
                </c:pt>
                <c:pt idx="773">
                  <c:v>6905.4794899999988</c:v>
                </c:pt>
                <c:pt idx="774">
                  <c:v>6926.7760900000003</c:v>
                </c:pt>
                <c:pt idx="775">
                  <c:v>6948.0726900000036</c:v>
                </c:pt>
                <c:pt idx="776">
                  <c:v>6969.5579900000002</c:v>
                </c:pt>
                <c:pt idx="777">
                  <c:v>6991.04079</c:v>
                </c:pt>
                <c:pt idx="778">
                  <c:v>7012.5064900000016</c:v>
                </c:pt>
                <c:pt idx="779">
                  <c:v>7034.1314900000016</c:v>
                </c:pt>
                <c:pt idx="780">
                  <c:v>7055.6486900000036</c:v>
                </c:pt>
                <c:pt idx="781">
                  <c:v>7077.2883899999988</c:v>
                </c:pt>
                <c:pt idx="782">
                  <c:v>7099.0383899999988</c:v>
                </c:pt>
                <c:pt idx="783">
                  <c:v>7120.7589900000003</c:v>
                </c:pt>
                <c:pt idx="784">
                  <c:v>7142.7761899999996</c:v>
                </c:pt>
                <c:pt idx="785">
                  <c:v>7164.7148900000002</c:v>
                </c:pt>
                <c:pt idx="786">
                  <c:v>7186.5898900000002</c:v>
                </c:pt>
                <c:pt idx="787">
                  <c:v>7208.4967900000001</c:v>
                </c:pt>
                <c:pt idx="788">
                  <c:v>7230.5751899999996</c:v>
                </c:pt>
                <c:pt idx="789">
                  <c:v>7252.6388900000002</c:v>
                </c:pt>
                <c:pt idx="790">
                  <c:v>7274.7638900000002</c:v>
                </c:pt>
                <c:pt idx="791">
                  <c:v>7296.6707900000001</c:v>
                </c:pt>
                <c:pt idx="792">
                  <c:v>7318.9648900000002</c:v>
                </c:pt>
                <c:pt idx="793">
                  <c:v>7341.4011899999996</c:v>
                </c:pt>
                <c:pt idx="794">
                  <c:v>7363.8398900000002</c:v>
                </c:pt>
                <c:pt idx="795">
                  <c:v>7386.3545900000026</c:v>
                </c:pt>
                <c:pt idx="796">
                  <c:v>7408.8717900000001</c:v>
                </c:pt>
                <c:pt idx="797">
                  <c:v>7431.6389900000004</c:v>
                </c:pt>
                <c:pt idx="798">
                  <c:v>7454.1708900000003</c:v>
                </c:pt>
                <c:pt idx="799">
                  <c:v>7476.8424900000027</c:v>
                </c:pt>
                <c:pt idx="800">
                  <c:v>7499.7787899999976</c:v>
                </c:pt>
                <c:pt idx="801">
                  <c:v>7522.4356900000002</c:v>
                </c:pt>
                <c:pt idx="802">
                  <c:v>7545.04349</c:v>
                </c:pt>
                <c:pt idx="803">
                  <c:v>7567.9037899999976</c:v>
                </c:pt>
                <c:pt idx="804">
                  <c:v>7590.9209900000014</c:v>
                </c:pt>
                <c:pt idx="805">
                  <c:v>7613.95039</c:v>
                </c:pt>
                <c:pt idx="806">
                  <c:v>7637.1341900000016</c:v>
                </c:pt>
                <c:pt idx="807">
                  <c:v>7660.1978900000004</c:v>
                </c:pt>
                <c:pt idx="808">
                  <c:v>7683.3081900000016</c:v>
                </c:pt>
                <c:pt idx="809">
                  <c:v>7706.4331899999988</c:v>
                </c:pt>
                <c:pt idx="810">
                  <c:v>7729.7762900000034</c:v>
                </c:pt>
                <c:pt idx="811">
                  <c:v>7753.2002900000016</c:v>
                </c:pt>
                <c:pt idx="812">
                  <c:v>7776.4821900000024</c:v>
                </c:pt>
                <c:pt idx="813">
                  <c:v>7799.96749</c:v>
                </c:pt>
                <c:pt idx="814">
                  <c:v>7823.4233899999999</c:v>
                </c:pt>
                <c:pt idx="815">
                  <c:v>7846.9699900000014</c:v>
                </c:pt>
                <c:pt idx="816">
                  <c:v>7870.7518899999995</c:v>
                </c:pt>
                <c:pt idx="817">
                  <c:v>7894.4871899999989</c:v>
                </c:pt>
                <c:pt idx="818">
                  <c:v>7918.6587900000004</c:v>
                </c:pt>
                <c:pt idx="819">
                  <c:v>7942.5018899999995</c:v>
                </c:pt>
                <c:pt idx="820">
                  <c:v>7966.2837899999986</c:v>
                </c:pt>
                <c:pt idx="821">
                  <c:v>7990.0656900000031</c:v>
                </c:pt>
                <c:pt idx="822">
                  <c:v>8014.2053900000001</c:v>
                </c:pt>
                <c:pt idx="823">
                  <c:v>8038.2690900000034</c:v>
                </c:pt>
                <c:pt idx="824">
                  <c:v>8062.3180900000016</c:v>
                </c:pt>
                <c:pt idx="825">
                  <c:v>8086.5067900000004</c:v>
                </c:pt>
                <c:pt idx="826">
                  <c:v>8110.5998900000004</c:v>
                </c:pt>
                <c:pt idx="827">
                  <c:v>8134.9601900000034</c:v>
                </c:pt>
                <c:pt idx="828">
                  <c:v>8159.3032900000026</c:v>
                </c:pt>
                <c:pt idx="829">
                  <c:v>8183.9135900000001</c:v>
                </c:pt>
                <c:pt idx="830">
                  <c:v>8208.5409900000031</c:v>
                </c:pt>
                <c:pt idx="831">
                  <c:v>8233.0237900000011</c:v>
                </c:pt>
                <c:pt idx="832">
                  <c:v>8257.5360900000032</c:v>
                </c:pt>
                <c:pt idx="833">
                  <c:v>8282.2541900000033</c:v>
                </c:pt>
                <c:pt idx="834">
                  <c:v>8307.0997900000038</c:v>
                </c:pt>
                <c:pt idx="835">
                  <c:v>8331.6928900000039</c:v>
                </c:pt>
                <c:pt idx="836">
                  <c:v>8356.6462900000042</c:v>
                </c:pt>
                <c:pt idx="837">
                  <c:v>8381.7246900000046</c:v>
                </c:pt>
                <c:pt idx="838">
                  <c:v>8406.8177900000028</c:v>
                </c:pt>
                <c:pt idx="839">
                  <c:v>8432.1143900000043</c:v>
                </c:pt>
                <c:pt idx="840">
                  <c:v>8457.1143900000043</c:v>
                </c:pt>
                <c:pt idx="841">
                  <c:v>8482.4280900000031</c:v>
                </c:pt>
                <c:pt idx="842">
                  <c:v>8507.6020900000058</c:v>
                </c:pt>
                <c:pt idx="843">
                  <c:v>8532.9451899999931</c:v>
                </c:pt>
                <c:pt idx="844">
                  <c:v>8558.3985900000025</c:v>
                </c:pt>
                <c:pt idx="845">
                  <c:v>8584.0039900000047</c:v>
                </c:pt>
                <c:pt idx="846">
                  <c:v>8609.5358900000047</c:v>
                </c:pt>
                <c:pt idx="847">
                  <c:v>8635.1927900000064</c:v>
                </c:pt>
                <c:pt idx="848">
                  <c:v>8660.7858900000047</c:v>
                </c:pt>
                <c:pt idx="849">
                  <c:v>8686.4917900000073</c:v>
                </c:pt>
                <c:pt idx="850">
                  <c:v>8712.2245900000089</c:v>
                </c:pt>
                <c:pt idx="851">
                  <c:v>8738.0211900000049</c:v>
                </c:pt>
                <c:pt idx="852">
                  <c:v>8764.0995900000071</c:v>
                </c:pt>
                <c:pt idx="853">
                  <c:v>8789.989290000005</c:v>
                </c:pt>
                <c:pt idx="854">
                  <c:v>8815.8495900000071</c:v>
                </c:pt>
                <c:pt idx="855">
                  <c:v>8841.989290000005</c:v>
                </c:pt>
                <c:pt idx="856">
                  <c:v>8868.1142900000068</c:v>
                </c:pt>
                <c:pt idx="857">
                  <c:v>8894.2686900000026</c:v>
                </c:pt>
                <c:pt idx="858">
                  <c:v>8920.3936900000026</c:v>
                </c:pt>
                <c:pt idx="859">
                  <c:v>8946.989290000005</c:v>
                </c:pt>
                <c:pt idx="860">
                  <c:v>8973.5505900000026</c:v>
                </c:pt>
                <c:pt idx="861">
                  <c:v>9000.0824900000061</c:v>
                </c:pt>
                <c:pt idx="862">
                  <c:v>9026.5677900000046</c:v>
                </c:pt>
                <c:pt idx="863">
                  <c:v>9053.1951899999931</c:v>
                </c:pt>
                <c:pt idx="864">
                  <c:v>9079.7735900000062</c:v>
                </c:pt>
                <c:pt idx="865">
                  <c:v>9106.8054900000006</c:v>
                </c:pt>
                <c:pt idx="866">
                  <c:v>9133.5726900000045</c:v>
                </c:pt>
                <c:pt idx="867">
                  <c:v>9160.4329900000048</c:v>
                </c:pt>
                <c:pt idx="868">
                  <c:v>9187.5432900000069</c:v>
                </c:pt>
                <c:pt idx="869">
                  <c:v>9214.663390000007</c:v>
                </c:pt>
                <c:pt idx="870">
                  <c:v>9241.7417900000091</c:v>
                </c:pt>
                <c:pt idx="871">
                  <c:v>9269.0554900000006</c:v>
                </c:pt>
                <c:pt idx="872">
                  <c:v>9296.2123900000079</c:v>
                </c:pt>
                <c:pt idx="873">
                  <c:v>9323.3692900000005</c:v>
                </c:pt>
                <c:pt idx="874">
                  <c:v>9350.8398900000066</c:v>
                </c:pt>
                <c:pt idx="875">
                  <c:v>9378.3079899999884</c:v>
                </c:pt>
                <c:pt idx="876">
                  <c:v>9406.028590000009</c:v>
                </c:pt>
                <c:pt idx="877">
                  <c:v>9433.6069899999948</c:v>
                </c:pt>
                <c:pt idx="878">
                  <c:v>9461.0432900000087</c:v>
                </c:pt>
                <c:pt idx="879">
                  <c:v>9488.8863899999906</c:v>
                </c:pt>
                <c:pt idx="880">
                  <c:v>9516.8986899999945</c:v>
                </c:pt>
                <c:pt idx="881">
                  <c:v>9544.5702900000069</c:v>
                </c:pt>
                <c:pt idx="882">
                  <c:v>9572.5236900000109</c:v>
                </c:pt>
                <c:pt idx="883">
                  <c:v>9600.6339900000094</c:v>
                </c:pt>
                <c:pt idx="884">
                  <c:v>9628.6020900000094</c:v>
                </c:pt>
                <c:pt idx="885">
                  <c:v>9656.8520899999949</c:v>
                </c:pt>
                <c:pt idx="886">
                  <c:v>9685.1804900000097</c:v>
                </c:pt>
                <c:pt idx="887">
                  <c:v>9713.4770899999949</c:v>
                </c:pt>
                <c:pt idx="888">
                  <c:v>9742.2123900000097</c:v>
                </c:pt>
                <c:pt idx="889">
                  <c:v>9770.8373900000006</c:v>
                </c:pt>
                <c:pt idx="890">
                  <c:v>9799.663390000007</c:v>
                </c:pt>
                <c:pt idx="891">
                  <c:v>9828.4256899999946</c:v>
                </c:pt>
                <c:pt idx="892">
                  <c:v>9856.8643900000006</c:v>
                </c:pt>
                <c:pt idx="893">
                  <c:v>9885.6927900000101</c:v>
                </c:pt>
                <c:pt idx="894">
                  <c:v>9914.5236900000109</c:v>
                </c:pt>
                <c:pt idx="895">
                  <c:v>9943.3496900000046</c:v>
                </c:pt>
                <c:pt idx="896">
                  <c:v>9972.3815900000045</c:v>
                </c:pt>
                <c:pt idx="897">
                  <c:v>10001.49189000001</c:v>
                </c:pt>
                <c:pt idx="898">
                  <c:v>10030.462490000011</c:v>
                </c:pt>
                <c:pt idx="899">
                  <c:v>10059.727190000011</c:v>
                </c:pt>
                <c:pt idx="900">
                  <c:v>10089.180590000011</c:v>
                </c:pt>
                <c:pt idx="901">
                  <c:v>10118.648690000011</c:v>
                </c:pt>
                <c:pt idx="902">
                  <c:v>10147.79819000001</c:v>
                </c:pt>
                <c:pt idx="903">
                  <c:v>10177.34719000001</c:v>
                </c:pt>
                <c:pt idx="904">
                  <c:v>10206.829990000009</c:v>
                </c:pt>
                <c:pt idx="905">
                  <c:v>10236.51869000001</c:v>
                </c:pt>
                <c:pt idx="906">
                  <c:v>10266.31529000001</c:v>
                </c:pt>
                <c:pt idx="907">
                  <c:v>10295.97219000001</c:v>
                </c:pt>
                <c:pt idx="908">
                  <c:v>10325.879090000009</c:v>
                </c:pt>
                <c:pt idx="909">
                  <c:v>10355.629090000009</c:v>
                </c:pt>
                <c:pt idx="910">
                  <c:v>10385.81779000001</c:v>
                </c:pt>
                <c:pt idx="911">
                  <c:v>10415.78589000001</c:v>
                </c:pt>
                <c:pt idx="912">
                  <c:v>10445.91089000001</c:v>
                </c:pt>
                <c:pt idx="913">
                  <c:v>10476.126590000011</c:v>
                </c:pt>
                <c:pt idx="914">
                  <c:v>10506.204990000009</c:v>
                </c:pt>
                <c:pt idx="915">
                  <c:v>10536.579990000009</c:v>
                </c:pt>
                <c:pt idx="916">
                  <c:v>10567.03339000001</c:v>
                </c:pt>
                <c:pt idx="917">
                  <c:v>10597.62649000001</c:v>
                </c:pt>
                <c:pt idx="918">
                  <c:v>10628.128890000011</c:v>
                </c:pt>
                <c:pt idx="919">
                  <c:v>10658.785790000011</c:v>
                </c:pt>
                <c:pt idx="920">
                  <c:v>10689.739190000009</c:v>
                </c:pt>
                <c:pt idx="921">
                  <c:v>10720.69259000001</c:v>
                </c:pt>
                <c:pt idx="922">
                  <c:v>10751.832290000009</c:v>
                </c:pt>
                <c:pt idx="923">
                  <c:v>10783.03079000001</c:v>
                </c:pt>
                <c:pt idx="924">
                  <c:v>10814.18769000001</c:v>
                </c:pt>
                <c:pt idx="925">
                  <c:v>10845.56269000001</c:v>
                </c:pt>
                <c:pt idx="926">
                  <c:v>10876.65579000001</c:v>
                </c:pt>
                <c:pt idx="927">
                  <c:v>10908.12389000001</c:v>
                </c:pt>
                <c:pt idx="928">
                  <c:v>10939.40579000001</c:v>
                </c:pt>
                <c:pt idx="929">
                  <c:v>10970.85919000001</c:v>
                </c:pt>
                <c:pt idx="930">
                  <c:v>11002.62639000001</c:v>
                </c:pt>
                <c:pt idx="931">
                  <c:v>11033.986690000011</c:v>
                </c:pt>
                <c:pt idx="932">
                  <c:v>11065.92299000001</c:v>
                </c:pt>
                <c:pt idx="933">
                  <c:v>11097.94999000001</c:v>
                </c:pt>
                <c:pt idx="934">
                  <c:v>11129.68529000001</c:v>
                </c:pt>
                <c:pt idx="935">
                  <c:v>11161.35689000001</c:v>
                </c:pt>
                <c:pt idx="936">
                  <c:v>11193.170590000011</c:v>
                </c:pt>
                <c:pt idx="937">
                  <c:v>11225.06029000001</c:v>
                </c:pt>
                <c:pt idx="938">
                  <c:v>11257.248990000009</c:v>
                </c:pt>
                <c:pt idx="939">
                  <c:v>11289.655890000009</c:v>
                </c:pt>
                <c:pt idx="940">
                  <c:v>11322.016190000009</c:v>
                </c:pt>
                <c:pt idx="941">
                  <c:v>11354.484290000009</c:v>
                </c:pt>
                <c:pt idx="942">
                  <c:v>11386.92299000001</c:v>
                </c:pt>
                <c:pt idx="943">
                  <c:v>11419.74649000002</c:v>
                </c:pt>
                <c:pt idx="944">
                  <c:v>11452.074890000011</c:v>
                </c:pt>
                <c:pt idx="945">
                  <c:v>11484.856790000011</c:v>
                </c:pt>
                <c:pt idx="946">
                  <c:v>11517.699890000011</c:v>
                </c:pt>
                <c:pt idx="947">
                  <c:v>11550.40329000002</c:v>
                </c:pt>
                <c:pt idx="948">
                  <c:v>11583.435190000009</c:v>
                </c:pt>
                <c:pt idx="949">
                  <c:v>11616.54549000002</c:v>
                </c:pt>
                <c:pt idx="950">
                  <c:v>11649.687690000021</c:v>
                </c:pt>
                <c:pt idx="951">
                  <c:v>11682.986690000011</c:v>
                </c:pt>
                <c:pt idx="952">
                  <c:v>11716.187690000021</c:v>
                </c:pt>
                <c:pt idx="953">
                  <c:v>11749.449990000019</c:v>
                </c:pt>
                <c:pt idx="954">
                  <c:v>11783.13869000002</c:v>
                </c:pt>
                <c:pt idx="955">
                  <c:v>11816.67059000002</c:v>
                </c:pt>
                <c:pt idx="956">
                  <c:v>11850.35929000002</c:v>
                </c:pt>
                <c:pt idx="957">
                  <c:v>11883.905890000009</c:v>
                </c:pt>
                <c:pt idx="958">
                  <c:v>11917.533290000019</c:v>
                </c:pt>
                <c:pt idx="959">
                  <c:v>11951.39359000002</c:v>
                </c:pt>
                <c:pt idx="960">
                  <c:v>11985.346990000009</c:v>
                </c:pt>
                <c:pt idx="961">
                  <c:v>12019.361690000011</c:v>
                </c:pt>
                <c:pt idx="962">
                  <c:v>12053.57739000002</c:v>
                </c:pt>
                <c:pt idx="963">
                  <c:v>12087.92049000002</c:v>
                </c:pt>
                <c:pt idx="964">
                  <c:v>12122.373890000021</c:v>
                </c:pt>
                <c:pt idx="965">
                  <c:v>12156.827290000019</c:v>
                </c:pt>
                <c:pt idx="966">
                  <c:v>12191.21949000002</c:v>
                </c:pt>
                <c:pt idx="967">
                  <c:v>12225.501390000019</c:v>
                </c:pt>
                <c:pt idx="968">
                  <c:v>12260.126390000019</c:v>
                </c:pt>
                <c:pt idx="969">
                  <c:v>12294.922990000019</c:v>
                </c:pt>
                <c:pt idx="970">
                  <c:v>12329.780790000021</c:v>
                </c:pt>
                <c:pt idx="971">
                  <c:v>12364.511190000019</c:v>
                </c:pt>
                <c:pt idx="972">
                  <c:v>12399.104290000019</c:v>
                </c:pt>
                <c:pt idx="973">
                  <c:v>12433.93269000002</c:v>
                </c:pt>
                <c:pt idx="974">
                  <c:v>12468.82489000002</c:v>
                </c:pt>
                <c:pt idx="975">
                  <c:v>12504.15329000002</c:v>
                </c:pt>
                <c:pt idx="976">
                  <c:v>12539.481690000021</c:v>
                </c:pt>
                <c:pt idx="977">
                  <c:v>12574.63859000002</c:v>
                </c:pt>
                <c:pt idx="978">
                  <c:v>12610.29549000002</c:v>
                </c:pt>
                <c:pt idx="979">
                  <c:v>12646.01359000002</c:v>
                </c:pt>
                <c:pt idx="980">
                  <c:v>12681.822390000019</c:v>
                </c:pt>
                <c:pt idx="981">
                  <c:v>12717.758690000021</c:v>
                </c:pt>
                <c:pt idx="982">
                  <c:v>12753.447390000019</c:v>
                </c:pt>
                <c:pt idx="983">
                  <c:v>12789.29299000002</c:v>
                </c:pt>
                <c:pt idx="984">
                  <c:v>12825.31019000002</c:v>
                </c:pt>
                <c:pt idx="985">
                  <c:v>12861.43519000002</c:v>
                </c:pt>
                <c:pt idx="986">
                  <c:v>12897.516090000019</c:v>
                </c:pt>
                <c:pt idx="987">
                  <c:v>12933.79549000002</c:v>
                </c:pt>
                <c:pt idx="988">
                  <c:v>12970.155790000021</c:v>
                </c:pt>
                <c:pt idx="989">
                  <c:v>13006.807790000021</c:v>
                </c:pt>
                <c:pt idx="990">
                  <c:v>13043.403390000019</c:v>
                </c:pt>
                <c:pt idx="991">
                  <c:v>13079.839690000021</c:v>
                </c:pt>
                <c:pt idx="992">
                  <c:v>13116.560290000019</c:v>
                </c:pt>
                <c:pt idx="993">
                  <c:v>13153.202490000031</c:v>
                </c:pt>
                <c:pt idx="994">
                  <c:v>13190.39119000002</c:v>
                </c:pt>
                <c:pt idx="995">
                  <c:v>13227.10929000002</c:v>
                </c:pt>
                <c:pt idx="996">
                  <c:v>13264.10929000002</c:v>
                </c:pt>
                <c:pt idx="997">
                  <c:v>13300.99899000002</c:v>
                </c:pt>
                <c:pt idx="998">
                  <c:v>13338.182790000021</c:v>
                </c:pt>
                <c:pt idx="999">
                  <c:v>13375.464690000021</c:v>
                </c:pt>
                <c:pt idx="1000">
                  <c:v>13412.574990000019</c:v>
                </c:pt>
                <c:pt idx="1001">
                  <c:v>13450.060290000019</c:v>
                </c:pt>
                <c:pt idx="1002">
                  <c:v>13487.49899000002</c:v>
                </c:pt>
                <c:pt idx="1003">
                  <c:v>13525.217090000029</c:v>
                </c:pt>
                <c:pt idx="1004">
                  <c:v>13562.842090000029</c:v>
                </c:pt>
                <c:pt idx="1005">
                  <c:v>13600.67049000003</c:v>
                </c:pt>
                <c:pt idx="1006">
                  <c:v>13638.42049000003</c:v>
                </c:pt>
                <c:pt idx="1007">
                  <c:v>13676.368990000021</c:v>
                </c:pt>
                <c:pt idx="1008">
                  <c:v>13714.417990000031</c:v>
                </c:pt>
                <c:pt idx="1009">
                  <c:v>13753.011090000031</c:v>
                </c:pt>
                <c:pt idx="1010">
                  <c:v>13791.246390000029</c:v>
                </c:pt>
                <c:pt idx="1011">
                  <c:v>13829.84199000003</c:v>
                </c:pt>
                <c:pt idx="1012">
                  <c:v>13868.34199000003</c:v>
                </c:pt>
                <c:pt idx="1013">
                  <c:v>13906.87389000003</c:v>
                </c:pt>
                <c:pt idx="1014">
                  <c:v>13945.98909000003</c:v>
                </c:pt>
                <c:pt idx="1015">
                  <c:v>13984.63129000003</c:v>
                </c:pt>
                <c:pt idx="1016">
                  <c:v>14023.366590000031</c:v>
                </c:pt>
                <c:pt idx="1017">
                  <c:v>14061.962190000029</c:v>
                </c:pt>
                <c:pt idx="1018">
                  <c:v>14100.883790000031</c:v>
                </c:pt>
                <c:pt idx="1019">
                  <c:v>14139.962190000029</c:v>
                </c:pt>
                <c:pt idx="1020">
                  <c:v>14179.055290000029</c:v>
                </c:pt>
                <c:pt idx="1021">
                  <c:v>14218.51119000003</c:v>
                </c:pt>
                <c:pt idx="1022">
                  <c:v>14257.74399000003</c:v>
                </c:pt>
                <c:pt idx="1023">
                  <c:v>14297.25629000003</c:v>
                </c:pt>
                <c:pt idx="1024">
                  <c:v>14336.959690000031</c:v>
                </c:pt>
                <c:pt idx="1025">
                  <c:v>14376.491590000031</c:v>
                </c:pt>
                <c:pt idx="1026">
                  <c:v>14416.36899000003</c:v>
                </c:pt>
                <c:pt idx="1027">
                  <c:v>14456.24399000003</c:v>
                </c:pt>
                <c:pt idx="1028">
                  <c:v>14496.40089000003</c:v>
                </c:pt>
                <c:pt idx="1029">
                  <c:v>14535.93279000003</c:v>
                </c:pt>
                <c:pt idx="1030">
                  <c:v>14575.91809000003</c:v>
                </c:pt>
                <c:pt idx="1031">
                  <c:v>14616.13129000003</c:v>
                </c:pt>
                <c:pt idx="1032">
                  <c:v>14656.75629000003</c:v>
                </c:pt>
                <c:pt idx="1033">
                  <c:v>14696.991590000031</c:v>
                </c:pt>
                <c:pt idx="1034">
                  <c:v>14737.587190000029</c:v>
                </c:pt>
                <c:pt idx="1035">
                  <c:v>14778.04059000003</c:v>
                </c:pt>
                <c:pt idx="1036">
                  <c:v>14818.714590000031</c:v>
                </c:pt>
                <c:pt idx="1037">
                  <c:v>14859.307690000031</c:v>
                </c:pt>
                <c:pt idx="1038">
                  <c:v>14900.432690000031</c:v>
                </c:pt>
                <c:pt idx="1039">
                  <c:v>14941.10179000003</c:v>
                </c:pt>
                <c:pt idx="1040">
                  <c:v>14982.148390000029</c:v>
                </c:pt>
                <c:pt idx="1041">
                  <c:v>15023.22679000003</c:v>
                </c:pt>
                <c:pt idx="1042">
                  <c:v>15064.66549000003</c:v>
                </c:pt>
                <c:pt idx="1043">
                  <c:v>15106.21209000003</c:v>
                </c:pt>
                <c:pt idx="1044">
                  <c:v>15147.775790000031</c:v>
                </c:pt>
                <c:pt idx="1045">
                  <c:v>15189.636090000031</c:v>
                </c:pt>
                <c:pt idx="1046">
                  <c:v>15230.94979000003</c:v>
                </c:pt>
                <c:pt idx="1047">
                  <c:v>15273.05269000003</c:v>
                </c:pt>
                <c:pt idx="1048">
                  <c:v>15314.81989000003</c:v>
                </c:pt>
                <c:pt idx="1049">
                  <c:v>15356.91299000003</c:v>
                </c:pt>
                <c:pt idx="1050">
                  <c:v>15399.02329000003</c:v>
                </c:pt>
                <c:pt idx="1051">
                  <c:v>15440.63359000003</c:v>
                </c:pt>
                <c:pt idx="1052">
                  <c:v>15482.91549000003</c:v>
                </c:pt>
                <c:pt idx="1053">
                  <c:v>15525.243890000031</c:v>
                </c:pt>
                <c:pt idx="1054">
                  <c:v>15567.400790000031</c:v>
                </c:pt>
                <c:pt idx="1055">
                  <c:v>15610.006190000029</c:v>
                </c:pt>
                <c:pt idx="1056">
                  <c:v>15652.68019000003</c:v>
                </c:pt>
                <c:pt idx="1057">
                  <c:v>15695.290490000039</c:v>
                </c:pt>
                <c:pt idx="1058">
                  <c:v>15737.993890000031</c:v>
                </c:pt>
                <c:pt idx="1059">
                  <c:v>15780.80519000003</c:v>
                </c:pt>
                <c:pt idx="1060">
                  <c:v>15823.775790000031</c:v>
                </c:pt>
                <c:pt idx="1061">
                  <c:v>15866.66549000003</c:v>
                </c:pt>
                <c:pt idx="1062">
                  <c:v>15910.07239000003</c:v>
                </c:pt>
                <c:pt idx="1063">
                  <c:v>15953.145890000031</c:v>
                </c:pt>
                <c:pt idx="1064">
                  <c:v>15996.677790000031</c:v>
                </c:pt>
                <c:pt idx="1065">
                  <c:v>16040.366490000029</c:v>
                </c:pt>
                <c:pt idx="1066">
                  <c:v>16083.61649000004</c:v>
                </c:pt>
                <c:pt idx="1067">
                  <c:v>16127.319890000041</c:v>
                </c:pt>
                <c:pt idx="1068">
                  <c:v>16171.290490000039</c:v>
                </c:pt>
                <c:pt idx="1069">
                  <c:v>16215.368890000031</c:v>
                </c:pt>
                <c:pt idx="1070">
                  <c:v>16259.430190000039</c:v>
                </c:pt>
                <c:pt idx="1071">
                  <c:v>16303.49149000004</c:v>
                </c:pt>
                <c:pt idx="1072">
                  <c:v>16347.64839000004</c:v>
                </c:pt>
                <c:pt idx="1073">
                  <c:v>16392.226790000041</c:v>
                </c:pt>
                <c:pt idx="1074">
                  <c:v>16436.618990000032</c:v>
                </c:pt>
                <c:pt idx="1075">
                  <c:v>16480.83709000003</c:v>
                </c:pt>
                <c:pt idx="1076">
                  <c:v>16525.604290000028</c:v>
                </c:pt>
                <c:pt idx="1077">
                  <c:v>16570.148390000031</c:v>
                </c:pt>
                <c:pt idx="1078">
                  <c:v>16614.58709000003</c:v>
                </c:pt>
                <c:pt idx="1079">
                  <c:v>16659.540490000029</c:v>
                </c:pt>
                <c:pt idx="1080">
                  <c:v>16705.136090000029</c:v>
                </c:pt>
                <c:pt idx="1081">
                  <c:v>16750.136090000029</c:v>
                </c:pt>
                <c:pt idx="1082">
                  <c:v>16795.136090000029</c:v>
                </c:pt>
                <c:pt idx="1083">
                  <c:v>16840.729190000031</c:v>
                </c:pt>
                <c:pt idx="1084">
                  <c:v>16886.16299000003</c:v>
                </c:pt>
                <c:pt idx="1085">
                  <c:v>16931.41299000003</c:v>
                </c:pt>
                <c:pt idx="1086">
                  <c:v>16977.336990000022</c:v>
                </c:pt>
                <c:pt idx="1087">
                  <c:v>17023.118890000031</c:v>
                </c:pt>
                <c:pt idx="1088">
                  <c:v>17069.089490000031</c:v>
                </c:pt>
                <c:pt idx="1089">
                  <c:v>17115.02819000003</c:v>
                </c:pt>
                <c:pt idx="1090">
                  <c:v>17160.76349000003</c:v>
                </c:pt>
                <c:pt idx="1091">
                  <c:v>17206.635990000021</c:v>
                </c:pt>
                <c:pt idx="1092">
                  <c:v>17252.96439000003</c:v>
                </c:pt>
                <c:pt idx="1093">
                  <c:v>17299.44969000003</c:v>
                </c:pt>
                <c:pt idx="1094">
                  <c:v>17345.55999000002</c:v>
                </c:pt>
                <c:pt idx="1095">
                  <c:v>17391.905590000031</c:v>
                </c:pt>
                <c:pt idx="1096">
                  <c:v>17438.457090000029</c:v>
                </c:pt>
                <c:pt idx="1097">
                  <c:v>17485.290390000031</c:v>
                </c:pt>
                <c:pt idx="1098">
                  <c:v>17532.35409000003</c:v>
                </c:pt>
                <c:pt idx="1099">
                  <c:v>17579.10409000003</c:v>
                </c:pt>
                <c:pt idx="1100">
                  <c:v>17625.871290000021</c:v>
                </c:pt>
                <c:pt idx="1101">
                  <c:v>17672.92029000002</c:v>
                </c:pt>
                <c:pt idx="1102">
                  <c:v>17719.67029000002</c:v>
                </c:pt>
                <c:pt idx="1103">
                  <c:v>17767.03059000002</c:v>
                </c:pt>
                <c:pt idx="1104">
                  <c:v>17814.29779000003</c:v>
                </c:pt>
                <c:pt idx="1105">
                  <c:v>17861.937490000029</c:v>
                </c:pt>
                <c:pt idx="1106">
                  <c:v>17909.40809000003</c:v>
                </c:pt>
                <c:pt idx="1107">
                  <c:v>17957.096790000021</c:v>
                </c:pt>
                <c:pt idx="1108">
                  <c:v>18004.942390000029</c:v>
                </c:pt>
                <c:pt idx="1109">
                  <c:v>18052.91049000002</c:v>
                </c:pt>
                <c:pt idx="1110">
                  <c:v>18100.488890000019</c:v>
                </c:pt>
                <c:pt idx="1111">
                  <c:v>18148.363890000019</c:v>
                </c:pt>
                <c:pt idx="1112">
                  <c:v>18196.140890000021</c:v>
                </c:pt>
                <c:pt idx="1113">
                  <c:v>18244.719290000008</c:v>
                </c:pt>
                <c:pt idx="1114">
                  <c:v>18293.157990000011</c:v>
                </c:pt>
                <c:pt idx="1115">
                  <c:v>18341.72169000002</c:v>
                </c:pt>
                <c:pt idx="1116">
                  <c:v>18390.285390000019</c:v>
                </c:pt>
                <c:pt idx="1117">
                  <c:v>18439.084390000011</c:v>
                </c:pt>
                <c:pt idx="1118">
                  <c:v>18487.834390000011</c:v>
                </c:pt>
                <c:pt idx="1119">
                  <c:v>18536.959390000011</c:v>
                </c:pt>
                <c:pt idx="1120">
                  <c:v>18585.64809000001</c:v>
                </c:pt>
                <c:pt idx="1121">
                  <c:v>18634.569690000011</c:v>
                </c:pt>
                <c:pt idx="1122">
                  <c:v>18683.851590000009</c:v>
                </c:pt>
                <c:pt idx="1123">
                  <c:v>18733.243790000011</c:v>
                </c:pt>
                <c:pt idx="1124">
                  <c:v>18782.493790000011</c:v>
                </c:pt>
                <c:pt idx="1125">
                  <c:v>18831.93499000002</c:v>
                </c:pt>
                <c:pt idx="1126">
                  <c:v>18882.077190000011</c:v>
                </c:pt>
                <c:pt idx="1127">
                  <c:v>18931.64089000001</c:v>
                </c:pt>
                <c:pt idx="1128">
                  <c:v>18981.608990000012</c:v>
                </c:pt>
                <c:pt idx="1129">
                  <c:v>19031.56239000001</c:v>
                </c:pt>
                <c:pt idx="1130">
                  <c:v>19081.704590000001</c:v>
                </c:pt>
                <c:pt idx="1131">
                  <c:v>19131.579590000001</c:v>
                </c:pt>
                <c:pt idx="1132">
                  <c:v>19182.03299</c:v>
                </c:pt>
                <c:pt idx="1133">
                  <c:v>19232.731490000009</c:v>
                </c:pt>
                <c:pt idx="1134">
                  <c:v>19283.341790000009</c:v>
                </c:pt>
                <c:pt idx="1135">
                  <c:v>19334.20209000001</c:v>
                </c:pt>
                <c:pt idx="1136">
                  <c:v>19385.001090000009</c:v>
                </c:pt>
                <c:pt idx="1137">
                  <c:v>19436.03299</c:v>
                </c:pt>
                <c:pt idx="1138">
                  <c:v>19487.111389999998</c:v>
                </c:pt>
                <c:pt idx="1139">
                  <c:v>19538.12369</c:v>
                </c:pt>
                <c:pt idx="1140">
                  <c:v>19589.108990000001</c:v>
                </c:pt>
                <c:pt idx="1141">
                  <c:v>19640.89089000001</c:v>
                </c:pt>
                <c:pt idx="1142">
                  <c:v>19692.73649000001</c:v>
                </c:pt>
                <c:pt idx="1143">
                  <c:v>19744.221790000011</c:v>
                </c:pt>
                <c:pt idx="1144">
                  <c:v>19796.128690000009</c:v>
                </c:pt>
                <c:pt idx="1145">
                  <c:v>19848.123790000009</c:v>
                </c:pt>
                <c:pt idx="1146">
                  <c:v>19900.01599</c:v>
                </c:pt>
                <c:pt idx="1147">
                  <c:v>19951.939989999999</c:v>
                </c:pt>
                <c:pt idx="1148">
                  <c:v>20004.28559000001</c:v>
                </c:pt>
                <c:pt idx="1149">
                  <c:v>20056.599289999998</c:v>
                </c:pt>
                <c:pt idx="1150">
                  <c:v>20108.863990000009</c:v>
                </c:pt>
                <c:pt idx="1151">
                  <c:v>20161.719389999998</c:v>
                </c:pt>
                <c:pt idx="1152">
                  <c:v>20214.268390000001</c:v>
                </c:pt>
                <c:pt idx="1153">
                  <c:v>20267.22179</c:v>
                </c:pt>
                <c:pt idx="1154">
                  <c:v>20320.520789999999</c:v>
                </c:pt>
                <c:pt idx="1155">
                  <c:v>20373.444790000001</c:v>
                </c:pt>
                <c:pt idx="1156">
                  <c:v>20426.881089999999</c:v>
                </c:pt>
                <c:pt idx="1157">
                  <c:v>20480.32958999999</c:v>
                </c:pt>
                <c:pt idx="1158">
                  <c:v>20534.251189999999</c:v>
                </c:pt>
                <c:pt idx="1159">
                  <c:v>20587.393390000001</c:v>
                </c:pt>
                <c:pt idx="1160">
                  <c:v>20640.939989999999</c:v>
                </c:pt>
                <c:pt idx="1161">
                  <c:v>20694.53559</c:v>
                </c:pt>
                <c:pt idx="1162">
                  <c:v>20748.628690000001</c:v>
                </c:pt>
                <c:pt idx="1163">
                  <c:v>20802.623790000001</c:v>
                </c:pt>
                <c:pt idx="1164">
                  <c:v>20856.31249</c:v>
                </c:pt>
                <c:pt idx="1165">
                  <c:v>20910.359089999991</c:v>
                </c:pt>
                <c:pt idx="1166">
                  <c:v>20963.158090000001</c:v>
                </c:pt>
                <c:pt idx="1167">
                  <c:v>21016.84679</c:v>
                </c:pt>
                <c:pt idx="1168">
                  <c:v>21070.300190000002</c:v>
                </c:pt>
                <c:pt idx="1169">
                  <c:v>21124.376189999999</c:v>
                </c:pt>
                <c:pt idx="1170">
                  <c:v>21179.143390000001</c:v>
                </c:pt>
                <c:pt idx="1171">
                  <c:v>21233.564989999999</c:v>
                </c:pt>
                <c:pt idx="1172">
                  <c:v>21288.096890000001</c:v>
                </c:pt>
                <c:pt idx="1173">
                  <c:v>21343.082190000001</c:v>
                </c:pt>
                <c:pt idx="1174">
                  <c:v>21398.094489999999</c:v>
                </c:pt>
                <c:pt idx="1175">
                  <c:v>21452.45479</c:v>
                </c:pt>
                <c:pt idx="1176">
                  <c:v>21507.971989999998</c:v>
                </c:pt>
                <c:pt idx="1177">
                  <c:v>21562.832289999991</c:v>
                </c:pt>
                <c:pt idx="1178">
                  <c:v>21618.221989999998</c:v>
                </c:pt>
                <c:pt idx="1179">
                  <c:v>21673.36419</c:v>
                </c:pt>
                <c:pt idx="1180">
                  <c:v>21728.521089999998</c:v>
                </c:pt>
                <c:pt idx="1181">
                  <c:v>21783.491689999999</c:v>
                </c:pt>
                <c:pt idx="1182">
                  <c:v>21839.111789999992</c:v>
                </c:pt>
                <c:pt idx="1183">
                  <c:v>21895.82988999999</c:v>
                </c:pt>
                <c:pt idx="1184">
                  <c:v>21952.222089999999</c:v>
                </c:pt>
                <c:pt idx="1185">
                  <c:v>22007.95739</c:v>
                </c:pt>
                <c:pt idx="1186">
                  <c:v>22063.44269</c:v>
                </c:pt>
                <c:pt idx="1187">
                  <c:v>22119.29809</c:v>
                </c:pt>
                <c:pt idx="1188">
                  <c:v>22175.501489999999</c:v>
                </c:pt>
                <c:pt idx="1189">
                  <c:v>22231.768690000001</c:v>
                </c:pt>
                <c:pt idx="1190">
                  <c:v>22288.535889999999</c:v>
                </c:pt>
                <c:pt idx="1191">
                  <c:v>22344.803090000001</c:v>
                </c:pt>
                <c:pt idx="1192">
                  <c:v>22401.349689999981</c:v>
                </c:pt>
                <c:pt idx="1193">
                  <c:v>22457.910989999989</c:v>
                </c:pt>
                <c:pt idx="1194">
                  <c:v>22514.754089999999</c:v>
                </c:pt>
                <c:pt idx="1195">
                  <c:v>22572.02128999999</c:v>
                </c:pt>
                <c:pt idx="1196">
                  <c:v>22629.334989999981</c:v>
                </c:pt>
                <c:pt idx="1197">
                  <c:v>22685.820289999981</c:v>
                </c:pt>
                <c:pt idx="1198">
                  <c:v>22742.352190000001</c:v>
                </c:pt>
                <c:pt idx="1199">
                  <c:v>22799.597290000002</c:v>
                </c:pt>
                <c:pt idx="1200">
                  <c:v>22856.89628999999</c:v>
                </c:pt>
                <c:pt idx="1201">
                  <c:v>22914.366890000001</c:v>
                </c:pt>
                <c:pt idx="1202">
                  <c:v>22971.320289999981</c:v>
                </c:pt>
                <c:pt idx="1203">
                  <c:v>23028.352190000001</c:v>
                </c:pt>
                <c:pt idx="1204">
                  <c:v>23085.88158999999</c:v>
                </c:pt>
                <c:pt idx="1205">
                  <c:v>23143.111989999979</c:v>
                </c:pt>
                <c:pt idx="1206">
                  <c:v>23200.33258999998</c:v>
                </c:pt>
                <c:pt idx="1207">
                  <c:v>23257.910989999989</c:v>
                </c:pt>
                <c:pt idx="1208">
                  <c:v>23315.599689999981</c:v>
                </c:pt>
                <c:pt idx="1209">
                  <c:v>23374.053089999979</c:v>
                </c:pt>
                <c:pt idx="1210">
                  <c:v>23432.646189999981</c:v>
                </c:pt>
                <c:pt idx="1211">
                  <c:v>23491.90848999998</c:v>
                </c:pt>
                <c:pt idx="1212">
                  <c:v>23550.425689999978</c:v>
                </c:pt>
                <c:pt idx="1213">
                  <c:v>23608.910989999971</c:v>
                </c:pt>
                <c:pt idx="1214">
                  <c:v>23667.803189999981</c:v>
                </c:pt>
                <c:pt idx="1215">
                  <c:v>23726.241889999979</c:v>
                </c:pt>
                <c:pt idx="1216">
                  <c:v>23785.163489999981</c:v>
                </c:pt>
                <c:pt idx="1217">
                  <c:v>23843.719889999971</c:v>
                </c:pt>
                <c:pt idx="1218">
                  <c:v>23903.423289999981</c:v>
                </c:pt>
                <c:pt idx="1219">
                  <c:v>23962.518889999981</c:v>
                </c:pt>
                <c:pt idx="1220">
                  <c:v>24022.643889999981</c:v>
                </c:pt>
                <c:pt idx="1221">
                  <c:v>24082.58258999998</c:v>
                </c:pt>
                <c:pt idx="1222">
                  <c:v>24142.535989999971</c:v>
                </c:pt>
                <c:pt idx="1223">
                  <c:v>24202.70268999998</c:v>
                </c:pt>
                <c:pt idx="1224">
                  <c:v>24262.18798999998</c:v>
                </c:pt>
                <c:pt idx="1225">
                  <c:v>24321.580189999979</c:v>
                </c:pt>
                <c:pt idx="1226">
                  <c:v>24380.987089999981</c:v>
                </c:pt>
                <c:pt idx="1227">
                  <c:v>24441.425789999979</c:v>
                </c:pt>
                <c:pt idx="1228">
                  <c:v>24501.565489999979</c:v>
                </c:pt>
                <c:pt idx="1229">
                  <c:v>24561.78118999998</c:v>
                </c:pt>
                <c:pt idx="1230">
                  <c:v>24622.25178999998</c:v>
                </c:pt>
                <c:pt idx="1231">
                  <c:v>24683.268989999979</c:v>
                </c:pt>
                <c:pt idx="1232">
                  <c:v>24745.16118999997</c:v>
                </c:pt>
                <c:pt idx="1233">
                  <c:v>24806.39648999997</c:v>
                </c:pt>
                <c:pt idx="1234">
                  <c:v>24867.972489999971</c:v>
                </c:pt>
                <c:pt idx="1235">
                  <c:v>24930.75438999998</c:v>
                </c:pt>
                <c:pt idx="1236">
                  <c:v>24991.974989999981</c:v>
                </c:pt>
                <c:pt idx="1237">
                  <c:v>25053.224989999981</c:v>
                </c:pt>
                <c:pt idx="1238">
                  <c:v>25115.271589999971</c:v>
                </c:pt>
                <c:pt idx="1239">
                  <c:v>25176.516689999971</c:v>
                </c:pt>
                <c:pt idx="1240">
                  <c:v>25238.17358999998</c:v>
                </c:pt>
                <c:pt idx="1241">
                  <c:v>25300.908889999981</c:v>
                </c:pt>
                <c:pt idx="1242">
                  <c:v>25363.222589999979</c:v>
                </c:pt>
                <c:pt idx="1243">
                  <c:v>25426.300989999971</c:v>
                </c:pt>
                <c:pt idx="1244">
                  <c:v>25489.548489999979</c:v>
                </c:pt>
                <c:pt idx="1245">
                  <c:v>25552.330389999981</c:v>
                </c:pt>
                <c:pt idx="1246">
                  <c:v>25615.01908999998</c:v>
                </c:pt>
                <c:pt idx="1247">
                  <c:v>25677.64408999998</c:v>
                </c:pt>
                <c:pt idx="1248">
                  <c:v>25740.50438999998</c:v>
                </c:pt>
                <c:pt idx="1249">
                  <c:v>25803.766689999979</c:v>
                </c:pt>
                <c:pt idx="1250">
                  <c:v>25866.81568999997</c:v>
                </c:pt>
                <c:pt idx="1251">
                  <c:v>25930.614689999969</c:v>
                </c:pt>
                <c:pt idx="1252">
                  <c:v>25994.771589999971</c:v>
                </c:pt>
                <c:pt idx="1253">
                  <c:v>26058.86468999998</c:v>
                </c:pt>
                <c:pt idx="1254">
                  <c:v>26123.345089999981</c:v>
                </c:pt>
                <c:pt idx="1255">
                  <c:v>26187.81568999997</c:v>
                </c:pt>
                <c:pt idx="1256">
                  <c:v>26252.94318999998</c:v>
                </c:pt>
                <c:pt idx="1257">
                  <c:v>26318.661289999971</c:v>
                </c:pt>
                <c:pt idx="1258">
                  <c:v>26384.59998999997</c:v>
                </c:pt>
                <c:pt idx="1259">
                  <c:v>26450.09508999997</c:v>
                </c:pt>
                <c:pt idx="1260">
                  <c:v>26516.097589999968</c:v>
                </c:pt>
                <c:pt idx="1261">
                  <c:v>26582.14418999997</c:v>
                </c:pt>
                <c:pt idx="1262">
                  <c:v>26648.661389999968</c:v>
                </c:pt>
                <c:pt idx="1263">
                  <c:v>26714.69328999997</c:v>
                </c:pt>
                <c:pt idx="1264">
                  <c:v>26780.95308999997</c:v>
                </c:pt>
                <c:pt idx="1265">
                  <c:v>26846.220289999968</c:v>
                </c:pt>
                <c:pt idx="1266">
                  <c:v>26912.36248999997</c:v>
                </c:pt>
                <c:pt idx="1267">
                  <c:v>26979.254689999969</c:v>
                </c:pt>
                <c:pt idx="1268">
                  <c:v>27045.83308999996</c:v>
                </c:pt>
                <c:pt idx="1269">
                  <c:v>27113.11248999996</c:v>
                </c:pt>
                <c:pt idx="1270">
                  <c:v>27179.879689999951</c:v>
                </c:pt>
                <c:pt idx="1271">
                  <c:v>27246.69338999996</c:v>
                </c:pt>
                <c:pt idx="1272">
                  <c:v>27314.382089999959</c:v>
                </c:pt>
                <c:pt idx="1273">
                  <c:v>27381.053689999961</c:v>
                </c:pt>
                <c:pt idx="1274">
                  <c:v>27448.377189999959</c:v>
                </c:pt>
                <c:pt idx="1275">
                  <c:v>27516.144389999961</c:v>
                </c:pt>
                <c:pt idx="1276">
                  <c:v>27583.45808999996</c:v>
                </c:pt>
                <c:pt idx="1277">
                  <c:v>27650.835589999959</c:v>
                </c:pt>
                <c:pt idx="1278">
                  <c:v>27718.428689999961</c:v>
                </c:pt>
                <c:pt idx="1279">
                  <c:v>27787.002189999959</c:v>
                </c:pt>
                <c:pt idx="1280">
                  <c:v>27854.97278999996</c:v>
                </c:pt>
                <c:pt idx="1281">
                  <c:v>27923.536489999951</c:v>
                </c:pt>
                <c:pt idx="1282">
                  <c:v>27993.117389999959</c:v>
                </c:pt>
                <c:pt idx="1283">
                  <c:v>28061.663989999961</c:v>
                </c:pt>
                <c:pt idx="1284">
                  <c:v>28130.391889999959</c:v>
                </c:pt>
                <c:pt idx="1285">
                  <c:v>28197.845289999961</c:v>
                </c:pt>
                <c:pt idx="1286">
                  <c:v>28267.11248999996</c:v>
                </c:pt>
                <c:pt idx="1287">
                  <c:v>28336.301189999951</c:v>
                </c:pt>
                <c:pt idx="1288">
                  <c:v>28406.051189999951</c:v>
                </c:pt>
                <c:pt idx="1289">
                  <c:v>28475.766889999959</c:v>
                </c:pt>
                <c:pt idx="1290">
                  <c:v>28545.73498999995</c:v>
                </c:pt>
                <c:pt idx="1291">
                  <c:v>28615.58058999995</c:v>
                </c:pt>
                <c:pt idx="1292">
                  <c:v>28686.190889999951</c:v>
                </c:pt>
                <c:pt idx="1293">
                  <c:v>28755.23748999996</c:v>
                </c:pt>
                <c:pt idx="1294">
                  <c:v>28825.13948999995</c:v>
                </c:pt>
                <c:pt idx="1295">
                  <c:v>28895.01448999995</c:v>
                </c:pt>
                <c:pt idx="1296">
                  <c:v>28965.45318999996</c:v>
                </c:pt>
                <c:pt idx="1297">
                  <c:v>29035.830689999952</c:v>
                </c:pt>
                <c:pt idx="1298">
                  <c:v>29106.891989999949</c:v>
                </c:pt>
                <c:pt idx="1299">
                  <c:v>29177.918989999951</c:v>
                </c:pt>
                <c:pt idx="1300">
                  <c:v>29248.96558999996</c:v>
                </c:pt>
                <c:pt idx="1301">
                  <c:v>29320.497489999962</c:v>
                </c:pt>
                <c:pt idx="1302">
                  <c:v>29392.26468999996</c:v>
                </c:pt>
                <c:pt idx="1303">
                  <c:v>29463.45098999995</c:v>
                </c:pt>
                <c:pt idx="1304">
                  <c:v>29535.649489999949</c:v>
                </c:pt>
                <c:pt idx="1305">
                  <c:v>29607.492589999951</c:v>
                </c:pt>
                <c:pt idx="1306">
                  <c:v>29679.634789999949</c:v>
                </c:pt>
                <c:pt idx="1307">
                  <c:v>29751.558789999948</c:v>
                </c:pt>
                <c:pt idx="1308">
                  <c:v>29823.122489999951</c:v>
                </c:pt>
                <c:pt idx="1309">
                  <c:v>29895.55628999995</c:v>
                </c:pt>
                <c:pt idx="1310">
                  <c:v>29967.573489999941</c:v>
                </c:pt>
                <c:pt idx="1311">
                  <c:v>30040.23038999995</c:v>
                </c:pt>
                <c:pt idx="1312">
                  <c:v>30112.46568999995</c:v>
                </c:pt>
                <c:pt idx="1313">
                  <c:v>30186.32598999995</c:v>
                </c:pt>
                <c:pt idx="1314">
                  <c:v>30258.713289999941</c:v>
                </c:pt>
                <c:pt idx="1315">
                  <c:v>30331.573589999942</c:v>
                </c:pt>
                <c:pt idx="1316">
                  <c:v>30404.59078999994</c:v>
                </c:pt>
                <c:pt idx="1317">
                  <c:v>30477.607989999939</c:v>
                </c:pt>
                <c:pt idx="1318">
                  <c:v>30550.95108999994</c:v>
                </c:pt>
                <c:pt idx="1319">
                  <c:v>30624.524589999939</c:v>
                </c:pt>
                <c:pt idx="1320">
                  <c:v>30698.87018999994</c:v>
                </c:pt>
                <c:pt idx="1321">
                  <c:v>30772.24518999994</c:v>
                </c:pt>
                <c:pt idx="1322">
                  <c:v>30846.137389999931</c:v>
                </c:pt>
                <c:pt idx="1323">
                  <c:v>30920.46578999994</c:v>
                </c:pt>
                <c:pt idx="1324">
                  <c:v>30994.742789999931</c:v>
                </c:pt>
                <c:pt idx="1325">
                  <c:v>31069.04178999993</c:v>
                </c:pt>
                <c:pt idx="1326">
                  <c:v>31143.370189999929</c:v>
                </c:pt>
                <c:pt idx="1327">
                  <c:v>31217.855489999929</c:v>
                </c:pt>
                <c:pt idx="1328">
                  <c:v>31292.52708999993</c:v>
                </c:pt>
                <c:pt idx="1329">
                  <c:v>31367.804089999929</c:v>
                </c:pt>
                <c:pt idx="1330">
                  <c:v>31442.83598999993</c:v>
                </c:pt>
                <c:pt idx="1331">
                  <c:v>31518.321289999931</c:v>
                </c:pt>
                <c:pt idx="1332">
                  <c:v>31593.61788999994</c:v>
                </c:pt>
                <c:pt idx="1333">
                  <c:v>31668.801689999931</c:v>
                </c:pt>
                <c:pt idx="1334">
                  <c:v>31744.411989999931</c:v>
                </c:pt>
                <c:pt idx="1335">
                  <c:v>31820.397289999932</c:v>
                </c:pt>
                <c:pt idx="1336">
                  <c:v>31896.41448999993</c:v>
                </c:pt>
                <c:pt idx="1337">
                  <c:v>31972.69388999993</c:v>
                </c:pt>
                <c:pt idx="1338">
                  <c:v>32049.117889999929</c:v>
                </c:pt>
                <c:pt idx="1339">
                  <c:v>32126.22818999994</c:v>
                </c:pt>
                <c:pt idx="1340">
                  <c:v>32202.603189999929</c:v>
                </c:pt>
                <c:pt idx="1341">
                  <c:v>32280.05418999993</c:v>
                </c:pt>
                <c:pt idx="1342">
                  <c:v>32357.66448999993</c:v>
                </c:pt>
                <c:pt idx="1343">
                  <c:v>32434.446389999939</c:v>
                </c:pt>
                <c:pt idx="1344">
                  <c:v>32511.14978999993</c:v>
                </c:pt>
                <c:pt idx="1345">
                  <c:v>32588.56888999994</c:v>
                </c:pt>
                <c:pt idx="1346">
                  <c:v>32665.571389999928</c:v>
                </c:pt>
                <c:pt idx="1347">
                  <c:v>32742.03948999993</c:v>
                </c:pt>
                <c:pt idx="1348">
                  <c:v>32819.52478999993</c:v>
                </c:pt>
                <c:pt idx="1349">
                  <c:v>32896.833589999929</c:v>
                </c:pt>
                <c:pt idx="1350">
                  <c:v>32974.55418999993</c:v>
                </c:pt>
                <c:pt idx="1351">
                  <c:v>33052.41448999993</c:v>
                </c:pt>
                <c:pt idx="1352">
                  <c:v>33130.367889999929</c:v>
                </c:pt>
                <c:pt idx="1353">
                  <c:v>33208.161989999928</c:v>
                </c:pt>
                <c:pt idx="1354">
                  <c:v>33285.740389999934</c:v>
                </c:pt>
                <c:pt idx="1355">
                  <c:v>33364.522289999928</c:v>
                </c:pt>
                <c:pt idx="1356">
                  <c:v>33441.818890000002</c:v>
                </c:pt>
                <c:pt idx="1357">
                  <c:v>33519.90958999993</c:v>
                </c:pt>
                <c:pt idx="1358">
                  <c:v>33598.89488999993</c:v>
                </c:pt>
                <c:pt idx="1359">
                  <c:v>33678.037089999933</c:v>
                </c:pt>
                <c:pt idx="1360">
                  <c:v>33755.115489999931</c:v>
                </c:pt>
                <c:pt idx="1361">
                  <c:v>33833.970889999931</c:v>
                </c:pt>
                <c:pt idx="1362">
                  <c:v>33913.15958999993</c:v>
                </c:pt>
                <c:pt idx="1363">
                  <c:v>33992.76988999993</c:v>
                </c:pt>
                <c:pt idx="1364">
                  <c:v>34072.94388999993</c:v>
                </c:pt>
                <c:pt idx="1365">
                  <c:v>34153.706189999932</c:v>
                </c:pt>
                <c:pt idx="1366">
                  <c:v>34233.14488999993</c:v>
                </c:pt>
                <c:pt idx="1367">
                  <c:v>34313.505189999931</c:v>
                </c:pt>
                <c:pt idx="1368">
                  <c:v>34393.801789999932</c:v>
                </c:pt>
                <c:pt idx="1369">
                  <c:v>34475.657189999933</c:v>
                </c:pt>
                <c:pt idx="1370">
                  <c:v>34557.127789999933</c:v>
                </c:pt>
                <c:pt idx="1371">
                  <c:v>34637.566489999932</c:v>
                </c:pt>
                <c:pt idx="1372">
                  <c:v>34719.191489999917</c:v>
                </c:pt>
                <c:pt idx="1373">
                  <c:v>34800.360589999931</c:v>
                </c:pt>
                <c:pt idx="1374">
                  <c:v>34880.90958999993</c:v>
                </c:pt>
                <c:pt idx="1375">
                  <c:v>34962.926789999932</c:v>
                </c:pt>
                <c:pt idx="1376">
                  <c:v>35045.301789999932</c:v>
                </c:pt>
                <c:pt idx="1377">
                  <c:v>35126.252789999933</c:v>
                </c:pt>
                <c:pt idx="1378">
                  <c:v>35207.973389999941</c:v>
                </c:pt>
                <c:pt idx="1379">
                  <c:v>35289.662089999933</c:v>
                </c:pt>
                <c:pt idx="1380">
                  <c:v>35372.100789999931</c:v>
                </c:pt>
                <c:pt idx="1381">
                  <c:v>35454.15958999993</c:v>
                </c:pt>
                <c:pt idx="1382">
                  <c:v>35535.89488999993</c:v>
                </c:pt>
                <c:pt idx="1383">
                  <c:v>35618.318890000002</c:v>
                </c:pt>
                <c:pt idx="1384">
                  <c:v>35700.66448999993</c:v>
                </c:pt>
                <c:pt idx="1385">
                  <c:v>35783.176789999932</c:v>
                </c:pt>
                <c:pt idx="1386">
                  <c:v>35865.554289999942</c:v>
                </c:pt>
                <c:pt idx="1387">
                  <c:v>35948.242989999933</c:v>
                </c:pt>
                <c:pt idx="1388">
                  <c:v>36029.681689999932</c:v>
                </c:pt>
                <c:pt idx="1389">
                  <c:v>36112.240489999931</c:v>
                </c:pt>
                <c:pt idx="1390">
                  <c:v>36195.42918999993</c:v>
                </c:pt>
                <c:pt idx="1391">
                  <c:v>36278.228189999929</c:v>
                </c:pt>
                <c:pt idx="1392">
                  <c:v>36361.103189999929</c:v>
                </c:pt>
                <c:pt idx="1393">
                  <c:v>36443.522289999928</c:v>
                </c:pt>
                <c:pt idx="1394">
                  <c:v>36526.867889999929</c:v>
                </c:pt>
                <c:pt idx="1395">
                  <c:v>36610.791889999928</c:v>
                </c:pt>
                <c:pt idx="1396">
                  <c:v>36695.355589999941</c:v>
                </c:pt>
                <c:pt idx="1397">
                  <c:v>36780.289389999933</c:v>
                </c:pt>
                <c:pt idx="1398">
                  <c:v>36864.681589999927</c:v>
                </c:pt>
                <c:pt idx="1399">
                  <c:v>36948.55908999993</c:v>
                </c:pt>
                <c:pt idx="1400">
                  <c:v>37033.355689999931</c:v>
                </c:pt>
                <c:pt idx="1401">
                  <c:v>37118.52478999993</c:v>
                </c:pt>
                <c:pt idx="1402">
                  <c:v>37202.885089999931</c:v>
                </c:pt>
                <c:pt idx="1403">
                  <c:v>37287.480689999931</c:v>
                </c:pt>
                <c:pt idx="1404">
                  <c:v>37373.323789999929</c:v>
                </c:pt>
                <c:pt idx="1405">
                  <c:v>37458.117889999929</c:v>
                </c:pt>
                <c:pt idx="1406">
                  <c:v>37543.853189999929</c:v>
                </c:pt>
                <c:pt idx="1407">
                  <c:v>37629.291889999928</c:v>
                </c:pt>
                <c:pt idx="1408">
                  <c:v>37715.088489999929</c:v>
                </c:pt>
                <c:pt idx="1409">
                  <c:v>37800.42918999993</c:v>
                </c:pt>
                <c:pt idx="1410">
                  <c:v>37887.02478999993</c:v>
                </c:pt>
                <c:pt idx="1411">
                  <c:v>37972.916989999932</c:v>
                </c:pt>
                <c:pt idx="1412">
                  <c:v>38058.745389999931</c:v>
                </c:pt>
                <c:pt idx="1413">
                  <c:v>38144.757689999933</c:v>
                </c:pt>
                <c:pt idx="1414">
                  <c:v>38230.789589999942</c:v>
                </c:pt>
                <c:pt idx="1415">
                  <c:v>38316.992989999933</c:v>
                </c:pt>
                <c:pt idx="1416">
                  <c:v>38403.289589999942</c:v>
                </c:pt>
                <c:pt idx="1417">
                  <c:v>38489.740589999943</c:v>
                </c:pt>
                <c:pt idx="1418">
                  <c:v>38577.382789999938</c:v>
                </c:pt>
                <c:pt idx="1419">
                  <c:v>38663.821489999937</c:v>
                </c:pt>
                <c:pt idx="1420">
                  <c:v>38751.149889999942</c:v>
                </c:pt>
                <c:pt idx="1421">
                  <c:v>38838.865589999943</c:v>
                </c:pt>
                <c:pt idx="1422">
                  <c:v>38926.240589999943</c:v>
                </c:pt>
                <c:pt idx="1423">
                  <c:v>39013.196489999937</c:v>
                </c:pt>
                <c:pt idx="1424">
                  <c:v>39100.181789999937</c:v>
                </c:pt>
                <c:pt idx="1425">
                  <c:v>39187.600889999943</c:v>
                </c:pt>
                <c:pt idx="1426">
                  <c:v>39276.149889999942</c:v>
                </c:pt>
                <c:pt idx="1427">
                  <c:v>39364.963589999941</c:v>
                </c:pt>
                <c:pt idx="1428">
                  <c:v>39452.934189999942</c:v>
                </c:pt>
                <c:pt idx="1429">
                  <c:v>39541.603289999941</c:v>
                </c:pt>
                <c:pt idx="1430">
                  <c:v>39631.010189999943</c:v>
                </c:pt>
                <c:pt idx="1431">
                  <c:v>39719.010189999943</c:v>
                </c:pt>
                <c:pt idx="1432">
                  <c:v>39807.402389999937</c:v>
                </c:pt>
                <c:pt idx="1433">
                  <c:v>39896.147489999938</c:v>
                </c:pt>
                <c:pt idx="1434">
                  <c:v>39985.14998999994</c:v>
                </c:pt>
                <c:pt idx="1435">
                  <c:v>40074.87058999994</c:v>
                </c:pt>
                <c:pt idx="1436">
                  <c:v>40164.387789999942</c:v>
                </c:pt>
                <c:pt idx="1437">
                  <c:v>40253.118189999943</c:v>
                </c:pt>
                <c:pt idx="1438">
                  <c:v>40342.620689999952</c:v>
                </c:pt>
                <c:pt idx="1439">
                  <c:v>40432.544689999952</c:v>
                </c:pt>
                <c:pt idx="1440">
                  <c:v>40522.233389999943</c:v>
                </c:pt>
                <c:pt idx="1441">
                  <c:v>40612.230889999941</c:v>
                </c:pt>
                <c:pt idx="1442">
                  <c:v>40701.980889999941</c:v>
                </c:pt>
                <c:pt idx="1443">
                  <c:v>40792.059289999939</c:v>
                </c:pt>
                <c:pt idx="1444">
                  <c:v>40882.355889999941</c:v>
                </c:pt>
                <c:pt idx="1445">
                  <c:v>40971.993189999943</c:v>
                </c:pt>
                <c:pt idx="1446">
                  <c:v>41061.635389999938</c:v>
                </c:pt>
                <c:pt idx="1447">
                  <c:v>41151.998089999943</c:v>
                </c:pt>
                <c:pt idx="1448">
                  <c:v>41242.762789999942</c:v>
                </c:pt>
                <c:pt idx="1449">
                  <c:v>41332.792189999927</c:v>
                </c:pt>
                <c:pt idx="1450">
                  <c:v>41423.684389999951</c:v>
                </c:pt>
                <c:pt idx="1451">
                  <c:v>41514.48098999996</c:v>
                </c:pt>
                <c:pt idx="1452">
                  <c:v>41606.512889999962</c:v>
                </c:pt>
                <c:pt idx="1453">
                  <c:v>41697.05459</c:v>
                </c:pt>
                <c:pt idx="1454">
                  <c:v>41788.696789999951</c:v>
                </c:pt>
                <c:pt idx="1455">
                  <c:v>41879.557089999951</c:v>
                </c:pt>
                <c:pt idx="1456">
                  <c:v>41972.042389999951</c:v>
                </c:pt>
                <c:pt idx="1457">
                  <c:v>42064.836489999951</c:v>
                </c:pt>
                <c:pt idx="1458">
                  <c:v>42156.650189999949</c:v>
                </c:pt>
                <c:pt idx="1459">
                  <c:v>42248.682089999951</c:v>
                </c:pt>
                <c:pt idx="1460">
                  <c:v>42340.24578999995</c:v>
                </c:pt>
                <c:pt idx="1461">
                  <c:v>42431.412489999952</c:v>
                </c:pt>
                <c:pt idx="1462">
                  <c:v>42524.85118999995</c:v>
                </c:pt>
                <c:pt idx="1463">
                  <c:v>42617.228689999953</c:v>
                </c:pt>
                <c:pt idx="1464">
                  <c:v>42709.713989999953</c:v>
                </c:pt>
                <c:pt idx="1465">
                  <c:v>42802.58408999996</c:v>
                </c:pt>
                <c:pt idx="1466">
                  <c:v>42895.664989999961</c:v>
                </c:pt>
                <c:pt idx="1467">
                  <c:v>42988.83898999996</c:v>
                </c:pt>
                <c:pt idx="1468">
                  <c:v>43082.106189999962</c:v>
                </c:pt>
                <c:pt idx="1469">
                  <c:v>43176.851289999962</c:v>
                </c:pt>
                <c:pt idx="1470">
                  <c:v>43271.025289999961</c:v>
                </c:pt>
                <c:pt idx="1471">
                  <c:v>43364.995889999962</c:v>
                </c:pt>
                <c:pt idx="1472">
                  <c:v>43458.760589999962</c:v>
                </c:pt>
                <c:pt idx="1473">
                  <c:v>43553.115989999962</c:v>
                </c:pt>
                <c:pt idx="1474">
                  <c:v>43647.726289999962</c:v>
                </c:pt>
                <c:pt idx="1475">
                  <c:v>43742.726289999962</c:v>
                </c:pt>
                <c:pt idx="1476">
                  <c:v>43837.275289999961</c:v>
                </c:pt>
                <c:pt idx="1477">
                  <c:v>43931.58408999996</c:v>
                </c:pt>
                <c:pt idx="1478">
                  <c:v>44027.586589999963</c:v>
                </c:pt>
                <c:pt idx="1479">
                  <c:v>44123.682189999963</c:v>
                </c:pt>
                <c:pt idx="1480">
                  <c:v>44218.449389999958</c:v>
                </c:pt>
                <c:pt idx="1481">
                  <c:v>44313.868489999957</c:v>
                </c:pt>
                <c:pt idx="1482">
                  <c:v>44409.745989999959</c:v>
                </c:pt>
                <c:pt idx="1483">
                  <c:v>44505.623489999947</c:v>
                </c:pt>
                <c:pt idx="1484">
                  <c:v>44601.420089999963</c:v>
                </c:pt>
                <c:pt idx="1485">
                  <c:v>44697.542589999961</c:v>
                </c:pt>
                <c:pt idx="1486">
                  <c:v>44793.388189999961</c:v>
                </c:pt>
                <c:pt idx="1487">
                  <c:v>44889.420089999963</c:v>
                </c:pt>
                <c:pt idx="1488">
                  <c:v>44985.140689999971</c:v>
                </c:pt>
                <c:pt idx="1489">
                  <c:v>45081.54268999998</c:v>
                </c:pt>
                <c:pt idx="1490">
                  <c:v>45179.809889999982</c:v>
                </c:pt>
                <c:pt idx="1491">
                  <c:v>45277.545189999968</c:v>
                </c:pt>
                <c:pt idx="1492">
                  <c:v>45376.265789999947</c:v>
                </c:pt>
                <c:pt idx="1493">
                  <c:v>45473.309889999982</c:v>
                </c:pt>
                <c:pt idx="1494">
                  <c:v>45570.70208999997</c:v>
                </c:pt>
                <c:pt idx="1495">
                  <c:v>45668.140789999969</c:v>
                </c:pt>
                <c:pt idx="1496">
                  <c:v>45766.140789999969</c:v>
                </c:pt>
                <c:pt idx="1497">
                  <c:v>45864.528089999971</c:v>
                </c:pt>
                <c:pt idx="1498">
                  <c:v>45962.778089999971</c:v>
                </c:pt>
                <c:pt idx="1499">
                  <c:v>46061.623689999971</c:v>
                </c:pt>
                <c:pt idx="1500">
                  <c:v>46160.591789999948</c:v>
                </c:pt>
                <c:pt idx="1501">
                  <c:v>46258.94718999997</c:v>
                </c:pt>
                <c:pt idx="1502">
                  <c:v>46358.260889999969</c:v>
                </c:pt>
                <c:pt idx="1503">
                  <c:v>46457.638389999971</c:v>
                </c:pt>
                <c:pt idx="1504">
                  <c:v>46557.998389999972</c:v>
                </c:pt>
                <c:pt idx="1505">
                  <c:v>46657.260689999981</c:v>
                </c:pt>
                <c:pt idx="1506">
                  <c:v>46756.902889999998</c:v>
                </c:pt>
                <c:pt idx="1507">
                  <c:v>46856.309789999978</c:v>
                </c:pt>
                <c:pt idx="1508">
                  <c:v>46956.326789999977</c:v>
                </c:pt>
                <c:pt idx="1509">
                  <c:v>47056.275289999983</c:v>
                </c:pt>
                <c:pt idx="1510">
                  <c:v>47155.932189999978</c:v>
                </c:pt>
                <c:pt idx="1511">
                  <c:v>47256.996189999983</c:v>
                </c:pt>
                <c:pt idx="1512">
                  <c:v>47356.103989999981</c:v>
                </c:pt>
                <c:pt idx="1513">
                  <c:v>47457.370989999981</c:v>
                </c:pt>
                <c:pt idx="1514">
                  <c:v>47557.745989999981</c:v>
                </c:pt>
                <c:pt idx="1515">
                  <c:v>47658.757989999976</c:v>
                </c:pt>
                <c:pt idx="1516">
                  <c:v>47760.024989999984</c:v>
                </c:pt>
                <c:pt idx="1517">
                  <c:v>47860.852989999999</c:v>
                </c:pt>
                <c:pt idx="1518">
                  <c:v>47963.48998999998</c:v>
                </c:pt>
                <c:pt idx="1519">
                  <c:v>48063.64898999998</c:v>
                </c:pt>
                <c:pt idx="1520">
                  <c:v>48164.837989999978</c:v>
                </c:pt>
                <c:pt idx="1521">
                  <c:v>48265.945989999978</c:v>
                </c:pt>
                <c:pt idx="1522">
                  <c:v>48367.009989999977</c:v>
                </c:pt>
                <c:pt idx="1523">
                  <c:v>48469.605989999982</c:v>
                </c:pt>
                <c:pt idx="1524">
                  <c:v>48570.992989999977</c:v>
                </c:pt>
                <c:pt idx="1525">
                  <c:v>48673.102989999978</c:v>
                </c:pt>
                <c:pt idx="1526">
                  <c:v>48774.462989999978</c:v>
                </c:pt>
                <c:pt idx="1527">
                  <c:v>48876.88198999998</c:v>
                </c:pt>
                <c:pt idx="1528">
                  <c:v>48979.305989999979</c:v>
                </c:pt>
                <c:pt idx="1529">
                  <c:v>49081.77398999998</c:v>
                </c:pt>
                <c:pt idx="1530">
                  <c:v>49184.47298999998</c:v>
                </c:pt>
                <c:pt idx="1531">
                  <c:v>49287.457989999981</c:v>
                </c:pt>
                <c:pt idx="1532">
                  <c:v>49388.910989999982</c:v>
                </c:pt>
                <c:pt idx="1533">
                  <c:v>49491.765989999993</c:v>
                </c:pt>
                <c:pt idx="1534">
                  <c:v>49595.064989999999</c:v>
                </c:pt>
                <c:pt idx="1535">
                  <c:v>49699.64299</c:v>
                </c:pt>
                <c:pt idx="1536">
                  <c:v>49802.326990000001</c:v>
                </c:pt>
                <c:pt idx="1537">
                  <c:v>49905.093989999987</c:v>
                </c:pt>
                <c:pt idx="1538">
                  <c:v>50008.171989999988</c:v>
                </c:pt>
                <c:pt idx="1539">
                  <c:v>50112.014990000003</c:v>
                </c:pt>
                <c:pt idx="1540">
                  <c:v>50216.531989999989</c:v>
                </c:pt>
                <c:pt idx="1541">
                  <c:v>50320.328990000002</c:v>
                </c:pt>
                <c:pt idx="1542">
                  <c:v>50424.936990000002</c:v>
                </c:pt>
                <c:pt idx="1543">
                  <c:v>50528.529989999988</c:v>
                </c:pt>
                <c:pt idx="1544">
                  <c:v>50633.061989999987</c:v>
                </c:pt>
                <c:pt idx="1545">
                  <c:v>50738.620989999989</c:v>
                </c:pt>
                <c:pt idx="1546">
                  <c:v>50843.466990000001</c:v>
                </c:pt>
                <c:pt idx="1547">
                  <c:v>50948.687989999999</c:v>
                </c:pt>
                <c:pt idx="1548">
                  <c:v>51052.716990000001</c:v>
                </c:pt>
                <c:pt idx="1549">
                  <c:v>51157.841990000001</c:v>
                </c:pt>
                <c:pt idx="1550">
                  <c:v>51263.280989999999</c:v>
                </c:pt>
                <c:pt idx="1551">
                  <c:v>51370.809990000002</c:v>
                </c:pt>
                <c:pt idx="1552">
                  <c:v>51475.983990000001</c:v>
                </c:pt>
                <c:pt idx="1553">
                  <c:v>51582.297989999977</c:v>
                </c:pt>
                <c:pt idx="1554">
                  <c:v>51688.059990000002</c:v>
                </c:pt>
                <c:pt idx="1555">
                  <c:v>51795.468990000001</c:v>
                </c:pt>
                <c:pt idx="1556">
                  <c:v>51901.828990000002</c:v>
                </c:pt>
                <c:pt idx="1557">
                  <c:v>52009.076990000001</c:v>
                </c:pt>
                <c:pt idx="1558">
                  <c:v>52115.78299</c:v>
                </c:pt>
                <c:pt idx="1559">
                  <c:v>52222.329989999998</c:v>
                </c:pt>
                <c:pt idx="1560">
                  <c:v>52329.37399</c:v>
                </c:pt>
                <c:pt idx="1561">
                  <c:v>52437.108990000001</c:v>
                </c:pt>
                <c:pt idx="1562">
                  <c:v>52543.326990000001</c:v>
                </c:pt>
                <c:pt idx="1563">
                  <c:v>52650.730989999989</c:v>
                </c:pt>
                <c:pt idx="1564">
                  <c:v>52758.451990000001</c:v>
                </c:pt>
                <c:pt idx="1565">
                  <c:v>52864.451990000001</c:v>
                </c:pt>
                <c:pt idx="1566">
                  <c:v>52971.355989999996</c:v>
                </c:pt>
                <c:pt idx="1567">
                  <c:v>53079.654990000003</c:v>
                </c:pt>
                <c:pt idx="1568">
                  <c:v>53187.154990000003</c:v>
                </c:pt>
                <c:pt idx="1569">
                  <c:v>53295.948989999997</c:v>
                </c:pt>
                <c:pt idx="1570">
                  <c:v>53403.544990000002</c:v>
                </c:pt>
                <c:pt idx="1571">
                  <c:v>53512.794989999988</c:v>
                </c:pt>
                <c:pt idx="1572">
                  <c:v>53620.774989999998</c:v>
                </c:pt>
                <c:pt idx="1573">
                  <c:v>53729.651989999998</c:v>
                </c:pt>
                <c:pt idx="1574">
                  <c:v>53838.933989999998</c:v>
                </c:pt>
                <c:pt idx="1575">
                  <c:v>53947.94599</c:v>
                </c:pt>
                <c:pt idx="1576">
                  <c:v>54057.009989999999</c:v>
                </c:pt>
                <c:pt idx="1577">
                  <c:v>54166.980989999996</c:v>
                </c:pt>
                <c:pt idx="1578">
                  <c:v>54277.397989999998</c:v>
                </c:pt>
                <c:pt idx="1579">
                  <c:v>54388.696989999989</c:v>
                </c:pt>
                <c:pt idx="1580">
                  <c:v>54498.870990000003</c:v>
                </c:pt>
                <c:pt idx="1581">
                  <c:v>54608.135989999988</c:v>
                </c:pt>
                <c:pt idx="1582">
                  <c:v>54719.370990000003</c:v>
                </c:pt>
                <c:pt idx="1583">
                  <c:v>54828.184990000002</c:v>
                </c:pt>
                <c:pt idx="1584">
                  <c:v>54937.758990000002</c:v>
                </c:pt>
                <c:pt idx="1585">
                  <c:v>55047.135989999988</c:v>
                </c:pt>
                <c:pt idx="1586">
                  <c:v>55158.074990000001</c:v>
                </c:pt>
                <c:pt idx="1587">
                  <c:v>55268.635989999988</c:v>
                </c:pt>
                <c:pt idx="1588">
                  <c:v>55379.669989999988</c:v>
                </c:pt>
                <c:pt idx="1589">
                  <c:v>55490.311990000002</c:v>
                </c:pt>
                <c:pt idx="1590">
                  <c:v>55601.166989999998</c:v>
                </c:pt>
                <c:pt idx="1591">
                  <c:v>55711.793989999976</c:v>
                </c:pt>
                <c:pt idx="1592">
                  <c:v>55823.685989999998</c:v>
                </c:pt>
                <c:pt idx="1593">
                  <c:v>55934.886989999999</c:v>
                </c:pt>
                <c:pt idx="1594">
                  <c:v>56046.121989999992</c:v>
                </c:pt>
                <c:pt idx="1595">
                  <c:v>56157.717989999997</c:v>
                </c:pt>
                <c:pt idx="1596">
                  <c:v>56270.011989999999</c:v>
                </c:pt>
                <c:pt idx="1597">
                  <c:v>56382.325989999998</c:v>
                </c:pt>
                <c:pt idx="1598">
                  <c:v>56493.622989999989</c:v>
                </c:pt>
                <c:pt idx="1599">
                  <c:v>56605.995989999989</c:v>
                </c:pt>
                <c:pt idx="1600">
                  <c:v>56717.559990000002</c:v>
                </c:pt>
                <c:pt idx="1601">
                  <c:v>56828.387990000003</c:v>
                </c:pt>
                <c:pt idx="1602">
                  <c:v>56940.899989999998</c:v>
                </c:pt>
                <c:pt idx="1603">
                  <c:v>57051.948989999997</c:v>
                </c:pt>
                <c:pt idx="1604">
                  <c:v>57164.044990000002</c:v>
                </c:pt>
                <c:pt idx="1605">
                  <c:v>57276.917990000002</c:v>
                </c:pt>
                <c:pt idx="1606">
                  <c:v>57389.623989999993</c:v>
                </c:pt>
                <c:pt idx="1607">
                  <c:v>57502.826990000001</c:v>
                </c:pt>
                <c:pt idx="1608">
                  <c:v>57616.684990000002</c:v>
                </c:pt>
                <c:pt idx="1609">
                  <c:v>57730.49899</c:v>
                </c:pt>
                <c:pt idx="1610">
                  <c:v>57842.437989999999</c:v>
                </c:pt>
                <c:pt idx="1611">
                  <c:v>57957.167989999987</c:v>
                </c:pt>
                <c:pt idx="1612">
                  <c:v>58071.405989999999</c:v>
                </c:pt>
                <c:pt idx="1613">
                  <c:v>58185.062989999999</c:v>
                </c:pt>
                <c:pt idx="1614">
                  <c:v>58299.388989999999</c:v>
                </c:pt>
                <c:pt idx="1615">
                  <c:v>58415.079989999998</c:v>
                </c:pt>
                <c:pt idx="1616">
                  <c:v>58531.096989999998</c:v>
                </c:pt>
                <c:pt idx="1617">
                  <c:v>58643.733989999993</c:v>
                </c:pt>
                <c:pt idx="1618">
                  <c:v>58759.235989999986</c:v>
                </c:pt>
                <c:pt idx="1619">
                  <c:v>58874.735989999986</c:v>
                </c:pt>
                <c:pt idx="1620">
                  <c:v>58990.625989999993</c:v>
                </c:pt>
                <c:pt idx="1621">
                  <c:v>59105.689989999999</c:v>
                </c:pt>
                <c:pt idx="1622">
                  <c:v>59222.314989999999</c:v>
                </c:pt>
                <c:pt idx="1623">
                  <c:v>59338.50099</c:v>
                </c:pt>
                <c:pt idx="1624">
                  <c:v>59453.735989999986</c:v>
                </c:pt>
                <c:pt idx="1625">
                  <c:v>59569.938990000002</c:v>
                </c:pt>
                <c:pt idx="1626">
                  <c:v>59685.154990000003</c:v>
                </c:pt>
                <c:pt idx="1627">
                  <c:v>59800.296989999988</c:v>
                </c:pt>
                <c:pt idx="1628">
                  <c:v>59914.438990000002</c:v>
                </c:pt>
                <c:pt idx="1629">
                  <c:v>60031.953990000002</c:v>
                </c:pt>
                <c:pt idx="1630">
                  <c:v>60148.313990000002</c:v>
                </c:pt>
                <c:pt idx="1631">
                  <c:v>60264.298989999988</c:v>
                </c:pt>
                <c:pt idx="1632">
                  <c:v>60382.857989999997</c:v>
                </c:pt>
                <c:pt idx="1633">
                  <c:v>60500.499989999989</c:v>
                </c:pt>
                <c:pt idx="1634">
                  <c:v>60619.095989999987</c:v>
                </c:pt>
                <c:pt idx="1635">
                  <c:v>60736.60798999999</c:v>
                </c:pt>
                <c:pt idx="1636">
                  <c:v>60855.406990000003</c:v>
                </c:pt>
                <c:pt idx="1637">
                  <c:v>60972.563989999988</c:v>
                </c:pt>
                <c:pt idx="1638">
                  <c:v>61090.23298999999</c:v>
                </c:pt>
                <c:pt idx="1639">
                  <c:v>61207.374989999997</c:v>
                </c:pt>
                <c:pt idx="1640">
                  <c:v>61324.60998999999</c:v>
                </c:pt>
                <c:pt idx="1641">
                  <c:v>61441.83999</c:v>
                </c:pt>
                <c:pt idx="1642">
                  <c:v>61557.98199</c:v>
                </c:pt>
                <c:pt idx="1643">
                  <c:v>61674.952989999998</c:v>
                </c:pt>
                <c:pt idx="1644">
                  <c:v>61793.700989999998</c:v>
                </c:pt>
                <c:pt idx="1645">
                  <c:v>61910.842989999997</c:v>
                </c:pt>
                <c:pt idx="1646">
                  <c:v>62028.531989999989</c:v>
                </c:pt>
                <c:pt idx="1647">
                  <c:v>62145.355989999996</c:v>
                </c:pt>
                <c:pt idx="1648">
                  <c:v>62263.951990000001</c:v>
                </c:pt>
                <c:pt idx="1649">
                  <c:v>62382.468990000001</c:v>
                </c:pt>
                <c:pt idx="1650">
                  <c:v>62501.372990000003</c:v>
                </c:pt>
                <c:pt idx="1651">
                  <c:v>62620.468990000001</c:v>
                </c:pt>
                <c:pt idx="1652">
                  <c:v>62741.439989999999</c:v>
                </c:pt>
                <c:pt idx="1653">
                  <c:v>62860.701989999987</c:v>
                </c:pt>
                <c:pt idx="1654">
                  <c:v>62978.203989999987</c:v>
                </c:pt>
                <c:pt idx="1655">
                  <c:v>63095.17499</c:v>
                </c:pt>
                <c:pt idx="1656">
                  <c:v>63212.686990000002</c:v>
                </c:pt>
                <c:pt idx="1657">
                  <c:v>63331.078990000002</c:v>
                </c:pt>
                <c:pt idx="1658">
                  <c:v>63450.188990000002</c:v>
                </c:pt>
                <c:pt idx="1659">
                  <c:v>63569.046990000003</c:v>
                </c:pt>
                <c:pt idx="1660">
                  <c:v>63690.205989999988</c:v>
                </c:pt>
                <c:pt idx="1661">
                  <c:v>63808.955990000002</c:v>
                </c:pt>
                <c:pt idx="1662">
                  <c:v>63929.374989999997</c:v>
                </c:pt>
                <c:pt idx="1663">
                  <c:v>64049.376989999997</c:v>
                </c:pt>
                <c:pt idx="1664">
                  <c:v>64168.783989999989</c:v>
                </c:pt>
                <c:pt idx="1665">
                  <c:v>64290.484989999997</c:v>
                </c:pt>
                <c:pt idx="1666">
                  <c:v>64410.861989999998</c:v>
                </c:pt>
                <c:pt idx="1667">
                  <c:v>64531.518989999997</c:v>
                </c:pt>
                <c:pt idx="1668">
                  <c:v>64653.702989999998</c:v>
                </c:pt>
                <c:pt idx="1669">
                  <c:v>64774.611989999998</c:v>
                </c:pt>
                <c:pt idx="1670">
                  <c:v>64895.582990000003</c:v>
                </c:pt>
                <c:pt idx="1671">
                  <c:v>65017.925989999989</c:v>
                </c:pt>
                <c:pt idx="1672">
                  <c:v>65137.692989999989</c:v>
                </c:pt>
                <c:pt idx="1673">
                  <c:v>65258.74699</c:v>
                </c:pt>
                <c:pt idx="1674">
                  <c:v>65378.780989999999</c:v>
                </c:pt>
                <c:pt idx="1675">
                  <c:v>65500.486989999998</c:v>
                </c:pt>
                <c:pt idx="1676">
                  <c:v>65620.935989999969</c:v>
                </c:pt>
                <c:pt idx="1677">
                  <c:v>65742.219989999969</c:v>
                </c:pt>
                <c:pt idx="1678">
                  <c:v>65863.582989999966</c:v>
                </c:pt>
                <c:pt idx="1679">
                  <c:v>65985.099989999988</c:v>
                </c:pt>
                <c:pt idx="1680">
                  <c:v>66108.298989999967</c:v>
                </c:pt>
                <c:pt idx="1681">
                  <c:v>66231.519989999972</c:v>
                </c:pt>
                <c:pt idx="1682">
                  <c:v>66353.926989999905</c:v>
                </c:pt>
                <c:pt idx="1683">
                  <c:v>66478.095989999973</c:v>
                </c:pt>
                <c:pt idx="1684">
                  <c:v>66599.94198999989</c:v>
                </c:pt>
                <c:pt idx="1685">
                  <c:v>66721.94198999989</c:v>
                </c:pt>
                <c:pt idx="1686">
                  <c:v>66843.157990000007</c:v>
                </c:pt>
                <c:pt idx="1687">
                  <c:v>66966.52098999999</c:v>
                </c:pt>
                <c:pt idx="1688">
                  <c:v>67090.723989999969</c:v>
                </c:pt>
                <c:pt idx="1689">
                  <c:v>67214.642989999906</c:v>
                </c:pt>
                <c:pt idx="1690">
                  <c:v>67338.380989999976</c:v>
                </c:pt>
                <c:pt idx="1691">
                  <c:v>67461.976989999966</c:v>
                </c:pt>
                <c:pt idx="1692">
                  <c:v>67584.175989999974</c:v>
                </c:pt>
                <c:pt idx="1693">
                  <c:v>67708.802989999938</c:v>
                </c:pt>
                <c:pt idx="1694">
                  <c:v>67833.162989999968</c:v>
                </c:pt>
                <c:pt idx="1695">
                  <c:v>67956.316989999861</c:v>
                </c:pt>
                <c:pt idx="1696">
                  <c:v>68080.022989999969</c:v>
                </c:pt>
                <c:pt idx="1697">
                  <c:v>68203.429989999975</c:v>
                </c:pt>
                <c:pt idx="1698">
                  <c:v>68326.221989999976</c:v>
                </c:pt>
                <c:pt idx="1699">
                  <c:v>68450.084989999974</c:v>
                </c:pt>
                <c:pt idx="1700">
                  <c:v>68572.177989999953</c:v>
                </c:pt>
                <c:pt idx="1701">
                  <c:v>68696.657989999963</c:v>
                </c:pt>
                <c:pt idx="1702">
                  <c:v>68820.253989999968</c:v>
                </c:pt>
                <c:pt idx="1703">
                  <c:v>68944.442989999792</c:v>
                </c:pt>
                <c:pt idx="1704">
                  <c:v>69068.268989999968</c:v>
                </c:pt>
                <c:pt idx="1705">
                  <c:v>69194.753989999968</c:v>
                </c:pt>
                <c:pt idx="1706">
                  <c:v>69318.724989999973</c:v>
                </c:pt>
                <c:pt idx="1707">
                  <c:v>69444.347989999966</c:v>
                </c:pt>
                <c:pt idx="1708">
                  <c:v>69568.114989999973</c:v>
                </c:pt>
                <c:pt idx="1709">
                  <c:v>69694.21098999989</c:v>
                </c:pt>
                <c:pt idx="1710">
                  <c:v>69820.222989999966</c:v>
                </c:pt>
                <c:pt idx="1711">
                  <c:v>69944.832989999966</c:v>
                </c:pt>
                <c:pt idx="1712">
                  <c:v>70070.92899</c:v>
                </c:pt>
                <c:pt idx="1713">
                  <c:v>70197.237989999965</c:v>
                </c:pt>
                <c:pt idx="1714">
                  <c:v>70323.30399</c:v>
                </c:pt>
                <c:pt idx="1715">
                  <c:v>70448.742989999882</c:v>
                </c:pt>
                <c:pt idx="1716">
                  <c:v>70574.55399</c:v>
                </c:pt>
                <c:pt idx="1717">
                  <c:v>70699.430989999935</c:v>
                </c:pt>
                <c:pt idx="1718">
                  <c:v>70824.854990000007</c:v>
                </c:pt>
                <c:pt idx="1719">
                  <c:v>70952.102989999999</c:v>
                </c:pt>
                <c:pt idx="1720">
                  <c:v>71078.009990000006</c:v>
                </c:pt>
                <c:pt idx="1721">
                  <c:v>71204.183990000005</c:v>
                </c:pt>
                <c:pt idx="1722">
                  <c:v>71330.649990000005</c:v>
                </c:pt>
                <c:pt idx="1723">
                  <c:v>71456.730990000011</c:v>
                </c:pt>
                <c:pt idx="1724">
                  <c:v>71583.137990000003</c:v>
                </c:pt>
                <c:pt idx="1725">
                  <c:v>71709.277990000017</c:v>
                </c:pt>
                <c:pt idx="1726">
                  <c:v>71835.059990000023</c:v>
                </c:pt>
                <c:pt idx="1727">
                  <c:v>71962.169990000024</c:v>
                </c:pt>
                <c:pt idx="1728">
                  <c:v>72089.789990000034</c:v>
                </c:pt>
                <c:pt idx="1729">
                  <c:v>72217.916989999881</c:v>
                </c:pt>
                <c:pt idx="1730">
                  <c:v>72344.590990000012</c:v>
                </c:pt>
                <c:pt idx="1731">
                  <c:v>72473.948989999903</c:v>
                </c:pt>
                <c:pt idx="1732">
                  <c:v>72602.575989999998</c:v>
                </c:pt>
                <c:pt idx="1733">
                  <c:v>72732.575989999998</c:v>
                </c:pt>
                <c:pt idx="1734">
                  <c:v>72863.009990000006</c:v>
                </c:pt>
                <c:pt idx="1735">
                  <c:v>72992.619990000007</c:v>
                </c:pt>
                <c:pt idx="1736">
                  <c:v>73121.969989999998</c:v>
                </c:pt>
                <c:pt idx="1737">
                  <c:v>73251.065990000003</c:v>
                </c:pt>
                <c:pt idx="1738">
                  <c:v>73383.411990000008</c:v>
                </c:pt>
                <c:pt idx="1739">
                  <c:v>73512.725990000006</c:v>
                </c:pt>
                <c:pt idx="1740">
                  <c:v>73645.894990000001</c:v>
                </c:pt>
                <c:pt idx="1741">
                  <c:v>73779.225990000006</c:v>
                </c:pt>
                <c:pt idx="1742">
                  <c:v>73910.649990000005</c:v>
                </c:pt>
                <c:pt idx="1743">
                  <c:v>74043.007989999998</c:v>
                </c:pt>
                <c:pt idx="1744">
                  <c:v>74177.571989999997</c:v>
                </c:pt>
                <c:pt idx="1745">
                  <c:v>74311.274990000005</c:v>
                </c:pt>
                <c:pt idx="1746">
                  <c:v>74443.737989999965</c:v>
                </c:pt>
                <c:pt idx="1747">
                  <c:v>74577.958989999999</c:v>
                </c:pt>
                <c:pt idx="1748">
                  <c:v>74712.365990000006</c:v>
                </c:pt>
                <c:pt idx="1749">
                  <c:v>74848.363990000013</c:v>
                </c:pt>
                <c:pt idx="1750">
                  <c:v>74983.897990000012</c:v>
                </c:pt>
                <c:pt idx="1751">
                  <c:v>75116.257990000013</c:v>
                </c:pt>
                <c:pt idx="1752">
                  <c:v>75250.752990000008</c:v>
                </c:pt>
                <c:pt idx="1753">
                  <c:v>75384.833990000014</c:v>
                </c:pt>
                <c:pt idx="1754">
                  <c:v>75518.804990000033</c:v>
                </c:pt>
                <c:pt idx="1755">
                  <c:v>75651.831990000021</c:v>
                </c:pt>
                <c:pt idx="1756">
                  <c:v>75786.662990000012</c:v>
                </c:pt>
                <c:pt idx="1757">
                  <c:v>75918.990990000006</c:v>
                </c:pt>
                <c:pt idx="1758">
                  <c:v>76052.831990000021</c:v>
                </c:pt>
                <c:pt idx="1759">
                  <c:v>76186.848990000028</c:v>
                </c:pt>
                <c:pt idx="1760">
                  <c:v>76323.240990000006</c:v>
                </c:pt>
                <c:pt idx="1761">
                  <c:v>76459.703990000038</c:v>
                </c:pt>
                <c:pt idx="1762">
                  <c:v>76595.002990000008</c:v>
                </c:pt>
                <c:pt idx="1763">
                  <c:v>76729.862990000038</c:v>
                </c:pt>
                <c:pt idx="1764">
                  <c:v>76865.313990000039</c:v>
                </c:pt>
                <c:pt idx="1765">
                  <c:v>76999.987990000038</c:v>
                </c:pt>
                <c:pt idx="1766">
                  <c:v>77136.786990000008</c:v>
                </c:pt>
                <c:pt idx="1767">
                  <c:v>77275.034990000044</c:v>
                </c:pt>
                <c:pt idx="1768">
                  <c:v>77410.333990000043</c:v>
                </c:pt>
                <c:pt idx="1769">
                  <c:v>77547.897990000041</c:v>
                </c:pt>
                <c:pt idx="1770">
                  <c:v>77685.066990000007</c:v>
                </c:pt>
                <c:pt idx="1771">
                  <c:v>77821.176990000036</c:v>
                </c:pt>
                <c:pt idx="1772">
                  <c:v>77959.083990000043</c:v>
                </c:pt>
                <c:pt idx="1773">
                  <c:v>78096.688990000053</c:v>
                </c:pt>
                <c:pt idx="1774">
                  <c:v>78232.144990000044</c:v>
                </c:pt>
                <c:pt idx="1775">
                  <c:v>78369.847990000038</c:v>
                </c:pt>
                <c:pt idx="1776">
                  <c:v>78507.234990000041</c:v>
                </c:pt>
                <c:pt idx="1777">
                  <c:v>78645.90899000004</c:v>
                </c:pt>
                <c:pt idx="1778">
                  <c:v>78783.190990000046</c:v>
                </c:pt>
                <c:pt idx="1779">
                  <c:v>78921.156990000047</c:v>
                </c:pt>
                <c:pt idx="1780">
                  <c:v>79058.970990000045</c:v>
                </c:pt>
                <c:pt idx="1781">
                  <c:v>79197.705990000046</c:v>
                </c:pt>
                <c:pt idx="1782">
                  <c:v>79336.328990000053</c:v>
                </c:pt>
                <c:pt idx="1783">
                  <c:v>79475.313990000039</c:v>
                </c:pt>
                <c:pt idx="1784">
                  <c:v>79612.752990000037</c:v>
                </c:pt>
                <c:pt idx="1785">
                  <c:v>79752.968990000038</c:v>
                </c:pt>
                <c:pt idx="1786">
                  <c:v>79891.078990000053</c:v>
                </c:pt>
                <c:pt idx="1787">
                  <c:v>80030.549990000058</c:v>
                </c:pt>
                <c:pt idx="1788">
                  <c:v>80171.669990000053</c:v>
                </c:pt>
                <c:pt idx="1789">
                  <c:v>80311.529990000054</c:v>
                </c:pt>
                <c:pt idx="1790">
                  <c:v>80454.468990000038</c:v>
                </c:pt>
                <c:pt idx="1791">
                  <c:v>80594.98099000004</c:v>
                </c:pt>
                <c:pt idx="1792">
                  <c:v>80734.57699000006</c:v>
                </c:pt>
                <c:pt idx="1793">
                  <c:v>80876.57699000006</c:v>
                </c:pt>
                <c:pt idx="1794">
                  <c:v>81017.66799000006</c:v>
                </c:pt>
                <c:pt idx="1795">
                  <c:v>81159.684990000096</c:v>
                </c:pt>
                <c:pt idx="1796">
                  <c:v>81301.701990000103</c:v>
                </c:pt>
                <c:pt idx="1797">
                  <c:v>81443.718990000198</c:v>
                </c:pt>
                <c:pt idx="1798">
                  <c:v>81585.735990000205</c:v>
                </c:pt>
                <c:pt idx="1799">
                  <c:v>81727.752990000168</c:v>
                </c:pt>
                <c:pt idx="1800">
                  <c:v>81869.769990000306</c:v>
                </c:pt>
                <c:pt idx="1801">
                  <c:v>82011.786990000299</c:v>
                </c:pt>
                <c:pt idx="1802">
                  <c:v>82153.803990000306</c:v>
                </c:pt>
                <c:pt idx="1803">
                  <c:v>82295.8209900004</c:v>
                </c:pt>
                <c:pt idx="1804">
                  <c:v>82437.837990000393</c:v>
                </c:pt>
                <c:pt idx="1805">
                  <c:v>82579.854990000502</c:v>
                </c:pt>
                <c:pt idx="1806">
                  <c:v>82721.871990000494</c:v>
                </c:pt>
                <c:pt idx="1807">
                  <c:v>82863.888990000502</c:v>
                </c:pt>
                <c:pt idx="1808">
                  <c:v>83005.905990000567</c:v>
                </c:pt>
                <c:pt idx="1809">
                  <c:v>83147.922990000501</c:v>
                </c:pt>
                <c:pt idx="1810">
                  <c:v>83289.939990000566</c:v>
                </c:pt>
                <c:pt idx="1811">
                  <c:v>83431.956990000603</c:v>
                </c:pt>
                <c:pt idx="1812">
                  <c:v>83573.973990000668</c:v>
                </c:pt>
                <c:pt idx="1813">
                  <c:v>83715.990990000602</c:v>
                </c:pt>
                <c:pt idx="1814">
                  <c:v>83858.007990000799</c:v>
                </c:pt>
                <c:pt idx="1815">
                  <c:v>84000.024990000806</c:v>
                </c:pt>
                <c:pt idx="1816">
                  <c:v>84142.0419900009</c:v>
                </c:pt>
              </c:numCache>
            </c:numRef>
          </c:xVal>
          <c:yVal>
            <c:numRef>
              <c:f>Foglio1!$R$2:$R$1818</c:f>
              <c:numCache>
                <c:formatCode>General</c:formatCode>
                <c:ptCount val="1817"/>
                <c:pt idx="0">
                  <c:v>38820.177175288627</c:v>
                </c:pt>
                <c:pt idx="1">
                  <c:v>39496.654633352562</c:v>
                </c:pt>
                <c:pt idx="2">
                  <c:v>38783.29060707485</c:v>
                </c:pt>
                <c:pt idx="3">
                  <c:v>39005.819668294513</c:v>
                </c:pt>
                <c:pt idx="4">
                  <c:v>38783.29060707485</c:v>
                </c:pt>
                <c:pt idx="5">
                  <c:v>38526.885987386297</c:v>
                </c:pt>
                <c:pt idx="6">
                  <c:v>38563.434922275403</c:v>
                </c:pt>
                <c:pt idx="7">
                  <c:v>38345.910792073133</c:v>
                </c:pt>
                <c:pt idx="8">
                  <c:v>38095.238095238099</c:v>
                </c:pt>
                <c:pt idx="9">
                  <c:v>38095.238095238099</c:v>
                </c:pt>
                <c:pt idx="10">
                  <c:v>38095.238095238099</c:v>
                </c:pt>
                <c:pt idx="11">
                  <c:v>38095.238095238099</c:v>
                </c:pt>
                <c:pt idx="12">
                  <c:v>38095.238095238099</c:v>
                </c:pt>
                <c:pt idx="13">
                  <c:v>37847.964725696882</c:v>
                </c:pt>
                <c:pt idx="14">
                  <c:v>37883.092775694196</c:v>
                </c:pt>
                <c:pt idx="15">
                  <c:v>37638.41527216338</c:v>
                </c:pt>
                <c:pt idx="16">
                  <c:v>37431.173429855779</c:v>
                </c:pt>
                <c:pt idx="17">
                  <c:v>37431.173429855779</c:v>
                </c:pt>
                <c:pt idx="18">
                  <c:v>37226.339869037743</c:v>
                </c:pt>
                <c:pt idx="19">
                  <c:v>37192.418697372741</c:v>
                </c:pt>
                <c:pt idx="20">
                  <c:v>36789.999006670027</c:v>
                </c:pt>
                <c:pt idx="21">
                  <c:v>37226.339869037743</c:v>
                </c:pt>
                <c:pt idx="22">
                  <c:v>36990.045978627153</c:v>
                </c:pt>
                <c:pt idx="23">
                  <c:v>36789.999006670027</c:v>
                </c:pt>
                <c:pt idx="24">
                  <c:v>36756.732914551583</c:v>
                </c:pt>
                <c:pt idx="25">
                  <c:v>36789.999006670027</c:v>
                </c:pt>
                <c:pt idx="26">
                  <c:v>36363.636363636353</c:v>
                </c:pt>
                <c:pt idx="27">
                  <c:v>36559.194820293284</c:v>
                </c:pt>
                <c:pt idx="28">
                  <c:v>36363.636363636353</c:v>
                </c:pt>
                <c:pt idx="29">
                  <c:v>35947.172035975927</c:v>
                </c:pt>
                <c:pt idx="30">
                  <c:v>36363.636363636353</c:v>
                </c:pt>
                <c:pt idx="31">
                  <c:v>36170.289724020673</c:v>
                </c:pt>
                <c:pt idx="32">
                  <c:v>36170.289724020673</c:v>
                </c:pt>
                <c:pt idx="33">
                  <c:v>35540.139033023901</c:v>
                </c:pt>
                <c:pt idx="34">
                  <c:v>35758.089373768598</c:v>
                </c:pt>
                <c:pt idx="35">
                  <c:v>35571.111988531789</c:v>
                </c:pt>
                <c:pt idx="36">
                  <c:v>35758.089373768598</c:v>
                </c:pt>
                <c:pt idx="37">
                  <c:v>35540.139033023901</c:v>
                </c:pt>
                <c:pt idx="38">
                  <c:v>35172.503543629733</c:v>
                </c:pt>
                <c:pt idx="39">
                  <c:v>35172.503543629733</c:v>
                </c:pt>
                <c:pt idx="40">
                  <c:v>35172.503543629733</c:v>
                </c:pt>
                <c:pt idx="41">
                  <c:v>34961.4899188544</c:v>
                </c:pt>
                <c:pt idx="42">
                  <c:v>34991.462083251667</c:v>
                </c:pt>
                <c:pt idx="43">
                  <c:v>34961.4899188544</c:v>
                </c:pt>
                <c:pt idx="44">
                  <c:v>34401.38155948343</c:v>
                </c:pt>
                <c:pt idx="45">
                  <c:v>34782.608695652183</c:v>
                </c:pt>
                <c:pt idx="46">
                  <c:v>34228.1718391139</c:v>
                </c:pt>
                <c:pt idx="47">
                  <c:v>34401.38155948343</c:v>
                </c:pt>
                <c:pt idx="48">
                  <c:v>34228.1718391139</c:v>
                </c:pt>
                <c:pt idx="49">
                  <c:v>34028.42053683236</c:v>
                </c:pt>
                <c:pt idx="50">
                  <c:v>34056.813576408204</c:v>
                </c:pt>
                <c:pt idx="51">
                  <c:v>33858.936897099309</c:v>
                </c:pt>
                <c:pt idx="52">
                  <c:v>33858.936897099309</c:v>
                </c:pt>
                <c:pt idx="53">
                  <c:v>33858.936897099309</c:v>
                </c:pt>
                <c:pt idx="54">
                  <c:v>33858.936897099309</c:v>
                </c:pt>
                <c:pt idx="55">
                  <c:v>33663.346338606141</c:v>
                </c:pt>
                <c:pt idx="56">
                  <c:v>33333.333333333328</c:v>
                </c:pt>
                <c:pt idx="57">
                  <c:v>33333.333333333328</c:v>
                </c:pt>
                <c:pt idx="58">
                  <c:v>33333.333333333328</c:v>
                </c:pt>
                <c:pt idx="59">
                  <c:v>33170.796430822273</c:v>
                </c:pt>
                <c:pt idx="60">
                  <c:v>33170.796430822273</c:v>
                </c:pt>
                <c:pt idx="61">
                  <c:v>33333.333333333328</c:v>
                </c:pt>
                <c:pt idx="62">
                  <c:v>32640.058490984818</c:v>
                </c:pt>
                <c:pt idx="63">
                  <c:v>32983.05330721075</c:v>
                </c:pt>
                <c:pt idx="64">
                  <c:v>32640.058490984818</c:v>
                </c:pt>
                <c:pt idx="65">
                  <c:v>32666.181029442028</c:v>
                </c:pt>
                <c:pt idx="66">
                  <c:v>32823.798566912963</c:v>
                </c:pt>
                <c:pt idx="67">
                  <c:v>32484.090916473651</c:v>
                </c:pt>
                <c:pt idx="68">
                  <c:v>32329.71132800755</c:v>
                </c:pt>
                <c:pt idx="69">
                  <c:v>32329.71132800755</c:v>
                </c:pt>
                <c:pt idx="70">
                  <c:v>32151.342800832081</c:v>
                </c:pt>
                <c:pt idx="71">
                  <c:v>32151.342800832081</c:v>
                </c:pt>
                <c:pt idx="72">
                  <c:v>32000</c:v>
                </c:pt>
                <c:pt idx="73">
                  <c:v>32151.342800832081</c:v>
                </c:pt>
                <c:pt idx="74">
                  <c:v>31677.046178797918</c:v>
                </c:pt>
                <c:pt idx="75">
                  <c:v>31850.176768481051</c:v>
                </c:pt>
                <c:pt idx="76">
                  <c:v>31677.046178797918</c:v>
                </c:pt>
                <c:pt idx="77">
                  <c:v>31530.125458369199</c:v>
                </c:pt>
                <c:pt idx="78">
                  <c:v>31530.125458369199</c:v>
                </c:pt>
                <c:pt idx="79">
                  <c:v>31360.545924383459</c:v>
                </c:pt>
                <c:pt idx="80">
                  <c:v>31216.53977143249</c:v>
                </c:pt>
                <c:pt idx="81">
                  <c:v>31360.545924383459</c:v>
                </c:pt>
                <c:pt idx="82">
                  <c:v>31073.946670892721</c:v>
                </c:pt>
                <c:pt idx="83">
                  <c:v>30909.130247983889</c:v>
                </c:pt>
                <c:pt idx="84">
                  <c:v>30932.554657824079</c:v>
                </c:pt>
                <c:pt idx="85">
                  <c:v>30909.130247983889</c:v>
                </c:pt>
                <c:pt idx="86">
                  <c:v>30769.23076923077</c:v>
                </c:pt>
                <c:pt idx="87">
                  <c:v>30769.23076923077</c:v>
                </c:pt>
                <c:pt idx="88">
                  <c:v>30447.795731827999</c:v>
                </c:pt>
                <c:pt idx="89">
                  <c:v>30607.71620525535</c:v>
                </c:pt>
                <c:pt idx="90">
                  <c:v>30630.68582105554</c:v>
                </c:pt>
                <c:pt idx="91">
                  <c:v>30334.559860703699</c:v>
                </c:pt>
                <c:pt idx="92">
                  <c:v>30334.559860703699</c:v>
                </c:pt>
                <c:pt idx="93">
                  <c:v>30044.195010860971</c:v>
                </c:pt>
                <c:pt idx="94">
                  <c:v>30312.03205800509</c:v>
                </c:pt>
                <c:pt idx="95">
                  <c:v>29912.088372273902</c:v>
                </c:pt>
                <c:pt idx="96">
                  <c:v>29759.33624776432</c:v>
                </c:pt>
                <c:pt idx="97">
                  <c:v>29912.088372273902</c:v>
                </c:pt>
                <c:pt idx="98">
                  <c:v>29629.62962962962</c:v>
                </c:pt>
                <c:pt idx="99">
                  <c:v>29912.088372273902</c:v>
                </c:pt>
                <c:pt idx="100">
                  <c:v>29629.62962962962</c:v>
                </c:pt>
                <c:pt idx="101">
                  <c:v>29352.54163658031</c:v>
                </c:pt>
                <c:pt idx="102">
                  <c:v>29501.13579372807</c:v>
                </c:pt>
                <c:pt idx="103">
                  <c:v>29226.349307481651</c:v>
                </c:pt>
                <c:pt idx="104">
                  <c:v>29226.349307481651</c:v>
                </c:pt>
                <c:pt idx="105">
                  <c:v>29352.54163658031</c:v>
                </c:pt>
                <c:pt idx="106">
                  <c:v>29101.32207306178</c:v>
                </c:pt>
                <c:pt idx="107">
                  <c:v>29080.588125814262</c:v>
                </c:pt>
                <c:pt idx="108">
                  <c:v>29080.588125814262</c:v>
                </c:pt>
                <c:pt idx="109">
                  <c:v>28956.71839301796</c:v>
                </c:pt>
                <c:pt idx="110">
                  <c:v>28571.428571428569</c:v>
                </c:pt>
                <c:pt idx="111">
                  <c:v>28571.428571428569</c:v>
                </c:pt>
                <c:pt idx="112">
                  <c:v>28833.982578507719</c:v>
                </c:pt>
                <c:pt idx="113">
                  <c:v>28432.111226419089</c:v>
                </c:pt>
                <c:pt idx="114">
                  <c:v>28313.693068241661</c:v>
                </c:pt>
                <c:pt idx="115">
                  <c:v>28196.257228815441</c:v>
                </c:pt>
                <c:pt idx="116">
                  <c:v>28432.111226419089</c:v>
                </c:pt>
                <c:pt idx="117">
                  <c:v>28196.257228815441</c:v>
                </c:pt>
                <c:pt idx="118">
                  <c:v>28176.792466652762</c:v>
                </c:pt>
                <c:pt idx="119">
                  <c:v>28079.87038331831</c:v>
                </c:pt>
                <c:pt idx="120">
                  <c:v>28079.87038331831</c:v>
                </c:pt>
                <c:pt idx="121">
                  <c:v>27945.216198165119</c:v>
                </c:pt>
                <c:pt idx="122">
                  <c:v>27830.888389788299</c:v>
                </c:pt>
                <c:pt idx="123">
                  <c:v>27945.216198165119</c:v>
                </c:pt>
                <c:pt idx="124">
                  <c:v>27811.847290708902</c:v>
                </c:pt>
                <c:pt idx="125">
                  <c:v>27586.206896551721</c:v>
                </c:pt>
                <c:pt idx="126">
                  <c:v>27567.57501826352</c:v>
                </c:pt>
                <c:pt idx="127">
                  <c:v>27474.79187845152</c:v>
                </c:pt>
                <c:pt idx="128">
                  <c:v>27345.865031748559</c:v>
                </c:pt>
                <c:pt idx="129">
                  <c:v>27364.19832476378</c:v>
                </c:pt>
                <c:pt idx="130">
                  <c:v>27236.304904986151</c:v>
                </c:pt>
                <c:pt idx="131">
                  <c:v>27236.304904986151</c:v>
                </c:pt>
                <c:pt idx="132">
                  <c:v>27218.142525081519</c:v>
                </c:pt>
                <c:pt idx="133">
                  <c:v>27019.870412701501</c:v>
                </c:pt>
                <c:pt idx="134">
                  <c:v>26877.457607529981</c:v>
                </c:pt>
                <c:pt idx="135">
                  <c:v>26895.24034931538</c:v>
                </c:pt>
                <c:pt idx="136">
                  <c:v>26771.68305539864</c:v>
                </c:pt>
                <c:pt idx="137">
                  <c:v>26545.26631538431</c:v>
                </c:pt>
                <c:pt idx="138">
                  <c:v>26771.68305539864</c:v>
                </c:pt>
                <c:pt idx="139">
                  <c:v>26562.541503971101</c:v>
                </c:pt>
                <c:pt idx="140">
                  <c:v>26562.541503971101</c:v>
                </c:pt>
                <c:pt idx="141">
                  <c:v>26545.26631538431</c:v>
                </c:pt>
                <c:pt idx="142">
                  <c:v>26442.015304638458</c:v>
                </c:pt>
                <c:pt idx="143">
                  <c:v>26120.367879261219</c:v>
                </c:pt>
                <c:pt idx="144">
                  <c:v>26120.367879261219</c:v>
                </c:pt>
                <c:pt idx="145">
                  <c:v>26120.367879261219</c:v>
                </c:pt>
                <c:pt idx="146">
                  <c:v>26120.367879261219</c:v>
                </c:pt>
                <c:pt idx="147">
                  <c:v>26120.367879261219</c:v>
                </c:pt>
                <c:pt idx="148">
                  <c:v>25921.240901644451</c:v>
                </c:pt>
                <c:pt idx="149">
                  <c:v>25806.45161290322</c:v>
                </c:pt>
                <c:pt idx="150">
                  <c:v>25596.00292818273</c:v>
                </c:pt>
                <c:pt idx="151">
                  <c:v>25708.92356737021</c:v>
                </c:pt>
                <c:pt idx="152">
                  <c:v>25708.92356737021</c:v>
                </c:pt>
                <c:pt idx="153">
                  <c:v>25596.00292818273</c:v>
                </c:pt>
                <c:pt idx="154">
                  <c:v>25484.06990790055</c:v>
                </c:pt>
                <c:pt idx="155">
                  <c:v>25515.997254478702</c:v>
                </c:pt>
                <c:pt idx="156">
                  <c:v>25692.74051616716</c:v>
                </c:pt>
                <c:pt idx="157">
                  <c:v>25294.49111278055</c:v>
                </c:pt>
                <c:pt idx="158">
                  <c:v>25294.49111278055</c:v>
                </c:pt>
                <c:pt idx="159">
                  <c:v>25200.7872725944</c:v>
                </c:pt>
                <c:pt idx="160">
                  <c:v>25185.173991774522</c:v>
                </c:pt>
                <c:pt idx="161">
                  <c:v>25107.712084843981</c:v>
                </c:pt>
                <c:pt idx="162">
                  <c:v>24802.448497715701</c:v>
                </c:pt>
                <c:pt idx="163">
                  <c:v>24802.448497715701</c:v>
                </c:pt>
                <c:pt idx="164">
                  <c:v>24712.28719631688</c:v>
                </c:pt>
                <c:pt idx="165">
                  <c:v>24712.28719631688</c:v>
                </c:pt>
                <c:pt idx="166">
                  <c:v>24712.28719631688</c:v>
                </c:pt>
                <c:pt idx="167">
                  <c:v>24712.28719631688</c:v>
                </c:pt>
                <c:pt idx="168">
                  <c:v>24519.23902089769</c:v>
                </c:pt>
                <c:pt idx="169">
                  <c:v>24431.181027722061</c:v>
                </c:pt>
                <c:pt idx="170">
                  <c:v>24431.181027722061</c:v>
                </c:pt>
                <c:pt idx="171">
                  <c:v>24271.314461577291</c:v>
                </c:pt>
                <c:pt idx="172">
                  <c:v>24142.051832985289</c:v>
                </c:pt>
                <c:pt idx="173">
                  <c:v>24329.183585586419</c:v>
                </c:pt>
                <c:pt idx="174">
                  <c:v>24056.619660031782</c:v>
                </c:pt>
                <c:pt idx="175">
                  <c:v>24056.619660031782</c:v>
                </c:pt>
                <c:pt idx="176">
                  <c:v>24056.619660031782</c:v>
                </c:pt>
                <c:pt idx="177">
                  <c:v>23887.613555742941</c:v>
                </c:pt>
                <c:pt idx="178">
                  <c:v>23790.09523175122</c:v>
                </c:pt>
                <c:pt idx="179">
                  <c:v>23707.187782263711</c:v>
                </c:pt>
                <c:pt idx="180">
                  <c:v>23790.09523175122</c:v>
                </c:pt>
                <c:pt idx="181">
                  <c:v>23707.187782263711</c:v>
                </c:pt>
                <c:pt idx="182">
                  <c:v>23529.411764705881</c:v>
                </c:pt>
                <c:pt idx="183">
                  <c:v>23448.30820456304</c:v>
                </c:pt>
                <c:pt idx="184">
                  <c:v>23611.134066380269</c:v>
                </c:pt>
                <c:pt idx="185">
                  <c:v>23274.379330489199</c:v>
                </c:pt>
                <c:pt idx="186">
                  <c:v>23448.30820456304</c:v>
                </c:pt>
                <c:pt idx="187">
                  <c:v>23274.379330489199</c:v>
                </c:pt>
                <c:pt idx="188">
                  <c:v>23195.021420602279</c:v>
                </c:pt>
                <c:pt idx="189">
                  <c:v>23181.847685987959</c:v>
                </c:pt>
                <c:pt idx="190">
                  <c:v>23024.869161180981</c:v>
                </c:pt>
                <c:pt idx="191">
                  <c:v>23103.065083644651</c:v>
                </c:pt>
                <c:pt idx="192">
                  <c:v>23024.869161180981</c:v>
                </c:pt>
                <c:pt idx="193">
                  <c:v>22947.148128430599</c:v>
                </c:pt>
                <c:pt idx="194">
                  <c:v>22857.142857142859</c:v>
                </c:pt>
                <c:pt idx="195">
                  <c:v>22767.892717689519</c:v>
                </c:pt>
                <c:pt idx="196">
                  <c:v>22691.89400162474</c:v>
                </c:pt>
                <c:pt idx="197">
                  <c:v>22704.51660948911</c:v>
                </c:pt>
                <c:pt idx="198">
                  <c:v>22616.40096164936</c:v>
                </c:pt>
                <c:pt idx="199">
                  <c:v>22380.727507928372</c:v>
                </c:pt>
                <c:pt idx="200">
                  <c:v>22529.0173743782</c:v>
                </c:pt>
                <c:pt idx="201">
                  <c:v>22454.602407582461</c:v>
                </c:pt>
                <c:pt idx="202">
                  <c:v>22380.727507928372</c:v>
                </c:pt>
                <c:pt idx="203">
                  <c:v>22295.10243484813</c:v>
                </c:pt>
                <c:pt idx="204">
                  <c:v>22307.287344629749</c:v>
                </c:pt>
                <c:pt idx="205">
                  <c:v>22222.22222222223</c:v>
                </c:pt>
                <c:pt idx="206">
                  <c:v>22149.865993310741</c:v>
                </c:pt>
                <c:pt idx="207">
                  <c:v>21923.718613456331</c:v>
                </c:pt>
                <c:pt idx="208">
                  <c:v>22222.22222222223</c:v>
                </c:pt>
                <c:pt idx="209">
                  <c:v>21841.548303676151</c:v>
                </c:pt>
                <c:pt idx="210">
                  <c:v>21841.548303676151</c:v>
                </c:pt>
                <c:pt idx="211">
                  <c:v>21621.62162162162</c:v>
                </c:pt>
                <c:pt idx="212">
                  <c:v>21771.645914659501</c:v>
                </c:pt>
                <c:pt idx="213">
                  <c:v>21621.62162162162</c:v>
                </c:pt>
                <c:pt idx="214">
                  <c:v>21841.548303676151</c:v>
                </c:pt>
                <c:pt idx="215">
                  <c:v>21621.62162162162</c:v>
                </c:pt>
                <c:pt idx="216">
                  <c:v>21406.079754771949</c:v>
                </c:pt>
                <c:pt idx="217">
                  <c:v>21541.742511551762</c:v>
                </c:pt>
                <c:pt idx="218">
                  <c:v>21261.079680148319</c:v>
                </c:pt>
                <c:pt idx="219">
                  <c:v>21406.079754771949</c:v>
                </c:pt>
                <c:pt idx="220">
                  <c:v>21338.932669265749</c:v>
                </c:pt>
                <c:pt idx="221">
                  <c:v>21183.79270387812</c:v>
                </c:pt>
                <c:pt idx="222">
                  <c:v>21261.079680148319</c:v>
                </c:pt>
                <c:pt idx="223">
                  <c:v>20987.680231703998</c:v>
                </c:pt>
                <c:pt idx="224">
                  <c:v>21118.030785865281</c:v>
                </c:pt>
                <c:pt idx="225">
                  <c:v>20912.364644719841</c:v>
                </c:pt>
                <c:pt idx="226">
                  <c:v>20976.893951312621</c:v>
                </c:pt>
                <c:pt idx="227">
                  <c:v>20848.23113182962</c:v>
                </c:pt>
                <c:pt idx="228">
                  <c:v>20710.665785773021</c:v>
                </c:pt>
                <c:pt idx="229">
                  <c:v>20710.665785773021</c:v>
                </c:pt>
                <c:pt idx="230">
                  <c:v>20710.665785773021</c:v>
                </c:pt>
                <c:pt idx="231">
                  <c:v>20585.280700887641</c:v>
                </c:pt>
                <c:pt idx="232">
                  <c:v>20574.903966635709</c:v>
                </c:pt>
                <c:pt idx="233">
                  <c:v>20512.820512820512</c:v>
                </c:pt>
                <c:pt idx="234">
                  <c:v>20585.280700887641</c:v>
                </c:pt>
                <c:pt idx="235">
                  <c:v>20318.71943302645</c:v>
                </c:pt>
                <c:pt idx="236">
                  <c:v>20451.152422439001</c:v>
                </c:pt>
                <c:pt idx="237">
                  <c:v>20318.71943302645</c:v>
                </c:pt>
                <c:pt idx="238">
                  <c:v>20138.228802500369</c:v>
                </c:pt>
                <c:pt idx="239">
                  <c:v>20248.1614669388</c:v>
                </c:pt>
                <c:pt idx="240">
                  <c:v>20188.031323749401</c:v>
                </c:pt>
                <c:pt idx="241">
                  <c:v>19941.37236524617</c:v>
                </c:pt>
                <c:pt idx="242">
                  <c:v>19931.634493686659</c:v>
                </c:pt>
                <c:pt idx="243">
                  <c:v>19873.366906074501</c:v>
                </c:pt>
                <c:pt idx="244">
                  <c:v>19941.37236524617</c:v>
                </c:pt>
                <c:pt idx="245">
                  <c:v>19691.12501304537</c:v>
                </c:pt>
                <c:pt idx="246">
                  <c:v>19757.886854485139</c:v>
                </c:pt>
                <c:pt idx="247">
                  <c:v>19681.62995386625</c:v>
                </c:pt>
                <c:pt idx="248">
                  <c:v>19634.291683110401</c:v>
                </c:pt>
                <c:pt idx="249">
                  <c:v>19634.291683110401</c:v>
                </c:pt>
                <c:pt idx="250">
                  <c:v>19691.12501304537</c:v>
                </c:pt>
                <c:pt idx="251">
                  <c:v>19568.361091053539</c:v>
                </c:pt>
                <c:pt idx="252">
                  <c:v>19336.487759036419</c:v>
                </c:pt>
                <c:pt idx="253">
                  <c:v>19336.487759036419</c:v>
                </c:pt>
                <c:pt idx="254">
                  <c:v>19391.645303537422</c:v>
                </c:pt>
                <c:pt idx="255">
                  <c:v>19281.680282746562</c:v>
                </c:pt>
                <c:pt idx="256">
                  <c:v>19281.680282746562</c:v>
                </c:pt>
                <c:pt idx="257">
                  <c:v>19163.95337026866</c:v>
                </c:pt>
                <c:pt idx="258">
                  <c:v>19218.09268117377</c:v>
                </c:pt>
                <c:pt idx="259">
                  <c:v>19101.13861887305</c:v>
                </c:pt>
                <c:pt idx="260">
                  <c:v>19154.92310256121</c:v>
                </c:pt>
                <c:pt idx="261">
                  <c:v>19047.61904761901</c:v>
                </c:pt>
                <c:pt idx="262">
                  <c:v>18932.724456914799</c:v>
                </c:pt>
                <c:pt idx="263">
                  <c:v>18985.599422837749</c:v>
                </c:pt>
                <c:pt idx="264">
                  <c:v>18715.621742312102</c:v>
                </c:pt>
                <c:pt idx="265">
                  <c:v>18932.724456914799</c:v>
                </c:pt>
                <c:pt idx="266">
                  <c:v>18715.621742312102</c:v>
                </c:pt>
                <c:pt idx="267">
                  <c:v>18604.651162790698</c:v>
                </c:pt>
                <c:pt idx="268">
                  <c:v>18715.621742312102</c:v>
                </c:pt>
                <c:pt idx="269">
                  <c:v>18553.908380800422</c:v>
                </c:pt>
                <c:pt idx="270">
                  <c:v>18503.407402473171</c:v>
                </c:pt>
                <c:pt idx="271">
                  <c:v>18495.02298931358</c:v>
                </c:pt>
                <c:pt idx="272">
                  <c:v>18453.214642256749</c:v>
                </c:pt>
                <c:pt idx="273">
                  <c:v>18386.679218639649</c:v>
                </c:pt>
                <c:pt idx="274">
                  <c:v>18337.083266861409</c:v>
                </c:pt>
                <c:pt idx="275">
                  <c:v>18181.81818181818</c:v>
                </c:pt>
                <c:pt idx="276">
                  <c:v>18133.35267557612</c:v>
                </c:pt>
                <c:pt idx="277">
                  <c:v>18287.787598319719</c:v>
                </c:pt>
                <c:pt idx="278">
                  <c:v>18077.10245740131</c:v>
                </c:pt>
                <c:pt idx="279">
                  <c:v>18077.10245740131</c:v>
                </c:pt>
                <c:pt idx="280">
                  <c:v>18230.576687832359</c:v>
                </c:pt>
                <c:pt idx="281">
                  <c:v>18029.160363972689</c:v>
                </c:pt>
                <c:pt idx="282">
                  <c:v>17973.58601798796</c:v>
                </c:pt>
                <c:pt idx="283">
                  <c:v>17832.17780821136</c:v>
                </c:pt>
                <c:pt idx="284">
                  <c:v>17777.77777777777</c:v>
                </c:pt>
                <c:pt idx="285">
                  <c:v>17926.190702401931</c:v>
                </c:pt>
                <c:pt idx="286">
                  <c:v>17677.651559345581</c:v>
                </c:pt>
                <c:pt idx="287">
                  <c:v>17731.439615582382</c:v>
                </c:pt>
                <c:pt idx="288">
                  <c:v>17677.651559345581</c:v>
                </c:pt>
                <c:pt idx="289">
                  <c:v>17578.64686607883</c:v>
                </c:pt>
                <c:pt idx="290">
                  <c:v>17677.651559345581</c:v>
                </c:pt>
                <c:pt idx="291">
                  <c:v>17488.234790045</c:v>
                </c:pt>
                <c:pt idx="292">
                  <c:v>17480.714401836169</c:v>
                </c:pt>
                <c:pt idx="293">
                  <c:v>17443.361405516302</c:v>
                </c:pt>
                <c:pt idx="294">
                  <c:v>17391.304347826081</c:v>
                </c:pt>
                <c:pt idx="295">
                  <c:v>17310.142358610759</c:v>
                </c:pt>
                <c:pt idx="296">
                  <c:v>17346.956476486201</c:v>
                </c:pt>
                <c:pt idx="297">
                  <c:v>17207.942497939352</c:v>
                </c:pt>
                <c:pt idx="298">
                  <c:v>17106.913074642602</c:v>
                </c:pt>
                <c:pt idx="299">
                  <c:v>17114.115208800689</c:v>
                </c:pt>
                <c:pt idx="300">
                  <c:v>17064.00195212182</c:v>
                </c:pt>
                <c:pt idx="301">
                  <c:v>17064.00195212182</c:v>
                </c:pt>
                <c:pt idx="302">
                  <c:v>16838.645364657699</c:v>
                </c:pt>
                <c:pt idx="303">
                  <c:v>16887.413304241949</c:v>
                </c:pt>
                <c:pt idx="304">
                  <c:v>16894.431764234829</c:v>
                </c:pt>
                <c:pt idx="305">
                  <c:v>16797.039689725079</c:v>
                </c:pt>
                <c:pt idx="306">
                  <c:v>16797.039689725079</c:v>
                </c:pt>
                <c:pt idx="307">
                  <c:v>16797.039689725079</c:v>
                </c:pt>
                <c:pt idx="308">
                  <c:v>16625.933130496949</c:v>
                </c:pt>
                <c:pt idx="309">
                  <c:v>16625.933130496949</c:v>
                </c:pt>
                <c:pt idx="310">
                  <c:v>16538.301880239549</c:v>
                </c:pt>
                <c:pt idx="311">
                  <c:v>16625.933130496949</c:v>
                </c:pt>
                <c:pt idx="312">
                  <c:v>16538.301880239549</c:v>
                </c:pt>
                <c:pt idx="313">
                  <c:v>16498.192622998151</c:v>
                </c:pt>
                <c:pt idx="314">
                  <c:v>16451.616618106949</c:v>
                </c:pt>
                <c:pt idx="315">
                  <c:v>16444.988225388439</c:v>
                </c:pt>
                <c:pt idx="316">
                  <c:v>16287.44075443425</c:v>
                </c:pt>
                <c:pt idx="317">
                  <c:v>16120.114194888951</c:v>
                </c:pt>
                <c:pt idx="318">
                  <c:v>16242.045458236829</c:v>
                </c:pt>
                <c:pt idx="319">
                  <c:v>16082.00536174059</c:v>
                </c:pt>
                <c:pt idx="320">
                  <c:v>16120.114194888951</c:v>
                </c:pt>
                <c:pt idx="321">
                  <c:v>16158.430176191519</c:v>
                </c:pt>
                <c:pt idx="322">
                  <c:v>16037.746440021239</c:v>
                </c:pt>
                <c:pt idx="323">
                  <c:v>16000</c:v>
                </c:pt>
                <c:pt idx="324">
                  <c:v>15881.66255596301</c:v>
                </c:pt>
                <c:pt idx="325">
                  <c:v>15844.67151619246</c:v>
                </c:pt>
                <c:pt idx="326">
                  <c:v>15838.523089398959</c:v>
                </c:pt>
                <c:pt idx="327">
                  <c:v>15801.70753251596</c:v>
                </c:pt>
                <c:pt idx="328">
                  <c:v>15758.9759187089</c:v>
                </c:pt>
                <c:pt idx="329">
                  <c:v>15765.087582944059</c:v>
                </c:pt>
                <c:pt idx="330">
                  <c:v>15807.827403817269</c:v>
                </c:pt>
                <c:pt idx="331">
                  <c:v>15644.18857504908</c:v>
                </c:pt>
                <c:pt idx="332">
                  <c:v>15614.24081219035</c:v>
                </c:pt>
                <c:pt idx="333">
                  <c:v>15608.26988571625</c:v>
                </c:pt>
                <c:pt idx="334">
                  <c:v>15531.03722479002</c:v>
                </c:pt>
                <c:pt idx="335">
                  <c:v>15495.635654217989</c:v>
                </c:pt>
                <c:pt idx="336">
                  <c:v>15536.94919572982</c:v>
                </c:pt>
                <c:pt idx="337">
                  <c:v>15384.615384615379</c:v>
                </c:pt>
                <c:pt idx="338">
                  <c:v>15344.130486485659</c:v>
                </c:pt>
                <c:pt idx="339">
                  <c:v>15240.951827923551</c:v>
                </c:pt>
                <c:pt idx="340">
                  <c:v>15275.174633434</c:v>
                </c:pt>
                <c:pt idx="341">
                  <c:v>15240.951827923551</c:v>
                </c:pt>
                <c:pt idx="342">
                  <c:v>15167.302935024791</c:v>
                </c:pt>
                <c:pt idx="343">
                  <c:v>15201.19542200799</c:v>
                </c:pt>
                <c:pt idx="344">
                  <c:v>15033.163157926399</c:v>
                </c:pt>
                <c:pt idx="345">
                  <c:v>14988.975608439991</c:v>
                </c:pt>
                <c:pt idx="346">
                  <c:v>15094.33962264151</c:v>
                </c:pt>
                <c:pt idx="347">
                  <c:v>14988.975608439991</c:v>
                </c:pt>
                <c:pt idx="348">
                  <c:v>14879.64598346276</c:v>
                </c:pt>
                <c:pt idx="349">
                  <c:v>14852.57335685981</c:v>
                </c:pt>
                <c:pt idx="350">
                  <c:v>14885.09451290761</c:v>
                </c:pt>
                <c:pt idx="351">
                  <c:v>14847.170648925299</c:v>
                </c:pt>
                <c:pt idx="352">
                  <c:v>14708.00203558748</c:v>
                </c:pt>
                <c:pt idx="353">
                  <c:v>14745.21738873996</c:v>
                </c:pt>
                <c:pt idx="354">
                  <c:v>14713.303916534371</c:v>
                </c:pt>
                <c:pt idx="355">
                  <c:v>14713.303916534371</c:v>
                </c:pt>
                <c:pt idx="356">
                  <c:v>14613.19600825938</c:v>
                </c:pt>
                <c:pt idx="357">
                  <c:v>14545.45454545454</c:v>
                </c:pt>
                <c:pt idx="358">
                  <c:v>14442.4770581252</c:v>
                </c:pt>
                <c:pt idx="359">
                  <c:v>14483.49677959449</c:v>
                </c:pt>
                <c:pt idx="360">
                  <c:v>14478.359196508971</c:v>
                </c:pt>
                <c:pt idx="361">
                  <c:v>14386.46061418677</c:v>
                </c:pt>
                <c:pt idx="362">
                  <c:v>14315.797912470351</c:v>
                </c:pt>
                <c:pt idx="363">
                  <c:v>14381.39162974244</c:v>
                </c:pt>
                <c:pt idx="364">
                  <c:v>14220.988472466741</c:v>
                </c:pt>
                <c:pt idx="365">
                  <c:v>14220.988472466741</c:v>
                </c:pt>
                <c:pt idx="366">
                  <c:v>14191.301583607339</c:v>
                </c:pt>
                <c:pt idx="367">
                  <c:v>14156.84653412083</c:v>
                </c:pt>
                <c:pt idx="368">
                  <c:v>14127.426562104871</c:v>
                </c:pt>
                <c:pt idx="369">
                  <c:v>14064.123966814301</c:v>
                </c:pt>
                <c:pt idx="370">
                  <c:v>14127.426562104871</c:v>
                </c:pt>
                <c:pt idx="371">
                  <c:v>14064.123966814301</c:v>
                </c:pt>
                <c:pt idx="372">
                  <c:v>13821.146077075011</c:v>
                </c:pt>
                <c:pt idx="373">
                  <c:v>13972.608099082559</c:v>
                </c:pt>
                <c:pt idx="374">
                  <c:v>13972.608099082559</c:v>
                </c:pt>
                <c:pt idx="375">
                  <c:v>13825.82775230753</c:v>
                </c:pt>
                <c:pt idx="376">
                  <c:v>13910.68229114502</c:v>
                </c:pt>
                <c:pt idx="377">
                  <c:v>13705.0696423114</c:v>
                </c:pt>
                <c:pt idx="378">
                  <c:v>13705.0696423114</c:v>
                </c:pt>
                <c:pt idx="379">
                  <c:v>13793.10344827587</c:v>
                </c:pt>
                <c:pt idx="380">
                  <c:v>13613.6103430766</c:v>
                </c:pt>
                <c:pt idx="381">
                  <c:v>13645.487505509371</c:v>
                </c:pt>
                <c:pt idx="382">
                  <c:v>13532.349080476881</c:v>
                </c:pt>
                <c:pt idx="383">
                  <c:v>13532.349080476881</c:v>
                </c:pt>
                <c:pt idx="384">
                  <c:v>13618.17099792595</c:v>
                </c:pt>
                <c:pt idx="385">
                  <c:v>13500.99772373178</c:v>
                </c:pt>
                <c:pt idx="386">
                  <c:v>13307.251121135911</c:v>
                </c:pt>
                <c:pt idx="387">
                  <c:v>13421.05333795017</c:v>
                </c:pt>
                <c:pt idx="388">
                  <c:v>13363.909959320261</c:v>
                </c:pt>
                <c:pt idx="389">
                  <c:v>13276.93292227949</c:v>
                </c:pt>
                <c:pt idx="390">
                  <c:v>13195.34521002371</c:v>
                </c:pt>
                <c:pt idx="391">
                  <c:v>13221.007652319229</c:v>
                </c:pt>
                <c:pt idx="392">
                  <c:v>13302.914003312429</c:v>
                </c:pt>
                <c:pt idx="393">
                  <c:v>13089.519221958981</c:v>
                </c:pt>
                <c:pt idx="394">
                  <c:v>13169.799542481171</c:v>
                </c:pt>
                <c:pt idx="395">
                  <c:v>13085.32284762796</c:v>
                </c:pt>
                <c:pt idx="396">
                  <c:v>13060.18393963061</c:v>
                </c:pt>
                <c:pt idx="397">
                  <c:v>13035.141437802169</c:v>
                </c:pt>
                <c:pt idx="398">
                  <c:v>13060.18393963061</c:v>
                </c:pt>
                <c:pt idx="399">
                  <c:v>12903.22580645161</c:v>
                </c:pt>
                <c:pt idx="400">
                  <c:v>12952.377991837409</c:v>
                </c:pt>
                <c:pt idx="401">
                  <c:v>12878.797635452749</c:v>
                </c:pt>
                <c:pt idx="402">
                  <c:v>12850.39823384127</c:v>
                </c:pt>
                <c:pt idx="403">
                  <c:v>12773.95339806321</c:v>
                </c:pt>
                <c:pt idx="404">
                  <c:v>12750.01179376091</c:v>
                </c:pt>
                <c:pt idx="405">
                  <c:v>12773.95339806321</c:v>
                </c:pt>
                <c:pt idx="406">
                  <c:v>12674.75315918223</c:v>
                </c:pt>
                <c:pt idx="407">
                  <c:v>12623.760188952439</c:v>
                </c:pt>
                <c:pt idx="408">
                  <c:v>12596.489106556221</c:v>
                </c:pt>
                <c:pt idx="409">
                  <c:v>12573.19169213786</c:v>
                </c:pt>
                <c:pt idx="410">
                  <c:v>12523.0267153729</c:v>
                </c:pt>
                <c:pt idx="411">
                  <c:v>12523.0267153729</c:v>
                </c:pt>
                <c:pt idx="412">
                  <c:v>12523.0267153729</c:v>
                </c:pt>
                <c:pt idx="413">
                  <c:v>12356.15886560577</c:v>
                </c:pt>
                <c:pt idx="414">
                  <c:v>12450.416217414149</c:v>
                </c:pt>
                <c:pt idx="415">
                  <c:v>12378.642879866509</c:v>
                </c:pt>
                <c:pt idx="416">
                  <c:v>12378.642879866509</c:v>
                </c:pt>
                <c:pt idx="417">
                  <c:v>12281.76832900401</c:v>
                </c:pt>
                <c:pt idx="418">
                  <c:v>12333.741169041319</c:v>
                </c:pt>
                <c:pt idx="419">
                  <c:v>12259.619510448871</c:v>
                </c:pt>
                <c:pt idx="420">
                  <c:v>12285.46506628008</c:v>
                </c:pt>
                <c:pt idx="421">
                  <c:v>12168.21831730576</c:v>
                </c:pt>
                <c:pt idx="422">
                  <c:v>12190.022953813221</c:v>
                </c:pt>
                <c:pt idx="423">
                  <c:v>12074.582279826031</c:v>
                </c:pt>
                <c:pt idx="424">
                  <c:v>12099.652739966359</c:v>
                </c:pt>
                <c:pt idx="425">
                  <c:v>11940.298507462699</c:v>
                </c:pt>
                <c:pt idx="426">
                  <c:v>12060.311204270311</c:v>
                </c:pt>
                <c:pt idx="427">
                  <c:v>11982.376320907209</c:v>
                </c:pt>
                <c:pt idx="428">
                  <c:v>11964.813875355359</c:v>
                </c:pt>
                <c:pt idx="429">
                  <c:v>11874.270474507721</c:v>
                </c:pt>
                <c:pt idx="430">
                  <c:v>11895.04761587561</c:v>
                </c:pt>
                <c:pt idx="431">
                  <c:v>11785.10103956376</c:v>
                </c:pt>
                <c:pt idx="432">
                  <c:v>11850.138409616629</c:v>
                </c:pt>
                <c:pt idx="433">
                  <c:v>11808.98262072028</c:v>
                </c:pt>
                <c:pt idx="434">
                  <c:v>11720.77366482807</c:v>
                </c:pt>
                <c:pt idx="435">
                  <c:v>11741.01665463212</c:v>
                </c:pt>
                <c:pt idx="436">
                  <c:v>11680.510017789409</c:v>
                </c:pt>
                <c:pt idx="437">
                  <c:v>11614.01067792142</c:v>
                </c:pt>
                <c:pt idx="438">
                  <c:v>11551.532541822329</c:v>
                </c:pt>
                <c:pt idx="439">
                  <c:v>11531.937123266031</c:v>
                </c:pt>
                <c:pt idx="440">
                  <c:v>11614.01067792142</c:v>
                </c:pt>
                <c:pt idx="441">
                  <c:v>11447.816844088749</c:v>
                </c:pt>
                <c:pt idx="442">
                  <c:v>11489.723017247219</c:v>
                </c:pt>
                <c:pt idx="443">
                  <c:v>11509.1751144012</c:v>
                </c:pt>
                <c:pt idx="444">
                  <c:v>11406.21524668792</c:v>
                </c:pt>
                <c:pt idx="445">
                  <c:v>11387.109336746429</c:v>
                </c:pt>
                <c:pt idx="446">
                  <c:v>11349.101775339999</c:v>
                </c:pt>
                <c:pt idx="447">
                  <c:v>11286.312299033099</c:v>
                </c:pt>
                <c:pt idx="448">
                  <c:v>11286.312299033099</c:v>
                </c:pt>
                <c:pt idx="449">
                  <c:v>11248.97353116528</c:v>
                </c:pt>
                <c:pt idx="450">
                  <c:v>11286.312299033099</c:v>
                </c:pt>
                <c:pt idx="451">
                  <c:v>11227.30120379123</c:v>
                </c:pt>
                <c:pt idx="452">
                  <c:v>11150.596612671759</c:v>
                </c:pt>
                <c:pt idx="453">
                  <c:v>11187.28408541715</c:v>
                </c:pt>
                <c:pt idx="454">
                  <c:v>11111.111111111109</c:v>
                </c:pt>
                <c:pt idx="455">
                  <c:v>11071.916526606919</c:v>
                </c:pt>
                <c:pt idx="456">
                  <c:v>11035.98060757488</c:v>
                </c:pt>
                <c:pt idx="457">
                  <c:v>10958.904109589041</c:v>
                </c:pt>
                <c:pt idx="458">
                  <c:v>10920.774151838081</c:v>
                </c:pt>
                <c:pt idx="459">
                  <c:v>10958.904109589041</c:v>
                </c:pt>
                <c:pt idx="460">
                  <c:v>10885.811107228499</c:v>
                </c:pt>
                <c:pt idx="461">
                  <c:v>10906.18391534184</c:v>
                </c:pt>
                <c:pt idx="462">
                  <c:v>10903.25865691479</c:v>
                </c:pt>
                <c:pt idx="463">
                  <c:v>10750.98882219692</c:v>
                </c:pt>
                <c:pt idx="464">
                  <c:v>10762.339560423001</c:v>
                </c:pt>
                <c:pt idx="465">
                  <c:v>10773.702684591241</c:v>
                </c:pt>
                <c:pt idx="466">
                  <c:v>10719.917499514921</c:v>
                </c:pt>
                <c:pt idx="467">
                  <c:v>10739.67353540387</c:v>
                </c:pt>
                <c:pt idx="468">
                  <c:v>10703.051332904501</c:v>
                </c:pt>
                <c:pt idx="469">
                  <c:v>10666.66666666667</c:v>
                </c:pt>
                <c:pt idx="470">
                  <c:v>10578.17109768623</c:v>
                </c:pt>
                <c:pt idx="471">
                  <c:v>10594.656902630861</c:v>
                </c:pt>
                <c:pt idx="472">
                  <c:v>10561.74767351103</c:v>
                </c:pt>
                <c:pt idx="473">
                  <c:v>10526.31578947368</c:v>
                </c:pt>
                <c:pt idx="474">
                  <c:v>10510.052865565911</c:v>
                </c:pt>
                <c:pt idx="475">
                  <c:v>10424.126432144671</c:v>
                </c:pt>
                <c:pt idx="476">
                  <c:v>10424.126432144671</c:v>
                </c:pt>
                <c:pt idx="477">
                  <c:v>10440.12432100041</c:v>
                </c:pt>
                <c:pt idx="478">
                  <c:v>10290.0455128713</c:v>
                </c:pt>
                <c:pt idx="479">
                  <c:v>10389.61038961039</c:v>
                </c:pt>
                <c:pt idx="480">
                  <c:v>10355.33289288651</c:v>
                </c:pt>
                <c:pt idx="481">
                  <c:v>10339.582921904101</c:v>
                </c:pt>
                <c:pt idx="482">
                  <c:v>10189.815890406489</c:v>
                </c:pt>
                <c:pt idx="483">
                  <c:v>10238.40117127309</c:v>
                </c:pt>
                <c:pt idx="484">
                  <c:v>10256.41025641026</c:v>
                </c:pt>
                <c:pt idx="485">
                  <c:v>10174.565011909321</c:v>
                </c:pt>
                <c:pt idx="486">
                  <c:v>10079.04998906423</c:v>
                </c:pt>
                <c:pt idx="487">
                  <c:v>10174.565011909321</c:v>
                </c:pt>
                <c:pt idx="488">
                  <c:v>10079.04998906423</c:v>
                </c:pt>
                <c:pt idx="489">
                  <c:v>10061.657839238849</c:v>
                </c:pt>
                <c:pt idx="490">
                  <c:v>9985.3215772813946</c:v>
                </c:pt>
                <c:pt idx="491">
                  <c:v>10000</c:v>
                </c:pt>
                <c:pt idx="492">
                  <c:v>9953.6161487468398</c:v>
                </c:pt>
                <c:pt idx="493">
                  <c:v>9927.036283317615</c:v>
                </c:pt>
                <c:pt idx="494">
                  <c:v>9845.5237326349561</c:v>
                </c:pt>
                <c:pt idx="495">
                  <c:v>9936.7032006121008</c:v>
                </c:pt>
                <c:pt idx="496">
                  <c:v>9876.5432098765505</c:v>
                </c:pt>
                <c:pt idx="497">
                  <c:v>9800.6546837328733</c:v>
                </c:pt>
                <c:pt idx="498">
                  <c:v>9831.2949781745301</c:v>
                </c:pt>
                <c:pt idx="499">
                  <c:v>9770.1093275233707</c:v>
                </c:pt>
                <c:pt idx="500">
                  <c:v>9739.7537790244642</c:v>
                </c:pt>
                <c:pt idx="501">
                  <c:v>9725.8288837666041</c:v>
                </c:pt>
                <c:pt idx="502">
                  <c:v>9698.0982029424049</c:v>
                </c:pt>
                <c:pt idx="503">
                  <c:v>9695.8414536005494</c:v>
                </c:pt>
                <c:pt idx="504">
                  <c:v>9593.2463545663868</c:v>
                </c:pt>
                <c:pt idx="505">
                  <c:v>9638.554216867471</c:v>
                </c:pt>
                <c:pt idx="506">
                  <c:v>9595.4555922315067</c:v>
                </c:pt>
                <c:pt idx="507">
                  <c:v>9523.8095238095211</c:v>
                </c:pt>
                <c:pt idx="508">
                  <c:v>9523.8095238095211</c:v>
                </c:pt>
                <c:pt idx="509">
                  <c:v>9479.571523367129</c:v>
                </c:pt>
                <c:pt idx="510">
                  <c:v>9566.2655212658046</c:v>
                </c:pt>
                <c:pt idx="511">
                  <c:v>9453.2254405203093</c:v>
                </c:pt>
                <c:pt idx="512">
                  <c:v>9440.1072396182408</c:v>
                </c:pt>
                <c:pt idx="513">
                  <c:v>9383.5918512888347</c:v>
                </c:pt>
                <c:pt idx="514">
                  <c:v>9355.6746844798708</c:v>
                </c:pt>
                <c:pt idx="515">
                  <c:v>9398.7612432681326</c:v>
                </c:pt>
                <c:pt idx="516">
                  <c:v>9424.8041996927368</c:v>
                </c:pt>
                <c:pt idx="517">
                  <c:v>9315.0633890063618</c:v>
                </c:pt>
                <c:pt idx="518">
                  <c:v>9289.6225626352807</c:v>
                </c:pt>
                <c:pt idx="519">
                  <c:v>9262.1751292073186</c:v>
                </c:pt>
                <c:pt idx="520">
                  <c:v>9220.3289813380507</c:v>
                </c:pt>
                <c:pt idx="521">
                  <c:v>9262.1751292073186</c:v>
                </c:pt>
                <c:pt idx="522">
                  <c:v>9251.7208200725345</c:v>
                </c:pt>
                <c:pt idx="523">
                  <c:v>9182.9894303791662</c:v>
                </c:pt>
                <c:pt idx="524">
                  <c:v>9103.0741081263131</c:v>
                </c:pt>
                <c:pt idx="525">
                  <c:v>9129.5853342341015</c:v>
                </c:pt>
                <c:pt idx="526">
                  <c:v>9117.3494041812173</c:v>
                </c:pt>
                <c:pt idx="527">
                  <c:v>9117.3494041812173</c:v>
                </c:pt>
                <c:pt idx="528">
                  <c:v>9052.5591584741014</c:v>
                </c:pt>
                <c:pt idx="529">
                  <c:v>9064.6216880138509</c:v>
                </c:pt>
                <c:pt idx="530">
                  <c:v>8900.5189002518837</c:v>
                </c:pt>
                <c:pt idx="531">
                  <c:v>8988.7640449438204</c:v>
                </c:pt>
                <c:pt idx="532">
                  <c:v>8937.5888172888626</c:v>
                </c:pt>
                <c:pt idx="533">
                  <c:v>8900.5189002518837</c:v>
                </c:pt>
                <c:pt idx="534">
                  <c:v>8949.3466976910549</c:v>
                </c:pt>
                <c:pt idx="535">
                  <c:v>8888.8888888888869</c:v>
                </c:pt>
                <c:pt idx="536">
                  <c:v>8900.5189002518837</c:v>
                </c:pt>
                <c:pt idx="537">
                  <c:v>8877.2892309604285</c:v>
                </c:pt>
                <c:pt idx="538">
                  <c:v>8791.2087912087918</c:v>
                </c:pt>
                <c:pt idx="539">
                  <c:v>8753.5014005602243</c:v>
                </c:pt>
                <c:pt idx="540">
                  <c:v>8744.0868112938606</c:v>
                </c:pt>
                <c:pt idx="541">
                  <c:v>8731.0318333420637</c:v>
                </c:pt>
                <c:pt idx="542">
                  <c:v>8684.5510521333599</c:v>
                </c:pt>
                <c:pt idx="543">
                  <c:v>8671.5979153478456</c:v>
                </c:pt>
                <c:pt idx="544">
                  <c:v>8602.1505376344066</c:v>
                </c:pt>
                <c:pt idx="545">
                  <c:v>8649.546331294925</c:v>
                </c:pt>
                <c:pt idx="546">
                  <c:v>8623.9608127220672</c:v>
                </c:pt>
                <c:pt idx="547">
                  <c:v>8546.2780958892326</c:v>
                </c:pt>
                <c:pt idx="548">
                  <c:v>8613.0418679965187</c:v>
                </c:pt>
                <c:pt idx="549">
                  <c:v>8582.21764503948</c:v>
                </c:pt>
                <c:pt idx="550">
                  <c:v>8498.1983819430206</c:v>
                </c:pt>
                <c:pt idx="551">
                  <c:v>8477.0188020277019</c:v>
                </c:pt>
                <c:pt idx="552">
                  <c:v>8477.0188020277019</c:v>
                </c:pt>
                <c:pt idx="553">
                  <c:v>8500.00425000213</c:v>
                </c:pt>
                <c:pt idx="554">
                  <c:v>8388.1358206952045</c:v>
                </c:pt>
                <c:pt idx="555">
                  <c:v>8388.1358206952045</c:v>
                </c:pt>
                <c:pt idx="556">
                  <c:v>8398.4916309030705</c:v>
                </c:pt>
                <c:pt idx="557">
                  <c:v>8311.2392888903705</c:v>
                </c:pt>
                <c:pt idx="558">
                  <c:v>8333.3333333333267</c:v>
                </c:pt>
                <c:pt idx="559">
                  <c:v>8398.4916309030705</c:v>
                </c:pt>
                <c:pt idx="560">
                  <c:v>8257.4337547377108</c:v>
                </c:pt>
                <c:pt idx="561">
                  <c:v>8225.7812435736087</c:v>
                </c:pt>
                <c:pt idx="562">
                  <c:v>8225.7812435736087</c:v>
                </c:pt>
                <c:pt idx="563">
                  <c:v>8247.4226804123718</c:v>
                </c:pt>
                <c:pt idx="564">
                  <c:v>8184.5786169699049</c:v>
                </c:pt>
                <c:pt idx="565">
                  <c:v>8132.3292617471498</c:v>
                </c:pt>
                <c:pt idx="566">
                  <c:v>8204.3203951200667</c:v>
                </c:pt>
                <c:pt idx="567">
                  <c:v>8111.3526491677803</c:v>
                </c:pt>
                <c:pt idx="568">
                  <c:v>8039.425341876562</c:v>
                </c:pt>
                <c:pt idx="569">
                  <c:v>8080.8080808080786</c:v>
                </c:pt>
                <c:pt idx="570">
                  <c:v>8080.8080808080786</c:v>
                </c:pt>
                <c:pt idx="571">
                  <c:v>8090.4185173498963</c:v>
                </c:pt>
                <c:pt idx="572">
                  <c:v>7979.635969007094</c:v>
                </c:pt>
                <c:pt idx="573">
                  <c:v>7976.5171335588029</c:v>
                </c:pt>
                <c:pt idx="574">
                  <c:v>7970.2867709180109</c:v>
                </c:pt>
                <c:pt idx="575">
                  <c:v>8020.468234935558</c:v>
                </c:pt>
                <c:pt idx="576">
                  <c:v>7950.1367423519678</c:v>
                </c:pt>
                <c:pt idx="577">
                  <c:v>7861.2644057670241</c:v>
                </c:pt>
                <c:pt idx="578">
                  <c:v>7911.5801799093333</c:v>
                </c:pt>
                <c:pt idx="579">
                  <c:v>7920.7920792079231</c:v>
                </c:pt>
                <c:pt idx="580">
                  <c:v>7834.104992675112</c:v>
                </c:pt>
                <c:pt idx="581">
                  <c:v>7871.9083080120208</c:v>
                </c:pt>
                <c:pt idx="582">
                  <c:v>7814.5757466827126</c:v>
                </c:pt>
                <c:pt idx="583">
                  <c:v>7766.9902912621365</c:v>
                </c:pt>
                <c:pt idx="584">
                  <c:v>7737.5425564840616</c:v>
                </c:pt>
                <c:pt idx="585">
                  <c:v>7747.7938157109766</c:v>
                </c:pt>
                <c:pt idx="586">
                  <c:v>7747.7938157109766</c:v>
                </c:pt>
                <c:pt idx="587">
                  <c:v>7664.8322168227742</c:v>
                </c:pt>
                <c:pt idx="588">
                  <c:v>7664.8322168227742</c:v>
                </c:pt>
                <c:pt idx="589">
                  <c:v>7673.478157444416</c:v>
                </c:pt>
                <c:pt idx="590">
                  <c:v>7673.478157444416</c:v>
                </c:pt>
                <c:pt idx="591">
                  <c:v>7664.8322168227742</c:v>
                </c:pt>
                <c:pt idx="592">
                  <c:v>7610.5238323553813</c:v>
                </c:pt>
                <c:pt idx="593">
                  <c:v>7529.0432844698498</c:v>
                </c:pt>
                <c:pt idx="594">
                  <c:v>7547.169811320754</c:v>
                </c:pt>
                <c:pt idx="595">
                  <c:v>7504.1272699985002</c:v>
                </c:pt>
                <c:pt idx="596">
                  <c:v>7467.0330490882716</c:v>
                </c:pt>
                <c:pt idx="597">
                  <c:v>7512.4142645722104</c:v>
                </c:pt>
                <c:pt idx="598">
                  <c:v>7513.8254388074101</c:v>
                </c:pt>
                <c:pt idx="599">
                  <c:v>7467.0330490882716</c:v>
                </c:pt>
                <c:pt idx="600">
                  <c:v>7433.0652474467424</c:v>
                </c:pt>
                <c:pt idx="601">
                  <c:v>7424.9522946815096</c:v>
                </c:pt>
                <c:pt idx="602">
                  <c:v>7407.4074074074069</c:v>
                </c:pt>
                <c:pt idx="603">
                  <c:v>7373.9243287885374</c:v>
                </c:pt>
                <c:pt idx="604">
                  <c:v>7331.5395499901006</c:v>
                </c:pt>
                <c:pt idx="605">
                  <c:v>7322.3059405868098</c:v>
                </c:pt>
                <c:pt idx="606">
                  <c:v>7314.4328388776739</c:v>
                </c:pt>
                <c:pt idx="607">
                  <c:v>7281.83618781312</c:v>
                </c:pt>
                <c:pt idx="608">
                  <c:v>7339.4495412844026</c:v>
                </c:pt>
                <c:pt idx="609">
                  <c:v>7314.4328388776739</c:v>
                </c:pt>
                <c:pt idx="610">
                  <c:v>7231.4946053050226</c:v>
                </c:pt>
                <c:pt idx="611">
                  <c:v>7231.4946053050226</c:v>
                </c:pt>
                <c:pt idx="612">
                  <c:v>7214.8510494000902</c:v>
                </c:pt>
                <c:pt idx="613">
                  <c:v>7214.8510494000902</c:v>
                </c:pt>
                <c:pt idx="614">
                  <c:v>7134.0924007647754</c:v>
                </c:pt>
                <c:pt idx="615">
                  <c:v>7142.8571428571422</c:v>
                </c:pt>
                <c:pt idx="616">
                  <c:v>7150.3650261345838</c:v>
                </c:pt>
                <c:pt idx="617">
                  <c:v>7134.0924007647754</c:v>
                </c:pt>
                <c:pt idx="618">
                  <c:v>7095.6709311649001</c:v>
                </c:pt>
                <c:pt idx="619">
                  <c:v>7024.7904856237674</c:v>
                </c:pt>
                <c:pt idx="620">
                  <c:v>7028.4441133266264</c:v>
                </c:pt>
                <c:pt idx="621">
                  <c:v>7047.8620310528804</c:v>
                </c:pt>
                <c:pt idx="622">
                  <c:v>7055.1714406660103</c:v>
                </c:pt>
                <c:pt idx="623">
                  <c:v>7033.2885547295346</c:v>
                </c:pt>
                <c:pt idx="624">
                  <c:v>6970.7784965424871</c:v>
                </c:pt>
                <c:pt idx="625">
                  <c:v>6903.5504960201006</c:v>
                </c:pt>
                <c:pt idx="626">
                  <c:v>6956.521739130435</c:v>
                </c:pt>
                <c:pt idx="627">
                  <c:v>6888.3806794698703</c:v>
                </c:pt>
                <c:pt idx="628">
                  <c:v>6918.7872749664439</c:v>
                </c:pt>
                <c:pt idx="629">
                  <c:v>6926.9826756163302</c:v>
                </c:pt>
                <c:pt idx="630">
                  <c:v>6807.9544139372374</c:v>
                </c:pt>
                <c:pt idx="631">
                  <c:v>6815.8892009051506</c:v>
                </c:pt>
                <c:pt idx="632">
                  <c:v>6801.148033788103</c:v>
                </c:pt>
                <c:pt idx="633">
                  <c:v>6815.8892009051506</c:v>
                </c:pt>
                <c:pt idx="634">
                  <c:v>6772.9110649048071</c:v>
                </c:pt>
                <c:pt idx="635">
                  <c:v>6743.81592080063</c:v>
                </c:pt>
                <c:pt idx="636">
                  <c:v>6765.03020585987</c:v>
                </c:pt>
                <c:pt idx="637">
                  <c:v>6750.5079757251706</c:v>
                </c:pt>
                <c:pt idx="638">
                  <c:v>6750.5079757251706</c:v>
                </c:pt>
                <c:pt idx="639">
                  <c:v>6673.2064089474316</c:v>
                </c:pt>
                <c:pt idx="640">
                  <c:v>6695.098518374698</c:v>
                </c:pt>
                <c:pt idx="641">
                  <c:v>6689.6344114794128</c:v>
                </c:pt>
                <c:pt idx="642">
                  <c:v>6605.1506965131421</c:v>
                </c:pt>
                <c:pt idx="643">
                  <c:v>6638.4752749988384</c:v>
                </c:pt>
                <c:pt idx="644">
                  <c:v>6583.8419351228213</c:v>
                </c:pt>
                <c:pt idx="645">
                  <c:v>6577.4760908744074</c:v>
                </c:pt>
                <c:pt idx="646">
                  <c:v>6577.4760908744074</c:v>
                </c:pt>
                <c:pt idx="647">
                  <c:v>6523.8381044336002</c:v>
                </c:pt>
                <c:pt idx="648">
                  <c:v>6604.0601761963244</c:v>
                </c:pt>
                <c:pt idx="649">
                  <c:v>6497.8524597620499</c:v>
                </c:pt>
                <c:pt idx="650">
                  <c:v>6517.5877104366073</c:v>
                </c:pt>
                <c:pt idx="651">
                  <c:v>6497.8524597620499</c:v>
                </c:pt>
                <c:pt idx="652">
                  <c:v>6503.04993041737</c:v>
                </c:pt>
                <c:pt idx="653">
                  <c:v>6438.3623381556699</c:v>
                </c:pt>
                <c:pt idx="654">
                  <c:v>6445.5000741232507</c:v>
                </c:pt>
                <c:pt idx="655">
                  <c:v>6438.3623381556699</c:v>
                </c:pt>
                <c:pt idx="656">
                  <c:v>6432.2745809373037</c:v>
                </c:pt>
                <c:pt idx="657">
                  <c:v>6305.0509763371438</c:v>
                </c:pt>
                <c:pt idx="658">
                  <c:v>6400</c:v>
                </c:pt>
                <c:pt idx="659">
                  <c:v>6330.4761784181401</c:v>
                </c:pt>
                <c:pt idx="660">
                  <c:v>6306.0449747127604</c:v>
                </c:pt>
                <c:pt idx="661">
                  <c:v>6294.3357272790208</c:v>
                </c:pt>
                <c:pt idx="662">
                  <c:v>6286.5800375937497</c:v>
                </c:pt>
                <c:pt idx="663">
                  <c:v>6323.6307758462517</c:v>
                </c:pt>
                <c:pt idx="664">
                  <c:v>6286.5800375937497</c:v>
                </c:pt>
                <c:pt idx="665">
                  <c:v>6231.8497376391206</c:v>
                </c:pt>
                <c:pt idx="666">
                  <c:v>6262.4858311258067</c:v>
                </c:pt>
                <c:pt idx="667">
                  <c:v>6219.5243307791834</c:v>
                </c:pt>
                <c:pt idx="668">
                  <c:v>6207.2090525936828</c:v>
                </c:pt>
                <c:pt idx="669">
                  <c:v>6189.3061168912354</c:v>
                </c:pt>
                <c:pt idx="670">
                  <c:v>6213.8431998806936</c:v>
                </c:pt>
                <c:pt idx="671">
                  <c:v>6165.9503887631727</c:v>
                </c:pt>
                <c:pt idx="672">
                  <c:v>6117.8543461237268</c:v>
                </c:pt>
                <c:pt idx="673">
                  <c:v>6124.2987677910887</c:v>
                </c:pt>
                <c:pt idx="674">
                  <c:v>6112.3573528602756</c:v>
                </c:pt>
                <c:pt idx="675">
                  <c:v>6084.0943521352056</c:v>
                </c:pt>
                <c:pt idx="676">
                  <c:v>6020.3608604299798</c:v>
                </c:pt>
                <c:pt idx="677">
                  <c:v>6038.1733318036631</c:v>
                </c:pt>
                <c:pt idx="678">
                  <c:v>6060.606060606061</c:v>
                </c:pt>
                <c:pt idx="679">
                  <c:v>5995.5992301650604</c:v>
                </c:pt>
                <c:pt idx="680">
                  <c:v>5981.5409645832997</c:v>
                </c:pt>
                <c:pt idx="681">
                  <c:v>5981.5409645832997</c:v>
                </c:pt>
                <c:pt idx="682">
                  <c:v>5998.2245255404396</c:v>
                </c:pt>
                <c:pt idx="683">
                  <c:v>5937.1493371172764</c:v>
                </c:pt>
                <c:pt idx="684">
                  <c:v>5947.5308825541069</c:v>
                </c:pt>
                <c:pt idx="685">
                  <c:v>5909.6066565809397</c:v>
                </c:pt>
                <c:pt idx="686">
                  <c:v>5904.4773651860132</c:v>
                </c:pt>
                <c:pt idx="687">
                  <c:v>5887.4438485042883</c:v>
                </c:pt>
                <c:pt idx="688">
                  <c:v>5898.5218304292948</c:v>
                </c:pt>
                <c:pt idx="689">
                  <c:v>5903.6407752661062</c:v>
                </c:pt>
                <c:pt idx="690">
                  <c:v>5850.3138693390902</c:v>
                </c:pt>
                <c:pt idx="691">
                  <c:v>5860.3937012488504</c:v>
                </c:pt>
                <c:pt idx="692">
                  <c:v>5780.6809642175849</c:v>
                </c:pt>
                <c:pt idx="693">
                  <c:v>5812.8044456328398</c:v>
                </c:pt>
                <c:pt idx="694">
                  <c:v>5780.6809642175849</c:v>
                </c:pt>
                <c:pt idx="695">
                  <c:v>5781.4830660360994</c:v>
                </c:pt>
                <c:pt idx="696">
                  <c:v>5765.981860221068</c:v>
                </c:pt>
                <c:pt idx="697">
                  <c:v>5755.3956834532401</c:v>
                </c:pt>
                <c:pt idx="698">
                  <c:v>5746.46592345708</c:v>
                </c:pt>
                <c:pt idx="699">
                  <c:v>5703.8883406818422</c:v>
                </c:pt>
                <c:pt idx="700">
                  <c:v>5744.8483072804393</c:v>
                </c:pt>
                <c:pt idx="701">
                  <c:v>5703.8883406818422</c:v>
                </c:pt>
                <c:pt idx="702">
                  <c:v>5704.7018152361097</c:v>
                </c:pt>
                <c:pt idx="703">
                  <c:v>5633.8028169014096</c:v>
                </c:pt>
                <c:pt idx="704">
                  <c:v>5643.9460213002521</c:v>
                </c:pt>
                <c:pt idx="705">
                  <c:v>5673.75886524822</c:v>
                </c:pt>
                <c:pt idx="706">
                  <c:v>5638.472425050606</c:v>
                </c:pt>
                <c:pt idx="707">
                  <c:v>5594.4055944055954</c:v>
                </c:pt>
                <c:pt idx="708">
                  <c:v>5545.7272944060251</c:v>
                </c:pt>
                <c:pt idx="709">
                  <c:v>5526.9688444766234</c:v>
                </c:pt>
                <c:pt idx="710">
                  <c:v>5569.9756035068567</c:v>
                </c:pt>
                <c:pt idx="711">
                  <c:v>5531.4629613240113</c:v>
                </c:pt>
                <c:pt idx="712">
                  <c:v>5508.306526241573</c:v>
                </c:pt>
                <c:pt idx="713">
                  <c:v>5497.9190376442484</c:v>
                </c:pt>
                <c:pt idx="714">
                  <c:v>5475.0420209475114</c:v>
                </c:pt>
                <c:pt idx="715">
                  <c:v>5475.7615415363898</c:v>
                </c:pt>
                <c:pt idx="716">
                  <c:v>5460.3930390909536</c:v>
                </c:pt>
                <c:pt idx="717">
                  <c:v>5432.7453291972033</c:v>
                </c:pt>
                <c:pt idx="718">
                  <c:v>5446.5340980267156</c:v>
                </c:pt>
                <c:pt idx="719">
                  <c:v>5396.1007775781218</c:v>
                </c:pt>
                <c:pt idx="720">
                  <c:v>5391.8238383315538</c:v>
                </c:pt>
                <c:pt idx="721">
                  <c:v>5378.3392763982338</c:v>
                </c:pt>
                <c:pt idx="722">
                  <c:v>5401.1137096469301</c:v>
                </c:pt>
                <c:pt idx="723">
                  <c:v>5396.1007775781218</c:v>
                </c:pt>
                <c:pt idx="724">
                  <c:v>5350.8269703082606</c:v>
                </c:pt>
                <c:pt idx="725">
                  <c:v>5337.5179474040979</c:v>
                </c:pt>
                <c:pt idx="726">
                  <c:v>5337.5179474040979</c:v>
                </c:pt>
                <c:pt idx="727">
                  <c:v>5315.2755704619503</c:v>
                </c:pt>
                <c:pt idx="728">
                  <c:v>5298.013245033113</c:v>
                </c:pt>
                <c:pt idx="729">
                  <c:v>5315.2755704619503</c:v>
                </c:pt>
                <c:pt idx="730">
                  <c:v>5289.0743590964084</c:v>
                </c:pt>
                <c:pt idx="731">
                  <c:v>5228.758169934641</c:v>
                </c:pt>
                <c:pt idx="732">
                  <c:v>5222.0684613175281</c:v>
                </c:pt>
                <c:pt idx="733">
                  <c:v>5245.5714263233258</c:v>
                </c:pt>
                <c:pt idx="734">
                  <c:v>5203.4280183785077</c:v>
                </c:pt>
                <c:pt idx="735">
                  <c:v>5249.6194025933119</c:v>
                </c:pt>
                <c:pt idx="736">
                  <c:v>5202.7512148424084</c:v>
                </c:pt>
                <c:pt idx="737">
                  <c:v>5148.9063722865267</c:v>
                </c:pt>
                <c:pt idx="738">
                  <c:v>5156.7124926516844</c:v>
                </c:pt>
                <c:pt idx="739">
                  <c:v>5148.9063722865267</c:v>
                </c:pt>
                <c:pt idx="740">
                  <c:v>5123.6857745988154</c:v>
                </c:pt>
                <c:pt idx="741">
                  <c:v>5160.6510677387059</c:v>
                </c:pt>
                <c:pt idx="742">
                  <c:v>5075.8844728693966</c:v>
                </c:pt>
                <c:pt idx="743">
                  <c:v>5071.4825464928181</c:v>
                </c:pt>
                <c:pt idx="744">
                  <c:v>5091.0794106566482</c:v>
                </c:pt>
                <c:pt idx="745">
                  <c:v>5063.93214330928</c:v>
                </c:pt>
                <c:pt idx="746">
                  <c:v>5038.9003103962496</c:v>
                </c:pt>
                <c:pt idx="747">
                  <c:v>5059.5253153349086</c:v>
                </c:pt>
                <c:pt idx="748">
                  <c:v>5028.3346658420196</c:v>
                </c:pt>
                <c:pt idx="749">
                  <c:v>5039.5351532774621</c:v>
                </c:pt>
                <c:pt idx="750">
                  <c:v>5023.3838518302618</c:v>
                </c:pt>
                <c:pt idx="751">
                  <c:v>5031.4465408805036</c:v>
                </c:pt>
                <c:pt idx="752">
                  <c:v>4953.2659358948322</c:v>
                </c:pt>
                <c:pt idx="753">
                  <c:v>4965.3172589462574</c:v>
                </c:pt>
                <c:pt idx="754">
                  <c:v>4976.8328431153004</c:v>
                </c:pt>
                <c:pt idx="755">
                  <c:v>4941.8590285293531</c:v>
                </c:pt>
                <c:pt idx="756">
                  <c:v>4926.9335750815399</c:v>
                </c:pt>
                <c:pt idx="757">
                  <c:v>4896.2005483744624</c:v>
                </c:pt>
                <c:pt idx="758">
                  <c:v>4934.6893859765996</c:v>
                </c:pt>
                <c:pt idx="759">
                  <c:v>4896.7759627061496</c:v>
                </c:pt>
                <c:pt idx="760">
                  <c:v>4904.4370441938818</c:v>
                </c:pt>
                <c:pt idx="761">
                  <c:v>4862.938089935169</c:v>
                </c:pt>
                <c:pt idx="762">
                  <c:v>4866.9852919704472</c:v>
                </c:pt>
                <c:pt idx="763">
                  <c:v>4831.828218843164</c:v>
                </c:pt>
                <c:pt idx="764">
                  <c:v>4859.4642926563774</c:v>
                </c:pt>
                <c:pt idx="765">
                  <c:v>4848.484848484848</c:v>
                </c:pt>
                <c:pt idx="766">
                  <c:v>4804.5277869864494</c:v>
                </c:pt>
                <c:pt idx="767">
                  <c:v>4761.9047619047606</c:v>
                </c:pt>
                <c:pt idx="768">
                  <c:v>4783.1098823833281</c:v>
                </c:pt>
                <c:pt idx="769">
                  <c:v>4783.1098823833281</c:v>
                </c:pt>
                <c:pt idx="770">
                  <c:v>4790.4191616766502</c:v>
                </c:pt>
                <c:pt idx="771">
                  <c:v>4719.4967128705384</c:v>
                </c:pt>
                <c:pt idx="772">
                  <c:v>4751.3612650024297</c:v>
                </c:pt>
                <c:pt idx="773">
                  <c:v>4698.8285820344981</c:v>
                </c:pt>
                <c:pt idx="774">
                  <c:v>4695.5852107848204</c:v>
                </c:pt>
                <c:pt idx="775">
                  <c:v>4695.5852107848204</c:v>
                </c:pt>
                <c:pt idx="776">
                  <c:v>4654.3450638343429</c:v>
                </c:pt>
                <c:pt idx="777">
                  <c:v>4654.8867000577202</c:v>
                </c:pt>
                <c:pt idx="778">
                  <c:v>4658.5948746139202</c:v>
                </c:pt>
                <c:pt idx="779">
                  <c:v>4624.2774566473918</c:v>
                </c:pt>
                <c:pt idx="780">
                  <c:v>4647.444834829811</c:v>
                </c:pt>
                <c:pt idx="781">
                  <c:v>4621.1361525344619</c:v>
                </c:pt>
                <c:pt idx="782">
                  <c:v>4597.7011494252902</c:v>
                </c:pt>
                <c:pt idx="783">
                  <c:v>4603.9243851458978</c:v>
                </c:pt>
                <c:pt idx="784">
                  <c:v>4541.9036026379381</c:v>
                </c:pt>
                <c:pt idx="785">
                  <c:v>4558.1552234179799</c:v>
                </c:pt>
                <c:pt idx="786">
                  <c:v>4571.4285714285716</c:v>
                </c:pt>
                <c:pt idx="787">
                  <c:v>4564.7718298800837</c:v>
                </c:pt>
                <c:pt idx="788">
                  <c:v>4529.3137183853914</c:v>
                </c:pt>
                <c:pt idx="789">
                  <c:v>4532.3313859416076</c:v>
                </c:pt>
                <c:pt idx="790">
                  <c:v>4519.7740112994315</c:v>
                </c:pt>
                <c:pt idx="791">
                  <c:v>4564.7718298800837</c:v>
                </c:pt>
                <c:pt idx="792">
                  <c:v>4485.4916771701928</c:v>
                </c:pt>
                <c:pt idx="793">
                  <c:v>4457.0628847002408</c:v>
                </c:pt>
                <c:pt idx="794">
                  <c:v>4456.5861658652238</c:v>
                </c:pt>
                <c:pt idx="795">
                  <c:v>4441.5426365885396</c:v>
                </c:pt>
                <c:pt idx="796">
                  <c:v>4441.049508819925</c:v>
                </c:pt>
                <c:pt idx="797">
                  <c:v>4392.2836361080836</c:v>
                </c:pt>
                <c:pt idx="798">
                  <c:v>4438.1521309787504</c:v>
                </c:pt>
                <c:pt idx="799">
                  <c:v>4410.8047072107775</c:v>
                </c:pt>
                <c:pt idx="800">
                  <c:v>4359.901117442656</c:v>
                </c:pt>
                <c:pt idx="801">
                  <c:v>4413.6664768790097</c:v>
                </c:pt>
                <c:pt idx="802">
                  <c:v>4423.252151912171</c:v>
                </c:pt>
                <c:pt idx="803">
                  <c:v>4374.3957865819802</c:v>
                </c:pt>
                <c:pt idx="804">
                  <c:v>4344.5770988651966</c:v>
                </c:pt>
                <c:pt idx="805">
                  <c:v>4342.27552606668</c:v>
                </c:pt>
                <c:pt idx="806">
                  <c:v>4313.3567404825781</c:v>
                </c:pt>
                <c:pt idx="807">
                  <c:v>4335.8177569080353</c:v>
                </c:pt>
                <c:pt idx="808">
                  <c:v>4327.0749406108971</c:v>
                </c:pt>
                <c:pt idx="809">
                  <c:v>4324.3243243243242</c:v>
                </c:pt>
                <c:pt idx="810">
                  <c:v>4283.9211587149948</c:v>
                </c:pt>
                <c:pt idx="811">
                  <c:v>4269.1256830601096</c:v>
                </c:pt>
                <c:pt idx="812">
                  <c:v>4295.1820942448858</c:v>
                </c:pt>
                <c:pt idx="813">
                  <c:v>4257.9826529786706</c:v>
                </c:pt>
                <c:pt idx="814">
                  <c:v>4263.3196764993099</c:v>
                </c:pt>
                <c:pt idx="815">
                  <c:v>4246.8976412730499</c:v>
                </c:pt>
                <c:pt idx="816">
                  <c:v>4204.8785000357411</c:v>
                </c:pt>
                <c:pt idx="817">
                  <c:v>4213.1340240064401</c:v>
                </c:pt>
                <c:pt idx="818">
                  <c:v>4137.0864982044995</c:v>
                </c:pt>
                <c:pt idx="819">
                  <c:v>4194.0855006270158</c:v>
                </c:pt>
                <c:pt idx="820">
                  <c:v>4204.8785000357411</c:v>
                </c:pt>
                <c:pt idx="821">
                  <c:v>4204.8785000357411</c:v>
                </c:pt>
                <c:pt idx="822">
                  <c:v>4142.5535528610544</c:v>
                </c:pt>
                <c:pt idx="823">
                  <c:v>4155.63691369158</c:v>
                </c:pt>
                <c:pt idx="824">
                  <c:v>4158.1770551790096</c:v>
                </c:pt>
                <c:pt idx="825">
                  <c:v>4134.1618193619397</c:v>
                </c:pt>
                <c:pt idx="826">
                  <c:v>4150.5659296645099</c:v>
                </c:pt>
                <c:pt idx="827">
                  <c:v>4105.0397573100363</c:v>
                </c:pt>
                <c:pt idx="828">
                  <c:v>4107.9402376854223</c:v>
                </c:pt>
                <c:pt idx="829">
                  <c:v>4063.339333531087</c:v>
                </c:pt>
                <c:pt idx="830">
                  <c:v>4060.5179596709359</c:v>
                </c:pt>
                <c:pt idx="831">
                  <c:v>4084.5001388730052</c:v>
                </c:pt>
                <c:pt idx="832">
                  <c:v>4079.5845351109442</c:v>
                </c:pt>
                <c:pt idx="833">
                  <c:v>4045.6183929994618</c:v>
                </c:pt>
                <c:pt idx="834">
                  <c:v>4024.8575200437908</c:v>
                </c:pt>
                <c:pt idx="835">
                  <c:v>4066.18116463561</c:v>
                </c:pt>
                <c:pt idx="836">
                  <c:v>4007.4699239382212</c:v>
                </c:pt>
                <c:pt idx="837">
                  <c:v>3987.495215005742</c:v>
                </c:pt>
                <c:pt idx="838">
                  <c:v>3985.1592668901021</c:v>
                </c:pt>
                <c:pt idx="839">
                  <c:v>3953.1004166567841</c:v>
                </c:pt>
                <c:pt idx="840">
                  <c:v>4000</c:v>
                </c:pt>
                <c:pt idx="841">
                  <c:v>3950.4300043059702</c:v>
                </c:pt>
                <c:pt idx="842">
                  <c:v>3972.3524271073338</c:v>
                </c:pt>
                <c:pt idx="843">
                  <c:v>3945.8471931216</c:v>
                </c:pt>
                <c:pt idx="844">
                  <c:v>3928.7482222414301</c:v>
                </c:pt>
                <c:pt idx="845">
                  <c:v>3905.4261991611152</c:v>
                </c:pt>
                <c:pt idx="846">
                  <c:v>3916.6689513902211</c:v>
                </c:pt>
                <c:pt idx="847">
                  <c:v>3897.5870038858939</c:v>
                </c:pt>
                <c:pt idx="848">
                  <c:v>3907.3031402995339</c:v>
                </c:pt>
                <c:pt idx="849">
                  <c:v>3890.15751247768</c:v>
                </c:pt>
                <c:pt idx="850">
                  <c:v>3886.090903438414</c:v>
                </c:pt>
                <c:pt idx="851">
                  <c:v>3876.4798461812802</c:v>
                </c:pt>
                <c:pt idx="852">
                  <c:v>3834.5910792073132</c:v>
                </c:pt>
                <c:pt idx="853">
                  <c:v>3862.5399290065161</c:v>
                </c:pt>
                <c:pt idx="854">
                  <c:v>3866.9311647583359</c:v>
                </c:pt>
                <c:pt idx="855">
                  <c:v>3825.598610542585</c:v>
                </c:pt>
                <c:pt idx="856">
                  <c:v>3827.7511961722498</c:v>
                </c:pt>
                <c:pt idx="857">
                  <c:v>3823.44844462117</c:v>
                </c:pt>
                <c:pt idx="858">
                  <c:v>3827.7511961722498</c:v>
                </c:pt>
                <c:pt idx="859">
                  <c:v>3760.020454511272</c:v>
                </c:pt>
                <c:pt idx="860">
                  <c:v>3764.8759661612949</c:v>
                </c:pt>
                <c:pt idx="861">
                  <c:v>3769.047825447853</c:v>
                </c:pt>
                <c:pt idx="862">
                  <c:v>3775.6793391050901</c:v>
                </c:pt>
                <c:pt idx="863">
                  <c:v>3755.5300179514338</c:v>
                </c:pt>
                <c:pt idx="864">
                  <c:v>3762.4537218192222</c:v>
                </c:pt>
                <c:pt idx="865">
                  <c:v>3699.3330102582509</c:v>
                </c:pt>
                <c:pt idx="866">
                  <c:v>3735.9155981948061</c:v>
                </c:pt>
                <c:pt idx="867">
                  <c:v>3722.966608712486</c:v>
                </c:pt>
                <c:pt idx="868">
                  <c:v>3688.6349468652138</c:v>
                </c:pt>
                <c:pt idx="869">
                  <c:v>3687.3020379718359</c:v>
                </c:pt>
                <c:pt idx="870">
                  <c:v>3692.9803828882068</c:v>
                </c:pt>
                <c:pt idx="871">
                  <c:v>3661.1663743835511</c:v>
                </c:pt>
                <c:pt idx="872">
                  <c:v>3682.3054177759618</c:v>
                </c:pt>
                <c:pt idx="873">
                  <c:v>3682.3054177759618</c:v>
                </c:pt>
                <c:pt idx="874">
                  <c:v>3640.2554003188861</c:v>
                </c:pt>
                <c:pt idx="875">
                  <c:v>3640.5867169553048</c:v>
                </c:pt>
                <c:pt idx="876">
                  <c:v>3607.4255247000428</c:v>
                </c:pt>
                <c:pt idx="877">
                  <c:v>3626.026165404809</c:v>
                </c:pt>
                <c:pt idx="878">
                  <c:v>3644.8063332154852</c:v>
                </c:pt>
                <c:pt idx="879">
                  <c:v>3591.5541013752072</c:v>
                </c:pt>
                <c:pt idx="880">
                  <c:v>3569.8603827604302</c:v>
                </c:pt>
                <c:pt idx="881">
                  <c:v>3613.8134404949478</c:v>
                </c:pt>
                <c:pt idx="882">
                  <c:v>3577.382357781165</c:v>
                </c:pt>
                <c:pt idx="883">
                  <c:v>3557.41489774211</c:v>
                </c:pt>
                <c:pt idx="884">
                  <c:v>3575.5020898809712</c:v>
                </c:pt>
                <c:pt idx="885">
                  <c:v>3539.8230088495579</c:v>
                </c:pt>
                <c:pt idx="886">
                  <c:v>3530.0264045975068</c:v>
                </c:pt>
                <c:pt idx="887">
                  <c:v>3533.993483316016</c:v>
                </c:pt>
                <c:pt idx="888">
                  <c:v>3480.0402292650501</c:v>
                </c:pt>
                <c:pt idx="889">
                  <c:v>3493.449781659388</c:v>
                </c:pt>
                <c:pt idx="890">
                  <c:v>3469.0904044959411</c:v>
                </c:pt>
                <c:pt idx="891">
                  <c:v>3476.7734151997579</c:v>
                </c:pt>
                <c:pt idx="892">
                  <c:v>3516.3351348690348</c:v>
                </c:pt>
                <c:pt idx="893">
                  <c:v>3468.8015984237768</c:v>
                </c:pt>
                <c:pt idx="894">
                  <c:v>3468.5008098949388</c:v>
                </c:pt>
                <c:pt idx="895">
                  <c:v>3469.0904044959411</c:v>
                </c:pt>
                <c:pt idx="896">
                  <c:v>3444.4869264498702</c:v>
                </c:pt>
                <c:pt idx="897">
                  <c:v>3435.2102176892722</c:v>
                </c:pt>
                <c:pt idx="898">
                  <c:v>3451.7752480100512</c:v>
                </c:pt>
                <c:pt idx="899">
                  <c:v>3417.0861139871581</c:v>
                </c:pt>
                <c:pt idx="900">
                  <c:v>3395.193763708095</c:v>
                </c:pt>
                <c:pt idx="901">
                  <c:v>3393.5000899277461</c:v>
                </c:pt>
                <c:pt idx="902">
                  <c:v>3430.5905761676868</c:v>
                </c:pt>
                <c:pt idx="903">
                  <c:v>3384.2092795018439</c:v>
                </c:pt>
                <c:pt idx="904">
                  <c:v>3391.808105064646</c:v>
                </c:pt>
                <c:pt idx="905">
                  <c:v>3368.2849030102361</c:v>
                </c:pt>
                <c:pt idx="906">
                  <c:v>3356.0876073109011</c:v>
                </c:pt>
                <c:pt idx="907">
                  <c:v>3371.8965906753569</c:v>
                </c:pt>
                <c:pt idx="908">
                  <c:v>3343.7099799711768</c:v>
                </c:pt>
                <c:pt idx="909">
                  <c:v>3361.3445378151259</c:v>
                </c:pt>
                <c:pt idx="910">
                  <c:v>3312.4977226578162</c:v>
                </c:pt>
                <c:pt idx="911">
                  <c:v>3336.881550715595</c:v>
                </c:pt>
                <c:pt idx="912">
                  <c:v>3319.5020746887972</c:v>
                </c:pt>
                <c:pt idx="913">
                  <c:v>3309.5377568614999</c:v>
                </c:pt>
                <c:pt idx="914">
                  <c:v>3324.6449279216981</c:v>
                </c:pt>
                <c:pt idx="915">
                  <c:v>3292.1810699588482</c:v>
                </c:pt>
                <c:pt idx="916">
                  <c:v>3283.705596091077</c:v>
                </c:pt>
                <c:pt idx="917">
                  <c:v>3268.7109184750811</c:v>
                </c:pt>
                <c:pt idx="918">
                  <c:v>3278.4305497272339</c:v>
                </c:pt>
                <c:pt idx="919">
                  <c:v>3261.9084121356041</c:v>
                </c:pt>
                <c:pt idx="920">
                  <c:v>3230.662867407133</c:v>
                </c:pt>
                <c:pt idx="921">
                  <c:v>3230.662867407133</c:v>
                </c:pt>
                <c:pt idx="922">
                  <c:v>3211.3347270526051</c:v>
                </c:pt>
                <c:pt idx="923">
                  <c:v>3205.282305239034</c:v>
                </c:pt>
                <c:pt idx="924">
                  <c:v>3209.5619268925998</c:v>
                </c:pt>
                <c:pt idx="925">
                  <c:v>3187.2509960159359</c:v>
                </c:pt>
                <c:pt idx="926">
                  <c:v>3216.1476340409931</c:v>
                </c:pt>
                <c:pt idx="927">
                  <c:v>3177.8213492393902</c:v>
                </c:pt>
                <c:pt idx="928">
                  <c:v>3196.736771104057</c:v>
                </c:pt>
                <c:pt idx="929">
                  <c:v>3179.3065296597501</c:v>
                </c:pt>
                <c:pt idx="930">
                  <c:v>3147.9009796267851</c:v>
                </c:pt>
                <c:pt idx="931">
                  <c:v>3188.745005628135</c:v>
                </c:pt>
                <c:pt idx="932">
                  <c:v>3131.2331109114079</c:v>
                </c:pt>
                <c:pt idx="933">
                  <c:v>3122.365504105911</c:v>
                </c:pt>
                <c:pt idx="934">
                  <c:v>3151.0652175968098</c:v>
                </c:pt>
                <c:pt idx="935">
                  <c:v>3157.4028467144062</c:v>
                </c:pt>
                <c:pt idx="936">
                  <c:v>3143.2998991000732</c:v>
                </c:pt>
                <c:pt idx="937">
                  <c:v>3135.8087407532839</c:v>
                </c:pt>
                <c:pt idx="938">
                  <c:v>3106.6802946375601</c:v>
                </c:pt>
                <c:pt idx="939">
                  <c:v>3085.7625999401362</c:v>
                </c:pt>
                <c:pt idx="940">
                  <c:v>3090.206209460353</c:v>
                </c:pt>
                <c:pt idx="941">
                  <c:v>3079.94616254108</c:v>
                </c:pt>
                <c:pt idx="942">
                  <c:v>3082.7375942932372</c:v>
                </c:pt>
                <c:pt idx="943">
                  <c:v>3046.597712005118</c:v>
                </c:pt>
                <c:pt idx="944">
                  <c:v>3093.2554657824071</c:v>
                </c:pt>
                <c:pt idx="945">
                  <c:v>3050.4638230242908</c:v>
                </c:pt>
                <c:pt idx="946">
                  <c:v>3044.7795731828</c:v>
                </c:pt>
                <c:pt idx="947">
                  <c:v>3057.786040595166</c:v>
                </c:pt>
                <c:pt idx="948">
                  <c:v>3027.3765662889509</c:v>
                </c:pt>
                <c:pt idx="949">
                  <c:v>3020.2082131542152</c:v>
                </c:pt>
                <c:pt idx="950">
                  <c:v>3017.3012051101009</c:v>
                </c:pt>
                <c:pt idx="951">
                  <c:v>3003.093185981561</c:v>
                </c:pt>
                <c:pt idx="952">
                  <c:v>3011.9574711605069</c:v>
                </c:pt>
                <c:pt idx="953">
                  <c:v>3006.4066525766411</c:v>
                </c:pt>
                <c:pt idx="954">
                  <c:v>2968.3543740185901</c:v>
                </c:pt>
                <c:pt idx="955">
                  <c:v>2982.2348271347578</c:v>
                </c:pt>
                <c:pt idx="956">
                  <c:v>2968.3543740185901</c:v>
                </c:pt>
                <c:pt idx="957">
                  <c:v>2980.9280225119701</c:v>
                </c:pt>
                <c:pt idx="958">
                  <c:v>2973.765441277053</c:v>
                </c:pt>
                <c:pt idx="959">
                  <c:v>2953.3111047450848</c:v>
                </c:pt>
                <c:pt idx="960">
                  <c:v>2945.21314507531</c:v>
                </c:pt>
                <c:pt idx="961">
                  <c:v>2939.9053938444272</c:v>
                </c:pt>
                <c:pt idx="962">
                  <c:v>2922.634930748166</c:v>
                </c:pt>
                <c:pt idx="963">
                  <c:v>2911.793053044134</c:v>
                </c:pt>
                <c:pt idx="964">
                  <c:v>2902.471163948986</c:v>
                </c:pt>
                <c:pt idx="965">
                  <c:v>2902.471163948986</c:v>
                </c:pt>
                <c:pt idx="966">
                  <c:v>2907.6360337518399</c:v>
                </c:pt>
                <c:pt idx="967">
                  <c:v>2916.9911819356571</c:v>
                </c:pt>
                <c:pt idx="968">
                  <c:v>2888.0866425992781</c:v>
                </c:pt>
                <c:pt idx="969">
                  <c:v>2873.8439962525081</c:v>
                </c:pt>
                <c:pt idx="970">
                  <c:v>2868.7983751125989</c:v>
                </c:pt>
                <c:pt idx="971">
                  <c:v>2879.321862115034</c:v>
                </c:pt>
                <c:pt idx="972">
                  <c:v>2890.7498894288101</c:v>
                </c:pt>
                <c:pt idx="973">
                  <c:v>2871.2200388188949</c:v>
                </c:pt>
                <c:pt idx="974">
                  <c:v>2865.9700448810909</c:v>
                </c:pt>
                <c:pt idx="975">
                  <c:v>2830.5838928454159</c:v>
                </c:pt>
                <c:pt idx="976">
                  <c:v>2830.5838928454159</c:v>
                </c:pt>
                <c:pt idx="977">
                  <c:v>2844.3918547994849</c:v>
                </c:pt>
                <c:pt idx="978">
                  <c:v>2804.506280691814</c:v>
                </c:pt>
                <c:pt idx="979">
                  <c:v>2799.7009919340612</c:v>
                </c:pt>
                <c:pt idx="980">
                  <c:v>2792.6096378543821</c:v>
                </c:pt>
                <c:pt idx="981">
                  <c:v>2782.701613688665</c:v>
                </c:pt>
                <c:pt idx="982">
                  <c:v>2802.0073580713229</c:v>
                </c:pt>
                <c:pt idx="983">
                  <c:v>2789.742674135734</c:v>
                </c:pt>
                <c:pt idx="984">
                  <c:v>2776.4512510689342</c:v>
                </c:pt>
                <c:pt idx="985">
                  <c:v>2768.166089965398</c:v>
                </c:pt>
                <c:pt idx="986">
                  <c:v>2771.549490173471</c:v>
                </c:pt>
                <c:pt idx="987">
                  <c:v>2756.3851662375901</c:v>
                </c:pt>
                <c:pt idx="988">
                  <c:v>2750.2523356517959</c:v>
                </c:pt>
                <c:pt idx="989">
                  <c:v>2728.364072901888</c:v>
                </c:pt>
                <c:pt idx="990">
                  <c:v>2732.5689427144248</c:v>
                </c:pt>
                <c:pt idx="991">
                  <c:v>2744.5157713598801</c:v>
                </c:pt>
                <c:pt idx="992">
                  <c:v>2723.2670490133601</c:v>
                </c:pt>
                <c:pt idx="993">
                  <c:v>2729.0937771203699</c:v>
                </c:pt>
                <c:pt idx="994">
                  <c:v>2688.9888595191551</c:v>
                </c:pt>
                <c:pt idx="995">
                  <c:v>2723.4524662223812</c:v>
                </c:pt>
                <c:pt idx="996">
                  <c:v>2702.702702702702</c:v>
                </c:pt>
                <c:pt idx="997">
                  <c:v>2710.7837689111061</c:v>
                </c:pt>
                <c:pt idx="998">
                  <c:v>2689.343208601596</c:v>
                </c:pt>
                <c:pt idx="999">
                  <c:v>2682.266729968158</c:v>
                </c:pt>
                <c:pt idx="1000">
                  <c:v>2694.669673918022</c:v>
                </c:pt>
                <c:pt idx="1001">
                  <c:v>2667.7124099313601</c:v>
                </c:pt>
                <c:pt idx="1002">
                  <c:v>2671.032915138614</c:v>
                </c:pt>
                <c:pt idx="1003">
                  <c:v>2651.2470140330511</c:v>
                </c:pt>
                <c:pt idx="1004">
                  <c:v>2657.8073089701002</c:v>
                </c:pt>
                <c:pt idx="1005">
                  <c:v>2643.5165114041301</c:v>
                </c:pt>
                <c:pt idx="1006">
                  <c:v>2649.006622516556</c:v>
                </c:pt>
                <c:pt idx="1007">
                  <c:v>2635.1502694441151</c:v>
                </c:pt>
                <c:pt idx="1008">
                  <c:v>2628.1899655707111</c:v>
                </c:pt>
                <c:pt idx="1009">
                  <c:v>2591.1367576069301</c:v>
                </c:pt>
                <c:pt idx="1010">
                  <c:v>2615.3842130178132</c:v>
                </c:pt>
                <c:pt idx="1011">
                  <c:v>2590.9689187368508</c:v>
                </c:pt>
                <c:pt idx="1012">
                  <c:v>2597.4025974025981</c:v>
                </c:pt>
                <c:pt idx="1013">
                  <c:v>2595.2522455420049</c:v>
                </c:pt>
                <c:pt idx="1014">
                  <c:v>2556.5509060416412</c:v>
                </c:pt>
                <c:pt idx="1015">
                  <c:v>2587.844377390521</c:v>
                </c:pt>
                <c:pt idx="1016">
                  <c:v>2581.6245130410762</c:v>
                </c:pt>
                <c:pt idx="1017">
                  <c:v>2590.9689187368508</c:v>
                </c:pt>
                <c:pt idx="1018">
                  <c:v>2569.2674504645238</c:v>
                </c:pt>
                <c:pt idx="1019">
                  <c:v>2558.9584015722239</c:v>
                </c:pt>
                <c:pt idx="1020">
                  <c:v>2557.9961681217401</c:v>
                </c:pt>
                <c:pt idx="1021">
                  <c:v>2534.4751988929411</c:v>
                </c:pt>
                <c:pt idx="1022">
                  <c:v>2548.8876654228029</c:v>
                </c:pt>
                <c:pt idx="1023">
                  <c:v>2530.8574798227378</c:v>
                </c:pt>
                <c:pt idx="1024">
                  <c:v>2518.675982409567</c:v>
                </c:pt>
                <c:pt idx="1025">
                  <c:v>2529.602675307789</c:v>
                </c:pt>
                <c:pt idx="1026">
                  <c:v>2507.686057767055</c:v>
                </c:pt>
                <c:pt idx="1027">
                  <c:v>2507.836990595611</c:v>
                </c:pt>
                <c:pt idx="1028">
                  <c:v>2490.232064726109</c:v>
                </c:pt>
                <c:pt idx="1029">
                  <c:v>2529.602675307789</c:v>
                </c:pt>
                <c:pt idx="1030">
                  <c:v>2500.9190877647529</c:v>
                </c:pt>
                <c:pt idx="1031">
                  <c:v>2486.745645708374</c:v>
                </c:pt>
                <c:pt idx="1032">
                  <c:v>2461.538461538461</c:v>
                </c:pt>
                <c:pt idx="1033">
                  <c:v>2485.3797535994509</c:v>
                </c:pt>
                <c:pt idx="1034">
                  <c:v>2463.321148104721</c:v>
                </c:pt>
                <c:pt idx="1035">
                  <c:v>2471.9801055041112</c:v>
                </c:pt>
                <c:pt idx="1036">
                  <c:v>2458.573044205144</c:v>
                </c:pt>
                <c:pt idx="1037">
                  <c:v>2463.472856224334</c:v>
                </c:pt>
                <c:pt idx="1038">
                  <c:v>2431.61094224924</c:v>
                </c:pt>
                <c:pt idx="1039">
                  <c:v>2458.8692643800819</c:v>
                </c:pt>
                <c:pt idx="1040">
                  <c:v>2436.2553780337471</c:v>
                </c:pt>
                <c:pt idx="1041">
                  <c:v>2434.369400950377</c:v>
                </c:pt>
                <c:pt idx="1042">
                  <c:v>2413.2031168931462</c:v>
                </c:pt>
                <c:pt idx="1043">
                  <c:v>2406.9358262770002</c:v>
                </c:pt>
                <c:pt idx="1044">
                  <c:v>2405.9455726992551</c:v>
                </c:pt>
                <c:pt idx="1045">
                  <c:v>2388.898311765563</c:v>
                </c:pt>
                <c:pt idx="1046">
                  <c:v>2420.5045783844112</c:v>
                </c:pt>
                <c:pt idx="1047">
                  <c:v>2375.133304356707</c:v>
                </c:pt>
                <c:pt idx="1048">
                  <c:v>2394.223218219081</c:v>
                </c:pt>
                <c:pt idx="1049">
                  <c:v>2375.6862763730869</c:v>
                </c:pt>
                <c:pt idx="1050">
                  <c:v>2374.7159246075198</c:v>
                </c:pt>
                <c:pt idx="1051">
                  <c:v>2403.2511181125828</c:v>
                </c:pt>
                <c:pt idx="1052">
                  <c:v>2365.078201310725</c:v>
                </c:pt>
                <c:pt idx="1053">
                  <c:v>2362.4800370436869</c:v>
                </c:pt>
                <c:pt idx="1054">
                  <c:v>2372.0909269894132</c:v>
                </c:pt>
                <c:pt idx="1055">
                  <c:v>2347.1203180817461</c:v>
                </c:pt>
                <c:pt idx="1056">
                  <c:v>2343.3472371936068</c:v>
                </c:pt>
                <c:pt idx="1057">
                  <c:v>2346.850409408054</c:v>
                </c:pt>
                <c:pt idx="1058">
                  <c:v>2341.733913458881</c:v>
                </c:pt>
                <c:pt idx="1059">
                  <c:v>2335.831894850191</c:v>
                </c:pt>
                <c:pt idx="1060">
                  <c:v>2327.172531917171</c:v>
                </c:pt>
                <c:pt idx="1061">
                  <c:v>2331.5621233069951</c:v>
                </c:pt>
                <c:pt idx="1062">
                  <c:v>2303.7811960771219</c:v>
                </c:pt>
                <c:pt idx="1063">
                  <c:v>2321.6130567518312</c:v>
                </c:pt>
                <c:pt idx="1064">
                  <c:v>2297.1659863226741</c:v>
                </c:pt>
                <c:pt idx="1065">
                  <c:v>2288.92139157265</c:v>
                </c:pt>
                <c:pt idx="1066">
                  <c:v>2312.1387283236991</c:v>
                </c:pt>
                <c:pt idx="1067">
                  <c:v>2288.1514939341109</c:v>
                </c:pt>
                <c:pt idx="1068">
                  <c:v>2274.2468831446399</c:v>
                </c:pt>
                <c:pt idx="1069">
                  <c:v>2268.6848887436859</c:v>
                </c:pt>
                <c:pt idx="1070">
                  <c:v>2269.5653555387612</c:v>
                </c:pt>
                <c:pt idx="1071">
                  <c:v>2269.5653555387612</c:v>
                </c:pt>
                <c:pt idx="1072">
                  <c:v>2264.6517305336201</c:v>
                </c:pt>
                <c:pt idx="1073">
                  <c:v>2243.2388780216361</c:v>
                </c:pt>
                <c:pt idx="1074">
                  <c:v>2252.6479877095521</c:v>
                </c:pt>
                <c:pt idx="1075">
                  <c:v>2261.5173424457412</c:v>
                </c:pt>
                <c:pt idx="1076">
                  <c:v>2233.778301971086</c:v>
                </c:pt>
                <c:pt idx="1077">
                  <c:v>2244.966224483152</c:v>
                </c:pt>
                <c:pt idx="1078">
                  <c:v>2250.290850092375</c:v>
                </c:pt>
                <c:pt idx="1079">
                  <c:v>2224.5258423167102</c:v>
                </c:pt>
                <c:pt idx="1080">
                  <c:v>2193.19408013054</c:v>
                </c:pt>
                <c:pt idx="1081">
                  <c:v>2222.2222222222222</c:v>
                </c:pt>
                <c:pt idx="1082">
                  <c:v>2222.2222222222222</c:v>
                </c:pt>
                <c:pt idx="1083">
                  <c:v>2193.3143392311558</c:v>
                </c:pt>
                <c:pt idx="1084">
                  <c:v>2201.0045384713599</c:v>
                </c:pt>
                <c:pt idx="1085">
                  <c:v>2209.9447513812152</c:v>
                </c:pt>
                <c:pt idx="1086">
                  <c:v>2177.5106698022819</c:v>
                </c:pt>
                <c:pt idx="1087">
                  <c:v>2184.2693291453602</c:v>
                </c:pt>
                <c:pt idx="1088">
                  <c:v>2175.3033460516072</c:v>
                </c:pt>
                <c:pt idx="1089">
                  <c:v>2176.8138845896819</c:v>
                </c:pt>
                <c:pt idx="1090">
                  <c:v>2186.494895627663</c:v>
                </c:pt>
                <c:pt idx="1091">
                  <c:v>2179.9553109161261</c:v>
                </c:pt>
                <c:pt idx="1092">
                  <c:v>2158.5032075357672</c:v>
                </c:pt>
                <c:pt idx="1093">
                  <c:v>2151.2176967772612</c:v>
                </c:pt>
                <c:pt idx="1094">
                  <c:v>2168.7128472380359</c:v>
                </c:pt>
                <c:pt idx="1095">
                  <c:v>2157.70213353587</c:v>
                </c:pt>
                <c:pt idx="1096">
                  <c:v>2148.1584911334762</c:v>
                </c:pt>
                <c:pt idx="1097">
                  <c:v>2135.232836464651</c:v>
                </c:pt>
                <c:pt idx="1098">
                  <c:v>2124.779819691184</c:v>
                </c:pt>
                <c:pt idx="1099">
                  <c:v>2139.0374331550802</c:v>
                </c:pt>
                <c:pt idx="1100">
                  <c:v>2138.2507398347561</c:v>
                </c:pt>
                <c:pt idx="1101">
                  <c:v>2125.44368636953</c:v>
                </c:pt>
                <c:pt idx="1102">
                  <c:v>2139.0374331550802</c:v>
                </c:pt>
                <c:pt idx="1103">
                  <c:v>2111.4731114456622</c:v>
                </c:pt>
                <c:pt idx="1104">
                  <c:v>2115.63198158554</c:v>
                </c:pt>
                <c:pt idx="1105">
                  <c:v>2099.089624829709</c:v>
                </c:pt>
                <c:pt idx="1106">
                  <c:v>2106.56701200322</c:v>
                </c:pt>
                <c:pt idx="1107">
                  <c:v>2096.9328163694968</c:v>
                </c:pt>
                <c:pt idx="1108">
                  <c:v>2090.0563479191401</c:v>
                </c:pt>
                <c:pt idx="1109">
                  <c:v>2084.7188027042971</c:v>
                </c:pt>
                <c:pt idx="1110">
                  <c:v>2101.7940914364499</c:v>
                </c:pt>
                <c:pt idx="1111">
                  <c:v>2088.772845952999</c:v>
                </c:pt>
                <c:pt idx="1112">
                  <c:v>2093.057328840237</c:v>
                </c:pt>
                <c:pt idx="1113">
                  <c:v>2058.5280700887638</c:v>
                </c:pt>
                <c:pt idx="1114">
                  <c:v>2064.4649835771811</c:v>
                </c:pt>
                <c:pt idx="1115">
                  <c:v>2059.1511767019401</c:v>
                </c:pt>
                <c:pt idx="1116">
                  <c:v>2059.1511767019401</c:v>
                </c:pt>
                <c:pt idx="1117">
                  <c:v>2049.222320129511</c:v>
                </c:pt>
                <c:pt idx="1118">
                  <c:v>2051.2820512820508</c:v>
                </c:pt>
                <c:pt idx="1119">
                  <c:v>2035.623409669211</c:v>
                </c:pt>
                <c:pt idx="1120">
                  <c:v>2053.864654427</c:v>
                </c:pt>
                <c:pt idx="1121">
                  <c:v>2044.086865515437</c:v>
                </c:pt>
                <c:pt idx="1122">
                  <c:v>2029.14254523466</c:v>
                </c:pt>
                <c:pt idx="1123">
                  <c:v>2024.611173424144</c:v>
                </c:pt>
                <c:pt idx="1124">
                  <c:v>2030.456852791878</c:v>
                </c:pt>
                <c:pt idx="1125">
                  <c:v>2022.604629337475</c:v>
                </c:pt>
                <c:pt idx="1126">
                  <c:v>1994.328130796016</c:v>
                </c:pt>
                <c:pt idx="1127">
                  <c:v>2017.605626698572</c:v>
                </c:pt>
                <c:pt idx="1128">
                  <c:v>2001.2768146077201</c:v>
                </c:pt>
                <c:pt idx="1129">
                  <c:v>2001.8657388686261</c:v>
                </c:pt>
                <c:pt idx="1130">
                  <c:v>1994.328130796016</c:v>
                </c:pt>
                <c:pt idx="1131">
                  <c:v>2005.0125313283211</c:v>
                </c:pt>
                <c:pt idx="1132">
                  <c:v>1982.026979351243</c:v>
                </c:pt>
                <c:pt idx="1133">
                  <c:v>1972.4449441304971</c:v>
                </c:pt>
                <c:pt idx="1134">
                  <c:v>1975.8823796737031</c:v>
                </c:pt>
                <c:pt idx="1135">
                  <c:v>1966.1700776440559</c:v>
                </c:pt>
                <c:pt idx="1136">
                  <c:v>1968.542687848186</c:v>
                </c:pt>
                <c:pt idx="1137">
                  <c:v>1959.558629014401</c:v>
                </c:pt>
                <c:pt idx="1138">
                  <c:v>1957.774714948001</c:v>
                </c:pt>
                <c:pt idx="1139">
                  <c:v>1960.311532708778</c:v>
                </c:pt>
                <c:pt idx="1140">
                  <c:v>1961.3496439169719</c:v>
                </c:pt>
                <c:pt idx="1141">
                  <c:v>1931.1767239131821</c:v>
                </c:pt>
                <c:pt idx="1142">
                  <c:v>1928.8039872236029</c:v>
                </c:pt>
                <c:pt idx="1143">
                  <c:v>1942.301977457643</c:v>
                </c:pt>
                <c:pt idx="1144">
                  <c:v>1926.5261458495879</c:v>
                </c:pt>
                <c:pt idx="1145">
                  <c:v>1923.258153172126</c:v>
                </c:pt>
                <c:pt idx="1146">
                  <c:v>1927.071891343978</c:v>
                </c:pt>
                <c:pt idx="1147">
                  <c:v>1925.8916878514749</c:v>
                </c:pt>
                <c:pt idx="1148">
                  <c:v>1910.380242083384</c:v>
                </c:pt>
                <c:pt idx="1149">
                  <c:v>1911.545159298616</c:v>
                </c:pt>
                <c:pt idx="1150">
                  <c:v>1913.337300319336</c:v>
                </c:pt>
                <c:pt idx="1151">
                  <c:v>1891.9542752490761</c:v>
                </c:pt>
                <c:pt idx="1152">
                  <c:v>1902.98578469619</c:v>
                </c:pt>
                <c:pt idx="1153">
                  <c:v>1888.4528661049151</c:v>
                </c:pt>
                <c:pt idx="1154">
                  <c:v>1876.2078087769</c:v>
                </c:pt>
                <c:pt idx="1155">
                  <c:v>1889.501927291966</c:v>
                </c:pt>
                <c:pt idx="1156">
                  <c:v>1871.387053370087</c:v>
                </c:pt>
                <c:pt idx="1157">
                  <c:v>1870.9598959746299</c:v>
                </c:pt>
                <c:pt idx="1158">
                  <c:v>1854.544375537818</c:v>
                </c:pt>
                <c:pt idx="1159">
                  <c:v>1881.743698981224</c:v>
                </c:pt>
                <c:pt idx="1160">
                  <c:v>1867.532205592885</c:v>
                </c:pt>
                <c:pt idx="1161">
                  <c:v>1865.824806513968</c:v>
                </c:pt>
                <c:pt idx="1162">
                  <c:v>1848.6646171138279</c:v>
                </c:pt>
                <c:pt idx="1163">
                  <c:v>1852.019905509944</c:v>
                </c:pt>
                <c:pt idx="1164">
                  <c:v>1862.5893344409531</c:v>
                </c:pt>
                <c:pt idx="1165">
                  <c:v>1850.2551501852111</c:v>
                </c:pt>
                <c:pt idx="1166">
                  <c:v>1893.9752646830441</c:v>
                </c:pt>
                <c:pt idx="1167">
                  <c:v>1862.5893344409531</c:v>
                </c:pt>
                <c:pt idx="1168">
                  <c:v>1870.78838764232</c:v>
                </c:pt>
                <c:pt idx="1169">
                  <c:v>1849.2492048228421</c:v>
                </c:pt>
                <c:pt idx="1170">
                  <c:v>1825.910398924904</c:v>
                </c:pt>
                <c:pt idx="1171">
                  <c:v>1837.5056962676599</c:v>
                </c:pt>
                <c:pt idx="1172">
                  <c:v>1833.7890299072651</c:v>
                </c:pt>
                <c:pt idx="1173">
                  <c:v>1818.6678985110559</c:v>
                </c:pt>
                <c:pt idx="1174">
                  <c:v>1817.775297524372</c:v>
                </c:pt>
                <c:pt idx="1175">
                  <c:v>1839.57778010791</c:v>
                </c:pt>
                <c:pt idx="1176">
                  <c:v>1801.243578566643</c:v>
                </c:pt>
                <c:pt idx="1177">
                  <c:v>1822.811760052351</c:v>
                </c:pt>
                <c:pt idx="1178">
                  <c:v>1805.3898107409859</c:v>
                </c:pt>
                <c:pt idx="1179">
                  <c:v>1813.493114166645</c:v>
                </c:pt>
                <c:pt idx="1180">
                  <c:v>1813.009795691926</c:v>
                </c:pt>
                <c:pt idx="1181">
                  <c:v>1819.15423881129</c:v>
                </c:pt>
                <c:pt idx="1182">
                  <c:v>1797.911186783195</c:v>
                </c:pt>
                <c:pt idx="1183">
                  <c:v>1763.105604736407</c:v>
                </c:pt>
                <c:pt idx="1184">
                  <c:v>1773.294888300155</c:v>
                </c:pt>
                <c:pt idx="1185">
                  <c:v>1794.1950612986741</c:v>
                </c:pt>
                <c:pt idx="1186">
                  <c:v>1802.279162228554</c:v>
                </c:pt>
                <c:pt idx="1187">
                  <c:v>1790.337192106761</c:v>
                </c:pt>
                <c:pt idx="1188">
                  <c:v>1779.2517890376739</c:v>
                </c:pt>
                <c:pt idx="1189">
                  <c:v>1777.2343390110041</c:v>
                </c:pt>
                <c:pt idx="1190">
                  <c:v>1761.5806310686451</c:v>
                </c:pt>
                <c:pt idx="1191">
                  <c:v>1777.2343390110041</c:v>
                </c:pt>
                <c:pt idx="1192">
                  <c:v>1768.4529220147631</c:v>
                </c:pt>
                <c:pt idx="1193">
                  <c:v>1767.993309913315</c:v>
                </c:pt>
                <c:pt idx="1194">
                  <c:v>1759.2284727609861</c:v>
                </c:pt>
                <c:pt idx="1195">
                  <c:v>1746.2002682163611</c:v>
                </c:pt>
                <c:pt idx="1196">
                  <c:v>1744.783533430925</c:v>
                </c:pt>
                <c:pt idx="1197">
                  <c:v>1770.372114514749</c:v>
                </c:pt>
                <c:pt idx="1198">
                  <c:v>1768.9127731422441</c:v>
                </c:pt>
                <c:pt idx="1199">
                  <c:v>1746.8744049709051</c:v>
                </c:pt>
                <c:pt idx="1200">
                  <c:v>1745.2311558665949</c:v>
                </c:pt>
                <c:pt idx="1201">
                  <c:v>1740.0201146325251</c:v>
                </c:pt>
                <c:pt idx="1202">
                  <c:v>1755.8214259376959</c:v>
                </c:pt>
                <c:pt idx="1203">
                  <c:v>1753.4046735248171</c:v>
                </c:pt>
                <c:pt idx="1204">
                  <c:v>1738.2416642620999</c:v>
                </c:pt>
                <c:pt idx="1205">
                  <c:v>1747.3231010092541</c:v>
                </c:pt>
                <c:pt idx="1206">
                  <c:v>1747.6223597795199</c:v>
                </c:pt>
                <c:pt idx="1207">
                  <c:v>1736.7623970099901</c:v>
                </c:pt>
                <c:pt idx="1208">
                  <c:v>1733.4417312229259</c:v>
                </c:pt>
                <c:pt idx="1209">
                  <c:v>1710.7644722120519</c:v>
                </c:pt>
                <c:pt idx="1210">
                  <c:v>1706.6855994989171</c:v>
                </c:pt>
                <c:pt idx="1211">
                  <c:v>1687.4134145991629</c:v>
                </c:pt>
                <c:pt idx="1212">
                  <c:v>1708.899263806197</c:v>
                </c:pt>
                <c:pt idx="1213">
                  <c:v>1709.8313593330299</c:v>
                </c:pt>
                <c:pt idx="1214">
                  <c:v>1698.017734097215</c:v>
                </c:pt>
                <c:pt idx="1215">
                  <c:v>1711.1948075504761</c:v>
                </c:pt>
                <c:pt idx="1216">
                  <c:v>1697.1704773801121</c:v>
                </c:pt>
                <c:pt idx="1217">
                  <c:v>1707.75525817844</c:v>
                </c:pt>
                <c:pt idx="1218">
                  <c:v>1674.94648545979</c:v>
                </c:pt>
                <c:pt idx="1219">
                  <c:v>1692.1733597763621</c:v>
                </c:pt>
                <c:pt idx="1220">
                  <c:v>1663.201663201663</c:v>
                </c:pt>
                <c:pt idx="1221">
                  <c:v>1668.371185894923</c:v>
                </c:pt>
                <c:pt idx="1222">
                  <c:v>1667.9621172443931</c:v>
                </c:pt>
                <c:pt idx="1223">
                  <c:v>1662.0489406931081</c:v>
                </c:pt>
                <c:pt idx="1224">
                  <c:v>1681.0875964313871</c:v>
                </c:pt>
                <c:pt idx="1225">
                  <c:v>1683.72277841198</c:v>
                </c:pt>
                <c:pt idx="1226">
                  <c:v>1683.306147939044</c:v>
                </c:pt>
                <c:pt idx="1227">
                  <c:v>1654.569009591537</c:v>
                </c:pt>
                <c:pt idx="1228">
                  <c:v>1662.7951253498111</c:v>
                </c:pt>
                <c:pt idx="1229">
                  <c:v>1660.696462882604</c:v>
                </c:pt>
                <c:pt idx="1230">
                  <c:v>1653.6961763237009</c:v>
                </c:pt>
                <c:pt idx="1231">
                  <c:v>1638.8821512622669</c:v>
                </c:pt>
                <c:pt idx="1232">
                  <c:v>1615.71248073263</c:v>
                </c:pt>
                <c:pt idx="1233">
                  <c:v>1633.0449920225749</c:v>
                </c:pt>
                <c:pt idx="1234">
                  <c:v>1624.0093542938801</c:v>
                </c:pt>
                <c:pt idx="1235">
                  <c:v>1592.8157637790509</c:v>
                </c:pt>
                <c:pt idx="1236">
                  <c:v>1633.4371110377881</c:v>
                </c:pt>
                <c:pt idx="1237">
                  <c:v>1632.6530612244901</c:v>
                </c:pt>
                <c:pt idx="1238">
                  <c:v>1611.6918574103979</c:v>
                </c:pt>
                <c:pt idx="1239">
                  <c:v>1632.783683919203</c:v>
                </c:pt>
                <c:pt idx="1240">
                  <c:v>1621.8784921071281</c:v>
                </c:pt>
                <c:pt idx="1241">
                  <c:v>1593.9989128927409</c:v>
                </c:pt>
                <c:pt idx="1242">
                  <c:v>1604.783538772373</c:v>
                </c:pt>
                <c:pt idx="1243">
                  <c:v>1585.3287337662341</c:v>
                </c:pt>
                <c:pt idx="1244">
                  <c:v>1581.0901616664701</c:v>
                </c:pt>
                <c:pt idx="1245">
                  <c:v>1592.8157637790509</c:v>
                </c:pt>
                <c:pt idx="1246">
                  <c:v>1595.1838210076139</c:v>
                </c:pt>
                <c:pt idx="1247">
                  <c:v>1596.80638722555</c:v>
                </c:pt>
                <c:pt idx="1248">
                  <c:v>1590.8291878976081</c:v>
                </c:pt>
                <c:pt idx="1249">
                  <c:v>1580.720270998683</c:v>
                </c:pt>
                <c:pt idx="1250">
                  <c:v>1586.0679788735749</c:v>
                </c:pt>
                <c:pt idx="1251">
                  <c:v>1567.4226868759699</c:v>
                </c:pt>
                <c:pt idx="1252">
                  <c:v>1558.678801500696</c:v>
                </c:pt>
                <c:pt idx="1253">
                  <c:v>1560.2303524092299</c:v>
                </c:pt>
                <c:pt idx="1254">
                  <c:v>1550.858865639791</c:v>
                </c:pt>
                <c:pt idx="1255">
                  <c:v>1551.094607464488</c:v>
                </c:pt>
                <c:pt idx="1256">
                  <c:v>1535.4496948293729</c:v>
                </c:pt>
                <c:pt idx="1257">
                  <c:v>1521.6508085291571</c:v>
                </c:pt>
                <c:pt idx="1258">
                  <c:v>1516.5600777692009</c:v>
                </c:pt>
                <c:pt idx="1259">
                  <c:v>1526.8317782551669</c:v>
                </c:pt>
                <c:pt idx="1260">
                  <c:v>1515.09412522253</c:v>
                </c:pt>
                <c:pt idx="1261">
                  <c:v>1514.082481157244</c:v>
                </c:pt>
                <c:pt idx="1262">
                  <c:v>1503.3705567883201</c:v>
                </c:pt>
                <c:pt idx="1263">
                  <c:v>1514.419545704425</c:v>
                </c:pt>
                <c:pt idx="1264">
                  <c:v>1509.2107129813251</c:v>
                </c:pt>
                <c:pt idx="1265">
                  <c:v>1532.163169248872</c:v>
                </c:pt>
                <c:pt idx="1266">
                  <c:v>1511.894070653834</c:v>
                </c:pt>
                <c:pt idx="1267">
                  <c:v>1494.942609153235</c:v>
                </c:pt>
                <c:pt idx="1268">
                  <c:v>1501.9886329500259</c:v>
                </c:pt>
                <c:pt idx="1269">
                  <c:v>1486.3390577204909</c:v>
                </c:pt>
                <c:pt idx="1270">
                  <c:v>1497.741405959812</c:v>
                </c:pt>
                <c:pt idx="1271">
                  <c:v>1496.6990302886979</c:v>
                </c:pt>
                <c:pt idx="1272">
                  <c:v>1477.351463390492</c:v>
                </c:pt>
                <c:pt idx="1273">
                  <c:v>1499.8890082133919</c:v>
                </c:pt>
                <c:pt idx="1274">
                  <c:v>1485.365437031646</c:v>
                </c:pt>
                <c:pt idx="1275">
                  <c:v>1475.64013268956</c:v>
                </c:pt>
                <c:pt idx="1276">
                  <c:v>1485.5816869374289</c:v>
                </c:pt>
                <c:pt idx="1277">
                  <c:v>1484.174984230641</c:v>
                </c:pt>
                <c:pt idx="1278">
                  <c:v>1479.4409488542469</c:v>
                </c:pt>
                <c:pt idx="1279">
                  <c:v>1458.2892808446411</c:v>
                </c:pt>
                <c:pt idx="1280">
                  <c:v>1471.2243234574951</c:v>
                </c:pt>
                <c:pt idx="1281">
                  <c:v>1458.4977181803199</c:v>
                </c:pt>
                <c:pt idx="1282">
                  <c:v>1437.176006634005</c:v>
                </c:pt>
                <c:pt idx="1283">
                  <c:v>1458.8615627908609</c:v>
                </c:pt>
                <c:pt idx="1284">
                  <c:v>1455.0131751443009</c:v>
                </c:pt>
                <c:pt idx="1285">
                  <c:v>1482.5049589790881</c:v>
                </c:pt>
                <c:pt idx="1286">
                  <c:v>1443.684745449505</c:v>
                </c:pt>
                <c:pt idx="1287">
                  <c:v>1445.3227188832859</c:v>
                </c:pt>
                <c:pt idx="1288">
                  <c:v>1433.6917562724011</c:v>
                </c:pt>
                <c:pt idx="1289">
                  <c:v>1434.397130058222</c:v>
                </c:pt>
                <c:pt idx="1290">
                  <c:v>1429.2227457941549</c:v>
                </c:pt>
                <c:pt idx="1291">
                  <c:v>1431.729414594477</c:v>
                </c:pt>
                <c:pt idx="1292">
                  <c:v>1416.223978654672</c:v>
                </c:pt>
                <c:pt idx="1293">
                  <c:v>1448.2972369385309</c:v>
                </c:pt>
                <c:pt idx="1294">
                  <c:v>1430.574232496924</c:v>
                </c:pt>
                <c:pt idx="1295">
                  <c:v>1431.1270125223609</c:v>
                </c:pt>
                <c:pt idx="1296">
                  <c:v>1419.674128000659</c:v>
                </c:pt>
                <c:pt idx="1297">
                  <c:v>1420.908671095166</c:v>
                </c:pt>
                <c:pt idx="1298">
                  <c:v>1407.2357246490001</c:v>
                </c:pt>
                <c:pt idx="1299">
                  <c:v>1407.915299815563</c:v>
                </c:pt>
                <c:pt idx="1300">
                  <c:v>1407.5268908012499</c:v>
                </c:pt>
                <c:pt idx="1301">
                  <c:v>1397.9776854801851</c:v>
                </c:pt>
                <c:pt idx="1302">
                  <c:v>1393.394196791849</c:v>
                </c:pt>
                <c:pt idx="1303">
                  <c:v>1404.7646808444881</c:v>
                </c:pt>
                <c:pt idx="1304">
                  <c:v>1385.0703269458511</c:v>
                </c:pt>
                <c:pt idx="1305">
                  <c:v>1391.922119173588</c:v>
                </c:pt>
                <c:pt idx="1306">
                  <c:v>1386.1512401895141</c:v>
                </c:pt>
                <c:pt idx="1307">
                  <c:v>1390.35648740337</c:v>
                </c:pt>
                <c:pt idx="1308">
                  <c:v>1397.3564810092271</c:v>
                </c:pt>
                <c:pt idx="1309">
                  <c:v>1380.570948921636</c:v>
                </c:pt>
                <c:pt idx="1310">
                  <c:v>1388.5571780074761</c:v>
                </c:pt>
                <c:pt idx="1311">
                  <c:v>1376.3317730318799</c:v>
                </c:pt>
                <c:pt idx="1312">
                  <c:v>1384.364708113623</c:v>
                </c:pt>
                <c:pt idx="1313">
                  <c:v>1353.907308797825</c:v>
                </c:pt>
                <c:pt idx="1314">
                  <c:v>1381.4577971550259</c:v>
                </c:pt>
                <c:pt idx="1315">
                  <c:v>1372.489545060891</c:v>
                </c:pt>
                <c:pt idx="1316">
                  <c:v>1369.540327484483</c:v>
                </c:pt>
                <c:pt idx="1317">
                  <c:v>1369.540327484483</c:v>
                </c:pt>
                <c:pt idx="1318">
                  <c:v>1363.4547762502541</c:v>
                </c:pt>
                <c:pt idx="1319">
                  <c:v>1359.18503265442</c:v>
                </c:pt>
                <c:pt idx="1320">
                  <c:v>1345.0695131924419</c:v>
                </c:pt>
                <c:pt idx="1321">
                  <c:v>1362.862010221465</c:v>
                </c:pt>
                <c:pt idx="1322">
                  <c:v>1353.322813503996</c:v>
                </c:pt>
                <c:pt idx="1323">
                  <c:v>1345.380769665431</c:v>
                </c:pt>
                <c:pt idx="1324">
                  <c:v>1346.3117788817531</c:v>
                </c:pt>
                <c:pt idx="1325">
                  <c:v>1345.9131347662819</c:v>
                </c:pt>
                <c:pt idx="1326">
                  <c:v>1345.380769665431</c:v>
                </c:pt>
                <c:pt idx="1327">
                  <c:v>1342.54678439907</c:v>
                </c:pt>
                <c:pt idx="1328">
                  <c:v>1339.1972316114829</c:v>
                </c:pt>
                <c:pt idx="1329">
                  <c:v>1328.42700957796</c:v>
                </c:pt>
                <c:pt idx="1330">
                  <c:v>1332.76646333093</c:v>
                </c:pt>
                <c:pt idx="1331">
                  <c:v>1324.7612449046369</c:v>
                </c:pt>
                <c:pt idx="1332">
                  <c:v>1328.0812148224491</c:v>
                </c:pt>
                <c:pt idx="1333">
                  <c:v>1330.0737658910559</c:v>
                </c:pt>
                <c:pt idx="1334">
                  <c:v>1322.5711311818629</c:v>
                </c:pt>
                <c:pt idx="1335">
                  <c:v>1316.044024304701</c:v>
                </c:pt>
                <c:pt idx="1336">
                  <c:v>1315.4917571286501</c:v>
                </c:pt>
                <c:pt idx="1337">
                  <c:v>1310.9699342155291</c:v>
                </c:pt>
                <c:pt idx="1338">
                  <c:v>1308.4894797445829</c:v>
                </c:pt>
                <c:pt idx="1339">
                  <c:v>1296.843612331945</c:v>
                </c:pt>
                <c:pt idx="1340">
                  <c:v>1309.328968903437</c:v>
                </c:pt>
                <c:pt idx="1341">
                  <c:v>1291.1389136357179</c:v>
                </c:pt>
                <c:pt idx="1342">
                  <c:v>1288.488770176124</c:v>
                </c:pt>
                <c:pt idx="1343">
                  <c:v>1302.3902768751491</c:v>
                </c:pt>
                <c:pt idx="1344">
                  <c:v>1303.723172636415</c:v>
                </c:pt>
                <c:pt idx="1345">
                  <c:v>1291.670918416773</c:v>
                </c:pt>
                <c:pt idx="1346">
                  <c:v>1298.659134443687</c:v>
                </c:pt>
                <c:pt idx="1347">
                  <c:v>1307.734859372732</c:v>
                </c:pt>
                <c:pt idx="1348">
                  <c:v>1290.567372133811</c:v>
                </c:pt>
                <c:pt idx="1349">
                  <c:v>1293.5138043793199</c:v>
                </c:pt>
                <c:pt idx="1350">
                  <c:v>1286.660164743967</c:v>
                </c:pt>
                <c:pt idx="1351">
                  <c:v>1284.3515886786979</c:v>
                </c:pt>
                <c:pt idx="1352">
                  <c:v>1282.8176833852019</c:v>
                </c:pt>
                <c:pt idx="1353">
                  <c:v>1285.4445259987581</c:v>
                </c:pt>
                <c:pt idx="1354">
                  <c:v>1289.0185928041831</c:v>
                </c:pt>
                <c:pt idx="1355">
                  <c:v>1269.327091628915</c:v>
                </c:pt>
                <c:pt idx="1356">
                  <c:v>1293.71796430891</c:v>
                </c:pt>
                <c:pt idx="1357">
                  <c:v>1280.5622180362061</c:v>
                </c:pt>
                <c:pt idx="1358">
                  <c:v>1266.0583678228729</c:v>
                </c:pt>
                <c:pt idx="1359">
                  <c:v>1263.5483976942769</c:v>
                </c:pt>
                <c:pt idx="1360">
                  <c:v>1297.380329638394</c:v>
                </c:pt>
                <c:pt idx="1361">
                  <c:v>1268.1439698486099</c:v>
                </c:pt>
                <c:pt idx="1362">
                  <c:v>1262.8064357667199</c:v>
                </c:pt>
                <c:pt idx="1363">
                  <c:v>1256.1188690408151</c:v>
                </c:pt>
                <c:pt idx="1364">
                  <c:v>1247.287150447776</c:v>
                </c:pt>
                <c:pt idx="1365">
                  <c:v>1238.201487575267</c:v>
                </c:pt>
                <c:pt idx="1366">
                  <c:v>1258.8322819985731</c:v>
                </c:pt>
                <c:pt idx="1367">
                  <c:v>1244.3955535258081</c:v>
                </c:pt>
                <c:pt idx="1368">
                  <c:v>1245.382743478553</c:v>
                </c:pt>
                <c:pt idx="1369">
                  <c:v>1221.666499705578</c:v>
                </c:pt>
                <c:pt idx="1370">
                  <c:v>1227.4366458575239</c:v>
                </c:pt>
                <c:pt idx="1371">
                  <c:v>1243.1826968859509</c:v>
                </c:pt>
                <c:pt idx="1372">
                  <c:v>1225.1148545176111</c:v>
                </c:pt>
                <c:pt idx="1373">
                  <c:v>1231.995919629514</c:v>
                </c:pt>
                <c:pt idx="1374">
                  <c:v>1241.480341158798</c:v>
                </c:pt>
                <c:pt idx="1375">
                  <c:v>1219.256448647357</c:v>
                </c:pt>
                <c:pt idx="1376">
                  <c:v>1213.960546282246</c:v>
                </c:pt>
                <c:pt idx="1377">
                  <c:v>1235.3151906708999</c:v>
                </c:pt>
                <c:pt idx="1378">
                  <c:v>1223.681666556535</c:v>
                </c:pt>
                <c:pt idx="1379">
                  <c:v>1224.1595226757199</c:v>
                </c:pt>
                <c:pt idx="1380">
                  <c:v>1213.02252461526</c:v>
                </c:pt>
                <c:pt idx="1381">
                  <c:v>1218.6383422618901</c:v>
                </c:pt>
                <c:pt idx="1382">
                  <c:v>1223.461588811688</c:v>
                </c:pt>
                <c:pt idx="1383">
                  <c:v>1213.2388624672431</c:v>
                </c:pt>
                <c:pt idx="1384">
                  <c:v>1214.393968833793</c:v>
                </c:pt>
                <c:pt idx="1385">
                  <c:v>1211.9405228069029</c:v>
                </c:pt>
                <c:pt idx="1386">
                  <c:v>1213.923704895147</c:v>
                </c:pt>
                <c:pt idx="1387">
                  <c:v>1209.355087212642</c:v>
                </c:pt>
                <c:pt idx="1388">
                  <c:v>1227.9174397430211</c:v>
                </c:pt>
                <c:pt idx="1389">
                  <c:v>1211.257915570478</c:v>
                </c:pt>
                <c:pt idx="1390">
                  <c:v>1202.086341053533</c:v>
                </c:pt>
                <c:pt idx="1391">
                  <c:v>1207.74405487989</c:v>
                </c:pt>
                <c:pt idx="1392">
                  <c:v>1206.6365007541481</c:v>
                </c:pt>
                <c:pt idx="1393">
                  <c:v>1213.3109922335959</c:v>
                </c:pt>
                <c:pt idx="1394">
                  <c:v>1199.823385997581</c:v>
                </c:pt>
                <c:pt idx="1395">
                  <c:v>1191.554263381154</c:v>
                </c:pt>
                <c:pt idx="1396">
                  <c:v>1182.5404990557411</c:v>
                </c:pt>
                <c:pt idx="1397">
                  <c:v>1177.3875653744451</c:v>
                </c:pt>
                <c:pt idx="1398">
                  <c:v>1184.943632231415</c:v>
                </c:pt>
                <c:pt idx="1399">
                  <c:v>1192.2148371136479</c:v>
                </c:pt>
                <c:pt idx="1400">
                  <c:v>1179.2925659755231</c:v>
                </c:pt>
                <c:pt idx="1401">
                  <c:v>1174.134750748804</c:v>
                </c:pt>
                <c:pt idx="1402">
                  <c:v>1185.3917067625409</c:v>
                </c:pt>
                <c:pt idx="1403">
                  <c:v>1182.094577022918</c:v>
                </c:pt>
                <c:pt idx="1404">
                  <c:v>1164.915992083231</c:v>
                </c:pt>
                <c:pt idx="1405">
                  <c:v>1179.3273352745059</c:v>
                </c:pt>
                <c:pt idx="1406">
                  <c:v>1166.3807089961781</c:v>
                </c:pt>
                <c:pt idx="1407">
                  <c:v>1170.4297935244799</c:v>
                </c:pt>
                <c:pt idx="1408">
                  <c:v>1165.5473526922981</c:v>
                </c:pt>
                <c:pt idx="1409">
                  <c:v>1171.7738429612129</c:v>
                </c:pt>
                <c:pt idx="1410">
                  <c:v>1154.793084175177</c:v>
                </c:pt>
                <c:pt idx="1411">
                  <c:v>1164.2500716013799</c:v>
                </c:pt>
                <c:pt idx="1412">
                  <c:v>1165.1155095516169</c:v>
                </c:pt>
                <c:pt idx="1413">
                  <c:v>1162.6244153452469</c:v>
                </c:pt>
                <c:pt idx="1414">
                  <c:v>1162.359543378677</c:v>
                </c:pt>
                <c:pt idx="1415">
                  <c:v>1160.04705150841</c:v>
                </c:pt>
                <c:pt idx="1416">
                  <c:v>1158.79420510194</c:v>
                </c:pt>
                <c:pt idx="1417">
                  <c:v>1156.7246185700569</c:v>
                </c:pt>
                <c:pt idx="1418">
                  <c:v>1141.00285022512</c:v>
                </c:pt>
                <c:pt idx="1419">
                  <c:v>1156.8892174454261</c:v>
                </c:pt>
                <c:pt idx="1420">
                  <c:v>1145.1028531382699</c:v>
                </c:pt>
                <c:pt idx="1421">
                  <c:v>1140.04676471829</c:v>
                </c:pt>
                <c:pt idx="1422">
                  <c:v>1144.4921316165951</c:v>
                </c:pt>
                <c:pt idx="1423">
                  <c:v>1150.008222558791</c:v>
                </c:pt>
                <c:pt idx="1424">
                  <c:v>1149.6195334154161</c:v>
                </c:pt>
                <c:pt idx="1425">
                  <c:v>1143.9147737736951</c:v>
                </c:pt>
                <c:pt idx="1426">
                  <c:v>1129.318230584196</c:v>
                </c:pt>
                <c:pt idx="1427">
                  <c:v>1125.952414999037</c:v>
                </c:pt>
                <c:pt idx="1428">
                  <c:v>1136.743412003555</c:v>
                </c:pt>
                <c:pt idx="1429">
                  <c:v>1127.78859828283</c:v>
                </c:pt>
                <c:pt idx="1430">
                  <c:v>1118.4819068774329</c:v>
                </c:pt>
                <c:pt idx="1431">
                  <c:v>1136.363636363636</c:v>
                </c:pt>
                <c:pt idx="1432">
                  <c:v>1131.32154194601</c:v>
                </c:pt>
                <c:pt idx="1433">
                  <c:v>1126.82277669415</c:v>
                </c:pt>
                <c:pt idx="1434">
                  <c:v>1123.5639448330101</c:v>
                </c:pt>
                <c:pt idx="1435">
                  <c:v>1114.5712355913799</c:v>
                </c:pt>
                <c:pt idx="1436">
                  <c:v>1117.103752128083</c:v>
                </c:pt>
                <c:pt idx="1437">
                  <c:v>1127.00945786337</c:v>
                </c:pt>
                <c:pt idx="1438">
                  <c:v>1117.287226613782</c:v>
                </c:pt>
                <c:pt idx="1439">
                  <c:v>1112.0501757039281</c:v>
                </c:pt>
                <c:pt idx="1440">
                  <c:v>1114.967660363011</c:v>
                </c:pt>
                <c:pt idx="1441">
                  <c:v>1111.141976166005</c:v>
                </c:pt>
                <c:pt idx="1442">
                  <c:v>1114.2061281337051</c:v>
                </c:pt>
                <c:pt idx="1443">
                  <c:v>1110.1440522922251</c:v>
                </c:pt>
                <c:pt idx="1444">
                  <c:v>1107.461410507151</c:v>
                </c:pt>
                <c:pt idx="1445">
                  <c:v>1115.6070073507351</c:v>
                </c:pt>
                <c:pt idx="1446">
                  <c:v>1115.5460263135001</c:v>
                </c:pt>
                <c:pt idx="1447">
                  <c:v>1106.6513063465341</c:v>
                </c:pt>
                <c:pt idx="1448">
                  <c:v>1101.74990938107</c:v>
                </c:pt>
                <c:pt idx="1449">
                  <c:v>1110.7482666773301</c:v>
                </c:pt>
                <c:pt idx="1450">
                  <c:v>1100.2044179808611</c:v>
                </c:pt>
                <c:pt idx="1451">
                  <c:v>1101.36282636134</c:v>
                </c:pt>
                <c:pt idx="1452">
                  <c:v>1086.5797620173</c:v>
                </c:pt>
                <c:pt idx="1453">
                  <c:v>1104.4634682140929</c:v>
                </c:pt>
                <c:pt idx="1454">
                  <c:v>1091.200342200427</c:v>
                </c:pt>
                <c:pt idx="1455">
                  <c:v>1100.590687021725</c:v>
                </c:pt>
                <c:pt idx="1456">
                  <c:v>1081.2529126250331</c:v>
                </c:pt>
                <c:pt idx="1457">
                  <c:v>1077.654721582514</c:v>
                </c:pt>
                <c:pt idx="1458">
                  <c:v>1089.162074940886</c:v>
                </c:pt>
                <c:pt idx="1459">
                  <c:v>1086.5797620173</c:v>
                </c:pt>
                <c:pt idx="1460">
                  <c:v>1092.1358573321099</c:v>
                </c:pt>
                <c:pt idx="1461">
                  <c:v>1096.891737882363</c:v>
                </c:pt>
                <c:pt idx="1462">
                  <c:v>1070.220369076196</c:v>
                </c:pt>
                <c:pt idx="1463">
                  <c:v>1082.51468160537</c:v>
                </c:pt>
                <c:pt idx="1464">
                  <c:v>1081.2529126250331</c:v>
                </c:pt>
                <c:pt idx="1465">
                  <c:v>1076.772825699552</c:v>
                </c:pt>
                <c:pt idx="1466">
                  <c:v>1074.334261916247</c:v>
                </c:pt>
                <c:pt idx="1467">
                  <c:v>1073.2607809045439</c:v>
                </c:pt>
                <c:pt idx="1468">
                  <c:v>1072.188293419337</c:v>
                </c:pt>
                <c:pt idx="1469">
                  <c:v>1055.4635543157381</c:v>
                </c:pt>
                <c:pt idx="1470">
                  <c:v>1061.864208804978</c:v>
                </c:pt>
                <c:pt idx="1471">
                  <c:v>1064.1626210751019</c:v>
                </c:pt>
                <c:pt idx="1472">
                  <c:v>1066.4994395545441</c:v>
                </c:pt>
                <c:pt idx="1473">
                  <c:v>1059.822755242413</c:v>
                </c:pt>
                <c:pt idx="1474">
                  <c:v>1056.96737036031</c:v>
                </c:pt>
                <c:pt idx="1475">
                  <c:v>1052.6315789473681</c:v>
                </c:pt>
                <c:pt idx="1476">
                  <c:v>1057.652645718093</c:v>
                </c:pt>
                <c:pt idx="1477">
                  <c:v>1060.346436387696</c:v>
                </c:pt>
                <c:pt idx="1478">
                  <c:v>1041.639540636962</c:v>
                </c:pt>
                <c:pt idx="1479">
                  <c:v>1040.6303722542959</c:v>
                </c:pt>
                <c:pt idx="1480">
                  <c:v>1055.2174169965981</c:v>
                </c:pt>
                <c:pt idx="1481">
                  <c:v>1048.0082080002851</c:v>
                </c:pt>
                <c:pt idx="1482">
                  <c:v>1042.997575030638</c:v>
                </c:pt>
                <c:pt idx="1483">
                  <c:v>1042.997575030638</c:v>
                </c:pt>
                <c:pt idx="1484">
                  <c:v>1043.878383992751</c:v>
                </c:pt>
                <c:pt idx="1485">
                  <c:v>1040.3391505630841</c:v>
                </c:pt>
                <c:pt idx="1486">
                  <c:v>1043.344712746333</c:v>
                </c:pt>
                <c:pt idx="1487">
                  <c:v>1041.3206444941729</c:v>
                </c:pt>
                <c:pt idx="1488">
                  <c:v>1044.7071999130801</c:v>
                </c:pt>
                <c:pt idx="1489">
                  <c:v>1037.3228771187321</c:v>
                </c:pt>
                <c:pt idx="1490">
                  <c:v>1017.633554227657</c:v>
                </c:pt>
                <c:pt idx="1491">
                  <c:v>1023.171771100104</c:v>
                </c:pt>
                <c:pt idx="1492">
                  <c:v>1012.959807780747</c:v>
                </c:pt>
                <c:pt idx="1493">
                  <c:v>1030.459347863497</c:v>
                </c:pt>
                <c:pt idx="1494">
                  <c:v>1026.776271611074</c:v>
                </c:pt>
                <c:pt idx="1495">
                  <c:v>1026.286270239648</c:v>
                </c:pt>
                <c:pt idx="1496">
                  <c:v>1020.408163265306</c:v>
                </c:pt>
                <c:pt idx="1497">
                  <c:v>1016.391343191652</c:v>
                </c:pt>
                <c:pt idx="1498">
                  <c:v>1017.811704834606</c:v>
                </c:pt>
                <c:pt idx="1499">
                  <c:v>1011.678820301561</c:v>
                </c:pt>
                <c:pt idx="1500">
                  <c:v>1010.426592002878</c:v>
                </c:pt>
                <c:pt idx="1501">
                  <c:v>1016.720993458417</c:v>
                </c:pt>
                <c:pt idx="1502">
                  <c:v>1006.910426255391</c:v>
                </c:pt>
                <c:pt idx="1503">
                  <c:v>1006.263993358658</c:v>
                </c:pt>
                <c:pt idx="1504">
                  <c:v>996.41291351135908</c:v>
                </c:pt>
                <c:pt idx="1505">
                  <c:v>1007.431824569852</c:v>
                </c:pt>
                <c:pt idx="1506">
                  <c:v>1003.590848054338</c:v>
                </c:pt>
                <c:pt idx="1507">
                  <c:v>1005.966386639157</c:v>
                </c:pt>
                <c:pt idx="1508">
                  <c:v>999.83002889508646</c:v>
                </c:pt>
                <c:pt idx="1509">
                  <c:v>1000.515265361661</c:v>
                </c:pt>
                <c:pt idx="1510">
                  <c:v>1003.442812288963</c:v>
                </c:pt>
                <c:pt idx="1511">
                  <c:v>989.47201773133838</c:v>
                </c:pt>
                <c:pt idx="1512">
                  <c:v>1009.0023186873281</c:v>
                </c:pt>
                <c:pt idx="1513">
                  <c:v>987.48852044594901</c:v>
                </c:pt>
                <c:pt idx="1514">
                  <c:v>996.26400996264044</c:v>
                </c:pt>
                <c:pt idx="1515">
                  <c:v>989.98138834989902</c:v>
                </c:pt>
                <c:pt idx="1516">
                  <c:v>987.48852044594901</c:v>
                </c:pt>
                <c:pt idx="1517">
                  <c:v>991.7879953981037</c:v>
                </c:pt>
                <c:pt idx="1518">
                  <c:v>974.30751093660183</c:v>
                </c:pt>
                <c:pt idx="1519">
                  <c:v>998.41252408670118</c:v>
                </c:pt>
                <c:pt idx="1520">
                  <c:v>988.24971093695956</c:v>
                </c:pt>
                <c:pt idx="1521">
                  <c:v>989.04142105471271</c:v>
                </c:pt>
                <c:pt idx="1522">
                  <c:v>989.47201773133838</c:v>
                </c:pt>
                <c:pt idx="1523">
                  <c:v>974.69686927365603</c:v>
                </c:pt>
                <c:pt idx="1524">
                  <c:v>986.31974513497789</c:v>
                </c:pt>
                <c:pt idx="1525">
                  <c:v>979.33601018509273</c:v>
                </c:pt>
                <c:pt idx="1526">
                  <c:v>986.58247829518552</c:v>
                </c:pt>
                <c:pt idx="1527">
                  <c:v>976.38133549439078</c:v>
                </c:pt>
                <c:pt idx="1528">
                  <c:v>976.33367179567279</c:v>
                </c:pt>
                <c:pt idx="1529">
                  <c:v>975.91443182261776</c:v>
                </c:pt>
                <c:pt idx="1530">
                  <c:v>973.71931567006504</c:v>
                </c:pt>
                <c:pt idx="1531">
                  <c:v>971.01519638782338</c:v>
                </c:pt>
                <c:pt idx="1532">
                  <c:v>985.67809724700101</c:v>
                </c:pt>
                <c:pt idx="1533">
                  <c:v>972.24247727383204</c:v>
                </c:pt>
                <c:pt idx="1534">
                  <c:v>968.06358241609303</c:v>
                </c:pt>
                <c:pt idx="1535">
                  <c:v>956.2240624223067</c:v>
                </c:pt>
                <c:pt idx="1536">
                  <c:v>973.86155584122037</c:v>
                </c:pt>
                <c:pt idx="1537">
                  <c:v>973.07501435285656</c:v>
                </c:pt>
                <c:pt idx="1538">
                  <c:v>970.13911794951389</c:v>
                </c:pt>
                <c:pt idx="1539">
                  <c:v>962.99220939302495</c:v>
                </c:pt>
                <c:pt idx="1540">
                  <c:v>956.7821502722046</c:v>
                </c:pt>
                <c:pt idx="1541">
                  <c:v>963.41898128076923</c:v>
                </c:pt>
                <c:pt idx="1542">
                  <c:v>955.9498317528296</c:v>
                </c:pt>
                <c:pt idx="1543">
                  <c:v>965.31618931781099</c:v>
                </c:pt>
                <c:pt idx="1544">
                  <c:v>956.64485516396837</c:v>
                </c:pt>
                <c:pt idx="1545">
                  <c:v>947.33750793395075</c:v>
                </c:pt>
                <c:pt idx="1546">
                  <c:v>953.77982946416705</c:v>
                </c:pt>
                <c:pt idx="1547">
                  <c:v>950.38062744128945</c:v>
                </c:pt>
                <c:pt idx="1548">
                  <c:v>961.2704149804382</c:v>
                </c:pt>
                <c:pt idx="1549">
                  <c:v>951.24851367419797</c:v>
                </c:pt>
                <c:pt idx="1550">
                  <c:v>948.4156716205581</c:v>
                </c:pt>
                <c:pt idx="1551">
                  <c:v>929.9816793609167</c:v>
                </c:pt>
                <c:pt idx="1552">
                  <c:v>950.80533211630245</c:v>
                </c:pt>
                <c:pt idx="1553">
                  <c:v>940.60989145361862</c:v>
                </c:pt>
                <c:pt idx="1554">
                  <c:v>945.51918458425519</c:v>
                </c:pt>
                <c:pt idx="1555">
                  <c:v>931.02067796925758</c:v>
                </c:pt>
                <c:pt idx="1556">
                  <c:v>940.203083866116</c:v>
                </c:pt>
                <c:pt idx="1557">
                  <c:v>932.41832015515445</c:v>
                </c:pt>
                <c:pt idx="1558">
                  <c:v>937.15442430603707</c:v>
                </c:pt>
                <c:pt idx="1559">
                  <c:v>938.55293907852877</c:v>
                </c:pt>
                <c:pt idx="1560">
                  <c:v>934.19528418220477</c:v>
                </c:pt>
                <c:pt idx="1561">
                  <c:v>928.20346219891337</c:v>
                </c:pt>
                <c:pt idx="1562">
                  <c:v>941.4600161931113</c:v>
                </c:pt>
                <c:pt idx="1563">
                  <c:v>931.06401996201259</c:v>
                </c:pt>
                <c:pt idx="1564">
                  <c:v>928.32409650857301</c:v>
                </c:pt>
                <c:pt idx="1565">
                  <c:v>943.39622641509277</c:v>
                </c:pt>
                <c:pt idx="1566">
                  <c:v>935.41869340716903</c:v>
                </c:pt>
                <c:pt idx="1567">
                  <c:v>923.36956019907745</c:v>
                </c:pt>
                <c:pt idx="1568">
                  <c:v>930.23255813953438</c:v>
                </c:pt>
                <c:pt idx="1569">
                  <c:v>919.16833648914462</c:v>
                </c:pt>
                <c:pt idx="1570">
                  <c:v>929.40258002156202</c:v>
                </c:pt>
                <c:pt idx="1571">
                  <c:v>915.33180778031954</c:v>
                </c:pt>
                <c:pt idx="1572">
                  <c:v>926.09742544915719</c:v>
                </c:pt>
                <c:pt idx="1573">
                  <c:v>918.46762860842796</c:v>
                </c:pt>
                <c:pt idx="1574">
                  <c:v>915.06377994546256</c:v>
                </c:pt>
                <c:pt idx="1575">
                  <c:v>917.33020217957642</c:v>
                </c:pt>
                <c:pt idx="1576">
                  <c:v>916.89283356561305</c:v>
                </c:pt>
                <c:pt idx="1577">
                  <c:v>909.33064171463297</c:v>
                </c:pt>
                <c:pt idx="1578">
                  <c:v>905.65764329768058</c:v>
                </c:pt>
                <c:pt idx="1579">
                  <c:v>898.48066918840129</c:v>
                </c:pt>
                <c:pt idx="1580">
                  <c:v>907.65516365022597</c:v>
                </c:pt>
                <c:pt idx="1581">
                  <c:v>915.20615018532828</c:v>
                </c:pt>
                <c:pt idx="1582">
                  <c:v>898.9976176563132</c:v>
                </c:pt>
                <c:pt idx="1583">
                  <c:v>918.99939346040037</c:v>
                </c:pt>
                <c:pt idx="1584">
                  <c:v>912.62525781663533</c:v>
                </c:pt>
                <c:pt idx="1585">
                  <c:v>914.26899622406904</c:v>
                </c:pt>
                <c:pt idx="1586">
                  <c:v>901.39626281109327</c:v>
                </c:pt>
                <c:pt idx="1587">
                  <c:v>904.47807092917105</c:v>
                </c:pt>
                <c:pt idx="1588">
                  <c:v>900.62503377343876</c:v>
                </c:pt>
                <c:pt idx="1589">
                  <c:v>903.81591077529288</c:v>
                </c:pt>
                <c:pt idx="1590">
                  <c:v>902.07929276983452</c:v>
                </c:pt>
                <c:pt idx="1591">
                  <c:v>903.93845986965255</c:v>
                </c:pt>
                <c:pt idx="1592">
                  <c:v>893.71894326672202</c:v>
                </c:pt>
                <c:pt idx="1593">
                  <c:v>899.27248855675805</c:v>
                </c:pt>
                <c:pt idx="1594">
                  <c:v>898.9976176563132</c:v>
                </c:pt>
                <c:pt idx="1595">
                  <c:v>896.08946557224294</c:v>
                </c:pt>
                <c:pt idx="1596">
                  <c:v>890.51952909327235</c:v>
                </c:pt>
                <c:pt idx="1597">
                  <c:v>890.36095233007438</c:v>
                </c:pt>
                <c:pt idx="1598">
                  <c:v>898.49681482879157</c:v>
                </c:pt>
                <c:pt idx="1599">
                  <c:v>889.89347975047383</c:v>
                </c:pt>
                <c:pt idx="1600">
                  <c:v>896.3464916998314</c:v>
                </c:pt>
                <c:pt idx="1601">
                  <c:v>902.2990579997836</c:v>
                </c:pt>
                <c:pt idx="1602">
                  <c:v>888.79408418657567</c:v>
                </c:pt>
                <c:pt idx="1603">
                  <c:v>900.503381390198</c:v>
                </c:pt>
                <c:pt idx="1604">
                  <c:v>892.09249214958606</c:v>
                </c:pt>
                <c:pt idx="1605">
                  <c:v>885.95146757860596</c:v>
                </c:pt>
                <c:pt idx="1606">
                  <c:v>887.26420953631566</c:v>
                </c:pt>
                <c:pt idx="1607">
                  <c:v>883.36881531408142</c:v>
                </c:pt>
                <c:pt idx="1608">
                  <c:v>878.28698905654448</c:v>
                </c:pt>
                <c:pt idx="1609">
                  <c:v>878.62653100673026</c:v>
                </c:pt>
                <c:pt idx="1610">
                  <c:v>893.3436961202076</c:v>
                </c:pt>
                <c:pt idx="1611">
                  <c:v>871.61160986664333</c:v>
                </c:pt>
                <c:pt idx="1612">
                  <c:v>875.36546508167078</c:v>
                </c:pt>
                <c:pt idx="1613">
                  <c:v>879.84022101586231</c:v>
                </c:pt>
                <c:pt idx="1614">
                  <c:v>874.69167118590622</c:v>
                </c:pt>
                <c:pt idx="1615">
                  <c:v>864.37147228392837</c:v>
                </c:pt>
                <c:pt idx="1616">
                  <c:v>861.94264633631281</c:v>
                </c:pt>
                <c:pt idx="1617">
                  <c:v>887.80773635661456</c:v>
                </c:pt>
                <c:pt idx="1618">
                  <c:v>865.78587383768297</c:v>
                </c:pt>
                <c:pt idx="1619">
                  <c:v>865.80086580086538</c:v>
                </c:pt>
                <c:pt idx="1620">
                  <c:v>862.88722064026229</c:v>
                </c:pt>
                <c:pt idx="1621">
                  <c:v>869.08155461308502</c:v>
                </c:pt>
                <c:pt idx="1622">
                  <c:v>857.44908896034303</c:v>
                </c:pt>
                <c:pt idx="1623">
                  <c:v>860.68889539187205</c:v>
                </c:pt>
                <c:pt idx="1624">
                  <c:v>867.79190350154045</c:v>
                </c:pt>
                <c:pt idx="1625">
                  <c:v>860.56298030171286</c:v>
                </c:pt>
                <c:pt idx="1626">
                  <c:v>867.9350090265242</c:v>
                </c:pt>
                <c:pt idx="1627">
                  <c:v>868.49281756439871</c:v>
                </c:pt>
                <c:pt idx="1628">
                  <c:v>876.10169788508927</c:v>
                </c:pt>
                <c:pt idx="1629">
                  <c:v>850.95519720886705</c:v>
                </c:pt>
                <c:pt idx="1630">
                  <c:v>859.40185630800966</c:v>
                </c:pt>
                <c:pt idx="1631">
                  <c:v>862.18045436909995</c:v>
                </c:pt>
                <c:pt idx="1632">
                  <c:v>843.46190504305798</c:v>
                </c:pt>
                <c:pt idx="1633">
                  <c:v>850.03655157171761</c:v>
                </c:pt>
                <c:pt idx="1634">
                  <c:v>843.19875881142696</c:v>
                </c:pt>
                <c:pt idx="1635">
                  <c:v>850.97692150588841</c:v>
                </c:pt>
                <c:pt idx="1636">
                  <c:v>841.75792725527936</c:v>
                </c:pt>
                <c:pt idx="1637">
                  <c:v>853.55548537432674</c:v>
                </c:pt>
                <c:pt idx="1638">
                  <c:v>849.8415045593996</c:v>
                </c:pt>
                <c:pt idx="1639">
                  <c:v>853.66478291304566</c:v>
                </c:pt>
                <c:pt idx="1640">
                  <c:v>852.98758903057956</c:v>
                </c:pt>
                <c:pt idx="1641">
                  <c:v>853.02396997355652</c:v>
                </c:pt>
                <c:pt idx="1642">
                  <c:v>861.01496444008205</c:v>
                </c:pt>
                <c:pt idx="1643">
                  <c:v>854.91275615323366</c:v>
                </c:pt>
                <c:pt idx="1644">
                  <c:v>842.11944622225201</c:v>
                </c:pt>
                <c:pt idx="1645">
                  <c:v>853.66478291304566</c:v>
                </c:pt>
                <c:pt idx="1646">
                  <c:v>849.69708298991418</c:v>
                </c:pt>
                <c:pt idx="1647">
                  <c:v>855.98849551462047</c:v>
                </c:pt>
                <c:pt idx="1648">
                  <c:v>843.19875881142696</c:v>
                </c:pt>
                <c:pt idx="1649">
                  <c:v>843.76081068538701</c:v>
                </c:pt>
                <c:pt idx="1650">
                  <c:v>841.01460001345629</c:v>
                </c:pt>
                <c:pt idx="1651">
                  <c:v>839.65876267884801</c:v>
                </c:pt>
                <c:pt idx="1652">
                  <c:v>826.64440237742951</c:v>
                </c:pt>
                <c:pt idx="1653">
                  <c:v>838.4900471231407</c:v>
                </c:pt>
                <c:pt idx="1654">
                  <c:v>851.049343840956</c:v>
                </c:pt>
                <c:pt idx="1655">
                  <c:v>854.91275615323366</c:v>
                </c:pt>
                <c:pt idx="1656">
                  <c:v>850.97692150588841</c:v>
                </c:pt>
                <c:pt idx="1657">
                  <c:v>844.65166565308436</c:v>
                </c:pt>
                <c:pt idx="1658">
                  <c:v>839.56007052304585</c:v>
                </c:pt>
                <c:pt idx="1659">
                  <c:v>841.34008648975998</c:v>
                </c:pt>
                <c:pt idx="1660">
                  <c:v>825.36171477149787</c:v>
                </c:pt>
                <c:pt idx="1661">
                  <c:v>842.10526315789468</c:v>
                </c:pt>
                <c:pt idx="1662">
                  <c:v>830.43373554007303</c:v>
                </c:pt>
                <c:pt idx="1663">
                  <c:v>833.319444675922</c:v>
                </c:pt>
                <c:pt idx="1664">
                  <c:v>837.47184000937966</c:v>
                </c:pt>
                <c:pt idx="1665">
                  <c:v>821.685935201848</c:v>
                </c:pt>
                <c:pt idx="1666">
                  <c:v>830.72347707618599</c:v>
                </c:pt>
                <c:pt idx="1667">
                  <c:v>828.7956770017488</c:v>
                </c:pt>
                <c:pt idx="1668">
                  <c:v>818.43776599227294</c:v>
                </c:pt>
                <c:pt idx="1669">
                  <c:v>827.06829102879021</c:v>
                </c:pt>
                <c:pt idx="1670">
                  <c:v>826.64440237742951</c:v>
                </c:pt>
                <c:pt idx="1671">
                  <c:v>817.37410395363838</c:v>
                </c:pt>
                <c:pt idx="1672">
                  <c:v>834.95453672547444</c:v>
                </c:pt>
                <c:pt idx="1673">
                  <c:v>826.077618253011</c:v>
                </c:pt>
                <c:pt idx="1674">
                  <c:v>833.09728910142042</c:v>
                </c:pt>
                <c:pt idx="1675">
                  <c:v>821.65217819992324</c:v>
                </c:pt>
                <c:pt idx="1676">
                  <c:v>830.2269010120466</c:v>
                </c:pt>
                <c:pt idx="1677">
                  <c:v>824.51106493849136</c:v>
                </c:pt>
                <c:pt idx="1678">
                  <c:v>823.97435791798205</c:v>
                </c:pt>
                <c:pt idx="1679">
                  <c:v>822.9301250030851</c:v>
                </c:pt>
                <c:pt idx="1680">
                  <c:v>811.69490012094252</c:v>
                </c:pt>
                <c:pt idx="1681">
                  <c:v>811.5499793054754</c:v>
                </c:pt>
                <c:pt idx="1682">
                  <c:v>816.94674324180801</c:v>
                </c:pt>
                <c:pt idx="1683">
                  <c:v>805.35399334777605</c:v>
                </c:pt>
                <c:pt idx="1684">
                  <c:v>820.70810695468106</c:v>
                </c:pt>
                <c:pt idx="1685">
                  <c:v>819.67213114754099</c:v>
                </c:pt>
                <c:pt idx="1686">
                  <c:v>824.97360084477305</c:v>
                </c:pt>
                <c:pt idx="1687">
                  <c:v>810.61582484213261</c:v>
                </c:pt>
                <c:pt idx="1688">
                  <c:v>805.13353139618198</c:v>
                </c:pt>
                <c:pt idx="1689">
                  <c:v>806.97875224945346</c:v>
                </c:pt>
                <c:pt idx="1690">
                  <c:v>808.15917503111416</c:v>
                </c:pt>
                <c:pt idx="1691">
                  <c:v>809.08767274021807</c:v>
                </c:pt>
                <c:pt idx="1692">
                  <c:v>818.33730226924922</c:v>
                </c:pt>
                <c:pt idx="1693">
                  <c:v>802.39434472465837</c:v>
                </c:pt>
                <c:pt idx="1694">
                  <c:v>804.11707944676755</c:v>
                </c:pt>
                <c:pt idx="1695">
                  <c:v>811.99149032918206</c:v>
                </c:pt>
                <c:pt idx="1696">
                  <c:v>808.36822789516896</c:v>
                </c:pt>
                <c:pt idx="1697">
                  <c:v>810.32680480037607</c:v>
                </c:pt>
                <c:pt idx="1698">
                  <c:v>814.38530197406999</c:v>
                </c:pt>
                <c:pt idx="1699">
                  <c:v>807.34359736160116</c:v>
                </c:pt>
                <c:pt idx="1700">
                  <c:v>819.04777505671905</c:v>
                </c:pt>
                <c:pt idx="1701">
                  <c:v>803.34190231362436</c:v>
                </c:pt>
                <c:pt idx="1702">
                  <c:v>809.08767274021807</c:v>
                </c:pt>
                <c:pt idx="1703">
                  <c:v>805.22429522743562</c:v>
                </c:pt>
                <c:pt idx="1704">
                  <c:v>807.58483678710445</c:v>
                </c:pt>
                <c:pt idx="1705">
                  <c:v>790.60758192671074</c:v>
                </c:pt>
                <c:pt idx="1706">
                  <c:v>806.64026264206939</c:v>
                </c:pt>
                <c:pt idx="1707">
                  <c:v>796.03257365291336</c:v>
                </c:pt>
                <c:pt idx="1708">
                  <c:v>807.96981424773981</c:v>
                </c:pt>
                <c:pt idx="1709">
                  <c:v>793.0465676944533</c:v>
                </c:pt>
                <c:pt idx="1710">
                  <c:v>793.57521505888326</c:v>
                </c:pt>
                <c:pt idx="1711">
                  <c:v>802.50381189310644</c:v>
                </c:pt>
                <c:pt idx="1712">
                  <c:v>793.0465676944533</c:v>
                </c:pt>
                <c:pt idx="1713">
                  <c:v>791.70922103729754</c:v>
                </c:pt>
                <c:pt idx="1714">
                  <c:v>793.23528945155715</c:v>
                </c:pt>
                <c:pt idx="1715">
                  <c:v>797.20023278246788</c:v>
                </c:pt>
                <c:pt idx="1716">
                  <c:v>794.843058238151</c:v>
                </c:pt>
                <c:pt idx="1717">
                  <c:v>800.78797536776199</c:v>
                </c:pt>
                <c:pt idx="1718">
                  <c:v>797.2955734149765</c:v>
                </c:pt>
                <c:pt idx="1719">
                  <c:v>785.86696843958237</c:v>
                </c:pt>
                <c:pt idx="1720">
                  <c:v>794.23701621037753</c:v>
                </c:pt>
                <c:pt idx="1721">
                  <c:v>792.55631112590424</c:v>
                </c:pt>
                <c:pt idx="1722">
                  <c:v>790.72636123543089</c:v>
                </c:pt>
                <c:pt idx="1723">
                  <c:v>793.14091734678505</c:v>
                </c:pt>
                <c:pt idx="1724">
                  <c:v>791.09542984170139</c:v>
                </c:pt>
                <c:pt idx="1725">
                  <c:v>792.7699381639444</c:v>
                </c:pt>
                <c:pt idx="1726">
                  <c:v>795.02631537103878</c:v>
                </c:pt>
                <c:pt idx="1727">
                  <c:v>786.72016363779403</c:v>
                </c:pt>
                <c:pt idx="1728">
                  <c:v>783.57624196834354</c:v>
                </c:pt>
                <c:pt idx="1729">
                  <c:v>780.47562184395088</c:v>
                </c:pt>
                <c:pt idx="1730">
                  <c:v>789.42798048533928</c:v>
                </c:pt>
                <c:pt idx="1731">
                  <c:v>773.04843921520126</c:v>
                </c:pt>
                <c:pt idx="1732">
                  <c:v>777.44175017686803</c:v>
                </c:pt>
                <c:pt idx="1733">
                  <c:v>769.23076923076928</c:v>
                </c:pt>
                <c:pt idx="1734">
                  <c:v>766.67126669426636</c:v>
                </c:pt>
                <c:pt idx="1735">
                  <c:v>771.54540544711051</c:v>
                </c:pt>
                <c:pt idx="1736">
                  <c:v>773.09625048318435</c:v>
                </c:pt>
                <c:pt idx="1737">
                  <c:v>774.61733903451704</c:v>
                </c:pt>
                <c:pt idx="1738">
                  <c:v>755.59518232511755</c:v>
                </c:pt>
                <c:pt idx="1739">
                  <c:v>773.31147439565711</c:v>
                </c:pt>
                <c:pt idx="1740">
                  <c:v>750.92551569809802</c:v>
                </c:pt>
                <c:pt idx="1741">
                  <c:v>750.01312522969158</c:v>
                </c:pt>
                <c:pt idx="1742">
                  <c:v>760.89603116630155</c:v>
                </c:pt>
                <c:pt idx="1743">
                  <c:v>755.52667764698765</c:v>
                </c:pt>
                <c:pt idx="1744">
                  <c:v>743.14081032073966</c:v>
                </c:pt>
                <c:pt idx="1745">
                  <c:v>747.92637412773081</c:v>
                </c:pt>
                <c:pt idx="1746">
                  <c:v>754.92779115677604</c:v>
                </c:pt>
                <c:pt idx="1747">
                  <c:v>745.03989688647789</c:v>
                </c:pt>
                <c:pt idx="1748">
                  <c:v>744.00886858571289</c:v>
                </c:pt>
                <c:pt idx="1749">
                  <c:v>735.30493095486702</c:v>
                </c:pt>
                <c:pt idx="1750">
                  <c:v>737.82224386500695</c:v>
                </c:pt>
                <c:pt idx="1751">
                  <c:v>755.51526140828037</c:v>
                </c:pt>
                <c:pt idx="1752">
                  <c:v>743.52206401724936</c:v>
                </c:pt>
                <c:pt idx="1753">
                  <c:v>745.81782653769005</c:v>
                </c:pt>
                <c:pt idx="1754">
                  <c:v>746.4301975800729</c:v>
                </c:pt>
                <c:pt idx="1755">
                  <c:v>751.72709299615872</c:v>
                </c:pt>
                <c:pt idx="1756">
                  <c:v>741.66920070310243</c:v>
                </c:pt>
                <c:pt idx="1757">
                  <c:v>755.69796263829278</c:v>
                </c:pt>
                <c:pt idx="1758">
                  <c:v>747.15520655105672</c:v>
                </c:pt>
                <c:pt idx="1759">
                  <c:v>746.17399285165345</c:v>
                </c:pt>
                <c:pt idx="1760">
                  <c:v>733.18083172033596</c:v>
                </c:pt>
                <c:pt idx="1761">
                  <c:v>732.79936686134704</c:v>
                </c:pt>
                <c:pt idx="1762">
                  <c:v>739.10376277725697</c:v>
                </c:pt>
                <c:pt idx="1763">
                  <c:v>741.50971377725045</c:v>
                </c:pt>
                <c:pt idx="1764">
                  <c:v>738.27435751674102</c:v>
                </c:pt>
                <c:pt idx="1765">
                  <c:v>742.53382241561098</c:v>
                </c:pt>
                <c:pt idx="1766">
                  <c:v>730.99949561034805</c:v>
                </c:pt>
                <c:pt idx="1767">
                  <c:v>723.33776980498669</c:v>
                </c:pt>
                <c:pt idx="1768">
                  <c:v>739.10376277725697</c:v>
                </c:pt>
                <c:pt idx="1769">
                  <c:v>726.93437236486295</c:v>
                </c:pt>
                <c:pt idx="1770">
                  <c:v>729.0276957621619</c:v>
                </c:pt>
                <c:pt idx="1771">
                  <c:v>734.69987510102146</c:v>
                </c:pt>
                <c:pt idx="1772">
                  <c:v>725.12635326705697</c:v>
                </c:pt>
                <c:pt idx="1773">
                  <c:v>726.71777915046698</c:v>
                </c:pt>
                <c:pt idx="1774">
                  <c:v>738.24710607134432</c:v>
                </c:pt>
                <c:pt idx="1775">
                  <c:v>726.20059112728154</c:v>
                </c:pt>
                <c:pt idx="1776">
                  <c:v>727.87090481632174</c:v>
                </c:pt>
                <c:pt idx="1777">
                  <c:v>721.11571022686303</c:v>
                </c:pt>
                <c:pt idx="1778">
                  <c:v>728.42761614778249</c:v>
                </c:pt>
                <c:pt idx="1779">
                  <c:v>724.81625907832336</c:v>
                </c:pt>
                <c:pt idx="1780">
                  <c:v>725.61568490864499</c:v>
                </c:pt>
                <c:pt idx="1781">
                  <c:v>720.79864489854754</c:v>
                </c:pt>
                <c:pt idx="1782">
                  <c:v>721.38101180900719</c:v>
                </c:pt>
                <c:pt idx="1783">
                  <c:v>719.50210454365572</c:v>
                </c:pt>
                <c:pt idx="1784">
                  <c:v>727.59551510124436</c:v>
                </c:pt>
                <c:pt idx="1785">
                  <c:v>713.18537114166804</c:v>
                </c:pt>
                <c:pt idx="1786">
                  <c:v>724.06053146042996</c:v>
                </c:pt>
                <c:pt idx="1787">
                  <c:v>716.99493084583889</c:v>
                </c:pt>
                <c:pt idx="1788">
                  <c:v>708.61678004535145</c:v>
                </c:pt>
                <c:pt idx="1789">
                  <c:v>715.00071500071488</c:v>
                </c:pt>
                <c:pt idx="1790">
                  <c:v>699.59912969868265</c:v>
                </c:pt>
                <c:pt idx="1791">
                  <c:v>711.68298792985695</c:v>
                </c:pt>
                <c:pt idx="1792">
                  <c:v>716.35290409467223</c:v>
                </c:pt>
                <c:pt idx="1793">
                  <c:v>704.22535211267655</c:v>
                </c:pt>
                <c:pt idx="1794">
                  <c:v>708.7624299211144</c:v>
                </c:pt>
                <c:pt idx="1795">
                  <c:v>704.14105353584432</c:v>
                </c:pt>
                <c:pt idx="1796">
                  <c:v>713.07348935381299</c:v>
                </c:pt>
                <c:pt idx="1797">
                  <c:v>704.14105353584432</c:v>
                </c:pt>
                <c:pt idx="1798">
                  <c:v>704.14105353584432</c:v>
                </c:pt>
                <c:pt idx="1799">
                  <c:v>704.14105353584432</c:v>
                </c:pt>
                <c:pt idx="1800">
                  <c:v>704.14105353584432</c:v>
                </c:pt>
                <c:pt idx="1801">
                  <c:v>704.14105353584432</c:v>
                </c:pt>
                <c:pt idx="1802">
                  <c:v>704.14105353584432</c:v>
                </c:pt>
                <c:pt idx="1803">
                  <c:v>704.14105353584432</c:v>
                </c:pt>
                <c:pt idx="1804">
                  <c:v>704.14105353584432</c:v>
                </c:pt>
                <c:pt idx="1805">
                  <c:v>704.14105353584432</c:v>
                </c:pt>
                <c:pt idx="1806">
                  <c:v>704.14105353584432</c:v>
                </c:pt>
                <c:pt idx="1807">
                  <c:v>704.14105353584432</c:v>
                </c:pt>
                <c:pt idx="1808">
                  <c:v>704.14105353584432</c:v>
                </c:pt>
                <c:pt idx="1809">
                  <c:v>704.14105353584432</c:v>
                </c:pt>
                <c:pt idx="1810">
                  <c:v>704.14105353584432</c:v>
                </c:pt>
                <c:pt idx="1811">
                  <c:v>704.14105353584432</c:v>
                </c:pt>
                <c:pt idx="1812">
                  <c:v>704.14105353584432</c:v>
                </c:pt>
                <c:pt idx="1813">
                  <c:v>704.14105353584432</c:v>
                </c:pt>
                <c:pt idx="1814">
                  <c:v>704.14105353584432</c:v>
                </c:pt>
                <c:pt idx="1815">
                  <c:v>704.14105353584432</c:v>
                </c:pt>
                <c:pt idx="1816">
                  <c:v>704.14105353584432</c:v>
                </c:pt>
              </c:numCache>
            </c:numRef>
          </c:yVal>
          <c:smooth val="0"/>
        </c:ser>
        <c:ser>
          <c:idx val="3"/>
          <c:order val="2"/>
          <c:tx>
            <c:v>4 layers of insulating tape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Foglio1!$BA$3:$BA$450</c:f>
              <c:numCache>
                <c:formatCode>General</c:formatCode>
                <c:ptCount val="448"/>
                <c:pt idx="0">
                  <c:v>45.373800000000003</c:v>
                </c:pt>
                <c:pt idx="1">
                  <c:v>92.622599999999977</c:v>
                </c:pt>
                <c:pt idx="2">
                  <c:v>141.74639999999999</c:v>
                </c:pt>
                <c:pt idx="3">
                  <c:v>192.5736</c:v>
                </c:pt>
                <c:pt idx="4">
                  <c:v>244.9633</c:v>
                </c:pt>
                <c:pt idx="5">
                  <c:v>300.00009999999992</c:v>
                </c:pt>
                <c:pt idx="6">
                  <c:v>356.95479999999992</c:v>
                </c:pt>
                <c:pt idx="7">
                  <c:v>415.61290000000002</c:v>
                </c:pt>
                <c:pt idx="8">
                  <c:v>476.01729999999992</c:v>
                </c:pt>
                <c:pt idx="9">
                  <c:v>538.505</c:v>
                </c:pt>
                <c:pt idx="10">
                  <c:v>602.75749999999937</c:v>
                </c:pt>
                <c:pt idx="11">
                  <c:v>668.84819999999911</c:v>
                </c:pt>
                <c:pt idx="12">
                  <c:v>736.81999999999937</c:v>
                </c:pt>
                <c:pt idx="13">
                  <c:v>806.81999999999937</c:v>
                </c:pt>
                <c:pt idx="14">
                  <c:v>879.14840000000004</c:v>
                </c:pt>
                <c:pt idx="15">
                  <c:v>952.29179999999997</c:v>
                </c:pt>
                <c:pt idx="16">
                  <c:v>1028.2109</c:v>
                </c:pt>
                <c:pt idx="17">
                  <c:v>1105.2881</c:v>
                </c:pt>
                <c:pt idx="18">
                  <c:v>1184.6507999999999</c:v>
                </c:pt>
                <c:pt idx="19">
                  <c:v>1265.9498000000001</c:v>
                </c:pt>
                <c:pt idx="20">
                  <c:v>1348.3027</c:v>
                </c:pt>
                <c:pt idx="21">
                  <c:v>1431.538</c:v>
                </c:pt>
                <c:pt idx="22">
                  <c:v>1518.0085999999999</c:v>
                </c:pt>
                <c:pt idx="23">
                  <c:v>1605.9313999999999</c:v>
                </c:pt>
                <c:pt idx="24">
                  <c:v>1694.9449</c:v>
                </c:pt>
                <c:pt idx="25">
                  <c:v>1787.2733000000001</c:v>
                </c:pt>
                <c:pt idx="26">
                  <c:v>1881.1335999999999</c:v>
                </c:pt>
                <c:pt idx="27">
                  <c:v>1976.1335999999999</c:v>
                </c:pt>
                <c:pt idx="28">
                  <c:v>2073.4375000000009</c:v>
                </c:pt>
                <c:pt idx="29">
                  <c:v>2173.425200000001</c:v>
                </c:pt>
                <c:pt idx="30">
                  <c:v>2274.3632000000011</c:v>
                </c:pt>
                <c:pt idx="31">
                  <c:v>2376.5572000000011</c:v>
                </c:pt>
                <c:pt idx="32">
                  <c:v>2480.5462000000011</c:v>
                </c:pt>
                <c:pt idx="33">
                  <c:v>2586.6242000000011</c:v>
                </c:pt>
                <c:pt idx="34">
                  <c:v>2693.2482</c:v>
                </c:pt>
                <c:pt idx="35">
                  <c:v>2802.6232</c:v>
                </c:pt>
                <c:pt idx="36">
                  <c:v>2913.0462000000011</c:v>
                </c:pt>
                <c:pt idx="37">
                  <c:v>3024.4982000000009</c:v>
                </c:pt>
                <c:pt idx="38">
                  <c:v>3138.5112000000008</c:v>
                </c:pt>
                <c:pt idx="39">
                  <c:v>3253.6832000000009</c:v>
                </c:pt>
                <c:pt idx="40">
                  <c:v>3372.108200000001</c:v>
                </c:pt>
                <c:pt idx="41">
                  <c:v>3491.2012000000009</c:v>
                </c:pt>
                <c:pt idx="42">
                  <c:v>3610.889200000001</c:v>
                </c:pt>
                <c:pt idx="43">
                  <c:v>3731.869200000001</c:v>
                </c:pt>
                <c:pt idx="44">
                  <c:v>3855.1532000000011</c:v>
                </c:pt>
                <c:pt idx="45">
                  <c:v>3980.0302000000011</c:v>
                </c:pt>
                <c:pt idx="46">
                  <c:v>4106.3542000000007</c:v>
                </c:pt>
                <c:pt idx="47">
                  <c:v>4234.2462000000014</c:v>
                </c:pt>
                <c:pt idx="48">
                  <c:v>4362.9222000000009</c:v>
                </c:pt>
                <c:pt idx="49">
                  <c:v>4493.0082000000011</c:v>
                </c:pt>
                <c:pt idx="50">
                  <c:v>4624.7602000000024</c:v>
                </c:pt>
                <c:pt idx="51">
                  <c:v>4755.9792000000016</c:v>
                </c:pt>
                <c:pt idx="52">
                  <c:v>4890.1702000000014</c:v>
                </c:pt>
                <c:pt idx="53">
                  <c:v>5023.7912000000024</c:v>
                </c:pt>
                <c:pt idx="54">
                  <c:v>5158.7172000000019</c:v>
                </c:pt>
                <c:pt idx="55">
                  <c:v>5297.3442000000023</c:v>
                </c:pt>
                <c:pt idx="56">
                  <c:v>5434.4522000000024</c:v>
                </c:pt>
                <c:pt idx="57">
                  <c:v>5574.7952000000023</c:v>
                </c:pt>
                <c:pt idx="58">
                  <c:v>5714.5812000000024</c:v>
                </c:pt>
                <c:pt idx="59">
                  <c:v>5857.0012000000024</c:v>
                </c:pt>
                <c:pt idx="60">
                  <c:v>5998.1282000000028</c:v>
                </c:pt>
                <c:pt idx="61">
                  <c:v>6140.9412000000029</c:v>
                </c:pt>
                <c:pt idx="62">
                  <c:v>6283.392200000003</c:v>
                </c:pt>
                <c:pt idx="63">
                  <c:v>6427.5342000000028</c:v>
                </c:pt>
                <c:pt idx="64">
                  <c:v>6571.0332000000026</c:v>
                </c:pt>
                <c:pt idx="65">
                  <c:v>6717.1542000000027</c:v>
                </c:pt>
                <c:pt idx="66">
                  <c:v>6862.7052000000031</c:v>
                </c:pt>
                <c:pt idx="67">
                  <c:v>7011.112200000005</c:v>
                </c:pt>
                <c:pt idx="68">
                  <c:v>7160.7012000000032</c:v>
                </c:pt>
                <c:pt idx="69">
                  <c:v>7309.2792000000036</c:v>
                </c:pt>
                <c:pt idx="70">
                  <c:v>7458.4402000000036</c:v>
                </c:pt>
                <c:pt idx="71">
                  <c:v>7608.955200000004</c:v>
                </c:pt>
                <c:pt idx="72">
                  <c:v>7760.830200000004</c:v>
                </c:pt>
                <c:pt idx="73">
                  <c:v>7913.9862000000039</c:v>
                </c:pt>
                <c:pt idx="74">
                  <c:v>8065.1752000000042</c:v>
                </c:pt>
                <c:pt idx="75">
                  <c:v>8217.3932000000041</c:v>
                </c:pt>
                <c:pt idx="76">
                  <c:v>8371.0822000000044</c:v>
                </c:pt>
                <c:pt idx="77">
                  <c:v>8526.5972000000038</c:v>
                </c:pt>
                <c:pt idx="78">
                  <c:v>8681.8482000000022</c:v>
                </c:pt>
                <c:pt idx="79">
                  <c:v>8839.4892000000036</c:v>
                </c:pt>
                <c:pt idx="80">
                  <c:v>8993.8952000000027</c:v>
                </c:pt>
                <c:pt idx="81">
                  <c:v>9149.5692000000054</c:v>
                </c:pt>
                <c:pt idx="82">
                  <c:v>9306.352200000003</c:v>
                </c:pt>
                <c:pt idx="83">
                  <c:v>9464.6002000000044</c:v>
                </c:pt>
                <c:pt idx="84">
                  <c:v>9624.5082000000039</c:v>
                </c:pt>
                <c:pt idx="85">
                  <c:v>9783.6322000000091</c:v>
                </c:pt>
                <c:pt idx="86">
                  <c:v>9943.9632000000038</c:v>
                </c:pt>
                <c:pt idx="87">
                  <c:v>10102.713200000009</c:v>
                </c:pt>
                <c:pt idx="88">
                  <c:v>10264.5272</c:v>
                </c:pt>
                <c:pt idx="89">
                  <c:v>10427.1682</c:v>
                </c:pt>
                <c:pt idx="90">
                  <c:v>10589.5452</c:v>
                </c:pt>
                <c:pt idx="91">
                  <c:v>10750.495199999999</c:v>
                </c:pt>
                <c:pt idx="92">
                  <c:v>10911.18120000001</c:v>
                </c:pt>
                <c:pt idx="93">
                  <c:v>11075.133200000009</c:v>
                </c:pt>
                <c:pt idx="94">
                  <c:v>11238.840200000001</c:v>
                </c:pt>
                <c:pt idx="95">
                  <c:v>11403.043200000009</c:v>
                </c:pt>
                <c:pt idx="96">
                  <c:v>11567.124200000009</c:v>
                </c:pt>
                <c:pt idx="97">
                  <c:v>11732.4792</c:v>
                </c:pt>
                <c:pt idx="98">
                  <c:v>11898.4962</c:v>
                </c:pt>
                <c:pt idx="99">
                  <c:v>12063.5452</c:v>
                </c:pt>
                <c:pt idx="100">
                  <c:v>12226.3272</c:v>
                </c:pt>
                <c:pt idx="101">
                  <c:v>12389.4092</c:v>
                </c:pt>
                <c:pt idx="102">
                  <c:v>12555.78820000001</c:v>
                </c:pt>
                <c:pt idx="103">
                  <c:v>12720.16320000001</c:v>
                </c:pt>
                <c:pt idx="104">
                  <c:v>12883.741200000009</c:v>
                </c:pt>
                <c:pt idx="105">
                  <c:v>13053.379199999999</c:v>
                </c:pt>
                <c:pt idx="106">
                  <c:v>13224.24320000001</c:v>
                </c:pt>
                <c:pt idx="107">
                  <c:v>13393.416200000011</c:v>
                </c:pt>
                <c:pt idx="108">
                  <c:v>13560.977199999999</c:v>
                </c:pt>
                <c:pt idx="109">
                  <c:v>13729.427200000009</c:v>
                </c:pt>
                <c:pt idx="110">
                  <c:v>13899.35320000001</c:v>
                </c:pt>
                <c:pt idx="111">
                  <c:v>14069.053200000009</c:v>
                </c:pt>
                <c:pt idx="112">
                  <c:v>14243.367200000001</c:v>
                </c:pt>
                <c:pt idx="113">
                  <c:v>14417.944200000011</c:v>
                </c:pt>
                <c:pt idx="114">
                  <c:v>14588.79020000001</c:v>
                </c:pt>
                <c:pt idx="115">
                  <c:v>14759.78920000001</c:v>
                </c:pt>
                <c:pt idx="116">
                  <c:v>14932.246200000011</c:v>
                </c:pt>
                <c:pt idx="117">
                  <c:v>15106.731200000009</c:v>
                </c:pt>
                <c:pt idx="118">
                  <c:v>15278.961200000011</c:v>
                </c:pt>
                <c:pt idx="119">
                  <c:v>15453.78920000001</c:v>
                </c:pt>
                <c:pt idx="120">
                  <c:v>15628.7772</c:v>
                </c:pt>
                <c:pt idx="121">
                  <c:v>15802.055200000001</c:v>
                </c:pt>
                <c:pt idx="122">
                  <c:v>15975.229200000011</c:v>
                </c:pt>
                <c:pt idx="123">
                  <c:v>16149.475200000001</c:v>
                </c:pt>
                <c:pt idx="124">
                  <c:v>16323.740200000009</c:v>
                </c:pt>
                <c:pt idx="125">
                  <c:v>16502.049200000001</c:v>
                </c:pt>
                <c:pt idx="126">
                  <c:v>16678.158200000002</c:v>
                </c:pt>
                <c:pt idx="127">
                  <c:v>16856.546200000001</c:v>
                </c:pt>
                <c:pt idx="128">
                  <c:v>17034.236199999999</c:v>
                </c:pt>
                <c:pt idx="129">
                  <c:v>17212.716199999999</c:v>
                </c:pt>
                <c:pt idx="130">
                  <c:v>17394.377199999999</c:v>
                </c:pt>
                <c:pt idx="131">
                  <c:v>17574.218199999999</c:v>
                </c:pt>
                <c:pt idx="132">
                  <c:v>17754.3282</c:v>
                </c:pt>
                <c:pt idx="133">
                  <c:v>17934.481200000009</c:v>
                </c:pt>
                <c:pt idx="134">
                  <c:v>18115.700199999999</c:v>
                </c:pt>
                <c:pt idx="135">
                  <c:v>18295.682199999999</c:v>
                </c:pt>
                <c:pt idx="136">
                  <c:v>18476.6692</c:v>
                </c:pt>
                <c:pt idx="137">
                  <c:v>18658.446200000009</c:v>
                </c:pt>
                <c:pt idx="138">
                  <c:v>18840.431199999999</c:v>
                </c:pt>
                <c:pt idx="139">
                  <c:v>19023.587200000009</c:v>
                </c:pt>
                <c:pt idx="140">
                  <c:v>19205.964200000009</c:v>
                </c:pt>
                <c:pt idx="141">
                  <c:v>19388.053199999998</c:v>
                </c:pt>
                <c:pt idx="142">
                  <c:v>19569.493200000001</c:v>
                </c:pt>
                <c:pt idx="143">
                  <c:v>19753.457200000001</c:v>
                </c:pt>
                <c:pt idx="144">
                  <c:v>19939.395199999999</c:v>
                </c:pt>
                <c:pt idx="145">
                  <c:v>20125.706200000001</c:v>
                </c:pt>
                <c:pt idx="146">
                  <c:v>20312.992200000001</c:v>
                </c:pt>
                <c:pt idx="147">
                  <c:v>20500.161199999999</c:v>
                </c:pt>
                <c:pt idx="148">
                  <c:v>20686.754199999999</c:v>
                </c:pt>
                <c:pt idx="149">
                  <c:v>20874.407200000001</c:v>
                </c:pt>
                <c:pt idx="150">
                  <c:v>21061.938200000001</c:v>
                </c:pt>
                <c:pt idx="151">
                  <c:v>21247.949199999999</c:v>
                </c:pt>
                <c:pt idx="152">
                  <c:v>21432.857199999999</c:v>
                </c:pt>
                <c:pt idx="153">
                  <c:v>21617.7772</c:v>
                </c:pt>
                <c:pt idx="154">
                  <c:v>21801.699199999988</c:v>
                </c:pt>
                <c:pt idx="155">
                  <c:v>21989.806199999999</c:v>
                </c:pt>
                <c:pt idx="156">
                  <c:v>22175.370200000001</c:v>
                </c:pt>
                <c:pt idx="157">
                  <c:v>22362.4902</c:v>
                </c:pt>
                <c:pt idx="158">
                  <c:v>22550.554199999999</c:v>
                </c:pt>
                <c:pt idx="159">
                  <c:v>22741.583200000001</c:v>
                </c:pt>
                <c:pt idx="160">
                  <c:v>22931.289199999999</c:v>
                </c:pt>
                <c:pt idx="161">
                  <c:v>23120.070199999998</c:v>
                </c:pt>
                <c:pt idx="162">
                  <c:v>23309.476200000001</c:v>
                </c:pt>
                <c:pt idx="163">
                  <c:v>23498.974200000001</c:v>
                </c:pt>
                <c:pt idx="164">
                  <c:v>23688.5082</c:v>
                </c:pt>
                <c:pt idx="165">
                  <c:v>23878.03619999998</c:v>
                </c:pt>
                <c:pt idx="166">
                  <c:v>24067.368200000001</c:v>
                </c:pt>
                <c:pt idx="167">
                  <c:v>24257.993200000001</c:v>
                </c:pt>
                <c:pt idx="168">
                  <c:v>24447.135199999979</c:v>
                </c:pt>
                <c:pt idx="169">
                  <c:v>24634.3842</c:v>
                </c:pt>
                <c:pt idx="170">
                  <c:v>24824.9352</c:v>
                </c:pt>
                <c:pt idx="171">
                  <c:v>25014.35319999998</c:v>
                </c:pt>
                <c:pt idx="172">
                  <c:v>25201.976200000001</c:v>
                </c:pt>
                <c:pt idx="173">
                  <c:v>25390.7932</c:v>
                </c:pt>
                <c:pt idx="174">
                  <c:v>25580.0452</c:v>
                </c:pt>
                <c:pt idx="175">
                  <c:v>25772.00019999998</c:v>
                </c:pt>
                <c:pt idx="176">
                  <c:v>25963.109199999981</c:v>
                </c:pt>
                <c:pt idx="177">
                  <c:v>26154.50019999998</c:v>
                </c:pt>
                <c:pt idx="178">
                  <c:v>26343.844199999981</c:v>
                </c:pt>
                <c:pt idx="179">
                  <c:v>26534.592199999981</c:v>
                </c:pt>
                <c:pt idx="180">
                  <c:v>26729.0772</c:v>
                </c:pt>
                <c:pt idx="181">
                  <c:v>26923.35419999998</c:v>
                </c:pt>
                <c:pt idx="182">
                  <c:v>27116.951199999981</c:v>
                </c:pt>
                <c:pt idx="183">
                  <c:v>27309.62319999998</c:v>
                </c:pt>
                <c:pt idx="184">
                  <c:v>27503.673199999979</c:v>
                </c:pt>
                <c:pt idx="185">
                  <c:v>27699.9352</c:v>
                </c:pt>
                <c:pt idx="186">
                  <c:v>27898.311199999978</c:v>
                </c:pt>
                <c:pt idx="187">
                  <c:v>28093.715199999981</c:v>
                </c:pt>
                <c:pt idx="188">
                  <c:v>28290.9702</c:v>
                </c:pt>
                <c:pt idx="189">
                  <c:v>28489.218199999981</c:v>
                </c:pt>
                <c:pt idx="190">
                  <c:v>28687.815199999979</c:v>
                </c:pt>
                <c:pt idx="191">
                  <c:v>28885.566200000001</c:v>
                </c:pt>
                <c:pt idx="192">
                  <c:v>29085.928199999998</c:v>
                </c:pt>
                <c:pt idx="193">
                  <c:v>29283.116199999979</c:v>
                </c:pt>
                <c:pt idx="194">
                  <c:v>29483.459199999979</c:v>
                </c:pt>
                <c:pt idx="195">
                  <c:v>29682.5952</c:v>
                </c:pt>
                <c:pt idx="196">
                  <c:v>29884.9722</c:v>
                </c:pt>
                <c:pt idx="197">
                  <c:v>30085.076199999981</c:v>
                </c:pt>
                <c:pt idx="198">
                  <c:v>30287.74819999998</c:v>
                </c:pt>
                <c:pt idx="199">
                  <c:v>30489.23119999998</c:v>
                </c:pt>
                <c:pt idx="200">
                  <c:v>30691.2042</c:v>
                </c:pt>
                <c:pt idx="201">
                  <c:v>30893.183199999981</c:v>
                </c:pt>
                <c:pt idx="202">
                  <c:v>31096.406200000001</c:v>
                </c:pt>
                <c:pt idx="203">
                  <c:v>31297.264200000001</c:v>
                </c:pt>
                <c:pt idx="204">
                  <c:v>31497.190199999979</c:v>
                </c:pt>
                <c:pt idx="205">
                  <c:v>31700.811199999978</c:v>
                </c:pt>
                <c:pt idx="206">
                  <c:v>31904.610199999981</c:v>
                </c:pt>
                <c:pt idx="207">
                  <c:v>32107.76619999998</c:v>
                </c:pt>
                <c:pt idx="208">
                  <c:v>32312.662199999981</c:v>
                </c:pt>
                <c:pt idx="209">
                  <c:v>32514.4882</c:v>
                </c:pt>
                <c:pt idx="210">
                  <c:v>32718.379199999981</c:v>
                </c:pt>
                <c:pt idx="211">
                  <c:v>32921.455199999982</c:v>
                </c:pt>
                <c:pt idx="212">
                  <c:v>33121.694199999998</c:v>
                </c:pt>
                <c:pt idx="213">
                  <c:v>33318.7042</c:v>
                </c:pt>
                <c:pt idx="214">
                  <c:v>33516.798199999983</c:v>
                </c:pt>
                <c:pt idx="215">
                  <c:v>33712.938199999982</c:v>
                </c:pt>
                <c:pt idx="216">
                  <c:v>33912.160199999998</c:v>
                </c:pt>
                <c:pt idx="217">
                  <c:v>34110.9712</c:v>
                </c:pt>
                <c:pt idx="218">
                  <c:v>34309.690199999983</c:v>
                </c:pt>
                <c:pt idx="219">
                  <c:v>34510.24819999998</c:v>
                </c:pt>
                <c:pt idx="220">
                  <c:v>34708.189199999979</c:v>
                </c:pt>
                <c:pt idx="221">
                  <c:v>34906.204199999978</c:v>
                </c:pt>
                <c:pt idx="222">
                  <c:v>35102.705199999982</c:v>
                </c:pt>
                <c:pt idx="223">
                  <c:v>35299.641199999976</c:v>
                </c:pt>
                <c:pt idx="224">
                  <c:v>35498.471199999978</c:v>
                </c:pt>
                <c:pt idx="225">
                  <c:v>35694.580199999982</c:v>
                </c:pt>
                <c:pt idx="226">
                  <c:v>35889.439199999972</c:v>
                </c:pt>
                <c:pt idx="227">
                  <c:v>36087.797199999972</c:v>
                </c:pt>
                <c:pt idx="228">
                  <c:v>36283.391199999969</c:v>
                </c:pt>
                <c:pt idx="229">
                  <c:v>36479.71519999997</c:v>
                </c:pt>
                <c:pt idx="230">
                  <c:v>36674.421199999968</c:v>
                </c:pt>
                <c:pt idx="231">
                  <c:v>36867.999199999969</c:v>
                </c:pt>
                <c:pt idx="232">
                  <c:v>37059.157199999972</c:v>
                </c:pt>
                <c:pt idx="233">
                  <c:v>37252.09219999997</c:v>
                </c:pt>
                <c:pt idx="234">
                  <c:v>37445.873199999973</c:v>
                </c:pt>
                <c:pt idx="235">
                  <c:v>37640.983199999981</c:v>
                </c:pt>
                <c:pt idx="236">
                  <c:v>37839.690199999983</c:v>
                </c:pt>
                <c:pt idx="237">
                  <c:v>38042.251199999977</c:v>
                </c:pt>
                <c:pt idx="238">
                  <c:v>38244.972199999982</c:v>
                </c:pt>
                <c:pt idx="239">
                  <c:v>38445.407199999972</c:v>
                </c:pt>
                <c:pt idx="240">
                  <c:v>38643.771199999981</c:v>
                </c:pt>
                <c:pt idx="241">
                  <c:v>38842.270199999977</c:v>
                </c:pt>
                <c:pt idx="242">
                  <c:v>39036.351199999997</c:v>
                </c:pt>
                <c:pt idx="243">
                  <c:v>39239.194199999984</c:v>
                </c:pt>
                <c:pt idx="244">
                  <c:v>39440.71419999998</c:v>
                </c:pt>
                <c:pt idx="245">
                  <c:v>39643.257199999971</c:v>
                </c:pt>
                <c:pt idx="246">
                  <c:v>39846.370199999998</c:v>
                </c:pt>
                <c:pt idx="247">
                  <c:v>40044.023199999967</c:v>
                </c:pt>
                <c:pt idx="248">
                  <c:v>40245.775199999967</c:v>
                </c:pt>
                <c:pt idx="249">
                  <c:v>40444.05319999998</c:v>
                </c:pt>
                <c:pt idx="250">
                  <c:v>40645.775199999967</c:v>
                </c:pt>
                <c:pt idx="251">
                  <c:v>40846.804199999999</c:v>
                </c:pt>
                <c:pt idx="252">
                  <c:v>41051.167199999967</c:v>
                </c:pt>
                <c:pt idx="253">
                  <c:v>41253.324199999981</c:v>
                </c:pt>
                <c:pt idx="254">
                  <c:v>41458.293199999956</c:v>
                </c:pt>
                <c:pt idx="255">
                  <c:v>41662.117199999971</c:v>
                </c:pt>
                <c:pt idx="256">
                  <c:v>41862.448199999963</c:v>
                </c:pt>
                <c:pt idx="257">
                  <c:v>42070.181199999963</c:v>
                </c:pt>
                <c:pt idx="258">
                  <c:v>42278.717199999963</c:v>
                </c:pt>
                <c:pt idx="259">
                  <c:v>42482.66919999996</c:v>
                </c:pt>
                <c:pt idx="260">
                  <c:v>42686.064199999957</c:v>
                </c:pt>
                <c:pt idx="261">
                  <c:v>42889.502199999959</c:v>
                </c:pt>
                <c:pt idx="262">
                  <c:v>43092.3822</c:v>
                </c:pt>
                <c:pt idx="263">
                  <c:v>43295.660199999962</c:v>
                </c:pt>
                <c:pt idx="264">
                  <c:v>43497.633199999953</c:v>
                </c:pt>
                <c:pt idx="265">
                  <c:v>43701.818200000002</c:v>
                </c:pt>
                <c:pt idx="266">
                  <c:v>43907.271199999952</c:v>
                </c:pt>
                <c:pt idx="267">
                  <c:v>44110.709199999961</c:v>
                </c:pt>
                <c:pt idx="268">
                  <c:v>44312.927199999962</c:v>
                </c:pt>
                <c:pt idx="269">
                  <c:v>44515.721199999964</c:v>
                </c:pt>
                <c:pt idx="270">
                  <c:v>44720.647199999963</c:v>
                </c:pt>
                <c:pt idx="271">
                  <c:v>44925.065199999961</c:v>
                </c:pt>
                <c:pt idx="272">
                  <c:v>45126.272199999963</c:v>
                </c:pt>
                <c:pt idx="273">
                  <c:v>45330.439199999957</c:v>
                </c:pt>
                <c:pt idx="274">
                  <c:v>45533.693199999958</c:v>
                </c:pt>
                <c:pt idx="275">
                  <c:v>45736.113199999963</c:v>
                </c:pt>
                <c:pt idx="276">
                  <c:v>45936.664199999963</c:v>
                </c:pt>
                <c:pt idx="277">
                  <c:v>46136.695199999958</c:v>
                </c:pt>
                <c:pt idx="278">
                  <c:v>46341.168199999956</c:v>
                </c:pt>
                <c:pt idx="279">
                  <c:v>46545.445199999958</c:v>
                </c:pt>
                <c:pt idx="280">
                  <c:v>46748.840199999962</c:v>
                </c:pt>
                <c:pt idx="281">
                  <c:v>46952.026199999957</c:v>
                </c:pt>
                <c:pt idx="282">
                  <c:v>47152.369199999957</c:v>
                </c:pt>
                <c:pt idx="283">
                  <c:v>47352.853199999961</c:v>
                </c:pt>
                <c:pt idx="284">
                  <c:v>47552.559199999952</c:v>
                </c:pt>
                <c:pt idx="285">
                  <c:v>47754.305199999952</c:v>
                </c:pt>
                <c:pt idx="286">
                  <c:v>47955.806199999963</c:v>
                </c:pt>
                <c:pt idx="287">
                  <c:v>48156.21019999995</c:v>
                </c:pt>
                <c:pt idx="288">
                  <c:v>48357.007199999949</c:v>
                </c:pt>
                <c:pt idx="289">
                  <c:v>48560.94119999995</c:v>
                </c:pt>
                <c:pt idx="290">
                  <c:v>48760.659199999951</c:v>
                </c:pt>
                <c:pt idx="291">
                  <c:v>48962.889199999961</c:v>
                </c:pt>
                <c:pt idx="292">
                  <c:v>49162.626199999962</c:v>
                </c:pt>
                <c:pt idx="293">
                  <c:v>49363.576199999952</c:v>
                </c:pt>
                <c:pt idx="294">
                  <c:v>49565.953199999953</c:v>
                </c:pt>
                <c:pt idx="295">
                  <c:v>49770.953199999953</c:v>
                </c:pt>
                <c:pt idx="296">
                  <c:v>49974.770199999963</c:v>
                </c:pt>
                <c:pt idx="297">
                  <c:v>50177.08019999996</c:v>
                </c:pt>
                <c:pt idx="298">
                  <c:v>50380.444199999962</c:v>
                </c:pt>
                <c:pt idx="299">
                  <c:v>50583.894199999952</c:v>
                </c:pt>
                <c:pt idx="300">
                  <c:v>50787.601199999961</c:v>
                </c:pt>
                <c:pt idx="301">
                  <c:v>50992.840199999962</c:v>
                </c:pt>
                <c:pt idx="302">
                  <c:v>51195.119199999957</c:v>
                </c:pt>
                <c:pt idx="303">
                  <c:v>51396.43619999996</c:v>
                </c:pt>
                <c:pt idx="304">
                  <c:v>51597.484199999963</c:v>
                </c:pt>
                <c:pt idx="305">
                  <c:v>51800.719199999963</c:v>
                </c:pt>
                <c:pt idx="306">
                  <c:v>52002.717199999963</c:v>
                </c:pt>
                <c:pt idx="307">
                  <c:v>52205.235199999959</c:v>
                </c:pt>
                <c:pt idx="308">
                  <c:v>52407.202199999963</c:v>
                </c:pt>
                <c:pt idx="309">
                  <c:v>52611.007199999964</c:v>
                </c:pt>
                <c:pt idx="310">
                  <c:v>52814.653199999957</c:v>
                </c:pt>
                <c:pt idx="311">
                  <c:v>53017.91919999996</c:v>
                </c:pt>
                <c:pt idx="312">
                  <c:v>53222.858200000002</c:v>
                </c:pt>
                <c:pt idx="313">
                  <c:v>53427.08019999996</c:v>
                </c:pt>
                <c:pt idx="314">
                  <c:v>53627.877199999959</c:v>
                </c:pt>
                <c:pt idx="315">
                  <c:v>53834.924199999958</c:v>
                </c:pt>
                <c:pt idx="316">
                  <c:v>54039.342199999999</c:v>
                </c:pt>
                <c:pt idx="317">
                  <c:v>54245.420199999957</c:v>
                </c:pt>
                <c:pt idx="318">
                  <c:v>54451.431199999963</c:v>
                </c:pt>
                <c:pt idx="319">
                  <c:v>54658.91919999996</c:v>
                </c:pt>
                <c:pt idx="320">
                  <c:v>54868.294199999953</c:v>
                </c:pt>
                <c:pt idx="321">
                  <c:v>55074.17019999995</c:v>
                </c:pt>
                <c:pt idx="322">
                  <c:v>55282.24619999995</c:v>
                </c:pt>
                <c:pt idx="323">
                  <c:v>55490.76319999995</c:v>
                </c:pt>
                <c:pt idx="324">
                  <c:v>55700.604199999951</c:v>
                </c:pt>
                <c:pt idx="325">
                  <c:v>55907.105199999947</c:v>
                </c:pt>
                <c:pt idx="326">
                  <c:v>56114.36619999996</c:v>
                </c:pt>
                <c:pt idx="327">
                  <c:v>56323.478199999961</c:v>
                </c:pt>
                <c:pt idx="328">
                  <c:v>56533.8822</c:v>
                </c:pt>
                <c:pt idx="329">
                  <c:v>56746.523199999952</c:v>
                </c:pt>
                <c:pt idx="330">
                  <c:v>56955.818200000002</c:v>
                </c:pt>
                <c:pt idx="331">
                  <c:v>57164.305199999952</c:v>
                </c:pt>
                <c:pt idx="332">
                  <c:v>57377.130199999949</c:v>
                </c:pt>
                <c:pt idx="333">
                  <c:v>57588.068199999951</c:v>
                </c:pt>
                <c:pt idx="334">
                  <c:v>57799.986199999999</c:v>
                </c:pt>
                <c:pt idx="335">
                  <c:v>58007.535199999948</c:v>
                </c:pt>
                <c:pt idx="336">
                  <c:v>58218.816200000001</c:v>
                </c:pt>
                <c:pt idx="337">
                  <c:v>58430.146199999952</c:v>
                </c:pt>
                <c:pt idx="338">
                  <c:v>58641.390199999951</c:v>
                </c:pt>
                <c:pt idx="339">
                  <c:v>58854.484199999963</c:v>
                </c:pt>
                <c:pt idx="340">
                  <c:v>59068.01319999995</c:v>
                </c:pt>
                <c:pt idx="341">
                  <c:v>59282.18619999996</c:v>
                </c:pt>
                <c:pt idx="342">
                  <c:v>59495.201199999952</c:v>
                </c:pt>
                <c:pt idx="343">
                  <c:v>59706.249199999962</c:v>
                </c:pt>
                <c:pt idx="344">
                  <c:v>59922.370199999961</c:v>
                </c:pt>
                <c:pt idx="345">
                  <c:v>60137.823199999963</c:v>
                </c:pt>
                <c:pt idx="346">
                  <c:v>60354.287199999962</c:v>
                </c:pt>
                <c:pt idx="347">
                  <c:v>60569.367199999957</c:v>
                </c:pt>
                <c:pt idx="348">
                  <c:v>60785.194199999962</c:v>
                </c:pt>
                <c:pt idx="349">
                  <c:v>61002.3822</c:v>
                </c:pt>
                <c:pt idx="350">
                  <c:v>61217.909199999958</c:v>
                </c:pt>
                <c:pt idx="351">
                  <c:v>61435.09719999996</c:v>
                </c:pt>
                <c:pt idx="352">
                  <c:v>61651.267199999958</c:v>
                </c:pt>
                <c:pt idx="353">
                  <c:v>61869.600199999957</c:v>
                </c:pt>
                <c:pt idx="354">
                  <c:v>62083.693199999958</c:v>
                </c:pt>
                <c:pt idx="355">
                  <c:v>62303.25819999996</c:v>
                </c:pt>
                <c:pt idx="356">
                  <c:v>62522.52319999996</c:v>
                </c:pt>
                <c:pt idx="357">
                  <c:v>62739.50819999996</c:v>
                </c:pt>
                <c:pt idx="358">
                  <c:v>62957.84719999996</c:v>
                </c:pt>
                <c:pt idx="359">
                  <c:v>63173.049199999958</c:v>
                </c:pt>
                <c:pt idx="360">
                  <c:v>63388.70519999996</c:v>
                </c:pt>
                <c:pt idx="361">
                  <c:v>63607.504199999959</c:v>
                </c:pt>
                <c:pt idx="362">
                  <c:v>63824.471199999964</c:v>
                </c:pt>
                <c:pt idx="363">
                  <c:v>64044.177199999962</c:v>
                </c:pt>
                <c:pt idx="364">
                  <c:v>64265.911199999951</c:v>
                </c:pt>
                <c:pt idx="365">
                  <c:v>64489.569199999962</c:v>
                </c:pt>
                <c:pt idx="366">
                  <c:v>64710.176199999958</c:v>
                </c:pt>
                <c:pt idx="367">
                  <c:v>64931.977199999958</c:v>
                </c:pt>
                <c:pt idx="368">
                  <c:v>65156.836199999962</c:v>
                </c:pt>
                <c:pt idx="369">
                  <c:v>65377.700199999963</c:v>
                </c:pt>
                <c:pt idx="370">
                  <c:v>65600.917199999938</c:v>
                </c:pt>
                <c:pt idx="371">
                  <c:v>65821.640199999951</c:v>
                </c:pt>
                <c:pt idx="372">
                  <c:v>66041.003199999963</c:v>
                </c:pt>
                <c:pt idx="373">
                  <c:v>66263.699199999945</c:v>
                </c:pt>
                <c:pt idx="374">
                  <c:v>66486.297199999943</c:v>
                </c:pt>
                <c:pt idx="375">
                  <c:v>66714.471199999956</c:v>
                </c:pt>
                <c:pt idx="376">
                  <c:v>66936.922199999943</c:v>
                </c:pt>
                <c:pt idx="377">
                  <c:v>67160.317199999947</c:v>
                </c:pt>
                <c:pt idx="378">
                  <c:v>67384.594199999963</c:v>
                </c:pt>
                <c:pt idx="379">
                  <c:v>67609.300199999954</c:v>
                </c:pt>
                <c:pt idx="380">
                  <c:v>67830.139200000005</c:v>
                </c:pt>
                <c:pt idx="381">
                  <c:v>68056.48719999996</c:v>
                </c:pt>
                <c:pt idx="382">
                  <c:v>68279.440199999939</c:v>
                </c:pt>
                <c:pt idx="383">
                  <c:v>68506.830199999953</c:v>
                </c:pt>
                <c:pt idx="384">
                  <c:v>68732.810199999964</c:v>
                </c:pt>
                <c:pt idx="385">
                  <c:v>68959.92419999995</c:v>
                </c:pt>
                <c:pt idx="386">
                  <c:v>69188.545199999935</c:v>
                </c:pt>
                <c:pt idx="387">
                  <c:v>69416.253199999963</c:v>
                </c:pt>
                <c:pt idx="388">
                  <c:v>69641.002199999944</c:v>
                </c:pt>
                <c:pt idx="389">
                  <c:v>69865.879199999996</c:v>
                </c:pt>
                <c:pt idx="390">
                  <c:v>70093.281199999954</c:v>
                </c:pt>
                <c:pt idx="391">
                  <c:v>70317.221199999956</c:v>
                </c:pt>
                <c:pt idx="392">
                  <c:v>70542.393199999962</c:v>
                </c:pt>
                <c:pt idx="393">
                  <c:v>70765.598199999964</c:v>
                </c:pt>
                <c:pt idx="394">
                  <c:v>70987.42419999995</c:v>
                </c:pt>
                <c:pt idx="395">
                  <c:v>71211.272199999963</c:v>
                </c:pt>
                <c:pt idx="396">
                  <c:v>71437.350199999957</c:v>
                </c:pt>
                <c:pt idx="397">
                  <c:v>71661.462199999907</c:v>
                </c:pt>
                <c:pt idx="398">
                  <c:v>71885.898199999952</c:v>
                </c:pt>
                <c:pt idx="399">
                  <c:v>72114.574199999945</c:v>
                </c:pt>
                <c:pt idx="400">
                  <c:v>72336.725199999957</c:v>
                </c:pt>
                <c:pt idx="401">
                  <c:v>72559.44619999986</c:v>
                </c:pt>
                <c:pt idx="402">
                  <c:v>72782.430199999944</c:v>
                </c:pt>
                <c:pt idx="403">
                  <c:v>73005.010199999946</c:v>
                </c:pt>
                <c:pt idx="404">
                  <c:v>73229.599199999953</c:v>
                </c:pt>
                <c:pt idx="405">
                  <c:v>73454.948199999941</c:v>
                </c:pt>
                <c:pt idx="406">
                  <c:v>73677.571200000006</c:v>
                </c:pt>
                <c:pt idx="407">
                  <c:v>73901.713199999969</c:v>
                </c:pt>
                <c:pt idx="408">
                  <c:v>74126.823199999984</c:v>
                </c:pt>
                <c:pt idx="409">
                  <c:v>74350.138199999987</c:v>
                </c:pt>
                <c:pt idx="410">
                  <c:v>74575.561199999953</c:v>
                </c:pt>
                <c:pt idx="411">
                  <c:v>74799.936199999938</c:v>
                </c:pt>
                <c:pt idx="412">
                  <c:v>75021.358199999973</c:v>
                </c:pt>
                <c:pt idx="413">
                  <c:v>75243.515199999965</c:v>
                </c:pt>
                <c:pt idx="414">
                  <c:v>75463.840199999977</c:v>
                </c:pt>
                <c:pt idx="415">
                  <c:v>75688.546199999968</c:v>
                </c:pt>
                <c:pt idx="416">
                  <c:v>75912.480199999976</c:v>
                </c:pt>
                <c:pt idx="417">
                  <c:v>76134.937199999971</c:v>
                </c:pt>
                <c:pt idx="418">
                  <c:v>76359.496199999936</c:v>
                </c:pt>
                <c:pt idx="419">
                  <c:v>76583.013199999972</c:v>
                </c:pt>
                <c:pt idx="420">
                  <c:v>76803.91419999997</c:v>
                </c:pt>
                <c:pt idx="421">
                  <c:v>77028.822199999966</c:v>
                </c:pt>
                <c:pt idx="422">
                  <c:v>77254.931199999963</c:v>
                </c:pt>
                <c:pt idx="423">
                  <c:v>77478.025199999975</c:v>
                </c:pt>
                <c:pt idx="424">
                  <c:v>77704.09719999996</c:v>
                </c:pt>
                <c:pt idx="425">
                  <c:v>77927.332199999961</c:v>
                </c:pt>
                <c:pt idx="426">
                  <c:v>78151.627199999974</c:v>
                </c:pt>
                <c:pt idx="427">
                  <c:v>78371.897199999963</c:v>
                </c:pt>
                <c:pt idx="428">
                  <c:v>78595.285199999984</c:v>
                </c:pt>
                <c:pt idx="429">
                  <c:v>78820.083199999965</c:v>
                </c:pt>
                <c:pt idx="430">
                  <c:v>79045.255199999985</c:v>
                </c:pt>
                <c:pt idx="431">
                  <c:v>79270.739199999967</c:v>
                </c:pt>
                <c:pt idx="432">
                  <c:v>79496.768199999962</c:v>
                </c:pt>
                <c:pt idx="433">
                  <c:v>79722.724199999982</c:v>
                </c:pt>
                <c:pt idx="434">
                  <c:v>79945.157199999987</c:v>
                </c:pt>
                <c:pt idx="435">
                  <c:v>80171.628200000006</c:v>
                </c:pt>
                <c:pt idx="436">
                  <c:v>80396.800199999983</c:v>
                </c:pt>
                <c:pt idx="437">
                  <c:v>80623.975199999986</c:v>
                </c:pt>
                <c:pt idx="438">
                  <c:v>80851.922199999972</c:v>
                </c:pt>
                <c:pt idx="439">
                  <c:v>81079.220199999982</c:v>
                </c:pt>
                <c:pt idx="440">
                  <c:v>81302.676199999987</c:v>
                </c:pt>
                <c:pt idx="441">
                  <c:v>81528.319199999984</c:v>
                </c:pt>
                <c:pt idx="442">
                  <c:v>81754.882199999993</c:v>
                </c:pt>
                <c:pt idx="443">
                  <c:v>81979.257199999993</c:v>
                </c:pt>
                <c:pt idx="444">
                  <c:v>82202.848199999993</c:v>
                </c:pt>
                <c:pt idx="445">
                  <c:v>82426.445199999973</c:v>
                </c:pt>
                <c:pt idx="446">
                  <c:v>82650.428199999966</c:v>
                </c:pt>
                <c:pt idx="447">
                  <c:v>82874.44819999997</c:v>
                </c:pt>
              </c:numCache>
            </c:numRef>
          </c:xVal>
          <c:yVal>
            <c:numRef>
              <c:f>Foglio1!$AY$3:$AY$450</c:f>
              <c:numCache>
                <c:formatCode>General</c:formatCode>
                <c:ptCount val="448"/>
                <c:pt idx="0">
                  <c:v>2203.9150346675842</c:v>
                </c:pt>
                <c:pt idx="1">
                  <c:v>2116.4558676622469</c:v>
                </c:pt>
                <c:pt idx="2">
                  <c:v>2035.673136035892</c:v>
                </c:pt>
                <c:pt idx="3">
                  <c:v>1967.450498945446</c:v>
                </c:pt>
                <c:pt idx="4">
                  <c:v>1908.7721441428371</c:v>
                </c:pt>
                <c:pt idx="5">
                  <c:v>1816.9661026803899</c:v>
                </c:pt>
                <c:pt idx="6">
                  <c:v>1755.7813490370411</c:v>
                </c:pt>
                <c:pt idx="7">
                  <c:v>1704.7943932722001</c:v>
                </c:pt>
                <c:pt idx="8">
                  <c:v>1655.5085391130449</c:v>
                </c:pt>
                <c:pt idx="9">
                  <c:v>1600.314941980582</c:v>
                </c:pt>
                <c:pt idx="10">
                  <c:v>1556.359674720828</c:v>
                </c:pt>
                <c:pt idx="11">
                  <c:v>1513.072187160978</c:v>
                </c:pt>
                <c:pt idx="12">
                  <c:v>1471.1983499039311</c:v>
                </c:pt>
                <c:pt idx="13">
                  <c:v>1428.571428571428</c:v>
                </c:pt>
                <c:pt idx="14">
                  <c:v>1382.582775230753</c:v>
                </c:pt>
                <c:pt idx="15">
                  <c:v>1367.177352980583</c:v>
                </c:pt>
                <c:pt idx="16">
                  <c:v>1317.1915894682629</c:v>
                </c:pt>
                <c:pt idx="17">
                  <c:v>1297.4005283014949</c:v>
                </c:pt>
                <c:pt idx="18">
                  <c:v>1260.0377759325229</c:v>
                </c:pt>
                <c:pt idx="19">
                  <c:v>1230.02742961168</c:v>
                </c:pt>
                <c:pt idx="20">
                  <c:v>1214.286321428875</c:v>
                </c:pt>
                <c:pt idx="21">
                  <c:v>1201.413342656301</c:v>
                </c:pt>
                <c:pt idx="22">
                  <c:v>1156.462427692187</c:v>
                </c:pt>
                <c:pt idx="23">
                  <c:v>1137.361412511885</c:v>
                </c:pt>
                <c:pt idx="24">
                  <c:v>1123.4250984401251</c:v>
                </c:pt>
                <c:pt idx="25">
                  <c:v>1083.09036006256</c:v>
                </c:pt>
                <c:pt idx="26">
                  <c:v>1065.413172555383</c:v>
                </c:pt>
                <c:pt idx="27">
                  <c:v>1052.6315789473681</c:v>
                </c:pt>
                <c:pt idx="28">
                  <c:v>1027.708036368532</c:v>
                </c:pt>
                <c:pt idx="29">
                  <c:v>1000.1230151308609</c:v>
                </c:pt>
                <c:pt idx="30">
                  <c:v>990.7071667756444</c:v>
                </c:pt>
                <c:pt idx="31">
                  <c:v>978.5310292189364</c:v>
                </c:pt>
                <c:pt idx="32">
                  <c:v>961.64017347988795</c:v>
                </c:pt>
                <c:pt idx="33">
                  <c:v>942.70253964064204</c:v>
                </c:pt>
                <c:pt idx="34">
                  <c:v>937.87515006002411</c:v>
                </c:pt>
                <c:pt idx="35">
                  <c:v>914.28571428571433</c:v>
                </c:pt>
                <c:pt idx="36">
                  <c:v>905.60843302572857</c:v>
                </c:pt>
                <c:pt idx="37">
                  <c:v>897.24724545095637</c:v>
                </c:pt>
                <c:pt idx="38">
                  <c:v>877.09296308315709</c:v>
                </c:pt>
                <c:pt idx="39">
                  <c:v>868.26659257458425</c:v>
                </c:pt>
                <c:pt idx="40">
                  <c:v>844.41629723453639</c:v>
                </c:pt>
                <c:pt idx="41">
                  <c:v>839.67991401677705</c:v>
                </c:pt>
                <c:pt idx="42">
                  <c:v>835.50564801818052</c:v>
                </c:pt>
                <c:pt idx="43">
                  <c:v>826.58290626549842</c:v>
                </c:pt>
                <c:pt idx="44">
                  <c:v>811.1352649167776</c:v>
                </c:pt>
                <c:pt idx="45">
                  <c:v>800.78797536776199</c:v>
                </c:pt>
                <c:pt idx="46">
                  <c:v>791.61521167790772</c:v>
                </c:pt>
                <c:pt idx="47">
                  <c:v>781.90973634003706</c:v>
                </c:pt>
                <c:pt idx="48">
                  <c:v>777.14569927570028</c:v>
                </c:pt>
                <c:pt idx="49">
                  <c:v>768.72222990944351</c:v>
                </c:pt>
                <c:pt idx="50">
                  <c:v>759.00176088408432</c:v>
                </c:pt>
                <c:pt idx="51">
                  <c:v>762.08475906690353</c:v>
                </c:pt>
                <c:pt idx="52">
                  <c:v>745.20645944959051</c:v>
                </c:pt>
                <c:pt idx="53">
                  <c:v>748.38535858884438</c:v>
                </c:pt>
                <c:pt idx="54">
                  <c:v>741.14699909579974</c:v>
                </c:pt>
                <c:pt idx="55">
                  <c:v>721.36019678706077</c:v>
                </c:pt>
                <c:pt idx="56">
                  <c:v>729.35204364442529</c:v>
                </c:pt>
                <c:pt idx="57">
                  <c:v>712.53999130701254</c:v>
                </c:pt>
                <c:pt idx="58">
                  <c:v>715.379222525861</c:v>
                </c:pt>
                <c:pt idx="59">
                  <c:v>702.14857463839405</c:v>
                </c:pt>
                <c:pt idx="60">
                  <c:v>708.58163214693138</c:v>
                </c:pt>
                <c:pt idx="61">
                  <c:v>700.21636685735905</c:v>
                </c:pt>
                <c:pt idx="62">
                  <c:v>701.99577398544068</c:v>
                </c:pt>
                <c:pt idx="63">
                  <c:v>693.76031968475536</c:v>
                </c:pt>
                <c:pt idx="64">
                  <c:v>696.86896772799787</c:v>
                </c:pt>
                <c:pt idx="65">
                  <c:v>684.36432819375614</c:v>
                </c:pt>
                <c:pt idx="66">
                  <c:v>687.04440367980999</c:v>
                </c:pt>
                <c:pt idx="67">
                  <c:v>673.82266335145766</c:v>
                </c:pt>
                <c:pt idx="68">
                  <c:v>668.49835215156202</c:v>
                </c:pt>
                <c:pt idx="69">
                  <c:v>673.0471536835862</c:v>
                </c:pt>
                <c:pt idx="70">
                  <c:v>670.41652978995705</c:v>
                </c:pt>
                <c:pt idx="71">
                  <c:v>664.38560940770037</c:v>
                </c:pt>
                <c:pt idx="72">
                  <c:v>658.43621399176823</c:v>
                </c:pt>
                <c:pt idx="73">
                  <c:v>652.92903967196844</c:v>
                </c:pt>
                <c:pt idx="74">
                  <c:v>661.42378083061601</c:v>
                </c:pt>
                <c:pt idx="75">
                  <c:v>656.95252861028189</c:v>
                </c:pt>
                <c:pt idx="76">
                  <c:v>650.66465394400336</c:v>
                </c:pt>
                <c:pt idx="77">
                  <c:v>643.02478860560097</c:v>
                </c:pt>
                <c:pt idx="78">
                  <c:v>644.11823434309599</c:v>
                </c:pt>
                <c:pt idx="79">
                  <c:v>634.35273818359326</c:v>
                </c:pt>
                <c:pt idx="80">
                  <c:v>647.64322629949606</c:v>
                </c:pt>
                <c:pt idx="81">
                  <c:v>642.36802548916239</c:v>
                </c:pt>
                <c:pt idx="82">
                  <c:v>637.82425390507808</c:v>
                </c:pt>
                <c:pt idx="83">
                  <c:v>631.91951873009441</c:v>
                </c:pt>
                <c:pt idx="84">
                  <c:v>625.35958175951168</c:v>
                </c:pt>
                <c:pt idx="85">
                  <c:v>628.4407129031448</c:v>
                </c:pt>
                <c:pt idx="86">
                  <c:v>623.70970055697296</c:v>
                </c:pt>
                <c:pt idx="87">
                  <c:v>629.92125984251811</c:v>
                </c:pt>
                <c:pt idx="88">
                  <c:v>617.99349870839364</c:v>
                </c:pt>
                <c:pt idx="89">
                  <c:v>614.85111380279136</c:v>
                </c:pt>
                <c:pt idx="90">
                  <c:v>615.85076704213031</c:v>
                </c:pt>
                <c:pt idx="91">
                  <c:v>621.31096613855243</c:v>
                </c:pt>
                <c:pt idx="92">
                  <c:v>622.33175261068163</c:v>
                </c:pt>
                <c:pt idx="93">
                  <c:v>609.93461500927106</c:v>
                </c:pt>
                <c:pt idx="94">
                  <c:v>610.84742863774818</c:v>
                </c:pt>
                <c:pt idx="95">
                  <c:v>609.00227157847303</c:v>
                </c:pt>
                <c:pt idx="96">
                  <c:v>609.45508620742203</c:v>
                </c:pt>
                <c:pt idx="97">
                  <c:v>604.75945692600806</c:v>
                </c:pt>
                <c:pt idx="98">
                  <c:v>602.34795231813609</c:v>
                </c:pt>
                <c:pt idx="99">
                  <c:v>605.88067785930252</c:v>
                </c:pt>
                <c:pt idx="100">
                  <c:v>614.3185364475188</c:v>
                </c:pt>
                <c:pt idx="101">
                  <c:v>613.18845734047954</c:v>
                </c:pt>
                <c:pt idx="102">
                  <c:v>601.03739053606546</c:v>
                </c:pt>
                <c:pt idx="103">
                  <c:v>608.36501901140559</c:v>
                </c:pt>
                <c:pt idx="104">
                  <c:v>611.32915184193337</c:v>
                </c:pt>
                <c:pt idx="105">
                  <c:v>589.49056225609854</c:v>
                </c:pt>
                <c:pt idx="106">
                  <c:v>585.26079220900851</c:v>
                </c:pt>
                <c:pt idx="107">
                  <c:v>591.11087466676202</c:v>
                </c:pt>
                <c:pt idx="108">
                  <c:v>596.79758416337927</c:v>
                </c:pt>
                <c:pt idx="109">
                  <c:v>593.64796675571256</c:v>
                </c:pt>
                <c:pt idx="110">
                  <c:v>588.49146098890037</c:v>
                </c:pt>
                <c:pt idx="111">
                  <c:v>589.27519151443755</c:v>
                </c:pt>
                <c:pt idx="112">
                  <c:v>573.67738678476769</c:v>
                </c:pt>
                <c:pt idx="113">
                  <c:v>572.81314262474439</c:v>
                </c:pt>
                <c:pt idx="114">
                  <c:v>585.32245413998487</c:v>
                </c:pt>
                <c:pt idx="115">
                  <c:v>584.79874151310901</c:v>
                </c:pt>
                <c:pt idx="116">
                  <c:v>579.85468841508236</c:v>
                </c:pt>
                <c:pt idx="117">
                  <c:v>573.11516749290649</c:v>
                </c:pt>
                <c:pt idx="118">
                  <c:v>580.61893978981595</c:v>
                </c:pt>
                <c:pt idx="119">
                  <c:v>571.99075662937298</c:v>
                </c:pt>
                <c:pt idx="120">
                  <c:v>571.46775778910478</c:v>
                </c:pt>
                <c:pt idx="121">
                  <c:v>577.10730733272544</c:v>
                </c:pt>
                <c:pt idx="122">
                  <c:v>577.45389030685897</c:v>
                </c:pt>
                <c:pt idx="123">
                  <c:v>573.90126602619284</c:v>
                </c:pt>
                <c:pt idx="124">
                  <c:v>573.83869394313263</c:v>
                </c:pt>
                <c:pt idx="125">
                  <c:v>560.82418722554667</c:v>
                </c:pt>
                <c:pt idx="126">
                  <c:v>567.83015064533811</c:v>
                </c:pt>
                <c:pt idx="127">
                  <c:v>560.57582348588437</c:v>
                </c:pt>
                <c:pt idx="128">
                  <c:v>562.77787157409</c:v>
                </c:pt>
                <c:pt idx="129">
                  <c:v>560.28686687584059</c:v>
                </c:pt>
                <c:pt idx="130">
                  <c:v>550.47588640379615</c:v>
                </c:pt>
                <c:pt idx="131">
                  <c:v>556.04673016720324</c:v>
                </c:pt>
                <c:pt idx="132">
                  <c:v>555.21625673199708</c:v>
                </c:pt>
                <c:pt idx="133">
                  <c:v>555.08373438133196</c:v>
                </c:pt>
                <c:pt idx="134">
                  <c:v>551.81851792582438</c:v>
                </c:pt>
                <c:pt idx="135">
                  <c:v>555.61111666722252</c:v>
                </c:pt>
                <c:pt idx="136">
                  <c:v>552.5258720239575</c:v>
                </c:pt>
                <c:pt idx="137">
                  <c:v>550.12460322262996</c:v>
                </c:pt>
                <c:pt idx="138">
                  <c:v>549.49583756903098</c:v>
                </c:pt>
                <c:pt idx="139">
                  <c:v>545.98265959073137</c:v>
                </c:pt>
                <c:pt idx="140">
                  <c:v>548.31475460173158</c:v>
                </c:pt>
                <c:pt idx="141">
                  <c:v>549.18199342079981</c:v>
                </c:pt>
                <c:pt idx="142">
                  <c:v>551.14638447971777</c:v>
                </c:pt>
                <c:pt idx="143">
                  <c:v>543.5846143810744</c:v>
                </c:pt>
                <c:pt idx="144">
                  <c:v>537.81367982876009</c:v>
                </c:pt>
                <c:pt idx="145">
                  <c:v>536.73696131736745</c:v>
                </c:pt>
                <c:pt idx="146">
                  <c:v>533.9427399805644</c:v>
                </c:pt>
                <c:pt idx="147">
                  <c:v>534.2765094647084</c:v>
                </c:pt>
                <c:pt idx="148">
                  <c:v>535.92578499729359</c:v>
                </c:pt>
                <c:pt idx="149">
                  <c:v>532.89848816698907</c:v>
                </c:pt>
                <c:pt idx="150">
                  <c:v>533.24517013187153</c:v>
                </c:pt>
                <c:pt idx="151">
                  <c:v>537.60261489911784</c:v>
                </c:pt>
                <c:pt idx="152">
                  <c:v>540.80948363510504</c:v>
                </c:pt>
                <c:pt idx="153">
                  <c:v>540.77438892494058</c:v>
                </c:pt>
                <c:pt idx="154">
                  <c:v>543.70874609888995</c:v>
                </c:pt>
                <c:pt idx="155">
                  <c:v>531.61232702663904</c:v>
                </c:pt>
                <c:pt idx="156">
                  <c:v>538.89763100601408</c:v>
                </c:pt>
                <c:pt idx="157">
                  <c:v>534.41641727233866</c:v>
                </c:pt>
                <c:pt idx="158">
                  <c:v>531.73387782882446</c:v>
                </c:pt>
                <c:pt idx="159">
                  <c:v>523.48072805699655</c:v>
                </c:pt>
                <c:pt idx="160">
                  <c:v>527.13145604250803</c:v>
                </c:pt>
                <c:pt idx="161">
                  <c:v>529.71432506449275</c:v>
                </c:pt>
                <c:pt idx="162">
                  <c:v>527.96637910097797</c:v>
                </c:pt>
                <c:pt idx="163">
                  <c:v>527.71005498738805</c:v>
                </c:pt>
                <c:pt idx="164">
                  <c:v>527.60982198444606</c:v>
                </c:pt>
                <c:pt idx="165">
                  <c:v>527.62652484065688</c:v>
                </c:pt>
                <c:pt idx="166">
                  <c:v>528.17273361080004</c:v>
                </c:pt>
                <c:pt idx="167">
                  <c:v>524.59016393442619</c:v>
                </c:pt>
                <c:pt idx="168">
                  <c:v>528.70330228082605</c:v>
                </c:pt>
                <c:pt idx="169">
                  <c:v>534.04824591853628</c:v>
                </c:pt>
                <c:pt idx="170">
                  <c:v>524.79388720080203</c:v>
                </c:pt>
                <c:pt idx="171">
                  <c:v>527.93293140039486</c:v>
                </c:pt>
                <c:pt idx="172">
                  <c:v>532.98369602873856</c:v>
                </c:pt>
                <c:pt idx="173">
                  <c:v>529.613329308272</c:v>
                </c:pt>
                <c:pt idx="174">
                  <c:v>528.39600109906337</c:v>
                </c:pt>
                <c:pt idx="175">
                  <c:v>520.95543226277005</c:v>
                </c:pt>
                <c:pt idx="176">
                  <c:v>523.26159416877272</c:v>
                </c:pt>
                <c:pt idx="177">
                  <c:v>522.49060823131708</c:v>
                </c:pt>
                <c:pt idx="178">
                  <c:v>528.13925976001337</c:v>
                </c:pt>
                <c:pt idx="179">
                  <c:v>524.25189254933298</c:v>
                </c:pt>
                <c:pt idx="180">
                  <c:v>514.17847134740498</c:v>
                </c:pt>
                <c:pt idx="181">
                  <c:v>514.72896946113053</c:v>
                </c:pt>
                <c:pt idx="182">
                  <c:v>516.53692980779635</c:v>
                </c:pt>
                <c:pt idx="183">
                  <c:v>519.01677462215605</c:v>
                </c:pt>
                <c:pt idx="184">
                  <c:v>515.33110023189897</c:v>
                </c:pt>
                <c:pt idx="185">
                  <c:v>509.52298458183452</c:v>
                </c:pt>
                <c:pt idx="186">
                  <c:v>504.09323708513119</c:v>
                </c:pt>
                <c:pt idx="187">
                  <c:v>511.76025055781872</c:v>
                </c:pt>
                <c:pt idx="188">
                  <c:v>506.95799852982202</c:v>
                </c:pt>
                <c:pt idx="189">
                  <c:v>504.41870788103762</c:v>
                </c:pt>
                <c:pt idx="190">
                  <c:v>503.53227893674119</c:v>
                </c:pt>
                <c:pt idx="191">
                  <c:v>505.68644406349398</c:v>
                </c:pt>
                <c:pt idx="192">
                  <c:v>499.09663509048619</c:v>
                </c:pt>
                <c:pt idx="193">
                  <c:v>507.13025133375271</c:v>
                </c:pt>
                <c:pt idx="194">
                  <c:v>499.14396809471771</c:v>
                </c:pt>
                <c:pt idx="195">
                  <c:v>502.16937168568222</c:v>
                </c:pt>
                <c:pt idx="196">
                  <c:v>494.12729707427218</c:v>
                </c:pt>
                <c:pt idx="197">
                  <c:v>499.74013512973249</c:v>
                </c:pt>
                <c:pt idx="198">
                  <c:v>493.40806820873132</c:v>
                </c:pt>
                <c:pt idx="199">
                  <c:v>496.31978876629762</c:v>
                </c:pt>
                <c:pt idx="200">
                  <c:v>495.11568377951511</c:v>
                </c:pt>
                <c:pt idx="201">
                  <c:v>495.10097584402342</c:v>
                </c:pt>
                <c:pt idx="202">
                  <c:v>492.07028731984082</c:v>
                </c:pt>
                <c:pt idx="203">
                  <c:v>497.8641627418375</c:v>
                </c:pt>
                <c:pt idx="204">
                  <c:v>500.18506847533598</c:v>
                </c:pt>
                <c:pt idx="205">
                  <c:v>491.10848095235752</c:v>
                </c:pt>
                <c:pt idx="206">
                  <c:v>490.67954209785131</c:v>
                </c:pt>
                <c:pt idx="207">
                  <c:v>492.232570044694</c:v>
                </c:pt>
                <c:pt idx="208">
                  <c:v>488.05247540215532</c:v>
                </c:pt>
                <c:pt idx="209">
                  <c:v>495.47630136850489</c:v>
                </c:pt>
                <c:pt idx="210">
                  <c:v>490.45813694572041</c:v>
                </c:pt>
                <c:pt idx="211">
                  <c:v>492.42648072642749</c:v>
                </c:pt>
                <c:pt idx="212">
                  <c:v>499.4032131602728</c:v>
                </c:pt>
                <c:pt idx="213">
                  <c:v>507.58844728693958</c:v>
                </c:pt>
                <c:pt idx="214">
                  <c:v>504.81084737548849</c:v>
                </c:pt>
                <c:pt idx="215">
                  <c:v>509.83991026817512</c:v>
                </c:pt>
                <c:pt idx="216">
                  <c:v>501.95259559687179</c:v>
                </c:pt>
                <c:pt idx="217">
                  <c:v>502.99027719794168</c:v>
                </c:pt>
                <c:pt idx="218">
                  <c:v>503.22314423884961</c:v>
                </c:pt>
                <c:pt idx="219">
                  <c:v>498.60888122139232</c:v>
                </c:pt>
                <c:pt idx="220">
                  <c:v>505.20104475576062</c:v>
                </c:pt>
                <c:pt idx="221">
                  <c:v>505.01224654697882</c:v>
                </c:pt>
                <c:pt idx="222">
                  <c:v>508.9032625788164</c:v>
                </c:pt>
                <c:pt idx="223">
                  <c:v>507.7791769915093</c:v>
                </c:pt>
                <c:pt idx="224">
                  <c:v>502.94221193984811</c:v>
                </c:pt>
                <c:pt idx="225">
                  <c:v>509.92050339352102</c:v>
                </c:pt>
                <c:pt idx="226">
                  <c:v>513.19158981622604</c:v>
                </c:pt>
                <c:pt idx="227">
                  <c:v>504.13898103429159</c:v>
                </c:pt>
                <c:pt idx="228">
                  <c:v>511.26312668077759</c:v>
                </c:pt>
                <c:pt idx="229">
                  <c:v>509.3620749373485</c:v>
                </c:pt>
                <c:pt idx="230">
                  <c:v>513.59485583392336</c:v>
                </c:pt>
                <c:pt idx="231">
                  <c:v>516.58762875946638</c:v>
                </c:pt>
                <c:pt idx="232">
                  <c:v>523.12746523817998</c:v>
                </c:pt>
                <c:pt idx="233">
                  <c:v>518.30927514447785</c:v>
                </c:pt>
                <c:pt idx="234">
                  <c:v>516.04646482369242</c:v>
                </c:pt>
                <c:pt idx="235">
                  <c:v>512.53139254779353</c:v>
                </c:pt>
                <c:pt idx="236">
                  <c:v>503.25353409794332</c:v>
                </c:pt>
                <c:pt idx="237">
                  <c:v>493.67844748001829</c:v>
                </c:pt>
                <c:pt idx="238">
                  <c:v>493.28880579713001</c:v>
                </c:pt>
                <c:pt idx="239">
                  <c:v>498.91486017911052</c:v>
                </c:pt>
                <c:pt idx="240">
                  <c:v>504.12373212881369</c:v>
                </c:pt>
                <c:pt idx="241">
                  <c:v>503.78087547040542</c:v>
                </c:pt>
                <c:pt idx="242">
                  <c:v>515.24878787722696</c:v>
                </c:pt>
                <c:pt idx="243">
                  <c:v>492.99211705604762</c:v>
                </c:pt>
                <c:pt idx="244">
                  <c:v>496.22866216752669</c:v>
                </c:pt>
                <c:pt idx="245">
                  <c:v>493.72232069239618</c:v>
                </c:pt>
                <c:pt idx="246">
                  <c:v>492.33677804965691</c:v>
                </c:pt>
                <c:pt idx="247">
                  <c:v>505.93717272189122</c:v>
                </c:pt>
                <c:pt idx="248">
                  <c:v>495.65803560807319</c:v>
                </c:pt>
                <c:pt idx="249">
                  <c:v>504.34238796033861</c:v>
                </c:pt>
                <c:pt idx="250">
                  <c:v>495.73174963563707</c:v>
                </c:pt>
                <c:pt idx="251">
                  <c:v>497.4406677643525</c:v>
                </c:pt>
                <c:pt idx="252">
                  <c:v>489.3253671163568</c:v>
                </c:pt>
                <c:pt idx="253">
                  <c:v>494.66503756980961</c:v>
                </c:pt>
                <c:pt idx="254">
                  <c:v>487.878654820973</c:v>
                </c:pt>
                <c:pt idx="255">
                  <c:v>490.61935787738418</c:v>
                </c:pt>
                <c:pt idx="256">
                  <c:v>499.1738672497018</c:v>
                </c:pt>
                <c:pt idx="257">
                  <c:v>481.38716525539991</c:v>
                </c:pt>
                <c:pt idx="258">
                  <c:v>479.5335098016642</c:v>
                </c:pt>
                <c:pt idx="259">
                  <c:v>490.31144583039151</c:v>
                </c:pt>
                <c:pt idx="260">
                  <c:v>491.65417045650082</c:v>
                </c:pt>
                <c:pt idx="261">
                  <c:v>491.55025118217839</c:v>
                </c:pt>
                <c:pt idx="262">
                  <c:v>492.90220820189262</c:v>
                </c:pt>
                <c:pt idx="263">
                  <c:v>491.93715010970197</c:v>
                </c:pt>
                <c:pt idx="264">
                  <c:v>495.11568377951511</c:v>
                </c:pt>
                <c:pt idx="265">
                  <c:v>489.75194064206471</c:v>
                </c:pt>
                <c:pt idx="266">
                  <c:v>486.72932495509849</c:v>
                </c:pt>
                <c:pt idx="267">
                  <c:v>491.55025118217839</c:v>
                </c:pt>
                <c:pt idx="268">
                  <c:v>494.51581956106759</c:v>
                </c:pt>
                <c:pt idx="269">
                  <c:v>493.11123603262422</c:v>
                </c:pt>
                <c:pt idx="270">
                  <c:v>487.98102729765861</c:v>
                </c:pt>
                <c:pt idx="271">
                  <c:v>489.19371092565223</c:v>
                </c:pt>
                <c:pt idx="272">
                  <c:v>497.00060137072768</c:v>
                </c:pt>
                <c:pt idx="273">
                  <c:v>489.79511870184632</c:v>
                </c:pt>
                <c:pt idx="274">
                  <c:v>491.99523748610051</c:v>
                </c:pt>
                <c:pt idx="275">
                  <c:v>494.02232980930739</c:v>
                </c:pt>
                <c:pt idx="276">
                  <c:v>498.62628458596572</c:v>
                </c:pt>
                <c:pt idx="277">
                  <c:v>499.92251201063817</c:v>
                </c:pt>
                <c:pt idx="278">
                  <c:v>489.06212556181009</c:v>
                </c:pt>
                <c:pt idx="279">
                  <c:v>489.53137161795019</c:v>
                </c:pt>
                <c:pt idx="280">
                  <c:v>491.65417045650082</c:v>
                </c:pt>
                <c:pt idx="281">
                  <c:v>492.15989290600731</c:v>
                </c:pt>
                <c:pt idx="282">
                  <c:v>499.14396809471771</c:v>
                </c:pt>
                <c:pt idx="283">
                  <c:v>498.79292113086331</c:v>
                </c:pt>
                <c:pt idx="284">
                  <c:v>500.736082040599</c:v>
                </c:pt>
                <c:pt idx="285">
                  <c:v>495.6727766597603</c:v>
                </c:pt>
                <c:pt idx="286">
                  <c:v>496.27545272728162</c:v>
                </c:pt>
                <c:pt idx="287">
                  <c:v>498.99203608710332</c:v>
                </c:pt>
                <c:pt idx="288">
                  <c:v>498.01540859674202</c:v>
                </c:pt>
                <c:pt idx="289">
                  <c:v>490.35472260633372</c:v>
                </c:pt>
                <c:pt idx="290">
                  <c:v>500.70599545358891</c:v>
                </c:pt>
                <c:pt idx="291">
                  <c:v>494.48647579488693</c:v>
                </c:pt>
                <c:pt idx="292">
                  <c:v>500.6583657509625</c:v>
                </c:pt>
                <c:pt idx="293">
                  <c:v>497.63622791739192</c:v>
                </c:pt>
                <c:pt idx="294">
                  <c:v>494.12729707427218</c:v>
                </c:pt>
                <c:pt idx="295">
                  <c:v>487.80487804878049</c:v>
                </c:pt>
                <c:pt idx="296">
                  <c:v>490.63620797087509</c:v>
                </c:pt>
                <c:pt idx="297">
                  <c:v>494.29093964707562</c:v>
                </c:pt>
                <c:pt idx="298">
                  <c:v>491.72911626443221</c:v>
                </c:pt>
                <c:pt idx="299">
                  <c:v>491.52125829442122</c:v>
                </c:pt>
                <c:pt idx="300">
                  <c:v>490.90114723598111</c:v>
                </c:pt>
                <c:pt idx="301">
                  <c:v>487.23683120654391</c:v>
                </c:pt>
                <c:pt idx="302">
                  <c:v>494.36669154979018</c:v>
                </c:pt>
                <c:pt idx="303">
                  <c:v>496.72903927636509</c:v>
                </c:pt>
                <c:pt idx="304">
                  <c:v>497.39365723608262</c:v>
                </c:pt>
                <c:pt idx="305">
                  <c:v>492.04123305533</c:v>
                </c:pt>
                <c:pt idx="306">
                  <c:v>495.05440647927202</c:v>
                </c:pt>
                <c:pt idx="307">
                  <c:v>493.78326864772521</c:v>
                </c:pt>
                <c:pt idx="308">
                  <c:v>495.13039258888818</c:v>
                </c:pt>
                <c:pt idx="309">
                  <c:v>490.66509653835772</c:v>
                </c:pt>
                <c:pt idx="310">
                  <c:v>491.04819146951081</c:v>
                </c:pt>
                <c:pt idx="311">
                  <c:v>491.96619208327928</c:v>
                </c:pt>
                <c:pt idx="312">
                  <c:v>487.95007294853531</c:v>
                </c:pt>
                <c:pt idx="313">
                  <c:v>489.66320964440661</c:v>
                </c:pt>
                <c:pt idx="314">
                  <c:v>498.01540859674202</c:v>
                </c:pt>
                <c:pt idx="315">
                  <c:v>482.98212483155999</c:v>
                </c:pt>
                <c:pt idx="316">
                  <c:v>489.19371092565223</c:v>
                </c:pt>
                <c:pt idx="317">
                  <c:v>485.25315657178322</c:v>
                </c:pt>
                <c:pt idx="318">
                  <c:v>485.41097320046009</c:v>
                </c:pt>
                <c:pt idx="319">
                  <c:v>481.95558297347321</c:v>
                </c:pt>
                <c:pt idx="320">
                  <c:v>477.61194029850742</c:v>
                </c:pt>
                <c:pt idx="321">
                  <c:v>485.72927393188132</c:v>
                </c:pt>
                <c:pt idx="322">
                  <c:v>480.59362925085071</c:v>
                </c:pt>
                <c:pt idx="323">
                  <c:v>479.57720473630451</c:v>
                </c:pt>
                <c:pt idx="324">
                  <c:v>476.55129359848638</c:v>
                </c:pt>
                <c:pt idx="325">
                  <c:v>484.25915612999449</c:v>
                </c:pt>
                <c:pt idx="326">
                  <c:v>482.48343875596402</c:v>
                </c:pt>
                <c:pt idx="327">
                  <c:v>478.21263246489912</c:v>
                </c:pt>
                <c:pt idx="328">
                  <c:v>475.27613543468681</c:v>
                </c:pt>
                <c:pt idx="329">
                  <c:v>470.27619320827012</c:v>
                </c:pt>
                <c:pt idx="330">
                  <c:v>477.79450058529818</c:v>
                </c:pt>
                <c:pt idx="331">
                  <c:v>479.64621295332569</c:v>
                </c:pt>
                <c:pt idx="332">
                  <c:v>469.86961118289679</c:v>
                </c:pt>
                <c:pt idx="333">
                  <c:v>474.07295034559922</c:v>
                </c:pt>
                <c:pt idx="334">
                  <c:v>471.88063307505729</c:v>
                </c:pt>
                <c:pt idx="335">
                  <c:v>481.81393309531728</c:v>
                </c:pt>
                <c:pt idx="336">
                  <c:v>473.30332590247042</c:v>
                </c:pt>
                <c:pt idx="337">
                  <c:v>473.19358349500772</c:v>
                </c:pt>
                <c:pt idx="338">
                  <c:v>473.38622635435809</c:v>
                </c:pt>
                <c:pt idx="339">
                  <c:v>469.27646953926433</c:v>
                </c:pt>
                <c:pt idx="340">
                  <c:v>468.32046232596042</c:v>
                </c:pt>
                <c:pt idx="341">
                  <c:v>466.9122625167505</c:v>
                </c:pt>
                <c:pt idx="342">
                  <c:v>469.45050818017512</c:v>
                </c:pt>
                <c:pt idx="343">
                  <c:v>473.82585952010919</c:v>
                </c:pt>
                <c:pt idx="344">
                  <c:v>462.70376316970578</c:v>
                </c:pt>
                <c:pt idx="345">
                  <c:v>464.13835035947511</c:v>
                </c:pt>
                <c:pt idx="346">
                  <c:v>461.97058171335652</c:v>
                </c:pt>
                <c:pt idx="347">
                  <c:v>464.94327692021562</c:v>
                </c:pt>
                <c:pt idx="348">
                  <c:v>463.33405922335942</c:v>
                </c:pt>
                <c:pt idx="349">
                  <c:v>460.43059469215609</c:v>
                </c:pt>
                <c:pt idx="350">
                  <c:v>463.97899103128611</c:v>
                </c:pt>
                <c:pt idx="351">
                  <c:v>460.43059469215609</c:v>
                </c:pt>
                <c:pt idx="352">
                  <c:v>462.59888051070931</c:v>
                </c:pt>
                <c:pt idx="353">
                  <c:v>458.01596643658962</c:v>
                </c:pt>
                <c:pt idx="354">
                  <c:v>467.08673333551309</c:v>
                </c:pt>
                <c:pt idx="355">
                  <c:v>455.44599549108398</c:v>
                </c:pt>
                <c:pt idx="356">
                  <c:v>456.06914008163642</c:v>
                </c:pt>
                <c:pt idx="357">
                  <c:v>460.86134986289358</c:v>
                </c:pt>
                <c:pt idx="358">
                  <c:v>458.00338006494479</c:v>
                </c:pt>
                <c:pt idx="359">
                  <c:v>464.6796962853507</c:v>
                </c:pt>
                <c:pt idx="360">
                  <c:v>463.70145045813632</c:v>
                </c:pt>
                <c:pt idx="361">
                  <c:v>457.04048007532032</c:v>
                </c:pt>
                <c:pt idx="362">
                  <c:v>460.89958380767558</c:v>
                </c:pt>
                <c:pt idx="363">
                  <c:v>455.15370540631568</c:v>
                </c:pt>
                <c:pt idx="364">
                  <c:v>450.99082684658191</c:v>
                </c:pt>
                <c:pt idx="365">
                  <c:v>447.11121444348021</c:v>
                </c:pt>
                <c:pt idx="366">
                  <c:v>453.29477305797161</c:v>
                </c:pt>
                <c:pt idx="367">
                  <c:v>450.85459488460401</c:v>
                </c:pt>
                <c:pt idx="368">
                  <c:v>444.72313761067983</c:v>
                </c:pt>
                <c:pt idx="369">
                  <c:v>452.76731382208021</c:v>
                </c:pt>
                <c:pt idx="370">
                  <c:v>447.99455238624302</c:v>
                </c:pt>
                <c:pt idx="371">
                  <c:v>453.05654598750402</c:v>
                </c:pt>
                <c:pt idx="372">
                  <c:v>455.86539206703043</c:v>
                </c:pt>
                <c:pt idx="373">
                  <c:v>449.04264108919779</c:v>
                </c:pt>
                <c:pt idx="374">
                  <c:v>449.24033459420122</c:v>
                </c:pt>
                <c:pt idx="375">
                  <c:v>438.26202810136118</c:v>
                </c:pt>
                <c:pt idx="376">
                  <c:v>449.53720145110537</c:v>
                </c:pt>
                <c:pt idx="377">
                  <c:v>447.63759260502701</c:v>
                </c:pt>
                <c:pt idx="378">
                  <c:v>445.87719650253922</c:v>
                </c:pt>
                <c:pt idx="379">
                  <c:v>445.02594501259392</c:v>
                </c:pt>
                <c:pt idx="380">
                  <c:v>452.81856918388507</c:v>
                </c:pt>
                <c:pt idx="381">
                  <c:v>441.79758601798932</c:v>
                </c:pt>
                <c:pt idx="382">
                  <c:v>448.52502545379519</c:v>
                </c:pt>
                <c:pt idx="383">
                  <c:v>439.77307709221981</c:v>
                </c:pt>
                <c:pt idx="384">
                  <c:v>442.51703690592092</c:v>
                </c:pt>
                <c:pt idx="385">
                  <c:v>440.3075107655186</c:v>
                </c:pt>
                <c:pt idx="386">
                  <c:v>437.40513776074812</c:v>
                </c:pt>
                <c:pt idx="387">
                  <c:v>439.15892283099407</c:v>
                </c:pt>
                <c:pt idx="388">
                  <c:v>444.9408006264768</c:v>
                </c:pt>
                <c:pt idx="389">
                  <c:v>444.6875402998084</c:v>
                </c:pt>
                <c:pt idx="390">
                  <c:v>439.7498702737883</c:v>
                </c:pt>
                <c:pt idx="391">
                  <c:v>446.54818254889688</c:v>
                </c:pt>
                <c:pt idx="392">
                  <c:v>444.10495088199252</c:v>
                </c:pt>
                <c:pt idx="393">
                  <c:v>448.01863757532311</c:v>
                </c:pt>
                <c:pt idx="394">
                  <c:v>450.80378314534818</c:v>
                </c:pt>
                <c:pt idx="395">
                  <c:v>446.73171080375971</c:v>
                </c:pt>
                <c:pt idx="396">
                  <c:v>442.32521519121713</c:v>
                </c:pt>
                <c:pt idx="397">
                  <c:v>446.20546869422441</c:v>
                </c:pt>
                <c:pt idx="398">
                  <c:v>445.56131814860288</c:v>
                </c:pt>
                <c:pt idx="399">
                  <c:v>437.29993527960892</c:v>
                </c:pt>
                <c:pt idx="400">
                  <c:v>450.14427123893211</c:v>
                </c:pt>
                <c:pt idx="401">
                  <c:v>448.99223692422362</c:v>
                </c:pt>
                <c:pt idx="402">
                  <c:v>448.46266996735199</c:v>
                </c:pt>
                <c:pt idx="403">
                  <c:v>449.27666457004221</c:v>
                </c:pt>
                <c:pt idx="404">
                  <c:v>445.25778199288482</c:v>
                </c:pt>
                <c:pt idx="405">
                  <c:v>443.75612938153711</c:v>
                </c:pt>
                <c:pt idx="406">
                  <c:v>449.18988604052601</c:v>
                </c:pt>
                <c:pt idx="407">
                  <c:v>446.14574689259479</c:v>
                </c:pt>
                <c:pt idx="408">
                  <c:v>444.22726666962819</c:v>
                </c:pt>
                <c:pt idx="409">
                  <c:v>447.79795356335222</c:v>
                </c:pt>
                <c:pt idx="410">
                  <c:v>443.61045678568718</c:v>
                </c:pt>
                <c:pt idx="411">
                  <c:v>445.68245125348199</c:v>
                </c:pt>
                <c:pt idx="412">
                  <c:v>451.62630632909111</c:v>
                </c:pt>
                <c:pt idx="413">
                  <c:v>450.13211377539301</c:v>
                </c:pt>
                <c:pt idx="414">
                  <c:v>453.87495744922262</c:v>
                </c:pt>
                <c:pt idx="415">
                  <c:v>445.02594501259392</c:v>
                </c:pt>
                <c:pt idx="416">
                  <c:v>446.56014718622453</c:v>
                </c:pt>
                <c:pt idx="417">
                  <c:v>449.52507675640658</c:v>
                </c:pt>
                <c:pt idx="418">
                  <c:v>445.31726628636579</c:v>
                </c:pt>
                <c:pt idx="419">
                  <c:v>447.39326315224349</c:v>
                </c:pt>
                <c:pt idx="420">
                  <c:v>452.69147717755908</c:v>
                </c:pt>
                <c:pt idx="421">
                  <c:v>444.62624717662328</c:v>
                </c:pt>
                <c:pt idx="422">
                  <c:v>442.26457151197002</c:v>
                </c:pt>
                <c:pt idx="423">
                  <c:v>448.24154840560402</c:v>
                </c:pt>
                <c:pt idx="424">
                  <c:v>442.33695459853431</c:v>
                </c:pt>
                <c:pt idx="425">
                  <c:v>447.95842945774632</c:v>
                </c:pt>
                <c:pt idx="426">
                  <c:v>445.84141420896577</c:v>
                </c:pt>
                <c:pt idx="427">
                  <c:v>453.98828710219209</c:v>
                </c:pt>
                <c:pt idx="428">
                  <c:v>447.65161960355971</c:v>
                </c:pt>
                <c:pt idx="429">
                  <c:v>444.8438153364354</c:v>
                </c:pt>
                <c:pt idx="430">
                  <c:v>444.10495088199252</c:v>
                </c:pt>
                <c:pt idx="431">
                  <c:v>443.49044721576701</c:v>
                </c:pt>
                <c:pt idx="432">
                  <c:v>442.42110525640442</c:v>
                </c:pt>
                <c:pt idx="433">
                  <c:v>442.56403901644569</c:v>
                </c:pt>
                <c:pt idx="434">
                  <c:v>449.57357945988161</c:v>
                </c:pt>
                <c:pt idx="435">
                  <c:v>441.55763872637118</c:v>
                </c:pt>
                <c:pt idx="436">
                  <c:v>444.10495088199252</c:v>
                </c:pt>
                <c:pt idx="437">
                  <c:v>440.1892813909983</c:v>
                </c:pt>
                <c:pt idx="438">
                  <c:v>438.6984693810403</c:v>
                </c:pt>
                <c:pt idx="439">
                  <c:v>439.95107744018787</c:v>
                </c:pt>
                <c:pt idx="440">
                  <c:v>447.51539452957178</c:v>
                </c:pt>
                <c:pt idx="441">
                  <c:v>443.17794037483998</c:v>
                </c:pt>
                <c:pt idx="442">
                  <c:v>441.37833626849851</c:v>
                </c:pt>
                <c:pt idx="443">
                  <c:v>445.68245125348199</c:v>
                </c:pt>
                <c:pt idx="444">
                  <c:v>447.24519323228509</c:v>
                </c:pt>
                <c:pt idx="445">
                  <c:v>447.23319185856661</c:v>
                </c:pt>
                <c:pt idx="446">
                  <c:v>446.4624547398688</c:v>
                </c:pt>
                <c:pt idx="447">
                  <c:v>446.38871529327662</c:v>
                </c:pt>
              </c:numCache>
            </c:numRef>
          </c:yVal>
          <c:smooth val="0"/>
        </c:ser>
        <c:ser>
          <c:idx val="4"/>
          <c:order val="3"/>
          <c:tx>
            <c:v>Hamamatsu Data Sheet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Foglio1!$BA$3:$BA$450</c:f>
              <c:numCache>
                <c:formatCode>General</c:formatCode>
                <c:ptCount val="448"/>
                <c:pt idx="0">
                  <c:v>45.373800000000003</c:v>
                </c:pt>
                <c:pt idx="1">
                  <c:v>92.622599999999977</c:v>
                </c:pt>
                <c:pt idx="2">
                  <c:v>141.74639999999999</c:v>
                </c:pt>
                <c:pt idx="3">
                  <c:v>192.5736</c:v>
                </c:pt>
                <c:pt idx="4">
                  <c:v>244.9633</c:v>
                </c:pt>
                <c:pt idx="5">
                  <c:v>300.00009999999992</c:v>
                </c:pt>
                <c:pt idx="6">
                  <c:v>356.95479999999992</c:v>
                </c:pt>
                <c:pt idx="7">
                  <c:v>415.61290000000002</c:v>
                </c:pt>
                <c:pt idx="8">
                  <c:v>476.01729999999992</c:v>
                </c:pt>
                <c:pt idx="9">
                  <c:v>538.505</c:v>
                </c:pt>
                <c:pt idx="10">
                  <c:v>602.75749999999937</c:v>
                </c:pt>
                <c:pt idx="11">
                  <c:v>668.84819999999911</c:v>
                </c:pt>
                <c:pt idx="12">
                  <c:v>736.81999999999937</c:v>
                </c:pt>
                <c:pt idx="13">
                  <c:v>806.81999999999937</c:v>
                </c:pt>
                <c:pt idx="14">
                  <c:v>879.14840000000004</c:v>
                </c:pt>
                <c:pt idx="15">
                  <c:v>952.29179999999997</c:v>
                </c:pt>
                <c:pt idx="16">
                  <c:v>1028.2109</c:v>
                </c:pt>
                <c:pt idx="17">
                  <c:v>1105.2881</c:v>
                </c:pt>
                <c:pt idx="18">
                  <c:v>1184.6507999999999</c:v>
                </c:pt>
                <c:pt idx="19">
                  <c:v>1265.9498000000001</c:v>
                </c:pt>
                <c:pt idx="20">
                  <c:v>1348.3027</c:v>
                </c:pt>
                <c:pt idx="21">
                  <c:v>1431.538</c:v>
                </c:pt>
                <c:pt idx="22">
                  <c:v>1518.0085999999999</c:v>
                </c:pt>
                <c:pt idx="23">
                  <c:v>1605.9313999999999</c:v>
                </c:pt>
                <c:pt idx="24">
                  <c:v>1694.9449</c:v>
                </c:pt>
                <c:pt idx="25">
                  <c:v>1787.2733000000001</c:v>
                </c:pt>
                <c:pt idx="26">
                  <c:v>1881.1335999999999</c:v>
                </c:pt>
                <c:pt idx="27">
                  <c:v>1976.1335999999999</c:v>
                </c:pt>
                <c:pt idx="28">
                  <c:v>2073.4375000000009</c:v>
                </c:pt>
                <c:pt idx="29">
                  <c:v>2173.425200000001</c:v>
                </c:pt>
                <c:pt idx="30">
                  <c:v>2274.3632000000011</c:v>
                </c:pt>
                <c:pt idx="31">
                  <c:v>2376.5572000000011</c:v>
                </c:pt>
                <c:pt idx="32">
                  <c:v>2480.5462000000011</c:v>
                </c:pt>
                <c:pt idx="33">
                  <c:v>2586.6242000000011</c:v>
                </c:pt>
                <c:pt idx="34">
                  <c:v>2693.2482</c:v>
                </c:pt>
                <c:pt idx="35">
                  <c:v>2802.6232</c:v>
                </c:pt>
                <c:pt idx="36">
                  <c:v>2913.0462000000011</c:v>
                </c:pt>
                <c:pt idx="37">
                  <c:v>3024.4982000000009</c:v>
                </c:pt>
                <c:pt idx="38">
                  <c:v>3138.5112000000008</c:v>
                </c:pt>
                <c:pt idx="39">
                  <c:v>3253.6832000000009</c:v>
                </c:pt>
                <c:pt idx="40">
                  <c:v>3372.108200000001</c:v>
                </c:pt>
                <c:pt idx="41">
                  <c:v>3491.2012000000009</c:v>
                </c:pt>
                <c:pt idx="42">
                  <c:v>3610.889200000001</c:v>
                </c:pt>
                <c:pt idx="43">
                  <c:v>3731.869200000001</c:v>
                </c:pt>
                <c:pt idx="44">
                  <c:v>3855.1532000000011</c:v>
                </c:pt>
                <c:pt idx="45">
                  <c:v>3980.0302000000011</c:v>
                </c:pt>
                <c:pt idx="46">
                  <c:v>4106.3542000000007</c:v>
                </c:pt>
                <c:pt idx="47">
                  <c:v>4234.2462000000014</c:v>
                </c:pt>
                <c:pt idx="48">
                  <c:v>4362.9222000000009</c:v>
                </c:pt>
                <c:pt idx="49">
                  <c:v>4493.0082000000011</c:v>
                </c:pt>
                <c:pt idx="50">
                  <c:v>4624.7602000000024</c:v>
                </c:pt>
                <c:pt idx="51">
                  <c:v>4755.9792000000016</c:v>
                </c:pt>
                <c:pt idx="52">
                  <c:v>4890.1702000000014</c:v>
                </c:pt>
                <c:pt idx="53">
                  <c:v>5023.7912000000024</c:v>
                </c:pt>
                <c:pt idx="54">
                  <c:v>5158.7172000000019</c:v>
                </c:pt>
                <c:pt idx="55">
                  <c:v>5297.3442000000023</c:v>
                </c:pt>
                <c:pt idx="56">
                  <c:v>5434.4522000000024</c:v>
                </c:pt>
                <c:pt idx="57">
                  <c:v>5574.7952000000023</c:v>
                </c:pt>
                <c:pt idx="58">
                  <c:v>5714.5812000000024</c:v>
                </c:pt>
                <c:pt idx="59">
                  <c:v>5857.0012000000024</c:v>
                </c:pt>
                <c:pt idx="60">
                  <c:v>5998.1282000000028</c:v>
                </c:pt>
                <c:pt idx="61">
                  <c:v>6140.9412000000029</c:v>
                </c:pt>
                <c:pt idx="62">
                  <c:v>6283.392200000003</c:v>
                </c:pt>
                <c:pt idx="63">
                  <c:v>6427.5342000000028</c:v>
                </c:pt>
                <c:pt idx="64">
                  <c:v>6571.0332000000026</c:v>
                </c:pt>
                <c:pt idx="65">
                  <c:v>6717.1542000000027</c:v>
                </c:pt>
                <c:pt idx="66">
                  <c:v>6862.7052000000031</c:v>
                </c:pt>
                <c:pt idx="67">
                  <c:v>7011.112200000005</c:v>
                </c:pt>
                <c:pt idx="68">
                  <c:v>7160.7012000000032</c:v>
                </c:pt>
                <c:pt idx="69">
                  <c:v>7309.2792000000036</c:v>
                </c:pt>
                <c:pt idx="70">
                  <c:v>7458.4402000000036</c:v>
                </c:pt>
                <c:pt idx="71">
                  <c:v>7608.955200000004</c:v>
                </c:pt>
                <c:pt idx="72">
                  <c:v>7760.830200000004</c:v>
                </c:pt>
                <c:pt idx="73">
                  <c:v>7913.9862000000039</c:v>
                </c:pt>
                <c:pt idx="74">
                  <c:v>8065.1752000000042</c:v>
                </c:pt>
                <c:pt idx="75">
                  <c:v>8217.3932000000041</c:v>
                </c:pt>
                <c:pt idx="76">
                  <c:v>8371.0822000000044</c:v>
                </c:pt>
                <c:pt idx="77">
                  <c:v>8526.5972000000038</c:v>
                </c:pt>
                <c:pt idx="78">
                  <c:v>8681.8482000000022</c:v>
                </c:pt>
                <c:pt idx="79">
                  <c:v>8839.4892000000036</c:v>
                </c:pt>
                <c:pt idx="80">
                  <c:v>8993.8952000000027</c:v>
                </c:pt>
                <c:pt idx="81">
                  <c:v>9149.5692000000054</c:v>
                </c:pt>
                <c:pt idx="82">
                  <c:v>9306.352200000003</c:v>
                </c:pt>
                <c:pt idx="83">
                  <c:v>9464.6002000000044</c:v>
                </c:pt>
                <c:pt idx="84">
                  <c:v>9624.5082000000039</c:v>
                </c:pt>
                <c:pt idx="85">
                  <c:v>9783.6322000000091</c:v>
                </c:pt>
                <c:pt idx="86">
                  <c:v>9943.9632000000038</c:v>
                </c:pt>
                <c:pt idx="87">
                  <c:v>10102.713200000009</c:v>
                </c:pt>
                <c:pt idx="88">
                  <c:v>10264.5272</c:v>
                </c:pt>
                <c:pt idx="89">
                  <c:v>10427.1682</c:v>
                </c:pt>
                <c:pt idx="90">
                  <c:v>10589.5452</c:v>
                </c:pt>
                <c:pt idx="91">
                  <c:v>10750.495199999999</c:v>
                </c:pt>
                <c:pt idx="92">
                  <c:v>10911.18120000001</c:v>
                </c:pt>
                <c:pt idx="93">
                  <c:v>11075.133200000009</c:v>
                </c:pt>
                <c:pt idx="94">
                  <c:v>11238.840200000001</c:v>
                </c:pt>
                <c:pt idx="95">
                  <c:v>11403.043200000009</c:v>
                </c:pt>
                <c:pt idx="96">
                  <c:v>11567.124200000009</c:v>
                </c:pt>
                <c:pt idx="97">
                  <c:v>11732.4792</c:v>
                </c:pt>
                <c:pt idx="98">
                  <c:v>11898.4962</c:v>
                </c:pt>
                <c:pt idx="99">
                  <c:v>12063.5452</c:v>
                </c:pt>
                <c:pt idx="100">
                  <c:v>12226.3272</c:v>
                </c:pt>
                <c:pt idx="101">
                  <c:v>12389.4092</c:v>
                </c:pt>
                <c:pt idx="102">
                  <c:v>12555.78820000001</c:v>
                </c:pt>
                <c:pt idx="103">
                  <c:v>12720.16320000001</c:v>
                </c:pt>
                <c:pt idx="104">
                  <c:v>12883.741200000009</c:v>
                </c:pt>
                <c:pt idx="105">
                  <c:v>13053.379199999999</c:v>
                </c:pt>
                <c:pt idx="106">
                  <c:v>13224.24320000001</c:v>
                </c:pt>
                <c:pt idx="107">
                  <c:v>13393.416200000011</c:v>
                </c:pt>
                <c:pt idx="108">
                  <c:v>13560.977199999999</c:v>
                </c:pt>
                <c:pt idx="109">
                  <c:v>13729.427200000009</c:v>
                </c:pt>
                <c:pt idx="110">
                  <c:v>13899.35320000001</c:v>
                </c:pt>
                <c:pt idx="111">
                  <c:v>14069.053200000009</c:v>
                </c:pt>
                <c:pt idx="112">
                  <c:v>14243.367200000001</c:v>
                </c:pt>
                <c:pt idx="113">
                  <c:v>14417.944200000011</c:v>
                </c:pt>
                <c:pt idx="114">
                  <c:v>14588.79020000001</c:v>
                </c:pt>
                <c:pt idx="115">
                  <c:v>14759.78920000001</c:v>
                </c:pt>
                <c:pt idx="116">
                  <c:v>14932.246200000011</c:v>
                </c:pt>
                <c:pt idx="117">
                  <c:v>15106.731200000009</c:v>
                </c:pt>
                <c:pt idx="118">
                  <c:v>15278.961200000011</c:v>
                </c:pt>
                <c:pt idx="119">
                  <c:v>15453.78920000001</c:v>
                </c:pt>
                <c:pt idx="120">
                  <c:v>15628.7772</c:v>
                </c:pt>
                <c:pt idx="121">
                  <c:v>15802.055200000001</c:v>
                </c:pt>
                <c:pt idx="122">
                  <c:v>15975.229200000011</c:v>
                </c:pt>
                <c:pt idx="123">
                  <c:v>16149.475200000001</c:v>
                </c:pt>
                <c:pt idx="124">
                  <c:v>16323.740200000009</c:v>
                </c:pt>
                <c:pt idx="125">
                  <c:v>16502.049200000001</c:v>
                </c:pt>
                <c:pt idx="126">
                  <c:v>16678.158200000002</c:v>
                </c:pt>
                <c:pt idx="127">
                  <c:v>16856.546200000001</c:v>
                </c:pt>
                <c:pt idx="128">
                  <c:v>17034.236199999999</c:v>
                </c:pt>
                <c:pt idx="129">
                  <c:v>17212.716199999999</c:v>
                </c:pt>
                <c:pt idx="130">
                  <c:v>17394.377199999999</c:v>
                </c:pt>
                <c:pt idx="131">
                  <c:v>17574.218199999999</c:v>
                </c:pt>
                <c:pt idx="132">
                  <c:v>17754.3282</c:v>
                </c:pt>
                <c:pt idx="133">
                  <c:v>17934.481200000009</c:v>
                </c:pt>
                <c:pt idx="134">
                  <c:v>18115.700199999999</c:v>
                </c:pt>
                <c:pt idx="135">
                  <c:v>18295.682199999999</c:v>
                </c:pt>
                <c:pt idx="136">
                  <c:v>18476.6692</c:v>
                </c:pt>
                <c:pt idx="137">
                  <c:v>18658.446200000009</c:v>
                </c:pt>
                <c:pt idx="138">
                  <c:v>18840.431199999999</c:v>
                </c:pt>
                <c:pt idx="139">
                  <c:v>19023.587200000009</c:v>
                </c:pt>
                <c:pt idx="140">
                  <c:v>19205.964200000009</c:v>
                </c:pt>
                <c:pt idx="141">
                  <c:v>19388.053199999998</c:v>
                </c:pt>
                <c:pt idx="142">
                  <c:v>19569.493200000001</c:v>
                </c:pt>
                <c:pt idx="143">
                  <c:v>19753.457200000001</c:v>
                </c:pt>
                <c:pt idx="144">
                  <c:v>19939.395199999999</c:v>
                </c:pt>
                <c:pt idx="145">
                  <c:v>20125.706200000001</c:v>
                </c:pt>
                <c:pt idx="146">
                  <c:v>20312.992200000001</c:v>
                </c:pt>
                <c:pt idx="147">
                  <c:v>20500.161199999999</c:v>
                </c:pt>
                <c:pt idx="148">
                  <c:v>20686.754199999999</c:v>
                </c:pt>
                <c:pt idx="149">
                  <c:v>20874.407200000001</c:v>
                </c:pt>
                <c:pt idx="150">
                  <c:v>21061.938200000001</c:v>
                </c:pt>
                <c:pt idx="151">
                  <c:v>21247.949199999999</c:v>
                </c:pt>
                <c:pt idx="152">
                  <c:v>21432.857199999999</c:v>
                </c:pt>
                <c:pt idx="153">
                  <c:v>21617.7772</c:v>
                </c:pt>
                <c:pt idx="154">
                  <c:v>21801.699199999988</c:v>
                </c:pt>
                <c:pt idx="155">
                  <c:v>21989.806199999999</c:v>
                </c:pt>
                <c:pt idx="156">
                  <c:v>22175.370200000001</c:v>
                </c:pt>
                <c:pt idx="157">
                  <c:v>22362.4902</c:v>
                </c:pt>
                <c:pt idx="158">
                  <c:v>22550.554199999999</c:v>
                </c:pt>
                <c:pt idx="159">
                  <c:v>22741.583200000001</c:v>
                </c:pt>
                <c:pt idx="160">
                  <c:v>22931.289199999999</c:v>
                </c:pt>
                <c:pt idx="161">
                  <c:v>23120.070199999998</c:v>
                </c:pt>
                <c:pt idx="162">
                  <c:v>23309.476200000001</c:v>
                </c:pt>
                <c:pt idx="163">
                  <c:v>23498.974200000001</c:v>
                </c:pt>
                <c:pt idx="164">
                  <c:v>23688.5082</c:v>
                </c:pt>
                <c:pt idx="165">
                  <c:v>23878.03619999998</c:v>
                </c:pt>
                <c:pt idx="166">
                  <c:v>24067.368200000001</c:v>
                </c:pt>
                <c:pt idx="167">
                  <c:v>24257.993200000001</c:v>
                </c:pt>
                <c:pt idx="168">
                  <c:v>24447.135199999979</c:v>
                </c:pt>
                <c:pt idx="169">
                  <c:v>24634.3842</c:v>
                </c:pt>
                <c:pt idx="170">
                  <c:v>24824.9352</c:v>
                </c:pt>
                <c:pt idx="171">
                  <c:v>25014.35319999998</c:v>
                </c:pt>
                <c:pt idx="172">
                  <c:v>25201.976200000001</c:v>
                </c:pt>
                <c:pt idx="173">
                  <c:v>25390.7932</c:v>
                </c:pt>
                <c:pt idx="174">
                  <c:v>25580.0452</c:v>
                </c:pt>
                <c:pt idx="175">
                  <c:v>25772.00019999998</c:v>
                </c:pt>
                <c:pt idx="176">
                  <c:v>25963.109199999981</c:v>
                </c:pt>
                <c:pt idx="177">
                  <c:v>26154.50019999998</c:v>
                </c:pt>
                <c:pt idx="178">
                  <c:v>26343.844199999981</c:v>
                </c:pt>
                <c:pt idx="179">
                  <c:v>26534.592199999981</c:v>
                </c:pt>
                <c:pt idx="180">
                  <c:v>26729.0772</c:v>
                </c:pt>
                <c:pt idx="181">
                  <c:v>26923.35419999998</c:v>
                </c:pt>
                <c:pt idx="182">
                  <c:v>27116.951199999981</c:v>
                </c:pt>
                <c:pt idx="183">
                  <c:v>27309.62319999998</c:v>
                </c:pt>
                <c:pt idx="184">
                  <c:v>27503.673199999979</c:v>
                </c:pt>
                <c:pt idx="185">
                  <c:v>27699.9352</c:v>
                </c:pt>
                <c:pt idx="186">
                  <c:v>27898.311199999978</c:v>
                </c:pt>
                <c:pt idx="187">
                  <c:v>28093.715199999981</c:v>
                </c:pt>
                <c:pt idx="188">
                  <c:v>28290.9702</c:v>
                </c:pt>
                <c:pt idx="189">
                  <c:v>28489.218199999981</c:v>
                </c:pt>
                <c:pt idx="190">
                  <c:v>28687.815199999979</c:v>
                </c:pt>
                <c:pt idx="191">
                  <c:v>28885.566200000001</c:v>
                </c:pt>
                <c:pt idx="192">
                  <c:v>29085.928199999998</c:v>
                </c:pt>
                <c:pt idx="193">
                  <c:v>29283.116199999979</c:v>
                </c:pt>
                <c:pt idx="194">
                  <c:v>29483.459199999979</c:v>
                </c:pt>
                <c:pt idx="195">
                  <c:v>29682.5952</c:v>
                </c:pt>
                <c:pt idx="196">
                  <c:v>29884.9722</c:v>
                </c:pt>
                <c:pt idx="197">
                  <c:v>30085.076199999981</c:v>
                </c:pt>
                <c:pt idx="198">
                  <c:v>30287.74819999998</c:v>
                </c:pt>
                <c:pt idx="199">
                  <c:v>30489.23119999998</c:v>
                </c:pt>
                <c:pt idx="200">
                  <c:v>30691.2042</c:v>
                </c:pt>
                <c:pt idx="201">
                  <c:v>30893.183199999981</c:v>
                </c:pt>
                <c:pt idx="202">
                  <c:v>31096.406200000001</c:v>
                </c:pt>
                <c:pt idx="203">
                  <c:v>31297.264200000001</c:v>
                </c:pt>
                <c:pt idx="204">
                  <c:v>31497.190199999979</c:v>
                </c:pt>
                <c:pt idx="205">
                  <c:v>31700.811199999978</c:v>
                </c:pt>
                <c:pt idx="206">
                  <c:v>31904.610199999981</c:v>
                </c:pt>
                <c:pt idx="207">
                  <c:v>32107.76619999998</c:v>
                </c:pt>
                <c:pt idx="208">
                  <c:v>32312.662199999981</c:v>
                </c:pt>
                <c:pt idx="209">
                  <c:v>32514.4882</c:v>
                </c:pt>
                <c:pt idx="210">
                  <c:v>32718.379199999981</c:v>
                </c:pt>
                <c:pt idx="211">
                  <c:v>32921.455199999982</c:v>
                </c:pt>
                <c:pt idx="212">
                  <c:v>33121.694199999998</c:v>
                </c:pt>
                <c:pt idx="213">
                  <c:v>33318.7042</c:v>
                </c:pt>
                <c:pt idx="214">
                  <c:v>33516.798199999983</c:v>
                </c:pt>
                <c:pt idx="215">
                  <c:v>33712.938199999982</c:v>
                </c:pt>
                <c:pt idx="216">
                  <c:v>33912.160199999998</c:v>
                </c:pt>
                <c:pt idx="217">
                  <c:v>34110.9712</c:v>
                </c:pt>
                <c:pt idx="218">
                  <c:v>34309.690199999983</c:v>
                </c:pt>
                <c:pt idx="219">
                  <c:v>34510.24819999998</c:v>
                </c:pt>
                <c:pt idx="220">
                  <c:v>34708.189199999979</c:v>
                </c:pt>
                <c:pt idx="221">
                  <c:v>34906.204199999978</c:v>
                </c:pt>
                <c:pt idx="222">
                  <c:v>35102.705199999982</c:v>
                </c:pt>
                <c:pt idx="223">
                  <c:v>35299.641199999976</c:v>
                </c:pt>
                <c:pt idx="224">
                  <c:v>35498.471199999978</c:v>
                </c:pt>
                <c:pt idx="225">
                  <c:v>35694.580199999982</c:v>
                </c:pt>
                <c:pt idx="226">
                  <c:v>35889.439199999972</c:v>
                </c:pt>
                <c:pt idx="227">
                  <c:v>36087.797199999972</c:v>
                </c:pt>
                <c:pt idx="228">
                  <c:v>36283.391199999969</c:v>
                </c:pt>
                <c:pt idx="229">
                  <c:v>36479.71519999997</c:v>
                </c:pt>
                <c:pt idx="230">
                  <c:v>36674.421199999968</c:v>
                </c:pt>
                <c:pt idx="231">
                  <c:v>36867.999199999969</c:v>
                </c:pt>
                <c:pt idx="232">
                  <c:v>37059.157199999972</c:v>
                </c:pt>
                <c:pt idx="233">
                  <c:v>37252.09219999997</c:v>
                </c:pt>
                <c:pt idx="234">
                  <c:v>37445.873199999973</c:v>
                </c:pt>
                <c:pt idx="235">
                  <c:v>37640.983199999981</c:v>
                </c:pt>
                <c:pt idx="236">
                  <c:v>37839.690199999983</c:v>
                </c:pt>
                <c:pt idx="237">
                  <c:v>38042.251199999977</c:v>
                </c:pt>
                <c:pt idx="238">
                  <c:v>38244.972199999982</c:v>
                </c:pt>
                <c:pt idx="239">
                  <c:v>38445.407199999972</c:v>
                </c:pt>
                <c:pt idx="240">
                  <c:v>38643.771199999981</c:v>
                </c:pt>
                <c:pt idx="241">
                  <c:v>38842.270199999977</c:v>
                </c:pt>
                <c:pt idx="242">
                  <c:v>39036.351199999997</c:v>
                </c:pt>
                <c:pt idx="243">
                  <c:v>39239.194199999984</c:v>
                </c:pt>
                <c:pt idx="244">
                  <c:v>39440.71419999998</c:v>
                </c:pt>
                <c:pt idx="245">
                  <c:v>39643.257199999971</c:v>
                </c:pt>
                <c:pt idx="246">
                  <c:v>39846.370199999998</c:v>
                </c:pt>
                <c:pt idx="247">
                  <c:v>40044.023199999967</c:v>
                </c:pt>
                <c:pt idx="248">
                  <c:v>40245.775199999967</c:v>
                </c:pt>
                <c:pt idx="249">
                  <c:v>40444.05319999998</c:v>
                </c:pt>
                <c:pt idx="250">
                  <c:v>40645.775199999967</c:v>
                </c:pt>
                <c:pt idx="251">
                  <c:v>40846.804199999999</c:v>
                </c:pt>
                <c:pt idx="252">
                  <c:v>41051.167199999967</c:v>
                </c:pt>
                <c:pt idx="253">
                  <c:v>41253.324199999981</c:v>
                </c:pt>
                <c:pt idx="254">
                  <c:v>41458.293199999956</c:v>
                </c:pt>
                <c:pt idx="255">
                  <c:v>41662.117199999971</c:v>
                </c:pt>
                <c:pt idx="256">
                  <c:v>41862.448199999963</c:v>
                </c:pt>
                <c:pt idx="257">
                  <c:v>42070.181199999963</c:v>
                </c:pt>
                <c:pt idx="258">
                  <c:v>42278.717199999963</c:v>
                </c:pt>
                <c:pt idx="259">
                  <c:v>42482.66919999996</c:v>
                </c:pt>
                <c:pt idx="260">
                  <c:v>42686.064199999957</c:v>
                </c:pt>
                <c:pt idx="261">
                  <c:v>42889.502199999959</c:v>
                </c:pt>
                <c:pt idx="262">
                  <c:v>43092.3822</c:v>
                </c:pt>
                <c:pt idx="263">
                  <c:v>43295.660199999962</c:v>
                </c:pt>
                <c:pt idx="264">
                  <c:v>43497.633199999953</c:v>
                </c:pt>
                <c:pt idx="265">
                  <c:v>43701.818200000002</c:v>
                </c:pt>
                <c:pt idx="266">
                  <c:v>43907.271199999952</c:v>
                </c:pt>
                <c:pt idx="267">
                  <c:v>44110.709199999961</c:v>
                </c:pt>
                <c:pt idx="268">
                  <c:v>44312.927199999962</c:v>
                </c:pt>
                <c:pt idx="269">
                  <c:v>44515.721199999964</c:v>
                </c:pt>
                <c:pt idx="270">
                  <c:v>44720.647199999963</c:v>
                </c:pt>
                <c:pt idx="271">
                  <c:v>44925.065199999961</c:v>
                </c:pt>
                <c:pt idx="272">
                  <c:v>45126.272199999963</c:v>
                </c:pt>
                <c:pt idx="273">
                  <c:v>45330.439199999957</c:v>
                </c:pt>
                <c:pt idx="274">
                  <c:v>45533.693199999958</c:v>
                </c:pt>
                <c:pt idx="275">
                  <c:v>45736.113199999963</c:v>
                </c:pt>
                <c:pt idx="276">
                  <c:v>45936.664199999963</c:v>
                </c:pt>
                <c:pt idx="277">
                  <c:v>46136.695199999958</c:v>
                </c:pt>
                <c:pt idx="278">
                  <c:v>46341.168199999956</c:v>
                </c:pt>
                <c:pt idx="279">
                  <c:v>46545.445199999958</c:v>
                </c:pt>
                <c:pt idx="280">
                  <c:v>46748.840199999962</c:v>
                </c:pt>
                <c:pt idx="281">
                  <c:v>46952.026199999957</c:v>
                </c:pt>
                <c:pt idx="282">
                  <c:v>47152.369199999957</c:v>
                </c:pt>
                <c:pt idx="283">
                  <c:v>47352.853199999961</c:v>
                </c:pt>
                <c:pt idx="284">
                  <c:v>47552.559199999952</c:v>
                </c:pt>
                <c:pt idx="285">
                  <c:v>47754.305199999952</c:v>
                </c:pt>
                <c:pt idx="286">
                  <c:v>47955.806199999963</c:v>
                </c:pt>
                <c:pt idx="287">
                  <c:v>48156.21019999995</c:v>
                </c:pt>
                <c:pt idx="288">
                  <c:v>48357.007199999949</c:v>
                </c:pt>
                <c:pt idx="289">
                  <c:v>48560.94119999995</c:v>
                </c:pt>
                <c:pt idx="290">
                  <c:v>48760.659199999951</c:v>
                </c:pt>
                <c:pt idx="291">
                  <c:v>48962.889199999961</c:v>
                </c:pt>
                <c:pt idx="292">
                  <c:v>49162.626199999962</c:v>
                </c:pt>
                <c:pt idx="293">
                  <c:v>49363.576199999952</c:v>
                </c:pt>
                <c:pt idx="294">
                  <c:v>49565.953199999953</c:v>
                </c:pt>
                <c:pt idx="295">
                  <c:v>49770.953199999953</c:v>
                </c:pt>
                <c:pt idx="296">
                  <c:v>49974.770199999963</c:v>
                </c:pt>
                <c:pt idx="297">
                  <c:v>50177.08019999996</c:v>
                </c:pt>
                <c:pt idx="298">
                  <c:v>50380.444199999962</c:v>
                </c:pt>
                <c:pt idx="299">
                  <c:v>50583.894199999952</c:v>
                </c:pt>
                <c:pt idx="300">
                  <c:v>50787.601199999961</c:v>
                </c:pt>
                <c:pt idx="301">
                  <c:v>50992.840199999962</c:v>
                </c:pt>
                <c:pt idx="302">
                  <c:v>51195.119199999957</c:v>
                </c:pt>
                <c:pt idx="303">
                  <c:v>51396.43619999996</c:v>
                </c:pt>
                <c:pt idx="304">
                  <c:v>51597.484199999963</c:v>
                </c:pt>
                <c:pt idx="305">
                  <c:v>51800.719199999963</c:v>
                </c:pt>
                <c:pt idx="306">
                  <c:v>52002.717199999963</c:v>
                </c:pt>
                <c:pt idx="307">
                  <c:v>52205.235199999959</c:v>
                </c:pt>
                <c:pt idx="308">
                  <c:v>52407.202199999963</c:v>
                </c:pt>
                <c:pt idx="309">
                  <c:v>52611.007199999964</c:v>
                </c:pt>
                <c:pt idx="310">
                  <c:v>52814.653199999957</c:v>
                </c:pt>
                <c:pt idx="311">
                  <c:v>53017.91919999996</c:v>
                </c:pt>
                <c:pt idx="312">
                  <c:v>53222.858200000002</c:v>
                </c:pt>
                <c:pt idx="313">
                  <c:v>53427.08019999996</c:v>
                </c:pt>
                <c:pt idx="314">
                  <c:v>53627.877199999959</c:v>
                </c:pt>
                <c:pt idx="315">
                  <c:v>53834.924199999958</c:v>
                </c:pt>
                <c:pt idx="316">
                  <c:v>54039.342199999999</c:v>
                </c:pt>
                <c:pt idx="317">
                  <c:v>54245.420199999957</c:v>
                </c:pt>
                <c:pt idx="318">
                  <c:v>54451.431199999963</c:v>
                </c:pt>
                <c:pt idx="319">
                  <c:v>54658.91919999996</c:v>
                </c:pt>
                <c:pt idx="320">
                  <c:v>54868.294199999953</c:v>
                </c:pt>
                <c:pt idx="321">
                  <c:v>55074.17019999995</c:v>
                </c:pt>
                <c:pt idx="322">
                  <c:v>55282.24619999995</c:v>
                </c:pt>
                <c:pt idx="323">
                  <c:v>55490.76319999995</c:v>
                </c:pt>
                <c:pt idx="324">
                  <c:v>55700.604199999951</c:v>
                </c:pt>
                <c:pt idx="325">
                  <c:v>55907.105199999947</c:v>
                </c:pt>
                <c:pt idx="326">
                  <c:v>56114.36619999996</c:v>
                </c:pt>
                <c:pt idx="327">
                  <c:v>56323.478199999961</c:v>
                </c:pt>
                <c:pt idx="328">
                  <c:v>56533.8822</c:v>
                </c:pt>
                <c:pt idx="329">
                  <c:v>56746.523199999952</c:v>
                </c:pt>
                <c:pt idx="330">
                  <c:v>56955.818200000002</c:v>
                </c:pt>
                <c:pt idx="331">
                  <c:v>57164.305199999952</c:v>
                </c:pt>
                <c:pt idx="332">
                  <c:v>57377.130199999949</c:v>
                </c:pt>
                <c:pt idx="333">
                  <c:v>57588.068199999951</c:v>
                </c:pt>
                <c:pt idx="334">
                  <c:v>57799.986199999999</c:v>
                </c:pt>
                <c:pt idx="335">
                  <c:v>58007.535199999948</c:v>
                </c:pt>
                <c:pt idx="336">
                  <c:v>58218.816200000001</c:v>
                </c:pt>
                <c:pt idx="337">
                  <c:v>58430.146199999952</c:v>
                </c:pt>
                <c:pt idx="338">
                  <c:v>58641.390199999951</c:v>
                </c:pt>
                <c:pt idx="339">
                  <c:v>58854.484199999963</c:v>
                </c:pt>
                <c:pt idx="340">
                  <c:v>59068.01319999995</c:v>
                </c:pt>
                <c:pt idx="341">
                  <c:v>59282.18619999996</c:v>
                </c:pt>
                <c:pt idx="342">
                  <c:v>59495.201199999952</c:v>
                </c:pt>
                <c:pt idx="343">
                  <c:v>59706.249199999962</c:v>
                </c:pt>
                <c:pt idx="344">
                  <c:v>59922.370199999961</c:v>
                </c:pt>
                <c:pt idx="345">
                  <c:v>60137.823199999963</c:v>
                </c:pt>
                <c:pt idx="346">
                  <c:v>60354.287199999962</c:v>
                </c:pt>
                <c:pt idx="347">
                  <c:v>60569.367199999957</c:v>
                </c:pt>
                <c:pt idx="348">
                  <c:v>60785.194199999962</c:v>
                </c:pt>
                <c:pt idx="349">
                  <c:v>61002.3822</c:v>
                </c:pt>
                <c:pt idx="350">
                  <c:v>61217.909199999958</c:v>
                </c:pt>
                <c:pt idx="351">
                  <c:v>61435.09719999996</c:v>
                </c:pt>
                <c:pt idx="352">
                  <c:v>61651.267199999958</c:v>
                </c:pt>
                <c:pt idx="353">
                  <c:v>61869.600199999957</c:v>
                </c:pt>
                <c:pt idx="354">
                  <c:v>62083.693199999958</c:v>
                </c:pt>
                <c:pt idx="355">
                  <c:v>62303.25819999996</c:v>
                </c:pt>
                <c:pt idx="356">
                  <c:v>62522.52319999996</c:v>
                </c:pt>
                <c:pt idx="357">
                  <c:v>62739.50819999996</c:v>
                </c:pt>
                <c:pt idx="358">
                  <c:v>62957.84719999996</c:v>
                </c:pt>
                <c:pt idx="359">
                  <c:v>63173.049199999958</c:v>
                </c:pt>
                <c:pt idx="360">
                  <c:v>63388.70519999996</c:v>
                </c:pt>
                <c:pt idx="361">
                  <c:v>63607.504199999959</c:v>
                </c:pt>
                <c:pt idx="362">
                  <c:v>63824.471199999964</c:v>
                </c:pt>
                <c:pt idx="363">
                  <c:v>64044.177199999962</c:v>
                </c:pt>
                <c:pt idx="364">
                  <c:v>64265.911199999951</c:v>
                </c:pt>
                <c:pt idx="365">
                  <c:v>64489.569199999962</c:v>
                </c:pt>
                <c:pt idx="366">
                  <c:v>64710.176199999958</c:v>
                </c:pt>
                <c:pt idx="367">
                  <c:v>64931.977199999958</c:v>
                </c:pt>
                <c:pt idx="368">
                  <c:v>65156.836199999962</c:v>
                </c:pt>
                <c:pt idx="369">
                  <c:v>65377.700199999963</c:v>
                </c:pt>
                <c:pt idx="370">
                  <c:v>65600.917199999938</c:v>
                </c:pt>
                <c:pt idx="371">
                  <c:v>65821.640199999951</c:v>
                </c:pt>
                <c:pt idx="372">
                  <c:v>66041.003199999963</c:v>
                </c:pt>
                <c:pt idx="373">
                  <c:v>66263.699199999945</c:v>
                </c:pt>
                <c:pt idx="374">
                  <c:v>66486.297199999943</c:v>
                </c:pt>
                <c:pt idx="375">
                  <c:v>66714.471199999956</c:v>
                </c:pt>
                <c:pt idx="376">
                  <c:v>66936.922199999943</c:v>
                </c:pt>
                <c:pt idx="377">
                  <c:v>67160.317199999947</c:v>
                </c:pt>
                <c:pt idx="378">
                  <c:v>67384.594199999963</c:v>
                </c:pt>
                <c:pt idx="379">
                  <c:v>67609.300199999954</c:v>
                </c:pt>
                <c:pt idx="380">
                  <c:v>67830.139200000005</c:v>
                </c:pt>
                <c:pt idx="381">
                  <c:v>68056.48719999996</c:v>
                </c:pt>
                <c:pt idx="382">
                  <c:v>68279.440199999939</c:v>
                </c:pt>
                <c:pt idx="383">
                  <c:v>68506.830199999953</c:v>
                </c:pt>
                <c:pt idx="384">
                  <c:v>68732.810199999964</c:v>
                </c:pt>
                <c:pt idx="385">
                  <c:v>68959.92419999995</c:v>
                </c:pt>
                <c:pt idx="386">
                  <c:v>69188.545199999935</c:v>
                </c:pt>
                <c:pt idx="387">
                  <c:v>69416.253199999963</c:v>
                </c:pt>
                <c:pt idx="388">
                  <c:v>69641.002199999944</c:v>
                </c:pt>
                <c:pt idx="389">
                  <c:v>69865.879199999996</c:v>
                </c:pt>
                <c:pt idx="390">
                  <c:v>70093.281199999954</c:v>
                </c:pt>
                <c:pt idx="391">
                  <c:v>70317.221199999956</c:v>
                </c:pt>
                <c:pt idx="392">
                  <c:v>70542.393199999962</c:v>
                </c:pt>
                <c:pt idx="393">
                  <c:v>70765.598199999964</c:v>
                </c:pt>
                <c:pt idx="394">
                  <c:v>70987.42419999995</c:v>
                </c:pt>
                <c:pt idx="395">
                  <c:v>71211.272199999963</c:v>
                </c:pt>
                <c:pt idx="396">
                  <c:v>71437.350199999957</c:v>
                </c:pt>
                <c:pt idx="397">
                  <c:v>71661.462199999907</c:v>
                </c:pt>
                <c:pt idx="398">
                  <c:v>71885.898199999952</c:v>
                </c:pt>
                <c:pt idx="399">
                  <c:v>72114.574199999945</c:v>
                </c:pt>
                <c:pt idx="400">
                  <c:v>72336.725199999957</c:v>
                </c:pt>
                <c:pt idx="401">
                  <c:v>72559.44619999986</c:v>
                </c:pt>
                <c:pt idx="402">
                  <c:v>72782.430199999944</c:v>
                </c:pt>
                <c:pt idx="403">
                  <c:v>73005.010199999946</c:v>
                </c:pt>
                <c:pt idx="404">
                  <c:v>73229.599199999953</c:v>
                </c:pt>
                <c:pt idx="405">
                  <c:v>73454.948199999941</c:v>
                </c:pt>
                <c:pt idx="406">
                  <c:v>73677.571200000006</c:v>
                </c:pt>
                <c:pt idx="407">
                  <c:v>73901.713199999969</c:v>
                </c:pt>
                <c:pt idx="408">
                  <c:v>74126.823199999984</c:v>
                </c:pt>
                <c:pt idx="409">
                  <c:v>74350.138199999987</c:v>
                </c:pt>
                <c:pt idx="410">
                  <c:v>74575.561199999953</c:v>
                </c:pt>
                <c:pt idx="411">
                  <c:v>74799.936199999938</c:v>
                </c:pt>
                <c:pt idx="412">
                  <c:v>75021.358199999973</c:v>
                </c:pt>
                <c:pt idx="413">
                  <c:v>75243.515199999965</c:v>
                </c:pt>
                <c:pt idx="414">
                  <c:v>75463.840199999977</c:v>
                </c:pt>
                <c:pt idx="415">
                  <c:v>75688.546199999968</c:v>
                </c:pt>
                <c:pt idx="416">
                  <c:v>75912.480199999976</c:v>
                </c:pt>
                <c:pt idx="417">
                  <c:v>76134.937199999971</c:v>
                </c:pt>
                <c:pt idx="418">
                  <c:v>76359.496199999936</c:v>
                </c:pt>
                <c:pt idx="419">
                  <c:v>76583.013199999972</c:v>
                </c:pt>
                <c:pt idx="420">
                  <c:v>76803.91419999997</c:v>
                </c:pt>
                <c:pt idx="421">
                  <c:v>77028.822199999966</c:v>
                </c:pt>
                <c:pt idx="422">
                  <c:v>77254.931199999963</c:v>
                </c:pt>
                <c:pt idx="423">
                  <c:v>77478.025199999975</c:v>
                </c:pt>
                <c:pt idx="424">
                  <c:v>77704.09719999996</c:v>
                </c:pt>
                <c:pt idx="425">
                  <c:v>77927.332199999961</c:v>
                </c:pt>
                <c:pt idx="426">
                  <c:v>78151.627199999974</c:v>
                </c:pt>
                <c:pt idx="427">
                  <c:v>78371.897199999963</c:v>
                </c:pt>
                <c:pt idx="428">
                  <c:v>78595.285199999984</c:v>
                </c:pt>
                <c:pt idx="429">
                  <c:v>78820.083199999965</c:v>
                </c:pt>
                <c:pt idx="430">
                  <c:v>79045.255199999985</c:v>
                </c:pt>
                <c:pt idx="431">
                  <c:v>79270.739199999967</c:v>
                </c:pt>
                <c:pt idx="432">
                  <c:v>79496.768199999962</c:v>
                </c:pt>
                <c:pt idx="433">
                  <c:v>79722.724199999982</c:v>
                </c:pt>
                <c:pt idx="434">
                  <c:v>79945.157199999987</c:v>
                </c:pt>
                <c:pt idx="435">
                  <c:v>80171.628200000006</c:v>
                </c:pt>
                <c:pt idx="436">
                  <c:v>80396.800199999983</c:v>
                </c:pt>
                <c:pt idx="437">
                  <c:v>80623.975199999986</c:v>
                </c:pt>
                <c:pt idx="438">
                  <c:v>80851.922199999972</c:v>
                </c:pt>
                <c:pt idx="439">
                  <c:v>81079.220199999982</c:v>
                </c:pt>
                <c:pt idx="440">
                  <c:v>81302.676199999987</c:v>
                </c:pt>
                <c:pt idx="441">
                  <c:v>81528.319199999984</c:v>
                </c:pt>
                <c:pt idx="442">
                  <c:v>81754.882199999993</c:v>
                </c:pt>
                <c:pt idx="443">
                  <c:v>81979.257199999993</c:v>
                </c:pt>
                <c:pt idx="444">
                  <c:v>82202.848199999993</c:v>
                </c:pt>
                <c:pt idx="445">
                  <c:v>82426.445199999973</c:v>
                </c:pt>
                <c:pt idx="446">
                  <c:v>82650.428199999966</c:v>
                </c:pt>
                <c:pt idx="447">
                  <c:v>82874.44819999997</c:v>
                </c:pt>
              </c:numCache>
            </c:numRef>
          </c:xVal>
          <c:yVal>
            <c:numRef>
              <c:f>Foglio1!$BE$3:$BE$450</c:f>
              <c:numCache>
                <c:formatCode>General</c:formatCode>
                <c:ptCount val="448"/>
                <c:pt idx="0">
                  <c:v>370</c:v>
                </c:pt>
                <c:pt idx="1">
                  <c:v>370</c:v>
                </c:pt>
                <c:pt idx="2">
                  <c:v>370</c:v>
                </c:pt>
                <c:pt idx="3">
                  <c:v>370</c:v>
                </c:pt>
                <c:pt idx="4">
                  <c:v>370</c:v>
                </c:pt>
                <c:pt idx="5">
                  <c:v>370</c:v>
                </c:pt>
                <c:pt idx="6">
                  <c:v>370</c:v>
                </c:pt>
                <c:pt idx="7">
                  <c:v>370</c:v>
                </c:pt>
                <c:pt idx="8">
                  <c:v>370</c:v>
                </c:pt>
                <c:pt idx="9">
                  <c:v>370</c:v>
                </c:pt>
                <c:pt idx="10">
                  <c:v>370</c:v>
                </c:pt>
                <c:pt idx="11">
                  <c:v>370</c:v>
                </c:pt>
                <c:pt idx="12">
                  <c:v>370</c:v>
                </c:pt>
                <c:pt idx="13">
                  <c:v>370</c:v>
                </c:pt>
                <c:pt idx="14">
                  <c:v>370</c:v>
                </c:pt>
                <c:pt idx="15">
                  <c:v>370</c:v>
                </c:pt>
                <c:pt idx="16">
                  <c:v>370</c:v>
                </c:pt>
                <c:pt idx="17">
                  <c:v>370</c:v>
                </c:pt>
                <c:pt idx="18">
                  <c:v>370</c:v>
                </c:pt>
                <c:pt idx="19">
                  <c:v>370</c:v>
                </c:pt>
                <c:pt idx="20">
                  <c:v>370</c:v>
                </c:pt>
                <c:pt idx="21">
                  <c:v>370</c:v>
                </c:pt>
                <c:pt idx="22">
                  <c:v>370</c:v>
                </c:pt>
                <c:pt idx="23">
                  <c:v>370</c:v>
                </c:pt>
                <c:pt idx="24">
                  <c:v>370</c:v>
                </c:pt>
                <c:pt idx="25">
                  <c:v>370</c:v>
                </c:pt>
                <c:pt idx="26">
                  <c:v>370</c:v>
                </c:pt>
                <c:pt idx="27">
                  <c:v>370</c:v>
                </c:pt>
                <c:pt idx="28">
                  <c:v>370</c:v>
                </c:pt>
                <c:pt idx="29">
                  <c:v>370</c:v>
                </c:pt>
                <c:pt idx="30">
                  <c:v>370</c:v>
                </c:pt>
                <c:pt idx="31">
                  <c:v>370</c:v>
                </c:pt>
                <c:pt idx="32">
                  <c:v>370</c:v>
                </c:pt>
                <c:pt idx="33">
                  <c:v>370</c:v>
                </c:pt>
                <c:pt idx="34">
                  <c:v>370</c:v>
                </c:pt>
                <c:pt idx="35">
                  <c:v>370</c:v>
                </c:pt>
                <c:pt idx="36">
                  <c:v>370</c:v>
                </c:pt>
                <c:pt idx="37">
                  <c:v>370</c:v>
                </c:pt>
                <c:pt idx="38">
                  <c:v>370</c:v>
                </c:pt>
                <c:pt idx="39">
                  <c:v>370</c:v>
                </c:pt>
                <c:pt idx="40">
                  <c:v>370</c:v>
                </c:pt>
                <c:pt idx="41">
                  <c:v>370</c:v>
                </c:pt>
                <c:pt idx="42">
                  <c:v>370</c:v>
                </c:pt>
                <c:pt idx="43">
                  <c:v>370</c:v>
                </c:pt>
                <c:pt idx="44">
                  <c:v>370</c:v>
                </c:pt>
                <c:pt idx="45">
                  <c:v>370</c:v>
                </c:pt>
                <c:pt idx="46">
                  <c:v>370</c:v>
                </c:pt>
                <c:pt idx="47">
                  <c:v>370</c:v>
                </c:pt>
                <c:pt idx="48">
                  <c:v>370</c:v>
                </c:pt>
                <c:pt idx="49">
                  <c:v>370</c:v>
                </c:pt>
                <c:pt idx="50">
                  <c:v>370</c:v>
                </c:pt>
                <c:pt idx="51">
                  <c:v>370</c:v>
                </c:pt>
                <c:pt idx="52">
                  <c:v>370</c:v>
                </c:pt>
                <c:pt idx="53">
                  <c:v>370</c:v>
                </c:pt>
                <c:pt idx="54">
                  <c:v>370</c:v>
                </c:pt>
                <c:pt idx="55">
                  <c:v>370</c:v>
                </c:pt>
                <c:pt idx="56">
                  <c:v>370</c:v>
                </c:pt>
                <c:pt idx="57">
                  <c:v>370</c:v>
                </c:pt>
                <c:pt idx="58">
                  <c:v>370</c:v>
                </c:pt>
                <c:pt idx="59">
                  <c:v>370</c:v>
                </c:pt>
                <c:pt idx="60">
                  <c:v>370</c:v>
                </c:pt>
                <c:pt idx="61">
                  <c:v>370</c:v>
                </c:pt>
                <c:pt idx="62">
                  <c:v>370</c:v>
                </c:pt>
                <c:pt idx="63">
                  <c:v>370</c:v>
                </c:pt>
                <c:pt idx="64">
                  <c:v>370</c:v>
                </c:pt>
                <c:pt idx="65">
                  <c:v>370</c:v>
                </c:pt>
                <c:pt idx="66">
                  <c:v>370</c:v>
                </c:pt>
                <c:pt idx="67">
                  <c:v>370</c:v>
                </c:pt>
                <c:pt idx="68">
                  <c:v>370</c:v>
                </c:pt>
                <c:pt idx="69">
                  <c:v>370</c:v>
                </c:pt>
                <c:pt idx="70">
                  <c:v>370</c:v>
                </c:pt>
                <c:pt idx="71">
                  <c:v>370</c:v>
                </c:pt>
                <c:pt idx="72">
                  <c:v>370</c:v>
                </c:pt>
                <c:pt idx="73">
                  <c:v>370</c:v>
                </c:pt>
                <c:pt idx="74">
                  <c:v>370</c:v>
                </c:pt>
                <c:pt idx="75">
                  <c:v>370</c:v>
                </c:pt>
                <c:pt idx="76">
                  <c:v>370</c:v>
                </c:pt>
                <c:pt idx="77">
                  <c:v>370</c:v>
                </c:pt>
                <c:pt idx="78">
                  <c:v>370</c:v>
                </c:pt>
                <c:pt idx="79">
                  <c:v>370</c:v>
                </c:pt>
                <c:pt idx="80">
                  <c:v>370</c:v>
                </c:pt>
                <c:pt idx="81">
                  <c:v>370</c:v>
                </c:pt>
                <c:pt idx="82">
                  <c:v>370</c:v>
                </c:pt>
                <c:pt idx="83">
                  <c:v>370</c:v>
                </c:pt>
                <c:pt idx="84">
                  <c:v>370</c:v>
                </c:pt>
                <c:pt idx="85">
                  <c:v>370</c:v>
                </c:pt>
                <c:pt idx="86">
                  <c:v>370</c:v>
                </c:pt>
                <c:pt idx="87">
                  <c:v>370</c:v>
                </c:pt>
                <c:pt idx="88">
                  <c:v>370</c:v>
                </c:pt>
                <c:pt idx="89">
                  <c:v>370</c:v>
                </c:pt>
                <c:pt idx="90">
                  <c:v>370</c:v>
                </c:pt>
                <c:pt idx="91">
                  <c:v>370</c:v>
                </c:pt>
                <c:pt idx="92">
                  <c:v>370</c:v>
                </c:pt>
                <c:pt idx="93">
                  <c:v>370</c:v>
                </c:pt>
                <c:pt idx="94">
                  <c:v>370</c:v>
                </c:pt>
                <c:pt idx="95">
                  <c:v>370</c:v>
                </c:pt>
                <c:pt idx="96">
                  <c:v>370</c:v>
                </c:pt>
                <c:pt idx="97">
                  <c:v>370</c:v>
                </c:pt>
                <c:pt idx="98">
                  <c:v>370</c:v>
                </c:pt>
                <c:pt idx="99">
                  <c:v>370</c:v>
                </c:pt>
                <c:pt idx="100">
                  <c:v>370</c:v>
                </c:pt>
                <c:pt idx="101">
                  <c:v>370</c:v>
                </c:pt>
                <c:pt idx="102">
                  <c:v>370</c:v>
                </c:pt>
                <c:pt idx="103">
                  <c:v>370</c:v>
                </c:pt>
                <c:pt idx="104">
                  <c:v>370</c:v>
                </c:pt>
                <c:pt idx="105">
                  <c:v>370</c:v>
                </c:pt>
                <c:pt idx="106">
                  <c:v>370</c:v>
                </c:pt>
                <c:pt idx="107">
                  <c:v>370</c:v>
                </c:pt>
                <c:pt idx="108">
                  <c:v>370</c:v>
                </c:pt>
                <c:pt idx="109">
                  <c:v>370</c:v>
                </c:pt>
                <c:pt idx="110">
                  <c:v>370</c:v>
                </c:pt>
                <c:pt idx="111">
                  <c:v>370</c:v>
                </c:pt>
                <c:pt idx="112">
                  <c:v>370</c:v>
                </c:pt>
                <c:pt idx="113">
                  <c:v>370</c:v>
                </c:pt>
                <c:pt idx="114">
                  <c:v>370</c:v>
                </c:pt>
                <c:pt idx="115">
                  <c:v>370</c:v>
                </c:pt>
                <c:pt idx="116">
                  <c:v>370</c:v>
                </c:pt>
                <c:pt idx="117">
                  <c:v>370</c:v>
                </c:pt>
                <c:pt idx="118">
                  <c:v>370</c:v>
                </c:pt>
                <c:pt idx="119">
                  <c:v>370</c:v>
                </c:pt>
                <c:pt idx="120">
                  <c:v>370</c:v>
                </c:pt>
                <c:pt idx="121">
                  <c:v>370</c:v>
                </c:pt>
                <c:pt idx="122">
                  <c:v>370</c:v>
                </c:pt>
                <c:pt idx="123">
                  <c:v>370</c:v>
                </c:pt>
                <c:pt idx="124">
                  <c:v>370</c:v>
                </c:pt>
                <c:pt idx="125">
                  <c:v>370</c:v>
                </c:pt>
                <c:pt idx="126">
                  <c:v>370</c:v>
                </c:pt>
                <c:pt idx="127">
                  <c:v>370</c:v>
                </c:pt>
                <c:pt idx="128">
                  <c:v>370</c:v>
                </c:pt>
                <c:pt idx="129">
                  <c:v>370</c:v>
                </c:pt>
                <c:pt idx="130">
                  <c:v>370</c:v>
                </c:pt>
                <c:pt idx="131">
                  <c:v>370</c:v>
                </c:pt>
                <c:pt idx="132">
                  <c:v>370</c:v>
                </c:pt>
                <c:pt idx="133">
                  <c:v>370</c:v>
                </c:pt>
                <c:pt idx="134">
                  <c:v>370</c:v>
                </c:pt>
                <c:pt idx="135">
                  <c:v>370</c:v>
                </c:pt>
                <c:pt idx="136">
                  <c:v>370</c:v>
                </c:pt>
                <c:pt idx="137">
                  <c:v>370</c:v>
                </c:pt>
                <c:pt idx="138">
                  <c:v>370</c:v>
                </c:pt>
                <c:pt idx="139">
                  <c:v>370</c:v>
                </c:pt>
                <c:pt idx="140">
                  <c:v>370</c:v>
                </c:pt>
                <c:pt idx="141">
                  <c:v>370</c:v>
                </c:pt>
                <c:pt idx="142">
                  <c:v>370</c:v>
                </c:pt>
                <c:pt idx="143">
                  <c:v>370</c:v>
                </c:pt>
                <c:pt idx="144">
                  <c:v>370</c:v>
                </c:pt>
                <c:pt idx="145">
                  <c:v>370</c:v>
                </c:pt>
                <c:pt idx="146">
                  <c:v>370</c:v>
                </c:pt>
                <c:pt idx="147">
                  <c:v>370</c:v>
                </c:pt>
                <c:pt idx="148">
                  <c:v>370</c:v>
                </c:pt>
                <c:pt idx="149">
                  <c:v>370</c:v>
                </c:pt>
                <c:pt idx="150">
                  <c:v>370</c:v>
                </c:pt>
                <c:pt idx="151">
                  <c:v>370</c:v>
                </c:pt>
                <c:pt idx="152">
                  <c:v>370</c:v>
                </c:pt>
                <c:pt idx="153">
                  <c:v>370</c:v>
                </c:pt>
                <c:pt idx="154">
                  <c:v>370</c:v>
                </c:pt>
                <c:pt idx="155">
                  <c:v>370</c:v>
                </c:pt>
                <c:pt idx="156">
                  <c:v>370</c:v>
                </c:pt>
                <c:pt idx="157">
                  <c:v>370</c:v>
                </c:pt>
                <c:pt idx="158">
                  <c:v>370</c:v>
                </c:pt>
                <c:pt idx="159">
                  <c:v>370</c:v>
                </c:pt>
                <c:pt idx="160">
                  <c:v>370</c:v>
                </c:pt>
                <c:pt idx="161">
                  <c:v>370</c:v>
                </c:pt>
                <c:pt idx="162">
                  <c:v>370</c:v>
                </c:pt>
                <c:pt idx="163">
                  <c:v>370</c:v>
                </c:pt>
                <c:pt idx="164">
                  <c:v>370</c:v>
                </c:pt>
                <c:pt idx="165">
                  <c:v>370</c:v>
                </c:pt>
                <c:pt idx="166">
                  <c:v>370</c:v>
                </c:pt>
                <c:pt idx="167">
                  <c:v>370</c:v>
                </c:pt>
                <c:pt idx="168">
                  <c:v>370</c:v>
                </c:pt>
                <c:pt idx="169">
                  <c:v>370</c:v>
                </c:pt>
                <c:pt idx="170">
                  <c:v>370</c:v>
                </c:pt>
                <c:pt idx="171">
                  <c:v>370</c:v>
                </c:pt>
                <c:pt idx="172">
                  <c:v>370</c:v>
                </c:pt>
                <c:pt idx="173">
                  <c:v>370</c:v>
                </c:pt>
                <c:pt idx="174">
                  <c:v>370</c:v>
                </c:pt>
                <c:pt idx="175">
                  <c:v>370</c:v>
                </c:pt>
                <c:pt idx="176">
                  <c:v>370</c:v>
                </c:pt>
                <c:pt idx="177">
                  <c:v>370</c:v>
                </c:pt>
                <c:pt idx="178">
                  <c:v>370</c:v>
                </c:pt>
                <c:pt idx="179">
                  <c:v>370</c:v>
                </c:pt>
                <c:pt idx="180">
                  <c:v>370</c:v>
                </c:pt>
                <c:pt idx="181">
                  <c:v>370</c:v>
                </c:pt>
                <c:pt idx="182">
                  <c:v>370</c:v>
                </c:pt>
                <c:pt idx="183">
                  <c:v>370</c:v>
                </c:pt>
                <c:pt idx="184">
                  <c:v>370</c:v>
                </c:pt>
                <c:pt idx="185">
                  <c:v>370</c:v>
                </c:pt>
                <c:pt idx="186">
                  <c:v>370</c:v>
                </c:pt>
                <c:pt idx="187">
                  <c:v>370</c:v>
                </c:pt>
                <c:pt idx="188">
                  <c:v>370</c:v>
                </c:pt>
                <c:pt idx="189">
                  <c:v>370</c:v>
                </c:pt>
                <c:pt idx="190">
                  <c:v>370</c:v>
                </c:pt>
                <c:pt idx="191">
                  <c:v>370</c:v>
                </c:pt>
                <c:pt idx="192">
                  <c:v>370</c:v>
                </c:pt>
                <c:pt idx="193">
                  <c:v>370</c:v>
                </c:pt>
                <c:pt idx="194">
                  <c:v>370</c:v>
                </c:pt>
                <c:pt idx="195">
                  <c:v>370</c:v>
                </c:pt>
                <c:pt idx="196">
                  <c:v>370</c:v>
                </c:pt>
                <c:pt idx="197">
                  <c:v>370</c:v>
                </c:pt>
                <c:pt idx="198">
                  <c:v>370</c:v>
                </c:pt>
                <c:pt idx="199">
                  <c:v>370</c:v>
                </c:pt>
                <c:pt idx="200">
                  <c:v>370</c:v>
                </c:pt>
                <c:pt idx="201">
                  <c:v>370</c:v>
                </c:pt>
                <c:pt idx="202">
                  <c:v>370</c:v>
                </c:pt>
                <c:pt idx="203">
                  <c:v>370</c:v>
                </c:pt>
                <c:pt idx="204">
                  <c:v>370</c:v>
                </c:pt>
                <c:pt idx="205">
                  <c:v>370</c:v>
                </c:pt>
                <c:pt idx="206">
                  <c:v>370</c:v>
                </c:pt>
                <c:pt idx="207">
                  <c:v>370</c:v>
                </c:pt>
                <c:pt idx="208">
                  <c:v>370</c:v>
                </c:pt>
                <c:pt idx="209">
                  <c:v>370</c:v>
                </c:pt>
                <c:pt idx="210">
                  <c:v>370</c:v>
                </c:pt>
                <c:pt idx="211">
                  <c:v>370</c:v>
                </c:pt>
                <c:pt idx="212">
                  <c:v>370</c:v>
                </c:pt>
                <c:pt idx="213">
                  <c:v>370</c:v>
                </c:pt>
                <c:pt idx="214">
                  <c:v>370</c:v>
                </c:pt>
                <c:pt idx="215">
                  <c:v>370</c:v>
                </c:pt>
                <c:pt idx="216">
                  <c:v>370</c:v>
                </c:pt>
                <c:pt idx="217">
                  <c:v>370</c:v>
                </c:pt>
                <c:pt idx="218">
                  <c:v>370</c:v>
                </c:pt>
                <c:pt idx="219">
                  <c:v>370</c:v>
                </c:pt>
                <c:pt idx="220">
                  <c:v>370</c:v>
                </c:pt>
                <c:pt idx="221">
                  <c:v>370</c:v>
                </c:pt>
                <c:pt idx="222">
                  <c:v>370</c:v>
                </c:pt>
                <c:pt idx="223">
                  <c:v>370</c:v>
                </c:pt>
                <c:pt idx="224">
                  <c:v>370</c:v>
                </c:pt>
                <c:pt idx="225">
                  <c:v>370</c:v>
                </c:pt>
                <c:pt idx="226">
                  <c:v>370</c:v>
                </c:pt>
                <c:pt idx="227">
                  <c:v>370</c:v>
                </c:pt>
                <c:pt idx="228">
                  <c:v>370</c:v>
                </c:pt>
                <c:pt idx="229">
                  <c:v>370</c:v>
                </c:pt>
                <c:pt idx="230">
                  <c:v>370</c:v>
                </c:pt>
                <c:pt idx="231">
                  <c:v>370</c:v>
                </c:pt>
                <c:pt idx="232">
                  <c:v>370</c:v>
                </c:pt>
                <c:pt idx="233">
                  <c:v>370</c:v>
                </c:pt>
                <c:pt idx="234">
                  <c:v>370</c:v>
                </c:pt>
                <c:pt idx="235">
                  <c:v>370</c:v>
                </c:pt>
                <c:pt idx="236">
                  <c:v>370</c:v>
                </c:pt>
                <c:pt idx="237">
                  <c:v>370</c:v>
                </c:pt>
                <c:pt idx="238">
                  <c:v>370</c:v>
                </c:pt>
                <c:pt idx="239">
                  <c:v>370</c:v>
                </c:pt>
                <c:pt idx="240">
                  <c:v>370</c:v>
                </c:pt>
                <c:pt idx="241">
                  <c:v>370</c:v>
                </c:pt>
                <c:pt idx="242">
                  <c:v>370</c:v>
                </c:pt>
                <c:pt idx="243">
                  <c:v>370</c:v>
                </c:pt>
                <c:pt idx="244">
                  <c:v>370</c:v>
                </c:pt>
                <c:pt idx="245">
                  <c:v>370</c:v>
                </c:pt>
                <c:pt idx="246">
                  <c:v>370</c:v>
                </c:pt>
                <c:pt idx="247">
                  <c:v>370</c:v>
                </c:pt>
                <c:pt idx="248">
                  <c:v>370</c:v>
                </c:pt>
                <c:pt idx="249">
                  <c:v>370</c:v>
                </c:pt>
                <c:pt idx="250">
                  <c:v>370</c:v>
                </c:pt>
                <c:pt idx="251">
                  <c:v>370</c:v>
                </c:pt>
                <c:pt idx="252">
                  <c:v>370</c:v>
                </c:pt>
                <c:pt idx="253">
                  <c:v>370</c:v>
                </c:pt>
                <c:pt idx="254">
                  <c:v>370</c:v>
                </c:pt>
                <c:pt idx="255">
                  <c:v>370</c:v>
                </c:pt>
                <c:pt idx="256">
                  <c:v>370</c:v>
                </c:pt>
                <c:pt idx="257">
                  <c:v>370</c:v>
                </c:pt>
                <c:pt idx="258">
                  <c:v>370</c:v>
                </c:pt>
                <c:pt idx="259">
                  <c:v>370</c:v>
                </c:pt>
                <c:pt idx="260">
                  <c:v>370</c:v>
                </c:pt>
                <c:pt idx="261">
                  <c:v>370</c:v>
                </c:pt>
                <c:pt idx="262">
                  <c:v>370</c:v>
                </c:pt>
                <c:pt idx="263">
                  <c:v>370</c:v>
                </c:pt>
                <c:pt idx="264">
                  <c:v>370</c:v>
                </c:pt>
                <c:pt idx="265">
                  <c:v>370</c:v>
                </c:pt>
                <c:pt idx="266">
                  <c:v>370</c:v>
                </c:pt>
                <c:pt idx="267">
                  <c:v>370</c:v>
                </c:pt>
                <c:pt idx="268">
                  <c:v>370</c:v>
                </c:pt>
                <c:pt idx="269">
                  <c:v>370</c:v>
                </c:pt>
                <c:pt idx="270">
                  <c:v>370</c:v>
                </c:pt>
                <c:pt idx="271">
                  <c:v>370</c:v>
                </c:pt>
                <c:pt idx="272">
                  <c:v>370</c:v>
                </c:pt>
                <c:pt idx="273">
                  <c:v>370</c:v>
                </c:pt>
                <c:pt idx="274">
                  <c:v>370</c:v>
                </c:pt>
                <c:pt idx="275">
                  <c:v>370</c:v>
                </c:pt>
                <c:pt idx="276">
                  <c:v>370</c:v>
                </c:pt>
                <c:pt idx="277">
                  <c:v>370</c:v>
                </c:pt>
                <c:pt idx="278">
                  <c:v>370</c:v>
                </c:pt>
                <c:pt idx="279">
                  <c:v>370</c:v>
                </c:pt>
                <c:pt idx="280">
                  <c:v>370</c:v>
                </c:pt>
                <c:pt idx="281">
                  <c:v>370</c:v>
                </c:pt>
                <c:pt idx="282">
                  <c:v>370</c:v>
                </c:pt>
                <c:pt idx="283">
                  <c:v>370</c:v>
                </c:pt>
                <c:pt idx="284">
                  <c:v>370</c:v>
                </c:pt>
                <c:pt idx="285">
                  <c:v>370</c:v>
                </c:pt>
                <c:pt idx="286">
                  <c:v>370</c:v>
                </c:pt>
                <c:pt idx="287">
                  <c:v>370</c:v>
                </c:pt>
                <c:pt idx="288">
                  <c:v>370</c:v>
                </c:pt>
                <c:pt idx="289">
                  <c:v>370</c:v>
                </c:pt>
                <c:pt idx="290">
                  <c:v>370</c:v>
                </c:pt>
                <c:pt idx="291">
                  <c:v>370</c:v>
                </c:pt>
                <c:pt idx="292">
                  <c:v>370</c:v>
                </c:pt>
                <c:pt idx="293">
                  <c:v>370</c:v>
                </c:pt>
                <c:pt idx="294">
                  <c:v>370</c:v>
                </c:pt>
                <c:pt idx="295">
                  <c:v>370</c:v>
                </c:pt>
                <c:pt idx="296">
                  <c:v>370</c:v>
                </c:pt>
                <c:pt idx="297">
                  <c:v>370</c:v>
                </c:pt>
                <c:pt idx="298">
                  <c:v>370</c:v>
                </c:pt>
                <c:pt idx="299">
                  <c:v>370</c:v>
                </c:pt>
                <c:pt idx="300">
                  <c:v>370</c:v>
                </c:pt>
                <c:pt idx="301">
                  <c:v>370</c:v>
                </c:pt>
                <c:pt idx="302">
                  <c:v>370</c:v>
                </c:pt>
                <c:pt idx="303">
                  <c:v>370</c:v>
                </c:pt>
                <c:pt idx="304">
                  <c:v>370</c:v>
                </c:pt>
                <c:pt idx="305">
                  <c:v>370</c:v>
                </c:pt>
                <c:pt idx="306">
                  <c:v>370</c:v>
                </c:pt>
                <c:pt idx="307">
                  <c:v>370</c:v>
                </c:pt>
                <c:pt idx="308">
                  <c:v>370</c:v>
                </c:pt>
                <c:pt idx="309">
                  <c:v>370</c:v>
                </c:pt>
                <c:pt idx="310">
                  <c:v>370</c:v>
                </c:pt>
                <c:pt idx="311">
                  <c:v>370</c:v>
                </c:pt>
                <c:pt idx="312">
                  <c:v>370</c:v>
                </c:pt>
                <c:pt idx="313">
                  <c:v>370</c:v>
                </c:pt>
                <c:pt idx="314">
                  <c:v>370</c:v>
                </c:pt>
                <c:pt idx="315">
                  <c:v>370</c:v>
                </c:pt>
                <c:pt idx="316">
                  <c:v>370</c:v>
                </c:pt>
                <c:pt idx="317">
                  <c:v>370</c:v>
                </c:pt>
                <c:pt idx="318">
                  <c:v>370</c:v>
                </c:pt>
                <c:pt idx="319">
                  <c:v>370</c:v>
                </c:pt>
                <c:pt idx="320">
                  <c:v>370</c:v>
                </c:pt>
                <c:pt idx="321">
                  <c:v>370</c:v>
                </c:pt>
                <c:pt idx="322">
                  <c:v>370</c:v>
                </c:pt>
                <c:pt idx="323">
                  <c:v>370</c:v>
                </c:pt>
                <c:pt idx="324">
                  <c:v>370</c:v>
                </c:pt>
                <c:pt idx="325">
                  <c:v>370</c:v>
                </c:pt>
                <c:pt idx="326">
                  <c:v>370</c:v>
                </c:pt>
                <c:pt idx="327">
                  <c:v>370</c:v>
                </c:pt>
                <c:pt idx="328">
                  <c:v>370</c:v>
                </c:pt>
                <c:pt idx="329">
                  <c:v>370</c:v>
                </c:pt>
                <c:pt idx="330">
                  <c:v>370</c:v>
                </c:pt>
                <c:pt idx="331">
                  <c:v>370</c:v>
                </c:pt>
                <c:pt idx="332">
                  <c:v>370</c:v>
                </c:pt>
                <c:pt idx="333">
                  <c:v>370</c:v>
                </c:pt>
                <c:pt idx="334">
                  <c:v>370</c:v>
                </c:pt>
                <c:pt idx="335">
                  <c:v>370</c:v>
                </c:pt>
                <c:pt idx="336">
                  <c:v>370</c:v>
                </c:pt>
                <c:pt idx="337">
                  <c:v>370</c:v>
                </c:pt>
                <c:pt idx="338">
                  <c:v>370</c:v>
                </c:pt>
                <c:pt idx="339">
                  <c:v>370</c:v>
                </c:pt>
                <c:pt idx="340">
                  <c:v>370</c:v>
                </c:pt>
                <c:pt idx="341">
                  <c:v>370</c:v>
                </c:pt>
                <c:pt idx="342">
                  <c:v>370</c:v>
                </c:pt>
                <c:pt idx="343">
                  <c:v>370</c:v>
                </c:pt>
                <c:pt idx="344">
                  <c:v>370</c:v>
                </c:pt>
                <c:pt idx="345">
                  <c:v>370</c:v>
                </c:pt>
                <c:pt idx="346">
                  <c:v>370</c:v>
                </c:pt>
                <c:pt idx="347">
                  <c:v>370</c:v>
                </c:pt>
                <c:pt idx="348">
                  <c:v>370</c:v>
                </c:pt>
                <c:pt idx="349">
                  <c:v>370</c:v>
                </c:pt>
                <c:pt idx="350">
                  <c:v>370</c:v>
                </c:pt>
                <c:pt idx="351">
                  <c:v>370</c:v>
                </c:pt>
                <c:pt idx="352">
                  <c:v>370</c:v>
                </c:pt>
                <c:pt idx="353">
                  <c:v>370</c:v>
                </c:pt>
                <c:pt idx="354">
                  <c:v>370</c:v>
                </c:pt>
                <c:pt idx="355">
                  <c:v>370</c:v>
                </c:pt>
                <c:pt idx="356">
                  <c:v>370</c:v>
                </c:pt>
                <c:pt idx="357">
                  <c:v>370</c:v>
                </c:pt>
                <c:pt idx="358">
                  <c:v>370</c:v>
                </c:pt>
                <c:pt idx="359">
                  <c:v>370</c:v>
                </c:pt>
                <c:pt idx="360">
                  <c:v>370</c:v>
                </c:pt>
                <c:pt idx="361">
                  <c:v>370</c:v>
                </c:pt>
                <c:pt idx="362">
                  <c:v>370</c:v>
                </c:pt>
                <c:pt idx="363">
                  <c:v>370</c:v>
                </c:pt>
                <c:pt idx="364">
                  <c:v>370</c:v>
                </c:pt>
                <c:pt idx="365">
                  <c:v>370</c:v>
                </c:pt>
                <c:pt idx="366">
                  <c:v>370</c:v>
                </c:pt>
                <c:pt idx="367">
                  <c:v>370</c:v>
                </c:pt>
                <c:pt idx="368">
                  <c:v>370</c:v>
                </c:pt>
                <c:pt idx="369">
                  <c:v>370</c:v>
                </c:pt>
                <c:pt idx="370">
                  <c:v>370</c:v>
                </c:pt>
                <c:pt idx="371">
                  <c:v>370</c:v>
                </c:pt>
                <c:pt idx="372">
                  <c:v>370</c:v>
                </c:pt>
                <c:pt idx="373">
                  <c:v>370</c:v>
                </c:pt>
                <c:pt idx="374">
                  <c:v>370</c:v>
                </c:pt>
                <c:pt idx="375">
                  <c:v>370</c:v>
                </c:pt>
                <c:pt idx="376">
                  <c:v>370</c:v>
                </c:pt>
                <c:pt idx="377">
                  <c:v>370</c:v>
                </c:pt>
                <c:pt idx="378">
                  <c:v>370</c:v>
                </c:pt>
                <c:pt idx="379">
                  <c:v>370</c:v>
                </c:pt>
                <c:pt idx="380">
                  <c:v>370</c:v>
                </c:pt>
                <c:pt idx="381">
                  <c:v>370</c:v>
                </c:pt>
                <c:pt idx="382">
                  <c:v>370</c:v>
                </c:pt>
                <c:pt idx="383">
                  <c:v>370</c:v>
                </c:pt>
                <c:pt idx="384">
                  <c:v>370</c:v>
                </c:pt>
                <c:pt idx="385">
                  <c:v>370</c:v>
                </c:pt>
                <c:pt idx="386">
                  <c:v>370</c:v>
                </c:pt>
                <c:pt idx="387">
                  <c:v>370</c:v>
                </c:pt>
                <c:pt idx="388">
                  <c:v>370</c:v>
                </c:pt>
                <c:pt idx="389">
                  <c:v>370</c:v>
                </c:pt>
                <c:pt idx="390">
                  <c:v>370</c:v>
                </c:pt>
                <c:pt idx="391">
                  <c:v>370</c:v>
                </c:pt>
                <c:pt idx="392">
                  <c:v>370</c:v>
                </c:pt>
                <c:pt idx="393">
                  <c:v>370</c:v>
                </c:pt>
                <c:pt idx="394">
                  <c:v>370</c:v>
                </c:pt>
                <c:pt idx="395">
                  <c:v>370</c:v>
                </c:pt>
                <c:pt idx="396">
                  <c:v>370</c:v>
                </c:pt>
                <c:pt idx="397">
                  <c:v>370</c:v>
                </c:pt>
                <c:pt idx="398">
                  <c:v>370</c:v>
                </c:pt>
                <c:pt idx="399">
                  <c:v>370</c:v>
                </c:pt>
                <c:pt idx="400">
                  <c:v>370</c:v>
                </c:pt>
                <c:pt idx="401">
                  <c:v>370</c:v>
                </c:pt>
                <c:pt idx="402">
                  <c:v>370</c:v>
                </c:pt>
                <c:pt idx="403">
                  <c:v>370</c:v>
                </c:pt>
                <c:pt idx="404">
                  <c:v>370</c:v>
                </c:pt>
                <c:pt idx="405">
                  <c:v>370</c:v>
                </c:pt>
                <c:pt idx="406">
                  <c:v>370</c:v>
                </c:pt>
                <c:pt idx="407">
                  <c:v>370</c:v>
                </c:pt>
                <c:pt idx="408">
                  <c:v>370</c:v>
                </c:pt>
                <c:pt idx="409">
                  <c:v>370</c:v>
                </c:pt>
                <c:pt idx="410">
                  <c:v>370</c:v>
                </c:pt>
                <c:pt idx="411">
                  <c:v>370</c:v>
                </c:pt>
                <c:pt idx="412">
                  <c:v>370</c:v>
                </c:pt>
                <c:pt idx="413">
                  <c:v>370</c:v>
                </c:pt>
                <c:pt idx="414">
                  <c:v>370</c:v>
                </c:pt>
                <c:pt idx="415">
                  <c:v>370</c:v>
                </c:pt>
                <c:pt idx="416">
                  <c:v>370</c:v>
                </c:pt>
                <c:pt idx="417">
                  <c:v>370</c:v>
                </c:pt>
                <c:pt idx="418">
                  <c:v>370</c:v>
                </c:pt>
                <c:pt idx="419">
                  <c:v>370</c:v>
                </c:pt>
                <c:pt idx="420">
                  <c:v>370</c:v>
                </c:pt>
                <c:pt idx="421">
                  <c:v>370</c:v>
                </c:pt>
                <c:pt idx="422">
                  <c:v>370</c:v>
                </c:pt>
                <c:pt idx="423">
                  <c:v>370</c:v>
                </c:pt>
                <c:pt idx="424">
                  <c:v>370</c:v>
                </c:pt>
                <c:pt idx="425">
                  <c:v>370</c:v>
                </c:pt>
                <c:pt idx="426">
                  <c:v>370</c:v>
                </c:pt>
                <c:pt idx="427">
                  <c:v>370</c:v>
                </c:pt>
                <c:pt idx="428">
                  <c:v>370</c:v>
                </c:pt>
                <c:pt idx="429">
                  <c:v>370</c:v>
                </c:pt>
                <c:pt idx="430">
                  <c:v>370</c:v>
                </c:pt>
                <c:pt idx="431">
                  <c:v>370</c:v>
                </c:pt>
                <c:pt idx="432">
                  <c:v>370</c:v>
                </c:pt>
                <c:pt idx="433">
                  <c:v>370</c:v>
                </c:pt>
                <c:pt idx="434">
                  <c:v>370</c:v>
                </c:pt>
                <c:pt idx="435">
                  <c:v>370</c:v>
                </c:pt>
                <c:pt idx="436">
                  <c:v>370</c:v>
                </c:pt>
                <c:pt idx="437">
                  <c:v>370</c:v>
                </c:pt>
                <c:pt idx="438">
                  <c:v>370</c:v>
                </c:pt>
                <c:pt idx="439">
                  <c:v>370</c:v>
                </c:pt>
                <c:pt idx="440">
                  <c:v>370</c:v>
                </c:pt>
                <c:pt idx="441">
                  <c:v>370</c:v>
                </c:pt>
                <c:pt idx="442">
                  <c:v>370</c:v>
                </c:pt>
                <c:pt idx="443">
                  <c:v>370</c:v>
                </c:pt>
                <c:pt idx="444">
                  <c:v>370</c:v>
                </c:pt>
                <c:pt idx="445">
                  <c:v>370</c:v>
                </c:pt>
                <c:pt idx="446">
                  <c:v>370</c:v>
                </c:pt>
                <c:pt idx="447">
                  <c:v>370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30944"/>
        <c:axId val="121737216"/>
      </c:scatterChart>
      <c:valAx>
        <c:axId val="121730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it-IT"/>
                </a:pPr>
                <a:r>
                  <a:rPr lang="it-IT" sz="1800"/>
                  <a:t>Time</a:t>
                </a:r>
                <a:r>
                  <a:rPr lang="it-IT" sz="1800" baseline="0"/>
                  <a:t> [s]</a:t>
                </a:r>
                <a:endParaRPr lang="it-IT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it-IT" sz="1400"/>
            </a:pPr>
            <a:endParaRPr lang="en-US"/>
          </a:p>
        </c:txPr>
        <c:crossAx val="121737216"/>
        <c:crosses val="autoZero"/>
        <c:crossBetween val="midCat"/>
      </c:valAx>
      <c:valAx>
        <c:axId val="121737216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it-IT"/>
                </a:pPr>
                <a:r>
                  <a:rPr lang="it-IT" sz="1800"/>
                  <a:t>Dark Counts [cps]</a:t>
                </a:r>
              </a:p>
            </c:rich>
          </c:tx>
          <c:layout>
            <c:manualLayout>
              <c:xMode val="edge"/>
              <c:yMode val="edge"/>
              <c:x val="1.5315272323146299E-2"/>
              <c:y val="0.406730519732869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lang="it-IT" sz="1400"/>
            </a:pPr>
            <a:endParaRPr lang="en-US"/>
          </a:p>
        </c:txPr>
        <c:crossAx val="121730944"/>
        <c:crosses val="autoZero"/>
        <c:crossBetween val="midCat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1756616078368998"/>
          <c:y val="0.14851135065975499"/>
          <c:w val="0.38108918226303301"/>
          <c:h val="0.21666804177951601"/>
        </c:manualLayout>
      </c:layout>
      <c:overlay val="0"/>
      <c:txPr>
        <a:bodyPr/>
        <a:lstStyle/>
        <a:p>
          <a:pPr>
            <a:defRPr lang="it-IT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0.44554</cdr:x>
      <cdr:y>0.74542</cdr:y>
    </cdr:from>
    <cdr:to>
      <cdr:x>0.52416</cdr:x>
      <cdr:y>0.85476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3657398" y="3703658"/>
          <a:ext cx="645385" cy="5432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600"/>
            <a:t>Data</a:t>
          </a:r>
          <a:r>
            <a:rPr lang="it-IT" sz="1600" baseline="0"/>
            <a:t> sheet Hamamatsu 370 cps</a:t>
          </a:r>
        </a:p>
        <a:p xmlns:a="http://schemas.openxmlformats.org/drawingml/2006/main">
          <a:endParaRPr lang="it-IT" sz="11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Pasquale Migliozzi </a:t>
            </a:r>
            <a:r>
              <a:rPr lang="it-IT" dirty="0" err="1" smtClean="0"/>
              <a:t>–</a:t>
            </a:r>
            <a:r>
              <a:rPr lang="it-IT" dirty="0" smtClean="0"/>
              <a:t> INFN Napoli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7/25/2014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‹N›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Click to edit Master text styles</a:t>
            </a:r>
          </a:p>
          <a:p>
            <a:pPr lvl="1" eaLnBrk="1" latinLnBrk="0" hangingPunct="1"/>
            <a:r>
              <a:rPr kumimoji="0" lang="it-IT" smtClean="0"/>
              <a:t>Second level</a:t>
            </a:r>
          </a:p>
          <a:p>
            <a:pPr lvl="2" eaLnBrk="1" latinLnBrk="0" hangingPunct="1"/>
            <a:r>
              <a:rPr kumimoji="0" lang="it-IT" smtClean="0"/>
              <a:t>Third level</a:t>
            </a:r>
          </a:p>
          <a:p>
            <a:pPr lvl="3" eaLnBrk="1" latinLnBrk="0" hangingPunct="1"/>
            <a:r>
              <a:rPr kumimoji="0" lang="it-IT" smtClean="0"/>
              <a:t>Fourth level</a:t>
            </a:r>
          </a:p>
          <a:p>
            <a:pPr lvl="4" eaLnBrk="1" latinLnBrk="0" hangingPunct="1"/>
            <a:r>
              <a:rPr kumimoji="0" lang="it-IT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CB2F322-1700-1F49-B4D5-077CB3BFF11B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it-IT" dirty="0" smtClean="0"/>
              <a:t>Pasquale Migliozzi </a:t>
            </a:r>
            <a:r>
              <a:rPr lang="it-IT" dirty="0" err="1" smtClean="0"/>
              <a:t>–</a:t>
            </a:r>
            <a:r>
              <a:rPr lang="it-IT" dirty="0" smtClean="0"/>
              <a:t> INFN Napoli</a:t>
            </a:r>
            <a:endParaRPr lang="it-IT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32FAD0-1549-5545-8A54-C17B796C32C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solidFill>
            <a:srgbClr val="FF0000"/>
          </a:soli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asqualemigliozzi:Dropbox:BrevettoCoating:Invention%20disclosure%20INFN-draft_2.docx!OLE_LINK1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0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!OLE_LINK2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28954"/>
            <a:ext cx="8229600" cy="182880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Book Antiqua"/>
                <a:cs typeface="Book Antiqua"/>
              </a:rPr>
              <a:t>Attività gruppo </a:t>
            </a:r>
            <a:r>
              <a:rPr lang="it-IT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napoli</a:t>
            </a:r>
            <a:r>
              <a:rPr lang="it-IT" dirty="0" smtClean="0">
                <a:solidFill>
                  <a:srgbClr val="FF0000"/>
                </a:solidFill>
                <a:latin typeface="Book Antiqua"/>
                <a:cs typeface="Book Antiqua"/>
              </a:rPr>
              <a:t> 2014-2015</a:t>
            </a:r>
            <a:endParaRPr lang="it-IT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622" y="5641144"/>
            <a:ext cx="4783016" cy="1216856"/>
          </a:xfrm>
        </p:spPr>
        <p:txBody>
          <a:bodyPr>
            <a:normAutofit/>
          </a:bodyPr>
          <a:lstStyle/>
          <a:p>
            <a:r>
              <a:rPr lang="it-IT" sz="1800" dirty="0" smtClean="0"/>
              <a:t>Totale FTE 4.7</a:t>
            </a:r>
          </a:p>
          <a:p>
            <a:r>
              <a:rPr lang="it-IT" sz="1800" dirty="0" err="1" smtClean="0"/>
              <a:t>1</a:t>
            </a:r>
            <a:r>
              <a:rPr lang="it-IT" sz="1800" dirty="0" smtClean="0"/>
              <a:t> tecnico elettronico</a:t>
            </a:r>
          </a:p>
          <a:p>
            <a:r>
              <a:rPr lang="it-IT" sz="1800" dirty="0" err="1" smtClean="0"/>
              <a:t>1</a:t>
            </a:r>
            <a:r>
              <a:rPr lang="it-IT" sz="1800" dirty="0" smtClean="0"/>
              <a:t> tecnico meccanico</a:t>
            </a:r>
            <a:endParaRPr lang="it-IT" sz="18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479746"/>
              </p:ext>
            </p:extLst>
          </p:nvPr>
        </p:nvGraphicFramePr>
        <p:xfrm>
          <a:off x="1090246" y="2121876"/>
          <a:ext cx="6682344" cy="3424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586"/>
                <a:gridCol w="1670586"/>
                <a:gridCol w="1676304"/>
                <a:gridCol w="1664868"/>
              </a:tblGrid>
              <a:tr h="593188">
                <a:tc>
                  <a:txBody>
                    <a:bodyPr/>
                    <a:lstStyle/>
                    <a:p>
                      <a:r>
                        <a:rPr lang="it-IT" dirty="0" err="1"/>
                        <a:t>G.C.Barbarino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P.O.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50%</a:t>
                      </a:r>
                    </a:p>
                  </a:txBody>
                  <a:tcPr/>
                </a:tc>
              </a:tr>
              <a:tr h="397843">
                <a:tc>
                  <a:txBody>
                    <a:bodyPr/>
                    <a:lstStyle/>
                    <a:p>
                      <a:r>
                        <a:rPr lang="it-IT"/>
                        <a:t>P.Migliozzi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1 Ric. 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80%</a:t>
                      </a:r>
                    </a:p>
                  </a:txBody>
                  <a:tcPr/>
                </a:tc>
              </a:tr>
              <a:tr h="397843">
                <a:tc>
                  <a:txBody>
                    <a:bodyPr/>
                    <a:lstStyle/>
                    <a:p>
                      <a:r>
                        <a:rPr lang="it-IT"/>
                        <a:t>C.Mollo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Assegno 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80%</a:t>
                      </a:r>
                    </a:p>
                  </a:txBody>
                  <a:tcPr/>
                </a:tc>
              </a:tr>
              <a:tr h="397843">
                <a:tc>
                  <a:txBody>
                    <a:bodyPr/>
                    <a:lstStyle/>
                    <a:p>
                      <a:r>
                        <a:rPr lang="it-IT"/>
                        <a:t>G.Derosa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Ric. 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  <a:r>
                        <a:rPr lang="it-IT" dirty="0" smtClean="0"/>
                        <a:t>0</a:t>
                      </a:r>
                      <a:r>
                        <a:rPr lang="it-IT" dirty="0"/>
                        <a:t>%</a:t>
                      </a:r>
                    </a:p>
                  </a:txBody>
                  <a:tcPr/>
                </a:tc>
              </a:tr>
              <a:tr h="397843">
                <a:tc>
                  <a:txBody>
                    <a:bodyPr/>
                    <a:lstStyle/>
                    <a:p>
                      <a:r>
                        <a:rPr lang="it-IT"/>
                        <a:t>F.Garufi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Ric. 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30%</a:t>
                      </a:r>
                    </a:p>
                  </a:txBody>
                  <a:tcPr/>
                </a:tc>
              </a:tr>
              <a:tr h="397843">
                <a:tc>
                  <a:txBody>
                    <a:bodyPr/>
                    <a:lstStyle/>
                    <a:p>
                      <a:r>
                        <a:rPr lang="it-IT"/>
                        <a:t>F.Barbato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Dottoranda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60%</a:t>
                      </a:r>
                    </a:p>
                  </a:txBody>
                  <a:tcPr/>
                </a:tc>
              </a:tr>
              <a:tr h="397843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F.</a:t>
                      </a:r>
                      <a:r>
                        <a:rPr lang="it-IT" baseline="0" dirty="0">
                          <a:solidFill>
                            <a:schemeClr val="bg1"/>
                          </a:solidFill>
                        </a:rPr>
                        <a:t> Di Capua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1"/>
                          </a:solidFill>
                        </a:rPr>
                        <a:t>Assegnista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KM3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/>
                </a:tc>
              </a:tr>
              <a:tr h="397843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D. Vivolo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Assegnista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KM2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40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it-IT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476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Nuova idea per isolamento</a:t>
            </a:r>
            <a:endParaRPr lang="it-IT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836083" y="1417638"/>
          <a:ext cx="6796716" cy="543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Document" r:id="rId3" imgW="5486400" imgH="6845300" progId="Word.Document.12">
                  <p:link updateAutomatic="1"/>
                </p:oleObj>
              </mc:Choice>
              <mc:Fallback>
                <p:oleObj name="Document" r:id="rId3" imgW="5486400" imgH="68453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083" y="1417638"/>
                        <a:ext cx="6796716" cy="543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93"/>
            <a:ext cx="8229600" cy="1143000"/>
          </a:xfrm>
        </p:spPr>
        <p:txBody>
          <a:bodyPr/>
          <a:lstStyle/>
          <a:p>
            <a:r>
              <a:rPr lang="it-IT" dirty="0" err="1" smtClean="0"/>
              <a:t>Burn-in</a:t>
            </a:r>
            <a:r>
              <a:rPr lang="it-IT" dirty="0" smtClean="0"/>
              <a:t> per elettronica</a:t>
            </a:r>
            <a:endParaRPr lang="it-IT" dirty="0"/>
          </a:p>
        </p:txBody>
      </p:sp>
      <p:pic>
        <p:nvPicPr>
          <p:cNvPr id="3" name="Picture 3" descr="controlli_qualita 0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730" y="1180974"/>
            <a:ext cx="3362854" cy="448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3730" y="5995083"/>
            <a:ext cx="3362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Camera climatica in dotazione a GRII </a:t>
            </a:r>
            <a:r>
              <a:rPr lang="it-IT" dirty="0" err="1" smtClean="0"/>
              <a:t>–</a:t>
            </a:r>
            <a:r>
              <a:rPr lang="it-IT" dirty="0" smtClean="0"/>
              <a:t> Sezione Napoli</a:t>
            </a:r>
            <a:endParaRPr lang="it-IT" dirty="0"/>
          </a:p>
        </p:txBody>
      </p:sp>
      <p:sp>
        <p:nvSpPr>
          <p:cNvPr id="6" name="AutoShape 8"/>
          <p:cNvSpPr>
            <a:spLocks noChangeAspect="1" noChangeArrowheads="1" noTextEdit="1"/>
          </p:cNvSpPr>
          <p:nvPr/>
        </p:nvSpPr>
        <p:spPr bwMode="auto">
          <a:xfrm>
            <a:off x="4200480" y="1837792"/>
            <a:ext cx="4578350" cy="3690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62393" y="1860017"/>
            <a:ext cx="4492625" cy="3368675"/>
          </a:xfrm>
          <a:custGeom>
            <a:avLst/>
            <a:gdLst>
              <a:gd name="T0" fmla="*/ 0 w 2830"/>
              <a:gd name="T1" fmla="*/ 0 h 2122"/>
              <a:gd name="T2" fmla="*/ 0 w 2830"/>
              <a:gd name="T3" fmla="*/ 2147483647 h 2122"/>
              <a:gd name="T4" fmla="*/ 2147483647 w 2830"/>
              <a:gd name="T5" fmla="*/ 2147483647 h 21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30" h="2122">
                <a:moveTo>
                  <a:pt x="0" y="0"/>
                </a:moveTo>
                <a:lnTo>
                  <a:pt x="0" y="2122"/>
                </a:lnTo>
                <a:lnTo>
                  <a:pt x="2830" y="2122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Freeform 11"/>
          <p:cNvSpPr>
            <a:spLocks noEditPoints="1"/>
          </p:cNvSpPr>
          <p:nvPr/>
        </p:nvSpPr>
        <p:spPr bwMode="auto">
          <a:xfrm>
            <a:off x="4222705" y="1860017"/>
            <a:ext cx="4532313" cy="3408362"/>
          </a:xfrm>
          <a:custGeom>
            <a:avLst/>
            <a:gdLst>
              <a:gd name="T0" fmla="*/ 126007826 w 2855"/>
              <a:gd name="T1" fmla="*/ 126007794 h 2147"/>
              <a:gd name="T2" fmla="*/ 63004707 w 2855"/>
              <a:gd name="T3" fmla="*/ 0 h 2147"/>
              <a:gd name="T4" fmla="*/ 0 w 2855"/>
              <a:gd name="T5" fmla="*/ 126007794 h 2147"/>
              <a:gd name="T6" fmla="*/ 126007826 w 2855"/>
              <a:gd name="T7" fmla="*/ 126007794 h 2147"/>
              <a:gd name="T8" fmla="*/ 2147483647 w 2855"/>
              <a:gd name="T9" fmla="*/ 2147483647 h 2147"/>
              <a:gd name="T10" fmla="*/ 2147483647 w 2855"/>
              <a:gd name="T11" fmla="*/ 2147483647 h 2147"/>
              <a:gd name="T12" fmla="*/ 2147483647 w 2855"/>
              <a:gd name="T13" fmla="*/ 2147483647 h 2147"/>
              <a:gd name="T14" fmla="*/ 2147483647 w 2855"/>
              <a:gd name="T15" fmla="*/ 2147483647 h 21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855" h="2147">
                <a:moveTo>
                  <a:pt x="50" y="50"/>
                </a:moveTo>
                <a:lnTo>
                  <a:pt x="25" y="0"/>
                </a:lnTo>
                <a:lnTo>
                  <a:pt x="0" y="50"/>
                </a:lnTo>
                <a:lnTo>
                  <a:pt x="50" y="50"/>
                </a:lnTo>
                <a:close/>
                <a:moveTo>
                  <a:pt x="2805" y="2098"/>
                </a:moveTo>
                <a:lnTo>
                  <a:pt x="2855" y="2122"/>
                </a:lnTo>
                <a:lnTo>
                  <a:pt x="2805" y="2147"/>
                </a:lnTo>
                <a:lnTo>
                  <a:pt x="2805" y="209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222705" y="1860017"/>
            <a:ext cx="79375" cy="79375"/>
          </a:xfrm>
          <a:custGeom>
            <a:avLst/>
            <a:gdLst>
              <a:gd name="T0" fmla="*/ 126007813 w 50"/>
              <a:gd name="T1" fmla="*/ 126007813 h 50"/>
              <a:gd name="T2" fmla="*/ 63004700 w 50"/>
              <a:gd name="T3" fmla="*/ 0 h 50"/>
              <a:gd name="T4" fmla="*/ 0 w 50"/>
              <a:gd name="T5" fmla="*/ 126007813 h 50"/>
              <a:gd name="T6" fmla="*/ 126007813 w 50"/>
              <a:gd name="T7" fmla="*/ 126007813 h 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" h="50">
                <a:moveTo>
                  <a:pt x="50" y="50"/>
                </a:moveTo>
                <a:lnTo>
                  <a:pt x="25" y="0"/>
                </a:lnTo>
                <a:lnTo>
                  <a:pt x="0" y="50"/>
                </a:lnTo>
                <a:lnTo>
                  <a:pt x="50" y="5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8675643" y="5190592"/>
            <a:ext cx="79375" cy="77787"/>
          </a:xfrm>
          <a:custGeom>
            <a:avLst/>
            <a:gdLst>
              <a:gd name="T0" fmla="*/ 0 w 50"/>
              <a:gd name="T1" fmla="*/ 0 h 49"/>
              <a:gd name="T2" fmla="*/ 126007813 w 50"/>
              <a:gd name="T3" fmla="*/ 60483361 h 49"/>
              <a:gd name="T4" fmla="*/ 0 w 50"/>
              <a:gd name="T5" fmla="*/ 123486069 h 49"/>
              <a:gd name="T6" fmla="*/ 0 w 50"/>
              <a:gd name="T7" fmla="*/ 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" h="49">
                <a:moveTo>
                  <a:pt x="0" y="0"/>
                </a:moveTo>
                <a:lnTo>
                  <a:pt x="50" y="24"/>
                </a:lnTo>
                <a:lnTo>
                  <a:pt x="0" y="49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360818" y="1963204"/>
            <a:ext cx="1047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it-IT" sz="1500" b="1">
                <a:solidFill>
                  <a:srgbClr val="000000"/>
                </a:solidFill>
                <a:latin typeface="Symbol" pitchFamily="-101" charset="2"/>
              </a:rPr>
              <a:t>l</a:t>
            </a:r>
            <a:endParaRPr lang="it-IT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470355" y="1975904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it-IT" sz="1500" b="1">
                <a:solidFill>
                  <a:srgbClr val="000000"/>
                </a:solidFill>
                <a:latin typeface="Arial" pitchFamily="-101" charset="0"/>
              </a:rPr>
              <a:t>(t)</a:t>
            </a:r>
            <a:endParaRPr lang="it-IT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8548643" y="5274729"/>
            <a:ext cx="63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it-IT" sz="1500" b="1">
                <a:solidFill>
                  <a:srgbClr val="000000"/>
                </a:solidFill>
                <a:latin typeface="Arial" pitchFamily="-101" charset="0"/>
              </a:rPr>
              <a:t>t</a:t>
            </a:r>
            <a:endParaRPr lang="it-IT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4262393" y="3123667"/>
            <a:ext cx="4211637" cy="1965325"/>
          </a:xfrm>
          <a:custGeom>
            <a:avLst/>
            <a:gdLst>
              <a:gd name="T0" fmla="*/ 0 w 2653"/>
              <a:gd name="T1" fmla="*/ 0 h 1238"/>
              <a:gd name="T2" fmla="*/ 7559674 w 2653"/>
              <a:gd name="T3" fmla="*/ 252015625 h 1238"/>
              <a:gd name="T4" fmla="*/ 30241871 w 2653"/>
              <a:gd name="T5" fmla="*/ 504031250 h 1238"/>
              <a:gd name="T6" fmla="*/ 57962793 w 2653"/>
              <a:gd name="T7" fmla="*/ 753527513 h 1238"/>
              <a:gd name="T8" fmla="*/ 98285288 w 2653"/>
              <a:gd name="T9" fmla="*/ 1003022188 h 1238"/>
              <a:gd name="T10" fmla="*/ 148688407 w 2653"/>
              <a:gd name="T11" fmla="*/ 1255037813 h 1238"/>
              <a:gd name="T12" fmla="*/ 206652788 w 2653"/>
              <a:gd name="T13" fmla="*/ 1496972813 h 1238"/>
              <a:gd name="T14" fmla="*/ 277217155 w 2653"/>
              <a:gd name="T15" fmla="*/ 1741428763 h 1238"/>
              <a:gd name="T16" fmla="*/ 355341195 w 2653"/>
              <a:gd name="T17" fmla="*/ 1980842813 h 1238"/>
              <a:gd name="T18" fmla="*/ 446066810 w 2653"/>
              <a:gd name="T19" fmla="*/ 2147483647 h 1238"/>
              <a:gd name="T20" fmla="*/ 544353685 w 2653"/>
              <a:gd name="T21" fmla="*/ 2147483647 h 1238"/>
              <a:gd name="T22" fmla="*/ 650200235 w 2653"/>
              <a:gd name="T23" fmla="*/ 2147483647 h 1238"/>
              <a:gd name="T24" fmla="*/ 766127409 w 2653"/>
              <a:gd name="T25" fmla="*/ 2147483647 h 1238"/>
              <a:gd name="T26" fmla="*/ 892135207 w 2653"/>
              <a:gd name="T27" fmla="*/ 2147483647 h 1238"/>
              <a:gd name="T28" fmla="*/ 2147483647 w 2653"/>
              <a:gd name="T29" fmla="*/ 2147483647 h 1238"/>
              <a:gd name="T30" fmla="*/ 2147483647 w 2653"/>
              <a:gd name="T31" fmla="*/ 2147483647 h 1238"/>
              <a:gd name="T32" fmla="*/ 2147483647 w 2653"/>
              <a:gd name="T33" fmla="*/ 2147483647 h 1238"/>
              <a:gd name="T34" fmla="*/ 2147483647 w 2653"/>
              <a:gd name="T35" fmla="*/ 2147483647 h 1238"/>
              <a:gd name="T36" fmla="*/ 2147483647 w 2653"/>
              <a:gd name="T37" fmla="*/ 2147483647 h 1238"/>
              <a:gd name="T38" fmla="*/ 2147483647 w 2653"/>
              <a:gd name="T39" fmla="*/ 1973283138 h 1238"/>
              <a:gd name="T40" fmla="*/ 2147483647 w 2653"/>
              <a:gd name="T41" fmla="*/ 1766630325 h 1238"/>
              <a:gd name="T42" fmla="*/ 2147483647 w 2653"/>
              <a:gd name="T43" fmla="*/ 1559977513 h 1238"/>
              <a:gd name="T44" fmla="*/ 2147483647 w 2653"/>
              <a:gd name="T45" fmla="*/ 1345763438 h 1238"/>
              <a:gd name="T46" fmla="*/ 2147483647 w 2653"/>
              <a:gd name="T47" fmla="*/ 1129030000 h 1238"/>
              <a:gd name="T48" fmla="*/ 2147483647 w 2653"/>
              <a:gd name="T49" fmla="*/ 907256250 h 1238"/>
              <a:gd name="T50" fmla="*/ 2147483647 w 2653"/>
              <a:gd name="T51" fmla="*/ 680442188 h 1238"/>
              <a:gd name="T52" fmla="*/ 2147483647 w 2653"/>
              <a:gd name="T53" fmla="*/ 453628125 h 1238"/>
              <a:gd name="T54" fmla="*/ 2147483647 w 2653"/>
              <a:gd name="T55" fmla="*/ 221773750 h 123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653" h="1238">
                <a:moveTo>
                  <a:pt x="0" y="0"/>
                </a:moveTo>
                <a:lnTo>
                  <a:pt x="3" y="100"/>
                </a:lnTo>
                <a:lnTo>
                  <a:pt x="12" y="200"/>
                </a:lnTo>
                <a:lnTo>
                  <a:pt x="23" y="299"/>
                </a:lnTo>
                <a:lnTo>
                  <a:pt x="39" y="398"/>
                </a:lnTo>
                <a:lnTo>
                  <a:pt x="59" y="498"/>
                </a:lnTo>
                <a:lnTo>
                  <a:pt x="82" y="594"/>
                </a:lnTo>
                <a:lnTo>
                  <a:pt x="110" y="691"/>
                </a:lnTo>
                <a:lnTo>
                  <a:pt x="141" y="786"/>
                </a:lnTo>
                <a:lnTo>
                  <a:pt x="177" y="880"/>
                </a:lnTo>
                <a:lnTo>
                  <a:pt x="216" y="971"/>
                </a:lnTo>
                <a:lnTo>
                  <a:pt x="258" y="1062"/>
                </a:lnTo>
                <a:lnTo>
                  <a:pt x="304" y="1152"/>
                </a:lnTo>
                <a:lnTo>
                  <a:pt x="354" y="1238"/>
                </a:lnTo>
                <a:lnTo>
                  <a:pt x="2122" y="1150"/>
                </a:lnTo>
                <a:lnTo>
                  <a:pt x="2186" y="1082"/>
                </a:lnTo>
                <a:lnTo>
                  <a:pt x="2246" y="1012"/>
                </a:lnTo>
                <a:lnTo>
                  <a:pt x="2303" y="937"/>
                </a:lnTo>
                <a:lnTo>
                  <a:pt x="2355" y="862"/>
                </a:lnTo>
                <a:lnTo>
                  <a:pt x="2404" y="783"/>
                </a:lnTo>
                <a:lnTo>
                  <a:pt x="2450" y="701"/>
                </a:lnTo>
                <a:lnTo>
                  <a:pt x="2491" y="619"/>
                </a:lnTo>
                <a:lnTo>
                  <a:pt x="2529" y="534"/>
                </a:lnTo>
                <a:lnTo>
                  <a:pt x="2562" y="448"/>
                </a:lnTo>
                <a:lnTo>
                  <a:pt x="2592" y="360"/>
                </a:lnTo>
                <a:lnTo>
                  <a:pt x="2616" y="270"/>
                </a:lnTo>
                <a:lnTo>
                  <a:pt x="2636" y="180"/>
                </a:lnTo>
                <a:lnTo>
                  <a:pt x="2653" y="88"/>
                </a:lnTo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V="1">
            <a:off x="4824368" y="2702979"/>
            <a:ext cx="1587" cy="2525713"/>
          </a:xfrm>
          <a:prstGeom prst="line">
            <a:avLst/>
          </a:prstGeom>
          <a:noFill/>
          <a:ln w="1588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7631068" y="2702979"/>
            <a:ext cx="1587" cy="2525713"/>
          </a:xfrm>
          <a:prstGeom prst="line">
            <a:avLst/>
          </a:prstGeom>
          <a:noFill/>
          <a:ln w="1588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4200480" y="2629954"/>
            <a:ext cx="647700" cy="2881313"/>
          </a:xfrm>
          <a:prstGeom prst="rect">
            <a:avLst/>
          </a:prstGeom>
          <a:solidFill>
            <a:srgbClr val="FF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4470355" y="5503329"/>
            <a:ext cx="161873" cy="548211"/>
          </a:xfrm>
          <a:prstGeom prst="line">
            <a:avLst/>
          </a:prstGeom>
          <a:noFill/>
          <a:ln w="50800">
            <a:solidFill>
              <a:srgbClr val="FFD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3908328" y="5946768"/>
            <a:ext cx="16316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FFDF00"/>
                </a:solidFill>
                <a:latin typeface="Tahoma" charset="0"/>
                <a:ea typeface="ＭＳ Ｐゴシック" charset="0"/>
                <a:cs typeface="+mn-cs"/>
              </a:rPr>
              <a:t>Guasti infantili</a:t>
            </a:r>
          </a:p>
          <a:p>
            <a:pPr algn="ctr">
              <a:defRPr/>
            </a:pPr>
            <a:r>
              <a:rPr lang="it-IT" dirty="0">
                <a:solidFill>
                  <a:srgbClr val="FFDF00"/>
                </a:solidFill>
                <a:latin typeface="Tahoma" charset="0"/>
                <a:ea typeface="ＭＳ Ｐゴシック" charset="0"/>
                <a:cs typeface="+mn-cs"/>
              </a:rPr>
              <a:t>10-100 ore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4848180" y="2629954"/>
            <a:ext cx="2808288" cy="2881313"/>
          </a:xfrm>
          <a:prstGeom prst="rect">
            <a:avLst/>
          </a:prstGeom>
          <a:solidFill>
            <a:srgbClr val="FF00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1" name="Line 30"/>
          <p:cNvSpPr>
            <a:spLocks noChangeShapeType="1"/>
          </p:cNvSpPr>
          <p:nvPr/>
        </p:nvSpPr>
        <p:spPr bwMode="auto">
          <a:xfrm>
            <a:off x="6434667" y="5503329"/>
            <a:ext cx="0" cy="632359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646496" y="6051540"/>
            <a:ext cx="15800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00FF"/>
                </a:solidFill>
                <a:latin typeface="Tahoma" charset="0"/>
                <a:ea typeface="ＭＳ Ｐゴシック" charset="0"/>
                <a:cs typeface="+mn-cs"/>
              </a:rPr>
              <a:t>Guasti casuali</a:t>
            </a: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7656468" y="2629954"/>
            <a:ext cx="1008062" cy="2881313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>
            <a:off x="8232730" y="5511267"/>
            <a:ext cx="241300" cy="62442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7350639" y="6051540"/>
            <a:ext cx="1775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  <a:latin typeface="Tahoma" charset="0"/>
                <a:ea typeface="ＭＳ Ｐゴシック" charset="0"/>
                <a:cs typeface="+mn-cs"/>
              </a:rPr>
              <a:t>Guasti da usura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 rot="16200000">
            <a:off x="3026471" y="2772829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latin typeface="Tahoma" charset="0"/>
                <a:ea typeface="ＭＳ Ｐゴシック" charset="0"/>
                <a:cs typeface="+mn-cs"/>
              </a:rPr>
              <a:t>Tasso di guasto</a:t>
            </a:r>
          </a:p>
        </p:txBody>
      </p:sp>
      <p:graphicFrame>
        <p:nvGraphicFramePr>
          <p:cNvPr id="27" name="Object 39"/>
          <p:cNvGraphicFramePr>
            <a:graphicFrameLocks noChangeAspect="1"/>
          </p:cNvGraphicFramePr>
          <p:nvPr/>
        </p:nvGraphicFramePr>
        <p:xfrm>
          <a:off x="5911805" y="3382429"/>
          <a:ext cx="17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Equation" r:id="rId4" imgW="177723" imgH="368140" progId="Equation.3">
                  <p:embed/>
                </p:oleObj>
              </mc:Choice>
              <mc:Fallback>
                <p:oleObj name="Equation" r:id="rId4" imgW="177723" imgH="36814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805" y="3382429"/>
                        <a:ext cx="177800" cy="3683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40"/>
          <p:cNvGraphicFramePr>
            <a:graphicFrameLocks noChangeAspect="1"/>
          </p:cNvGraphicFramePr>
          <p:nvPr/>
        </p:nvGraphicFramePr>
        <p:xfrm>
          <a:off x="5911805" y="3382429"/>
          <a:ext cx="17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Equation" r:id="rId6" imgW="177723" imgH="368140" progId="Equation.3">
                  <p:embed/>
                </p:oleObj>
              </mc:Choice>
              <mc:Fallback>
                <p:oleObj name="Equation" r:id="rId6" imgW="177723" imgH="36814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805" y="3382429"/>
                        <a:ext cx="177800" cy="3683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42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graphicFrame>
        <p:nvGraphicFramePr>
          <p:cNvPr id="30" name="Object 48"/>
          <p:cNvGraphicFramePr>
            <a:graphicFrameLocks noChangeAspect="1"/>
          </p:cNvGraphicFramePr>
          <p:nvPr/>
        </p:nvGraphicFramePr>
        <p:xfrm>
          <a:off x="6743655" y="1982254"/>
          <a:ext cx="1778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Equation" r:id="rId7" imgW="1777229" imgH="482391" progId="Equation.3">
                  <p:embed/>
                </p:oleObj>
              </mc:Choice>
              <mc:Fallback>
                <p:oleObj name="Equation" r:id="rId7" imgW="1777229" imgH="482391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655" y="1982254"/>
                        <a:ext cx="1778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49"/>
          <p:cNvSpPr>
            <a:spLocks noChangeShapeType="1"/>
          </p:cNvSpPr>
          <p:nvPr/>
        </p:nvSpPr>
        <p:spPr bwMode="auto">
          <a:xfrm>
            <a:off x="4271918" y="3422117"/>
            <a:ext cx="3960812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6986543" y="3117317"/>
            <a:ext cx="958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>
                <a:solidFill>
                  <a:schemeClr val="bg1"/>
                </a:solidFill>
                <a:latin typeface="Tahoma" charset="0"/>
                <a:ea typeface="ＭＳ Ｐゴシック" charset="0"/>
                <a:cs typeface="+mn-cs"/>
              </a:rPr>
              <a:t>progetto</a:t>
            </a:r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>
            <a:off x="4344943" y="4142842"/>
            <a:ext cx="576262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ahoma" charset="0"/>
              <a:ea typeface="ＭＳ Ｐゴシック" charset="0"/>
              <a:cs typeface="+mn-cs"/>
            </a:endParaRPr>
          </a:p>
        </p:txBody>
      </p:sp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4344943" y="3838042"/>
            <a:ext cx="1185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>
                <a:solidFill>
                  <a:schemeClr val="bg1"/>
                </a:solidFill>
                <a:latin typeface="Tahoma" charset="0"/>
                <a:ea typeface="ＭＳ Ｐゴシック" charset="0"/>
                <a:cs typeface="+mn-cs"/>
              </a:rPr>
              <a:t>produzione</a:t>
            </a:r>
          </a:p>
        </p:txBody>
      </p:sp>
      <p:sp>
        <p:nvSpPr>
          <p:cNvPr id="35" name="Text Box 56"/>
          <p:cNvSpPr txBox="1">
            <a:spLocks noChangeArrowheads="1"/>
          </p:cNvSpPr>
          <p:nvPr/>
        </p:nvSpPr>
        <p:spPr bwMode="auto">
          <a:xfrm>
            <a:off x="5646496" y="1403905"/>
            <a:ext cx="2413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 err="1" smtClean="0">
                <a:latin typeface="Tahoma" charset="0"/>
                <a:ea typeface="ＭＳ Ｐゴシック" charset="0"/>
                <a:cs typeface="+mn-cs"/>
              </a:rPr>
              <a:t>Bathtube</a:t>
            </a:r>
            <a:r>
              <a:rPr lang="it-IT" dirty="0">
                <a:latin typeface="Tahoma" charset="0"/>
                <a:ea typeface="ＭＳ Ｐゴシック" charset="0"/>
              </a:rPr>
              <a:t> </a:t>
            </a:r>
            <a:r>
              <a:rPr lang="it-IT" dirty="0" smtClean="0">
                <a:latin typeface="Tahoma" charset="0"/>
                <a:ea typeface="ＭＳ Ｐゴシック" charset="0"/>
                <a:cs typeface="+mn-cs"/>
              </a:rPr>
              <a:t>curve</a:t>
            </a:r>
            <a:endParaRPr lang="it-IT" dirty="0">
              <a:latin typeface="Tahom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12"/>
            <a:ext cx="8229600" cy="1143000"/>
          </a:xfrm>
        </p:spPr>
        <p:txBody>
          <a:bodyPr/>
          <a:lstStyle/>
          <a:p>
            <a:r>
              <a:rPr lang="it-IT" dirty="0" smtClean="0"/>
              <a:t>Tipico ciclo di temperatura</a:t>
            </a:r>
            <a:endParaRPr lang="it-IT" dirty="0"/>
          </a:p>
        </p:txBody>
      </p:sp>
      <p:pic>
        <p:nvPicPr>
          <p:cNvPr id="3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1908"/>
            <a:ext cx="4353424" cy="241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5035" y="1131908"/>
            <a:ext cx="5072461" cy="279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6437"/>
            <a:ext cx="4433425" cy="256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58" y="3704492"/>
            <a:ext cx="4124705" cy="309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8225"/>
            <a:ext cx="8229600" cy="1143000"/>
          </a:xfrm>
        </p:spPr>
        <p:txBody>
          <a:bodyPr/>
          <a:lstStyle/>
          <a:p>
            <a:r>
              <a:rPr lang="it-IT" dirty="0" err="1" smtClean="0"/>
              <a:t>Burn-in</a:t>
            </a:r>
            <a:r>
              <a:rPr lang="it-IT" dirty="0" smtClean="0"/>
              <a:t> elettronica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96333" y="1346208"/>
            <a:ext cx="8530167" cy="45259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La camera climatica di Napoli è l’unica disponibile nella Collaborazione</a:t>
            </a:r>
          </a:p>
          <a:p>
            <a:r>
              <a:rPr lang="it-IT" sz="2400" dirty="0" smtClean="0"/>
              <a:t>Sede per effettuare i primi test a campione prima di, eventualmente, effettuarli su tutti i componenti</a:t>
            </a:r>
            <a:endParaRPr lang="it-IT" sz="2400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752600" y="3079750"/>
          <a:ext cx="5486400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Document" r:id="rId3" imgW="5486400" imgH="3644900" progId="Word.Document.12">
                  <p:link updateAutomatic="1"/>
                </p:oleObj>
              </mc:Choice>
              <mc:Fallback>
                <p:oleObj name="Document" r:id="rId3" imgW="5486400" imgH="3644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079750"/>
                        <a:ext cx="5486400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65917" y="6334667"/>
            <a:ext cx="422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OK per camera climatica a disposizione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9" y="20134"/>
            <a:ext cx="8960666" cy="68378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62200" y="1905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3" descr="\\beuk\user\berbee\berbee\aaprojecten\KM3\ik\inrichten\plaatjes\zij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76" y="1369788"/>
            <a:ext cx="7643109" cy="456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4"/>
          <p:cNvSpPr txBox="1"/>
          <p:nvPr/>
        </p:nvSpPr>
        <p:spPr>
          <a:xfrm>
            <a:off x="1155776" y="14623"/>
            <a:ext cx="7097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Processo integrazione </a:t>
            </a:r>
            <a:r>
              <a:rPr lang="it-IT" b="1" dirty="0" err="1"/>
              <a:t>DOM-multipmt</a:t>
            </a:r>
            <a:r>
              <a:rPr lang="it-IT" b="1" dirty="0"/>
              <a:t> nel laboratorio di gruppo</a:t>
            </a:r>
            <a:endParaRPr lang="it-IT" b="1" dirty="0" smtClean="0"/>
          </a:p>
          <a:p>
            <a:pPr algn="ctr"/>
            <a:r>
              <a:rPr lang="it-IT" b="1" dirty="0" smtClean="0"/>
              <a:t>Sezione </a:t>
            </a:r>
            <a:r>
              <a:rPr lang="it-IT" b="1" dirty="0" err="1" smtClean="0"/>
              <a:t>INFN&amp;Dipartimento</a:t>
            </a:r>
            <a:r>
              <a:rPr lang="it-IT" b="1" dirty="0" smtClean="0"/>
              <a:t> Napoli</a:t>
            </a:r>
            <a:endParaRPr lang="it-IT" b="1" dirty="0"/>
          </a:p>
        </p:txBody>
      </p:sp>
      <p:sp>
        <p:nvSpPr>
          <p:cNvPr id="7" name="CasellaDiTesto 5"/>
          <p:cNvSpPr txBox="1"/>
          <p:nvPr/>
        </p:nvSpPr>
        <p:spPr>
          <a:xfrm>
            <a:off x="546812" y="5886036"/>
            <a:ext cx="8075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Previsti: Laboratorio Integrazione (vedi sopra), Dark </a:t>
            </a:r>
            <a:r>
              <a:rPr lang="it-IT" dirty="0" err="1"/>
              <a:t>Lab</a:t>
            </a:r>
            <a:r>
              <a:rPr lang="it-IT" dirty="0"/>
              <a:t>, spazi di stoccaggio </a:t>
            </a:r>
          </a:p>
          <a:p>
            <a:r>
              <a:rPr lang="it-IT" dirty="0"/>
              <a:t>per PMT, sfere, schede elettronica, materiali vari. </a:t>
            </a:r>
            <a:r>
              <a:rPr lang="it-IT" b="1" dirty="0"/>
              <a:t>Spese per allestimento</a:t>
            </a:r>
          </a:p>
          <a:p>
            <a:r>
              <a:rPr lang="it-IT" b="1" dirty="0"/>
              <a:t>e riorganizzazione di questi</a:t>
            </a:r>
            <a:r>
              <a:rPr lang="it-IT" b="1" dirty="0" smtClean="0"/>
              <a:t> spazi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CasellaDiTesto 1"/>
          <p:cNvSpPr txBox="1"/>
          <p:nvPr/>
        </p:nvSpPr>
        <p:spPr>
          <a:xfrm>
            <a:off x="989802" y="685226"/>
            <a:ext cx="745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(lavoro diviso fra Napoli e Catania 120+120 DOM)</a:t>
            </a:r>
          </a:p>
          <a:p>
            <a:pPr algn="ctr"/>
            <a:r>
              <a:rPr lang="it-IT" b="1"/>
              <a:t>(altri 2 siti: Erlanghen e Nikhef 120 +120 DOM)</a:t>
            </a:r>
          </a:p>
        </p:txBody>
      </p:sp>
      <p:sp>
        <p:nvSpPr>
          <p:cNvPr id="9" name="CasellaDiTesto 2"/>
          <p:cNvSpPr txBox="1"/>
          <p:nvPr/>
        </p:nvSpPr>
        <p:spPr>
          <a:xfrm>
            <a:off x="139699" y="1471388"/>
            <a:ext cx="21820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Laboratori Napoli:</a:t>
            </a:r>
          </a:p>
          <a:p>
            <a:r>
              <a:rPr lang="it-IT" dirty="0"/>
              <a:t>-integrazione 80 m</a:t>
            </a:r>
            <a:r>
              <a:rPr lang="it-IT" baseline="30000" dirty="0"/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" y="1570881"/>
            <a:ext cx="4510490" cy="338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23" y="1570881"/>
            <a:ext cx="4510488" cy="338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Integrazione</a:t>
            </a:r>
            <a:r>
              <a:rPr lang="en-US" dirty="0" smtClean="0"/>
              <a:t> DU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4123" y="5509846"/>
            <a:ext cx="875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Nell’ultimo</a:t>
            </a:r>
            <a:r>
              <a:rPr lang="en-US" dirty="0" smtClean="0"/>
              <a:t> </a:t>
            </a:r>
            <a:r>
              <a:rPr lang="en-US" dirty="0" err="1" smtClean="0"/>
              <a:t>periodo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è </a:t>
            </a:r>
            <a:r>
              <a:rPr lang="en-US" dirty="0" err="1" smtClean="0"/>
              <a:t>creata</a:t>
            </a:r>
            <a:r>
              <a:rPr lang="en-US" dirty="0" smtClean="0"/>
              <a:t> </a:t>
            </a:r>
            <a:r>
              <a:rPr lang="en-US" dirty="0" err="1" smtClean="0"/>
              <a:t>l’opportunità</a:t>
            </a:r>
            <a:r>
              <a:rPr lang="en-US" dirty="0" smtClean="0"/>
              <a:t> di </a:t>
            </a:r>
            <a:r>
              <a:rPr lang="en-US" dirty="0" err="1" smtClean="0"/>
              <a:t>utilizzare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cosiddetto</a:t>
            </a:r>
            <a:r>
              <a:rPr lang="en-US" dirty="0" smtClean="0"/>
              <a:t> </a:t>
            </a:r>
            <a:r>
              <a:rPr lang="en-US" dirty="0" err="1" smtClean="0"/>
              <a:t>spazio</a:t>
            </a:r>
            <a:r>
              <a:rPr lang="en-US" dirty="0" smtClean="0"/>
              <a:t> Hangar (dove in </a:t>
            </a:r>
            <a:r>
              <a:rPr lang="en-US" dirty="0" err="1" smtClean="0"/>
              <a:t>passato</a:t>
            </a:r>
            <a:r>
              <a:rPr lang="en-US" dirty="0" smtClean="0"/>
              <a:t>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testato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RPC di ATLAS) le cui </a:t>
            </a:r>
            <a:r>
              <a:rPr lang="en-US" dirty="0" err="1" smtClean="0"/>
              <a:t>dimensione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equipaggiamento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ideali</a:t>
            </a:r>
            <a:r>
              <a:rPr lang="en-US" dirty="0" smtClean="0"/>
              <a:t> per </a:t>
            </a:r>
            <a:r>
              <a:rPr lang="en-US" dirty="0" err="1" smtClean="0"/>
              <a:t>l’integrazione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DU.</a:t>
            </a:r>
          </a:p>
          <a:p>
            <a:r>
              <a:rPr lang="en-US" dirty="0" smtClean="0"/>
              <a:t>Napoli ha </a:t>
            </a:r>
            <a:r>
              <a:rPr lang="en-US" dirty="0" err="1" smtClean="0"/>
              <a:t>dato</a:t>
            </a:r>
            <a:r>
              <a:rPr lang="en-US" dirty="0" smtClean="0"/>
              <a:t> la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disponibilità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Collaborazione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6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dirty="0" smtClean="0"/>
              <a:t>Tracciabilità componenti</a:t>
            </a:r>
            <a:endParaRPr lang="it-IT" dirty="0"/>
          </a:p>
        </p:txBody>
      </p:sp>
      <p:pic>
        <p:nvPicPr>
          <p:cNvPr id="3" name="Picture 2" descr="foto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4416777" cy="3312583"/>
          </a:xfrm>
          <a:prstGeom prst="rect">
            <a:avLst/>
          </a:prstGeom>
        </p:spPr>
      </p:pic>
      <p:pic>
        <p:nvPicPr>
          <p:cNvPr id="4" name="Picture 3" descr="foto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5" y="1143000"/>
            <a:ext cx="3667125" cy="4889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05" y="4691869"/>
            <a:ext cx="5097780" cy="18821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Attività calcolo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Definizione</a:t>
            </a:r>
            <a:r>
              <a:rPr lang="en-US" dirty="0" smtClean="0"/>
              <a:t> </a:t>
            </a:r>
            <a:r>
              <a:rPr lang="en-US" dirty="0" err="1" smtClean="0"/>
              <a:t>modello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calcolo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Km3NeT</a:t>
            </a:r>
          </a:p>
          <a:p>
            <a:r>
              <a:rPr lang="en-US" dirty="0" err="1" smtClean="0"/>
              <a:t>Servizi</a:t>
            </a:r>
            <a:r>
              <a:rPr lang="en-US" dirty="0" smtClean="0"/>
              <a:t> KM3NeT a Napoli (main contributor C. </a:t>
            </a:r>
            <a:r>
              <a:rPr lang="en-US" dirty="0" err="1" smtClean="0"/>
              <a:t>Bozza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Server DB + </a:t>
            </a:r>
            <a:r>
              <a:rPr lang="en-US" dirty="0" err="1" smtClean="0"/>
              <a:t>sistema</a:t>
            </a:r>
            <a:r>
              <a:rPr lang="en-US" dirty="0" smtClean="0"/>
              <a:t> NAS </a:t>
            </a:r>
            <a:r>
              <a:rPr lang="en-US" dirty="0" err="1" smtClean="0"/>
              <a:t>installati</a:t>
            </a:r>
            <a:r>
              <a:rPr lang="en-US" dirty="0" smtClean="0"/>
              <a:t> a Napoli (</a:t>
            </a:r>
            <a:r>
              <a:rPr lang="en-US" dirty="0" err="1" smtClean="0"/>
              <a:t>ospitati</a:t>
            </a:r>
            <a:r>
              <a:rPr lang="en-US" dirty="0" smtClean="0"/>
              <a:t> in rack </a:t>
            </a:r>
            <a:r>
              <a:rPr lang="en-US" dirty="0" err="1" smtClean="0"/>
              <a:t>ReCaS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Integrazione</a:t>
            </a:r>
            <a:r>
              <a:rPr lang="en-US" dirty="0" smtClean="0"/>
              <a:t> DB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GRID</a:t>
            </a:r>
          </a:p>
          <a:p>
            <a:pPr lvl="1"/>
            <a:r>
              <a:rPr lang="en-US" dirty="0" err="1" smtClean="0"/>
              <a:t>Creazione</a:t>
            </a:r>
            <a:r>
              <a:rPr lang="en-US" dirty="0" smtClean="0"/>
              <a:t> VO GRID KM3NeT</a:t>
            </a:r>
          </a:p>
          <a:p>
            <a:pPr lvl="1"/>
            <a:r>
              <a:rPr lang="en-US" dirty="0" err="1" smtClean="0"/>
              <a:t>Collaborazione</a:t>
            </a:r>
            <a:r>
              <a:rPr lang="en-US" dirty="0" smtClean="0"/>
              <a:t> </a:t>
            </a:r>
            <a:r>
              <a:rPr lang="en-US" dirty="0" err="1" smtClean="0"/>
              <a:t>stretta</a:t>
            </a:r>
            <a:r>
              <a:rPr lang="en-US" dirty="0" smtClean="0"/>
              <a:t> con </a:t>
            </a:r>
            <a:r>
              <a:rPr lang="en-US" dirty="0" err="1" smtClean="0"/>
              <a:t>gruppo</a:t>
            </a:r>
            <a:r>
              <a:rPr lang="en-US" dirty="0" smtClean="0"/>
              <a:t> </a:t>
            </a:r>
            <a:r>
              <a:rPr lang="en-US" dirty="0" err="1" smtClean="0"/>
              <a:t>ReCaS</a:t>
            </a:r>
            <a:r>
              <a:rPr lang="en-US" dirty="0" smtClean="0"/>
              <a:t> Napoli </a:t>
            </a:r>
            <a:br>
              <a:rPr lang="en-US" dirty="0" smtClean="0"/>
            </a:br>
            <a:r>
              <a:rPr lang="en-US" dirty="0" smtClean="0"/>
              <a:t>(L. </a:t>
            </a:r>
            <a:r>
              <a:rPr lang="en-US" dirty="0" err="1" smtClean="0"/>
              <a:t>Merola</a:t>
            </a:r>
            <a:r>
              <a:rPr lang="en-US" dirty="0" smtClean="0"/>
              <a:t>, G. Russo, V. </a:t>
            </a:r>
            <a:r>
              <a:rPr lang="en-US" dirty="0" err="1" smtClean="0"/>
              <a:t>Boccia</a:t>
            </a:r>
            <a:r>
              <a:rPr lang="en-US" dirty="0" smtClean="0"/>
              <a:t>)</a:t>
            </a:r>
            <a:endParaRPr lang="it-IT" dirty="0" smtClean="0"/>
          </a:p>
          <a:p>
            <a:r>
              <a:rPr lang="it-IT" dirty="0" err="1" smtClean="0"/>
              <a:t>ReCaS-Napoli</a:t>
            </a:r>
            <a:r>
              <a:rPr lang="it-IT" dirty="0" smtClean="0"/>
              <a:t> sarà uno dei siti dove avverrà il primo </a:t>
            </a:r>
            <a:r>
              <a:rPr lang="it-IT" dirty="0" err="1" smtClean="0"/>
              <a:t>processamento</a:t>
            </a:r>
            <a:r>
              <a:rPr lang="it-IT" dirty="0" smtClean="0"/>
              <a:t> dei dati del telescopio</a:t>
            </a:r>
            <a:endParaRPr lang="en-US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3561"/>
            <a:ext cx="8229600" cy="1143000"/>
          </a:xfrm>
        </p:spPr>
        <p:txBody>
          <a:bodyPr/>
          <a:lstStyle/>
          <a:p>
            <a:r>
              <a:rPr lang="it-IT" dirty="0" smtClean="0"/>
              <a:t>Analisi PPM-DU</a:t>
            </a:r>
            <a:endParaRPr lang="it-IT" dirty="0"/>
          </a:p>
        </p:txBody>
      </p:sp>
      <p:pic>
        <p:nvPicPr>
          <p:cNvPr id="5" name="Picture 4" descr="animation-00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3" y="1216561"/>
            <a:ext cx="7534879" cy="562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Sommario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Sviluppo procedure e strumentazione per</a:t>
            </a:r>
          </a:p>
          <a:p>
            <a:pPr lvl="1"/>
            <a:r>
              <a:rPr lang="it-IT" dirty="0" smtClean="0"/>
              <a:t>Saldatura </a:t>
            </a:r>
            <a:r>
              <a:rPr lang="it-IT" dirty="0" err="1" smtClean="0"/>
              <a:t>PMT+basette</a:t>
            </a:r>
            <a:endParaRPr lang="it-IT" dirty="0" smtClean="0"/>
          </a:p>
          <a:p>
            <a:pPr lvl="1"/>
            <a:r>
              <a:rPr lang="it-IT" dirty="0" smtClean="0"/>
              <a:t>Test </a:t>
            </a:r>
            <a:r>
              <a:rPr lang="it-IT" dirty="0" err="1" smtClean="0"/>
              <a:t>PMT+basette</a:t>
            </a:r>
            <a:endParaRPr lang="it-IT" dirty="0" smtClean="0"/>
          </a:p>
          <a:p>
            <a:r>
              <a:rPr lang="it-IT" dirty="0" err="1" smtClean="0"/>
              <a:t>Burn-in</a:t>
            </a:r>
            <a:r>
              <a:rPr lang="it-IT" dirty="0" smtClean="0"/>
              <a:t> test dell’elettronica</a:t>
            </a:r>
          </a:p>
          <a:p>
            <a:pPr lvl="1"/>
            <a:r>
              <a:rPr lang="it-IT" dirty="0" smtClean="0"/>
              <a:t>Procedura per basette già definita</a:t>
            </a:r>
          </a:p>
          <a:p>
            <a:pPr lvl="1"/>
            <a:r>
              <a:rPr lang="it-IT" dirty="0" smtClean="0"/>
              <a:t>Per gli altri componenti da definire</a:t>
            </a:r>
          </a:p>
          <a:p>
            <a:r>
              <a:rPr lang="it-IT" dirty="0" smtClean="0"/>
              <a:t>Integrazione DOM</a:t>
            </a:r>
          </a:p>
          <a:p>
            <a:r>
              <a:rPr lang="it-IT" dirty="0" smtClean="0"/>
              <a:t>Integrazione DU</a:t>
            </a:r>
          </a:p>
          <a:p>
            <a:r>
              <a:rPr lang="it-IT" dirty="0" smtClean="0"/>
              <a:t>Tracciabilità di tutti i componenti</a:t>
            </a:r>
          </a:p>
          <a:p>
            <a:r>
              <a:rPr lang="it-IT" dirty="0" smtClean="0"/>
              <a:t>Analisi PPM-DU</a:t>
            </a:r>
          </a:p>
          <a:p>
            <a:r>
              <a:rPr lang="it-IT" dirty="0" smtClean="0"/>
              <a:t>Analisi sorgenti puntiformi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mation-00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0"/>
            <a:ext cx="9144000" cy="682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ation-000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0"/>
            <a:ext cx="9144000" cy="682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892" y="118228"/>
            <a:ext cx="9038492" cy="6441221"/>
            <a:chOff x="0" y="91"/>
            <a:chExt cx="6621" cy="466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3235" cy="1859"/>
            </a:xfrm>
            <a:prstGeom prst="rect">
              <a:avLst/>
            </a:prstGeom>
            <a:noFill/>
            <a:ln w="18000" cap="flat">
              <a:solidFill>
                <a:srgbClr val="FF99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0" y="91"/>
              <a:ext cx="6621" cy="4668"/>
              <a:chOff x="0" y="91"/>
              <a:chExt cx="6621" cy="4668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8" y="2255"/>
                <a:ext cx="4353" cy="2504"/>
              </a:xfrm>
              <a:prstGeom prst="rect">
                <a:avLst/>
              </a:prstGeom>
              <a:noFill/>
              <a:ln w="18000" cap="flat">
                <a:solidFill>
                  <a:srgbClr val="FF99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0" y="91"/>
                <a:ext cx="6621" cy="4388"/>
                <a:chOff x="0" y="91"/>
                <a:chExt cx="6621" cy="4388"/>
              </a:xfrm>
            </p:grpSpPr>
            <p:sp>
              <p:nvSpPr>
                <p:cNvPr id="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0" y="91"/>
                  <a:ext cx="6621" cy="3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6666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/>
                <a:lstStyle>
                  <a:lvl1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1pPr>
                  <a:lvl2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2pPr>
                  <a:lvl3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3pPr>
                  <a:lvl4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4pPr>
                  <a:lvl5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5pPr>
                  <a:lvl6pPr marL="25146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6pPr>
                  <a:lvl7pPr marL="29718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7pPr>
                  <a:lvl8pPr marL="34290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8pPr>
                  <a:lvl9pPr marL="38862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  <a:tab pos="3144838" algn="l"/>
                      <a:tab pos="3594100" algn="l"/>
                      <a:tab pos="4043363" algn="l"/>
                      <a:tab pos="4492625" algn="l"/>
                      <a:tab pos="4941888" algn="l"/>
                      <a:tab pos="5391150" algn="l"/>
                      <a:tab pos="584041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9pPr>
                </a:lstStyle>
                <a:p>
                  <a:pPr>
                    <a:lnSpc>
                      <a:spcPct val="101000"/>
                    </a:lnSpc>
                  </a:pPr>
                  <a:r>
                    <a:rPr lang="it-IT" altLang="en-US" sz="2200" b="1" i="1" dirty="0">
                      <a:solidFill>
                        <a:srgbClr val="FFFFFF"/>
                      </a:solidFill>
                      <a:latin typeface="Lato" charset="0"/>
                    </a:rPr>
                    <a:t>First </a:t>
                  </a:r>
                  <a:r>
                    <a:rPr lang="it-IT" altLang="en-US" sz="2200" b="1" i="1" dirty="0" err="1">
                      <a:solidFill>
                        <a:srgbClr val="FFFFFF"/>
                      </a:solidFill>
                      <a:latin typeface="Lato" charset="0"/>
                    </a:rPr>
                    <a:t>steps</a:t>
                  </a:r>
                  <a:r>
                    <a:rPr lang="it-IT" altLang="en-US" sz="2200" b="1" i="1" dirty="0">
                      <a:solidFill>
                        <a:srgbClr val="FFFFFF"/>
                      </a:solidFill>
                      <a:latin typeface="Lato" charset="0"/>
                    </a:rPr>
                    <a:t> of </a:t>
                  </a:r>
                  <a:r>
                    <a:rPr lang="it-IT" altLang="en-US" sz="2200" b="1" i="1" dirty="0" err="1">
                      <a:solidFill>
                        <a:srgbClr val="FFFFFF"/>
                      </a:solidFill>
                      <a:latin typeface="Lato" charset="0"/>
                    </a:rPr>
                    <a:t>Naples</a:t>
                  </a:r>
                  <a:r>
                    <a:rPr lang="it-IT" altLang="en-US" sz="2200" b="1" i="1" dirty="0">
                      <a:solidFill>
                        <a:srgbClr val="FFFFFF"/>
                      </a:solidFill>
                      <a:latin typeface="Lato" charset="0"/>
                    </a:rPr>
                    <a:t> Analysis </a:t>
                  </a:r>
                  <a:r>
                    <a:rPr lang="it-IT" altLang="en-US" sz="2200" b="1" i="1" dirty="0" smtClean="0">
                      <a:solidFill>
                        <a:srgbClr val="FFFFFF"/>
                      </a:solidFill>
                      <a:latin typeface="Lato" charset="0"/>
                    </a:rPr>
                    <a:t>Group(</a:t>
                  </a:r>
                  <a:r>
                    <a:rPr lang="it-IT" altLang="en-US" sz="2200" b="1" i="1" dirty="0" err="1" smtClean="0">
                      <a:solidFill>
                        <a:srgbClr val="FFFFFF"/>
                      </a:solidFill>
                      <a:latin typeface="Lato" charset="0"/>
                    </a:rPr>
                    <a:t>thanks</a:t>
                  </a:r>
                  <a:r>
                    <a:rPr lang="it-IT" altLang="en-US" sz="2200" b="1" i="1" dirty="0" smtClean="0">
                      <a:solidFill>
                        <a:srgbClr val="FFFFFF"/>
                      </a:solidFill>
                      <a:latin typeface="Lato" charset="0"/>
                    </a:rPr>
                    <a:t> to LNS and NIKHEF)</a:t>
                  </a:r>
                  <a:endParaRPr lang="it-IT" altLang="en-US" sz="2200" b="1" i="1" dirty="0">
                    <a:solidFill>
                      <a:srgbClr val="FFFFFF"/>
                    </a:solidFill>
                    <a:latin typeface="Lato" charset="0"/>
                  </a:endParaRPr>
                </a:p>
              </p:txBody>
            </p:sp>
            <p:sp>
              <p:nvSpPr>
                <p:cNvPr id="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69" y="3030"/>
                  <a:ext cx="2061" cy="14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1pPr>
                  <a:lvl2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2pPr>
                  <a:lvl3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3pPr>
                  <a:lvl4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4pPr>
                  <a:lvl5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5pPr>
                  <a:lvl6pPr marL="25146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6pPr>
                  <a:lvl7pPr marL="29718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7pPr>
                  <a:lvl8pPr marL="34290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8pPr>
                  <a:lvl9pPr marL="38862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it-IT" altLang="en-US" sz="2000" b="1" dirty="0">
                      <a:solidFill>
                        <a:srgbClr val="FF66CC"/>
                      </a:solidFill>
                      <a:latin typeface="Asana Math" charset="0"/>
                      <a:ea typeface="Asana Math" charset="0"/>
                      <a:cs typeface="Asana Math" charset="0"/>
                    </a:rPr>
                    <a:t>ΔΩ</a:t>
                  </a:r>
                  <a:r>
                    <a:rPr lang="it-IT" altLang="en-US" sz="2000" b="1" dirty="0">
                      <a:solidFill>
                        <a:srgbClr val="FF66CC"/>
                      </a:solidFill>
                      <a:latin typeface="Lato" charset="0"/>
                      <a:cs typeface="Arial" charset="0"/>
                    </a:rPr>
                    <a:t>(</a:t>
                  </a:r>
                  <a:r>
                    <a:rPr lang="it-IT" altLang="en-US" sz="2000" b="1" dirty="0" err="1">
                      <a:solidFill>
                        <a:srgbClr val="FF66CC"/>
                      </a:solidFill>
                      <a:latin typeface="Lato" charset="0"/>
                      <a:cs typeface="Arial" charset="0"/>
                    </a:rPr>
                    <a:t>intrinsic</a:t>
                  </a:r>
                  <a:r>
                    <a:rPr lang="it-IT" altLang="en-US" sz="2000" b="1" dirty="0">
                      <a:solidFill>
                        <a:srgbClr val="FF66CC"/>
                      </a:solidFill>
                      <a:latin typeface="Lato" charset="0"/>
                      <a:cs typeface="Arial" charset="0"/>
                    </a:rPr>
                    <a:t> angle)</a:t>
                  </a:r>
                </a:p>
                <a:p>
                  <a:pPr>
                    <a:lnSpc>
                      <a:spcPct val="101000"/>
                    </a:lnSpc>
                  </a:pP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is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an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angular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distance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.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It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represents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the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physics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limit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to the detector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pointing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accuracy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.</a:t>
                  </a:r>
                </a:p>
              </p:txBody>
            </p:sp>
            <p:sp>
              <p:nvSpPr>
                <p:cNvPr id="1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581" y="876"/>
                  <a:ext cx="2585" cy="11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1pPr>
                  <a:lvl2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2pPr>
                  <a:lvl3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3pPr>
                  <a:lvl4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4pPr>
                  <a:lvl5pPr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5pPr>
                  <a:lvl6pPr marL="25146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6pPr>
                  <a:lvl7pPr marL="29718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7pPr>
                  <a:lvl8pPr marL="34290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8pPr>
                  <a:lvl9pPr marL="3886200" indent="-228600" defTabSz="449263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49263" algn="l"/>
                      <a:tab pos="898525" algn="l"/>
                      <a:tab pos="1347788" algn="l"/>
                      <a:tab pos="1797050" algn="l"/>
                      <a:tab pos="2246313" algn="l"/>
                      <a:tab pos="2695575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it-IT" altLang="en-US" sz="2000" b="1" dirty="0">
                      <a:solidFill>
                        <a:srgbClr val="FF99FF"/>
                      </a:solidFill>
                      <a:latin typeface="Asana Math" charset="0"/>
                      <a:ea typeface="Asana Math" charset="0"/>
                      <a:cs typeface="Asana Math" charset="0"/>
                    </a:rPr>
                    <a:t>Λ</a:t>
                  </a:r>
                  <a:r>
                    <a:rPr lang="it-IT" altLang="en-US" sz="2000" b="1" dirty="0">
                      <a:solidFill>
                        <a:srgbClr val="FF99FF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 = -</a:t>
                  </a:r>
                  <a:r>
                    <a:rPr lang="it-IT" altLang="en-US" sz="2000" b="1" dirty="0" err="1">
                      <a:solidFill>
                        <a:srgbClr val="FF99FF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LogL</a:t>
                  </a:r>
                  <a:r>
                    <a:rPr lang="it-IT" altLang="en-US" sz="2000" b="1" dirty="0">
                      <a:solidFill>
                        <a:srgbClr val="FF99FF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/(N</a:t>
                  </a:r>
                  <a:r>
                    <a:rPr lang="it-IT" altLang="en-US" b="1" dirty="0">
                      <a:solidFill>
                        <a:srgbClr val="FF99FF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dof</a:t>
                  </a:r>
                  <a:r>
                    <a:rPr lang="it-IT" altLang="en-US" sz="2000" b="1" dirty="0">
                      <a:solidFill>
                        <a:srgbClr val="FF99FF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-5</a:t>
                  </a:r>
                  <a:r>
                    <a:rPr lang="it-IT" altLang="en-US" b="1" dirty="0">
                      <a:solidFill>
                        <a:srgbClr val="FF99FF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)</a:t>
                  </a:r>
                </a:p>
                <a:p>
                  <a:pPr>
                    <a:lnSpc>
                      <a:spcPct val="101000"/>
                    </a:lnSpc>
                  </a:pP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is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ea typeface="Asana Math" charset="0"/>
                      <a:cs typeface="Asana Math" charset="0"/>
                    </a:rPr>
                    <a:t> the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parameter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utilised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to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choose</a:t>
                  </a:r>
                  <a:r>
                    <a:rPr lang="it-IT" altLang="en-US" sz="2000" b="1" dirty="0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 the best </a:t>
                  </a:r>
                  <a:r>
                    <a:rPr lang="it-IT" altLang="en-US" sz="2000" b="1" dirty="0" err="1">
                      <a:solidFill>
                        <a:srgbClr val="004586"/>
                      </a:solidFill>
                      <a:latin typeface="Lato" charset="0"/>
                      <a:cs typeface="Arial" charset="0"/>
                    </a:rPr>
                    <a:t>track</a:t>
                  </a:r>
                  <a:endParaRPr lang="it-IT" altLang="en-US" sz="2000" b="1" dirty="0">
                    <a:solidFill>
                      <a:srgbClr val="004586"/>
                    </a:solidFill>
                    <a:latin typeface="Lato" charset="0"/>
                    <a:cs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691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1078027"/>
            <a:ext cx="8804031" cy="5639297"/>
          </a:xfrm>
          <a:prstGeom prst="rect">
            <a:avLst/>
          </a:prstGeom>
          <a:noFill/>
          <a:ln w="18000" cap="flat">
            <a:solidFill>
              <a:srgbClr val="FF99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4124" y="276975"/>
            <a:ext cx="8804030" cy="65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1000"/>
              </a:lnSpc>
              <a:buClr>
                <a:srgbClr val="FF00CC"/>
              </a:buClr>
              <a:buSzPct val="120000"/>
            </a:pPr>
            <a:r>
              <a:rPr lang="it-IT" altLang="en-US" b="1" dirty="0" err="1">
                <a:latin typeface="Lato" charset="0"/>
              </a:rPr>
              <a:t>Estimation</a:t>
            </a:r>
            <a:r>
              <a:rPr lang="it-IT" altLang="en-US" b="1" dirty="0">
                <a:latin typeface="Lato" charset="0"/>
              </a:rPr>
              <a:t> of the neutrino </a:t>
            </a:r>
            <a:r>
              <a:rPr lang="it-IT" altLang="en-US" b="1" dirty="0" err="1">
                <a:latin typeface="Lato" charset="0"/>
              </a:rPr>
              <a:t>expected</a:t>
            </a:r>
            <a:r>
              <a:rPr lang="it-IT" altLang="en-US" b="1" dirty="0">
                <a:latin typeface="Lato" charset="0"/>
              </a:rPr>
              <a:t> </a:t>
            </a:r>
            <a:r>
              <a:rPr lang="it-IT" altLang="en-US" b="1" dirty="0" err="1">
                <a:latin typeface="Lato" charset="0"/>
              </a:rPr>
              <a:t>flux</a:t>
            </a:r>
            <a:r>
              <a:rPr lang="it-IT" altLang="en-US" b="1" dirty="0">
                <a:latin typeface="Lato" charset="0"/>
              </a:rPr>
              <a:t>  from </a:t>
            </a:r>
            <a:r>
              <a:rPr lang="it-IT" altLang="en-US" b="1" dirty="0" err="1">
                <a:latin typeface="Lato" charset="0"/>
              </a:rPr>
              <a:t>point</a:t>
            </a:r>
            <a:r>
              <a:rPr lang="it-IT" altLang="en-US" b="1" dirty="0">
                <a:latin typeface="Lato" charset="0"/>
              </a:rPr>
              <a:t> </a:t>
            </a:r>
            <a:r>
              <a:rPr lang="it-IT" altLang="en-US" b="1" dirty="0" err="1">
                <a:latin typeface="Lato" charset="0"/>
              </a:rPr>
              <a:t>sources</a:t>
            </a:r>
            <a:r>
              <a:rPr lang="it-IT" altLang="en-US" b="1" dirty="0">
                <a:latin typeface="Lato" charset="0"/>
              </a:rPr>
              <a:t>, </a:t>
            </a:r>
            <a:r>
              <a:rPr lang="it-IT" altLang="en-US" b="1" dirty="0" err="1">
                <a:latin typeface="Lato" charset="0"/>
              </a:rPr>
              <a:t>known</a:t>
            </a:r>
            <a:r>
              <a:rPr lang="it-IT" altLang="en-US" b="1" dirty="0">
                <a:latin typeface="Lato" charset="0"/>
              </a:rPr>
              <a:t> </a:t>
            </a:r>
            <a:r>
              <a:rPr lang="it-IT" altLang="en-US" b="1" dirty="0">
                <a:latin typeface="Lato" charset="0"/>
                <a:cs typeface="Arial" charset="0"/>
              </a:rPr>
              <a:t>γ</a:t>
            </a:r>
            <a:r>
              <a:rPr lang="it-IT" altLang="en-US" b="1" dirty="0">
                <a:latin typeface="Lato" charset="0"/>
              </a:rPr>
              <a:t> </a:t>
            </a:r>
            <a:r>
              <a:rPr lang="it-IT" altLang="en-US" b="1" dirty="0" err="1">
                <a:latin typeface="Lato" charset="0"/>
              </a:rPr>
              <a:t>flux</a:t>
            </a:r>
            <a:r>
              <a:rPr lang="it-IT" altLang="en-US" b="1" dirty="0">
                <a:latin typeface="Lato" charset="0"/>
              </a:rPr>
              <a:t>, with </a:t>
            </a:r>
            <a:r>
              <a:rPr lang="it-IT" altLang="en-US" b="1" dirty="0" err="1">
                <a:latin typeface="Lato" charset="0"/>
              </a:rPr>
              <a:t>particular</a:t>
            </a:r>
            <a:r>
              <a:rPr lang="it-IT" altLang="en-US" b="1" dirty="0">
                <a:latin typeface="Lato" charset="0"/>
              </a:rPr>
              <a:t> </a:t>
            </a:r>
            <a:r>
              <a:rPr lang="it-IT" altLang="en-US" b="1" dirty="0" err="1">
                <a:latin typeface="Lato" charset="0"/>
              </a:rPr>
              <a:t>attention</a:t>
            </a:r>
            <a:r>
              <a:rPr lang="it-IT" altLang="en-US" b="1" dirty="0">
                <a:latin typeface="Lato" charset="0"/>
              </a:rPr>
              <a:t> to the </a:t>
            </a:r>
            <a:r>
              <a:rPr lang="it-IT" altLang="en-US" b="1" dirty="0" err="1">
                <a:latin typeface="Lato" charset="0"/>
              </a:rPr>
              <a:t>SNR's</a:t>
            </a:r>
            <a:r>
              <a:rPr lang="it-IT" altLang="en-US" b="1" dirty="0">
                <a:latin typeface="Lato" charset="0"/>
              </a:rPr>
              <a:t>  RX J1713.7-3946 and J1640-465</a:t>
            </a:r>
          </a:p>
        </p:txBody>
      </p:sp>
    </p:spTree>
    <p:extLst>
      <p:ext uri="{BB962C8B-B14F-4D97-AF65-F5344CB8AC3E}">
        <p14:creationId xmlns:p14="http://schemas.microsoft.com/office/powerpoint/2010/main" val="21355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082" y="1407565"/>
            <a:ext cx="8657167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/>
              <a:t>Activity start time: December, 2012;</a:t>
            </a:r>
          </a:p>
          <a:p>
            <a:endParaRPr lang="en-US" sz="1900" dirty="0" smtClean="0"/>
          </a:p>
          <a:p>
            <a:endParaRPr lang="en-US" sz="1900" dirty="0" smtClean="0"/>
          </a:p>
          <a:p>
            <a:r>
              <a:rPr lang="en-US" sz="1900" dirty="0" smtClean="0"/>
              <a:t>Description of charge calibration activity:</a:t>
            </a:r>
          </a:p>
          <a:p>
            <a:endParaRPr lang="en-US" sz="1900" dirty="0" smtClean="0"/>
          </a:p>
          <a:p>
            <a:pPr>
              <a:buFont typeface="Arial"/>
              <a:buChar char="•"/>
            </a:pPr>
            <a:r>
              <a:rPr lang="en-US" sz="1900" dirty="0" smtClean="0"/>
              <a:t> monitoring of data taking conditions and of detector performances – daily;</a:t>
            </a:r>
          </a:p>
          <a:p>
            <a:pPr>
              <a:buFont typeface="Arial"/>
              <a:buChar char="•"/>
            </a:pPr>
            <a:r>
              <a:rPr lang="en-US" sz="1900" dirty="0" smtClean="0"/>
              <a:t> ONLINE charge calibration runs – when necessary, about once per month;</a:t>
            </a:r>
          </a:p>
          <a:p>
            <a:pPr>
              <a:buFont typeface="Arial"/>
              <a:buChar char="•"/>
            </a:pPr>
            <a:r>
              <a:rPr lang="en-US" sz="1900" dirty="0" smtClean="0"/>
              <a:t>OFFLINE charge calibration for </a:t>
            </a:r>
            <a:r>
              <a:rPr lang="en-US" sz="1900" dirty="0" err="1" smtClean="0"/>
              <a:t>MonteCarlo</a:t>
            </a:r>
            <a:r>
              <a:rPr lang="en-US" sz="1900" dirty="0" smtClean="0"/>
              <a:t> production – once per year;</a:t>
            </a:r>
          </a:p>
          <a:p>
            <a:pPr>
              <a:buFont typeface="Arial"/>
              <a:buChar char="•"/>
            </a:pPr>
            <a:r>
              <a:rPr lang="en-US" sz="1900" dirty="0" smtClean="0"/>
              <a:t> detector TUNING: reboot and HV adjustment of all the OMs – twice per year.</a:t>
            </a:r>
          </a:p>
          <a:p>
            <a:endParaRPr lang="en-US" sz="1900" dirty="0" smtClean="0"/>
          </a:p>
          <a:p>
            <a:r>
              <a:rPr lang="en-US" sz="1900" dirty="0" smtClean="0"/>
              <a:t>Last OFFLINE Calibration: from November to December 2013 – Next one foreseen between October and November 2014</a:t>
            </a:r>
          </a:p>
          <a:p>
            <a:endParaRPr lang="en-US" sz="1900" dirty="0" smtClean="0"/>
          </a:p>
          <a:p>
            <a:r>
              <a:rPr lang="en-US" sz="1900" dirty="0" smtClean="0"/>
              <a:t>Last detector TUNING: November 2013 – Next one scheduled in early September</a:t>
            </a:r>
            <a:endParaRPr lang="it-IT" sz="1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229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Responsibility of ANTARES charge calibration</a:t>
            </a:r>
            <a:br>
              <a:rPr lang="en-US" sz="2800" dirty="0" smtClean="0"/>
            </a:b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Saldature </a:t>
            </a:r>
            <a:r>
              <a:rPr lang="it-IT" dirty="0" err="1" smtClean="0"/>
              <a:t>PMT+basette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Assemblaggio </a:t>
            </a:r>
            <a:r>
              <a:rPr lang="it-IT" b="1" dirty="0" err="1" smtClean="0"/>
              <a:t>PMT-base</a:t>
            </a:r>
            <a:r>
              <a:rPr lang="it-IT" b="1" dirty="0" smtClean="0"/>
              <a:t>, Lavoro diviso fra Napoli ed </a:t>
            </a:r>
            <a:r>
              <a:rPr lang="it-IT" b="1" dirty="0" err="1" smtClean="0"/>
              <a:t>Erlanghen</a:t>
            </a:r>
            <a:r>
              <a:rPr lang="it-IT" b="1" dirty="0" smtClean="0"/>
              <a:t> (7500+7500 pezzi): </a:t>
            </a:r>
          </a:p>
          <a:p>
            <a:pPr lvl="1"/>
            <a:r>
              <a:rPr lang="it-IT" dirty="0"/>
              <a:t>T</a:t>
            </a:r>
            <a:r>
              <a:rPr lang="it-IT" dirty="0" smtClean="0"/>
              <a:t>aglio reofori, saldature delle code dei reofori sulle basi  e </a:t>
            </a:r>
            <a:r>
              <a:rPr lang="it-IT" dirty="0" err="1" smtClean="0"/>
              <a:t>coating</a:t>
            </a:r>
            <a:r>
              <a:rPr lang="it-IT" dirty="0" smtClean="0"/>
              <a:t> test elettrico della basi, test </a:t>
            </a:r>
            <a:r>
              <a:rPr lang="it-IT" dirty="0" err="1" smtClean="0"/>
              <a:t>coating</a:t>
            </a:r>
            <a:r>
              <a:rPr lang="it-IT" dirty="0" smtClean="0"/>
              <a:t>, termografia</a:t>
            </a:r>
          </a:p>
          <a:p>
            <a:pPr lvl="1"/>
            <a:r>
              <a:rPr lang="it-IT" dirty="0" smtClean="0"/>
              <a:t>Importante risultato: </a:t>
            </a:r>
            <a:r>
              <a:rPr lang="it-IT" dirty="0" err="1" smtClean="0"/>
              <a:t>coating</a:t>
            </a:r>
            <a:r>
              <a:rPr lang="it-IT" dirty="0" smtClean="0"/>
              <a:t> delle basette dopo la saldatura. Si evitano eventuali problemi con umidità all’interno del modulo ottico/DOM</a:t>
            </a:r>
          </a:p>
          <a:p>
            <a:pPr lvl="2"/>
            <a:r>
              <a:rPr lang="it-IT" dirty="0" smtClean="0"/>
              <a:t>Test termici OK</a:t>
            </a:r>
          </a:p>
          <a:p>
            <a:pPr lvl="1"/>
            <a:r>
              <a:rPr lang="it-IT" dirty="0" smtClean="0"/>
              <a:t>Provate diverse soluzioni per saldatura e successiva pulitura basette 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520"/>
            <a:ext cx="9144000" cy="868353"/>
          </a:xfrm>
        </p:spPr>
        <p:txBody>
          <a:bodyPr>
            <a:noAutofit/>
          </a:bodyPr>
          <a:lstStyle/>
          <a:p>
            <a:r>
              <a:rPr lang="it-IT" sz="4000" dirty="0" err="1" smtClean="0"/>
              <a:t>Thermal</a:t>
            </a:r>
            <a:r>
              <a:rPr lang="it-IT" sz="4000" dirty="0" smtClean="0"/>
              <a:t> </a:t>
            </a:r>
            <a:r>
              <a:rPr lang="it-IT" sz="4000" dirty="0" err="1" smtClean="0"/>
              <a:t>Analysis</a:t>
            </a:r>
            <a:r>
              <a:rPr lang="it-IT" sz="4000" dirty="0" smtClean="0"/>
              <a:t> test </a:t>
            </a:r>
            <a:r>
              <a:rPr lang="it-IT" sz="4000" dirty="0" err="1" smtClean="0"/>
              <a:t>setup</a:t>
            </a:r>
            <a:r>
              <a:rPr lang="it-IT" sz="4000" dirty="0" smtClean="0"/>
              <a:t>:</a:t>
            </a:r>
            <a:endParaRPr lang="it-IT" sz="4000" dirty="0"/>
          </a:p>
        </p:txBody>
      </p:sp>
      <p:pic>
        <p:nvPicPr>
          <p:cNvPr id="5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14776" y="1304623"/>
            <a:ext cx="1644677" cy="11576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3" y="1974882"/>
            <a:ext cx="1654355" cy="13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80" y="897553"/>
            <a:ext cx="2492206" cy="186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17"/>
          <p:cNvSpPr/>
          <p:nvPr/>
        </p:nvSpPr>
        <p:spPr>
          <a:xfrm>
            <a:off x="528758" y="871841"/>
            <a:ext cx="4570338" cy="282985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9" name="CasellaDiTesto 18"/>
          <p:cNvSpPr txBox="1"/>
          <p:nvPr/>
        </p:nvSpPr>
        <p:spPr>
          <a:xfrm>
            <a:off x="841642" y="1237127"/>
            <a:ext cx="89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Dark Box</a:t>
            </a:r>
            <a:endParaRPr lang="it-IT" dirty="0"/>
          </a:p>
        </p:txBody>
      </p:sp>
      <p:sp>
        <p:nvSpPr>
          <p:cNvPr id="10" name="Figura a mano libera 2"/>
          <p:cNvSpPr/>
          <p:nvPr/>
        </p:nvSpPr>
        <p:spPr>
          <a:xfrm>
            <a:off x="4337235" y="1560428"/>
            <a:ext cx="3524109" cy="901865"/>
          </a:xfrm>
          <a:custGeom>
            <a:avLst/>
            <a:gdLst>
              <a:gd name="connsiteX0" fmla="*/ 0 w 3524109"/>
              <a:gd name="connsiteY0" fmla="*/ 242987 h 901865"/>
              <a:gd name="connsiteX1" fmla="*/ 878257 w 3524109"/>
              <a:gd name="connsiteY1" fmla="*/ 26828 h 901865"/>
              <a:gd name="connsiteX2" fmla="*/ 1905141 w 3524109"/>
              <a:gd name="connsiteY2" fmla="*/ 783386 h 901865"/>
              <a:gd name="connsiteX3" fmla="*/ 3377909 w 3524109"/>
              <a:gd name="connsiteY3" fmla="*/ 891466 h 901865"/>
              <a:gd name="connsiteX4" fmla="*/ 3391421 w 3524109"/>
              <a:gd name="connsiteY4" fmla="*/ 891466 h 9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109" h="901865">
                <a:moveTo>
                  <a:pt x="0" y="242987"/>
                </a:moveTo>
                <a:cubicBezTo>
                  <a:pt x="280367" y="89874"/>
                  <a:pt x="560734" y="-63238"/>
                  <a:pt x="878257" y="26828"/>
                </a:cubicBezTo>
                <a:cubicBezTo>
                  <a:pt x="1195780" y="116894"/>
                  <a:pt x="1488532" y="639280"/>
                  <a:pt x="1905141" y="783386"/>
                </a:cubicBezTo>
                <a:cubicBezTo>
                  <a:pt x="2321750" y="927492"/>
                  <a:pt x="3130196" y="873453"/>
                  <a:pt x="3377909" y="891466"/>
                </a:cubicBezTo>
                <a:cubicBezTo>
                  <a:pt x="3625622" y="909479"/>
                  <a:pt x="3508521" y="900472"/>
                  <a:pt x="3391421" y="891466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9"/>
          <p:cNvSpPr txBox="1">
            <a:spLocks/>
          </p:cNvSpPr>
          <p:nvPr/>
        </p:nvSpPr>
        <p:spPr>
          <a:xfrm>
            <a:off x="-144016" y="1124744"/>
            <a:ext cx="5796136" cy="604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12" name="CasellaDiTesto 8"/>
          <p:cNvSpPr txBox="1"/>
          <p:nvPr/>
        </p:nvSpPr>
        <p:spPr>
          <a:xfrm>
            <a:off x="312945" y="3752337"/>
            <a:ext cx="388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Base Board </a:t>
            </a:r>
            <a:r>
              <a:rPr lang="it-IT" sz="1600" dirty="0" err="1" smtClean="0"/>
              <a:t>without</a:t>
            </a:r>
            <a:r>
              <a:rPr lang="it-IT" sz="1600" dirty="0" smtClean="0"/>
              <a:t> </a:t>
            </a:r>
            <a:r>
              <a:rPr lang="it-IT" sz="1600" dirty="0" err="1" smtClean="0"/>
              <a:t>conformal</a:t>
            </a:r>
            <a:r>
              <a:rPr lang="it-IT" sz="1600" dirty="0" smtClean="0"/>
              <a:t> </a:t>
            </a:r>
            <a:r>
              <a:rPr lang="it-IT" sz="1600" dirty="0" err="1" smtClean="0"/>
              <a:t>coating</a:t>
            </a:r>
            <a:endParaRPr lang="it-IT" sz="1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633426" y="3744032"/>
            <a:ext cx="388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</a:rPr>
              <a:t>Base Board with </a:t>
            </a:r>
            <a:r>
              <a:rPr lang="it-IT" sz="1600" dirty="0" err="1" smtClean="0">
                <a:solidFill>
                  <a:srgbClr val="FFFFFF"/>
                </a:solidFill>
              </a:rPr>
              <a:t>conformal</a:t>
            </a:r>
            <a:r>
              <a:rPr lang="it-IT" sz="1600" dirty="0" smtClean="0">
                <a:solidFill>
                  <a:srgbClr val="FFFFFF"/>
                </a:solidFill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</a:rPr>
              <a:t>coating</a:t>
            </a:r>
            <a:endParaRPr lang="it-IT" sz="1600" dirty="0">
              <a:solidFill>
                <a:srgbClr val="FFFFFF"/>
              </a:solidFill>
            </a:endParaRPr>
          </a:p>
        </p:txBody>
      </p:sp>
      <p:sp>
        <p:nvSpPr>
          <p:cNvPr id="14" name="CasellaDiTesto 14"/>
          <p:cNvSpPr txBox="1"/>
          <p:nvPr/>
        </p:nvSpPr>
        <p:spPr>
          <a:xfrm>
            <a:off x="5652120" y="3319626"/>
            <a:ext cx="314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1 hour </a:t>
            </a:r>
            <a:r>
              <a:rPr lang="it-IT" sz="2000" dirty="0" err="1" smtClean="0">
                <a:solidFill>
                  <a:srgbClr val="FF0000"/>
                </a:solidFill>
              </a:rPr>
              <a:t>after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power</a:t>
            </a:r>
            <a:r>
              <a:rPr lang="it-IT" sz="2000" dirty="0" smtClean="0">
                <a:solidFill>
                  <a:srgbClr val="FF0000"/>
                </a:solidFill>
              </a:rPr>
              <a:t>-up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B:\Users\Carlos\Desktop\leiden\termiche\buff\postcoated\20140516_1936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53" y="4082094"/>
            <a:ext cx="3687561" cy="276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B:\Users\Carlos\Desktop\leiden\termiche\buff\precoated\20140516_2053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3" y="4082094"/>
            <a:ext cx="3687562" cy="276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1"/>
          <p:cNvSpPr txBox="1"/>
          <p:nvPr/>
        </p:nvSpPr>
        <p:spPr>
          <a:xfrm>
            <a:off x="456962" y="5037738"/>
            <a:ext cx="83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PROMiS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CasellaDiTesto 17"/>
          <p:cNvSpPr txBox="1"/>
          <p:nvPr/>
        </p:nvSpPr>
        <p:spPr>
          <a:xfrm>
            <a:off x="4993466" y="4677698"/>
            <a:ext cx="83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PROMiS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13927" y="2647254"/>
            <a:ext cx="1942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FLIR A40 camera</a:t>
            </a:r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Progettazione dark-box e sistema di test dei </a:t>
            </a:r>
            <a:r>
              <a:rPr lang="it-IT" dirty="0" err="1" smtClean="0"/>
              <a:t>PMTs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457200" y="159754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Progettazione(terminata) e costruzione per il test </a:t>
            </a:r>
            <a:r>
              <a:rPr lang="it-IT" dirty="0" err="1" smtClean="0"/>
              <a:t>bench</a:t>
            </a:r>
            <a:r>
              <a:rPr lang="it-IT" dirty="0" smtClean="0"/>
              <a:t> per 7500 PMT a Napoli (</a:t>
            </a:r>
            <a:r>
              <a:rPr lang="it-IT" dirty="0" err="1" smtClean="0"/>
              <a:t>+contributo</a:t>
            </a:r>
            <a:r>
              <a:rPr lang="it-IT" dirty="0" smtClean="0"/>
              <a:t> LNS) . </a:t>
            </a:r>
            <a:r>
              <a:rPr lang="it-IT" dirty="0" err="1" smtClean="0"/>
              <a:t>Erlanghen</a:t>
            </a:r>
            <a:r>
              <a:rPr lang="it-IT" dirty="0" smtClean="0"/>
              <a:t> replica lo stesso test </a:t>
            </a:r>
            <a:r>
              <a:rPr lang="it-IT" dirty="0" err="1" smtClean="0"/>
              <a:t>bench</a:t>
            </a:r>
            <a:r>
              <a:rPr lang="it-IT" dirty="0" smtClean="0"/>
              <a:t> per 7500 PMT.</a:t>
            </a:r>
            <a:endParaRPr lang="it-IT" dirty="0"/>
          </a:p>
        </p:txBody>
      </p:sp>
      <p:pic>
        <p:nvPicPr>
          <p:cNvPr id="4" name="Picture 2" descr="B:\Users\Carlos\Desktop\immagini barcellona\darkbox2f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1" y="2825767"/>
            <a:ext cx="4570396" cy="34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30907" y="2874939"/>
            <a:ext cx="3994952" cy="3378625"/>
            <a:chOff x="5004048" y="1915906"/>
            <a:chExt cx="3994952" cy="3378625"/>
          </a:xfrm>
        </p:grpSpPr>
        <p:pic>
          <p:nvPicPr>
            <p:cNvPr id="6" name="Picture 3" descr="B:\Users\Carlos\Desktop\immagini barcellona\darkbox2f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915906"/>
              <a:ext cx="3994952" cy="2996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12"/>
            <p:cNvSpPr txBox="1"/>
            <p:nvPr/>
          </p:nvSpPr>
          <p:spPr>
            <a:xfrm>
              <a:off x="5097711" y="3789040"/>
              <a:ext cx="13398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sz="1400" dirty="0" err="1" smtClean="0">
                  <a:solidFill>
                    <a:srgbClr val="FFFFFF"/>
                  </a:solidFill>
                </a:rPr>
                <a:t>Opal</a:t>
              </a:r>
              <a:r>
                <a:rPr lang="it-IT" sz="1400" dirty="0" smtClean="0">
                  <a:solidFill>
                    <a:srgbClr val="FFFFFF"/>
                  </a:solidFill>
                </a:rPr>
                <a:t> </a:t>
              </a:r>
              <a:r>
                <a:rPr lang="it-IT" sz="1400" dirty="0" err="1" smtClean="0">
                  <a:solidFill>
                    <a:srgbClr val="FFFFFF"/>
                  </a:solidFill>
                </a:rPr>
                <a:t>diffusing</a:t>
              </a:r>
              <a:endParaRPr lang="it-IT" sz="1400" dirty="0" smtClean="0">
                <a:solidFill>
                  <a:srgbClr val="FFFFFF"/>
                </a:solidFill>
              </a:endParaRPr>
            </a:p>
            <a:p>
              <a:pPr defTabSz="914400"/>
              <a:r>
                <a:rPr lang="it-IT" sz="1400" dirty="0" smtClean="0">
                  <a:solidFill>
                    <a:srgbClr val="FFFFFF"/>
                  </a:solidFill>
                </a:rPr>
                <a:t>disk</a:t>
              </a:r>
              <a:endParaRPr lang="it-IT" sz="1400" dirty="0">
                <a:solidFill>
                  <a:srgbClr val="FFFFFF"/>
                </a:solidFill>
              </a:endParaRPr>
            </a:p>
          </p:txBody>
        </p:sp>
        <p:sp>
          <p:nvSpPr>
            <p:cNvPr id="8" name="CasellaDiTesto 13"/>
            <p:cNvSpPr txBox="1"/>
            <p:nvPr/>
          </p:nvSpPr>
          <p:spPr>
            <a:xfrm>
              <a:off x="7524328" y="3789040"/>
              <a:ext cx="1242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sz="1400" dirty="0" smtClean="0">
                  <a:solidFill>
                    <a:srgbClr val="FFFFFF"/>
                  </a:solidFill>
                </a:rPr>
                <a:t>FC/PC Panel</a:t>
              </a:r>
            </a:p>
            <a:p>
              <a:pPr defTabSz="914400"/>
              <a:r>
                <a:rPr lang="it-IT" sz="1400" dirty="0" smtClean="0">
                  <a:solidFill>
                    <a:srgbClr val="FFFFFF"/>
                  </a:solidFill>
                </a:rPr>
                <a:t>Connector</a:t>
              </a:r>
              <a:endParaRPr lang="it-IT" sz="1400" dirty="0">
                <a:solidFill>
                  <a:srgbClr val="FFFFFF"/>
                </a:solidFill>
              </a:endParaRPr>
            </a:p>
          </p:txBody>
        </p:sp>
        <p:sp>
          <p:nvSpPr>
            <p:cNvPr id="9" name="CasellaDiTesto 14"/>
            <p:cNvSpPr txBox="1"/>
            <p:nvPr/>
          </p:nvSpPr>
          <p:spPr>
            <a:xfrm>
              <a:off x="6946605" y="4986754"/>
              <a:ext cx="1176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sz="1400" dirty="0" smtClean="0">
                  <a:solidFill>
                    <a:srgbClr val="FFFFFF"/>
                  </a:solidFill>
                </a:rPr>
                <a:t>Optical fibre</a:t>
              </a:r>
              <a:endParaRPr lang="it-IT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Connettore 2 2"/>
            <p:cNvCxnSpPr/>
            <p:nvPr/>
          </p:nvCxnSpPr>
          <p:spPr>
            <a:xfrm flipV="1">
              <a:off x="5868144" y="3414013"/>
              <a:ext cx="792088" cy="3750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 flipV="1">
              <a:off x="7489061" y="4509120"/>
              <a:ext cx="0" cy="4030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5"/>
            <p:cNvCxnSpPr>
              <a:stCxn id="8" idx="1"/>
            </p:cNvCxnSpPr>
            <p:nvPr/>
          </p:nvCxnSpPr>
          <p:spPr>
            <a:xfrm rot="10800000">
              <a:off x="7001524" y="3789040"/>
              <a:ext cx="522804" cy="26161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21"/>
            <p:cNvCxnSpPr/>
            <p:nvPr/>
          </p:nvCxnSpPr>
          <p:spPr>
            <a:xfrm flipV="1">
              <a:off x="6851268" y="3145798"/>
              <a:ext cx="529044" cy="17363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29"/>
            <p:cNvCxnSpPr/>
            <p:nvPr/>
          </p:nvCxnSpPr>
          <p:spPr>
            <a:xfrm flipV="1">
              <a:off x="6830067" y="2669109"/>
              <a:ext cx="766269" cy="629413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31"/>
            <p:cNvCxnSpPr/>
            <p:nvPr/>
          </p:nvCxnSpPr>
          <p:spPr>
            <a:xfrm flipH="1" flipV="1">
              <a:off x="6772892" y="1915906"/>
              <a:ext cx="22665" cy="1362612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36"/>
            <p:cNvCxnSpPr/>
            <p:nvPr/>
          </p:nvCxnSpPr>
          <p:spPr>
            <a:xfrm flipV="1">
              <a:off x="6812812" y="2276872"/>
              <a:ext cx="567500" cy="100164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40"/>
            <p:cNvCxnSpPr/>
            <p:nvPr/>
          </p:nvCxnSpPr>
          <p:spPr>
            <a:xfrm flipH="1" flipV="1">
              <a:off x="6228184" y="3146183"/>
              <a:ext cx="500136" cy="173251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41"/>
            <p:cNvCxnSpPr/>
            <p:nvPr/>
          </p:nvCxnSpPr>
          <p:spPr>
            <a:xfrm flipH="1" flipV="1">
              <a:off x="5967800" y="2669109"/>
              <a:ext cx="760520" cy="624198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42"/>
            <p:cNvCxnSpPr/>
            <p:nvPr/>
          </p:nvCxnSpPr>
          <p:spPr>
            <a:xfrm flipH="1" flipV="1">
              <a:off x="6228184" y="2276872"/>
              <a:ext cx="544708" cy="1001645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65"/>
            <p:cNvCxnSpPr/>
            <p:nvPr/>
          </p:nvCxnSpPr>
          <p:spPr>
            <a:xfrm flipH="1" flipV="1">
              <a:off x="6810195" y="3394963"/>
              <a:ext cx="1354" cy="28512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460500" y="625356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Tray</a:t>
            </a:r>
            <a:r>
              <a:rPr lang="it-IT" dirty="0" smtClean="0"/>
              <a:t> </a:t>
            </a:r>
            <a:r>
              <a:rPr lang="it-IT" dirty="0" err="1" smtClean="0"/>
              <a:t>positioning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Test setup</a:t>
            </a:r>
            <a:endParaRPr lang="it-IT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44321" y="5373071"/>
            <a:ext cx="1460224" cy="10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igura a mano libera 10"/>
          <p:cNvSpPr/>
          <p:nvPr/>
        </p:nvSpPr>
        <p:spPr>
          <a:xfrm>
            <a:off x="3924300" y="3319981"/>
            <a:ext cx="796842" cy="2256367"/>
          </a:xfrm>
          <a:custGeom>
            <a:avLst/>
            <a:gdLst>
              <a:gd name="connsiteX0" fmla="*/ 0 w 796842"/>
              <a:gd name="connsiteY0" fmla="*/ 0 h 2114550"/>
              <a:gd name="connsiteX1" fmla="*/ 714375 w 796842"/>
              <a:gd name="connsiteY1" fmla="*/ 800100 h 2114550"/>
              <a:gd name="connsiteX2" fmla="*/ 752475 w 796842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842" h="2114550">
                <a:moveTo>
                  <a:pt x="0" y="0"/>
                </a:moveTo>
                <a:cubicBezTo>
                  <a:pt x="294481" y="223837"/>
                  <a:pt x="588963" y="447675"/>
                  <a:pt x="714375" y="800100"/>
                </a:cubicBezTo>
                <a:cubicBezTo>
                  <a:pt x="839788" y="1152525"/>
                  <a:pt x="796131" y="1633537"/>
                  <a:pt x="752475" y="211455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2"/>
          <p:cNvCxnSpPr/>
          <p:nvPr/>
        </p:nvCxnSpPr>
        <p:spPr>
          <a:xfrm flipV="1">
            <a:off x="5868144" y="3742086"/>
            <a:ext cx="792088" cy="3750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15"/>
          <p:cNvCxnSpPr/>
          <p:nvPr/>
        </p:nvCxnSpPr>
        <p:spPr>
          <a:xfrm flipH="1" flipV="1">
            <a:off x="7001524" y="4117113"/>
            <a:ext cx="522804" cy="26161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18"/>
          <p:cNvCxnSpPr/>
          <p:nvPr/>
        </p:nvCxnSpPr>
        <p:spPr>
          <a:xfrm flipH="1" flipV="1">
            <a:off x="1475656" y="2243979"/>
            <a:ext cx="71855" cy="223317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25"/>
          <p:cNvSpPr txBox="1"/>
          <p:nvPr/>
        </p:nvSpPr>
        <p:spPr>
          <a:xfrm>
            <a:off x="837861" y="3319983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15 cm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9" name="Picture 2" descr="B:\Users\Carlos\Desktop\wavepro_760zi-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28" y="2063375"/>
            <a:ext cx="2179591" cy="2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0" y="2437122"/>
            <a:ext cx="2172254" cy="176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81" y="4765185"/>
            <a:ext cx="2492206" cy="186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6"/>
          <p:cNvSpPr/>
          <p:nvPr/>
        </p:nvSpPr>
        <p:spPr>
          <a:xfrm>
            <a:off x="179512" y="1668841"/>
            <a:ext cx="5184576" cy="31683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42" y="4378723"/>
            <a:ext cx="2317768" cy="184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igura a mano libera 9"/>
          <p:cNvSpPr/>
          <p:nvPr/>
        </p:nvSpPr>
        <p:spPr>
          <a:xfrm>
            <a:off x="2009775" y="2349931"/>
            <a:ext cx="1485900" cy="654667"/>
          </a:xfrm>
          <a:custGeom>
            <a:avLst/>
            <a:gdLst>
              <a:gd name="connsiteX0" fmla="*/ 0 w 1485900"/>
              <a:gd name="connsiteY0" fmla="*/ 368917 h 654667"/>
              <a:gd name="connsiteX1" fmla="*/ 819150 w 1485900"/>
              <a:gd name="connsiteY1" fmla="*/ 6967 h 654667"/>
              <a:gd name="connsiteX2" fmla="*/ 1485900 w 1485900"/>
              <a:gd name="connsiteY2" fmla="*/ 654667 h 654667"/>
              <a:gd name="connsiteX3" fmla="*/ 1485900 w 1485900"/>
              <a:gd name="connsiteY3" fmla="*/ 654667 h 6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654667">
                <a:moveTo>
                  <a:pt x="0" y="368917"/>
                </a:moveTo>
                <a:cubicBezTo>
                  <a:pt x="285750" y="164129"/>
                  <a:pt x="571500" y="-40658"/>
                  <a:pt x="819150" y="6967"/>
                </a:cubicBezTo>
                <a:cubicBezTo>
                  <a:pt x="1066800" y="54592"/>
                  <a:pt x="1485900" y="654667"/>
                  <a:pt x="1485900" y="654667"/>
                </a:cubicBezTo>
                <a:lnTo>
                  <a:pt x="1485900" y="654667"/>
                </a:ln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 11"/>
          <p:cNvSpPr/>
          <p:nvPr/>
        </p:nvSpPr>
        <p:spPr>
          <a:xfrm>
            <a:off x="3371850" y="5996527"/>
            <a:ext cx="1228725" cy="196400"/>
          </a:xfrm>
          <a:custGeom>
            <a:avLst/>
            <a:gdLst>
              <a:gd name="connsiteX0" fmla="*/ 0 w 1228725"/>
              <a:gd name="connsiteY0" fmla="*/ 46546 h 196400"/>
              <a:gd name="connsiteX1" fmla="*/ 781050 w 1228725"/>
              <a:gd name="connsiteY1" fmla="*/ 8446 h 196400"/>
              <a:gd name="connsiteX2" fmla="*/ 1133475 w 1228725"/>
              <a:gd name="connsiteY2" fmla="*/ 189421 h 196400"/>
              <a:gd name="connsiteX3" fmla="*/ 1228725 w 1228725"/>
              <a:gd name="connsiteY3" fmla="*/ 141796 h 19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5" h="196400">
                <a:moveTo>
                  <a:pt x="0" y="46546"/>
                </a:moveTo>
                <a:cubicBezTo>
                  <a:pt x="296068" y="15589"/>
                  <a:pt x="592137" y="-15367"/>
                  <a:pt x="781050" y="8446"/>
                </a:cubicBezTo>
                <a:cubicBezTo>
                  <a:pt x="969963" y="32259"/>
                  <a:pt x="1058862" y="167196"/>
                  <a:pt x="1133475" y="189421"/>
                </a:cubicBezTo>
                <a:cubicBezTo>
                  <a:pt x="1208088" y="211646"/>
                  <a:pt x="1218406" y="176721"/>
                  <a:pt x="1228725" y="14179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 13"/>
          <p:cNvSpPr/>
          <p:nvPr/>
        </p:nvSpPr>
        <p:spPr>
          <a:xfrm>
            <a:off x="4143375" y="3090323"/>
            <a:ext cx="3505200" cy="3076584"/>
          </a:xfrm>
          <a:custGeom>
            <a:avLst/>
            <a:gdLst>
              <a:gd name="connsiteX0" fmla="*/ 0 w 3505200"/>
              <a:gd name="connsiteY0" fmla="*/ 0 h 3076584"/>
              <a:gd name="connsiteX1" fmla="*/ 1838325 w 3505200"/>
              <a:gd name="connsiteY1" fmla="*/ 1524000 h 3076584"/>
              <a:gd name="connsiteX2" fmla="*/ 1752600 w 3505200"/>
              <a:gd name="connsiteY2" fmla="*/ 2676525 h 3076584"/>
              <a:gd name="connsiteX3" fmla="*/ 2714625 w 3505200"/>
              <a:gd name="connsiteY3" fmla="*/ 3076575 h 3076584"/>
              <a:gd name="connsiteX4" fmla="*/ 3505200 w 3505200"/>
              <a:gd name="connsiteY4" fmla="*/ 2686050 h 307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3076584">
                <a:moveTo>
                  <a:pt x="0" y="0"/>
                </a:moveTo>
                <a:cubicBezTo>
                  <a:pt x="773112" y="538956"/>
                  <a:pt x="1546225" y="1077913"/>
                  <a:pt x="1838325" y="1524000"/>
                </a:cubicBezTo>
                <a:cubicBezTo>
                  <a:pt x="2130425" y="1970087"/>
                  <a:pt x="1606550" y="2417763"/>
                  <a:pt x="1752600" y="2676525"/>
                </a:cubicBezTo>
                <a:cubicBezTo>
                  <a:pt x="1898650" y="2935287"/>
                  <a:pt x="2422525" y="3074988"/>
                  <a:pt x="2714625" y="3076575"/>
                </a:cubicBezTo>
                <a:cubicBezTo>
                  <a:pt x="3006725" y="3078163"/>
                  <a:pt x="3255962" y="2882106"/>
                  <a:pt x="3505200" y="268605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 14"/>
          <p:cNvSpPr/>
          <p:nvPr/>
        </p:nvSpPr>
        <p:spPr>
          <a:xfrm>
            <a:off x="3686175" y="2651153"/>
            <a:ext cx="2568247" cy="848509"/>
          </a:xfrm>
          <a:custGeom>
            <a:avLst/>
            <a:gdLst>
              <a:gd name="connsiteX0" fmla="*/ 0 w 2568247"/>
              <a:gd name="connsiteY0" fmla="*/ 667770 h 848509"/>
              <a:gd name="connsiteX1" fmla="*/ 1409700 w 2568247"/>
              <a:gd name="connsiteY1" fmla="*/ 1020 h 848509"/>
              <a:gd name="connsiteX2" fmla="*/ 2143125 w 2568247"/>
              <a:gd name="connsiteY2" fmla="*/ 801120 h 848509"/>
              <a:gd name="connsiteX3" fmla="*/ 2533650 w 2568247"/>
              <a:gd name="connsiteY3" fmla="*/ 753495 h 848509"/>
              <a:gd name="connsiteX4" fmla="*/ 2524125 w 2568247"/>
              <a:gd name="connsiteY4" fmla="*/ 734445 h 84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8247" h="848509">
                <a:moveTo>
                  <a:pt x="0" y="667770"/>
                </a:moveTo>
                <a:cubicBezTo>
                  <a:pt x="526256" y="323282"/>
                  <a:pt x="1052513" y="-21205"/>
                  <a:pt x="1409700" y="1020"/>
                </a:cubicBezTo>
                <a:cubicBezTo>
                  <a:pt x="1766888" y="23245"/>
                  <a:pt x="1955800" y="675707"/>
                  <a:pt x="2143125" y="801120"/>
                </a:cubicBezTo>
                <a:cubicBezTo>
                  <a:pt x="2330450" y="926533"/>
                  <a:pt x="2470150" y="764608"/>
                  <a:pt x="2533650" y="753495"/>
                </a:cubicBezTo>
                <a:cubicBezTo>
                  <a:pt x="2597150" y="742383"/>
                  <a:pt x="2560637" y="738414"/>
                  <a:pt x="2524125" y="73444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29" y="2968054"/>
            <a:ext cx="1702147" cy="50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sellaDiTesto 17"/>
          <p:cNvSpPr txBox="1"/>
          <p:nvPr/>
        </p:nvSpPr>
        <p:spPr>
          <a:xfrm>
            <a:off x="179512" y="1704416"/>
            <a:ext cx="101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Dark Box</a:t>
            </a:r>
            <a:endParaRPr lang="it-IT" dirty="0"/>
          </a:p>
        </p:txBody>
      </p:sp>
      <p:sp>
        <p:nvSpPr>
          <p:cNvPr id="20" name="CasellaDiTesto 34"/>
          <p:cNvSpPr txBox="1"/>
          <p:nvPr/>
        </p:nvSpPr>
        <p:spPr>
          <a:xfrm>
            <a:off x="2925012" y="486855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PC</a:t>
            </a:r>
            <a:endParaRPr lang="it-IT" dirty="0"/>
          </a:p>
        </p:txBody>
      </p:sp>
      <p:sp>
        <p:nvSpPr>
          <p:cNvPr id="21" name="CasellaDiTesto 35"/>
          <p:cNvSpPr txBox="1"/>
          <p:nvPr/>
        </p:nvSpPr>
        <p:spPr>
          <a:xfrm>
            <a:off x="5439809" y="6300251"/>
            <a:ext cx="144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NI-USB to I</a:t>
            </a:r>
            <a:r>
              <a:rPr lang="it-IT" baseline="30000" dirty="0" smtClean="0"/>
              <a:t>2</a:t>
            </a:r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22" name="CasellaDiTesto 36"/>
          <p:cNvSpPr txBox="1"/>
          <p:nvPr/>
        </p:nvSpPr>
        <p:spPr>
          <a:xfrm>
            <a:off x="2677108" y="3501556"/>
            <a:ext cx="138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MiniOctopus</a:t>
            </a:r>
            <a:endParaRPr lang="it-IT" dirty="0"/>
          </a:p>
        </p:txBody>
      </p:sp>
      <p:sp>
        <p:nvSpPr>
          <p:cNvPr id="23" name="CasellaDiTesto 37"/>
          <p:cNvSpPr txBox="1"/>
          <p:nvPr/>
        </p:nvSpPr>
        <p:spPr>
          <a:xfrm>
            <a:off x="6254422" y="4292487"/>
            <a:ext cx="214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Power</a:t>
            </a:r>
            <a:r>
              <a:rPr lang="it-IT" dirty="0" smtClean="0"/>
              <a:t> Supply @3.3V</a:t>
            </a:r>
            <a:endParaRPr lang="it-IT" dirty="0"/>
          </a:p>
        </p:txBody>
      </p:sp>
      <p:sp>
        <p:nvSpPr>
          <p:cNvPr id="24" name="CasellaDiTesto 38"/>
          <p:cNvSpPr txBox="1"/>
          <p:nvPr/>
        </p:nvSpPr>
        <p:spPr>
          <a:xfrm>
            <a:off x="5355837" y="1685861"/>
            <a:ext cx="345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Lecroy</a:t>
            </a:r>
            <a:r>
              <a:rPr lang="it-IT" dirty="0" smtClean="0"/>
              <a:t> </a:t>
            </a:r>
            <a:r>
              <a:rPr lang="it-IT" dirty="0" err="1" smtClean="0"/>
              <a:t>Wavepro</a:t>
            </a:r>
            <a:r>
              <a:rPr lang="it-IT" dirty="0" smtClean="0"/>
              <a:t> SDA 760Zi 40 GS/s</a:t>
            </a:r>
            <a:endParaRPr lang="it-IT" dirty="0"/>
          </a:p>
        </p:txBody>
      </p:sp>
      <p:sp>
        <p:nvSpPr>
          <p:cNvPr id="25" name="CasellaDiTesto 20"/>
          <p:cNvSpPr txBox="1"/>
          <p:nvPr/>
        </p:nvSpPr>
        <p:spPr>
          <a:xfrm>
            <a:off x="3876312" y="2300725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LVDS </a:t>
            </a:r>
            <a:r>
              <a:rPr lang="it-IT" sz="1400" dirty="0" err="1" smtClean="0"/>
              <a:t>ToT</a:t>
            </a:r>
            <a:r>
              <a:rPr lang="it-IT" sz="1400" dirty="0" smtClean="0"/>
              <a:t> </a:t>
            </a:r>
            <a:r>
              <a:rPr lang="it-IT" sz="1400" dirty="0" err="1" smtClean="0"/>
              <a:t>signal</a:t>
            </a:r>
            <a:endParaRPr lang="it-IT" sz="1400" dirty="0"/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09" y="5053217"/>
            <a:ext cx="13990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arrotondato 21"/>
          <p:cNvSpPr/>
          <p:nvPr/>
        </p:nvSpPr>
        <p:spPr>
          <a:xfrm>
            <a:off x="1447209" y="5053217"/>
            <a:ext cx="1399016" cy="1008111"/>
          </a:xfrm>
          <a:prstGeom prst="roundRect">
            <a:avLst>
              <a:gd name="adj" fmla="val 1293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42"/>
          <p:cNvSpPr txBox="1"/>
          <p:nvPr/>
        </p:nvSpPr>
        <p:spPr>
          <a:xfrm>
            <a:off x="156568" y="5247801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LabVIEW</a:t>
            </a:r>
            <a:endParaRPr lang="it-IT" dirty="0" smtClean="0"/>
          </a:p>
          <a:p>
            <a:r>
              <a:rPr lang="it-IT" dirty="0" smtClean="0"/>
              <a:t>Software</a:t>
            </a:r>
            <a:endParaRPr lang="it-IT" dirty="0"/>
          </a:p>
        </p:txBody>
      </p:sp>
      <p:sp>
        <p:nvSpPr>
          <p:cNvPr id="29" name="CasellaDiTesto 43"/>
          <p:cNvSpPr txBox="1"/>
          <p:nvPr/>
        </p:nvSpPr>
        <p:spPr>
          <a:xfrm>
            <a:off x="557439" y="4247918"/>
            <a:ext cx="177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PMT+Base</a:t>
            </a:r>
            <a:r>
              <a:rPr lang="it-IT" dirty="0" smtClean="0"/>
              <a:t> Board</a:t>
            </a:r>
            <a:endParaRPr lang="it-IT" dirty="0"/>
          </a:p>
        </p:txBody>
      </p:sp>
      <p:sp>
        <p:nvSpPr>
          <p:cNvPr id="30" name="CasellaDiTesto 44"/>
          <p:cNvSpPr txBox="1"/>
          <p:nvPr/>
        </p:nvSpPr>
        <p:spPr>
          <a:xfrm>
            <a:off x="3708770" y="5688749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USB</a:t>
            </a:r>
            <a:endParaRPr lang="it-IT" sz="1400" dirty="0"/>
          </a:p>
        </p:txBody>
      </p:sp>
      <p:sp>
        <p:nvSpPr>
          <p:cNvPr id="31" name="CasellaDiTesto 45"/>
          <p:cNvSpPr txBox="1"/>
          <p:nvPr/>
        </p:nvSpPr>
        <p:spPr>
          <a:xfrm>
            <a:off x="4755514" y="4895853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</a:t>
            </a:r>
            <a:r>
              <a:rPr lang="it-IT" sz="1400" baseline="30000" dirty="0" smtClean="0"/>
              <a:t>2</a:t>
            </a:r>
            <a:r>
              <a:rPr lang="it-IT" sz="1400" dirty="0" smtClean="0"/>
              <a:t>C</a:t>
            </a:r>
            <a:endParaRPr lang="it-IT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Results</a:t>
            </a:r>
            <a:endParaRPr lang="it-IT" dirty="0"/>
          </a:p>
        </p:txBody>
      </p:sp>
      <p:graphicFrame>
        <p:nvGraphicFramePr>
          <p:cNvPr id="3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469136"/>
              </p:ext>
            </p:extLst>
          </p:nvPr>
        </p:nvGraphicFramePr>
        <p:xfrm>
          <a:off x="755576" y="1498533"/>
          <a:ext cx="7704856" cy="4950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Configurazioni studiate</a:t>
            </a:r>
            <a:endParaRPr lang="it-IT" dirty="0"/>
          </a:p>
        </p:txBody>
      </p:sp>
      <p:sp>
        <p:nvSpPr>
          <p:cNvPr id="3" name="CasellaDiTesto 4"/>
          <p:cNvSpPr txBox="1"/>
          <p:nvPr/>
        </p:nvSpPr>
        <p:spPr>
          <a:xfrm>
            <a:off x="515159" y="156923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count measurements with different holder materials</a:t>
            </a:r>
            <a:endParaRPr lang="en-US" dirty="0"/>
          </a:p>
        </p:txBody>
      </p:sp>
      <p:sp>
        <p:nvSpPr>
          <p:cNvPr id="4" name="CasellaDiTesto 12"/>
          <p:cNvSpPr txBox="1"/>
          <p:nvPr/>
        </p:nvSpPr>
        <p:spPr>
          <a:xfrm>
            <a:off x="511450" y="2049214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2 layers of insulating tape on the PMT and neoprene</a:t>
            </a:r>
          </a:p>
          <a:p>
            <a:r>
              <a:rPr lang="en-US" dirty="0" smtClean="0"/>
              <a:t>2) </a:t>
            </a:r>
            <a:r>
              <a:rPr lang="en-US" dirty="0" err="1" smtClean="0"/>
              <a:t>Silastene</a:t>
            </a:r>
            <a:r>
              <a:rPr lang="en-US" dirty="0" smtClean="0"/>
              <a:t> on the PMT and 2 layers of insulating tape</a:t>
            </a:r>
          </a:p>
          <a:p>
            <a:r>
              <a:rPr lang="en-US" dirty="0" smtClean="0"/>
              <a:t>3) 4 Layers of insulating tape</a:t>
            </a:r>
            <a:endParaRPr lang="en-US" dirty="0"/>
          </a:p>
        </p:txBody>
      </p:sp>
      <p:pic>
        <p:nvPicPr>
          <p:cNvPr id="5" name="Picture 2" descr="B:\Users\Carlos\Desktop\leiden\immagini setup\IMG_2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0" y="3657462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47" y="3428664"/>
            <a:ext cx="2928936" cy="264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94703"/>
            <a:ext cx="2167663" cy="302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6"/>
          <p:cNvSpPr txBox="1"/>
          <p:nvPr/>
        </p:nvSpPr>
        <p:spPr>
          <a:xfrm>
            <a:off x="1513066" y="58897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9" name="CasellaDiTesto 18"/>
          <p:cNvSpPr txBox="1"/>
          <p:nvPr/>
        </p:nvSpPr>
        <p:spPr>
          <a:xfrm>
            <a:off x="4543372" y="63217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10" name="CasellaDiTesto 19"/>
          <p:cNvSpPr txBox="1"/>
          <p:nvPr/>
        </p:nvSpPr>
        <p:spPr>
          <a:xfrm>
            <a:off x="7377196" y="6393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Risultati</a:t>
            </a:r>
            <a:endParaRPr lang="it-IT" dirty="0"/>
          </a:p>
        </p:txBody>
      </p:sp>
      <p:graphicFrame>
        <p:nvGraphicFramePr>
          <p:cNvPr id="3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307312"/>
              </p:ext>
            </p:extLst>
          </p:nvPr>
        </p:nvGraphicFramePr>
        <p:xfrm>
          <a:off x="477889" y="1417638"/>
          <a:ext cx="8208911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</TotalTime>
  <Words>776</Words>
  <Application>Microsoft Office PowerPoint</Application>
  <PresentationFormat>Presentazione su schermo (4:3)</PresentationFormat>
  <Paragraphs>162</Paragraphs>
  <Slides>24</Slides>
  <Notes>0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Collegamenti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Apex</vt:lpstr>
      <vt:lpstr>Macintosh HD:Users:pasqualemigliozzi:Dropbox:BrevettoCoating:Invention disclosure INFN-draft_2.docx!OLE_LINK1</vt:lpstr>
      <vt:lpstr>!OLE_LINK2</vt:lpstr>
      <vt:lpstr>Equation</vt:lpstr>
      <vt:lpstr>Attività gruppo napoli 2014-2015</vt:lpstr>
      <vt:lpstr>Sommario</vt:lpstr>
      <vt:lpstr>Saldature PMT+basette</vt:lpstr>
      <vt:lpstr>Thermal Analysis test setup:</vt:lpstr>
      <vt:lpstr>Progettazione dark-box e sistema di test dei PMTs</vt:lpstr>
      <vt:lpstr>Test setup</vt:lpstr>
      <vt:lpstr>Results</vt:lpstr>
      <vt:lpstr>Configurazioni studiate</vt:lpstr>
      <vt:lpstr>Risultati</vt:lpstr>
      <vt:lpstr>Nuova idea per isolamento</vt:lpstr>
      <vt:lpstr>Burn-in per elettronica</vt:lpstr>
      <vt:lpstr>Tipico ciclo di temperatura</vt:lpstr>
      <vt:lpstr>Burn-in elettronica</vt:lpstr>
      <vt:lpstr>Presentazione standard di PowerPoint</vt:lpstr>
      <vt:lpstr>Presentazione standard di PowerPoint</vt:lpstr>
      <vt:lpstr>Integrazione DU</vt:lpstr>
      <vt:lpstr>Tracciabilità componenti</vt:lpstr>
      <vt:lpstr>Attività calcolo</vt:lpstr>
      <vt:lpstr>Analisi PPM-DU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Responsibility of ANTARES charge calibration 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Pasquale Migliozzi</dc:creator>
  <cp:lastModifiedBy>mglpql</cp:lastModifiedBy>
  <cp:revision>16</cp:revision>
  <dcterms:created xsi:type="dcterms:W3CDTF">2014-07-22T07:02:24Z</dcterms:created>
  <dcterms:modified xsi:type="dcterms:W3CDTF">2014-07-25T12:25:20Z</dcterms:modified>
</cp:coreProperties>
</file>