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55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591C-BB7A-3343-A0C3-F84838905D16}" type="datetimeFigureOut">
              <a:rPr lang="en-US" smtClean="0"/>
              <a:t>08/07/13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0049-E91B-D740-B9A9-20D07721D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755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591C-BB7A-3343-A0C3-F84838905D16}" type="datetimeFigureOut">
              <a:rPr lang="en-US" smtClean="0"/>
              <a:t>08/07/13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0049-E91B-D740-B9A9-20D07721D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979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591C-BB7A-3343-A0C3-F84838905D16}" type="datetimeFigureOut">
              <a:rPr lang="en-US" smtClean="0"/>
              <a:t>08/07/13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0049-E91B-D740-B9A9-20D07721D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552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591C-BB7A-3343-A0C3-F84838905D16}" type="datetimeFigureOut">
              <a:rPr lang="en-US" smtClean="0"/>
              <a:t>08/07/13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0049-E91B-D740-B9A9-20D07721D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57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591C-BB7A-3343-A0C3-F84838905D16}" type="datetimeFigureOut">
              <a:rPr lang="en-US" smtClean="0"/>
              <a:t>08/07/13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0049-E91B-D740-B9A9-20D07721D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186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591C-BB7A-3343-A0C3-F84838905D16}" type="datetimeFigureOut">
              <a:rPr lang="en-US" smtClean="0"/>
              <a:t>08/07/13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0049-E91B-D740-B9A9-20D07721D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862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591C-BB7A-3343-A0C3-F84838905D16}" type="datetimeFigureOut">
              <a:rPr lang="en-US" smtClean="0"/>
              <a:t>08/07/13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0049-E91B-D740-B9A9-20D07721D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00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591C-BB7A-3343-A0C3-F84838905D16}" type="datetimeFigureOut">
              <a:rPr lang="en-US" smtClean="0"/>
              <a:t>08/07/13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0049-E91B-D740-B9A9-20D07721D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60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591C-BB7A-3343-A0C3-F84838905D16}" type="datetimeFigureOut">
              <a:rPr lang="en-US" smtClean="0"/>
              <a:t>08/07/13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0049-E91B-D740-B9A9-20D07721D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59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591C-BB7A-3343-A0C3-F84838905D16}" type="datetimeFigureOut">
              <a:rPr lang="en-US" smtClean="0"/>
              <a:t>08/07/13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0049-E91B-D740-B9A9-20D07721D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1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591C-BB7A-3343-A0C3-F84838905D16}" type="datetimeFigureOut">
              <a:rPr lang="en-US" smtClean="0"/>
              <a:t>08/07/13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D0049-E91B-D740-B9A9-20D07721D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91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5591C-BB7A-3343-A0C3-F84838905D16}" type="datetimeFigureOut">
              <a:rPr lang="en-US" smtClean="0"/>
              <a:t>08/07/13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D0049-E91B-D740-B9A9-20D07721D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40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WP3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224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8783"/>
            <a:ext cx="9144000" cy="6559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11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</Words>
  <Application>Microsoft Macintosh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WP3 </vt:lpstr>
      <vt:lpstr>PowerPoint Presentation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WP3 </dc:title>
  <dc:creator>alberto messineo</dc:creator>
  <cp:lastModifiedBy>alberto messineo</cp:lastModifiedBy>
  <cp:revision>1</cp:revision>
  <dcterms:created xsi:type="dcterms:W3CDTF">2013-07-08T14:59:23Z</dcterms:created>
  <dcterms:modified xsi:type="dcterms:W3CDTF">2013-07-08T15:06:28Z</dcterms:modified>
</cp:coreProperties>
</file>