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5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5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7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86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0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0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1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591C-BB7A-3343-A0C3-F84838905D16}" type="datetimeFigureOut">
              <a:rPr lang="en-US" smtClean="0"/>
              <a:t>08/07/13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0049-E91B-D740-B9A9-20D07721D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0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WP3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2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783"/>
            <a:ext cx="9144000" cy="655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WP3 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 </dc:title>
  <dc:creator>alberto messineo</dc:creator>
  <cp:lastModifiedBy>alberto messineo</cp:lastModifiedBy>
  <cp:revision>1</cp:revision>
  <dcterms:created xsi:type="dcterms:W3CDTF">2013-07-08T14:59:23Z</dcterms:created>
  <dcterms:modified xsi:type="dcterms:W3CDTF">2013-07-08T15:06:28Z</dcterms:modified>
</cp:coreProperties>
</file>