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F8B56-BEA3-8C4B-93D7-7BC3D0A2A4C2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EFDFE-B0CE-CE4E-9B99-359957937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97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2869A1A6-836C-A543-860D-05E2E4807B0D}" type="slidenum">
              <a:rPr lang="it-IT" sz="1200" b="0" smtClean="0">
                <a:solidFill>
                  <a:schemeClr val="tx1"/>
                </a:solidFill>
              </a:rPr>
              <a:pPr>
                <a:defRPr/>
              </a:pPr>
              <a:t>1</a:t>
            </a:fld>
            <a:endParaRPr lang="it-IT" sz="1200" b="0" smtClean="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84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5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84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20808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229600" cy="4648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    G.-F. Dalla Betta  	                	Consiglio di Sezione INFN – PD                          Padova, 11 Luglio 2011</a:t>
            </a:r>
          </a:p>
        </p:txBody>
      </p:sp>
    </p:spTree>
    <p:extLst>
      <p:ext uri="{BB962C8B-B14F-4D97-AF65-F5344CB8AC3E}">
        <p14:creationId xmlns:p14="http://schemas.microsoft.com/office/powerpoint/2010/main" val="370491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4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8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0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3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73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2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0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7B0C5-6F80-5648-964F-C21B811AA71E}" type="datetimeFigureOut">
              <a:rPr lang="en-US" smtClean="0"/>
              <a:t>28/06/13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6CE44-7727-4546-9CDF-98377A1F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9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844675" y="62098"/>
            <a:ext cx="5349875" cy="1208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3300"/>
                </a:solidFill>
                <a:latin typeface="Arial" charset="0"/>
                <a:cs typeface="+mj-cs"/>
              </a:rPr>
              <a:t>Trento</a:t>
            </a:r>
            <a:endParaRPr lang="en-US" dirty="0">
              <a:solidFill>
                <a:srgbClr val="FF3300"/>
              </a:solidFill>
              <a:latin typeface="Arial" charset="0"/>
              <a:cs typeface="+mj-cs"/>
            </a:endParaRPr>
          </a:p>
        </p:txBody>
      </p:sp>
      <p:graphicFrame>
        <p:nvGraphicFramePr>
          <p:cNvPr id="291406" name="Group 59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159526"/>
              </p:ext>
            </p:extLst>
          </p:nvPr>
        </p:nvGraphicFramePr>
        <p:xfrm>
          <a:off x="1546027" y="3045520"/>
          <a:ext cx="5819775" cy="3103565"/>
        </p:xfrm>
        <a:graphic>
          <a:graphicData uri="http://schemas.openxmlformats.org/drawingml/2006/table">
            <a:tbl>
              <a:tblPr/>
              <a:tblGrid>
                <a:gridCol w="3097213"/>
                <a:gridCol w="1298575"/>
                <a:gridCol w="1423987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Personale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2014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Ruolo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Gian-Franco Dalla Betta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resp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Giovanni Verzellesi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Lucio Pancheri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RTD-A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Ekaterina Panina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Dott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Leo Huf Campos Braga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Dott.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86" name="Text Box 584"/>
          <p:cNvSpPr txBox="1">
            <a:spLocks noChangeArrowheads="1"/>
          </p:cNvSpPr>
          <p:nvPr/>
        </p:nvSpPr>
        <p:spPr bwMode="auto">
          <a:xfrm>
            <a:off x="1546225" y="6211887"/>
            <a:ext cx="59626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dirty="0" smtClean="0">
                <a:solidFill>
                  <a:srgbClr val="000000"/>
                </a:solidFill>
                <a:cs typeface="+mn-cs"/>
              </a:rPr>
              <a:t>+ Due </a:t>
            </a:r>
            <a:r>
              <a:rPr lang="en-US" sz="1800" dirty="0" err="1" smtClean="0">
                <a:solidFill>
                  <a:srgbClr val="000000"/>
                </a:solidFill>
                <a:cs typeface="+mn-cs"/>
              </a:rPr>
              <a:t>nuovi</a:t>
            </a:r>
            <a:r>
              <a:rPr lang="en-US" sz="1800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cs typeface="+mn-cs"/>
              </a:rPr>
              <a:t>dottorandi</a:t>
            </a:r>
            <a:r>
              <a:rPr lang="en-US" sz="1800" dirty="0" smtClean="0">
                <a:solidFill>
                  <a:srgbClr val="000000"/>
                </a:solidFill>
                <a:cs typeface="+mn-cs"/>
              </a:rPr>
              <a:t> da </a:t>
            </a:r>
            <a:r>
              <a:rPr lang="en-US" sz="1800" dirty="0" err="1" smtClean="0">
                <a:solidFill>
                  <a:srgbClr val="000000"/>
                </a:solidFill>
                <a:cs typeface="+mn-cs"/>
              </a:rPr>
              <a:t>associare</a:t>
            </a:r>
            <a:r>
              <a:rPr lang="en-US" sz="1800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cs typeface="+mn-cs"/>
              </a:rPr>
              <a:t>entro</a:t>
            </a:r>
            <a:r>
              <a:rPr lang="en-US" sz="1800" dirty="0" smtClean="0">
                <a:solidFill>
                  <a:srgbClr val="000000"/>
                </a:solidFill>
                <a:cs typeface="+mn-cs"/>
              </a:rPr>
              <a:t> fine anno</a:t>
            </a:r>
          </a:p>
          <a:p>
            <a:pPr algn="r">
              <a:defRPr/>
            </a:pPr>
            <a:endParaRPr lang="en-US" sz="1800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3539" y="1127495"/>
            <a:ext cx="798765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Main expertise</a:t>
            </a:r>
            <a:r>
              <a:rPr lang="en-US" sz="2000" dirty="0" smtClean="0"/>
              <a:t>: design, TCAD simulation, </a:t>
            </a:r>
            <a:r>
              <a:rPr lang="en-US" sz="2000" dirty="0" err="1" smtClean="0"/>
              <a:t>procss</a:t>
            </a:r>
            <a:r>
              <a:rPr lang="en-US" sz="2000" dirty="0" smtClean="0"/>
              <a:t>, electrical characterization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Interest</a:t>
            </a:r>
            <a:r>
              <a:rPr lang="en-US" sz="2000" dirty="0" smtClean="0"/>
              <a:t>: 3D sensors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FF0000"/>
                </a:solidFill>
              </a:rPr>
              <a:t>Also available for</a:t>
            </a:r>
            <a:r>
              <a:rPr lang="en-US" sz="2000" dirty="0" smtClean="0"/>
              <a:t>: functional testing, radiation tests, beam test</a:t>
            </a:r>
          </a:p>
        </p:txBody>
      </p:sp>
    </p:spTree>
    <p:extLst>
      <p:ext uri="{BB962C8B-B14F-4D97-AF65-F5344CB8AC3E}">
        <p14:creationId xmlns:p14="http://schemas.microsoft.com/office/powerpoint/2010/main" val="761964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83</Words>
  <Application>Microsoft Macintosh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Trento</vt:lpstr>
    </vt:vector>
  </TitlesOfParts>
  <Company>Unitn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Trento</dc:title>
  <dc:creator>Gian-Franco Dalla Betta</dc:creator>
  <cp:lastModifiedBy>Gian-Franco Dalla Betta</cp:lastModifiedBy>
  <cp:revision>4</cp:revision>
  <dcterms:created xsi:type="dcterms:W3CDTF">2013-06-28T14:37:17Z</dcterms:created>
  <dcterms:modified xsi:type="dcterms:W3CDTF">2013-06-28T14:45:15Z</dcterms:modified>
</cp:coreProperties>
</file>