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40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9538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5786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559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80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0818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597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32144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171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1528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09520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39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3D7277-5C04-3648-89BF-7A98F9C668ED}" type="datetimeFigureOut">
              <a:rPr lang="en-US" smtClean="0"/>
              <a:t>04/07/13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423EC3-DE9E-9847-BEAC-CDCAB364A44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3216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Micro channel cooling 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Milestones proposal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6557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1) Requirement system definition in operational condition. Technology constraints for DRIE on chip design. </a:t>
            </a:r>
            <a:endParaRPr lang="it-IT" dirty="0"/>
          </a:p>
          <a:p>
            <a:r>
              <a:rPr lang="en-GB" dirty="0"/>
              <a:t> </a:t>
            </a:r>
            <a:endParaRPr lang="it-IT" dirty="0"/>
          </a:p>
          <a:p>
            <a:r>
              <a:rPr lang="en-GB" dirty="0"/>
              <a:t>2) Simulation TFD &amp; TS study:  results for a realistic HL-LHC system.  </a:t>
            </a:r>
            <a:endParaRPr lang="it-IT" dirty="0"/>
          </a:p>
          <a:p>
            <a:r>
              <a:rPr lang="en-GB" dirty="0"/>
              <a:t> </a:t>
            </a:r>
            <a:endParaRPr lang="it-IT" dirty="0"/>
          </a:p>
          <a:p>
            <a:r>
              <a:rPr lang="en-GB" dirty="0"/>
              <a:t>3) CO</a:t>
            </a:r>
            <a:r>
              <a:rPr lang="en-GB" baseline="-25000" dirty="0"/>
              <a:t>2</a:t>
            </a:r>
            <a:r>
              <a:rPr lang="en-GB" dirty="0"/>
              <a:t> refrigeration system capable of providing carrier fluid liquid CO</a:t>
            </a:r>
            <a:r>
              <a:rPr lang="en-GB" baseline="-25000" dirty="0"/>
              <a:t>2</a:t>
            </a:r>
            <a:r>
              <a:rPr lang="en-GB" dirty="0"/>
              <a:t> to feed a test station with saturation temperatures from -30 ° C to +10 ° C with dedicated DAQ system.</a:t>
            </a:r>
            <a:endParaRPr lang="it-IT" dirty="0"/>
          </a:p>
          <a:p>
            <a:r>
              <a:rPr lang="en-GB" dirty="0"/>
              <a:t> </a:t>
            </a:r>
            <a:endParaRPr lang="it-IT" dirty="0"/>
          </a:p>
          <a:p>
            <a:r>
              <a:rPr lang="en-GB" dirty="0"/>
              <a:t>4) Micro channel prototypes for </a:t>
            </a:r>
            <a:r>
              <a:rPr lang="en-GB" dirty="0" err="1"/>
              <a:t>Dp</a:t>
            </a:r>
            <a:r>
              <a:rPr lang="en-GB" dirty="0"/>
              <a:t> study: single tube (200-500 um), realistic length (300-600 mm). (CO</a:t>
            </a:r>
            <a:r>
              <a:rPr lang="en-GB" baseline="-25000" dirty="0"/>
              <a:t>2</a:t>
            </a:r>
            <a:r>
              <a:rPr lang="en-GB" dirty="0"/>
              <a:t>)</a:t>
            </a:r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7238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1) DRIE micro channel technique: design and production of prototypes in FBK/CNM. Cross process compatibility WBS 1.</a:t>
            </a:r>
            <a:endParaRPr lang="it-IT" dirty="0"/>
          </a:p>
          <a:p>
            <a:r>
              <a:rPr lang="en-GB" dirty="0"/>
              <a:t> </a:t>
            </a:r>
            <a:endParaRPr lang="it-IT" dirty="0"/>
          </a:p>
          <a:p>
            <a:r>
              <a:rPr lang="en-GB" dirty="0"/>
              <a:t>2) Optimization of manifold for “a stave”, production of Interconnections parts (Hydraulic &amp; Mechanic &amp; Transmission </a:t>
            </a:r>
            <a:r>
              <a:rPr lang="en-GB" dirty="0" err="1"/>
              <a:t>Infterface</a:t>
            </a:r>
            <a:r>
              <a:rPr lang="en-GB" dirty="0"/>
              <a:t> Materials) for manifold.</a:t>
            </a:r>
            <a:endParaRPr lang="it-IT" dirty="0"/>
          </a:p>
          <a:p>
            <a:r>
              <a:rPr lang="en-GB" dirty="0"/>
              <a:t> </a:t>
            </a:r>
            <a:endParaRPr lang="it-IT" dirty="0"/>
          </a:p>
          <a:p>
            <a:r>
              <a:rPr lang="en-GB" dirty="0"/>
              <a:t>3) Set-up of Recycling CO</a:t>
            </a:r>
            <a:r>
              <a:rPr lang="en-GB" baseline="-25000" dirty="0"/>
              <a:t>2</a:t>
            </a:r>
            <a:r>
              <a:rPr lang="en-GB" dirty="0"/>
              <a:t> refrigerator system (TRACI), Tuned for a realistic stave (100W at -30 C). (un </a:t>
            </a:r>
            <a:r>
              <a:rPr lang="en-GB" dirty="0" err="1"/>
              <a:t>esemplare</a:t>
            </a:r>
            <a:r>
              <a:rPr lang="en-GB" dirty="0"/>
              <a:t> ?) Performance study.</a:t>
            </a:r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3653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Year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1) Final Prototype layout after optimization step. Production of parts: cooling channels and interconnections.</a:t>
            </a:r>
            <a:endParaRPr lang="it-IT" dirty="0"/>
          </a:p>
          <a:p>
            <a:r>
              <a:rPr lang="en-GB" dirty="0"/>
              <a:t> </a:t>
            </a:r>
            <a:endParaRPr lang="it-IT" dirty="0"/>
          </a:p>
          <a:p>
            <a:r>
              <a:rPr lang="en-GB" dirty="0"/>
              <a:t>2) Set-up of optimized CO</a:t>
            </a:r>
            <a:r>
              <a:rPr lang="en-GB" baseline="-25000" dirty="0"/>
              <a:t>2</a:t>
            </a:r>
            <a:r>
              <a:rPr lang="en-GB" dirty="0"/>
              <a:t> refrigerator system</a:t>
            </a:r>
            <a:endParaRPr lang="it-IT" dirty="0"/>
          </a:p>
          <a:p>
            <a:r>
              <a:rPr lang="en-GB" dirty="0"/>
              <a:t> </a:t>
            </a:r>
            <a:endParaRPr lang="it-IT" dirty="0"/>
          </a:p>
          <a:p>
            <a:r>
              <a:rPr lang="en-GB" dirty="0"/>
              <a:t>3) System demonstrator: performance evaluation.</a:t>
            </a:r>
            <a:endParaRPr lang="it-IT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29361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69</Words>
  <Application>Microsoft Macintosh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Micro channel cooling </vt:lpstr>
      <vt:lpstr>Year 1</vt:lpstr>
      <vt:lpstr>Year 2</vt:lpstr>
      <vt:lpstr>Year 3</vt:lpstr>
    </vt:vector>
  </TitlesOfParts>
  <Company>INFN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 channel cooling </dc:title>
  <dc:creator>alberto messineo</dc:creator>
  <cp:lastModifiedBy>alberto messineo</cp:lastModifiedBy>
  <cp:revision>1</cp:revision>
  <dcterms:created xsi:type="dcterms:W3CDTF">2013-07-04T14:57:11Z</dcterms:created>
  <dcterms:modified xsi:type="dcterms:W3CDTF">2013-07-04T15:07:14Z</dcterms:modified>
</cp:coreProperties>
</file>