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3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8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0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1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1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17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5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5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9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D7277-5C04-3648-89BF-7A98F9C668ED}" type="datetimeFigureOut">
              <a:rPr lang="en-US" smtClean="0"/>
              <a:t>04/07/13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3EC3-DE9E-9847-BEAC-CDCAB364A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1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Micro channel cooling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Milestones proposal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55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1) Requirement system definition in operational condition. Technology constraints for DRIE on chip design. 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2) Simulation TFD &amp; TS study:  results for a realistic HL-LHC system.  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3) CO</a:t>
            </a:r>
            <a:r>
              <a:rPr lang="en-GB" baseline="-25000" dirty="0"/>
              <a:t>2</a:t>
            </a:r>
            <a:r>
              <a:rPr lang="en-GB" dirty="0"/>
              <a:t> refrigeration system capable of providing carrier fluid liquid CO</a:t>
            </a:r>
            <a:r>
              <a:rPr lang="en-GB" baseline="-25000" dirty="0"/>
              <a:t>2</a:t>
            </a:r>
            <a:r>
              <a:rPr lang="en-GB" dirty="0"/>
              <a:t> to feed a test station with saturation temperatures from -30 ° C to +10 ° C with dedicated DAQ system.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4) Micro channel prototypes for </a:t>
            </a:r>
            <a:r>
              <a:rPr lang="en-GB" dirty="0" err="1"/>
              <a:t>Dp</a:t>
            </a:r>
            <a:r>
              <a:rPr lang="en-GB" dirty="0"/>
              <a:t> study: single tube (200-500 um), realistic length (300-600 mm). (CO</a:t>
            </a:r>
            <a:r>
              <a:rPr lang="en-GB" baseline="-25000" dirty="0"/>
              <a:t>2</a:t>
            </a:r>
            <a:r>
              <a:rPr lang="en-GB" dirty="0"/>
              <a:t>)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23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1) DRIE micro channel technique: design and production of prototypes in FBK/CNM. Cross process compatibility WBS 1.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2) Optimization of manifold for “a stave”, production of Interconnections parts (Hydraulic &amp; Mechanic &amp; Transmission </a:t>
            </a:r>
            <a:r>
              <a:rPr lang="en-GB" dirty="0" err="1"/>
              <a:t>Infterface</a:t>
            </a:r>
            <a:r>
              <a:rPr lang="en-GB" dirty="0"/>
              <a:t> Materials) for manifold.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3) Set-up of Recycling CO</a:t>
            </a:r>
            <a:r>
              <a:rPr lang="en-GB" baseline="-25000" dirty="0"/>
              <a:t>2</a:t>
            </a:r>
            <a:r>
              <a:rPr lang="en-GB" dirty="0"/>
              <a:t> refrigerator system (TRACI), Tuned for a realistic stave (100W at -30 C). (un </a:t>
            </a:r>
            <a:r>
              <a:rPr lang="en-GB" dirty="0" err="1"/>
              <a:t>esemplare</a:t>
            </a:r>
            <a:r>
              <a:rPr lang="en-GB" dirty="0"/>
              <a:t> ?) Performance study.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65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1) Final Prototype layout after optimization step. Production of parts: cooling channels and interconnections.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2) Set-up of optimized CO</a:t>
            </a:r>
            <a:r>
              <a:rPr lang="en-GB" baseline="-25000" dirty="0"/>
              <a:t>2</a:t>
            </a:r>
            <a:r>
              <a:rPr lang="en-GB" dirty="0"/>
              <a:t> refrigerator system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r>
              <a:rPr lang="en-GB" dirty="0"/>
              <a:t>3) System demonstrator: performance evaluation.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93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Micro channel cooling </vt:lpstr>
      <vt:lpstr>Year 1</vt:lpstr>
      <vt:lpstr>Year 2</vt:lpstr>
      <vt:lpstr>Year 3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channel cooling </dc:title>
  <dc:creator>alberto messineo</dc:creator>
  <cp:lastModifiedBy>alberto messineo</cp:lastModifiedBy>
  <cp:revision>1</cp:revision>
  <dcterms:created xsi:type="dcterms:W3CDTF">2013-07-04T14:57:11Z</dcterms:created>
  <dcterms:modified xsi:type="dcterms:W3CDTF">2013-07-04T15:07:14Z</dcterms:modified>
</cp:coreProperties>
</file>