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74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71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14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71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82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36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08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72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6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31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0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35DB-4750-4569-BD2A-3FCA20956FD9}" type="datetimeFigureOut">
              <a:rPr lang="it-IT" smtClean="0"/>
              <a:t>18/07/2014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94C1-F8E6-4792-BB48-EC34F80BE6D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9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315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9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3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3100" cy="71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8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8825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314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97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1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91725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78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93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06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10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8690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76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863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4885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6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217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183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48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2175" cy="72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74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825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263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05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1700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8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5475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9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677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8350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22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77425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2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07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33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8825" cy="71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9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51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405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82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60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4882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904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0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84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869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614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2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3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25025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7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5050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797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58375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42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8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6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0" cy="71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81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679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436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1225" cy="721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67875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11760" y="5157192"/>
            <a:ext cx="4104456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51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Giannetti</dc:creator>
  <cp:lastModifiedBy>Paola Giannetti</cp:lastModifiedBy>
  <cp:revision>11</cp:revision>
  <dcterms:created xsi:type="dcterms:W3CDTF">2014-07-18T08:24:28Z</dcterms:created>
  <dcterms:modified xsi:type="dcterms:W3CDTF">2014-07-18T11:29:17Z</dcterms:modified>
</cp:coreProperties>
</file>