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8" r:id="rId8"/>
    <p:sldId id="286" r:id="rId9"/>
    <p:sldId id="287" r:id="rId10"/>
    <p:sldId id="259" r:id="rId11"/>
    <p:sldId id="260" r:id="rId12"/>
    <p:sldId id="261" r:id="rId13"/>
    <p:sldId id="262" r:id="rId14"/>
    <p:sldId id="264" r:id="rId15"/>
    <p:sldId id="265" r:id="rId16"/>
    <p:sldId id="26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7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71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82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36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0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2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1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9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8" y="-99392"/>
            <a:ext cx="1034415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53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4575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8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9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750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7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 smtClean="0"/>
              <a:t>PARTICIPATION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17350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2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6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5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0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7475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1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835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4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10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5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9350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8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94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1725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1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8425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4575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1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87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3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265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24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3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932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7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33966" cy="38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78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0"/>
            <a:ext cx="70421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5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65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48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1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rgbClr val="FF0000"/>
                </a:solidFill>
              </a:rPr>
              <a:t>Marie Curie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95375"/>
            <a:ext cx="8734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63"/>
            <a:ext cx="8877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0" y="117426"/>
            <a:ext cx="158417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ITN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2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0" y="542461"/>
            <a:ext cx="9098761" cy="59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36296" y="260648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FF0000"/>
                </a:solidFill>
              </a:rPr>
              <a:t>ITN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27802" cy="35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614973" cy="66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44208" y="0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</a:rPr>
              <a:t>COFUND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2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887432" cy="57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88224" y="116632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</a:rPr>
              <a:t>COFUND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</Words>
  <Application>Microsoft Office PowerPoint</Application>
  <PresentationFormat>On-screen Show (4:3)</PresentationFormat>
  <Paragraphs>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 Marie Curie </vt:lpstr>
      <vt:lpstr>ITN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14</cp:revision>
  <dcterms:created xsi:type="dcterms:W3CDTF">2014-07-18T08:24:28Z</dcterms:created>
  <dcterms:modified xsi:type="dcterms:W3CDTF">2014-07-18T14:16:12Z</dcterms:modified>
</cp:coreProperties>
</file>