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43" autoAdjust="0"/>
  </p:normalViewPr>
  <p:slideViewPr>
    <p:cSldViewPr>
      <p:cViewPr varScale="1">
        <p:scale>
          <a:sx n="67" d="100"/>
          <a:sy n="67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Monitoring firmware for AMBSLP2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IAPP – 21st July 2014</a:t>
            </a:r>
          </a:p>
          <a:p>
            <a:r>
              <a:rPr lang="en-US" dirty="0" smtClean="0"/>
              <a:t>Dimas Dimitrios</a:t>
            </a:r>
          </a:p>
          <a:p>
            <a:r>
              <a:rPr lang="en-US" dirty="0" smtClean="0"/>
              <a:t>Prisma Electronics 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0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447800"/>
          </a:xfrm>
        </p:spPr>
        <p:txBody>
          <a:bodyPr>
            <a:normAutofit/>
          </a:bodyPr>
          <a:lstStyle/>
          <a:p>
            <a:r>
              <a:rPr lang="en-US" sz="3200" dirty="0"/>
              <a:t>Monitoring firmware for </a:t>
            </a:r>
            <a:r>
              <a:rPr lang="en-US" sz="3200" dirty="0" smtClean="0"/>
              <a:t>AMBSLP2</a:t>
            </a:r>
            <a:br>
              <a:rPr lang="en-US" sz="3200" dirty="0" smtClean="0"/>
            </a:br>
            <a:r>
              <a:rPr lang="en-US" sz="2800" dirty="0"/>
              <a:t>Secondment </a:t>
            </a:r>
            <a:r>
              <a:rPr lang="en-US" sz="2800" dirty="0" smtClean="0"/>
              <a:t>details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/>
              <a:t>Schedule Information:</a:t>
            </a:r>
            <a:endParaRPr lang="en-US" sz="2200" b="1" dirty="0" smtClean="0"/>
          </a:p>
          <a:p>
            <a:r>
              <a:rPr lang="en-US" sz="2200" dirty="0" smtClean="0"/>
              <a:t>Part I: 1st 02/06 to 21/06 @ AUTH</a:t>
            </a:r>
          </a:p>
          <a:p>
            <a:r>
              <a:rPr lang="en-US" sz="2200" dirty="0" smtClean="0"/>
              <a:t>Part II</a:t>
            </a:r>
            <a:r>
              <a:rPr lang="en-US" sz="2200" smtClean="0"/>
              <a:t>: </a:t>
            </a:r>
            <a:r>
              <a:rPr lang="en-US" sz="2200" smtClean="0"/>
              <a:t>October-November </a:t>
            </a:r>
            <a:r>
              <a:rPr lang="en-US" sz="2200" dirty="0" smtClean="0"/>
              <a:t>2014</a:t>
            </a:r>
          </a:p>
          <a:p>
            <a:r>
              <a:rPr lang="en-US" sz="2200" dirty="0" smtClean="0"/>
              <a:t>Part III: Early 2015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b="1" dirty="0" smtClean="0"/>
              <a:t>Work to do</a:t>
            </a:r>
            <a:r>
              <a:rPr lang="en-US" sz="2200" dirty="0" smtClean="0"/>
              <a:t>: Monitoring </a:t>
            </a:r>
            <a:r>
              <a:rPr lang="en-US" sz="2000" dirty="0"/>
              <a:t>firmware for </a:t>
            </a:r>
            <a:r>
              <a:rPr lang="en-US" sz="2000" dirty="0" smtClean="0"/>
              <a:t>AMBSLP2</a:t>
            </a:r>
          </a:p>
        </p:txBody>
      </p:sp>
    </p:spTree>
    <p:extLst>
      <p:ext uri="{BB962C8B-B14F-4D97-AF65-F5344CB8AC3E}">
        <p14:creationId xmlns:p14="http://schemas.microsoft.com/office/powerpoint/2010/main" val="32267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19400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 smtClean="0"/>
              <a:t>Part I details:</a:t>
            </a:r>
          </a:p>
          <a:p>
            <a:r>
              <a:rPr lang="en-US" sz="2200" dirty="0" smtClean="0"/>
              <a:t>Update with Monitoring firmware</a:t>
            </a:r>
          </a:p>
          <a:p>
            <a:r>
              <a:rPr lang="en-US" sz="2200" dirty="0" smtClean="0"/>
              <a:t>Study of Spy Buffer Architecture</a:t>
            </a:r>
          </a:p>
          <a:p>
            <a:r>
              <a:rPr lang="en-US" sz="2200" dirty="0" smtClean="0"/>
              <a:t>Spy Buffer Documentation</a:t>
            </a:r>
          </a:p>
          <a:p>
            <a:endParaRPr lang="en-US" sz="2200" dirty="0"/>
          </a:p>
          <a:p>
            <a:r>
              <a:rPr lang="en-US" sz="2200" b="1" dirty="0" smtClean="0"/>
              <a:t>Part II, III work</a:t>
            </a:r>
            <a:r>
              <a:rPr lang="en-US" sz="2200" dirty="0" smtClean="0"/>
              <a:t>: To be determined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447800"/>
          </a:xfrm>
        </p:spPr>
        <p:txBody>
          <a:bodyPr>
            <a:normAutofit/>
          </a:bodyPr>
          <a:lstStyle/>
          <a:p>
            <a:r>
              <a:rPr lang="en-US" sz="3200" dirty="0"/>
              <a:t>Monitoring firmware for </a:t>
            </a:r>
            <a:r>
              <a:rPr lang="en-US" sz="3200" dirty="0" smtClean="0"/>
              <a:t>AMBSLP2</a:t>
            </a:r>
            <a:br>
              <a:rPr lang="en-US" sz="3200" dirty="0" smtClean="0"/>
            </a:br>
            <a:r>
              <a:rPr lang="en-US" sz="2800" dirty="0"/>
              <a:t>Secondment </a:t>
            </a:r>
            <a:r>
              <a:rPr lang="en-US" sz="2800" dirty="0" smtClean="0"/>
              <a:t>details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91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</TotalTime>
  <Words>77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Monitoring firmware for AMBSLP2 </vt:lpstr>
      <vt:lpstr>Monitoring firmware for AMBSLP2 Secondment details</vt:lpstr>
      <vt:lpstr>Monitoring firmware for AMBSLP2 Secondment details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firmware for AMBSLP2 </dc:title>
  <dc:creator>Dimitris Dimas</dc:creator>
  <cp:lastModifiedBy>Dimitris Dimas</cp:lastModifiedBy>
  <cp:revision>12</cp:revision>
  <dcterms:created xsi:type="dcterms:W3CDTF">2006-08-16T00:00:00Z</dcterms:created>
  <dcterms:modified xsi:type="dcterms:W3CDTF">2014-07-21T07:09:14Z</dcterms:modified>
</cp:coreProperties>
</file>