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5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63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4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6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265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7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75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08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435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81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39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2CA6-BB7B-48F3-A68B-6F2CDAFB605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2E31-AFC7-4491-9765-295AE0A17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85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Detection Method of Signals from Silicon Photomultipliers Using Fully Differential Charge to Time Converter and Fast </a:t>
            </a:r>
            <a:r>
              <a:rPr lang="en-US" sz="2800" dirty="0" smtClean="0"/>
              <a:t>Shaper</a:t>
            </a:r>
            <a:endParaRPr lang="pl-PL" sz="2800" dirty="0"/>
          </a:p>
        </p:txBody>
      </p:sp>
      <p:pic>
        <p:nvPicPr>
          <p:cNvPr id="6" name="Obraz 5"/>
          <p:cNvPicPr/>
          <p:nvPr/>
        </p:nvPicPr>
        <p:blipFill rotWithShape="1">
          <a:blip r:embed="rId2"/>
          <a:srcRect t="6796" r="18628" b="18699"/>
          <a:stretch/>
        </p:blipFill>
        <p:spPr bwMode="auto">
          <a:xfrm>
            <a:off x="4716016" y="4293096"/>
            <a:ext cx="4123765" cy="2520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Prostokąt 6"/>
          <p:cNvSpPr/>
          <p:nvPr/>
        </p:nvSpPr>
        <p:spPr>
          <a:xfrm>
            <a:off x="4716016" y="3212976"/>
            <a:ext cx="41237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fast shaper </a:t>
            </a:r>
            <a:r>
              <a:rPr lang="pl-PL" dirty="0" smtClean="0"/>
              <a:t>(fast </a:t>
            </a:r>
            <a:r>
              <a:rPr lang="pl-PL" dirty="0" err="1" smtClean="0"/>
              <a:t>path</a:t>
            </a:r>
            <a:r>
              <a:rPr lang="pl-PL" dirty="0" smtClean="0"/>
              <a:t>) </a:t>
            </a:r>
            <a:r>
              <a:rPr lang="en-US" dirty="0" smtClean="0"/>
              <a:t>generates </a:t>
            </a:r>
            <a:r>
              <a:rPr lang="en-US" dirty="0"/>
              <a:t>unipolar pulse. The peaking time for single photoelectron is equal to 3.6ns and the FWHM is 3.8ns 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2267744" y="1469683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The f</a:t>
            </a:r>
            <a:r>
              <a:rPr lang="en-US" dirty="0" err="1"/>
              <a:t>ront</a:t>
            </a:r>
            <a:r>
              <a:rPr lang="en-US" dirty="0"/>
              <a:t>-end electronics consists of fast and slow path</a:t>
            </a:r>
            <a:r>
              <a:rPr lang="pl-PL" dirty="0" smtClean="0"/>
              <a:t>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pulse width of the </a:t>
            </a:r>
            <a:r>
              <a:rPr lang="en-US" dirty="0"/>
              <a:t>Charge to Time Converter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slow</a:t>
            </a:r>
            <a:r>
              <a:rPr lang="pl-PL" dirty="0" smtClean="0"/>
              <a:t> </a:t>
            </a:r>
            <a:r>
              <a:rPr lang="pl-PL" dirty="0" err="1" smtClean="0"/>
              <a:t>path</a:t>
            </a:r>
            <a:r>
              <a:rPr lang="pl-PL" dirty="0" smtClean="0"/>
              <a:t>)</a:t>
            </a:r>
            <a:r>
              <a:rPr lang="en-US" dirty="0" smtClean="0"/>
              <a:t> </a:t>
            </a:r>
            <a:r>
              <a:rPr lang="en-US" dirty="0"/>
              <a:t>depends on the number of </a:t>
            </a:r>
            <a:r>
              <a:rPr lang="en-US" dirty="0" smtClean="0"/>
              <a:t>photons</a:t>
            </a:r>
            <a:r>
              <a:rPr lang="pl-PL" dirty="0" smtClean="0"/>
              <a:t>. </a:t>
            </a:r>
            <a:r>
              <a:rPr lang="en-US" dirty="0"/>
              <a:t>In wide range its response is nonlinear. Nevertheless with the </a:t>
            </a:r>
            <a:r>
              <a:rPr lang="en-US" dirty="0" err="1"/>
              <a:t>varicap</a:t>
            </a:r>
            <a:r>
              <a:rPr lang="en-US" dirty="0"/>
              <a:t> diode good linearity can be achieved for signals above the 8 </a:t>
            </a:r>
            <a:r>
              <a:rPr lang="en-US" dirty="0" smtClean="0"/>
              <a:t>photoelectrons</a:t>
            </a:r>
            <a:r>
              <a:rPr lang="pl-PL" dirty="0" smtClean="0"/>
              <a:t>. For </a:t>
            </a:r>
            <a:r>
              <a:rPr lang="pl-PL" dirty="0" err="1" smtClean="0"/>
              <a:t>diode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 5 </a:t>
            </a:r>
            <a:r>
              <a:rPr lang="pl-PL" dirty="0" smtClean="0"/>
              <a:t>r-</a:t>
            </a:r>
            <a:r>
              <a:rPr lang="pl-PL" dirty="0" err="1" smtClean="0"/>
              <a:t>squared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equal</a:t>
            </a:r>
            <a:r>
              <a:rPr lang="pl-PL" dirty="0" smtClean="0"/>
              <a:t> to 0.998 and </a:t>
            </a:r>
            <a:r>
              <a:rPr lang="pl-PL" dirty="0" err="1" smtClean="0"/>
              <a:t>time</a:t>
            </a:r>
            <a:r>
              <a:rPr lang="pl-PL" dirty="0" smtClean="0"/>
              <a:t> </a:t>
            </a:r>
            <a:r>
              <a:rPr lang="pl-PL" dirty="0"/>
              <a:t>per </a:t>
            </a:r>
            <a:r>
              <a:rPr lang="pl-PL" dirty="0" err="1"/>
              <a:t>photoelectron</a:t>
            </a:r>
            <a:r>
              <a:rPr lang="pl-PL" dirty="0"/>
              <a:t> </a:t>
            </a:r>
            <a:r>
              <a:rPr lang="pl-PL" dirty="0" smtClean="0"/>
              <a:t>0.9 </a:t>
            </a:r>
            <a:r>
              <a:rPr lang="pl-PL" dirty="0" err="1" smtClean="0"/>
              <a:t>ns</a:t>
            </a:r>
            <a:r>
              <a:rPr lang="pl-PL" dirty="0" smtClean="0"/>
              <a:t>/</a:t>
            </a:r>
            <a:r>
              <a:rPr lang="pl-PL" dirty="0" err="1" smtClean="0"/>
              <a:t>ph</a:t>
            </a:r>
            <a:r>
              <a:rPr lang="pl-PL" dirty="0" smtClean="0"/>
              <a:t> (fig.2)</a:t>
            </a:r>
            <a:endParaRPr lang="pl-PL" dirty="0"/>
          </a:p>
        </p:txBody>
      </p:sp>
      <p:pic>
        <p:nvPicPr>
          <p:cNvPr id="14" name="Obraz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7" r="3053"/>
          <a:stretch/>
        </p:blipFill>
        <p:spPr bwMode="auto">
          <a:xfrm>
            <a:off x="179512" y="1484784"/>
            <a:ext cx="2056130" cy="17894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Obraz 14"/>
          <p:cNvPicPr/>
          <p:nvPr/>
        </p:nvPicPr>
        <p:blipFill rotWithShape="1">
          <a:blip r:embed="rId4"/>
          <a:srcRect l="3375" t="5835" r="7870" b="2925"/>
          <a:stretch/>
        </p:blipFill>
        <p:spPr>
          <a:xfrm>
            <a:off x="164841" y="3284984"/>
            <a:ext cx="4479167" cy="3060868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79512" y="6290156"/>
            <a:ext cx="4464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 smtClean="0"/>
              <a:t>Fig.2 </a:t>
            </a:r>
            <a:r>
              <a:rPr lang="en-US" sz="1400" i="1" dirty="0"/>
              <a:t>relationship between the output pulse width and number of photoelectrons.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493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129</Words>
  <Application>Microsoft Office PowerPoint</Application>
  <PresentationFormat>Pokaz na ekranie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Detection Method of Signals from Silicon Photomultipliers Using Fully Differential Charge to Time Converter and Fast Shaper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Method of Signals from Silicon Photomultipliers Using Fully Differential Charge to Time Converter and Fast Shaper</dc:title>
  <dc:creator>asd</dc:creator>
  <cp:lastModifiedBy>asd</cp:lastModifiedBy>
  <cp:revision>25</cp:revision>
  <dcterms:created xsi:type="dcterms:W3CDTF">2015-05-19T14:07:42Z</dcterms:created>
  <dcterms:modified xsi:type="dcterms:W3CDTF">2015-05-20T08:22:44Z</dcterms:modified>
</cp:coreProperties>
</file>