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0955" autoAdjust="0"/>
    <p:restoredTop sz="95652" autoAdjust="0"/>
  </p:normalViewPr>
  <p:slideViewPr>
    <p:cSldViewPr snapToGrid="0" snapToObjects="1">
      <p:cViewPr>
        <p:scale>
          <a:sx n="75" d="100"/>
          <a:sy n="75" d="100"/>
        </p:scale>
        <p:origin x="-1912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9BAAA-1628-9942-8C16-710960FAA669}" type="datetimeFigureOut">
              <a:rPr lang="en-US" smtClean="0"/>
              <a:t>6/16/14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4D358-C826-5B4B-8F89-DCFB2A1126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704C6-8E93-E349-B312-774FA57B740E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47558-3B7C-2541-A268-F49ECAD50A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103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roblemi</a:t>
            </a:r>
            <a:r>
              <a:rPr lang="en-US" dirty="0" smtClean="0"/>
              <a:t> </a:t>
            </a:r>
            <a:r>
              <a:rPr lang="en-US" dirty="0" err="1" smtClean="0"/>
              <a:t>incontrati</a:t>
            </a:r>
            <a:r>
              <a:rPr lang="en-US" dirty="0" smtClean="0"/>
              <a:t> </a:t>
            </a:r>
            <a:r>
              <a:rPr lang="en-US" dirty="0" err="1" smtClean="0"/>
              <a:t>nell'analisi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torre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suggerimenti</a:t>
            </a:r>
            <a:r>
              <a:rPr lang="en-US" dirty="0" smtClean="0"/>
              <a:t> </a:t>
            </a:r>
            <a:r>
              <a:rPr lang="en-US" dirty="0" err="1" smtClean="0"/>
              <a:t>proposti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M. G. </a:t>
            </a:r>
            <a:r>
              <a:rPr lang="en-US" dirty="0" err="1" smtClean="0"/>
              <a:t>Pellegriti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C. Distefano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897" y="544351"/>
            <a:ext cx="84120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condizioni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trigger non </a:t>
            </a:r>
            <a:r>
              <a:rPr lang="en-US" sz="2400" dirty="0" err="1" smtClean="0"/>
              <a:t>ben</a:t>
            </a:r>
            <a:r>
              <a:rPr lang="en-US" sz="2400" dirty="0" smtClean="0"/>
              <a:t> </a:t>
            </a:r>
            <a:r>
              <a:rPr lang="en-US" sz="2400" dirty="0" err="1" smtClean="0"/>
              <a:t>documentate</a:t>
            </a:r>
            <a:endParaRPr lang="en-US" sz="2400" dirty="0" smtClean="0"/>
          </a:p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l’header</a:t>
            </a:r>
            <a:r>
              <a:rPr lang="en-US" sz="2400" dirty="0" smtClean="0"/>
              <a:t> file non </a:t>
            </a:r>
            <a:r>
              <a:rPr lang="en-US" sz="2400" dirty="0" err="1" smtClean="0"/>
              <a:t>completo</a:t>
            </a:r>
            <a:r>
              <a:rPr lang="en-US" sz="2400" dirty="0" smtClean="0"/>
              <a:t>: info </a:t>
            </a:r>
            <a:r>
              <a:rPr lang="en-US" sz="2400" dirty="0" err="1" smtClean="0"/>
              <a:t>sulle</a:t>
            </a:r>
            <a:r>
              <a:rPr lang="en-US" sz="2400" dirty="0" smtClean="0"/>
              <a:t> </a:t>
            </a:r>
            <a:r>
              <a:rPr lang="en-US" sz="2400" dirty="0" err="1" smtClean="0"/>
              <a:t>condizioni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trigger </a:t>
            </a:r>
            <a:r>
              <a:rPr lang="en-US" sz="2400" dirty="0" err="1" smtClean="0"/>
              <a:t>di</a:t>
            </a:r>
            <a:r>
              <a:rPr lang="en-US" sz="2400" dirty="0" smtClean="0"/>
              <a:t> primo </a:t>
            </a:r>
            <a:r>
              <a:rPr lang="en-US" sz="2400" dirty="0" err="1" smtClean="0"/>
              <a:t>livello</a:t>
            </a:r>
            <a:r>
              <a:rPr lang="en-US" sz="2400" dirty="0" smtClean="0"/>
              <a:t> </a:t>
            </a:r>
            <a:r>
              <a:rPr lang="en-US" sz="2400" dirty="0" err="1" smtClean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logiche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trigger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secondo</a:t>
            </a:r>
            <a:r>
              <a:rPr lang="en-US" sz="2400" dirty="0" smtClean="0"/>
              <a:t> </a:t>
            </a:r>
            <a:r>
              <a:rPr lang="en-US" sz="2400" dirty="0" err="1" smtClean="0"/>
              <a:t>livello</a:t>
            </a:r>
            <a:r>
              <a:rPr lang="en-US" sz="2400" dirty="0" smtClean="0"/>
              <a:t>, </a:t>
            </a:r>
            <a:r>
              <a:rPr lang="en-US" sz="2400" dirty="0" err="1" smtClean="0"/>
              <a:t>tipologia</a:t>
            </a:r>
            <a:r>
              <a:rPr lang="en-US" sz="2400" dirty="0" smtClean="0"/>
              <a:t> del run: physics </a:t>
            </a:r>
            <a:r>
              <a:rPr lang="en-US" sz="2400" dirty="0" err="1" smtClean="0"/>
              <a:t>o</a:t>
            </a:r>
            <a:r>
              <a:rPr lang="en-US" sz="2400" dirty="0" smtClean="0"/>
              <a:t> calibration</a:t>
            </a:r>
          </a:p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nome</a:t>
            </a:r>
            <a:r>
              <a:rPr lang="en-US" sz="2400" dirty="0" smtClean="0"/>
              <a:t> </a:t>
            </a:r>
            <a:r>
              <a:rPr lang="en-US" sz="2400" dirty="0" err="1" smtClean="0"/>
              <a:t>dei</a:t>
            </a:r>
            <a:r>
              <a:rPr lang="en-US" sz="2400" dirty="0" smtClean="0"/>
              <a:t> PT files, </a:t>
            </a:r>
            <a:r>
              <a:rPr lang="en-US" sz="2400" dirty="0" err="1" smtClean="0"/>
              <a:t>il</a:t>
            </a:r>
            <a:r>
              <a:rPr lang="en-US" sz="2400" dirty="0" smtClean="0"/>
              <a:t> File Number </a:t>
            </a:r>
            <a:r>
              <a:rPr lang="en-US" sz="2400" dirty="0" err="1" smtClean="0"/>
              <a:t>complica</a:t>
            </a:r>
            <a:r>
              <a:rPr lang="en-US" sz="2400" dirty="0" smtClean="0"/>
              <a:t> </a:t>
            </a:r>
            <a:r>
              <a:rPr lang="en-US" sz="2400" dirty="0" err="1" smtClean="0"/>
              <a:t>l’analisi</a:t>
            </a:r>
            <a:r>
              <a:rPr lang="en-US" sz="2400" dirty="0" smtClean="0"/>
              <a:t> in mass production</a:t>
            </a:r>
          </a:p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troppi</a:t>
            </a:r>
            <a:r>
              <a:rPr lang="en-US" sz="2400" dirty="0" smtClean="0"/>
              <a:t> </a:t>
            </a:r>
            <a:r>
              <a:rPr lang="en-US" sz="2400" dirty="0" err="1" smtClean="0"/>
              <a:t>cambiamenti</a:t>
            </a:r>
            <a:r>
              <a:rPr lang="en-US" sz="2400" dirty="0" smtClean="0"/>
              <a:t> del </a:t>
            </a:r>
            <a:r>
              <a:rPr lang="en-US" sz="2400" dirty="0" err="1" smtClean="0"/>
              <a:t>formato</a:t>
            </a:r>
            <a:r>
              <a:rPr lang="en-US" sz="2400" dirty="0" smtClean="0"/>
              <a:t> </a:t>
            </a:r>
            <a:r>
              <a:rPr lang="en-US" sz="2400" dirty="0" err="1" smtClean="0"/>
              <a:t>dei</a:t>
            </a:r>
            <a:r>
              <a:rPr lang="en-US" sz="2400" dirty="0" smtClean="0"/>
              <a:t> PT file: </a:t>
            </a:r>
            <a:r>
              <a:rPr lang="en-US" sz="2400" dirty="0" err="1" smtClean="0"/>
              <a:t>auspicabile</a:t>
            </a:r>
            <a:r>
              <a:rPr lang="en-US" sz="2400" dirty="0" smtClean="0"/>
              <a:t> un </a:t>
            </a:r>
            <a:r>
              <a:rPr lang="en-US" sz="2400" dirty="0" err="1" smtClean="0"/>
              <a:t>formato</a:t>
            </a:r>
            <a:r>
              <a:rPr lang="en-US" sz="2400" dirty="0" smtClean="0"/>
              <a:t> </a:t>
            </a:r>
            <a:r>
              <a:rPr lang="en-US" sz="2400" dirty="0" err="1" smtClean="0"/>
              <a:t>dati</a:t>
            </a:r>
            <a:r>
              <a:rPr lang="en-US" sz="2400" dirty="0" smtClean="0"/>
              <a:t> </a:t>
            </a:r>
            <a:r>
              <a:rPr lang="en-US" sz="2400" dirty="0" err="1" smtClean="0"/>
              <a:t>nel</a:t>
            </a:r>
            <a:r>
              <a:rPr lang="en-US" sz="2400" dirty="0" smtClean="0"/>
              <a:t> </a:t>
            </a:r>
            <a:r>
              <a:rPr lang="en-US" sz="2400" dirty="0" err="1" smtClean="0"/>
              <a:t>quale</a:t>
            </a:r>
            <a:r>
              <a:rPr lang="en-US" sz="2400" dirty="0" smtClean="0"/>
              <a:t> </a:t>
            </a:r>
            <a:r>
              <a:rPr lang="en-US" sz="2400" dirty="0" err="1" smtClean="0"/>
              <a:t>possano</a:t>
            </a:r>
            <a:r>
              <a:rPr lang="en-US" sz="2400" dirty="0" smtClean="0"/>
              <a:t> </a:t>
            </a:r>
            <a:r>
              <a:rPr lang="en-US" sz="2400" dirty="0" err="1" smtClean="0"/>
              <a:t>essere</a:t>
            </a:r>
            <a:r>
              <a:rPr lang="en-US" sz="2400" dirty="0" smtClean="0"/>
              <a:t> </a:t>
            </a:r>
            <a:r>
              <a:rPr lang="en-US" sz="2400" dirty="0" err="1" smtClean="0"/>
              <a:t>implementate</a:t>
            </a:r>
            <a:r>
              <a:rPr lang="en-US" sz="2400" dirty="0" smtClean="0"/>
              <a:t> </a:t>
            </a:r>
            <a:r>
              <a:rPr lang="en-US" sz="2400" dirty="0" err="1" smtClean="0"/>
              <a:t>nuove</a:t>
            </a:r>
            <a:r>
              <a:rPr lang="en-US" sz="2400" dirty="0" smtClean="0"/>
              <a:t> info in </a:t>
            </a:r>
            <a:r>
              <a:rPr lang="en-US" sz="2400" dirty="0" err="1" smtClean="0"/>
              <a:t>maniera</a:t>
            </a:r>
            <a:r>
              <a:rPr lang="en-US" sz="2400" dirty="0" smtClean="0"/>
              <a:t> “</a:t>
            </a:r>
            <a:r>
              <a:rPr lang="en-US" sz="2400" dirty="0" err="1" smtClean="0"/>
              <a:t>indolore</a:t>
            </a:r>
            <a:r>
              <a:rPr lang="en-US" sz="2400" dirty="0" smtClean="0"/>
              <a:t>”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897" y="544351"/>
            <a:ext cx="8643903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inconsistenza</a:t>
            </a:r>
            <a:r>
              <a:rPr lang="en-US" sz="2400" dirty="0" smtClean="0"/>
              <a:t> </a:t>
            </a:r>
            <a:r>
              <a:rPr lang="en-US" sz="2400" dirty="0" err="1" smtClean="0"/>
              <a:t>tra</a:t>
            </a:r>
            <a:r>
              <a:rPr lang="en-US" sz="2400" dirty="0" smtClean="0"/>
              <a:t> PT file </a:t>
            </a:r>
            <a:r>
              <a:rPr lang="en-US" sz="2400" dirty="0" err="1" smtClean="0"/>
              <a:t>e</a:t>
            </a:r>
            <a:r>
              <a:rPr lang="en-US" sz="2400" dirty="0" smtClean="0"/>
              <a:t> SC DB: a </a:t>
            </a:r>
            <a:r>
              <a:rPr lang="en-US" sz="2400" dirty="0" err="1" smtClean="0"/>
              <a:t>mio</a:t>
            </a:r>
            <a:r>
              <a:rPr lang="en-US" sz="2400" dirty="0" smtClean="0"/>
              <a:t> </a:t>
            </a:r>
            <a:r>
              <a:rPr lang="en-US" sz="2400" dirty="0" err="1" smtClean="0"/>
              <a:t>parere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dati</a:t>
            </a:r>
            <a:r>
              <a:rPr lang="en-US" sz="2400" dirty="0" smtClean="0"/>
              <a:t> raw </a:t>
            </a:r>
            <a:r>
              <a:rPr lang="en-US" sz="2400" dirty="0" err="1" smtClean="0"/>
              <a:t>andrebbero</a:t>
            </a:r>
            <a:r>
              <a:rPr lang="en-US" sz="2400" dirty="0" smtClean="0"/>
              <a:t> </a:t>
            </a:r>
            <a:r>
              <a:rPr lang="en-US" sz="2400" dirty="0" err="1" smtClean="0"/>
              <a:t>salvati</a:t>
            </a:r>
            <a:r>
              <a:rPr lang="en-US" sz="2400" dirty="0" smtClean="0"/>
              <a:t> </a:t>
            </a:r>
            <a:r>
              <a:rPr lang="en-US" sz="2400" dirty="0" err="1" smtClean="0"/>
              <a:t>senza</a:t>
            </a:r>
            <a:r>
              <a:rPr lang="en-US" sz="2400" dirty="0" smtClean="0"/>
              <a:t> </a:t>
            </a:r>
            <a:r>
              <a:rPr lang="en-US" sz="2400" dirty="0" err="1" smtClean="0"/>
              <a:t>nessun</a:t>
            </a:r>
            <a:r>
              <a:rPr lang="en-US" sz="2400" dirty="0" smtClean="0"/>
              <a:t> </a:t>
            </a:r>
            <a:r>
              <a:rPr lang="en-US" sz="2400" dirty="0" err="1" smtClean="0"/>
              <a:t>processamento</a:t>
            </a:r>
            <a:r>
              <a:rPr lang="en-US" sz="2400" dirty="0" smtClean="0"/>
              <a:t>, </a:t>
            </a:r>
            <a:r>
              <a:rPr lang="en-US" sz="2400" dirty="0" err="1" smtClean="0"/>
              <a:t>questo</a:t>
            </a:r>
            <a:r>
              <a:rPr lang="en-US" sz="2400" dirty="0" smtClean="0"/>
              <a:t> a </a:t>
            </a:r>
            <a:r>
              <a:rPr lang="en-US" sz="2400" dirty="0" err="1" smtClean="0"/>
              <a:t>prescindere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come </a:t>
            </a:r>
            <a:r>
              <a:rPr lang="en-US" sz="2400" dirty="0" err="1" smtClean="0"/>
              <a:t>decidiamo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visualizzare</a:t>
            </a:r>
            <a:r>
              <a:rPr lang="en-US" sz="2400" dirty="0" smtClean="0"/>
              <a:t> I </a:t>
            </a:r>
            <a:r>
              <a:rPr lang="en-US" sz="2400" dirty="0" err="1" smtClean="0"/>
              <a:t>dati</a:t>
            </a:r>
            <a:r>
              <a:rPr lang="en-US" sz="2400" dirty="0" smtClean="0"/>
              <a:t> sui </a:t>
            </a:r>
            <a:r>
              <a:rPr lang="en-US" sz="2400" dirty="0" err="1" smtClean="0"/>
              <a:t>sistemi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controllo</a:t>
            </a:r>
            <a:r>
              <a:rPr lang="en-US" sz="2400" dirty="0" smtClean="0"/>
              <a:t> (</a:t>
            </a:r>
            <a:r>
              <a:rPr lang="en-US" sz="2400" dirty="0" err="1" smtClean="0"/>
              <a:t>numerazione</a:t>
            </a:r>
            <a:r>
              <a:rPr lang="en-US" sz="2400" dirty="0" smtClean="0"/>
              <a:t> a </a:t>
            </a:r>
            <a:r>
              <a:rPr lang="en-US" sz="2400" dirty="0" err="1" smtClean="0"/>
              <a:t>partire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1, </a:t>
            </a:r>
            <a:r>
              <a:rPr lang="en-US" sz="2400" dirty="0" err="1" smtClean="0"/>
              <a:t>numerazione</a:t>
            </a:r>
            <a:r>
              <a:rPr lang="en-US" sz="2400" dirty="0" smtClean="0"/>
              <a:t> </a:t>
            </a:r>
            <a:r>
              <a:rPr lang="en-US" sz="2400" dirty="0" err="1" smtClean="0"/>
              <a:t>meccanica</a:t>
            </a:r>
            <a:r>
              <a:rPr lang="en-US" sz="2400" dirty="0" smtClean="0"/>
              <a:t>…..) </a:t>
            </a:r>
          </a:p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precisione</a:t>
            </a:r>
            <a:r>
              <a:rPr lang="en-US" sz="2400" dirty="0" smtClean="0"/>
              <a:t> </a:t>
            </a:r>
            <a:r>
              <a:rPr lang="en-US" sz="2400" dirty="0" err="1" smtClean="0"/>
              <a:t>dei</a:t>
            </a:r>
            <a:r>
              <a:rPr lang="en-US" sz="2400" dirty="0" smtClean="0"/>
              <a:t> </a:t>
            </a:r>
            <a:r>
              <a:rPr lang="en-US" sz="2400" dirty="0" err="1" smtClean="0"/>
              <a:t>parametri</a:t>
            </a:r>
            <a:r>
              <a:rPr lang="en-US" sz="2400" dirty="0" smtClean="0"/>
              <a:t> </a:t>
            </a:r>
            <a:r>
              <a:rPr lang="en-US" sz="2400" dirty="0" err="1" smtClean="0"/>
              <a:t>scritti</a:t>
            </a:r>
            <a:r>
              <a:rPr lang="en-US" sz="2400" dirty="0" smtClean="0"/>
              <a:t> </a:t>
            </a:r>
            <a:r>
              <a:rPr lang="en-US" sz="2400" dirty="0" err="1" smtClean="0"/>
              <a:t>nel</a:t>
            </a:r>
            <a:r>
              <a:rPr lang="en-US" sz="2400" dirty="0" smtClean="0"/>
              <a:t> DB (</a:t>
            </a:r>
            <a:r>
              <a:rPr lang="en-US" sz="2400" dirty="0" err="1" smtClean="0"/>
              <a:t>es</a:t>
            </a:r>
            <a:r>
              <a:rPr lang="en-US" sz="2400" dirty="0" smtClean="0"/>
              <a:t>. </a:t>
            </a:r>
            <a:r>
              <a:rPr lang="en-US" sz="2400" dirty="0" err="1"/>
              <a:t>t</a:t>
            </a:r>
            <a:r>
              <a:rPr lang="en-US" sz="2400" dirty="0" err="1" smtClean="0"/>
              <a:t>ensioni</a:t>
            </a:r>
            <a:r>
              <a:rPr lang="en-US" sz="2400" dirty="0" smtClean="0"/>
              <a:t>, ….)</a:t>
            </a:r>
          </a:p>
          <a:p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montaggio</a:t>
            </a:r>
            <a:r>
              <a:rPr lang="en-US" sz="2400" dirty="0" smtClean="0"/>
              <a:t> del </a:t>
            </a:r>
            <a:r>
              <a:rPr lang="en-US" sz="2400" dirty="0" err="1" smtClean="0"/>
              <a:t>correntometro</a:t>
            </a:r>
            <a:r>
              <a:rPr lang="en-US" sz="2400" dirty="0" smtClean="0"/>
              <a:t>: </a:t>
            </a:r>
            <a:r>
              <a:rPr lang="en-US" sz="2400" dirty="0" err="1" smtClean="0"/>
              <a:t>assi</a:t>
            </a:r>
            <a:r>
              <a:rPr lang="en-US" sz="2400" dirty="0" smtClean="0"/>
              <a:t> </a:t>
            </a:r>
            <a:r>
              <a:rPr lang="en-US" sz="2400" dirty="0" err="1" smtClean="0"/>
              <a:t>riferiti</a:t>
            </a:r>
            <a:r>
              <a:rPr lang="en-US" sz="2400" dirty="0" smtClean="0"/>
              <a:t> al </a:t>
            </a:r>
            <a:r>
              <a:rPr lang="en-US" sz="2400" dirty="0" err="1" smtClean="0"/>
              <a:t>connettore</a:t>
            </a:r>
            <a:r>
              <a:rPr lang="en-US" sz="2400" dirty="0" smtClean="0"/>
              <a:t>, </a:t>
            </a:r>
            <a:r>
              <a:rPr lang="en-US" sz="2400" dirty="0" err="1" smtClean="0"/>
              <a:t>necessità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documentazione</a:t>
            </a:r>
            <a:r>
              <a:rPr lang="en-US" sz="2400" dirty="0" smtClean="0"/>
              <a:t> </a:t>
            </a:r>
            <a:r>
              <a:rPr lang="en-US" sz="2400" dirty="0" err="1" smtClean="0"/>
              <a:t>più</a:t>
            </a:r>
            <a:r>
              <a:rPr lang="en-US" sz="2400" dirty="0" smtClean="0"/>
              <a:t> </a:t>
            </a:r>
            <a:r>
              <a:rPr lang="en-US" sz="2400" dirty="0" err="1" smtClean="0"/>
              <a:t>dettagliata</a:t>
            </a:r>
            <a:r>
              <a:rPr lang="en-US" sz="2400" dirty="0" smtClean="0"/>
              <a:t> (</a:t>
            </a:r>
            <a:r>
              <a:rPr lang="en-US" sz="2400" dirty="0" err="1" smtClean="0"/>
              <a:t>anche</a:t>
            </a:r>
            <a:r>
              <a:rPr lang="en-US" sz="2400" dirty="0" smtClean="0"/>
              <a:t> </a:t>
            </a:r>
            <a:r>
              <a:rPr lang="en-US" sz="2400" dirty="0" err="1" smtClean="0"/>
              <a:t>fotografica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I </a:t>
            </a:r>
            <a:r>
              <a:rPr lang="en-US" sz="2400" dirty="0" err="1" smtClean="0"/>
              <a:t>sistemi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controllo</a:t>
            </a:r>
            <a:r>
              <a:rPr lang="en-US" sz="2400" dirty="0" smtClean="0"/>
              <a:t> non </a:t>
            </a:r>
            <a:r>
              <a:rPr lang="en-US" sz="2400" dirty="0" err="1" smtClean="0"/>
              <a:t>riportano</a:t>
            </a:r>
            <a:r>
              <a:rPr lang="en-US" sz="2400" dirty="0" smtClean="0"/>
              <a:t> </a:t>
            </a:r>
            <a:r>
              <a:rPr lang="en-US" sz="2400" dirty="0" err="1" smtClean="0"/>
              <a:t>tutti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tempo UTC</a:t>
            </a:r>
          </a:p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N.B.:  la </a:t>
            </a:r>
            <a:r>
              <a:rPr lang="en-US" sz="2400" dirty="0" err="1" smtClean="0"/>
              <a:t>torre</a:t>
            </a:r>
            <a:r>
              <a:rPr lang="en-US" sz="2400" dirty="0" smtClean="0"/>
              <a:t> </a:t>
            </a:r>
            <a:r>
              <a:rPr lang="en-US" sz="2400" dirty="0" err="1" smtClean="0"/>
              <a:t>vede</a:t>
            </a:r>
            <a:r>
              <a:rPr lang="en-US" sz="2400" dirty="0" smtClean="0"/>
              <a:t> I </a:t>
            </a:r>
            <a:r>
              <a:rPr lang="en-US" sz="2400" dirty="0" err="1" smtClean="0"/>
              <a:t>NanoBeacon</a:t>
            </a:r>
            <a:r>
              <a:rPr lang="en-US" sz="2400" dirty="0" smtClean="0"/>
              <a:t> </a:t>
            </a:r>
            <a:r>
              <a:rPr lang="en-US" sz="2400" dirty="0" err="1" smtClean="0"/>
              <a:t>della</a:t>
            </a:r>
            <a:r>
              <a:rPr lang="en-US" sz="2400" dirty="0" smtClean="0"/>
              <a:t> PPMDU. Le </a:t>
            </a:r>
            <a:r>
              <a:rPr lang="en-US" sz="2400" dirty="0" err="1" smtClean="0"/>
              <a:t>persone</a:t>
            </a:r>
            <a:r>
              <a:rPr lang="en-US" sz="2400" dirty="0" smtClean="0"/>
              <a:t> </a:t>
            </a:r>
            <a:r>
              <a:rPr lang="en-US" sz="2400" dirty="0" err="1" smtClean="0"/>
              <a:t>che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occupano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queste</a:t>
            </a:r>
            <a:r>
              <a:rPr lang="en-US" sz="2400" dirty="0" smtClean="0"/>
              <a:t> </a:t>
            </a:r>
            <a:r>
              <a:rPr lang="en-US" sz="2400" dirty="0" err="1" smtClean="0"/>
              <a:t>misure</a:t>
            </a:r>
            <a:r>
              <a:rPr lang="en-US" sz="2400" dirty="0" smtClean="0"/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state </a:t>
            </a:r>
            <a:r>
              <a:rPr lang="en-US" sz="2400" dirty="0" err="1" smtClean="0"/>
              <a:t>invitate</a:t>
            </a:r>
            <a:r>
              <a:rPr lang="en-US" sz="2400" dirty="0" smtClean="0"/>
              <a:t> a </a:t>
            </a:r>
            <a:r>
              <a:rPr lang="en-US" sz="2400" dirty="0" err="1" smtClean="0"/>
              <a:t>contattare</a:t>
            </a:r>
            <a:r>
              <a:rPr lang="en-US" sz="2400" dirty="0" smtClean="0"/>
              <a:t> me </a:t>
            </a:r>
            <a:r>
              <a:rPr lang="en-US" sz="2400" dirty="0" err="1" smtClean="0"/>
              <a:t>o</a:t>
            </a:r>
            <a:r>
              <a:rPr lang="en-US" sz="2400" dirty="0" smtClean="0"/>
              <a:t> </a:t>
            </a:r>
            <a:r>
              <a:rPr lang="en-US" sz="2400" dirty="0" err="1" smtClean="0"/>
              <a:t>gli</a:t>
            </a:r>
            <a:r>
              <a:rPr lang="en-US" sz="2400" dirty="0" smtClean="0"/>
              <a:t> shifter per </a:t>
            </a:r>
            <a:r>
              <a:rPr lang="en-US" sz="2400" dirty="0" err="1" smtClean="0"/>
              <a:t>interrompere</a:t>
            </a:r>
            <a:r>
              <a:rPr lang="en-US" sz="2400" dirty="0" smtClean="0"/>
              <a:t> la nostra </a:t>
            </a:r>
            <a:r>
              <a:rPr lang="en-US" sz="2400" dirty="0" err="1" smtClean="0"/>
              <a:t>acquisizione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14107</TotalTime>
  <Words>221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Problemi incontrati nell'analisi dati torre e suggerimenti proposti   M. G. Pellegriti e C. Distefano </vt:lpstr>
      <vt:lpstr>Slide 2</vt:lpstr>
      <vt:lpstr>Slide 3</vt:lpstr>
    </vt:vector>
  </TitlesOfParts>
  <Company>LNS-INFN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Carla Distefano</dc:creator>
  <cp:lastModifiedBy>Carla Distefano</cp:lastModifiedBy>
  <cp:revision>26</cp:revision>
  <dcterms:created xsi:type="dcterms:W3CDTF">2014-06-10T22:52:47Z</dcterms:created>
  <dcterms:modified xsi:type="dcterms:W3CDTF">2014-06-20T17:59:48Z</dcterms:modified>
</cp:coreProperties>
</file>