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34" autoAdjust="0"/>
  </p:normalViewPr>
  <p:slideViewPr>
    <p:cSldViewPr snapToGrid="0" snapToObjects="1">
      <p:cViewPr varScale="1">
        <p:scale>
          <a:sx n="80" d="100"/>
          <a:sy n="80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94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1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91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0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03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06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8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26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65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9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2669-CECC-8A41-A680-DC821B278D7E}" type="datetimeFigureOut">
              <a:rPr lang="it-IT" smtClean="0"/>
              <a:t>15/06/14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B72D-B13F-ED45-BB78-1476ABECB5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76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796160" y="2419315"/>
            <a:ext cx="7734133" cy="859825"/>
          </a:xfrm>
          <a:prstGeom prst="rect">
            <a:avLst/>
          </a:prstGeom>
          <a:noFill/>
          <a:ln w="381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42852" y="688340"/>
            <a:ext cx="2018452" cy="795259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g</a:t>
            </a:r>
            <a:r>
              <a:rPr lang="it-IT" sz="4000" b="1" dirty="0" smtClean="0">
                <a:solidFill>
                  <a:srgbClr val="FF0000"/>
                </a:solidFill>
              </a:rPr>
              <a:t>-RESIST </a:t>
            </a:r>
            <a:endParaRPr lang="it-IT" sz="4000" b="1" dirty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629" y="210399"/>
            <a:ext cx="5241195" cy="1942373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  <p:sp>
        <p:nvSpPr>
          <p:cNvPr id="7" name="Freccia destra 6"/>
          <p:cNvSpPr/>
          <p:nvPr/>
        </p:nvSpPr>
        <p:spPr>
          <a:xfrm>
            <a:off x="2815723" y="1085968"/>
            <a:ext cx="445344" cy="19791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35297" y="3569398"/>
            <a:ext cx="625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Attività 2014 </a:t>
            </a:r>
            <a:r>
              <a:rPr lang="it-IT" dirty="0" smtClean="0"/>
              <a:t>- </a:t>
            </a:r>
            <a:r>
              <a:rPr lang="it-IT" sz="1600" i="1" dirty="0" smtClean="0"/>
              <a:t>Entro la fine dell’anno l’istallazione del set-up su FLAME</a:t>
            </a:r>
            <a:endParaRPr lang="it-IT" sz="1600" i="1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03749">
            <a:off x="1521130" y="1646005"/>
            <a:ext cx="350143" cy="350143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910508" y="2666522"/>
            <a:ext cx="2677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Attività Proposte @ ELI-NP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64914" y="2489499"/>
            <a:ext cx="45613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Astrofisica Nucleare con Fasci </a:t>
            </a:r>
            <a:r>
              <a:rPr lang="it-IT" sz="2000" b="1" dirty="0" smtClean="0">
                <a:latin typeface="Symbol" charset="2"/>
                <a:cs typeface="Symbol" charset="2"/>
              </a:rPr>
              <a:t>g</a:t>
            </a:r>
          </a:p>
          <a:p>
            <a:r>
              <a:rPr lang="it-IT" dirty="0" smtClean="0">
                <a:latin typeface="+mj-lt"/>
                <a:cs typeface="Symbol" charset="2"/>
              </a:rPr>
              <a:t>Reazioni Nucleari nei plasmi prodotti da laser</a:t>
            </a:r>
          </a:p>
        </p:txBody>
      </p:sp>
      <p:sp>
        <p:nvSpPr>
          <p:cNvPr id="14" name="Parentesi graffa aperta 13"/>
          <p:cNvSpPr/>
          <p:nvPr/>
        </p:nvSpPr>
        <p:spPr>
          <a:xfrm>
            <a:off x="3749426" y="2591167"/>
            <a:ext cx="181085" cy="5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32350" y="3922164"/>
            <a:ext cx="29033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Attività prevista per il  2015: </a:t>
            </a:r>
          </a:p>
          <a:p>
            <a:r>
              <a:rPr lang="it-IT" sz="1600" i="1" dirty="0" smtClean="0"/>
              <a:t>- Test diagnostiche </a:t>
            </a:r>
          </a:p>
          <a:p>
            <a:r>
              <a:rPr lang="it-IT" sz="1600" i="1" dirty="0" smtClean="0"/>
              <a:t>- misure test di foto-eccitazione</a:t>
            </a:r>
            <a:endParaRPr lang="it-IT" sz="1600" i="1" dirty="0"/>
          </a:p>
        </p:txBody>
      </p:sp>
      <p:sp>
        <p:nvSpPr>
          <p:cNvPr id="16" name="Rettangolo 15"/>
          <p:cNvSpPr/>
          <p:nvPr/>
        </p:nvSpPr>
        <p:spPr>
          <a:xfrm>
            <a:off x="373209" y="4920876"/>
            <a:ext cx="407053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Richieste finanziarie 2015:</a:t>
            </a:r>
          </a:p>
          <a:p>
            <a:pPr algn="ctr"/>
            <a:r>
              <a:rPr lang="it-IT" sz="1600" i="1" dirty="0" smtClean="0"/>
              <a:t>- 3 k€ missioni interne (turni misura a FLAME)</a:t>
            </a:r>
          </a:p>
          <a:p>
            <a:pPr algn="ctr"/>
            <a:r>
              <a:rPr lang="it-IT" sz="1600" i="1" dirty="0" smtClean="0"/>
              <a:t>- 2 k€ consumo  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11121" y="5826583"/>
            <a:ext cx="80717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Personale:</a:t>
            </a:r>
          </a:p>
          <a:p>
            <a:r>
              <a:rPr lang="it-IT" sz="1600" i="1" dirty="0" smtClean="0"/>
              <a:t>S. Tudisco 20% R.L., A. Anzalone </a:t>
            </a:r>
            <a:r>
              <a:rPr lang="it-IT" sz="1600" i="1" dirty="0" smtClean="0"/>
              <a:t>20%</a:t>
            </a:r>
            <a:r>
              <a:rPr lang="it-IT" sz="1600" i="1" dirty="0" smtClean="0"/>
              <a:t>, S. Cherubini 20%,  </a:t>
            </a:r>
            <a:r>
              <a:rPr lang="it-IT" sz="1600" i="1" dirty="0" err="1" smtClean="0"/>
              <a:t>F</a:t>
            </a:r>
            <a:r>
              <a:rPr lang="it-IT" sz="1600" i="1" dirty="0" smtClean="0"/>
              <a:t>. Musumeci 30%,  G. Lanzalone 30%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87593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105</Words>
  <Application>Microsoft Macintosh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g-RESIST </vt:lpstr>
    </vt:vector>
  </TitlesOfParts>
  <Company>LNS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S. Tudisco</dc:creator>
  <cp:lastModifiedBy>S. Tudisco</cp:lastModifiedBy>
  <cp:revision>10</cp:revision>
  <dcterms:created xsi:type="dcterms:W3CDTF">2014-06-11T08:42:38Z</dcterms:created>
  <dcterms:modified xsi:type="dcterms:W3CDTF">2014-06-15T17:49:13Z</dcterms:modified>
</cp:coreProperties>
</file>