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3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 </a:t>
            </a:r>
            <a:fld id="{9BF14A00-1157-448B-BA7E-D1917F1292F9}" type="slidenum">
              <a:rPr lang="it-IT">
                <a:solidFill>
                  <a:srgbClr val="005CAB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5CAB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 </a:t>
            </a:r>
            <a:fld id="{A1533E50-B057-4559-80B2-1AA23BA22288}" type="slidenum">
              <a:rPr lang="it-IT">
                <a:solidFill>
                  <a:srgbClr val="005CAB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5CAB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 </a:t>
            </a:r>
            <a:fld id="{EBA1E400-5710-474F-9C1D-36CC6ABED479}" type="slidenum">
              <a:rPr lang="it-IT">
                <a:solidFill>
                  <a:srgbClr val="005CAB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5CAB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 </a:t>
            </a:r>
            <a:fld id="{46C3D51A-194D-46CA-8A15-68E5CDFABDE5}" type="slidenum">
              <a:rPr lang="it-IT">
                <a:solidFill>
                  <a:srgbClr val="005CAB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5CAB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 </a:t>
            </a:r>
            <a:fld id="{E69EB775-E99E-4783-BFDA-021A03DC7369}" type="slidenum">
              <a:rPr lang="it-IT">
                <a:solidFill>
                  <a:srgbClr val="005CAB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5CAB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 </a:t>
            </a:r>
            <a:fld id="{AB6DC43F-D097-4998-B377-E1C35AD015B4}" type="slidenum">
              <a:rPr lang="it-IT">
                <a:solidFill>
                  <a:srgbClr val="005CAB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5CAB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 </a:t>
            </a:r>
            <a:fld id="{A40DAC0F-42CA-4EA4-8A21-D14E1EF39B11}" type="slidenum">
              <a:rPr lang="it-IT">
                <a:solidFill>
                  <a:srgbClr val="005CAB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5CAB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 </a:t>
            </a:r>
            <a:fld id="{CC30D71D-5CA9-466E-A699-E193A3D7CD8A}" type="slidenum">
              <a:rPr lang="it-IT">
                <a:solidFill>
                  <a:srgbClr val="005CAB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5CAB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 </a:t>
            </a:r>
            <a:fld id="{7CF00102-7144-47DB-AE99-A70C5CBC9E33}" type="slidenum">
              <a:rPr lang="it-IT">
                <a:solidFill>
                  <a:srgbClr val="005CAB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5CAB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 </a:t>
            </a:r>
            <a:fld id="{F1951E4B-3797-484E-89CA-E072BD493A4E}" type="slidenum">
              <a:rPr lang="it-IT">
                <a:solidFill>
                  <a:srgbClr val="005CAB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5CAB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 </a:t>
            </a:r>
            <a:fld id="{DB36C1B4-ED4E-4A8B-AD1F-F8CBBCC25C25}" type="slidenum">
              <a:rPr lang="it-IT">
                <a:solidFill>
                  <a:srgbClr val="005CAB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5CAB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Titolo slide</a:t>
            </a:r>
            <a:endParaRPr lang="it-IT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70638"/>
            <a:ext cx="28956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70638"/>
            <a:ext cx="19050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r>
              <a:rPr lang="it-IT"/>
              <a:t> </a:t>
            </a:r>
            <a:fld id="{8B9E4E73-5E11-4E4F-ABC0-587AA6A0988C}" type="slidenum">
              <a:rPr lang="it-IT">
                <a:solidFill>
                  <a:srgbClr val="005CAB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5CAB"/>
              </a:solidFill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04800" y="304800"/>
            <a:ext cx="685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304800" y="6705600"/>
            <a:ext cx="8839200" cy="152400"/>
          </a:xfrm>
          <a:prstGeom prst="rect">
            <a:avLst/>
          </a:prstGeom>
          <a:gradFill rotWithShape="0">
            <a:gsLst>
              <a:gs pos="0">
                <a:srgbClr val="005296"/>
              </a:gs>
              <a:gs pos="100000">
                <a:srgbClr val="00305C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it-IT">
              <a:cs typeface="+mn-cs"/>
            </a:endParaRPr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04800" y="0"/>
            <a:ext cx="8839200" cy="228600"/>
          </a:xfrm>
          <a:prstGeom prst="rect">
            <a:avLst/>
          </a:prstGeom>
          <a:gradFill rotWithShape="0">
            <a:gsLst>
              <a:gs pos="0">
                <a:srgbClr val="005296"/>
              </a:gs>
              <a:gs pos="100000">
                <a:srgbClr val="00305C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it-IT">
              <a:solidFill>
                <a:srgbClr val="005CAB"/>
              </a:solidFill>
              <a:latin typeface="Times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5CA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5CAB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5CAB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5CAB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5CAB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5CAB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5CAB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5CAB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5CAB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 </a:t>
            </a:r>
            <a:fld id="{7CF00102-7144-47DB-AE99-A70C5CBC9E33}" type="slidenum">
              <a:rPr lang="it-IT" smtClean="0">
                <a:solidFill>
                  <a:srgbClr val="005CAB"/>
                </a:solidFill>
              </a:rPr>
              <a:pPr>
                <a:defRPr/>
              </a:pPr>
              <a:t>1</a:t>
            </a:fld>
            <a:endParaRPr lang="it-IT">
              <a:solidFill>
                <a:srgbClr val="005CAB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15816" y="1844824"/>
            <a:ext cx="287771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Lotto </a:t>
            </a:r>
            <a:r>
              <a:rPr lang="en-US" sz="3600" dirty="0" err="1" smtClean="0"/>
              <a:t>planare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2400" dirty="0" err="1" smtClean="0"/>
              <a:t>Vidyo</a:t>
            </a:r>
            <a:r>
              <a:rPr lang="en-US" sz="2400" dirty="0" smtClean="0"/>
              <a:t> meeting</a:t>
            </a:r>
          </a:p>
          <a:p>
            <a:r>
              <a:rPr lang="en-US" sz="2400" dirty="0" smtClean="0"/>
              <a:t>30 </a:t>
            </a:r>
            <a:r>
              <a:rPr lang="en-US" sz="2400" dirty="0" err="1" smtClean="0"/>
              <a:t>Maggio</a:t>
            </a:r>
            <a:r>
              <a:rPr lang="en-US" sz="2400" dirty="0" smtClean="0"/>
              <a:t> 2014</a:t>
            </a:r>
            <a:endParaRPr lang="it-IT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35496" y="408092"/>
            <a:ext cx="9144000" cy="6460435"/>
            <a:chOff x="35496" y="408092"/>
            <a:chExt cx="9144000" cy="646043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7081" t="13381" r="5980" b="4720"/>
            <a:stretch>
              <a:fillRect/>
            </a:stretch>
          </p:blipFill>
          <p:spPr bwMode="auto">
            <a:xfrm>
              <a:off x="35496" y="408092"/>
              <a:ext cx="9144000" cy="6460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467544" y="4437112"/>
              <a:ext cx="49885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OK</a:t>
              </a:r>
              <a:endParaRPr lang="it-IT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67544" y="5229200"/>
              <a:ext cx="49885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OK</a:t>
              </a:r>
              <a:endParaRPr lang="it-IT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67544" y="5661248"/>
              <a:ext cx="49885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OK</a:t>
              </a:r>
              <a:endParaRPr lang="it-IT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95536" y="836712"/>
              <a:ext cx="432048" cy="7200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67544" y="3284984"/>
              <a:ext cx="432048" cy="7200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7544" y="2526804"/>
              <a:ext cx="432048" cy="7200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7544" y="2655580"/>
              <a:ext cx="432048" cy="7200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7544" y="2811408"/>
              <a:ext cx="432048" cy="7200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10776" y="2060848"/>
              <a:ext cx="432048" cy="7200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26016" y="1700808"/>
              <a:ext cx="432048" cy="7200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87152" y="1893972"/>
              <a:ext cx="432048" cy="7200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95536" y="2204864"/>
              <a:ext cx="432048" cy="7200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37064" y="1397536"/>
              <a:ext cx="432048" cy="7200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03156" y="1215420"/>
              <a:ext cx="432048" cy="7200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29444" y="1533932"/>
              <a:ext cx="432048" cy="7200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/>
          <p:cNvGrpSpPr/>
          <p:nvPr/>
        </p:nvGrpSpPr>
        <p:grpSpPr>
          <a:xfrm>
            <a:off x="1259632" y="260648"/>
            <a:ext cx="7566401" cy="6129972"/>
            <a:chOff x="1259632" y="260648"/>
            <a:chExt cx="7566401" cy="6129972"/>
          </a:xfrm>
        </p:grpSpPr>
        <p:grpSp>
          <p:nvGrpSpPr>
            <p:cNvPr id="29" name="Group 28"/>
            <p:cNvGrpSpPr/>
            <p:nvPr/>
          </p:nvGrpSpPr>
          <p:grpSpPr>
            <a:xfrm>
              <a:off x="1259632" y="332656"/>
              <a:ext cx="6202042" cy="5947767"/>
              <a:chOff x="1259632" y="332656"/>
              <a:chExt cx="6202042" cy="5947767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1259632" y="332656"/>
                <a:ext cx="6202042" cy="5947767"/>
                <a:chOff x="2051719" y="332656"/>
                <a:chExt cx="6202042" cy="5947767"/>
              </a:xfrm>
            </p:grpSpPr>
            <p:grpSp>
              <p:nvGrpSpPr>
                <p:cNvPr id="14" name="Group 13"/>
                <p:cNvGrpSpPr/>
                <p:nvPr/>
              </p:nvGrpSpPr>
              <p:grpSpPr>
                <a:xfrm>
                  <a:off x="2051719" y="332656"/>
                  <a:ext cx="6192689" cy="5947767"/>
                  <a:chOff x="2051719" y="332656"/>
                  <a:chExt cx="6192689" cy="5947767"/>
                </a:xfrm>
              </p:grpSpPr>
              <p:pic>
                <p:nvPicPr>
                  <p:cNvPr id="2050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2" cstate="print"/>
                  <a:srcRect l="17607" r="17468"/>
                  <a:stretch>
                    <a:fillRect/>
                  </a:stretch>
                </p:blipFill>
                <p:spPr bwMode="auto">
                  <a:xfrm>
                    <a:off x="2051719" y="332656"/>
                    <a:ext cx="5988499" cy="594776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11" name="Oval 10"/>
                  <p:cNvSpPr/>
                  <p:nvPr/>
                </p:nvSpPr>
                <p:spPr>
                  <a:xfrm>
                    <a:off x="5220072" y="2492896"/>
                    <a:ext cx="1296144" cy="648072"/>
                  </a:xfrm>
                  <a:prstGeom prst="ellipse">
                    <a:avLst/>
                  </a:prstGeom>
                  <a:noFill/>
                  <a:ln w="381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t-IT"/>
                  </a:p>
                </p:txBody>
              </p:sp>
              <p:cxnSp>
                <p:nvCxnSpPr>
                  <p:cNvPr id="13" name="Straight Arrow Connector 12"/>
                  <p:cNvCxnSpPr>
                    <a:stCxn id="11" idx="6"/>
                  </p:cNvCxnSpPr>
                  <p:nvPr/>
                </p:nvCxnSpPr>
                <p:spPr>
                  <a:xfrm flipV="1">
                    <a:off x="6516216" y="2780928"/>
                    <a:ext cx="1728192" cy="36004"/>
                  </a:xfrm>
                  <a:prstGeom prst="straightConnector1">
                    <a:avLst/>
                  </a:prstGeom>
                  <a:ln w="38100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" name="Straight Arrow Connector 3"/>
                <p:cNvCxnSpPr/>
                <p:nvPr/>
              </p:nvCxnSpPr>
              <p:spPr>
                <a:xfrm flipV="1">
                  <a:off x="6516216" y="1124744"/>
                  <a:ext cx="1008112" cy="576064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Straight Arrow Connector 5"/>
                <p:cNvCxnSpPr/>
                <p:nvPr/>
              </p:nvCxnSpPr>
              <p:spPr>
                <a:xfrm flipV="1">
                  <a:off x="6804248" y="1196752"/>
                  <a:ext cx="792088" cy="936104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8" name="TextBox 7"/>
                <p:cNvSpPr txBox="1"/>
                <p:nvPr/>
              </p:nvSpPr>
              <p:spPr>
                <a:xfrm>
                  <a:off x="7668344" y="980728"/>
                  <a:ext cx="58541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0000"/>
                      </a:solidFill>
                    </a:rPr>
                    <a:t>poly</a:t>
                  </a:r>
                  <a:endParaRPr lang="it-IT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9" name="Straight Arrow Connector 8"/>
                <p:cNvCxnSpPr/>
                <p:nvPr/>
              </p:nvCxnSpPr>
              <p:spPr>
                <a:xfrm>
                  <a:off x="5940152" y="5517232"/>
                  <a:ext cx="648072" cy="404664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10" name="TextBox 9"/>
                <p:cNvSpPr txBox="1"/>
                <p:nvPr/>
              </p:nvSpPr>
              <p:spPr>
                <a:xfrm>
                  <a:off x="6660232" y="5705872"/>
                  <a:ext cx="1008111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0000"/>
                      </a:solidFill>
                    </a:rPr>
                    <a:t>poly</a:t>
                  </a:r>
                  <a:endParaRPr lang="it-IT" dirty="0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28" name="Group 27"/>
              <p:cNvGrpSpPr/>
              <p:nvPr/>
            </p:nvGrpSpPr>
            <p:grpSpPr>
              <a:xfrm>
                <a:off x="2123728" y="3644896"/>
                <a:ext cx="576064" cy="864224"/>
                <a:chOff x="2123728" y="3644896"/>
                <a:chExt cx="576064" cy="864224"/>
              </a:xfrm>
            </p:grpSpPr>
            <p:sp>
              <p:nvSpPr>
                <p:cNvPr id="26" name="Rectangle 25"/>
                <p:cNvSpPr/>
                <p:nvPr/>
              </p:nvSpPr>
              <p:spPr bwMode="auto">
                <a:xfrm>
                  <a:off x="2123728" y="3645024"/>
                  <a:ext cx="576064" cy="864096"/>
                </a:xfrm>
                <a:prstGeom prst="rect">
                  <a:avLst/>
                </a:prstGeom>
                <a:noFill/>
                <a:ln w="635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it-IT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 rot="16200000">
                  <a:off x="1959454" y="3865790"/>
                  <a:ext cx="84189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b="1" dirty="0" smtClean="0">
                      <a:solidFill>
                        <a:srgbClr val="FF0000"/>
                      </a:solidFill>
                    </a:rPr>
                    <a:t>NA62</a:t>
                  </a:r>
                  <a:endParaRPr lang="it-IT" sz="2000" b="1" dirty="0">
                    <a:solidFill>
                      <a:srgbClr val="FF0000"/>
                    </a:solidFill>
                  </a:endParaRPr>
                </a:p>
              </p:txBody>
            </p:sp>
          </p:grpSp>
        </p:grpSp>
        <p:sp>
          <p:nvSpPr>
            <p:cNvPr id="16" name="TextBox 15"/>
            <p:cNvSpPr txBox="1"/>
            <p:nvPr/>
          </p:nvSpPr>
          <p:spPr>
            <a:xfrm>
              <a:off x="7452320" y="2636912"/>
              <a:ext cx="10326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  GRID</a:t>
              </a:r>
              <a:endParaRPr lang="it-IT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907704" y="260648"/>
              <a:ext cx="54143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To do: check compatibility with FBK tech on each device</a:t>
              </a:r>
              <a:endParaRPr lang="it-IT" dirty="0"/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6876256" y="3933056"/>
              <a:ext cx="792088" cy="432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7668344" y="4221088"/>
              <a:ext cx="115768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dirty="0" smtClean="0"/>
                <a:t>Ex n-on-n</a:t>
              </a:r>
            </a:p>
            <a:p>
              <a:pPr>
                <a:buFont typeface="Arial" pitchFamily="34" charset="0"/>
                <a:buChar char="•"/>
              </a:pPr>
              <a:r>
                <a:rPr lang="en-US" dirty="0" smtClean="0"/>
                <a:t>No GRID</a:t>
              </a:r>
              <a:endParaRPr lang="it-IT" dirty="0"/>
            </a:p>
          </p:txBody>
        </p:sp>
        <p:sp>
          <p:nvSpPr>
            <p:cNvPr id="21" name="Right Brace 20"/>
            <p:cNvSpPr/>
            <p:nvPr/>
          </p:nvSpPr>
          <p:spPr>
            <a:xfrm rot="10800000">
              <a:off x="4037464" y="2420888"/>
              <a:ext cx="288032" cy="2520280"/>
            </a:xfrm>
            <a:prstGeom prst="rightBrac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 flipH="1">
              <a:off x="2411760" y="3717032"/>
              <a:ext cx="1584176" cy="230425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1475656" y="6021288"/>
              <a:ext cx="3600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One type  of BPIX/FPIX per row</a:t>
              </a:r>
              <a:endParaRPr lang="it-IT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43808" y="332656"/>
            <a:ext cx="38415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Test Strip along a diameter</a:t>
            </a:r>
          </a:p>
          <a:p>
            <a:r>
              <a:rPr lang="en-US" dirty="0" smtClean="0">
                <a:sym typeface="Wingdings" pitchFamily="2" charset="2"/>
              </a:rPr>
              <a:t> To be measured at the automatic PS</a:t>
            </a:r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3563888" y="6309320"/>
            <a:ext cx="2662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Splitting: w </a:t>
            </a:r>
            <a:r>
              <a:rPr lang="en-US" dirty="0" err="1" smtClean="0"/>
              <a:t>vs</a:t>
            </a:r>
            <a:r>
              <a:rPr lang="en-US" dirty="0" smtClean="0"/>
              <a:t> w/o p-stop?</a:t>
            </a:r>
            <a:endParaRPr lang="it-IT" dirty="0"/>
          </a:p>
        </p:txBody>
      </p:sp>
      <p:grpSp>
        <p:nvGrpSpPr>
          <p:cNvPr id="8" name="Group 7"/>
          <p:cNvGrpSpPr/>
          <p:nvPr/>
        </p:nvGrpSpPr>
        <p:grpSpPr>
          <a:xfrm>
            <a:off x="1907704" y="855256"/>
            <a:ext cx="5832648" cy="5425167"/>
            <a:chOff x="1907704" y="855256"/>
            <a:chExt cx="5832648" cy="5425167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20908" r="9765"/>
            <a:stretch>
              <a:fillRect/>
            </a:stretch>
          </p:blipFill>
          <p:spPr bwMode="auto">
            <a:xfrm>
              <a:off x="1907704" y="855256"/>
              <a:ext cx="5832648" cy="54251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5" name="Group 4"/>
            <p:cNvGrpSpPr/>
            <p:nvPr/>
          </p:nvGrpSpPr>
          <p:grpSpPr>
            <a:xfrm>
              <a:off x="2915816" y="3861048"/>
              <a:ext cx="576064" cy="864224"/>
              <a:chOff x="2123728" y="3644896"/>
              <a:chExt cx="576064" cy="864224"/>
            </a:xfrm>
          </p:grpSpPr>
          <p:sp>
            <p:nvSpPr>
              <p:cNvPr id="6" name="Rectangle 5"/>
              <p:cNvSpPr/>
              <p:nvPr/>
            </p:nvSpPr>
            <p:spPr bwMode="auto">
              <a:xfrm>
                <a:off x="2123728" y="3645024"/>
                <a:ext cx="576064" cy="864096"/>
              </a:xfrm>
              <a:prstGeom prst="rect">
                <a:avLst/>
              </a:prstGeom>
              <a:noFill/>
              <a:ln w="635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it-IT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 rot="16200000">
                <a:off x="1959454" y="3865790"/>
                <a:ext cx="84189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</a:rPr>
                  <a:t>NA62</a:t>
                </a:r>
                <a:endParaRPr lang="it-IT" sz="2000" b="1" dirty="0">
                  <a:solidFill>
                    <a:srgbClr val="FF0000"/>
                  </a:solidFill>
                </a:endParaRPr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b="23206"/>
          <a:stretch>
            <a:fillRect/>
          </a:stretch>
        </p:blipFill>
        <p:spPr bwMode="auto">
          <a:xfrm>
            <a:off x="2276797" y="332656"/>
            <a:ext cx="6543675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5496" y="1124744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Same GR as in FBK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Grid biased</a:t>
            </a:r>
            <a:endParaRPr lang="it-IT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 t="11946" b="16380"/>
          <a:stretch>
            <a:fillRect/>
          </a:stretch>
        </p:blipFill>
        <p:spPr bwMode="auto">
          <a:xfrm>
            <a:off x="2348805" y="3645024"/>
            <a:ext cx="6543675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95536" y="4725144"/>
            <a:ext cx="10150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no GRs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no Grid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71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ggiacomini</dc:creator>
  <cp:lastModifiedBy>ggiacomini</cp:lastModifiedBy>
  <cp:revision>8</cp:revision>
  <dcterms:created xsi:type="dcterms:W3CDTF">2014-05-29T13:38:41Z</dcterms:created>
  <dcterms:modified xsi:type="dcterms:W3CDTF">2014-05-30T10:31:23Z</dcterms:modified>
</cp:coreProperties>
</file>