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64" r:id="rId4"/>
    <p:sldId id="262" r:id="rId5"/>
    <p:sldId id="259" r:id="rId6"/>
    <p:sldId id="266" r:id="rId7"/>
    <p:sldId id="265" r:id="rId8"/>
    <p:sldId id="267" r:id="rId9"/>
    <p:sldId id="263" r:id="rId10"/>
    <p:sldId id="261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FF7681-B6DD-46FA-B048-735949657A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DCE5E5-6A19-4D5B-936D-9F54FE48B25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65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CE591-2207-46AD-ACA8-657C04F741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02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5A3CCE-0A07-4B17-9599-BC0DAE8D193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23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D7744E-B07D-40DE-91DF-B7E27FEB79B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91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77EA21-5B53-42B6-BAAA-D211444DA5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28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94C5DA-D6DB-4EB5-8367-FCE80204A8C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82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6A4AF6-717D-4B35-B0A2-514182488C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88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1F75FB-55D7-4E4F-B29B-11D51A4B398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66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8325B3-8A20-4C31-988E-288F052453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27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CAC0B2-50BC-4DC7-9078-A00E714B605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07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5410879-C7FB-409A-8EEB-75FACF4E4E4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600"/>
              <a:t>OpenStack/WNoDeS integration: a demo and next steps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Vincenzo Ciaschini</a:t>
            </a:r>
          </a:p>
          <a:p>
            <a:r>
              <a:rPr lang="en-US" altLang="en-US"/>
              <a:t>Catania, 29/5/14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Limitazioni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prototipo</a:t>
            </a:r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Non </a:t>
            </a:r>
            <a:r>
              <a:rPr lang="en-US" altLang="en-US" sz="2800" dirty="0" err="1" smtClean="0"/>
              <a:t>puo</a:t>
            </a:r>
            <a:r>
              <a:rPr lang="en-US" altLang="en-US" sz="2800" dirty="0" smtClean="0"/>
              <a:t>’ </a:t>
            </a:r>
            <a:r>
              <a:rPr lang="en-US" altLang="en-US" sz="2800" dirty="0" err="1" smtClean="0"/>
              <a:t>eseguire</a:t>
            </a:r>
            <a:r>
              <a:rPr lang="en-US" altLang="en-US" sz="2800" dirty="0" smtClean="0"/>
              <a:t> job </a:t>
            </a:r>
            <a:r>
              <a:rPr lang="en-US" altLang="en-US" sz="2800" dirty="0" err="1" smtClean="0"/>
              <a:t>su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vm</a:t>
            </a:r>
            <a:r>
              <a:rPr lang="en-US" altLang="en-US" sz="2800" dirty="0" smtClean="0"/>
              <a:t> “</a:t>
            </a:r>
            <a:r>
              <a:rPr lang="en-US" altLang="en-US" sz="2800" dirty="0" err="1" smtClean="0"/>
              <a:t>tradizionali</a:t>
            </a:r>
            <a:r>
              <a:rPr lang="en-US" altLang="en-US" sz="2800" dirty="0" smtClean="0"/>
              <a:t>” </a:t>
            </a:r>
            <a:r>
              <a:rPr lang="en-US" altLang="en-US" sz="2800" dirty="0" err="1" smtClean="0"/>
              <a:t>sull’hv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lvl="1"/>
            <a:r>
              <a:rPr lang="en-US" altLang="en-US" dirty="0" smtClean="0"/>
              <a:t>Ma </a:t>
            </a:r>
            <a:r>
              <a:rPr lang="en-US" altLang="en-US" dirty="0" err="1" smtClean="0"/>
              <a:t>puo</a:t>
            </a:r>
            <a:r>
              <a:rPr lang="en-US" altLang="en-US" dirty="0" smtClean="0"/>
              <a:t>’ </a:t>
            </a:r>
            <a:r>
              <a:rPr lang="en-US" altLang="en-US" dirty="0" err="1" smtClean="0"/>
              <a:t>eseguire</a:t>
            </a:r>
            <a:r>
              <a:rPr lang="en-US" altLang="en-US" dirty="0" smtClean="0"/>
              <a:t> job </a:t>
            </a:r>
            <a:r>
              <a:rPr lang="en-US" altLang="en-US" dirty="0" err="1" smtClean="0"/>
              <a:t>reali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sz="2800" dirty="0" err="1" smtClean="0"/>
              <a:t>Usa</a:t>
            </a:r>
            <a:r>
              <a:rPr lang="en-US" altLang="en-US" sz="2800" dirty="0" smtClean="0"/>
              <a:t> le </a:t>
            </a:r>
            <a:r>
              <a:rPr lang="en-US" altLang="en-US" sz="2800" dirty="0" err="1" smtClean="0"/>
              <a:t>interfacce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specifiche</a:t>
            </a:r>
            <a:r>
              <a:rPr lang="en-US" altLang="en-US" sz="2800" dirty="0" smtClean="0"/>
              <a:t> di </a:t>
            </a:r>
            <a:r>
              <a:rPr lang="en-US" altLang="en-US" sz="2800" dirty="0" err="1" smtClean="0"/>
              <a:t>OpenStack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invece</a:t>
            </a:r>
            <a:r>
              <a:rPr lang="en-US" altLang="en-US" sz="2800" dirty="0" smtClean="0"/>
              <a:t> di EC2.</a:t>
            </a:r>
            <a:endParaRPr lang="en-US" altLang="en-US" sz="2800" dirty="0"/>
          </a:p>
          <a:p>
            <a:r>
              <a:rPr lang="en-US" altLang="en-US" sz="2800" dirty="0" smtClean="0"/>
              <a:t>Il </a:t>
            </a:r>
            <a:r>
              <a:rPr lang="en-US" altLang="en-US" sz="2800" dirty="0" err="1" smtClean="0"/>
              <a:t>passo</a:t>
            </a:r>
            <a:r>
              <a:rPr lang="en-US" altLang="en-US" sz="2800" dirty="0" smtClean="0"/>
              <a:t> di </a:t>
            </a:r>
            <a:r>
              <a:rPr lang="en-US" altLang="en-US" sz="2800" dirty="0" err="1" smtClean="0"/>
              <a:t>customizzazione</a:t>
            </a:r>
            <a:r>
              <a:rPr lang="en-US" altLang="en-US" sz="2800" dirty="0" smtClean="0"/>
              <a:t> non </a:t>
            </a:r>
            <a:r>
              <a:rPr lang="en-US" altLang="en-US" sz="2800" dirty="0" err="1" smtClean="0"/>
              <a:t>sarebbe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necessario</a:t>
            </a:r>
            <a:r>
              <a:rPr lang="en-US" altLang="en-US" sz="2800" dirty="0" smtClean="0"/>
              <a:t> con </a:t>
            </a:r>
            <a:r>
              <a:rPr lang="en-US" altLang="en-US" sz="2800" dirty="0" err="1" smtClean="0"/>
              <a:t>una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migliore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comprensione</a:t>
            </a:r>
            <a:r>
              <a:rPr lang="en-US" altLang="en-US" sz="2800" dirty="0" smtClean="0"/>
              <a:t> di Neutron</a:t>
            </a:r>
            <a:r>
              <a:rPr lang="en-US" altLang="en-US" sz="2800" dirty="0" smtClean="0"/>
              <a:t>.</a:t>
            </a:r>
          </a:p>
          <a:p>
            <a:r>
              <a:rPr lang="en-US" altLang="en-US" sz="2800" dirty="0" smtClean="0"/>
              <a:t>Non </a:t>
            </a:r>
            <a:r>
              <a:rPr lang="en-US" altLang="en-US" sz="2800" dirty="0" err="1" smtClean="0"/>
              <a:t>controlla</a:t>
            </a:r>
            <a:r>
              <a:rPr lang="en-US" altLang="en-US" sz="2800" dirty="0" smtClean="0"/>
              <a:t> se ci </a:t>
            </a:r>
            <a:r>
              <a:rPr lang="en-US" altLang="en-US" sz="2800" dirty="0" err="1" smtClean="0"/>
              <a:t>sono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lanciate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direttamente</a:t>
            </a:r>
            <a:r>
              <a:rPr lang="en-US" altLang="en-US" sz="2800" dirty="0" smtClean="0"/>
              <a:t> da </a:t>
            </a:r>
            <a:r>
              <a:rPr lang="en-US" altLang="en-US" sz="2800" dirty="0" err="1" smtClean="0"/>
              <a:t>OpenStack</a:t>
            </a:r>
            <a:r>
              <a:rPr lang="en-US" altLang="en-US" sz="2800" dirty="0" smtClean="0"/>
              <a:t>.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Grazie a </a:t>
            </a:r>
            <a:r>
              <a:rPr lang="en-US" dirty="0" err="1" smtClean="0"/>
              <a:t>Chiarelli</a:t>
            </a:r>
            <a:r>
              <a:rPr lang="en-US" dirty="0" smtClean="0"/>
              <a:t> e </a:t>
            </a:r>
            <a:r>
              <a:rPr lang="en-US" dirty="0" err="1" smtClean="0"/>
              <a:t>Veraldi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aiuto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5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Motivazione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Usare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direttamente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Libvirt</a:t>
            </a:r>
            <a:r>
              <a:rPr lang="en-US" altLang="en-US" dirty="0" smtClean="0"/>
              <a:t> e’ </a:t>
            </a:r>
            <a:r>
              <a:rPr lang="en-US" altLang="en-US" dirty="0" err="1" smtClean="0"/>
              <a:t>orribile</a:t>
            </a:r>
            <a:endParaRPr lang="en-US" altLang="en-US" dirty="0"/>
          </a:p>
          <a:p>
            <a:pPr lvl="1"/>
            <a:r>
              <a:rPr lang="en-US" altLang="en-US" dirty="0" smtClean="0"/>
              <a:t>A </a:t>
            </a:r>
            <a:r>
              <a:rPr lang="en-US" altLang="en-US" dirty="0" err="1" smtClean="0"/>
              <a:t>Redhat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piace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pasticciarci</a:t>
            </a:r>
            <a:endParaRPr lang="en-US" altLang="en-US" dirty="0"/>
          </a:p>
          <a:p>
            <a:pPr lvl="2"/>
            <a:r>
              <a:rPr lang="en-US" altLang="en-US" dirty="0" smtClean="0"/>
              <a:t>“‘service </a:t>
            </a:r>
            <a:r>
              <a:rPr lang="en-US" altLang="en-US" dirty="0" err="1"/>
              <a:t>dnsmasq</a:t>
            </a:r>
            <a:r>
              <a:rPr lang="en-US" altLang="en-US" dirty="0"/>
              <a:t> stop’ </a:t>
            </a:r>
            <a:r>
              <a:rPr lang="en-US" altLang="en-US" dirty="0" err="1" smtClean="0"/>
              <a:t>uccide</a:t>
            </a:r>
            <a:r>
              <a:rPr lang="en-US" altLang="en-US" dirty="0" smtClean="0"/>
              <a:t> </a:t>
            </a:r>
            <a:r>
              <a:rPr lang="en-US" altLang="en-US" dirty="0" err="1"/>
              <a:t>dnsmasq</a:t>
            </a:r>
            <a:r>
              <a:rPr lang="en-US" altLang="en-US" dirty="0"/>
              <a:t> </a:t>
            </a:r>
            <a:r>
              <a:rPr lang="en-US" altLang="en-US" dirty="0" smtClean="0"/>
              <a:t>e’ un </a:t>
            </a:r>
            <a:r>
              <a:rPr lang="en-US" altLang="en-US" dirty="0" err="1" smtClean="0"/>
              <a:t>baco</a:t>
            </a:r>
            <a:r>
              <a:rPr lang="en-US" altLang="en-US" dirty="0" smtClean="0"/>
              <a:t>” </a:t>
            </a:r>
            <a:r>
              <a:rPr lang="en-US" altLang="en-US" sz="1600" dirty="0" smtClean="0"/>
              <a:t>https://bugzilla.redhat.com/show_bug.cgi?id=850944</a:t>
            </a:r>
            <a:endParaRPr lang="en-US" altLang="en-US" sz="1600" dirty="0"/>
          </a:p>
          <a:p>
            <a:pPr lvl="1"/>
            <a:r>
              <a:rPr lang="en-US" altLang="en-US" dirty="0"/>
              <a:t>API </a:t>
            </a:r>
            <a:r>
              <a:rPr lang="en-US" altLang="en-US" dirty="0" err="1" smtClean="0"/>
              <a:t>instabili</a:t>
            </a:r>
            <a:endParaRPr lang="en-US" altLang="en-US" dirty="0"/>
          </a:p>
          <a:p>
            <a:pPr lvl="2"/>
            <a:r>
              <a:rPr lang="en-US" altLang="en-US" dirty="0" err="1" smtClean="0"/>
              <a:t>Valori</a:t>
            </a:r>
            <a:r>
              <a:rPr lang="en-US" altLang="en-US" dirty="0" smtClean="0"/>
              <a:t> di </a:t>
            </a:r>
            <a:r>
              <a:rPr lang="en-US" altLang="en-US" dirty="0" err="1" smtClean="0"/>
              <a:t>ritorno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cambiano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versione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l’altra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2"/>
            <a:r>
              <a:rPr lang="en-US" altLang="en-US" dirty="0" smtClean="0"/>
              <a:t>La </a:t>
            </a:r>
            <a:r>
              <a:rPr lang="en-US" altLang="en-US" dirty="0" err="1" smtClean="0"/>
              <a:t>documentazione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bindingDocumentation</a:t>
            </a:r>
            <a:r>
              <a:rPr lang="en-US" altLang="en-US" dirty="0" smtClean="0"/>
              <a:t> </a:t>
            </a:r>
            <a:r>
              <a:rPr lang="en-US" altLang="en-US" dirty="0"/>
              <a:t>is missing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Soluzione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Scaricare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creazione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distruzione</a:t>
            </a:r>
            <a:r>
              <a:rPr lang="en-US" altLang="en-US" dirty="0" smtClean="0"/>
              <a:t> di VM a </a:t>
            </a:r>
            <a:r>
              <a:rPr lang="en-US" altLang="en-US" dirty="0" err="1" smtClean="0"/>
              <a:t>qualcos’altro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OpenStack</a:t>
            </a:r>
            <a:r>
              <a:rPr lang="en-US" altLang="en-US" dirty="0" smtClean="0"/>
              <a:t>.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                           </a:t>
            </a:r>
            <a:r>
              <a:rPr lang="en-US" altLang="en-US" dirty="0" err="1" smtClean="0"/>
              <a:t>Inizio</a:t>
            </a:r>
            <a:r>
              <a:rPr lang="en-US" altLang="en-US" dirty="0" smtClean="0"/>
              <a:t> Demo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altLang="en-US" dirty="0" smtClean="0"/>
              <a:t>Scaricare la creazione e distruzione di VM a qualcos’altro: OpenStack.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Usa</a:t>
            </a:r>
            <a:r>
              <a:rPr lang="en-US" altLang="en-US" dirty="0" smtClean="0"/>
              <a:t> </a:t>
            </a:r>
            <a:r>
              <a:rPr lang="en-US" altLang="en-US" dirty="0" err="1"/>
              <a:t>OpenStack</a:t>
            </a:r>
            <a:r>
              <a:rPr lang="en-US" altLang="en-US" dirty="0"/>
              <a:t> Icehouse </a:t>
            </a:r>
            <a:r>
              <a:rPr lang="en-US" altLang="en-US" dirty="0" smtClean="0"/>
              <a:t>per </a:t>
            </a:r>
            <a:r>
              <a:rPr lang="en-US" altLang="en-US" dirty="0" err="1" smtClean="0"/>
              <a:t>gestire</a:t>
            </a:r>
            <a:r>
              <a:rPr lang="en-US" altLang="en-US" dirty="0" smtClean="0"/>
              <a:t> </a:t>
            </a:r>
            <a:r>
              <a:rPr lang="en-US" altLang="en-US" dirty="0"/>
              <a:t>VM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Usa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</a:t>
            </a:r>
            <a:r>
              <a:rPr lang="en-US" altLang="en-US" dirty="0" smtClean="0"/>
              <a:t> DHCP </a:t>
            </a:r>
            <a:r>
              <a:rPr lang="en-US" altLang="en-US" dirty="0"/>
              <a:t>+ </a:t>
            </a:r>
            <a:r>
              <a:rPr lang="en-US" altLang="en-US" dirty="0" smtClean="0"/>
              <a:t>DNS </a:t>
            </a:r>
            <a:r>
              <a:rPr lang="en-US" altLang="en-US" dirty="0" err="1" smtClean="0"/>
              <a:t>specifici</a:t>
            </a:r>
            <a:r>
              <a:rPr lang="en-US" altLang="en-US" dirty="0" smtClean="0"/>
              <a:t> del Tier1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 err="1" smtClean="0"/>
              <a:t>Invece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che</a:t>
            </a:r>
            <a:r>
              <a:rPr lang="en-US" altLang="en-US" dirty="0" smtClean="0"/>
              <a:t> I </a:t>
            </a:r>
            <a:r>
              <a:rPr lang="en-US" altLang="en-US" dirty="0" err="1" smtClean="0"/>
              <a:t>propri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MAC Address </a:t>
            </a:r>
            <a:r>
              <a:rPr lang="en-US" altLang="en-US" dirty="0" err="1" smtClean="0"/>
              <a:t>delle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macchine</a:t>
            </a:r>
            <a:r>
              <a:rPr lang="en-US" altLang="en-US" dirty="0" smtClean="0"/>
              <a:t> e’ </a:t>
            </a:r>
            <a:r>
              <a:rPr lang="en-US" altLang="en-US" dirty="0" err="1" smtClean="0"/>
              <a:t>deciso</a:t>
            </a:r>
            <a:r>
              <a:rPr lang="en-US" altLang="en-US" dirty="0" smtClean="0"/>
              <a:t> da </a:t>
            </a:r>
            <a:r>
              <a:rPr lang="en-US" altLang="en-US" dirty="0" err="1"/>
              <a:t>WNoDeS</a:t>
            </a:r>
            <a:r>
              <a:rPr lang="en-US" altLang="en-US" dirty="0"/>
              <a:t>, not </a:t>
            </a:r>
            <a:r>
              <a:rPr lang="en-US" altLang="en-US" dirty="0" smtClean="0"/>
              <a:t>da </a:t>
            </a:r>
            <a:r>
              <a:rPr lang="en-US" altLang="en-US" dirty="0" err="1"/>
              <a:t>OpenStack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La </a:t>
            </a:r>
            <a:r>
              <a:rPr lang="en-US" altLang="en-US" dirty="0" err="1" smtClean="0"/>
              <a:t>comunicazione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WnoDeS</a:t>
            </a:r>
            <a:r>
              <a:rPr lang="en-US" altLang="en-US" dirty="0"/>
              <a:t> </a:t>
            </a:r>
            <a:r>
              <a:rPr lang="en-US" altLang="en-US" dirty="0" smtClean="0"/>
              <a:t>e </a:t>
            </a:r>
            <a:r>
              <a:rPr lang="en-US" altLang="en-US" dirty="0" err="1" smtClean="0"/>
              <a:t>OpenStack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avviene</a:t>
            </a:r>
            <a:r>
              <a:rPr lang="en-US" altLang="en-US" dirty="0" smtClean="0"/>
              <a:t> via </a:t>
            </a:r>
            <a:r>
              <a:rPr lang="en-US" altLang="en-US" dirty="0"/>
              <a:t>EC2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Come </a:t>
            </a:r>
            <a:r>
              <a:rPr lang="en-US" altLang="en-US" dirty="0" err="1" smtClean="0"/>
              <a:t>funziona</a:t>
            </a:r>
            <a:endParaRPr lang="en-US" altLang="en-US" dirty="0"/>
          </a:p>
        </p:txBody>
      </p:sp>
      <p:sp>
        <p:nvSpPr>
          <p:cNvPr id="9221" name="modem"/>
          <p:cNvSpPr>
            <a:spLocks noEditPoints="1" noChangeArrowheads="1"/>
          </p:cNvSpPr>
          <p:nvPr/>
        </p:nvSpPr>
        <p:spPr bwMode="auto">
          <a:xfrm>
            <a:off x="3203848" y="2429164"/>
            <a:ext cx="1809750" cy="914400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2" name="modem"/>
          <p:cNvSpPr>
            <a:spLocks noEditPoints="1" noChangeArrowheads="1"/>
          </p:cNvSpPr>
          <p:nvPr/>
        </p:nvSpPr>
        <p:spPr bwMode="auto">
          <a:xfrm>
            <a:off x="6771844" y="2429164"/>
            <a:ext cx="1809750" cy="914400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3" name="modem"/>
          <p:cNvSpPr>
            <a:spLocks noEditPoints="1" noChangeArrowheads="1"/>
          </p:cNvSpPr>
          <p:nvPr/>
        </p:nvSpPr>
        <p:spPr bwMode="auto">
          <a:xfrm>
            <a:off x="3203848" y="4560616"/>
            <a:ext cx="1809750" cy="914400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4" name="modem"/>
          <p:cNvSpPr>
            <a:spLocks noEditPoints="1" noChangeArrowheads="1"/>
          </p:cNvSpPr>
          <p:nvPr/>
        </p:nvSpPr>
        <p:spPr bwMode="auto">
          <a:xfrm>
            <a:off x="6804248" y="4550931"/>
            <a:ext cx="1809750" cy="914400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203848" y="3445743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controller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191806" y="3557589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215292" y="5499246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hypervisor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07904" y="5545719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rgbClr val="000000"/>
                </a:solidFill>
              </a:rPr>
              <a:t>lsf</a:t>
            </a:r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9229" name="Picture 1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42714"/>
            <a:ext cx="1348501" cy="127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6448983" y="1568927"/>
            <a:ext cx="2520280" cy="4710747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28013" y="4082593"/>
            <a:ext cx="1677331" cy="1044274"/>
            <a:chOff x="1528013" y="4082593"/>
            <a:chExt cx="1677331" cy="1044274"/>
          </a:xfrm>
        </p:grpSpPr>
        <p:cxnSp>
          <p:nvCxnSpPr>
            <p:cNvPr id="4" name="Straight Arrow Connector 3"/>
            <p:cNvCxnSpPr>
              <a:stCxn id="9229" idx="3"/>
              <a:endCxn id="9223" idx="8"/>
            </p:cNvCxnSpPr>
            <p:nvPr/>
          </p:nvCxnSpPr>
          <p:spPr bwMode="auto">
            <a:xfrm>
              <a:off x="1528013" y="4082593"/>
              <a:ext cx="1675835" cy="10442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" name="TextBox 4"/>
            <p:cNvSpPr txBox="1"/>
            <p:nvPr/>
          </p:nvSpPr>
          <p:spPr>
            <a:xfrm rot="2042164">
              <a:off x="1981208" y="4206589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job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81194" y="5134155"/>
            <a:ext cx="1790650" cy="532815"/>
            <a:chOff x="5013598" y="5117182"/>
            <a:chExt cx="1790650" cy="532815"/>
          </a:xfrm>
        </p:grpSpPr>
        <p:cxnSp>
          <p:nvCxnSpPr>
            <p:cNvPr id="8" name="Straight Arrow Connector 7"/>
            <p:cNvCxnSpPr>
              <a:stCxn id="9223" idx="9"/>
              <a:endCxn id="9224" idx="8"/>
            </p:cNvCxnSpPr>
            <p:nvPr/>
          </p:nvCxnSpPr>
          <p:spPr bwMode="auto">
            <a:xfrm flipV="1">
              <a:off x="5013598" y="5117182"/>
              <a:ext cx="1790650" cy="968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TextBox 8"/>
            <p:cNvSpPr txBox="1"/>
            <p:nvPr/>
          </p:nvSpPr>
          <p:spPr>
            <a:xfrm>
              <a:off x="5148064" y="5280665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job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108723" y="3343564"/>
            <a:ext cx="2695525" cy="1425468"/>
            <a:chOff x="4108723" y="3343564"/>
            <a:chExt cx="2695525" cy="1425468"/>
          </a:xfrm>
        </p:grpSpPr>
        <p:cxnSp>
          <p:nvCxnSpPr>
            <p:cNvPr id="12" name="Straight Arrow Connector 11"/>
            <p:cNvCxnSpPr>
              <a:stCxn id="9224" idx="0"/>
              <a:endCxn id="9221" idx="7"/>
            </p:cNvCxnSpPr>
            <p:nvPr/>
          </p:nvCxnSpPr>
          <p:spPr bwMode="auto">
            <a:xfrm flipH="1" flipV="1">
              <a:off x="4108723" y="3343564"/>
              <a:ext cx="2695525" cy="14254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TextBox 12"/>
            <p:cNvSpPr txBox="1"/>
            <p:nvPr/>
          </p:nvSpPr>
          <p:spPr>
            <a:xfrm rot="1630886">
              <a:off x="5064669" y="3723136"/>
              <a:ext cx="1544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Richiesta</a:t>
              </a:r>
              <a:r>
                <a:rPr lang="en-US" dirty="0" smtClean="0"/>
                <a:t> VM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013598" y="2430791"/>
            <a:ext cx="1817842" cy="564624"/>
            <a:chOff x="5013598" y="2430791"/>
            <a:chExt cx="1817842" cy="564624"/>
          </a:xfrm>
        </p:grpSpPr>
        <p:cxnSp>
          <p:nvCxnSpPr>
            <p:cNvPr id="18" name="Straight Arrow Connector 17"/>
            <p:cNvCxnSpPr>
              <a:stCxn id="9221" idx="9"/>
              <a:endCxn id="9222" idx="8"/>
            </p:cNvCxnSpPr>
            <p:nvPr/>
          </p:nvCxnSpPr>
          <p:spPr bwMode="auto">
            <a:xfrm>
              <a:off x="5013598" y="2995415"/>
              <a:ext cx="175824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Box 18"/>
            <p:cNvSpPr txBox="1"/>
            <p:nvPr/>
          </p:nvSpPr>
          <p:spPr>
            <a:xfrm>
              <a:off x="5184835" y="2430791"/>
              <a:ext cx="1646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Creazione</a:t>
              </a:r>
              <a:r>
                <a:rPr lang="en-US" dirty="0" smtClean="0"/>
                <a:t> VM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676719" y="3324435"/>
            <a:ext cx="538240" cy="1226496"/>
            <a:chOff x="7676719" y="3324435"/>
            <a:chExt cx="538240" cy="1226496"/>
          </a:xfrm>
        </p:grpSpPr>
        <p:cxnSp>
          <p:nvCxnSpPr>
            <p:cNvPr id="27" name="Straight Arrow Connector 26"/>
            <p:cNvCxnSpPr>
              <a:stCxn id="9224" idx="6"/>
              <a:endCxn id="9222" idx="7"/>
            </p:cNvCxnSpPr>
            <p:nvPr/>
          </p:nvCxnSpPr>
          <p:spPr bwMode="auto">
            <a:xfrm flipH="1" flipV="1">
              <a:off x="7676719" y="3343564"/>
              <a:ext cx="32404" cy="120736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TextBox 27"/>
            <p:cNvSpPr txBox="1"/>
            <p:nvPr/>
          </p:nvSpPr>
          <p:spPr>
            <a:xfrm rot="5400000">
              <a:off x="7418587" y="3751475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customize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013598" y="4689393"/>
            <a:ext cx="1790650" cy="463031"/>
            <a:chOff x="575280" y="5789619"/>
            <a:chExt cx="1790650" cy="463031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 flipH="1">
              <a:off x="575280" y="6242965"/>
              <a:ext cx="1790650" cy="968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TextBox 32"/>
            <p:cNvSpPr txBox="1"/>
            <p:nvPr/>
          </p:nvSpPr>
          <p:spPr>
            <a:xfrm>
              <a:off x="1224383" y="5789619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job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764338" y="3343564"/>
            <a:ext cx="2007506" cy="1217052"/>
            <a:chOff x="4764338" y="3343564"/>
            <a:chExt cx="2007506" cy="1217052"/>
          </a:xfrm>
        </p:grpSpPr>
        <p:cxnSp>
          <p:nvCxnSpPr>
            <p:cNvPr id="36" name="Straight Arrow Connector 35"/>
            <p:cNvCxnSpPr>
              <a:stCxn id="9223" idx="2"/>
              <a:endCxn id="9222" idx="5"/>
            </p:cNvCxnSpPr>
            <p:nvPr/>
          </p:nvCxnSpPr>
          <p:spPr bwMode="auto">
            <a:xfrm flipV="1">
              <a:off x="4764338" y="3343564"/>
              <a:ext cx="2007506" cy="12170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/>
            <p:cNvSpPr txBox="1"/>
            <p:nvPr/>
          </p:nvSpPr>
          <p:spPr>
            <a:xfrm rot="19612129">
              <a:off x="5215877" y="3566809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job</a:t>
              </a:r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013598" y="3343564"/>
            <a:ext cx="2037061" cy="1207367"/>
            <a:chOff x="5013598" y="3343564"/>
            <a:chExt cx="2037061" cy="1207367"/>
          </a:xfrm>
        </p:grpSpPr>
        <p:cxnSp>
          <p:nvCxnSpPr>
            <p:cNvPr id="40" name="Straight Arrow Connector 39"/>
            <p:cNvCxnSpPr>
              <a:stCxn id="9224" idx="1"/>
              <a:endCxn id="9221" idx="4"/>
            </p:cNvCxnSpPr>
            <p:nvPr/>
          </p:nvCxnSpPr>
          <p:spPr bwMode="auto">
            <a:xfrm flipH="1" flipV="1">
              <a:off x="5013598" y="3343564"/>
              <a:ext cx="2037061" cy="120736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TextBox 40"/>
            <p:cNvSpPr txBox="1"/>
            <p:nvPr/>
          </p:nvSpPr>
          <p:spPr>
            <a:xfrm rot="1732759">
              <a:off x="5280546" y="3444433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Distruzione</a:t>
              </a:r>
              <a:r>
                <a:rPr lang="en-US" dirty="0" smtClean="0"/>
                <a:t> VM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028878" y="2983231"/>
            <a:ext cx="1784043" cy="386751"/>
            <a:chOff x="581887" y="6086298"/>
            <a:chExt cx="1784043" cy="386751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 flipH="1">
              <a:off x="607684" y="6086298"/>
              <a:ext cx="175824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TextBox 44"/>
            <p:cNvSpPr txBox="1"/>
            <p:nvPr/>
          </p:nvSpPr>
          <p:spPr>
            <a:xfrm>
              <a:off x="581887" y="6103717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Distruzione</a:t>
              </a:r>
              <a:r>
                <a:rPr lang="en-US" dirty="0" smtClean="0"/>
                <a:t> VM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29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Vantaggi</a:t>
            </a:r>
            <a:endParaRPr lang="en-US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(</a:t>
            </a:r>
            <a:r>
              <a:rPr lang="en-US" altLang="en-US" sz="2800" dirty="0" err="1" smtClean="0"/>
              <a:t>Sperabilmente</a:t>
            </a:r>
            <a:r>
              <a:rPr lang="en-US" altLang="en-US" sz="2800" dirty="0" smtClean="0"/>
              <a:t>) </a:t>
            </a:r>
            <a:r>
              <a:rPr lang="en-US" altLang="en-US" sz="2800" dirty="0" err="1" smtClean="0"/>
              <a:t>interfaccia</a:t>
            </a:r>
            <a:r>
              <a:rPr lang="en-US" altLang="en-US" sz="2800" dirty="0" smtClean="0"/>
              <a:t> stabile.</a:t>
            </a:r>
            <a:endParaRPr lang="en-US" altLang="en-US" sz="2800" dirty="0"/>
          </a:p>
          <a:p>
            <a:r>
              <a:rPr lang="en-US" altLang="en-US" sz="2800" dirty="0" err="1" smtClean="0"/>
              <a:t>Compatibilita</a:t>
            </a:r>
            <a:r>
              <a:rPr lang="en-US" altLang="en-US" sz="2800" dirty="0" smtClean="0"/>
              <a:t>’ </a:t>
            </a:r>
            <a:r>
              <a:rPr lang="en-US" altLang="en-US" sz="2800" dirty="0"/>
              <a:t>(via EC2) </a:t>
            </a:r>
            <a:r>
              <a:rPr lang="en-US" altLang="en-US" sz="2800" dirty="0" smtClean="0"/>
              <a:t>con provider </a:t>
            </a:r>
            <a:r>
              <a:rPr lang="en-US" altLang="en-US" sz="2800" dirty="0" err="1" smtClean="0"/>
              <a:t>differenti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r>
              <a:rPr lang="en-US" altLang="en-US" sz="2800" smtClean="0"/>
              <a:t>Puo</a:t>
            </a:r>
            <a:r>
              <a:rPr lang="en-US" altLang="en-US" sz="2800" dirty="0" smtClean="0"/>
              <a:t>’ </a:t>
            </a:r>
            <a:r>
              <a:rPr lang="en-US" altLang="en-US" sz="2800" dirty="0" err="1" smtClean="0"/>
              <a:t>usare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esattamente</a:t>
            </a:r>
            <a:r>
              <a:rPr lang="en-US" altLang="en-US" sz="2800" dirty="0" smtClean="0"/>
              <a:t> le </a:t>
            </a:r>
            <a:r>
              <a:rPr lang="en-US" altLang="en-US" sz="2800" dirty="0" err="1" smtClean="0"/>
              <a:t>stesse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risorse</a:t>
            </a:r>
            <a:r>
              <a:rPr lang="en-US" altLang="en-US" sz="2800" dirty="0" smtClean="0"/>
              <a:t> in </a:t>
            </a:r>
            <a:r>
              <a:rPr lang="en-US" altLang="en-US" sz="2800" dirty="0" err="1" smtClean="0"/>
              <a:t>accesso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diretto</a:t>
            </a:r>
            <a:r>
              <a:rPr lang="en-US" altLang="en-US" sz="2800" dirty="0" smtClean="0"/>
              <a:t> da </a:t>
            </a:r>
            <a:r>
              <a:rPr lang="en-US" altLang="en-US" sz="2800" dirty="0" err="1" smtClean="0"/>
              <a:t>OpenStack</a:t>
            </a:r>
            <a:r>
              <a:rPr lang="en-US" altLang="en-US" sz="2800" dirty="0" smtClean="0"/>
              <a:t>.</a:t>
            </a:r>
          </a:p>
          <a:p>
            <a:r>
              <a:rPr lang="en-US" altLang="en-US" sz="2800" dirty="0" smtClean="0"/>
              <a:t>Non </a:t>
            </a:r>
            <a:r>
              <a:rPr lang="en-US" altLang="en-US" sz="2800" dirty="0" err="1" smtClean="0"/>
              <a:t>richiede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definizione</a:t>
            </a:r>
            <a:r>
              <a:rPr lang="en-US" altLang="en-US" sz="2800" dirty="0" smtClean="0"/>
              <a:t> di </a:t>
            </a:r>
            <a:r>
              <a:rPr lang="en-US" altLang="en-US" sz="2800" dirty="0" err="1" smtClean="0"/>
              <a:t>nuove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reti</a:t>
            </a:r>
            <a:r>
              <a:rPr lang="en-US" altLang="en-US" sz="2800" dirty="0" smtClean="0"/>
              <a:t>.</a:t>
            </a:r>
          </a:p>
          <a:p>
            <a:r>
              <a:rPr lang="en-US" altLang="en-US" sz="2800" dirty="0" err="1"/>
              <a:t>Potenzialmente</a:t>
            </a:r>
            <a:r>
              <a:rPr lang="en-US" altLang="en-US" sz="2800" dirty="0"/>
              <a:t> (a </a:t>
            </a:r>
            <a:r>
              <a:rPr lang="en-US" altLang="en-US" sz="2800" dirty="0" err="1"/>
              <a:t>lungo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termine</a:t>
            </a:r>
            <a:r>
              <a:rPr lang="en-US" altLang="en-US" sz="2800" dirty="0"/>
              <a:t>) usage of remote infrastructures for virtual machines.</a:t>
            </a:r>
          </a:p>
          <a:p>
            <a:pPr marL="0" indent="0">
              <a:buNone/>
            </a:pPr>
            <a:endParaRPr lang="en-US" altLang="en-US" sz="2800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Dettagli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Utilizzo</a:t>
            </a:r>
            <a:r>
              <a:rPr lang="en-US" dirty="0" smtClean="0"/>
              <a:t> di nova network </a:t>
            </a:r>
            <a:r>
              <a:rPr lang="en-US" dirty="0" err="1" smtClean="0"/>
              <a:t>invece</a:t>
            </a:r>
            <a:r>
              <a:rPr lang="en-US" dirty="0" smtClean="0"/>
              <a:t> di nova neutron</a:t>
            </a:r>
          </a:p>
          <a:p>
            <a:pPr lvl="1"/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semplice</a:t>
            </a:r>
            <a:r>
              <a:rPr lang="en-US" dirty="0" smtClean="0"/>
              <a:t> da </a:t>
            </a:r>
            <a:r>
              <a:rPr lang="en-US" dirty="0" err="1" smtClean="0"/>
              <a:t>usare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Net manager “</a:t>
            </a:r>
            <a:r>
              <a:rPr lang="en-US" dirty="0" err="1" smtClean="0"/>
              <a:t>FlatManager</a:t>
            </a:r>
            <a:r>
              <a:rPr lang="en-US" dirty="0" smtClean="0"/>
              <a:t>” </a:t>
            </a:r>
            <a:r>
              <a:rPr lang="en-US" dirty="0" err="1" smtClean="0"/>
              <a:t>permette</a:t>
            </a:r>
            <a:r>
              <a:rPr lang="en-US" dirty="0" smtClean="0"/>
              <a:t> di </a:t>
            </a:r>
            <a:r>
              <a:rPr lang="en-US" dirty="0" err="1" smtClean="0"/>
              <a:t>usare</a:t>
            </a:r>
            <a:r>
              <a:rPr lang="en-US" dirty="0" smtClean="0"/>
              <a:t> DHCP+DNS </a:t>
            </a:r>
            <a:r>
              <a:rPr lang="en-US" dirty="0" err="1" smtClean="0"/>
              <a:t>esterni</a:t>
            </a:r>
            <a:r>
              <a:rPr lang="en-US" dirty="0" smtClean="0"/>
              <a:t> </a:t>
            </a:r>
            <a:r>
              <a:rPr lang="en-US" dirty="0" err="1" smtClean="0"/>
              <a:t>semplicemente</a:t>
            </a:r>
            <a:endParaRPr lang="en-US" dirty="0" smtClean="0"/>
          </a:p>
          <a:p>
            <a:r>
              <a:rPr lang="en-US" dirty="0" smtClean="0"/>
              <a:t>Customize</a:t>
            </a:r>
          </a:p>
          <a:p>
            <a:pPr lvl="1"/>
            <a:r>
              <a:rPr lang="en-US" dirty="0" err="1" smtClean="0"/>
              <a:t>Scambia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MAC address </a:t>
            </a:r>
            <a:r>
              <a:rPr lang="en-US" dirty="0" err="1" smtClean="0"/>
              <a:t>scelto</a:t>
            </a:r>
            <a:r>
              <a:rPr lang="en-US" dirty="0" smtClean="0"/>
              <a:t> da </a:t>
            </a:r>
            <a:r>
              <a:rPr lang="en-US" dirty="0" err="1" smtClean="0"/>
              <a:t>OpenStack</a:t>
            </a:r>
            <a:r>
              <a:rPr lang="en-US" dirty="0" smtClean="0"/>
              <a:t> con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scelto</a:t>
            </a:r>
            <a:r>
              <a:rPr lang="en-US" dirty="0" smtClean="0"/>
              <a:t> da </a:t>
            </a:r>
            <a:r>
              <a:rPr lang="en-US" dirty="0" err="1" smtClean="0"/>
              <a:t>WNoDeS</a:t>
            </a:r>
            <a:endParaRPr lang="en-US" dirty="0" smtClean="0"/>
          </a:p>
          <a:p>
            <a:pPr lvl="2"/>
            <a:r>
              <a:rPr lang="en-US" dirty="0" err="1" smtClean="0"/>
              <a:t>OpenStack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hardcoded MAC del </a:t>
            </a:r>
            <a:r>
              <a:rPr lang="en-US" dirty="0" err="1" smtClean="0"/>
              <a:t>tipo</a:t>
            </a:r>
            <a:r>
              <a:rPr lang="en-US" dirty="0" smtClean="0"/>
              <a:t> F6:…</a:t>
            </a:r>
          </a:p>
          <a:p>
            <a:pPr lvl="2"/>
            <a:r>
              <a:rPr lang="en-US" dirty="0" smtClean="0"/>
              <a:t>Non </a:t>
            </a:r>
            <a:r>
              <a:rPr lang="en-US" dirty="0" err="1" smtClean="0"/>
              <a:t>sarebbe</a:t>
            </a:r>
            <a:r>
              <a:rPr lang="en-US" dirty="0" smtClean="0"/>
              <a:t> </a:t>
            </a:r>
            <a:r>
              <a:rPr lang="en-US" dirty="0" err="1" smtClean="0"/>
              <a:t>necessario</a:t>
            </a:r>
            <a:r>
              <a:rPr lang="en-US" dirty="0" smtClean="0"/>
              <a:t> con Neutron</a:t>
            </a:r>
          </a:p>
        </p:txBody>
      </p:sp>
    </p:spTree>
    <p:extLst>
      <p:ext uri="{BB962C8B-B14F-4D97-AF65-F5344CB8AC3E}">
        <p14:creationId xmlns:p14="http://schemas.microsoft.com/office/powerpoint/2010/main" val="39697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pPr>
              <a:buFont typeface="Wingdings" pitchFamily="2" charset="2"/>
              <a:buNone/>
            </a:pPr>
            <a:r>
              <a:rPr lang="en-US" altLang="en-US" dirty="0"/>
              <a:t>                       </a:t>
            </a:r>
            <a:r>
              <a:rPr lang="en-US" altLang="en-US" dirty="0" err="1" smtClean="0"/>
              <a:t>Risultati</a:t>
            </a:r>
            <a:r>
              <a:rPr lang="en-US" altLang="en-US" dirty="0" smtClean="0"/>
              <a:t> Demo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318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OpenStack/WNoDeS integration: a demo and next steps </vt:lpstr>
      <vt:lpstr>Motivazione</vt:lpstr>
      <vt:lpstr>Soluzione</vt:lpstr>
      <vt:lpstr>PowerPoint Presentation</vt:lpstr>
      <vt:lpstr>The solution</vt:lpstr>
      <vt:lpstr>Come funziona</vt:lpstr>
      <vt:lpstr>Vantaggi</vt:lpstr>
      <vt:lpstr>Dettagli</vt:lpstr>
      <vt:lpstr>PowerPoint Presentation</vt:lpstr>
      <vt:lpstr>Limitazioni del prototipo</vt:lpstr>
      <vt:lpstr>PowerPoint Presentation</vt:lpstr>
    </vt:vector>
  </TitlesOfParts>
  <Company>INFN-CNAF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OpenStack/WNoDeS integration: a demo and next steps</dc:title>
  <dc:creator>Vincenzo Ciaschini</dc:creator>
  <cp:lastModifiedBy>onme</cp:lastModifiedBy>
  <cp:revision>17</cp:revision>
  <dcterms:created xsi:type="dcterms:W3CDTF">2014-05-26T09:12:17Z</dcterms:created>
  <dcterms:modified xsi:type="dcterms:W3CDTF">2014-05-29T07:58:44Z</dcterms:modified>
</cp:coreProperties>
</file>