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14" autoAdjust="0"/>
  </p:normalViewPr>
  <p:slideViewPr>
    <p:cSldViewPr snapToGrid="0" snapToObjects="1">
      <p:cViewPr varScale="1">
        <p:scale>
          <a:sx n="81" d="100"/>
          <a:sy n="81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54AC8-8C65-8641-A3C3-152164D37379}" type="datetimeFigureOut">
              <a:rPr lang="it-IT" smtClean="0"/>
              <a:t>5/26/14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A122A-2890-404F-8896-6B0C82B46B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484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2E593-2F4A-9B4A-A898-01B830AD9BB7}" type="datetimeFigureOut">
              <a:rPr lang="it-IT" smtClean="0"/>
              <a:t>5/26/14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9826-7AB7-E44B-A3C8-871D4B630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42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9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20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3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38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12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9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89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8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50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Riccardo Veraldi - Gruppo Mailing CCR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756946" y="6356350"/>
            <a:ext cx="3639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Workshop CCR '14 27-30 Maggio 2014 @LNS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0722C-14BB-FF43-9C4E-F01459BB652B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Immagin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1"/>
            <a:ext cx="1648111" cy="105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7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.Rossi@infn.it" TargetMode="External"/><Relationship Id="rId4" Type="http://schemas.openxmlformats.org/officeDocument/2006/relationships/hyperlink" Target="mailto:Mario.Rossi@sezione.infn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ome.cognome@infn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ome.cognome@infn.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@</a:t>
            </a:r>
            <a:r>
              <a:rPr lang="it-IT" dirty="0" err="1" smtClean="0"/>
              <a:t>infn.it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600" dirty="0" smtClean="0">
                <a:latin typeface="Courier"/>
                <a:cs typeface="Courier"/>
              </a:rPr>
              <a:t>Riccardo Veraldi</a:t>
            </a:r>
          </a:p>
          <a:p>
            <a:r>
              <a:rPr lang="it-IT" sz="1600" dirty="0" err="1" smtClean="0">
                <a:latin typeface="Courier"/>
                <a:cs typeface="Courier"/>
              </a:rPr>
              <a:t>mailmgr</a:t>
            </a:r>
            <a:r>
              <a:rPr lang="it-IT" sz="1600" dirty="0" err="1" smtClean="0">
                <a:latin typeface="Courier"/>
                <a:cs typeface="Courier"/>
              </a:rPr>
              <a:t>@lists.infn.it</a:t>
            </a:r>
            <a:endParaRPr lang="it-IT" sz="1600" dirty="0">
              <a:latin typeface="Courier"/>
              <a:cs typeface="Courier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922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Premessa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355925" cy="4756150"/>
          </a:xfrm>
        </p:spPr>
        <p:txBody>
          <a:bodyPr>
            <a:normAutofit fontScale="55000" lnSpcReduction="20000"/>
          </a:bodyPr>
          <a:lstStyle/>
          <a:p>
            <a:r>
              <a:rPr lang="it-IT" sz="4000" dirty="0" smtClean="0"/>
              <a:t>Visibilità omogenea verso l’esterno </a:t>
            </a:r>
          </a:p>
          <a:p>
            <a:pPr lvl="1"/>
            <a:r>
              <a:rPr lang="it-IT" sz="4000" dirty="0" smtClean="0"/>
              <a:t>indirizzi </a:t>
            </a:r>
            <a:r>
              <a:rPr lang="it-IT" sz="4000" dirty="0" smtClean="0">
                <a:hlinkClick r:id="rId2"/>
              </a:rPr>
              <a:t>nome.cognome@infn.it</a:t>
            </a:r>
            <a:endParaRPr lang="it-IT" sz="4000" dirty="0" smtClean="0"/>
          </a:p>
          <a:p>
            <a:r>
              <a:rPr lang="it-IT" sz="4000" dirty="0" smtClean="0"/>
              <a:t>Collisioni di indirizzo dovuti a omonimia</a:t>
            </a:r>
          </a:p>
          <a:p>
            <a:pPr lvl="1"/>
            <a:r>
              <a:rPr lang="it-IT" sz="4000" dirty="0" smtClean="0"/>
              <a:t>Chi ha diritto ad avere </a:t>
            </a:r>
            <a:r>
              <a:rPr lang="it-IT" sz="4000" i="1" dirty="0" smtClean="0"/>
              <a:t>nome.cognome1</a:t>
            </a:r>
            <a:r>
              <a:rPr lang="it-IT" sz="4000" dirty="0" smtClean="0"/>
              <a:t> rispetto a </a:t>
            </a:r>
            <a:r>
              <a:rPr lang="it-IT" sz="4000" i="1" dirty="0" smtClean="0"/>
              <a:t>nome.cognome2</a:t>
            </a:r>
            <a:r>
              <a:rPr lang="it-IT" sz="4000" dirty="0" smtClean="0"/>
              <a:t> ?</a:t>
            </a:r>
          </a:p>
          <a:p>
            <a:pPr lvl="1"/>
            <a:r>
              <a:rPr lang="it-IT" sz="4000" dirty="0" smtClean="0"/>
              <a:t>Necessario mantenere uno storico degli indirizzi @</a:t>
            </a:r>
            <a:r>
              <a:rPr lang="it-IT" sz="4000" dirty="0" err="1" smtClean="0"/>
              <a:t>infn.it</a:t>
            </a:r>
            <a:r>
              <a:rPr lang="it-IT" sz="4000" dirty="0"/>
              <a:t> </a:t>
            </a:r>
            <a:r>
              <a:rPr lang="it-IT" sz="4000" dirty="0" smtClean="0"/>
              <a:t>in modo che gli indirizzi di oggi non vengano riutilizzati in futuro</a:t>
            </a:r>
          </a:p>
          <a:p>
            <a:r>
              <a:rPr lang="it-IT" sz="4000" dirty="0" smtClean="0"/>
              <a:t>Problemi con i certificati X509 (1 solo </a:t>
            </a:r>
            <a:r>
              <a:rPr lang="it-IT" sz="4000" i="1" dirty="0" err="1" smtClean="0"/>
              <a:t>emailAddress</a:t>
            </a:r>
            <a:r>
              <a:rPr lang="it-IT" sz="4000" dirty="0" smtClean="0"/>
              <a:t> è consentito)</a:t>
            </a:r>
          </a:p>
          <a:p>
            <a:pPr lvl="1"/>
            <a:r>
              <a:rPr lang="it-IT" sz="4000" dirty="0" smtClean="0"/>
              <a:t>L’indirizzo @</a:t>
            </a:r>
            <a:r>
              <a:rPr lang="it-IT" sz="4000" dirty="0" err="1" smtClean="0"/>
              <a:t>infn.it</a:t>
            </a:r>
            <a:r>
              <a:rPr lang="it-IT" sz="4000" dirty="0" smtClean="0"/>
              <a:t> non sarà validato dal certificato X509</a:t>
            </a:r>
          </a:p>
          <a:p>
            <a:r>
              <a:rPr lang="it-IT" sz="4000" dirty="0" smtClean="0"/>
              <a:t>Problemi con l’accesso e l’utilizzo delle mailing list e delle risorse di AAI</a:t>
            </a:r>
          </a:p>
          <a:p>
            <a:pPr lvl="1"/>
            <a:r>
              <a:rPr lang="it-IT" sz="4000" dirty="0" smtClean="0"/>
              <a:t>L’</a:t>
            </a:r>
            <a:r>
              <a:rPr lang="it-IT" sz="4000" dirty="0" err="1" smtClean="0"/>
              <a:t>untente</a:t>
            </a:r>
            <a:r>
              <a:rPr lang="it-IT" sz="4000" dirty="0" smtClean="0"/>
              <a:t> </a:t>
            </a:r>
            <a:r>
              <a:rPr lang="it-IT" sz="4000" dirty="0" smtClean="0">
                <a:hlinkClick r:id="rId3"/>
              </a:rPr>
              <a:t>Mario.Rossi@infn.it</a:t>
            </a:r>
            <a:r>
              <a:rPr lang="it-IT" sz="4000" dirty="0" smtClean="0"/>
              <a:t>  non potrà accedere alle liste come utente </a:t>
            </a:r>
            <a:r>
              <a:rPr lang="it-IT" sz="4000" dirty="0" smtClean="0">
                <a:hlinkClick r:id="rId4"/>
              </a:rPr>
              <a:t>Mario.Rossi@sezione.infn.it</a:t>
            </a:r>
            <a:r>
              <a:rPr lang="it-IT" sz="4000" dirty="0" smtClean="0"/>
              <a:t> e non riceverà le mail dalle liste</a:t>
            </a:r>
          </a:p>
          <a:p>
            <a:pPr lvl="2"/>
            <a:endParaRPr lang="it-IT" sz="4000" dirty="0" smtClean="0"/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78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Richiesta del management INFN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Avere un indirizzo @</a:t>
            </a:r>
            <a:r>
              <a:rPr lang="it-IT" dirty="0" err="1" smtClean="0"/>
              <a:t>infn.it</a:t>
            </a:r>
            <a:r>
              <a:rPr lang="it-IT" dirty="0" smtClean="0"/>
              <a:t> che dia visibilità ovvero </a:t>
            </a:r>
            <a:r>
              <a:rPr lang="it-IT" dirty="0" smtClean="0">
                <a:hlinkClick r:id="rId2"/>
              </a:rPr>
              <a:t>nome.cognome@infn.it</a:t>
            </a:r>
            <a:r>
              <a:rPr lang="it-IT" dirty="0" smtClean="0"/>
              <a:t> per il management INFN (24 persone)</a:t>
            </a:r>
          </a:p>
          <a:p>
            <a:r>
              <a:rPr lang="it-IT" dirty="0" smtClean="0"/>
              <a:t>Indirizzo solo in entrata (no mailbox in uscita)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Non è chiaro se l’indirizzo debba essere mantenuto per sempre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04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091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@</a:t>
            </a:r>
            <a:r>
              <a:rPr lang="it-IT" sz="3200" b="1" dirty="0" err="1" smtClean="0"/>
              <a:t>infn.it</a:t>
            </a:r>
            <a:r>
              <a:rPr lang="it-IT" sz="3200" b="1" dirty="0" smtClean="0"/>
              <a:t> </a:t>
            </a:r>
            <a:br>
              <a:rPr lang="it-IT" sz="3200" b="1" dirty="0" smtClean="0"/>
            </a:br>
            <a:r>
              <a:rPr lang="it-IT" sz="3200" b="1" dirty="0" smtClean="0"/>
              <a:t>per numero ridotto di utenti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Numero di omonimie si riduce drasticamente</a:t>
            </a:r>
          </a:p>
          <a:p>
            <a:pPr lvl="1"/>
            <a:r>
              <a:rPr lang="it-IT" dirty="0" smtClean="0"/>
              <a:t>Gestibile manualmente</a:t>
            </a:r>
          </a:p>
          <a:p>
            <a:r>
              <a:rPr lang="it-IT" dirty="0" smtClean="0"/>
              <a:t>Esiste già una procedura che tramite le info su LDAP crea automaticamente l’alias @</a:t>
            </a:r>
            <a:r>
              <a:rPr lang="it-IT" dirty="0" err="1" smtClean="0"/>
              <a:t>infn.it</a:t>
            </a:r>
            <a:endParaRPr lang="it-IT" dirty="0" smtClean="0"/>
          </a:p>
          <a:p>
            <a:pPr lvl="1"/>
            <a:r>
              <a:rPr lang="it-IT" dirty="0"/>
              <a:t>(|(</a:t>
            </a:r>
            <a:r>
              <a:rPr lang="it-IT" dirty="0" err="1"/>
              <a:t>isMemberOf</a:t>
            </a:r>
            <a:r>
              <a:rPr lang="it-IT" dirty="0"/>
              <a:t>=</a:t>
            </a:r>
            <a:r>
              <a:rPr lang="it-IT" dirty="0" err="1"/>
              <a:t>i:infn:consiglio_direttivo</a:t>
            </a:r>
            <a:r>
              <a:rPr lang="it-IT" dirty="0"/>
              <a:t>::</a:t>
            </a:r>
            <a:r>
              <a:rPr lang="it-IT" dirty="0" err="1"/>
              <a:t>n:direttore-ln</a:t>
            </a:r>
            <a:r>
              <a:rPr lang="it-IT" dirty="0"/>
              <a:t>)(</a:t>
            </a:r>
            <a:r>
              <a:rPr lang="it-IT" dirty="0" err="1"/>
              <a:t>isMemberOf</a:t>
            </a:r>
            <a:r>
              <a:rPr lang="it-IT" dirty="0"/>
              <a:t>=</a:t>
            </a:r>
            <a:r>
              <a:rPr lang="it-IT" dirty="0" err="1"/>
              <a:t>i:infn:consiglio_direttivo</a:t>
            </a:r>
            <a:r>
              <a:rPr lang="it-IT" dirty="0"/>
              <a:t>::</a:t>
            </a:r>
            <a:r>
              <a:rPr lang="it-IT" dirty="0" err="1"/>
              <a:t>n:direttore-sez</a:t>
            </a:r>
            <a:r>
              <a:rPr lang="it-IT" dirty="0"/>
              <a:t>))</a:t>
            </a:r>
            <a:endParaRPr lang="it-IT" dirty="0" smtClean="0"/>
          </a:p>
          <a:p>
            <a:r>
              <a:rPr lang="it-IT" dirty="0" smtClean="0"/>
              <a:t>L’indirizzo si usa solo per ricevere la posta</a:t>
            </a:r>
          </a:p>
          <a:p>
            <a:pPr lvl="1"/>
            <a:r>
              <a:rPr lang="it-IT" dirty="0" smtClean="0"/>
              <a:t>Valgono le motivazioni precedenti</a:t>
            </a:r>
          </a:p>
          <a:p>
            <a:pPr lvl="1"/>
            <a:r>
              <a:rPr lang="it-IT" dirty="0" smtClean="0"/>
              <a:t>L’utilizzo come indirizzo in uscita </a:t>
            </a:r>
            <a:r>
              <a:rPr lang="it-IT" dirty="0" err="1" smtClean="0"/>
              <a:t>e’</a:t>
            </a:r>
            <a:r>
              <a:rPr lang="it-IT" dirty="0" smtClean="0"/>
              <a:t> </a:t>
            </a:r>
            <a:r>
              <a:rPr lang="it-IT" i="1" dirty="0" err="1" smtClean="0"/>
              <a:t>unsupported</a:t>
            </a:r>
            <a:endParaRPr lang="it-IT" dirty="0" smtClean="0"/>
          </a:p>
          <a:p>
            <a:pPr lvl="2"/>
            <a:r>
              <a:rPr lang="it-IT" dirty="0" smtClean="0"/>
              <a:t>Non è </a:t>
            </a:r>
            <a:r>
              <a:rPr lang="it-IT" dirty="0" err="1" smtClean="0"/>
              <a:t>comuqnue</a:t>
            </a:r>
            <a:r>
              <a:rPr lang="it-IT" dirty="0" smtClean="0"/>
              <a:t> difficile fare un </a:t>
            </a:r>
            <a:r>
              <a:rPr lang="it-IT" dirty="0" err="1" smtClean="0"/>
              <a:t>enforcing</a:t>
            </a:r>
            <a:r>
              <a:rPr lang="it-IT" dirty="0" smtClean="0"/>
              <a:t> sui server in uscita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06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888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@</a:t>
            </a:r>
            <a:r>
              <a:rPr lang="it-IT" sz="3600" b="1" dirty="0" err="1" smtClean="0"/>
              <a:t>infn.it</a:t>
            </a:r>
            <a:r>
              <a:rPr lang="it-IT" sz="3600" b="1" dirty="0" smtClean="0"/>
              <a:t> in fase </a:t>
            </a:r>
            <a:r>
              <a:rPr lang="it-IT" sz="3600" b="1" dirty="0" err="1" smtClean="0"/>
              <a:t>pre</a:t>
            </a:r>
            <a:r>
              <a:rPr lang="it-IT" sz="3600" b="1" dirty="0" smtClean="0"/>
              <a:t>-test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Sistema in funzione al CNAF su </a:t>
            </a:r>
            <a:r>
              <a:rPr lang="it-IT" dirty="0" err="1" smtClean="0"/>
              <a:t>infngw.infn.it</a:t>
            </a:r>
            <a:r>
              <a:rPr lang="it-IT" dirty="0" smtClean="0"/>
              <a:t> in fase di test della pura funzionalità dell’accesso a LDAP di AAI tramite script </a:t>
            </a:r>
            <a:r>
              <a:rPr lang="it-IT" dirty="0" err="1" smtClean="0"/>
              <a:t>python</a:t>
            </a:r>
            <a:r>
              <a:rPr lang="it-IT" dirty="0" smtClean="0"/>
              <a:t> e creazione </a:t>
            </a:r>
            <a:r>
              <a:rPr lang="it-IT" dirty="0" err="1" smtClean="0"/>
              <a:t>aliases.infn</a:t>
            </a:r>
            <a:endParaRPr lang="it-IT" dirty="0" smtClean="0"/>
          </a:p>
          <a:p>
            <a:r>
              <a:rPr lang="it-IT" dirty="0" smtClean="0"/>
              <a:t>Nel caso diventasse un servizio in produzione occorre replicarlo su un mail server secondario</a:t>
            </a:r>
          </a:p>
          <a:p>
            <a:pPr lvl="1"/>
            <a:r>
              <a:rPr lang="it-IT" dirty="0" smtClean="0"/>
              <a:t>Genova è una sede candidata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'14 27-30 Maggio 2014 @LNS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722C-14BB-FF43-9C4E-F01459BB652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949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329</Words>
  <Application>Microsoft Macintosh PowerPoint</Application>
  <PresentationFormat>Presentazione su schermo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@infn.it</vt:lpstr>
      <vt:lpstr>Premessa</vt:lpstr>
      <vt:lpstr>Richiesta del management INFN</vt:lpstr>
      <vt:lpstr>@infn.it  per numero ridotto di utenti</vt:lpstr>
      <vt:lpstr>@infn.it in fase pre-test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Mailing</dc:title>
  <dc:creator>Riccardo Veraldi</dc:creator>
  <cp:lastModifiedBy>Riccardo Veraldi</cp:lastModifiedBy>
  <cp:revision>74</cp:revision>
  <dcterms:created xsi:type="dcterms:W3CDTF">2014-02-20T15:58:12Z</dcterms:created>
  <dcterms:modified xsi:type="dcterms:W3CDTF">2014-05-26T08:56:21Z</dcterms:modified>
</cp:coreProperties>
</file>