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6AB58-AA80-5446-AB3A-B9EC326622EB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28737-9867-0544-B14B-36FF82BB2DD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665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BAF00-956D-3844-A711-6E8554A80379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08D17-494E-894F-8207-5D3A2964095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26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08D17-494E-894F-8207-5D3A296409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73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08D17-494E-894F-8207-5D3A296409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9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3C4D-7D31-754C-8B49-F5CAF360F26B}" type="datetime1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576D-EEC2-094B-B1A4-954E4133BB0D}" type="datetime1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7A22-7F4F-B646-9E60-933E0A3FAA13}" type="datetime1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CDB-21D8-C744-B13A-F0F215C3C70E}" type="datetime1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8EBA-1BA2-1943-966A-29E415D32155}" type="datetime1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C3B-E978-A44F-8EA2-8B688D30D43A}" type="datetime1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4C2E-37AA-6544-B4F9-F1489BBBB764}" type="datetime1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40CB-35C1-4F4A-9AA3-D6F0AEAE5589}" type="datetime1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99E9-C3DD-B740-AB6C-5D0011C122F9}" type="datetime1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1F52-FFCF-754C-8737-82006A9D9808}" type="datetime1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1C481-FE5A-6649-B773-752158517D5A}" type="datetime1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E8E4-45EE-3D40-93A3-649400A13683}" type="datetime1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36A3-298B-A240-BD72-56CC1E3A8999}" type="datetime1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75F0-D89B-0A49-8CDE-D69C1656420C}" type="datetime1">
              <a:rPr lang="en-US" smtClean="0"/>
              <a:t>6/12/2014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C88C-0070-A049-B845-FDAE07990D47}" type="datetime1">
              <a:rPr lang="en-US" smtClean="0"/>
              <a:t>6/12/2014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4CDE-C1F0-684A-90C5-31F627768A13}" type="datetime1">
              <a:rPr lang="en-US" smtClean="0"/>
              <a:t>6/12/2014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482A92E-EEA1-4348-8FC4-045142A22E64}" type="datetime1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Assemblea RPTTA giugno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‹N›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pres.GLAMMgiu2014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GL.AMM.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Gruppo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per le Procedure </a:t>
            </a:r>
            <a:r>
              <a:rPr lang="en-US" dirty="0" err="1" smtClean="0"/>
              <a:t>Amministrative</a:t>
            </a:r>
            <a:r>
              <a:rPr lang="en-US" dirty="0" smtClean="0"/>
              <a:t> e </a:t>
            </a:r>
            <a:r>
              <a:rPr lang="en-US" dirty="0" err="1" smtClean="0"/>
              <a:t>contatti</a:t>
            </a:r>
            <a:r>
              <a:rPr lang="en-US" dirty="0" smtClean="0"/>
              <a:t> con AC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62927" y="2152800"/>
            <a:ext cx="401436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Componenti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Elena </a:t>
            </a:r>
            <a:r>
              <a:rPr lang="en-US" dirty="0"/>
              <a:t>AMADEI (BO) - </a:t>
            </a:r>
            <a:r>
              <a:rPr lang="en-US" dirty="0" err="1"/>
              <a:t>coordinatrice</a:t>
            </a:r>
            <a:endParaRPr lang="en-US" dirty="0"/>
          </a:p>
          <a:p>
            <a:r>
              <a:rPr lang="en-US" dirty="0"/>
              <a:t>Rosella ASTI (TO)</a:t>
            </a:r>
          </a:p>
          <a:p>
            <a:r>
              <a:rPr lang="en-US" dirty="0" err="1"/>
              <a:t>Patrizia</a:t>
            </a:r>
            <a:r>
              <a:rPr lang="en-US" dirty="0"/>
              <a:t> BELLUOMO (CT</a:t>
            </a:r>
            <a:r>
              <a:rPr lang="en-US" dirty="0" smtClean="0"/>
              <a:t>)</a:t>
            </a:r>
          </a:p>
          <a:p>
            <a:r>
              <a:rPr lang="en-US" dirty="0"/>
              <a:t>Laura DE MARCO (FE)</a:t>
            </a:r>
          </a:p>
          <a:p>
            <a:r>
              <a:rPr lang="en-US" dirty="0"/>
              <a:t>Annette DONKERLO (LNF</a:t>
            </a:r>
            <a:r>
              <a:rPr lang="en-US" dirty="0" smtClean="0"/>
              <a:t>) – </a:t>
            </a:r>
            <a:r>
              <a:rPr lang="en-US" dirty="0" err="1" smtClean="0"/>
              <a:t>segretaria</a:t>
            </a:r>
            <a:r>
              <a:rPr lang="en-US" dirty="0" smtClean="0"/>
              <a:t>…..</a:t>
            </a:r>
            <a:endParaRPr lang="en-US" dirty="0"/>
          </a:p>
          <a:p>
            <a:r>
              <a:rPr lang="en-US" dirty="0" smtClean="0"/>
              <a:t>Carla GENTILE (LE)</a:t>
            </a:r>
          </a:p>
          <a:p>
            <a:r>
              <a:rPr lang="en-US" dirty="0" smtClean="0"/>
              <a:t>Luciana GENTILE (LNGS)</a:t>
            </a:r>
          </a:p>
          <a:p>
            <a:r>
              <a:rPr lang="en-US" dirty="0" smtClean="0"/>
              <a:t>Roberto GOMEZEL (Rapp. </a:t>
            </a:r>
            <a:r>
              <a:rPr lang="en-US" dirty="0" err="1" smtClean="0"/>
              <a:t>Nazionale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Maria Rosaria LUDOVICI (AC)</a:t>
            </a:r>
          </a:p>
          <a:p>
            <a:r>
              <a:rPr lang="en-US" dirty="0" smtClean="0"/>
              <a:t>Michele </a:t>
            </a:r>
            <a:r>
              <a:rPr lang="en-US" dirty="0"/>
              <a:t>MICHELOTTO (PD</a:t>
            </a:r>
            <a:r>
              <a:rPr lang="en-US" dirty="0" smtClean="0"/>
              <a:t>)</a:t>
            </a:r>
          </a:p>
          <a:p>
            <a:r>
              <a:rPr lang="en-US" dirty="0" smtClean="0"/>
              <a:t>Alberto MONI (LNL)</a:t>
            </a:r>
            <a:endParaRPr lang="en-US" dirty="0"/>
          </a:p>
          <a:p>
            <a:r>
              <a:rPr lang="en-US" dirty="0"/>
              <a:t>Antonio SILVESTRI (BA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Giovanna SPAGNOLI (LNGS)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57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dirty="0" err="1" smtClean="0"/>
              <a:t>prossimi</a:t>
            </a:r>
            <a:r>
              <a:rPr lang="en-US" dirty="0" smtClean="0"/>
              <a:t> </a:t>
            </a:r>
            <a:r>
              <a:rPr lang="en-US" dirty="0" err="1" smtClean="0"/>
              <a:t>passi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en-US" sz="3600" dirty="0" err="1" smtClean="0"/>
              <a:t>Iniziata</a:t>
            </a:r>
            <a:r>
              <a:rPr lang="en-US" sz="3600" dirty="0" smtClean="0"/>
              <a:t> la </a:t>
            </a:r>
            <a:r>
              <a:rPr lang="en-US" sz="3600" dirty="0" err="1" smtClean="0"/>
              <a:t>discussione</a:t>
            </a:r>
            <a:r>
              <a:rPr lang="en-US" sz="3600" dirty="0" smtClean="0"/>
              <a:t> via </a:t>
            </a:r>
            <a:r>
              <a:rPr lang="en-US" sz="3600" dirty="0" err="1" smtClean="0"/>
              <a:t>Seevogh</a:t>
            </a:r>
            <a:endParaRPr lang="en-US" sz="3600" dirty="0" smtClean="0"/>
          </a:p>
          <a:p>
            <a:pPr>
              <a:buFontTx/>
              <a:buChar char="-"/>
            </a:pPr>
            <a:r>
              <a:rPr lang="en-US" sz="3600" dirty="0" err="1" smtClean="0"/>
              <a:t>Presentazione</a:t>
            </a:r>
            <a:r>
              <a:rPr lang="en-US" sz="3600" dirty="0" smtClean="0"/>
              <a:t> </a:t>
            </a:r>
            <a:r>
              <a:rPr lang="en-US" sz="3600" dirty="0" err="1" smtClean="0"/>
              <a:t>risultati</a:t>
            </a:r>
            <a:r>
              <a:rPr lang="en-US" sz="3600" dirty="0" smtClean="0"/>
              <a:t> </a:t>
            </a:r>
            <a:r>
              <a:rPr lang="en-US" sz="3600" dirty="0" err="1" smtClean="0"/>
              <a:t>oggi</a:t>
            </a:r>
            <a:r>
              <a:rPr lang="en-US" sz="3600" dirty="0" smtClean="0"/>
              <a:t> </a:t>
            </a:r>
            <a:r>
              <a:rPr lang="en-US" sz="3600" dirty="0" err="1" smtClean="0"/>
              <a:t>ai</a:t>
            </a:r>
            <a:r>
              <a:rPr lang="en-US" sz="3600" dirty="0" smtClean="0"/>
              <a:t> SOLI RPTTA</a:t>
            </a:r>
          </a:p>
          <a:p>
            <a:pPr>
              <a:buFontTx/>
              <a:buChar char="-"/>
            </a:pPr>
            <a:r>
              <a:rPr lang="it-IT" sz="3600" dirty="0"/>
              <a:t>delegazione di Rappresentanti  </a:t>
            </a:r>
            <a:r>
              <a:rPr lang="it-IT" sz="3600" dirty="0" smtClean="0"/>
              <a:t>presenta a Giunti </a:t>
            </a:r>
            <a:r>
              <a:rPr lang="it-IT" sz="3600" dirty="0"/>
              <a:t>la proposta </a:t>
            </a:r>
            <a:r>
              <a:rPr lang="it-IT" sz="3600" dirty="0" smtClean="0"/>
              <a:t>e </a:t>
            </a:r>
            <a:r>
              <a:rPr lang="it-IT" sz="3600" dirty="0"/>
              <a:t>il risultato del sondaggio e, se la proposta trova il suo parere favorevole, </a:t>
            </a:r>
            <a:r>
              <a:rPr lang="it-IT" sz="3600" dirty="0" smtClean="0"/>
              <a:t>concorda </a:t>
            </a:r>
            <a:r>
              <a:rPr lang="it-IT" sz="3600" dirty="0"/>
              <a:t>con lui il modo per procedere nei confronti dell'AC</a:t>
            </a:r>
            <a:endParaRPr lang="en-US" sz="3600" dirty="0" smtClean="0"/>
          </a:p>
          <a:p>
            <a:pPr>
              <a:buFontTx/>
              <a:buChar char="-"/>
            </a:pPr>
            <a:r>
              <a:rPr lang="en-US" sz="3600" dirty="0" smtClean="0"/>
              <a:t>Al </a:t>
            </a:r>
            <a:r>
              <a:rPr lang="en-US" sz="3600" dirty="0" err="1" smtClean="0"/>
              <a:t>termine</a:t>
            </a:r>
            <a:r>
              <a:rPr lang="en-US" sz="3600" dirty="0" smtClean="0"/>
              <a:t> </a:t>
            </a:r>
            <a:r>
              <a:rPr lang="en-US" sz="3600" dirty="0" err="1" smtClean="0"/>
              <a:t>dell’assemblea</a:t>
            </a:r>
            <a:r>
              <a:rPr lang="en-US" sz="3600" dirty="0" smtClean="0"/>
              <a:t> di </a:t>
            </a:r>
            <a:r>
              <a:rPr lang="en-US" sz="3600" dirty="0" err="1" smtClean="0"/>
              <a:t>oggi</a:t>
            </a:r>
            <a:r>
              <a:rPr lang="en-US" sz="3600" dirty="0" smtClean="0"/>
              <a:t> </a:t>
            </a:r>
            <a:r>
              <a:rPr lang="en-US" sz="3600" dirty="0" err="1" smtClean="0"/>
              <a:t>riunione</a:t>
            </a:r>
            <a:r>
              <a:rPr lang="en-US" sz="3600" dirty="0" smtClean="0"/>
              <a:t> GL.AMM</a:t>
            </a:r>
          </a:p>
          <a:p>
            <a:pPr>
              <a:buFontTx/>
              <a:buChar char="-"/>
            </a:pPr>
            <a:endParaRPr lang="en-US" sz="3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5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GRAZIE ALBERTO……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11</a:t>
            </a:fld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099" name="Picture 3" descr="C:\Users\amadei\Desktop\197669_10201038726681062_1911615479_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878" y="2133600"/>
            <a:ext cx="4876800" cy="4004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9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</a:t>
            </a:r>
            <a:r>
              <a:rPr lang="it-IT" dirty="0" smtClean="0"/>
              <a:t> grazie……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tutti i colleghi Rappresentanti che hanno dato supporto nelle Strutture</a:t>
            </a:r>
          </a:p>
          <a:p>
            <a:r>
              <a:rPr lang="it-IT" dirty="0" smtClean="0"/>
              <a:t>E a tutto il gruppo di lavoro!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12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630" y="3959685"/>
            <a:ext cx="28575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99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Dall’ultima</a:t>
            </a:r>
            <a:r>
              <a:rPr lang="en-US" dirty="0" smtClean="0"/>
              <a:t> </a:t>
            </a:r>
            <a:r>
              <a:rPr lang="en-US" dirty="0" err="1" smtClean="0"/>
              <a:t>Assemblea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new entry: Giovanna e Luciana</a:t>
            </a:r>
          </a:p>
          <a:p>
            <a:r>
              <a:rPr lang="en-US" dirty="0" err="1" smtClean="0"/>
              <a:t>Incontri</a:t>
            </a:r>
            <a:r>
              <a:rPr lang="en-US" dirty="0" smtClean="0"/>
              <a:t> </a:t>
            </a:r>
            <a:r>
              <a:rPr lang="en-US" dirty="0" err="1" smtClean="0"/>
              <a:t>Seevogh</a:t>
            </a:r>
            <a:r>
              <a:rPr lang="en-US" dirty="0" smtClean="0"/>
              <a:t>: </a:t>
            </a:r>
            <a:r>
              <a:rPr lang="en-US" dirty="0" err="1" smtClean="0"/>
              <a:t>tanti</a:t>
            </a:r>
            <a:r>
              <a:rPr lang="en-US" dirty="0" smtClean="0"/>
              <a:t>……..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14 </a:t>
            </a:r>
            <a:r>
              <a:rPr lang="en-US" sz="3200" b="1" dirty="0" err="1" smtClean="0">
                <a:solidFill>
                  <a:srgbClr val="0070C0"/>
                </a:solidFill>
              </a:rPr>
              <a:t>aprile</a:t>
            </a:r>
            <a:r>
              <a:rPr lang="en-US" sz="3200" b="1" dirty="0" smtClean="0">
                <a:solidFill>
                  <a:srgbClr val="0070C0"/>
                </a:solidFill>
              </a:rPr>
              <a:t> 2014 </a:t>
            </a:r>
            <a:r>
              <a:rPr lang="en-US" sz="3200" b="1" dirty="0" err="1" smtClean="0">
                <a:solidFill>
                  <a:srgbClr val="0070C0"/>
                </a:solidFill>
              </a:rPr>
              <a:t>il</a:t>
            </a:r>
            <a:r>
              <a:rPr lang="en-US" sz="3200" b="1" dirty="0" smtClean="0">
                <a:solidFill>
                  <a:srgbClr val="0070C0"/>
                </a:solidFill>
              </a:rPr>
              <a:t> “</a:t>
            </a:r>
            <a:r>
              <a:rPr lang="en-US" sz="3200" b="1" dirty="0" err="1" smtClean="0">
                <a:solidFill>
                  <a:srgbClr val="0070C0"/>
                </a:solidFill>
              </a:rPr>
              <a:t>Giro</a:t>
            </a:r>
            <a:r>
              <a:rPr lang="en-US" sz="3200" b="1" dirty="0" smtClean="0">
                <a:solidFill>
                  <a:srgbClr val="0070C0"/>
                </a:solidFill>
              </a:rPr>
              <a:t> di Jira” è </a:t>
            </a:r>
            <a:r>
              <a:rPr lang="en-US" sz="3200" b="1" dirty="0" err="1" smtClean="0">
                <a:solidFill>
                  <a:srgbClr val="0070C0"/>
                </a:solidFill>
              </a:rPr>
              <a:t>partito</a:t>
            </a:r>
            <a:r>
              <a:rPr lang="en-US" sz="3200" b="1" dirty="0" smtClean="0">
                <a:solidFill>
                  <a:srgbClr val="0070C0"/>
                </a:solidFill>
              </a:rPr>
              <a:t>!</a:t>
            </a:r>
          </a:p>
          <a:p>
            <a:pPr marL="0" indent="0">
              <a:buNone/>
            </a:pPr>
            <a:endParaRPr lang="en-US" sz="32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 descr="C:\Program Files\Microsoft Office\MEDIA\CAGCAT10\j0183328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125" y="4622862"/>
            <a:ext cx="1805940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79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Presentazioni</a:t>
            </a:r>
            <a:r>
              <a:rPr lang="en-US" dirty="0" smtClean="0"/>
              <a:t> di Jira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14/04/2014  BO, CNAF, GE, LNGS, MI, NA,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             PV, TS             </a:t>
            </a:r>
          </a:p>
          <a:p>
            <a:pPr marL="0" indent="0">
              <a:buNone/>
            </a:pPr>
            <a:r>
              <a:rPr lang="en-US" sz="3200" dirty="0" smtClean="0"/>
              <a:t>05/05/2014  BA, CT, LNF, RM1</a:t>
            </a:r>
          </a:p>
          <a:p>
            <a:pPr marL="0" indent="0">
              <a:buNone/>
            </a:pPr>
            <a:r>
              <a:rPr lang="en-US" sz="3200" dirty="0" smtClean="0"/>
              <a:t>12/05/2014  FE, FI, LE, LNS, MIB, PI, TO</a:t>
            </a:r>
          </a:p>
          <a:p>
            <a:pPr marL="0" indent="0">
              <a:buNone/>
            </a:pPr>
            <a:r>
              <a:rPr lang="en-US" sz="3200" dirty="0" smtClean="0"/>
              <a:t>20/05/2014 LNL, PD, PG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9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Chia ha </a:t>
            </a:r>
            <a:r>
              <a:rPr lang="en-US" dirty="0" err="1" smtClean="0"/>
              <a:t>partecipato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597" y="2133600"/>
            <a:ext cx="7597653" cy="39925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In </a:t>
            </a:r>
            <a:r>
              <a:rPr lang="en-US" dirty="0" err="1" smtClean="0">
                <a:solidFill>
                  <a:schemeClr val="accent2"/>
                </a:solidFill>
              </a:rPr>
              <a:t>totale</a:t>
            </a:r>
            <a:r>
              <a:rPr lang="en-US" dirty="0" smtClean="0">
                <a:solidFill>
                  <a:schemeClr val="accent2"/>
                </a:solidFill>
              </a:rPr>
              <a:t> 128 </a:t>
            </a:r>
            <a:r>
              <a:rPr lang="en-US" dirty="0" err="1" smtClean="0">
                <a:solidFill>
                  <a:schemeClr val="accent2"/>
                </a:solidFill>
              </a:rPr>
              <a:t>partecipanti</a:t>
            </a:r>
            <a:r>
              <a:rPr lang="en-US" dirty="0" smtClean="0">
                <a:solidFill>
                  <a:schemeClr val="accent2"/>
                </a:solidFill>
              </a:rPr>
              <a:t>  di cui 33 </a:t>
            </a:r>
            <a:r>
              <a:rPr lang="en-US" dirty="0" err="1" smtClean="0">
                <a:solidFill>
                  <a:schemeClr val="accent2"/>
                </a:solidFill>
              </a:rPr>
              <a:t>Responsabili</a:t>
            </a:r>
            <a:r>
              <a:rPr lang="en-US" dirty="0" smtClean="0">
                <a:solidFill>
                  <a:schemeClr val="accent2"/>
                </a:solidFill>
              </a:rPr>
              <a:t> di </a:t>
            </a:r>
            <a:r>
              <a:rPr lang="en-US" dirty="0" err="1" smtClean="0">
                <a:solidFill>
                  <a:schemeClr val="accent2"/>
                </a:solidFill>
              </a:rPr>
              <a:t>Servizio</a:t>
            </a:r>
            <a:endParaRPr lang="en-US" dirty="0" smtClean="0">
              <a:solidFill>
                <a:schemeClr val="accent2"/>
              </a:solidFill>
            </a:endParaRPr>
          </a:p>
          <a:p>
            <a:pPr marL="0" lvl="0" indent="0">
              <a:buNone/>
            </a:pPr>
            <a:r>
              <a:rPr lang="en-US" dirty="0" smtClean="0"/>
              <a:t>Solo 3 </a:t>
            </a:r>
            <a:r>
              <a:rPr lang="en-US" dirty="0" err="1" smtClean="0"/>
              <a:t>Strutture</a:t>
            </a:r>
            <a:r>
              <a:rPr lang="en-US" dirty="0" smtClean="0"/>
              <a:t> non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partecipato</a:t>
            </a:r>
            <a:r>
              <a:rPr lang="en-US" dirty="0" smtClean="0"/>
              <a:t>:</a:t>
            </a:r>
          </a:p>
          <a:p>
            <a:pPr marL="0" lvl="0" indent="0">
              <a:buNone/>
            </a:pPr>
            <a:r>
              <a:rPr lang="en-US" dirty="0" smtClean="0"/>
              <a:t>CA: </a:t>
            </a:r>
            <a:r>
              <a:rPr lang="en-US" dirty="0" err="1" smtClean="0"/>
              <a:t>prenotata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12/5 ma non </a:t>
            </a:r>
            <a:r>
              <a:rPr lang="en-US" dirty="0" err="1" smtClean="0"/>
              <a:t>collegata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RM2: </a:t>
            </a:r>
            <a:r>
              <a:rPr lang="en-US" dirty="0" err="1" smtClean="0"/>
              <a:t>che</a:t>
            </a:r>
            <a:r>
              <a:rPr lang="en-US" dirty="0" smtClean="0"/>
              <a:t> non era </a:t>
            </a:r>
            <a:r>
              <a:rPr lang="en-US" dirty="0" err="1" smtClean="0"/>
              <a:t>interessata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presentazione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RM3: la cui </a:t>
            </a:r>
            <a:r>
              <a:rPr lang="en-US" dirty="0" err="1" smtClean="0"/>
              <a:t>amministrazione</a:t>
            </a:r>
            <a:r>
              <a:rPr lang="en-US" dirty="0" smtClean="0"/>
              <a:t> è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accorpata</a:t>
            </a:r>
            <a:r>
              <a:rPr lang="en-US" dirty="0" smtClean="0"/>
              <a:t> a RM1</a:t>
            </a: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0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sondaggio</a:t>
            </a:r>
            <a:r>
              <a:rPr lang="en-US" dirty="0" smtClean="0"/>
              <a:t> finale……..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5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62" y="2133600"/>
            <a:ext cx="7097889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80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</a:t>
            </a:r>
            <a:r>
              <a:rPr lang="en-US" dirty="0" err="1" smtClean="0"/>
              <a:t>risultati</a:t>
            </a:r>
            <a:r>
              <a:rPr lang="en-US" dirty="0" smtClean="0"/>
              <a:t> del </a:t>
            </a:r>
            <a:r>
              <a:rPr lang="en-US" dirty="0" err="1" smtClean="0"/>
              <a:t>sondaggio</a:t>
            </a:r>
            <a:r>
              <a:rPr lang="en-US" dirty="0" smtClean="0"/>
              <a:t>…….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6</a:t>
            </a:fld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https://</a:t>
            </a:r>
            <a:r>
              <a:rPr lang="it-IT" dirty="0">
                <a:hlinkClick r:id="rId2" action="ppaction://hlinkpres?slideindex=1&amp;slidetitle="/>
              </a:rPr>
              <a:t>docs.google.com/forms/d/1a71cW38IVCzP03fcBRsvlzlz50cNIojTlbaypQKFjYI/viewanalytics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3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E’ stato un successo?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69653" y="2133600"/>
            <a:ext cx="7076747" cy="3992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Un po’ di numeri</a:t>
            </a:r>
          </a:p>
          <a:p>
            <a:pPr marL="0" indent="0">
              <a:buNone/>
            </a:pPr>
            <a:r>
              <a:rPr lang="it-IT" dirty="0" smtClean="0"/>
              <a:t>Al 31/12/2013 in servizio 292 amministrativi di cui circa 75 fra AC e Presidenza a  cui non è stata presentata la proposta e non è stato  somministrato il sondaggio (292-75=217)</a:t>
            </a:r>
          </a:p>
          <a:p>
            <a:pPr marL="0" indent="0">
              <a:buNone/>
            </a:pPr>
            <a:r>
              <a:rPr lang="it-IT" dirty="0" smtClean="0"/>
              <a:t>Hanno seguito la presentazione in 128 pari al 58,98%</a:t>
            </a:r>
          </a:p>
          <a:p>
            <a:pPr marL="0" indent="0">
              <a:buNone/>
            </a:pPr>
            <a:r>
              <a:rPr lang="it-IT" dirty="0"/>
              <a:t>H</a:t>
            </a:r>
            <a:r>
              <a:rPr lang="it-IT" dirty="0" smtClean="0"/>
              <a:t>anno risposto al sondaggio in 103 pari al 47,46%</a:t>
            </a:r>
          </a:p>
          <a:p>
            <a:pPr marL="0" indent="0">
              <a:buNone/>
            </a:pPr>
            <a:r>
              <a:rPr lang="it-IT" dirty="0" smtClean="0"/>
              <a:t>Maggioranza schiacciante dei SI!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8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E’ stato un successo?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95290" y="2133600"/>
            <a:ext cx="7076747" cy="3992563"/>
          </a:xfrm>
        </p:spPr>
        <p:txBody>
          <a:bodyPr/>
          <a:lstStyle/>
          <a:p>
            <a:pPr marL="0" indent="0">
              <a:buNone/>
            </a:pPr>
            <a:r>
              <a:rPr lang="it-IT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 raccomandazioni emerse</a:t>
            </a:r>
          </a:p>
          <a:p>
            <a:pPr marL="0" indent="0">
              <a:buNone/>
            </a:pPr>
            <a:r>
              <a:rPr lang="it-IT" dirty="0" smtClean="0"/>
              <a:t>Le </a:t>
            </a:r>
            <a:r>
              <a:rPr lang="it-IT" dirty="0"/>
              <a:t>risposte devono </a:t>
            </a:r>
            <a:r>
              <a:rPr lang="it-IT" dirty="0" smtClean="0"/>
              <a:t>essere:</a:t>
            </a:r>
          </a:p>
          <a:p>
            <a:pPr>
              <a:buFontTx/>
              <a:buChar char="-"/>
            </a:pPr>
            <a:r>
              <a:rPr lang="it-IT" dirty="0" smtClean="0"/>
              <a:t>autorevoli  </a:t>
            </a:r>
          </a:p>
          <a:p>
            <a:pPr>
              <a:buFontTx/>
              <a:buChar char="-"/>
            </a:pPr>
            <a:r>
              <a:rPr lang="it-IT" dirty="0" smtClean="0"/>
              <a:t>tempestive</a:t>
            </a:r>
          </a:p>
          <a:p>
            <a:pPr marL="0" indent="0">
              <a:buNone/>
            </a:pPr>
            <a:r>
              <a:rPr lang="it-IT" dirty="0" smtClean="0"/>
              <a:t>Molto sentita la necessità di una raccolta di norme, leggi e circolari aggiornata</a:t>
            </a:r>
            <a:r>
              <a:rPr lang="it-IT" dirty="0"/>
              <a:t> </a:t>
            </a:r>
            <a:r>
              <a:rPr lang="it-IT" dirty="0" smtClean="0"/>
              <a:t>suddivisa per argomento.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4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E’ </a:t>
            </a:r>
            <a:r>
              <a:rPr lang="en-US" dirty="0" err="1" smtClean="0"/>
              <a:t>stato</a:t>
            </a:r>
            <a:r>
              <a:rPr lang="en-US" dirty="0" smtClean="0"/>
              <a:t> un </a:t>
            </a:r>
            <a:r>
              <a:rPr lang="en-US" dirty="0" err="1" smtClean="0"/>
              <a:t>successo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49" y="2133600"/>
            <a:ext cx="8403301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….ma </a:t>
            </a:r>
            <a:r>
              <a:rPr lang="en-US" dirty="0" err="1" smtClean="0"/>
              <a:t>ora</a:t>
            </a:r>
            <a:r>
              <a:rPr lang="en-US" dirty="0" smtClean="0"/>
              <a:t> come </a:t>
            </a:r>
            <a:r>
              <a:rPr lang="en-US" dirty="0" err="1" smtClean="0"/>
              <a:t>procedere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RPTTA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9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636690"/>
            <a:ext cx="381000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318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310</TotalTime>
  <Words>443</Words>
  <Application>Microsoft Office PowerPoint</Application>
  <PresentationFormat>Presentazione su schermo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Spectrum</vt:lpstr>
      <vt:lpstr>GL.AMM.</vt:lpstr>
      <vt:lpstr>Dall’ultima Assemblea….</vt:lpstr>
      <vt:lpstr>Presentazioni di Jira   </vt:lpstr>
      <vt:lpstr>Chia ha partecipato?</vt:lpstr>
      <vt:lpstr>Il sondaggio finale……..</vt:lpstr>
      <vt:lpstr>I risultati del sondaggio…….</vt:lpstr>
      <vt:lpstr>E’ stato un successo?</vt:lpstr>
      <vt:lpstr>E’ stato un successo?</vt:lpstr>
      <vt:lpstr>E’ stato un successo?</vt:lpstr>
      <vt:lpstr>I prossimi passi</vt:lpstr>
      <vt:lpstr>GRAZIE ALBERTO……</vt:lpstr>
      <vt:lpstr>e grazie……</vt:lpstr>
    </vt:vector>
  </TitlesOfParts>
  <Company>INFN - LNF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GL.AMM.</dc:title>
  <dc:creator>Annette Donkerlo</dc:creator>
  <cp:lastModifiedBy>amadei</cp:lastModifiedBy>
  <cp:revision>28</cp:revision>
  <cp:lastPrinted>2013-06-10T15:48:28Z</cp:lastPrinted>
  <dcterms:created xsi:type="dcterms:W3CDTF">2013-06-10T14:50:57Z</dcterms:created>
  <dcterms:modified xsi:type="dcterms:W3CDTF">2014-06-12T05:02:31Z</dcterms:modified>
</cp:coreProperties>
</file>