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8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3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A394-372D-4BAE-B4C3-7B79B9F17BF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E9C3-5B74-4939-9A67-D60FF7B4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uSOP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A. Aloisio – R Giordano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uSOP</a:t>
            </a:r>
            <a:r>
              <a:rPr lang="it-IT" dirty="0" smtClean="0"/>
              <a:t> – Ver.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95400"/>
            <a:ext cx="3048000" cy="5181600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 smtClean="0"/>
              <a:t>Cortex</a:t>
            </a:r>
            <a:r>
              <a:rPr lang="it-IT" dirty="0" smtClean="0"/>
              <a:t> A8 </a:t>
            </a:r>
            <a:r>
              <a:rPr lang="it-IT" dirty="0" err="1" smtClean="0"/>
              <a:t>uP</a:t>
            </a:r>
            <a:r>
              <a:rPr lang="it-IT" dirty="0" smtClean="0"/>
              <a:t> – 1GHz</a:t>
            </a:r>
          </a:p>
          <a:p>
            <a:r>
              <a:rPr lang="it-IT" dirty="0" smtClean="0"/>
              <a:t>Linux OS (</a:t>
            </a:r>
            <a:r>
              <a:rPr lang="it-IT" dirty="0" err="1"/>
              <a:t>D</a:t>
            </a:r>
            <a:r>
              <a:rPr lang="it-IT" dirty="0" err="1" smtClean="0"/>
              <a:t>ebian</a:t>
            </a:r>
            <a:r>
              <a:rPr lang="it-IT" dirty="0" smtClean="0"/>
              <a:t>)</a:t>
            </a:r>
          </a:p>
          <a:p>
            <a:r>
              <a:rPr lang="it-IT" dirty="0" smtClean="0"/>
              <a:t>2 GB Flash</a:t>
            </a:r>
          </a:p>
          <a:p>
            <a:r>
              <a:rPr lang="it-IT" dirty="0" smtClean="0"/>
              <a:t>2 GB RAM</a:t>
            </a:r>
          </a:p>
          <a:p>
            <a:r>
              <a:rPr lang="it-IT" dirty="0" smtClean="0"/>
              <a:t>General </a:t>
            </a:r>
            <a:r>
              <a:rPr lang="it-IT" dirty="0" err="1" smtClean="0"/>
              <a:t>platform</a:t>
            </a:r>
            <a:r>
              <a:rPr lang="it-IT" dirty="0" smtClean="0"/>
              <a:t> for slow-control</a:t>
            </a:r>
          </a:p>
          <a:p>
            <a:r>
              <a:rPr lang="it-IT" dirty="0" err="1" smtClean="0"/>
              <a:t>Designed</a:t>
            </a:r>
            <a:r>
              <a:rPr lang="it-IT" dirty="0" smtClean="0"/>
              <a:t> for reliability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570906" cy="32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37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Status @ </a:t>
            </a:r>
            <a:r>
              <a:rPr lang="it-IT" dirty="0" err="1" smtClean="0"/>
              <a:t>Apr</a:t>
            </a:r>
            <a:r>
              <a:rPr lang="it-IT" dirty="0" smtClean="0"/>
              <a:t>.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Design of first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completed</a:t>
            </a:r>
            <a:endParaRPr lang="it-IT" dirty="0" smtClean="0"/>
          </a:p>
          <a:p>
            <a:r>
              <a:rPr lang="it-IT" dirty="0" smtClean="0"/>
              <a:t>PCB manufacturing </a:t>
            </a:r>
            <a:r>
              <a:rPr lang="it-IT" dirty="0" err="1" smtClean="0"/>
              <a:t>started</a:t>
            </a:r>
            <a:r>
              <a:rPr lang="it-IT" dirty="0" smtClean="0"/>
              <a:t> </a:t>
            </a:r>
            <a:r>
              <a:rPr lang="it-IT" i="1" dirty="0" err="1" smtClean="0"/>
              <a:t>today</a:t>
            </a:r>
            <a:endParaRPr lang="it-IT" i="1" dirty="0" smtClean="0"/>
          </a:p>
          <a:p>
            <a:r>
              <a:rPr lang="it-IT" dirty="0" smtClean="0"/>
              <a:t>Software for ADC </a:t>
            </a:r>
            <a:r>
              <a:rPr lang="it-IT" dirty="0" err="1" smtClean="0"/>
              <a:t>read</a:t>
            </a:r>
            <a:r>
              <a:rPr lang="it-IT" dirty="0" smtClean="0"/>
              <a:t>-out via I2C in progress</a:t>
            </a:r>
          </a:p>
          <a:p>
            <a:r>
              <a:rPr lang="it-IT" dirty="0" smtClean="0"/>
              <a:t>Software for JTAG </a:t>
            </a:r>
            <a:r>
              <a:rPr lang="it-IT" dirty="0" err="1" smtClean="0"/>
              <a:t>programming</a:t>
            </a:r>
            <a:r>
              <a:rPr lang="it-IT" dirty="0" smtClean="0"/>
              <a:t> of </a:t>
            </a:r>
            <a:r>
              <a:rPr lang="it-IT" dirty="0" err="1" smtClean="0"/>
              <a:t>Xilinx</a:t>
            </a:r>
            <a:r>
              <a:rPr lang="it-IT" dirty="0" smtClean="0"/>
              <a:t> FPGA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successfully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Integration in EPICS to be </a:t>
            </a:r>
            <a:r>
              <a:rPr lang="it-IT" dirty="0" err="1" smtClean="0"/>
              <a:t>started</a:t>
            </a:r>
            <a:r>
              <a:rPr lang="it-IT" dirty="0" smtClean="0"/>
              <a:t> </a:t>
            </a:r>
            <a:r>
              <a:rPr lang="it-IT" dirty="0" err="1" smtClean="0"/>
              <a:t>soon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6745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 Side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8048" y="1600200"/>
            <a:ext cx="3868752" cy="4525963"/>
          </a:xfrm>
        </p:spPr>
        <p:txBody>
          <a:bodyPr/>
          <a:lstStyle/>
          <a:p>
            <a:r>
              <a:rPr lang="it-IT" dirty="0" smtClean="0"/>
              <a:t>2x USB </a:t>
            </a:r>
            <a:r>
              <a:rPr lang="it-IT" dirty="0" err="1" smtClean="0"/>
              <a:t>device</a:t>
            </a:r>
            <a:r>
              <a:rPr lang="it-IT" dirty="0" smtClean="0"/>
              <a:t> + </a:t>
            </a:r>
            <a:r>
              <a:rPr lang="it-IT" dirty="0" err="1" smtClean="0"/>
              <a:t>host</a:t>
            </a:r>
            <a:endParaRPr lang="it-IT" dirty="0" smtClean="0"/>
          </a:p>
          <a:p>
            <a:r>
              <a:rPr lang="it-IT" dirty="0" smtClean="0"/>
              <a:t>Supply via USB (</a:t>
            </a:r>
            <a:r>
              <a:rPr lang="it-IT" dirty="0" err="1" smtClean="0"/>
              <a:t>device</a:t>
            </a:r>
            <a:r>
              <a:rPr lang="it-IT" dirty="0" smtClean="0"/>
              <a:t>)</a:t>
            </a:r>
          </a:p>
          <a:p>
            <a:r>
              <a:rPr lang="it-IT" dirty="0" smtClean="0"/>
              <a:t>Board management via an IPMI-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interface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438400"/>
            <a:ext cx="763284" cy="32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248542" y="3048000"/>
            <a:ext cx="913758" cy="3048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623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USB </a:t>
            </a:r>
            <a:r>
              <a:rPr lang="it-IT" dirty="0" err="1" smtClean="0"/>
              <a:t>device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4124" y="3810000"/>
            <a:ext cx="836776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30184" y="4267200"/>
            <a:ext cx="760716" cy="19633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28700" y="4463534"/>
            <a:ext cx="838200" cy="18466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30184" y="5029200"/>
            <a:ext cx="760716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2800" y="3593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Ethernet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52800" y="4278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USB </a:t>
            </a:r>
            <a:r>
              <a:rPr lang="it-IT" dirty="0" err="1" smtClean="0"/>
              <a:t>device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70248" y="484880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IPMI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4267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uSD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181100" y="2743200"/>
            <a:ext cx="838200" cy="18466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25146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2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Rear</a:t>
            </a:r>
            <a:r>
              <a:rPr lang="it-IT" dirty="0" smtClean="0"/>
              <a:t>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19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Isolated</a:t>
            </a:r>
            <a:r>
              <a:rPr lang="it-IT" dirty="0" smtClean="0"/>
              <a:t> I/O:</a:t>
            </a:r>
          </a:p>
          <a:p>
            <a:pPr lvl="1"/>
            <a:r>
              <a:rPr lang="it-IT" dirty="0" smtClean="0"/>
              <a:t>I2C</a:t>
            </a:r>
          </a:p>
          <a:p>
            <a:pPr lvl="1"/>
            <a:r>
              <a:rPr lang="it-IT" dirty="0" smtClean="0"/>
              <a:t>SPI</a:t>
            </a:r>
          </a:p>
          <a:p>
            <a:pPr lvl="1"/>
            <a:r>
              <a:rPr lang="it-IT" dirty="0" smtClean="0"/>
              <a:t>RS232</a:t>
            </a:r>
          </a:p>
          <a:p>
            <a:pPr lvl="1"/>
            <a:r>
              <a:rPr lang="it-IT" dirty="0" smtClean="0"/>
              <a:t>JTAG</a:t>
            </a:r>
          </a:p>
          <a:p>
            <a:pPr lvl="1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IOs</a:t>
            </a:r>
            <a:r>
              <a:rPr lang="it-IT" dirty="0" smtClean="0"/>
              <a:t> </a:t>
            </a:r>
            <a:r>
              <a:rPr lang="it-IT" dirty="0" err="1" smtClean="0"/>
              <a:t>fail</a:t>
            </a:r>
            <a:r>
              <a:rPr lang="it-IT" dirty="0" smtClean="0"/>
              <a:t> </a:t>
            </a:r>
            <a:r>
              <a:rPr lang="it-IT" dirty="0" err="1" smtClean="0"/>
              <a:t>proof</a:t>
            </a:r>
            <a:endParaRPr lang="it-IT" dirty="0" smtClean="0"/>
          </a:p>
          <a:p>
            <a:r>
              <a:rPr lang="it-IT" dirty="0" smtClean="0"/>
              <a:t>Non </a:t>
            </a:r>
            <a:r>
              <a:rPr lang="it-IT" dirty="0" err="1" smtClean="0"/>
              <a:t>Isolated</a:t>
            </a:r>
            <a:r>
              <a:rPr lang="it-IT" dirty="0" smtClean="0"/>
              <a:t> I/O:</a:t>
            </a:r>
          </a:p>
          <a:p>
            <a:pPr lvl="1"/>
            <a:r>
              <a:rPr lang="it-IT" dirty="0" err="1" smtClean="0"/>
              <a:t>Parallel</a:t>
            </a:r>
            <a:endParaRPr lang="it-IT" dirty="0" smtClean="0"/>
          </a:p>
          <a:p>
            <a:pPr lvl="1"/>
            <a:r>
              <a:rPr lang="it-IT" dirty="0" smtClean="0"/>
              <a:t>On-chip </a:t>
            </a:r>
            <a:r>
              <a:rPr lang="it-IT" dirty="0" err="1" smtClean="0"/>
              <a:t>ADCs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0932"/>
            <a:ext cx="4076700" cy="287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38200" y="4618603"/>
            <a:ext cx="247971" cy="627529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5257800"/>
            <a:ext cx="49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48172" y="4618602"/>
            <a:ext cx="133028" cy="63919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66950" y="4618603"/>
            <a:ext cx="323850" cy="627529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5246132"/>
            <a:ext cx="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2x I2C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2800" y="4618603"/>
            <a:ext cx="0" cy="475129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36015" y="5181600"/>
            <a:ext cx="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RS232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10000" y="3036332"/>
            <a:ext cx="457200" cy="5334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6615" y="2667000"/>
            <a:ext cx="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RS232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38200" y="1969532"/>
            <a:ext cx="914400" cy="106680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1" y="1600200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chip ADC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9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305799" cy="2438400"/>
          </a:xfrm>
        </p:spPr>
        <p:txBody>
          <a:bodyPr/>
          <a:lstStyle/>
          <a:p>
            <a:r>
              <a:rPr lang="it-IT" dirty="0" smtClean="0"/>
              <a:t>ADC LTC2499 – 24 bit </a:t>
            </a:r>
          </a:p>
          <a:p>
            <a:r>
              <a:rPr lang="it-IT" dirty="0" smtClean="0"/>
              <a:t>Sigma/Delta Architecture</a:t>
            </a:r>
          </a:p>
          <a:p>
            <a:r>
              <a:rPr lang="it-IT" dirty="0" smtClean="0"/>
              <a:t>7.5 Hz </a:t>
            </a:r>
            <a:r>
              <a:rPr lang="it-IT" dirty="0" err="1" smtClean="0"/>
              <a:t>sampling</a:t>
            </a:r>
            <a:r>
              <a:rPr lang="it-IT" dirty="0" smtClean="0"/>
              <a:t> Rate</a:t>
            </a:r>
          </a:p>
          <a:p>
            <a:r>
              <a:rPr lang="it-IT" dirty="0" smtClean="0"/>
              <a:t>VERY </a:t>
            </a:r>
            <a:r>
              <a:rPr lang="it-IT" smtClean="0"/>
              <a:t>high performance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1828800" cy="163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504237" cy="206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71" y="1447800"/>
            <a:ext cx="3281362" cy="206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1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145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uSOP</vt:lpstr>
      <vt:lpstr>uSOP – Ver. B</vt:lpstr>
      <vt:lpstr>Project Status @ Apr. 2014</vt:lpstr>
      <vt:lpstr>Front Side</vt:lpstr>
      <vt:lpstr>Rear Side</vt:lpstr>
      <vt:lpstr>ADCs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uSOP</dc:title>
  <dc:creator>Administrator</dc:creator>
  <cp:lastModifiedBy>Administrator</cp:lastModifiedBy>
  <cp:revision>4</cp:revision>
  <dcterms:created xsi:type="dcterms:W3CDTF">2014-04-03T09:16:45Z</dcterms:created>
  <dcterms:modified xsi:type="dcterms:W3CDTF">2014-04-03T09:50:06Z</dcterms:modified>
</cp:coreProperties>
</file>