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9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4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7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7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3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8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7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9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4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5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3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F8E2B-BF84-C443-8BB2-EC3B41ABAED7}" type="datetimeFigureOut"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9D2B4-3C0B-B94E-896E-BE7FC7B381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2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Belle-II referee meeting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F.Forti</a:t>
            </a:r>
          </a:p>
          <a:p>
            <a:r>
              <a:rPr lang="en-US"/>
              <a:t>28/3/2014</a:t>
            </a:r>
          </a:p>
        </p:txBody>
      </p:sp>
    </p:spTree>
    <p:extLst>
      <p:ext uri="{BB962C8B-B14F-4D97-AF65-F5344CB8AC3E}">
        <p14:creationId xmlns:p14="http://schemas.microsoft.com/office/powerpoint/2010/main" val="21845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3831"/>
          </a:xfrm>
        </p:spPr>
        <p:txBody>
          <a:bodyPr/>
          <a:lstStyle/>
          <a:p>
            <a:r>
              <a:rPr lang="en-US"/>
              <a:t>Status SuperKEKB e Belle-II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5235016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Costruzione sta andando avanti come previsto</a:t>
            </a:r>
          </a:p>
          <a:p>
            <a:pPr lvl="1"/>
            <a:r>
              <a:rPr lang="en-US"/>
              <a:t>Installazione magneti SuperKEKB on schedule</a:t>
            </a:r>
          </a:p>
          <a:p>
            <a:pPr lvl="1"/>
            <a:r>
              <a:rPr lang="en-US"/>
              <a:t>Test beam congiunto PXD-SVD</a:t>
            </a:r>
          </a:p>
          <a:p>
            <a:pPr lvl="1"/>
            <a:r>
              <a:rPr lang="en-US"/>
              <a:t>Filatura della camera completata</a:t>
            </a:r>
          </a:p>
          <a:p>
            <a:pPr lvl="1"/>
            <a:r>
              <a:rPr lang="en-US"/>
              <a:t>PID passato CD2-3</a:t>
            </a:r>
          </a:p>
          <a:p>
            <a:pPr lvl="1"/>
            <a:r>
              <a:rPr lang="en-US"/>
              <a:t>Refurbishing ECL avanzato</a:t>
            </a:r>
          </a:p>
          <a:p>
            <a:pPr lvl="1"/>
            <a:r>
              <a:rPr lang="en-US"/>
              <a:t>…</a:t>
            </a:r>
          </a:p>
          <a:p>
            <a:r>
              <a:rPr lang="en-US"/>
              <a:t>Possibili problemi</a:t>
            </a:r>
          </a:p>
          <a:p>
            <a:pPr lvl="1"/>
            <a:r>
              <a:rPr lang="en-US"/>
              <a:t>Simulazioni background updatate sembrano mostrare situazioni problematiche </a:t>
            </a:r>
            <a:r>
              <a:rPr lang="en-US">
                <a:sym typeface="Wingdings"/>
              </a:rPr>
              <a:t> redesign dello shield ?</a:t>
            </a:r>
          </a:p>
          <a:p>
            <a:pPr lvl="1"/>
            <a:r>
              <a:rPr lang="en-US">
                <a:sym typeface="Wingdings"/>
              </a:rPr>
              <a:t>Ridotto operation budget per accendere la macchina nel 2015  forte azione di KEK, da capire</a:t>
            </a:r>
          </a:p>
          <a:p>
            <a:pPr lvl="1"/>
            <a:r>
              <a:rPr lang="en-US">
                <a:sym typeface="Wingdings"/>
              </a:rPr>
              <a:t>Vari sistemi sul critical path:</a:t>
            </a:r>
          </a:p>
          <a:p>
            <a:pPr lvl="2"/>
            <a:r>
              <a:rPr lang="en-US">
                <a:sym typeface="Wingdings"/>
              </a:rPr>
              <a:t>Produzione sensori DEPFET PXD</a:t>
            </a:r>
          </a:p>
          <a:p>
            <a:pPr lvl="2"/>
            <a:r>
              <a:rPr lang="en-US">
                <a:sym typeface="Wingdings"/>
              </a:rPr>
              <a:t>Assemblaggio SVD</a:t>
            </a:r>
          </a:p>
          <a:p>
            <a:pPr lvl="2"/>
            <a:r>
              <a:rPr lang="en-US">
                <a:sym typeface="Wingdings"/>
              </a:rPr>
              <a:t>Produzione e assemblaggio TOP</a:t>
            </a:r>
          </a:p>
          <a:p>
            <a:pPr lvl="2"/>
            <a:r>
              <a:rPr lang="en-US">
                <a:sym typeface="Wingdings"/>
              </a:rPr>
              <a:t>Software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93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167"/>
          </a:xfrm>
        </p:spPr>
        <p:txBody>
          <a:bodyPr>
            <a:normAutofit fontScale="90000"/>
          </a:bodyPr>
          <a:lstStyle/>
          <a:p>
            <a:r>
              <a:rPr lang="en-US"/>
              <a:t>Partecipazione Italiana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3258"/>
            <a:ext cx="4648537" cy="4972905"/>
          </a:xfrm>
        </p:spPr>
        <p:txBody>
          <a:bodyPr>
            <a:normAutofit/>
          </a:bodyPr>
          <a:lstStyle/>
          <a:p>
            <a:r>
              <a:rPr lang="en-US"/>
              <a:t>Gruppi italiani perfettamente inseriti nella collaborazione.</a:t>
            </a:r>
          </a:p>
          <a:p>
            <a:r>
              <a:rPr lang="en-US"/>
              <a:t>Riconoscimento dei ruoli</a:t>
            </a:r>
          </a:p>
          <a:p>
            <a:pPr lvl="1"/>
            <a:r>
              <a:rPr lang="en-US"/>
              <a:t>Gruppi di fisica</a:t>
            </a:r>
          </a:p>
          <a:p>
            <a:pPr lvl="1"/>
            <a:r>
              <a:rPr lang="en-US"/>
              <a:t>Reconstruction</a:t>
            </a:r>
          </a:p>
          <a:p>
            <a:r>
              <a:rPr lang="en-US"/>
              <a:t>SVD, TOP, ECL</a:t>
            </a:r>
          </a:p>
          <a:p>
            <a:pPr lvl="2"/>
            <a:r>
              <a:rPr lang="en-US"/>
              <a:t>Assunzione di responsabilita’ specifiche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1084" y="1282838"/>
            <a:ext cx="4132916" cy="365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40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9747"/>
          </a:xfrm>
        </p:spPr>
        <p:txBody>
          <a:bodyPr/>
          <a:lstStyle/>
          <a:p>
            <a:r>
              <a:rPr lang="en-US"/>
              <a:t>Tempistica 2014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754"/>
            <a:ext cx="8229600" cy="4817409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Aprile:  Attività PID </a:t>
            </a:r>
          </a:p>
          <a:p>
            <a:pPr lvl="1"/>
            <a:r>
              <a:rPr lang="en-US"/>
              <a:t>Richieste sblocchi e sostanziale approvazione delle attività</a:t>
            </a:r>
          </a:p>
          <a:p>
            <a:pPr lvl="1"/>
            <a:r>
              <a:rPr lang="en-US"/>
              <a:t>Richieste di assegnazioni aggiuntive (circa 40kE) da discutere a maggio</a:t>
            </a:r>
          </a:p>
          <a:p>
            <a:r>
              <a:rPr lang="en-US"/>
              <a:t>Maggio:  Stato e piano complessivo</a:t>
            </a:r>
          </a:p>
          <a:p>
            <a:pPr lvl="1"/>
            <a:r>
              <a:rPr lang="en-US"/>
              <a:t>SVD, (PID), ECL, COMP</a:t>
            </a:r>
          </a:p>
          <a:p>
            <a:pPr lvl="1"/>
            <a:r>
              <a:rPr lang="en-US"/>
              <a:t>Richieste di sblocchi ed assegnazioni aggiuntive</a:t>
            </a:r>
          </a:p>
          <a:p>
            <a:pPr lvl="3"/>
            <a:r>
              <a:rPr lang="en-US"/>
              <a:t>Gia’ in essere i 27 kE per i fondi comuni</a:t>
            </a:r>
          </a:p>
          <a:p>
            <a:r>
              <a:rPr lang="en-US"/>
              <a:t>Convergenza su MoU per l’estate</a:t>
            </a:r>
          </a:p>
          <a:p>
            <a:pPr lvl="1"/>
            <a:r>
              <a:rPr lang="en-US"/>
              <a:t>Definizione più precisa dei contributi SVD, PID</a:t>
            </a:r>
          </a:p>
          <a:p>
            <a:pPr lvl="1"/>
            <a:r>
              <a:rPr lang="en-US"/>
              <a:t>Possibile slittamento ad autunno per ECL</a:t>
            </a:r>
          </a:p>
          <a:p>
            <a:pPr lvl="1"/>
            <a:r>
              <a:rPr lang="en-US"/>
              <a:t>Contributi COMP su MoU dedicato</a:t>
            </a:r>
          </a:p>
        </p:txBody>
      </p:sp>
    </p:spTree>
    <p:extLst>
      <p:ext uri="{BB962C8B-B14F-4D97-AF65-F5344CB8AC3E}">
        <p14:creationId xmlns:p14="http://schemas.microsoft.com/office/powerpoint/2010/main" val="3221185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202</Words>
  <Application>Microsoft Macintosh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Belle-II referee meeting</vt:lpstr>
      <vt:lpstr>Status SuperKEKB e Belle-II</vt:lpstr>
      <vt:lpstr>Partecipazione Italiana</vt:lpstr>
      <vt:lpstr>Tempistica 2014</vt:lpstr>
    </vt:vector>
  </TitlesOfParts>
  <Company>INFN and University, Pisa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Belle-II referee meeting</dc:title>
  <dc:creator>Francesco Forti</dc:creator>
  <cp:lastModifiedBy>Francesco Forti</cp:lastModifiedBy>
  <cp:revision>15</cp:revision>
  <dcterms:created xsi:type="dcterms:W3CDTF">2014-03-27T08:08:20Z</dcterms:created>
  <dcterms:modified xsi:type="dcterms:W3CDTF">2014-03-27T10:10:42Z</dcterms:modified>
</cp:coreProperties>
</file>