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64" r:id="rId5"/>
    <p:sldId id="265" r:id="rId6"/>
    <p:sldId id="266" r:id="rId7"/>
    <p:sldId id="261" r:id="rId8"/>
    <p:sldId id="267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88" autoAdjust="0"/>
  </p:normalViewPr>
  <p:slideViewPr>
    <p:cSldViewPr snapToGrid="0" snapToObjects="1">
      <p:cViewPr varScale="1">
        <p:scale>
          <a:sx n="61" d="100"/>
          <a:sy n="61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iccardo:Dropbox:Documents:CCR:mailing:ammi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iccardo:Dropbox:Documents:CCR:mailing:ammi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Foglio2!$B$1:$D$1</c:f>
              <c:strCache>
                <c:ptCount val="3"/>
                <c:pt idx="0">
                  <c:v>n. dipendenti</c:v>
                </c:pt>
                <c:pt idx="1">
                  <c:v>n. associati</c:v>
                </c:pt>
                <c:pt idx="2">
                  <c:v>n. altri</c:v>
                </c:pt>
              </c:strCache>
            </c:strRef>
          </c:cat>
          <c:val>
            <c:numRef>
              <c:f>Foglio2!$B$33:$D$33</c:f>
              <c:numCache>
                <c:formatCode>General</c:formatCode>
                <c:ptCount val="3"/>
                <c:pt idx="0">
                  <c:v>2265.0</c:v>
                </c:pt>
                <c:pt idx="1">
                  <c:v>3825.0</c:v>
                </c:pt>
                <c:pt idx="2">
                  <c:v>4103.0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5944484334412"/>
          <c:y val="0.345430100515125"/>
          <c:w val="0.314061298179996"/>
          <c:h val="0.301778389103259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Foglio2!$B$1:$D$1</c:f>
              <c:strCache>
                <c:ptCount val="3"/>
                <c:pt idx="0">
                  <c:v>n. dipendenti</c:v>
                </c:pt>
                <c:pt idx="1">
                  <c:v>n. associati</c:v>
                </c:pt>
                <c:pt idx="2">
                  <c:v>n. altri</c:v>
                </c:pt>
              </c:strCache>
            </c:strRef>
          </c:cat>
          <c:val>
            <c:numRef>
              <c:f>Foglio2!$B$31:$D$31</c:f>
              <c:numCache>
                <c:formatCode>General</c:formatCode>
                <c:ptCount val="3"/>
                <c:pt idx="0">
                  <c:v>2415.0</c:v>
                </c:pt>
                <c:pt idx="1">
                  <c:v>3159.0</c:v>
                </c:pt>
                <c:pt idx="2">
                  <c:v>6248.0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3094548357364"/>
          <c:y val="0.363240423952707"/>
          <c:w val="0.236968564674391"/>
          <c:h val="0.288984767586505"/>
        </c:manualLayout>
      </c:layout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54AC8-8C65-8641-A3C3-152164D37379}" type="datetimeFigureOut">
              <a:rPr lang="it-IT" smtClean="0"/>
              <a:t>4/9/14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A122A-2890-404F-8896-6B0C82B46B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484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2E593-2F4A-9B4A-A898-01B830AD9BB7}" type="datetimeFigureOut">
              <a:rPr lang="it-IT" smtClean="0"/>
              <a:t>4/9/14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E9826-7AB7-E44B-A3C8-871D4B6306A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429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#!/</a:t>
            </a:r>
            <a:r>
              <a:rPr lang="it-IT" dirty="0" err="1" smtClean="0"/>
              <a:t>usr</a:t>
            </a:r>
            <a:r>
              <a:rPr lang="it-IT" dirty="0" smtClean="0"/>
              <a:t>/bin/</a:t>
            </a:r>
            <a:r>
              <a:rPr lang="it-IT" dirty="0" err="1" smtClean="0"/>
              <a:t>env</a:t>
            </a:r>
            <a:r>
              <a:rPr lang="it-IT" dirty="0" smtClean="0"/>
              <a:t> </a:t>
            </a:r>
            <a:r>
              <a:rPr lang="it-IT" dirty="0" err="1" smtClean="0"/>
              <a:t>python</a:t>
            </a:r>
            <a:endParaRPr lang="it-IT" dirty="0" smtClean="0"/>
          </a:p>
          <a:p>
            <a:r>
              <a:rPr lang="it-IT" dirty="0" smtClean="0"/>
              <a:t>#</a:t>
            </a:r>
          </a:p>
          <a:p>
            <a:r>
              <a:rPr lang="it-IT" dirty="0" smtClean="0"/>
              <a:t># </a:t>
            </a:r>
            <a:r>
              <a:rPr lang="it-IT" dirty="0" err="1" smtClean="0"/>
              <a:t>infn-it.py</a:t>
            </a:r>
            <a:endParaRPr lang="it-IT" dirty="0" smtClean="0"/>
          </a:p>
          <a:p>
            <a:r>
              <a:rPr lang="it-IT" dirty="0" smtClean="0"/>
              <a:t>#</a:t>
            </a:r>
          </a:p>
          <a:p>
            <a:endParaRPr lang="it-IT" dirty="0" smtClean="0"/>
          </a:p>
          <a:p>
            <a:r>
              <a:rPr lang="it-IT" dirty="0" smtClean="0"/>
              <a:t>import </a:t>
            </a:r>
            <a:r>
              <a:rPr lang="it-IT" dirty="0" err="1" smtClean="0"/>
              <a:t>sys</a:t>
            </a:r>
            <a:endParaRPr lang="it-IT" dirty="0" smtClean="0"/>
          </a:p>
          <a:p>
            <a:r>
              <a:rPr lang="it-IT" dirty="0" smtClean="0"/>
              <a:t>import </a:t>
            </a:r>
            <a:r>
              <a:rPr lang="it-IT" dirty="0" err="1" smtClean="0"/>
              <a:t>ldap</a:t>
            </a:r>
            <a:endParaRPr lang="it-IT" dirty="0" smtClean="0"/>
          </a:p>
          <a:p>
            <a:r>
              <a:rPr lang="it-IT" dirty="0" smtClean="0"/>
              <a:t>import </a:t>
            </a:r>
            <a:r>
              <a:rPr lang="it-IT" dirty="0" err="1" smtClean="0"/>
              <a:t>string</a:t>
            </a:r>
            <a:endParaRPr lang="it-IT" dirty="0" smtClean="0"/>
          </a:p>
          <a:p>
            <a:r>
              <a:rPr lang="it-IT" dirty="0" smtClean="0"/>
              <a:t>import </a:t>
            </a:r>
            <a:r>
              <a:rPr lang="it-IT" dirty="0" err="1" smtClean="0"/>
              <a:t>os.path</a:t>
            </a:r>
            <a:endParaRPr lang="it-IT" dirty="0" smtClean="0"/>
          </a:p>
          <a:p>
            <a:r>
              <a:rPr lang="it-IT" dirty="0" smtClean="0"/>
              <a:t>import </a:t>
            </a:r>
            <a:r>
              <a:rPr lang="it-IT" dirty="0" err="1" smtClean="0"/>
              <a:t>shutil</a:t>
            </a:r>
            <a:endParaRPr lang="it-IT" dirty="0" smtClean="0"/>
          </a:p>
          <a:p>
            <a:r>
              <a:rPr lang="it-IT" dirty="0" smtClean="0"/>
              <a:t>import </a:t>
            </a:r>
            <a:r>
              <a:rPr lang="it-IT" dirty="0" err="1" smtClean="0"/>
              <a:t>datetime</a:t>
            </a:r>
            <a:endParaRPr lang="it-IT" dirty="0" smtClean="0"/>
          </a:p>
          <a:p>
            <a:r>
              <a:rPr lang="it-IT" dirty="0" smtClean="0"/>
              <a:t>import </a:t>
            </a:r>
            <a:r>
              <a:rPr lang="it-IT" dirty="0" err="1" smtClean="0"/>
              <a:t>subprocess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def</a:t>
            </a:r>
            <a:r>
              <a:rPr lang="it-IT" dirty="0" smtClean="0"/>
              <a:t> </a:t>
            </a:r>
            <a:r>
              <a:rPr lang="it-IT" dirty="0" err="1" smtClean="0"/>
              <a:t>aliases</a:t>
            </a:r>
            <a:r>
              <a:rPr lang="it-IT" dirty="0" smtClean="0"/>
              <a:t>(</a:t>
            </a:r>
            <a:r>
              <a:rPr lang="it-IT" dirty="0" err="1" smtClean="0"/>
              <a:t>forwards</a:t>
            </a:r>
            <a:r>
              <a:rPr lang="it-IT" dirty="0" smtClean="0"/>
              <a:t>):</a:t>
            </a:r>
          </a:p>
          <a:p>
            <a:r>
              <a:rPr lang="it-IT" dirty="0" smtClean="0"/>
              <a:t>	ALIASES = "/</a:t>
            </a:r>
            <a:r>
              <a:rPr lang="it-IT" dirty="0" err="1" smtClean="0"/>
              <a:t>etc</a:t>
            </a:r>
            <a:r>
              <a:rPr lang="it-IT" dirty="0" smtClean="0"/>
              <a:t>/mail/</a:t>
            </a:r>
            <a:r>
              <a:rPr lang="it-IT" dirty="0" err="1" smtClean="0"/>
              <a:t>aliases.infn</a:t>
            </a:r>
            <a:r>
              <a:rPr lang="it-IT" dirty="0" smtClean="0"/>
              <a:t>"</a:t>
            </a:r>
          </a:p>
          <a:p>
            <a:r>
              <a:rPr lang="it-IT" dirty="0" smtClean="0"/>
              <a:t> 	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os.path.isfile</a:t>
            </a:r>
            <a:r>
              <a:rPr lang="it-IT" dirty="0" smtClean="0"/>
              <a:t>(ALIASES):</a:t>
            </a:r>
          </a:p>
          <a:p>
            <a:r>
              <a:rPr lang="it-IT" dirty="0" smtClean="0"/>
              <a:t>		i = </a:t>
            </a:r>
            <a:r>
              <a:rPr lang="it-IT" dirty="0" err="1" smtClean="0"/>
              <a:t>datetime.datetime.now</a:t>
            </a:r>
            <a:r>
              <a:rPr lang="it-IT" dirty="0" smtClean="0"/>
              <a:t>()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oldUserdb</a:t>
            </a:r>
            <a:r>
              <a:rPr lang="it-IT" dirty="0" smtClean="0"/>
              <a:t> = ALIASES+"."+</a:t>
            </a:r>
            <a:r>
              <a:rPr lang="it-IT" dirty="0" err="1" smtClean="0"/>
              <a:t>str</a:t>
            </a:r>
            <a:r>
              <a:rPr lang="it-IT" dirty="0" smtClean="0"/>
              <a:t>(</a:t>
            </a:r>
            <a:r>
              <a:rPr lang="it-IT" dirty="0" err="1" smtClean="0"/>
              <a:t>i.year</a:t>
            </a:r>
            <a:r>
              <a:rPr lang="it-IT" dirty="0" smtClean="0"/>
              <a:t>)+"-"+</a:t>
            </a:r>
            <a:r>
              <a:rPr lang="it-IT" dirty="0" err="1" smtClean="0"/>
              <a:t>str</a:t>
            </a:r>
            <a:r>
              <a:rPr lang="it-IT" dirty="0" smtClean="0"/>
              <a:t>(</a:t>
            </a:r>
            <a:r>
              <a:rPr lang="it-IT" dirty="0" err="1" smtClean="0"/>
              <a:t>i.month</a:t>
            </a:r>
            <a:r>
              <a:rPr lang="it-IT" dirty="0" smtClean="0"/>
              <a:t>)+"-"+</a:t>
            </a:r>
            <a:r>
              <a:rPr lang="it-IT" dirty="0" err="1" smtClean="0"/>
              <a:t>str</a:t>
            </a:r>
            <a:r>
              <a:rPr lang="it-IT" dirty="0" smtClean="0"/>
              <a:t>(</a:t>
            </a:r>
            <a:r>
              <a:rPr lang="it-IT" dirty="0" err="1" smtClean="0"/>
              <a:t>i.day</a:t>
            </a:r>
            <a:r>
              <a:rPr lang="it-IT" dirty="0" smtClean="0"/>
              <a:t>)+"-"+</a:t>
            </a:r>
            <a:r>
              <a:rPr lang="it-IT" dirty="0" err="1" smtClean="0"/>
              <a:t>str</a:t>
            </a:r>
            <a:r>
              <a:rPr lang="it-IT" dirty="0" smtClean="0"/>
              <a:t>(</a:t>
            </a:r>
            <a:r>
              <a:rPr lang="it-IT" dirty="0" err="1" smtClean="0"/>
              <a:t>i.hour</a:t>
            </a:r>
            <a:r>
              <a:rPr lang="it-IT" dirty="0" smtClean="0"/>
              <a:t>)+"-"+</a:t>
            </a:r>
            <a:r>
              <a:rPr lang="it-IT" dirty="0" err="1" smtClean="0"/>
              <a:t>str</a:t>
            </a:r>
            <a:r>
              <a:rPr lang="it-IT" dirty="0" smtClean="0"/>
              <a:t>(</a:t>
            </a:r>
            <a:r>
              <a:rPr lang="it-IT" dirty="0" err="1" smtClean="0"/>
              <a:t>i.minute</a:t>
            </a:r>
            <a:r>
              <a:rPr lang="it-IT" dirty="0" smtClean="0"/>
              <a:t>)+"-"+</a:t>
            </a:r>
            <a:r>
              <a:rPr lang="it-IT" dirty="0" err="1" smtClean="0"/>
              <a:t>str</a:t>
            </a:r>
            <a:r>
              <a:rPr lang="it-IT" dirty="0" smtClean="0"/>
              <a:t>(</a:t>
            </a:r>
            <a:r>
              <a:rPr lang="it-IT" dirty="0" err="1" smtClean="0"/>
              <a:t>i.second</a:t>
            </a:r>
            <a:r>
              <a:rPr lang="it-IT" dirty="0" smtClean="0"/>
              <a:t>)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shutil.copy</a:t>
            </a:r>
            <a:r>
              <a:rPr lang="it-IT" dirty="0" smtClean="0"/>
              <a:t>(ALIASES, </a:t>
            </a:r>
            <a:r>
              <a:rPr lang="it-IT" dirty="0" err="1" smtClean="0"/>
              <a:t>oldUserdb</a:t>
            </a:r>
            <a:r>
              <a:rPr lang="it-IT" dirty="0" smtClean="0"/>
              <a:t>)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aliases</a:t>
            </a:r>
            <a:r>
              <a:rPr lang="it-IT" dirty="0" smtClean="0"/>
              <a:t> = open(ALIASES,"</a:t>
            </a:r>
            <a:r>
              <a:rPr lang="it-IT" dirty="0" err="1" smtClean="0"/>
              <a:t>w</a:t>
            </a:r>
            <a:r>
              <a:rPr lang="it-IT" dirty="0" smtClean="0"/>
              <a:t>")</a:t>
            </a:r>
          </a:p>
          <a:p>
            <a:r>
              <a:rPr lang="it-IT" dirty="0" smtClean="0"/>
              <a:t>	for </a:t>
            </a:r>
            <a:r>
              <a:rPr lang="it-IT" dirty="0" err="1" smtClean="0"/>
              <a:t>cn,rcpt</a:t>
            </a:r>
            <a:r>
              <a:rPr lang="it-IT" dirty="0" smtClean="0"/>
              <a:t> in </a:t>
            </a:r>
            <a:r>
              <a:rPr lang="it-IT" dirty="0" err="1" smtClean="0"/>
              <a:t>forwards.items</a:t>
            </a:r>
            <a:r>
              <a:rPr lang="it-IT" dirty="0" smtClean="0"/>
              <a:t>():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srcbat</a:t>
            </a:r>
            <a:r>
              <a:rPr lang="it-IT" dirty="0" smtClean="0"/>
              <a:t> = ".".join(</a:t>
            </a:r>
            <a:r>
              <a:rPr lang="it-IT" dirty="0" err="1" smtClean="0"/>
              <a:t>cn.split</a:t>
            </a:r>
            <a:r>
              <a:rPr lang="it-IT" dirty="0" smtClean="0"/>
              <a:t>())</a:t>
            </a:r>
          </a:p>
          <a:p>
            <a:r>
              <a:rPr lang="it-IT" dirty="0" smtClean="0"/>
              <a:t>		# </a:t>
            </a:r>
            <a:r>
              <a:rPr lang="it-IT" dirty="0" err="1" smtClean="0"/>
              <a:t>remove</a:t>
            </a:r>
            <a:r>
              <a:rPr lang="it-IT" dirty="0" smtClean="0"/>
              <a:t> </a:t>
            </a:r>
            <a:r>
              <a:rPr lang="it-IT" dirty="0" err="1" smtClean="0"/>
              <a:t>hyphens</a:t>
            </a:r>
            <a:endParaRPr lang="it-IT" dirty="0" smtClean="0"/>
          </a:p>
          <a:p>
            <a:r>
              <a:rPr lang="it-IT" dirty="0" smtClean="0"/>
              <a:t>		</a:t>
            </a:r>
            <a:r>
              <a:rPr lang="it-IT" dirty="0" err="1" smtClean="0"/>
              <a:t>srcbat</a:t>
            </a:r>
            <a:r>
              <a:rPr lang="it-IT" dirty="0" smtClean="0"/>
              <a:t> = </a:t>
            </a:r>
            <a:r>
              <a:rPr lang="it-IT" dirty="0" err="1" smtClean="0"/>
              <a:t>srcbat.translate</a:t>
            </a:r>
            <a:r>
              <a:rPr lang="it-IT" dirty="0" smtClean="0"/>
              <a:t>(None, "'")</a:t>
            </a:r>
          </a:p>
          <a:p>
            <a:r>
              <a:rPr lang="it-IT" dirty="0" smtClean="0"/>
              <a:t>		# </a:t>
            </a:r>
            <a:r>
              <a:rPr lang="it-IT" dirty="0" err="1" smtClean="0"/>
              <a:t>downcase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endParaRPr lang="it-IT" dirty="0" smtClean="0"/>
          </a:p>
          <a:p>
            <a:r>
              <a:rPr lang="it-IT" dirty="0" smtClean="0"/>
              <a:t>		</a:t>
            </a:r>
            <a:r>
              <a:rPr lang="it-IT" dirty="0" err="1" smtClean="0"/>
              <a:t>srcbat</a:t>
            </a:r>
            <a:r>
              <a:rPr lang="it-IT" dirty="0" smtClean="0"/>
              <a:t> = </a:t>
            </a:r>
            <a:r>
              <a:rPr lang="it-IT" dirty="0" err="1" smtClean="0"/>
              <a:t>srcbat.lower</a:t>
            </a:r>
            <a:r>
              <a:rPr lang="it-IT" dirty="0" smtClean="0"/>
              <a:t>()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rcpt</a:t>
            </a:r>
            <a:r>
              <a:rPr lang="it-IT" dirty="0" smtClean="0"/>
              <a:t> = </a:t>
            </a:r>
            <a:r>
              <a:rPr lang="it-IT" dirty="0" err="1" smtClean="0"/>
              <a:t>rcpt.lower</a:t>
            </a:r>
            <a:r>
              <a:rPr lang="it-IT" dirty="0" smtClean="0"/>
              <a:t>()</a:t>
            </a:r>
          </a:p>
          <a:p>
            <a:r>
              <a:rPr lang="it-IT" dirty="0" smtClean="0"/>
              <a:t>		# format </a:t>
            </a:r>
            <a:r>
              <a:rPr lang="it-IT" dirty="0" err="1" smtClean="0"/>
              <a:t>aliases</a:t>
            </a:r>
            <a:r>
              <a:rPr lang="it-IT" dirty="0" smtClean="0"/>
              <a:t> file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nc</a:t>
            </a:r>
            <a:r>
              <a:rPr lang="it-IT" dirty="0" smtClean="0"/>
              <a:t> = </a:t>
            </a:r>
            <a:r>
              <a:rPr lang="it-IT" dirty="0" err="1" smtClean="0"/>
              <a:t>srcbat</a:t>
            </a:r>
            <a:r>
              <a:rPr lang="it-IT" dirty="0" smtClean="0"/>
              <a:t>+":"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print</a:t>
            </a:r>
            <a:r>
              <a:rPr lang="it-IT" dirty="0" smtClean="0"/>
              <a:t> &gt;&gt;</a:t>
            </a:r>
            <a:r>
              <a:rPr lang="it-IT" dirty="0" err="1" smtClean="0"/>
              <a:t>aliases</a:t>
            </a:r>
            <a:r>
              <a:rPr lang="it-IT" dirty="0" smtClean="0"/>
              <a:t>, </a:t>
            </a:r>
            <a:r>
              <a:rPr lang="it-IT" dirty="0" err="1" smtClean="0"/>
              <a:t>nc.ljust</a:t>
            </a:r>
            <a:r>
              <a:rPr lang="it-IT" dirty="0" smtClean="0"/>
              <a:t>(40)+</a:t>
            </a:r>
            <a:r>
              <a:rPr lang="it-IT" dirty="0" err="1" smtClean="0"/>
              <a:t>rcpt.rjust</a:t>
            </a:r>
            <a:r>
              <a:rPr lang="it-IT" dirty="0" smtClean="0"/>
              <a:t>(30)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aliases.close</a:t>
            </a:r>
            <a:r>
              <a:rPr lang="it-IT" dirty="0" smtClean="0"/>
              <a:t>()</a:t>
            </a:r>
          </a:p>
          <a:p>
            <a:r>
              <a:rPr lang="it-IT" dirty="0" smtClean="0"/>
              <a:t>	# </a:t>
            </a:r>
            <a:r>
              <a:rPr lang="it-IT" dirty="0" err="1" smtClean="0"/>
              <a:t>build</a:t>
            </a:r>
            <a:r>
              <a:rPr lang="it-IT" dirty="0" smtClean="0"/>
              <a:t> </a:t>
            </a:r>
            <a:r>
              <a:rPr lang="it-IT" dirty="0" err="1" smtClean="0"/>
              <a:t>aliases.db</a:t>
            </a:r>
            <a:endParaRPr lang="it-IT" dirty="0" smtClean="0"/>
          </a:p>
          <a:p>
            <a:r>
              <a:rPr lang="it-IT" dirty="0" smtClean="0"/>
              <a:t>	</a:t>
            </a:r>
            <a:r>
              <a:rPr lang="it-IT" dirty="0" err="1" smtClean="0"/>
              <a:t>aliases</a:t>
            </a:r>
            <a:r>
              <a:rPr lang="it-IT" dirty="0" smtClean="0"/>
              <a:t> = open(ALIASES,"</a:t>
            </a:r>
            <a:r>
              <a:rPr lang="it-IT" dirty="0" err="1" smtClean="0"/>
              <a:t>r</a:t>
            </a:r>
            <a:r>
              <a:rPr lang="it-IT" dirty="0" smtClean="0"/>
              <a:t>")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p</a:t>
            </a:r>
            <a:r>
              <a:rPr lang="it-IT" dirty="0" smtClean="0"/>
              <a:t> = </a:t>
            </a:r>
            <a:r>
              <a:rPr lang="it-IT" dirty="0" err="1" smtClean="0"/>
              <a:t>subprocess.Popen</a:t>
            </a:r>
            <a:r>
              <a:rPr lang="it-IT" dirty="0" smtClean="0"/>
              <a:t>('/</a:t>
            </a:r>
            <a:r>
              <a:rPr lang="it-IT" dirty="0" err="1" smtClean="0"/>
              <a:t>usr</a:t>
            </a:r>
            <a:r>
              <a:rPr lang="it-IT" dirty="0" smtClean="0"/>
              <a:t>/bin/</a:t>
            </a:r>
            <a:r>
              <a:rPr lang="it-IT" dirty="0" err="1" smtClean="0"/>
              <a:t>newaliases</a:t>
            </a:r>
            <a:r>
              <a:rPr lang="it-IT" dirty="0" smtClean="0"/>
              <a:t>', </a:t>
            </a:r>
            <a:r>
              <a:rPr lang="it-IT" dirty="0" err="1" smtClean="0"/>
              <a:t>shell</a:t>
            </a:r>
            <a:r>
              <a:rPr lang="it-IT" dirty="0" smtClean="0"/>
              <a:t>=False, </a:t>
            </a:r>
            <a:r>
              <a:rPr lang="it-IT" dirty="0" err="1" smtClean="0"/>
              <a:t>stdin</a:t>
            </a:r>
            <a:r>
              <a:rPr lang="it-IT" dirty="0" smtClean="0"/>
              <a:t>=</a:t>
            </a:r>
            <a:r>
              <a:rPr lang="it-IT" dirty="0" err="1" smtClean="0"/>
              <a:t>aliases</a:t>
            </a:r>
            <a:r>
              <a:rPr lang="it-IT" dirty="0" smtClean="0"/>
              <a:t>)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p.wait</a:t>
            </a:r>
            <a:r>
              <a:rPr lang="it-IT" dirty="0" smtClean="0"/>
              <a:t>()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p.poll</a:t>
            </a:r>
            <a:r>
              <a:rPr lang="it-IT" dirty="0" smtClean="0"/>
              <a:t>() != 0: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print</a:t>
            </a:r>
            <a:r>
              <a:rPr lang="it-IT" dirty="0" smtClean="0"/>
              <a:t> &gt;&gt;</a:t>
            </a:r>
            <a:r>
              <a:rPr lang="it-IT" dirty="0" err="1" smtClean="0"/>
              <a:t>sys.stderr</a:t>
            </a:r>
            <a:r>
              <a:rPr lang="it-IT" dirty="0" smtClean="0"/>
              <a:t>, "</a:t>
            </a:r>
            <a:r>
              <a:rPr lang="it-IT" dirty="0" err="1" smtClean="0"/>
              <a:t>newaliases</a:t>
            </a:r>
            <a:r>
              <a:rPr lang="it-IT" dirty="0" smtClean="0"/>
              <a:t> ERROR!!"</a:t>
            </a:r>
          </a:p>
          <a:p>
            <a:r>
              <a:rPr lang="it-IT" dirty="0" smtClean="0"/>
              <a:t>		exit(-1)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aliases.close</a:t>
            </a:r>
            <a:r>
              <a:rPr lang="it-IT" dirty="0" smtClean="0"/>
              <a:t>()</a:t>
            </a:r>
          </a:p>
          <a:p>
            <a:r>
              <a:rPr lang="it-IT" dirty="0" smtClean="0"/>
              <a:t>	</a:t>
            </a:r>
          </a:p>
          <a:p>
            <a:endParaRPr lang="it-IT" dirty="0" smtClean="0"/>
          </a:p>
          <a:p>
            <a:r>
              <a:rPr lang="it-IT" dirty="0" err="1" smtClean="0"/>
              <a:t>def</a:t>
            </a:r>
            <a:r>
              <a:rPr lang="it-IT" dirty="0" smtClean="0"/>
              <a:t> </a:t>
            </a:r>
            <a:r>
              <a:rPr lang="it-IT" dirty="0" err="1" smtClean="0"/>
              <a:t>ldapConnect</a:t>
            </a:r>
            <a:r>
              <a:rPr lang="it-IT" dirty="0" smtClean="0"/>
              <a:t>(server, username, password):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try</a:t>
            </a:r>
            <a:r>
              <a:rPr lang="it-IT" dirty="0" smtClean="0"/>
              <a:t>:</a:t>
            </a:r>
          </a:p>
          <a:p>
            <a:r>
              <a:rPr lang="it-IT" dirty="0" smtClean="0"/>
              <a:t>		l = </a:t>
            </a:r>
            <a:r>
              <a:rPr lang="it-IT" dirty="0" err="1" smtClean="0"/>
              <a:t>ldap.open</a:t>
            </a:r>
            <a:r>
              <a:rPr lang="it-IT" dirty="0" smtClean="0"/>
              <a:t>(server)</a:t>
            </a:r>
          </a:p>
          <a:p>
            <a:r>
              <a:rPr lang="it-IT" dirty="0" smtClean="0"/>
              <a:t>		## </a:t>
            </a:r>
            <a:r>
              <a:rPr lang="it-IT" dirty="0" err="1" smtClean="0"/>
              <a:t>searching</a:t>
            </a:r>
            <a:r>
              <a:rPr lang="it-IT" dirty="0" smtClean="0"/>
              <a:t> </a:t>
            </a:r>
            <a:r>
              <a:rPr lang="it-IT" dirty="0" err="1" smtClean="0"/>
              <a:t>doesn't</a:t>
            </a:r>
            <a:r>
              <a:rPr lang="it-IT" dirty="0" smtClean="0"/>
              <a:t> </a:t>
            </a:r>
            <a:r>
              <a:rPr lang="it-IT" dirty="0" err="1" smtClean="0"/>
              <a:t>require</a:t>
            </a:r>
            <a:r>
              <a:rPr lang="it-IT" dirty="0" smtClean="0"/>
              <a:t> a </a:t>
            </a:r>
            <a:r>
              <a:rPr lang="it-IT" dirty="0" err="1" smtClean="0"/>
              <a:t>bind</a:t>
            </a:r>
            <a:r>
              <a:rPr lang="it-IT" dirty="0" smtClean="0"/>
              <a:t> in LDAP V3. 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you're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LDAP v2, set the </a:t>
            </a:r>
            <a:r>
              <a:rPr lang="it-IT" dirty="0" err="1" smtClean="0"/>
              <a:t>next</a:t>
            </a:r>
            <a:r>
              <a:rPr lang="it-IT" dirty="0" smtClean="0"/>
              <a:t> line </a:t>
            </a:r>
            <a:r>
              <a:rPr lang="it-IT" dirty="0" err="1" smtClean="0"/>
              <a:t>appropriately</a:t>
            </a:r>
            <a:endParaRPr lang="it-IT" dirty="0" smtClean="0"/>
          </a:p>
          <a:p>
            <a:r>
              <a:rPr lang="it-IT" dirty="0" smtClean="0"/>
              <a:t>		## and do a </a:t>
            </a:r>
            <a:r>
              <a:rPr lang="it-IT" dirty="0" err="1" smtClean="0"/>
              <a:t>bind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shown</a:t>
            </a:r>
            <a:r>
              <a:rPr lang="it-IT" dirty="0" smtClean="0"/>
              <a:t> in the </a:t>
            </a:r>
            <a:r>
              <a:rPr lang="it-IT" dirty="0" err="1" smtClean="0"/>
              <a:t>above</a:t>
            </a:r>
            <a:r>
              <a:rPr lang="it-IT" dirty="0" smtClean="0"/>
              <a:t> </a:t>
            </a:r>
            <a:r>
              <a:rPr lang="it-IT" dirty="0" err="1" smtClean="0"/>
              <a:t>example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		# </a:t>
            </a:r>
            <a:r>
              <a:rPr lang="it-IT" dirty="0" err="1" smtClean="0"/>
              <a:t>you</a:t>
            </a:r>
            <a:r>
              <a:rPr lang="it-IT" dirty="0" smtClean="0"/>
              <a:t> can </a:t>
            </a:r>
            <a:r>
              <a:rPr lang="it-IT" dirty="0" err="1" smtClean="0"/>
              <a:t>also</a:t>
            </a:r>
            <a:r>
              <a:rPr lang="it-IT" dirty="0" smtClean="0"/>
              <a:t> set </a:t>
            </a:r>
            <a:r>
              <a:rPr lang="it-IT" dirty="0" err="1" smtClean="0"/>
              <a:t>this</a:t>
            </a:r>
            <a:r>
              <a:rPr lang="it-IT" dirty="0" smtClean="0"/>
              <a:t> to ldap.VERSION2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you're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a v2 directory</a:t>
            </a:r>
          </a:p>
          <a:p>
            <a:r>
              <a:rPr lang="it-IT" dirty="0" smtClean="0"/>
              <a:t>		#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 set the </a:t>
            </a:r>
            <a:r>
              <a:rPr lang="it-IT" dirty="0" err="1" smtClean="0"/>
              <a:t>next</a:t>
            </a:r>
            <a:r>
              <a:rPr lang="it-IT" dirty="0" smtClean="0"/>
              <a:t> option to ldap.VERSION2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you're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a v2 directory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l.protocol_version</a:t>
            </a:r>
            <a:r>
              <a:rPr lang="it-IT" dirty="0" smtClean="0"/>
              <a:t> = ldap.VERSION3	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l.simple_bind</a:t>
            </a:r>
            <a:r>
              <a:rPr lang="it-IT" dirty="0" smtClean="0"/>
              <a:t>(username, password)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return</a:t>
            </a:r>
            <a:r>
              <a:rPr lang="it-IT" dirty="0" smtClean="0"/>
              <a:t> l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except</a:t>
            </a:r>
            <a:r>
              <a:rPr lang="it-IT" dirty="0" smtClean="0"/>
              <a:t> </a:t>
            </a:r>
            <a:r>
              <a:rPr lang="it-IT" dirty="0" err="1" smtClean="0"/>
              <a:t>ldap.LDAPError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e: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return</a:t>
            </a:r>
            <a:r>
              <a:rPr lang="it-IT" dirty="0" smtClean="0"/>
              <a:t> -1</a:t>
            </a:r>
          </a:p>
          <a:p>
            <a:endParaRPr lang="it-IT" dirty="0" smtClean="0"/>
          </a:p>
          <a:p>
            <a:r>
              <a:rPr lang="it-IT" dirty="0" err="1" smtClean="0"/>
              <a:t>def</a:t>
            </a:r>
            <a:r>
              <a:rPr lang="it-IT" dirty="0" smtClean="0"/>
              <a:t> </a:t>
            </a:r>
            <a:r>
              <a:rPr lang="it-IT" dirty="0" err="1" smtClean="0"/>
              <a:t>main</a:t>
            </a:r>
            <a:r>
              <a:rPr lang="it-IT" dirty="0" smtClean="0"/>
              <a:t>():</a:t>
            </a:r>
          </a:p>
          <a:p>
            <a:r>
              <a:rPr lang="it-IT" dirty="0" smtClean="0"/>
              <a:t>	server = "</a:t>
            </a:r>
            <a:r>
              <a:rPr lang="it-IT" dirty="0" err="1" smtClean="0"/>
              <a:t>ds.infn.it</a:t>
            </a:r>
            <a:r>
              <a:rPr lang="it-IT" dirty="0" smtClean="0"/>
              <a:t>"</a:t>
            </a:r>
          </a:p>
          <a:p>
            <a:r>
              <a:rPr lang="it-IT" dirty="0" smtClean="0"/>
              <a:t>        username = "</a:t>
            </a:r>
            <a:r>
              <a:rPr lang="it-IT" dirty="0" err="1" smtClean="0"/>
              <a:t>cn</a:t>
            </a:r>
            <a:r>
              <a:rPr lang="it-IT" dirty="0" smtClean="0"/>
              <a:t>=</a:t>
            </a:r>
            <a:r>
              <a:rPr lang="it-IT" dirty="0" err="1" smtClean="0"/>
              <a:t>daemon,dc</a:t>
            </a:r>
            <a:r>
              <a:rPr lang="it-IT" dirty="0" smtClean="0"/>
              <a:t>=</a:t>
            </a:r>
            <a:r>
              <a:rPr lang="it-IT" dirty="0" err="1" smtClean="0"/>
              <a:t>cnaf,dc</a:t>
            </a:r>
            <a:r>
              <a:rPr lang="it-IT" dirty="0" smtClean="0"/>
              <a:t>=</a:t>
            </a:r>
            <a:r>
              <a:rPr lang="it-IT" dirty="0" err="1" smtClean="0"/>
              <a:t>infn,dc</a:t>
            </a:r>
            <a:r>
              <a:rPr lang="it-IT" dirty="0" smtClean="0"/>
              <a:t>=</a:t>
            </a:r>
            <a:r>
              <a:rPr lang="it-IT" dirty="0" err="1" smtClean="0"/>
              <a:t>it</a:t>
            </a:r>
            <a:r>
              <a:rPr lang="it-IT" dirty="0" smtClean="0"/>
              <a:t>"</a:t>
            </a:r>
          </a:p>
          <a:p>
            <a:r>
              <a:rPr lang="it-IT" dirty="0" smtClean="0"/>
              <a:t>        password = "43fd3780-428c-*********************"</a:t>
            </a:r>
          </a:p>
          <a:p>
            <a:endParaRPr lang="it-IT" dirty="0" smtClean="0"/>
          </a:p>
          <a:p>
            <a:r>
              <a:rPr lang="it-IT" dirty="0" smtClean="0"/>
              <a:t>	</a:t>
            </a:r>
            <a:r>
              <a:rPr lang="it-IT" dirty="0" err="1" smtClean="0"/>
              <a:t>baseDN</a:t>
            </a:r>
            <a:r>
              <a:rPr lang="it-IT" dirty="0" smtClean="0"/>
              <a:t> = "</a:t>
            </a:r>
            <a:r>
              <a:rPr lang="it-IT" dirty="0" err="1" smtClean="0"/>
              <a:t>ou</a:t>
            </a:r>
            <a:r>
              <a:rPr lang="it-IT" dirty="0" smtClean="0"/>
              <a:t>=</a:t>
            </a:r>
            <a:r>
              <a:rPr lang="it-IT" dirty="0" err="1" smtClean="0"/>
              <a:t>people,dc</a:t>
            </a:r>
            <a:r>
              <a:rPr lang="it-IT" dirty="0" smtClean="0"/>
              <a:t>=</a:t>
            </a:r>
            <a:r>
              <a:rPr lang="it-IT" dirty="0" err="1" smtClean="0"/>
              <a:t>infn,dc</a:t>
            </a:r>
            <a:r>
              <a:rPr lang="it-IT" dirty="0" smtClean="0"/>
              <a:t>=</a:t>
            </a:r>
            <a:r>
              <a:rPr lang="it-IT" dirty="0" err="1" smtClean="0"/>
              <a:t>it</a:t>
            </a:r>
            <a:r>
              <a:rPr lang="it-IT" dirty="0" smtClean="0"/>
              <a:t>"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searchScope</a:t>
            </a:r>
            <a:r>
              <a:rPr lang="it-IT" dirty="0" smtClean="0"/>
              <a:t> = </a:t>
            </a:r>
            <a:r>
              <a:rPr lang="it-IT" dirty="0" err="1" smtClean="0"/>
              <a:t>ldap.SCOPE_SUBTREE</a:t>
            </a:r>
            <a:endParaRPr lang="it-IT" dirty="0" smtClean="0"/>
          </a:p>
          <a:p>
            <a:r>
              <a:rPr lang="it-IT" dirty="0" smtClean="0"/>
              <a:t>	## </a:t>
            </a:r>
            <a:r>
              <a:rPr lang="it-IT" dirty="0" err="1" smtClean="0"/>
              <a:t>retrieve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attributes</a:t>
            </a:r>
            <a:r>
              <a:rPr lang="it-IT" dirty="0" smtClean="0"/>
              <a:t> - </a:t>
            </a:r>
            <a:r>
              <a:rPr lang="it-IT" dirty="0" err="1" smtClean="0"/>
              <a:t>again</a:t>
            </a:r>
            <a:r>
              <a:rPr lang="it-IT" dirty="0" smtClean="0"/>
              <a:t> </a:t>
            </a:r>
            <a:r>
              <a:rPr lang="it-IT" dirty="0" err="1" smtClean="0"/>
              <a:t>adjust</a:t>
            </a:r>
            <a:r>
              <a:rPr lang="it-IT" dirty="0" smtClean="0"/>
              <a:t> to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needs</a:t>
            </a:r>
            <a:r>
              <a:rPr lang="it-IT" dirty="0" smtClean="0"/>
              <a:t> -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documentation</a:t>
            </a:r>
            <a:r>
              <a:rPr lang="it-IT" dirty="0" smtClean="0"/>
              <a:t> for more </a:t>
            </a:r>
            <a:r>
              <a:rPr lang="it-IT" dirty="0" err="1" smtClean="0"/>
              <a:t>options</a:t>
            </a:r>
            <a:endParaRPr lang="it-IT" dirty="0" smtClean="0"/>
          </a:p>
          <a:p>
            <a:r>
              <a:rPr lang="it-IT" dirty="0" smtClean="0"/>
              <a:t>	# </a:t>
            </a:r>
            <a:r>
              <a:rPr lang="it-IT" dirty="0" err="1" smtClean="0"/>
              <a:t>retrieveAttributes</a:t>
            </a:r>
            <a:r>
              <a:rPr lang="it-IT" dirty="0" smtClean="0"/>
              <a:t> = None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retrieveAttributes</a:t>
            </a:r>
            <a:r>
              <a:rPr lang="it-IT" dirty="0" smtClean="0"/>
              <a:t> = ["</a:t>
            </a:r>
            <a:r>
              <a:rPr lang="it-IT" dirty="0" err="1" smtClean="0"/>
              <a:t>cn</a:t>
            </a:r>
            <a:r>
              <a:rPr lang="it-IT" dirty="0" smtClean="0"/>
              <a:t>","mail"]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searchFilter</a:t>
            </a:r>
            <a:r>
              <a:rPr lang="it-IT" dirty="0" smtClean="0"/>
              <a:t> = "(|(</a:t>
            </a:r>
            <a:r>
              <a:rPr lang="it-IT" dirty="0" err="1" smtClean="0"/>
              <a:t>isMemberOf</a:t>
            </a:r>
            <a:r>
              <a:rPr lang="it-IT" dirty="0" smtClean="0"/>
              <a:t>=</a:t>
            </a:r>
            <a:r>
              <a:rPr lang="it-IT" dirty="0" err="1" smtClean="0"/>
              <a:t>i:infn:consiglio_direttivo</a:t>
            </a:r>
            <a:r>
              <a:rPr lang="it-IT" dirty="0" smtClean="0"/>
              <a:t>::</a:t>
            </a:r>
            <a:r>
              <a:rPr lang="it-IT" dirty="0" err="1" smtClean="0"/>
              <a:t>n:direttore-ln</a:t>
            </a:r>
            <a:r>
              <a:rPr lang="it-IT" dirty="0" smtClean="0"/>
              <a:t>)(</a:t>
            </a:r>
            <a:r>
              <a:rPr lang="it-IT" dirty="0" err="1" smtClean="0"/>
              <a:t>isMemberOf</a:t>
            </a:r>
            <a:r>
              <a:rPr lang="it-IT" dirty="0" smtClean="0"/>
              <a:t>=</a:t>
            </a:r>
            <a:r>
              <a:rPr lang="it-IT" dirty="0" err="1" smtClean="0"/>
              <a:t>i:infn:consiglio_direttivo</a:t>
            </a:r>
            <a:r>
              <a:rPr lang="it-IT" dirty="0" smtClean="0"/>
              <a:t>::</a:t>
            </a:r>
            <a:r>
              <a:rPr lang="it-IT" dirty="0" err="1" smtClean="0"/>
              <a:t>n:direttore-sez</a:t>
            </a:r>
            <a:r>
              <a:rPr lang="it-IT" dirty="0" smtClean="0"/>
              <a:t>))"</a:t>
            </a:r>
          </a:p>
          <a:p>
            <a:endParaRPr lang="it-IT" dirty="0" smtClean="0"/>
          </a:p>
          <a:p>
            <a:r>
              <a:rPr lang="it-IT" dirty="0" smtClean="0"/>
              <a:t>	l = </a:t>
            </a:r>
            <a:r>
              <a:rPr lang="it-IT" dirty="0" err="1" smtClean="0"/>
              <a:t>ldapConnect</a:t>
            </a:r>
            <a:r>
              <a:rPr lang="it-IT" dirty="0" smtClean="0"/>
              <a:t>(server, username, password)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try</a:t>
            </a:r>
            <a:r>
              <a:rPr lang="it-IT" dirty="0" smtClean="0"/>
              <a:t>: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ldap_result_id</a:t>
            </a:r>
            <a:r>
              <a:rPr lang="it-IT" dirty="0" smtClean="0"/>
              <a:t> = </a:t>
            </a:r>
            <a:r>
              <a:rPr lang="it-IT" dirty="0" err="1" smtClean="0"/>
              <a:t>l.search</a:t>
            </a:r>
            <a:r>
              <a:rPr lang="it-IT" dirty="0" smtClean="0"/>
              <a:t>(</a:t>
            </a:r>
            <a:r>
              <a:rPr lang="it-IT" dirty="0" err="1" smtClean="0"/>
              <a:t>baseDN</a:t>
            </a:r>
            <a:r>
              <a:rPr lang="it-IT" dirty="0" smtClean="0"/>
              <a:t>, </a:t>
            </a:r>
            <a:r>
              <a:rPr lang="it-IT" dirty="0" err="1" smtClean="0"/>
              <a:t>searchScope</a:t>
            </a:r>
            <a:r>
              <a:rPr lang="it-IT" dirty="0" smtClean="0"/>
              <a:t>, </a:t>
            </a:r>
            <a:r>
              <a:rPr lang="it-IT" dirty="0" err="1" smtClean="0"/>
              <a:t>searchFilter</a:t>
            </a:r>
            <a:r>
              <a:rPr lang="it-IT" dirty="0" smtClean="0"/>
              <a:t>, </a:t>
            </a:r>
            <a:r>
              <a:rPr lang="it-IT" dirty="0" err="1" smtClean="0"/>
              <a:t>retrieveAttributes</a:t>
            </a:r>
            <a:r>
              <a:rPr lang="it-IT" dirty="0" smtClean="0"/>
              <a:t>)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result_list</a:t>
            </a:r>
            <a:r>
              <a:rPr lang="it-IT" dirty="0" smtClean="0"/>
              <a:t> = []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forwards</a:t>
            </a:r>
            <a:r>
              <a:rPr lang="it-IT" dirty="0" smtClean="0"/>
              <a:t> = {}	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while</a:t>
            </a:r>
            <a:r>
              <a:rPr lang="it-IT" dirty="0" smtClean="0"/>
              <a:t> True:</a:t>
            </a:r>
          </a:p>
          <a:p>
            <a:r>
              <a:rPr lang="it-IT" dirty="0" smtClean="0"/>
              <a:t>			</a:t>
            </a:r>
            <a:r>
              <a:rPr lang="it-IT" dirty="0" err="1" smtClean="0"/>
              <a:t>result_type</a:t>
            </a:r>
            <a:r>
              <a:rPr lang="it-IT" dirty="0" smtClean="0"/>
              <a:t>, </a:t>
            </a:r>
            <a:r>
              <a:rPr lang="it-IT" dirty="0" err="1" smtClean="0"/>
              <a:t>result_data</a:t>
            </a:r>
            <a:r>
              <a:rPr lang="it-IT" dirty="0" smtClean="0"/>
              <a:t> = </a:t>
            </a:r>
            <a:r>
              <a:rPr lang="it-IT" dirty="0" err="1" smtClean="0"/>
              <a:t>l.result</a:t>
            </a:r>
            <a:r>
              <a:rPr lang="it-IT" dirty="0" smtClean="0"/>
              <a:t>(</a:t>
            </a:r>
            <a:r>
              <a:rPr lang="it-IT" dirty="0" err="1" smtClean="0"/>
              <a:t>ldap_result_id</a:t>
            </a:r>
            <a:r>
              <a:rPr lang="it-IT" dirty="0" smtClean="0"/>
              <a:t>, 0)</a:t>
            </a:r>
          </a:p>
          <a:p>
            <a:r>
              <a:rPr lang="it-IT" dirty="0" smtClean="0"/>
              <a:t>			</a:t>
            </a:r>
            <a:r>
              <a:rPr lang="it-IT" dirty="0" err="1" smtClean="0"/>
              <a:t>if</a:t>
            </a:r>
            <a:r>
              <a:rPr lang="it-IT" dirty="0" smtClean="0"/>
              <a:t> (</a:t>
            </a:r>
            <a:r>
              <a:rPr lang="it-IT" dirty="0" err="1" smtClean="0"/>
              <a:t>result_data</a:t>
            </a:r>
            <a:r>
              <a:rPr lang="it-IT" dirty="0" smtClean="0"/>
              <a:t> == []):</a:t>
            </a:r>
          </a:p>
          <a:p>
            <a:r>
              <a:rPr lang="it-IT" dirty="0" smtClean="0"/>
              <a:t>				break</a:t>
            </a:r>
          </a:p>
          <a:p>
            <a:r>
              <a:rPr lang="it-IT" dirty="0" smtClean="0"/>
              <a:t>			else:</a:t>
            </a:r>
          </a:p>
          <a:p>
            <a:r>
              <a:rPr lang="it-IT" dirty="0" smtClean="0"/>
              <a:t>				## </a:t>
            </a:r>
            <a:r>
              <a:rPr lang="it-IT" dirty="0" err="1" smtClean="0"/>
              <a:t>here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don't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to </a:t>
            </a:r>
            <a:r>
              <a:rPr lang="it-IT" dirty="0" err="1" smtClean="0"/>
              <a:t>append</a:t>
            </a:r>
            <a:r>
              <a:rPr lang="it-IT" dirty="0" smtClean="0"/>
              <a:t> to a list</a:t>
            </a:r>
          </a:p>
          <a:p>
            <a:r>
              <a:rPr lang="it-IT" dirty="0" smtClean="0"/>
              <a:t>				##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do </a:t>
            </a:r>
            <a:r>
              <a:rPr lang="it-IT" dirty="0" err="1" smtClean="0"/>
              <a:t>whatever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want</a:t>
            </a:r>
            <a:r>
              <a:rPr lang="it-IT" dirty="0" smtClean="0"/>
              <a:t> with the </a:t>
            </a:r>
            <a:r>
              <a:rPr lang="it-IT" dirty="0" err="1" smtClean="0"/>
              <a:t>individual</a:t>
            </a:r>
            <a:r>
              <a:rPr lang="it-IT" dirty="0" smtClean="0"/>
              <a:t> entry</a:t>
            </a:r>
          </a:p>
          <a:p>
            <a:r>
              <a:rPr lang="it-IT" dirty="0" smtClean="0"/>
              <a:t>				## The </a:t>
            </a:r>
            <a:r>
              <a:rPr lang="it-IT" dirty="0" err="1" smtClean="0"/>
              <a:t>appending</a:t>
            </a:r>
            <a:r>
              <a:rPr lang="it-IT" dirty="0" smtClean="0"/>
              <a:t> to list </a:t>
            </a:r>
            <a:r>
              <a:rPr lang="it-IT" dirty="0" err="1" smtClean="0"/>
              <a:t>is</a:t>
            </a:r>
            <a:r>
              <a:rPr lang="it-IT" dirty="0" smtClean="0"/>
              <a:t> just for </a:t>
            </a:r>
            <a:r>
              <a:rPr lang="it-IT" dirty="0" err="1" smtClean="0"/>
              <a:t>illustration</a:t>
            </a:r>
            <a:r>
              <a:rPr lang="it-IT" dirty="0" smtClean="0"/>
              <a:t>. </a:t>
            </a:r>
          </a:p>
          <a:p>
            <a:r>
              <a:rPr lang="it-IT" dirty="0" smtClean="0"/>
              <a:t>				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result_type</a:t>
            </a:r>
            <a:r>
              <a:rPr lang="it-IT" dirty="0" smtClean="0"/>
              <a:t> == </a:t>
            </a:r>
            <a:r>
              <a:rPr lang="it-IT" dirty="0" err="1" smtClean="0"/>
              <a:t>ldap.RES_SEARCH_ENTRY</a:t>
            </a:r>
            <a:r>
              <a:rPr lang="it-IT" dirty="0" smtClean="0"/>
              <a:t>:</a:t>
            </a:r>
          </a:p>
          <a:p>
            <a:r>
              <a:rPr lang="it-IT" dirty="0" smtClean="0"/>
              <a:t>       	        			</a:t>
            </a:r>
            <a:r>
              <a:rPr lang="it-IT" dirty="0" err="1" smtClean="0"/>
              <a:t>try</a:t>
            </a:r>
            <a:r>
              <a:rPr lang="it-IT" dirty="0" smtClean="0"/>
              <a:t>: </a:t>
            </a:r>
          </a:p>
          <a:p>
            <a:r>
              <a:rPr lang="it-IT" dirty="0" smtClean="0"/>
              <a:t>						</a:t>
            </a:r>
            <a:r>
              <a:rPr lang="it-IT" dirty="0" err="1" smtClean="0"/>
              <a:t>forwards</a:t>
            </a:r>
            <a:r>
              <a:rPr lang="it-IT" dirty="0" smtClean="0"/>
              <a:t>[</a:t>
            </a:r>
            <a:r>
              <a:rPr lang="it-IT" dirty="0" err="1" smtClean="0"/>
              <a:t>result_data</a:t>
            </a:r>
            <a:r>
              <a:rPr lang="it-IT" dirty="0" smtClean="0"/>
              <a:t>[0][1]["</a:t>
            </a:r>
            <a:r>
              <a:rPr lang="it-IT" dirty="0" err="1" smtClean="0"/>
              <a:t>cn</a:t>
            </a:r>
            <a:r>
              <a:rPr lang="it-IT" dirty="0" smtClean="0"/>
              <a:t>"][0]] = </a:t>
            </a:r>
            <a:r>
              <a:rPr lang="it-IT" dirty="0" err="1" smtClean="0"/>
              <a:t>result_data</a:t>
            </a:r>
            <a:r>
              <a:rPr lang="it-IT" dirty="0" smtClean="0"/>
              <a:t>[0][1]["mail"][0]</a:t>
            </a:r>
          </a:p>
          <a:p>
            <a:r>
              <a:rPr lang="it-IT" dirty="0" smtClean="0"/>
              <a:t>       	        			</a:t>
            </a:r>
            <a:r>
              <a:rPr lang="it-IT" dirty="0" err="1" smtClean="0"/>
              <a:t>except</a:t>
            </a:r>
            <a:r>
              <a:rPr lang="it-IT" dirty="0" smtClean="0"/>
              <a:t>:</a:t>
            </a:r>
          </a:p>
          <a:p>
            <a:r>
              <a:rPr lang="it-IT" dirty="0" smtClean="0"/>
              <a:t>       	        	       	 		pass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aliases</a:t>
            </a:r>
            <a:r>
              <a:rPr lang="it-IT" dirty="0" smtClean="0"/>
              <a:t>(</a:t>
            </a:r>
            <a:r>
              <a:rPr lang="it-IT" dirty="0" err="1" smtClean="0"/>
              <a:t>forwards</a:t>
            </a:r>
            <a:r>
              <a:rPr lang="it-IT" dirty="0" smtClean="0"/>
              <a:t>)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except</a:t>
            </a:r>
            <a:r>
              <a:rPr lang="it-IT" dirty="0" smtClean="0"/>
              <a:t> </a:t>
            </a:r>
            <a:r>
              <a:rPr lang="it-IT" dirty="0" err="1" smtClean="0"/>
              <a:t>ldap.LDAPError</a:t>
            </a:r>
            <a:r>
              <a:rPr lang="it-IT" dirty="0" smtClean="0"/>
              <a:t>, e:</a:t>
            </a:r>
          </a:p>
          <a:p>
            <a:r>
              <a:rPr lang="it-IT" dirty="0" smtClean="0"/>
              <a:t>		</a:t>
            </a:r>
            <a:r>
              <a:rPr lang="it-IT" dirty="0" err="1" smtClean="0"/>
              <a:t>print</a:t>
            </a:r>
            <a:r>
              <a:rPr lang="it-IT" dirty="0" smtClean="0"/>
              <a:t> e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if</a:t>
            </a:r>
            <a:r>
              <a:rPr lang="it-IT" dirty="0" smtClean="0"/>
              <a:t> __</a:t>
            </a:r>
            <a:r>
              <a:rPr lang="it-IT" dirty="0" err="1" smtClean="0"/>
              <a:t>name</a:t>
            </a:r>
            <a:r>
              <a:rPr lang="it-IT" dirty="0" smtClean="0"/>
              <a:t>__ == "__</a:t>
            </a:r>
            <a:r>
              <a:rPr lang="it-IT" dirty="0" err="1" smtClean="0"/>
              <a:t>main</a:t>
            </a:r>
            <a:r>
              <a:rPr lang="it-IT" dirty="0" smtClean="0"/>
              <a:t>__":</a:t>
            </a:r>
          </a:p>
          <a:p>
            <a:r>
              <a:rPr lang="it-IT" dirty="0" smtClean="0"/>
              <a:t>        </a:t>
            </a:r>
            <a:r>
              <a:rPr lang="it-IT" dirty="0" err="1" smtClean="0"/>
              <a:t>main</a:t>
            </a:r>
            <a:r>
              <a:rPr lang="it-IT" dirty="0" smtClean="0"/>
              <a:t>()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E9826-7AB7-E44B-A3C8-871D4B6306A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368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98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5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20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3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38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12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94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4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89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86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50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  <p:pic>
        <p:nvPicPr>
          <p:cNvPr id="7" name="Picture 6" descr="Picture 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817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iccardo.Veraldi@cnaf.infn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@</a:t>
            </a:r>
            <a:r>
              <a:rPr lang="it-IT" dirty="0" err="1" smtClean="0"/>
              <a:t>infn.it</a:t>
            </a:r>
            <a:r>
              <a:rPr lang="it-IT" dirty="0" smtClean="0"/>
              <a:t> per tutti 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1600" dirty="0">
                <a:latin typeface="Courier"/>
                <a:cs typeface="Courier"/>
                <a:hlinkClick r:id="rId2"/>
              </a:rPr>
              <a:t>Riccardo.Veraldi@cnaf.infn.it</a:t>
            </a:r>
            <a:endParaRPr lang="it-IT" sz="1600" dirty="0">
              <a:latin typeface="Courier"/>
              <a:cs typeface="Courier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922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latin typeface="Calibri" charset="0"/>
              </a:rPr>
              <a:t>Mailbox </a:t>
            </a:r>
            <a:r>
              <a:rPr lang="it-IT" dirty="0" err="1" smtClean="0">
                <a:latin typeface="Calibri" charset="0"/>
              </a:rPr>
              <a:t>imap</a:t>
            </a:r>
            <a:endParaRPr lang="it-IT" dirty="0">
              <a:latin typeface="Calibri" charset="0"/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159829"/>
              </p:ext>
            </p:extLst>
          </p:nvPr>
        </p:nvGraphicFramePr>
        <p:xfrm>
          <a:off x="-16649" y="2109559"/>
          <a:ext cx="4838495" cy="383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920809" y="2109559"/>
            <a:ext cx="1855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Settembre 2012</a:t>
            </a:r>
            <a:endParaRPr lang="it-IT" sz="2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345333" y="2109559"/>
            <a:ext cx="1685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Febbraio 2014</a:t>
            </a:r>
            <a:endParaRPr lang="it-IT" sz="20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646929" y="5425043"/>
            <a:ext cx="1133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Tot 11822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73150" y="5425043"/>
            <a:ext cx="1133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Tot 10193</a:t>
            </a:r>
            <a:endParaRPr lang="it-IT" dirty="0"/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582754"/>
              </p:ext>
            </p:extLst>
          </p:nvPr>
        </p:nvGraphicFramePr>
        <p:xfrm>
          <a:off x="4242919" y="2328497"/>
          <a:ext cx="5074731" cy="3252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01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Requisiti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Visibilità omogenea verso l’esterno</a:t>
            </a:r>
          </a:p>
          <a:p>
            <a:pPr lvl="1"/>
            <a:r>
              <a:rPr lang="it-IT" dirty="0"/>
              <a:t>richiede indirizzi @</a:t>
            </a:r>
            <a:r>
              <a:rPr lang="it-IT" dirty="0" err="1"/>
              <a:t>infn.it</a:t>
            </a:r>
            <a:endParaRPr lang="it-IT" dirty="0" smtClean="0"/>
          </a:p>
          <a:p>
            <a:pPr algn="just"/>
            <a:r>
              <a:rPr lang="it-IT" dirty="0" smtClean="0"/>
              <a:t>facilità </a:t>
            </a:r>
            <a:r>
              <a:rPr lang="it-IT" dirty="0"/>
              <a:t>di memorizzazione o anche di "</a:t>
            </a:r>
            <a:r>
              <a:rPr lang="it-IT" dirty="0" err="1" smtClean="0"/>
              <a:t>indovinabilità</a:t>
            </a:r>
            <a:r>
              <a:rPr lang="it-IT" dirty="0" smtClean="0"/>
              <a:t>"</a:t>
            </a:r>
            <a:r>
              <a:rPr lang="it-IT" dirty="0"/>
              <a:t>, e </a:t>
            </a:r>
            <a:r>
              <a:rPr lang="it-IT" dirty="0" smtClean="0"/>
              <a:t>identificabilità </a:t>
            </a:r>
            <a:r>
              <a:rPr lang="it-IT" dirty="0"/>
              <a:t>del destinatario a partire </a:t>
            </a:r>
            <a:r>
              <a:rPr lang="it-IT" dirty="0" smtClean="0"/>
              <a:t>dall'indirizzo</a:t>
            </a:r>
          </a:p>
          <a:p>
            <a:pPr lvl="1"/>
            <a:r>
              <a:rPr lang="it-IT" dirty="0"/>
              <a:t>esclude &lt;</a:t>
            </a:r>
            <a:r>
              <a:rPr lang="it-IT" dirty="0" err="1"/>
              <a:t>uid</a:t>
            </a:r>
            <a:r>
              <a:rPr lang="it-IT" dirty="0"/>
              <a:t>&gt;@</a:t>
            </a:r>
            <a:r>
              <a:rPr lang="it-IT" dirty="0" err="1" smtClean="0"/>
              <a:t>infn.it</a:t>
            </a:r>
            <a:endParaRPr lang="it-IT" dirty="0" smtClean="0"/>
          </a:p>
          <a:p>
            <a:pPr lvl="1"/>
            <a:r>
              <a:rPr lang="it-IT" dirty="0"/>
              <a:t>&lt;nome&gt;.&lt;cognome&gt;@</a:t>
            </a:r>
            <a:r>
              <a:rPr lang="it-IT" dirty="0" err="1" smtClean="0"/>
              <a:t>infn.it</a:t>
            </a:r>
            <a:r>
              <a:rPr lang="it-IT" dirty="0" smtClean="0"/>
              <a:t> SOLUZIONE AUSPICABILE</a:t>
            </a:r>
          </a:p>
          <a:p>
            <a:pPr lvl="1"/>
            <a:r>
              <a:rPr lang="it-IT" dirty="0"/>
              <a:t>definire il parco utenti (alcuni, tutti i dipendenti, </a:t>
            </a:r>
            <a:r>
              <a:rPr lang="it-IT" dirty="0" err="1"/>
              <a:t>dip+associati,dip+associati+ospiti</a:t>
            </a:r>
            <a:r>
              <a:rPr lang="it-IT" dirty="0" smtClean="0"/>
              <a:t>)</a:t>
            </a:r>
          </a:p>
          <a:p>
            <a:pPr lvl="1"/>
            <a:r>
              <a:rPr lang="it-IT" dirty="0"/>
              <a:t>definire un criterio di gestione delle </a:t>
            </a:r>
            <a:r>
              <a:rPr lang="it-IT" dirty="0" smtClean="0"/>
              <a:t>omonimie</a:t>
            </a:r>
            <a:endParaRPr lang="it-IT" dirty="0"/>
          </a:p>
          <a:p>
            <a:pPr lvl="1"/>
            <a:endParaRPr lang="it-IT" dirty="0" smtClean="0"/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78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Visione del gruppo Mail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Non </a:t>
            </a:r>
            <a:r>
              <a:rPr lang="it-IT" dirty="0" err="1" smtClean="0"/>
              <a:t>c’e’</a:t>
            </a:r>
            <a:r>
              <a:rPr lang="it-IT" dirty="0" smtClean="0"/>
              <a:t> un accordo comune ci sono due fronti opposti</a:t>
            </a:r>
          </a:p>
          <a:p>
            <a:pPr lvl="1"/>
            <a:r>
              <a:rPr lang="it-IT" dirty="0" err="1" smtClean="0"/>
              <a:t>infn.it</a:t>
            </a:r>
            <a:r>
              <a:rPr lang="it-IT" dirty="0" smtClean="0"/>
              <a:t> a tutti i membri di staff</a:t>
            </a:r>
          </a:p>
          <a:p>
            <a:pPr lvl="1"/>
            <a:r>
              <a:rPr lang="it-IT" dirty="0" err="1" smtClean="0"/>
              <a:t>Infn.it</a:t>
            </a:r>
            <a:r>
              <a:rPr lang="it-IT" dirty="0" smtClean="0"/>
              <a:t> solo a presidente, membri di giunta, direttori</a:t>
            </a:r>
          </a:p>
          <a:p>
            <a:r>
              <a:rPr lang="it-IT" dirty="0" smtClean="0"/>
              <a:t>Numero totale di utenti </a:t>
            </a:r>
            <a:r>
              <a:rPr lang="it-IT" sz="2400" dirty="0" err="1" smtClean="0">
                <a:solidFill>
                  <a:srgbClr val="FF0000"/>
                </a:solidFill>
              </a:rPr>
              <a:t>eduPersonAffiliation</a:t>
            </a:r>
            <a:r>
              <a:rPr lang="it-IT" sz="2400" dirty="0">
                <a:solidFill>
                  <a:srgbClr val="FF0000"/>
                </a:solidFill>
              </a:rPr>
              <a:t>=staff</a:t>
            </a:r>
            <a:r>
              <a:rPr lang="it-IT" dirty="0"/>
              <a:t>: </a:t>
            </a:r>
            <a:endParaRPr lang="it-IT" dirty="0" smtClean="0"/>
          </a:p>
          <a:p>
            <a:pPr lvl="1"/>
            <a:r>
              <a:rPr lang="it-IT" dirty="0" smtClean="0"/>
              <a:t>6303</a:t>
            </a:r>
          </a:p>
          <a:p>
            <a:r>
              <a:rPr lang="it-IT" dirty="0" smtClean="0"/>
              <a:t>Numero di omonimie: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24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35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err="1" smtClean="0"/>
              <a:t>Perche</a:t>
            </a:r>
            <a:r>
              <a:rPr lang="it-IT" sz="4000" dirty="0" smtClean="0"/>
              <a:t>’ non dare a tutti @</a:t>
            </a:r>
            <a:r>
              <a:rPr lang="it-IT" sz="4000" dirty="0" err="1" smtClean="0"/>
              <a:t>infn.it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Problema dell’invio da indirizzi @</a:t>
            </a:r>
            <a:r>
              <a:rPr lang="it-IT" dirty="0" err="1" smtClean="0"/>
              <a:t>infn.it</a:t>
            </a:r>
            <a:endParaRPr lang="it-IT" dirty="0" smtClean="0"/>
          </a:p>
          <a:p>
            <a:pPr lvl="1"/>
            <a:r>
              <a:rPr lang="it-IT" dirty="0" smtClean="0"/>
              <a:t>Configurazione doppia mailbox</a:t>
            </a:r>
          </a:p>
          <a:p>
            <a:pPr lvl="1"/>
            <a:r>
              <a:rPr lang="it-IT" dirty="0" smtClean="0"/>
              <a:t>Carico di lavoro aumentato per i servizi calcolo</a:t>
            </a:r>
          </a:p>
          <a:p>
            <a:pPr lvl="1"/>
            <a:r>
              <a:rPr lang="it-IT" dirty="0" smtClean="0"/>
              <a:t>Problema iscrizione a mailing list interne ed esterne</a:t>
            </a:r>
          </a:p>
          <a:p>
            <a:pPr lvl="1"/>
            <a:r>
              <a:rPr lang="it-IT" dirty="0" smtClean="0"/>
              <a:t>Che indirizzo mail scegliere per il certificato X509 ?</a:t>
            </a:r>
          </a:p>
          <a:p>
            <a:r>
              <a:rPr lang="it-IT" dirty="0" smtClean="0"/>
              <a:t>Problema omonimia</a:t>
            </a:r>
          </a:p>
          <a:p>
            <a:r>
              <a:rPr lang="it-IT" dirty="0" smtClean="0"/>
              <a:t>Problema omonimia VIP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772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Soluzioni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0970" y="1417638"/>
            <a:ext cx="8746046" cy="4938712"/>
          </a:xfrm>
        </p:spPr>
        <p:txBody>
          <a:bodyPr>
            <a:normAutofit fontScale="625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it-IT" sz="3200" dirty="0"/>
              <a:t>Configurazione doppia mailbox</a:t>
            </a:r>
          </a:p>
          <a:p>
            <a:pPr lvl="1"/>
            <a:r>
              <a:rPr lang="it-IT" dirty="0" smtClean="0"/>
              <a:t>Gli utenti hanno spesso </a:t>
            </a:r>
            <a:r>
              <a:rPr lang="it-IT" dirty="0" err="1" smtClean="0"/>
              <a:t>piu’</a:t>
            </a:r>
            <a:r>
              <a:rPr lang="it-IT" dirty="0" smtClean="0"/>
              <a:t> indirizzi email configurati che differenza fa configurarne uno in più ?</a:t>
            </a:r>
          </a:p>
          <a:p>
            <a:r>
              <a:rPr lang="it-IT" dirty="0"/>
              <a:t>Lavoro aumentato per i servizi </a:t>
            </a:r>
            <a:r>
              <a:rPr lang="it-IT" dirty="0" smtClean="0"/>
              <a:t>calcolo</a:t>
            </a:r>
          </a:p>
          <a:p>
            <a:pPr lvl="1"/>
            <a:r>
              <a:rPr lang="it-IT" dirty="0" smtClean="0"/>
              <a:t>Personalmente non credo il carico sia così ingestibile</a:t>
            </a:r>
          </a:p>
          <a:p>
            <a:pPr marL="342900" lvl="1" indent="-342900">
              <a:buFont typeface="Arial"/>
              <a:buChar char="•"/>
            </a:pPr>
            <a:r>
              <a:rPr lang="it-IT" dirty="0"/>
              <a:t>Problema iscrizione a mailing list interne ed esterne</a:t>
            </a:r>
          </a:p>
          <a:p>
            <a:pPr lvl="1"/>
            <a:r>
              <a:rPr lang="it-IT" dirty="0" smtClean="0"/>
              <a:t>Si sceglie un indirizzo e si usa solo quello per le mailing list</a:t>
            </a:r>
          </a:p>
          <a:p>
            <a:pPr marL="342900" lvl="1" indent="-342900">
              <a:buFont typeface="Arial"/>
              <a:buChar char="•"/>
            </a:pPr>
            <a:r>
              <a:rPr lang="it-IT" dirty="0"/>
              <a:t>Che indirizzo mail scegliere per il certificato X509 ?</a:t>
            </a:r>
          </a:p>
          <a:p>
            <a:pPr lvl="1"/>
            <a:r>
              <a:rPr lang="it-IT" dirty="0" smtClean="0"/>
              <a:t>Si chiedono due certificati magari entrambi a TERENA</a:t>
            </a:r>
          </a:p>
          <a:p>
            <a:r>
              <a:rPr lang="it-IT" dirty="0"/>
              <a:t>Problema omonimia</a:t>
            </a:r>
          </a:p>
          <a:p>
            <a:pPr lvl="1"/>
            <a:r>
              <a:rPr lang="it-IT" dirty="0" smtClean="0"/>
              <a:t>24 casi di omonimia... Su oltre 6000 utenti</a:t>
            </a:r>
          </a:p>
          <a:p>
            <a:pPr lvl="1"/>
            <a:r>
              <a:rPr lang="it-IT" dirty="0" smtClean="0"/>
              <a:t>Si risolve con </a:t>
            </a:r>
            <a:r>
              <a:rPr lang="it-IT" dirty="0" err="1" smtClean="0"/>
              <a:t>nome.cognome</a:t>
            </a:r>
            <a:r>
              <a:rPr lang="it-IT" dirty="0" smtClean="0"/>
              <a:t>&lt;numero&gt;@</a:t>
            </a:r>
            <a:r>
              <a:rPr lang="it-IT" dirty="0" err="1" smtClean="0"/>
              <a:t>infn.it</a:t>
            </a:r>
            <a:r>
              <a:rPr lang="it-IT" dirty="0" smtClean="0"/>
              <a:t> in base a chi </a:t>
            </a:r>
            <a:r>
              <a:rPr lang="it-IT" dirty="0" err="1" smtClean="0"/>
              <a:t>e’</a:t>
            </a:r>
            <a:r>
              <a:rPr lang="it-IT" dirty="0" smtClean="0"/>
              <a:t> stato prima assunto. La info della data di assunzione potrebbe essere messa in LDAP</a:t>
            </a:r>
          </a:p>
          <a:p>
            <a:pPr lvl="1"/>
            <a:r>
              <a:rPr lang="it-IT" dirty="0" smtClean="0"/>
              <a:t>In ogni modo vale è utile scremare gli alberi locali di AAI eliminando gli utenti che non hanno più diritto alla posta</a:t>
            </a:r>
          </a:p>
          <a:p>
            <a:r>
              <a:rPr lang="it-IT" dirty="0" smtClean="0"/>
              <a:t>Problema omonimia VIP</a:t>
            </a:r>
          </a:p>
          <a:p>
            <a:pPr lvl="1"/>
            <a:r>
              <a:rPr lang="it-IT" dirty="0" smtClean="0"/>
              <a:t>I VIP sono come tutti gli </a:t>
            </a:r>
            <a:r>
              <a:rPr lang="it-IT" dirty="0" smtClean="0"/>
              <a:t>altri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pPr lvl="1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893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Implementazione tecnica</a:t>
            </a:r>
            <a:br>
              <a:rPr lang="it-IT" dirty="0" smtClean="0"/>
            </a:br>
            <a:r>
              <a:rPr lang="it-IT" dirty="0" smtClean="0"/>
              <a:t>Alias @</a:t>
            </a:r>
            <a:r>
              <a:rPr lang="it-IT" dirty="0" err="1" smtClean="0"/>
              <a:t>infn.it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Come realizzarlo ?</a:t>
            </a:r>
          </a:p>
          <a:p>
            <a:pPr lvl="1"/>
            <a:r>
              <a:rPr lang="it-IT" dirty="0" smtClean="0"/>
              <a:t>Query LDAP tramite script che genera </a:t>
            </a:r>
            <a:r>
              <a:rPr lang="it-IT" dirty="0" err="1" smtClean="0"/>
              <a:t>aliases.infn</a:t>
            </a:r>
            <a:r>
              <a:rPr lang="it-IT" dirty="0" smtClean="0"/>
              <a:t> </a:t>
            </a:r>
          </a:p>
          <a:p>
            <a:pPr lvl="2"/>
            <a:r>
              <a:rPr lang="it-IT" dirty="0" smtClean="0"/>
              <a:t>Codice sorgente nelle note</a:t>
            </a:r>
          </a:p>
          <a:p>
            <a:pPr lvl="1"/>
            <a:r>
              <a:rPr lang="it-IT" dirty="0" err="1" smtClean="0"/>
              <a:t>Utilizo</a:t>
            </a:r>
            <a:r>
              <a:rPr lang="it-IT" dirty="0" smtClean="0"/>
              <a:t> di </a:t>
            </a:r>
            <a:r>
              <a:rPr lang="it-IT" dirty="0" err="1" smtClean="0"/>
              <a:t>userdb</a:t>
            </a:r>
            <a:r>
              <a:rPr lang="it-IT" dirty="0" smtClean="0"/>
              <a:t> deprecato e sconsigliato dai </a:t>
            </a:r>
            <a:r>
              <a:rPr lang="it-IT" dirty="0" err="1" smtClean="0"/>
              <a:t>sendmail</a:t>
            </a:r>
            <a:r>
              <a:rPr lang="it-IT" dirty="0" smtClean="0"/>
              <a:t> </a:t>
            </a:r>
            <a:r>
              <a:rPr lang="it-IT" dirty="0" err="1" smtClean="0"/>
              <a:t>developers</a:t>
            </a:r>
            <a:endParaRPr lang="it-IT" dirty="0" smtClean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82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Sistema in produzione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Anche se nessuno lo sa è in produzione da oggi il nuovo </a:t>
            </a:r>
            <a:r>
              <a:rPr lang="it-IT" dirty="0" err="1" smtClean="0"/>
              <a:t>infngw.infn.it</a:t>
            </a:r>
            <a:endParaRPr lang="it-IT" dirty="0" smtClean="0"/>
          </a:p>
          <a:p>
            <a:pPr lvl="1"/>
            <a:r>
              <a:rPr lang="it-IT" dirty="0" smtClean="0"/>
              <a:t>Per ora solo per i 24 VIP</a:t>
            </a:r>
          </a:p>
          <a:p>
            <a:r>
              <a:rPr lang="it-IT" dirty="0" smtClean="0"/>
              <a:t>Sistema con </a:t>
            </a:r>
            <a:r>
              <a:rPr lang="it-IT" dirty="0" err="1" smtClean="0"/>
              <a:t>filesystem</a:t>
            </a:r>
            <a:r>
              <a:rPr lang="it-IT" dirty="0" smtClean="0"/>
              <a:t> ZFS e 10 directory di spooling da 36GB</a:t>
            </a:r>
            <a:endParaRPr lang="it-IT" dirty="0"/>
          </a:p>
          <a:p>
            <a:r>
              <a:rPr lang="it-IT" dirty="0" smtClean="0"/>
              <a:t>Mail </a:t>
            </a:r>
            <a:r>
              <a:rPr lang="it-IT" dirty="0" err="1" smtClean="0"/>
              <a:t>retention</a:t>
            </a:r>
            <a:r>
              <a:rPr lang="it-IT" dirty="0" smtClean="0"/>
              <a:t> 15 gg</a:t>
            </a:r>
          </a:p>
          <a:p>
            <a:r>
              <a:rPr lang="it-IT" dirty="0" smtClean="0"/>
              <a:t>Se è da mantenere in produzione occorre una secondo sede per ridondanza</a:t>
            </a:r>
          </a:p>
          <a:p>
            <a:pPr lvl="1"/>
            <a:r>
              <a:rPr lang="it-IT" dirty="0" smtClean="0"/>
              <a:t>Ad es. Genova è più che disponibile</a:t>
            </a:r>
          </a:p>
          <a:p>
            <a:pPr lvl="2"/>
            <a:r>
              <a:rPr lang="it-IT" dirty="0" smtClean="0"/>
              <a:t>È collegata bene</a:t>
            </a:r>
          </a:p>
          <a:p>
            <a:pPr lvl="2"/>
            <a:r>
              <a:rPr lang="it-IT" dirty="0" smtClean="0"/>
              <a:t>Ha </a:t>
            </a:r>
            <a:r>
              <a:rPr lang="it-IT" dirty="0" err="1" smtClean="0"/>
              <a:t>ntp</a:t>
            </a:r>
            <a:r>
              <a:rPr lang="it-IT" dirty="0" smtClean="0"/>
              <a:t> con GPS in casa</a:t>
            </a:r>
          </a:p>
          <a:p>
            <a:pPr lvl="2"/>
            <a:r>
              <a:rPr lang="it-IT" dirty="0" smtClean="0"/>
              <a:t>Non ci sono altri servizi nazionali critici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Riunione CCR 1-2 Aprile 2014 @CNAF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0812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535</Words>
  <Application>Microsoft Macintosh PowerPoint</Application>
  <PresentationFormat>Presentazione su schermo (4:3)</PresentationFormat>
  <Paragraphs>170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@infn.it per tutti ?</vt:lpstr>
      <vt:lpstr>Mailbox imap</vt:lpstr>
      <vt:lpstr>Requisiti</vt:lpstr>
      <vt:lpstr>Visione del gruppo Mail</vt:lpstr>
      <vt:lpstr>Perche’ non dare a tutti @infn.it</vt:lpstr>
      <vt:lpstr>Soluzioni</vt:lpstr>
      <vt:lpstr>Implementazione tecnica Alias @infn.it</vt:lpstr>
      <vt:lpstr>Sistema in produzione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Mailing</dc:title>
  <dc:creator>Riccardo Veraldi</dc:creator>
  <cp:lastModifiedBy>Riccardo Veraldi</cp:lastModifiedBy>
  <cp:revision>46</cp:revision>
  <dcterms:created xsi:type="dcterms:W3CDTF">2014-02-20T15:58:12Z</dcterms:created>
  <dcterms:modified xsi:type="dcterms:W3CDTF">2014-04-09T08:40:04Z</dcterms:modified>
</cp:coreProperties>
</file>