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9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77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0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30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28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13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2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90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6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18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10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FC68E-3D27-4087-87C5-DC389108F9A5}" type="datetimeFigureOut">
              <a:rPr lang="it-IT" smtClean="0"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44640-9B47-4B14-BE5B-D306BF693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36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34725" cy="787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0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14" y="332656"/>
            <a:ext cx="8914238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7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74" y="476672"/>
            <a:ext cx="8763967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83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34725" cy="787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1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anghi</dc:creator>
  <cp:lastModifiedBy>anghi</cp:lastModifiedBy>
  <cp:revision>1</cp:revision>
  <dcterms:created xsi:type="dcterms:W3CDTF">2014-03-19T13:10:54Z</dcterms:created>
  <dcterms:modified xsi:type="dcterms:W3CDTF">2014-03-19T13:15:58Z</dcterms:modified>
</cp:coreProperties>
</file>