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1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81A6B-BEED-3F46-AA88-E34F427EFE55}" type="datetimeFigureOut">
              <a:rPr lang="en-US" smtClean="0"/>
              <a:pPr/>
              <a:t>3/10/14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A9A64-0D21-1B43-9A89-85170D089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9D5DF-DFB4-5146-9030-7ADEDBBE65D1}" type="datetimeFigureOut">
              <a:rPr lang="en-US" smtClean="0"/>
              <a:pPr/>
              <a:t>3/10/14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43822-717E-0A47-9C91-9C225EA7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B86E-9747-2D43-8C23-BB569EEA4D22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DFE7-4A96-B845-990E-B99646DD056E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8E28-1537-2242-95EA-5A240B49761D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8A80-BF5F-8F41-90A5-D1D28A2A9C5A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BCB6-C614-3F4E-805D-BD32D997662A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4E46-A171-5A43-9CF8-E255E42BB3F4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B90-A59A-294B-B55B-F242EB9FA3E1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C12B-5B9E-C24A-A7EC-68D9339DF40A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E5D5C-9723-BC4F-9756-1C7453152CF3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B9B5-E168-A846-8C94-49EC25849CB5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A2E6-1C98-8E4C-9396-BE83B0DAF0FA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BCDC3-F927-194C-B378-A19B84FB1BF8}" type="datetime1">
              <a:rPr lang="en-US" smtClean="0"/>
              <a:pPr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4803-C24A-7F44-8E85-FAFEB582E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1965"/>
            <a:ext cx="7772400" cy="1825044"/>
          </a:xfrm>
        </p:spPr>
        <p:txBody>
          <a:bodyPr>
            <a:normAutofit/>
          </a:bodyPr>
          <a:lstStyle/>
          <a:p>
            <a:r>
              <a:rPr lang="en-US" sz="4600" dirty="0" smtClean="0">
                <a:solidFill>
                  <a:schemeClr val="tx2"/>
                </a:solidFill>
              </a:rPr>
              <a:t>METU in Belle II</a:t>
            </a:r>
            <a:endParaRPr lang="en-US" sz="4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627" y="2881111"/>
            <a:ext cx="8370763" cy="2963038"/>
          </a:xfrm>
        </p:spPr>
        <p:txBody>
          <a:bodyPr>
            <a:normAutofit lnSpcReduction="10000"/>
          </a:bodyPr>
          <a:lstStyle/>
          <a:p>
            <a:r>
              <a:rPr lang="nl-NL" sz="3459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Mehmet</a:t>
            </a:r>
            <a:r>
              <a:rPr lang="nl-NL" sz="3459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nl-NL" sz="3459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Zeyrek</a:t>
            </a:r>
            <a:endParaRPr lang="nl-NL" sz="3459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459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Middle </a:t>
            </a:r>
            <a:r>
              <a:rPr lang="en-US" sz="3459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East </a:t>
            </a:r>
            <a:r>
              <a:rPr lang="en-US" sz="3459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Technical University</a:t>
            </a:r>
          </a:p>
          <a:p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Belle II RISE Meeting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March 10, 2014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509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Gill Sans MT" pitchFamily="34" charset="0"/>
              </a:rPr>
              <a:t>Belle II Activity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Hardware: METU is non-CDC member, but helped CDC wiring and tension check in October and November 2013.</a:t>
            </a:r>
          </a:p>
          <a:p>
            <a:r>
              <a:rPr lang="en-US" sz="2800" dirty="0" smtClean="0"/>
              <a:t>METU is in contact with Shoji Uno-San about CDC tasks.</a:t>
            </a:r>
          </a:p>
          <a:p>
            <a:r>
              <a:rPr lang="en-US" sz="2800" dirty="0" smtClean="0"/>
              <a:t>METU would like to participate CDC cosmic ray testing at the beginning of 2015, and be more active in CDC activities afterwards.</a:t>
            </a:r>
          </a:p>
          <a:p>
            <a:r>
              <a:rPr lang="en-US" sz="2800" dirty="0" smtClean="0"/>
              <a:t>Software: one of our group members (</a:t>
            </a:r>
            <a:r>
              <a:rPr lang="en-US" sz="2800" dirty="0" err="1" smtClean="0"/>
              <a:t>Hulya</a:t>
            </a:r>
            <a:r>
              <a:rPr lang="en-US" sz="2800" dirty="0" smtClean="0"/>
              <a:t> </a:t>
            </a:r>
            <a:r>
              <a:rPr lang="en-US" sz="2800" dirty="0" err="1" smtClean="0"/>
              <a:t>Atmacan</a:t>
            </a:r>
            <a:r>
              <a:rPr lang="en-US" sz="2800" dirty="0" smtClean="0"/>
              <a:t>) is in “generators” group, and our group would also like to be a part of tracking software validation activities in future. 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389455"/>
            <a:ext cx="6208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Current Physics Analysis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Plans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Belle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</a:t>
            </a:r>
          </a:p>
        </p:txBody>
      </p:sp>
      <p:sp>
        <p:nvSpPr>
          <p:cNvPr id="5" name="Rectangle 4"/>
          <p:cNvSpPr/>
          <p:nvPr/>
        </p:nvSpPr>
        <p:spPr>
          <a:xfrm>
            <a:off x="265446" y="908758"/>
            <a:ext cx="8674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Gill Sans MT" pitchFamily="34" charset="0"/>
              </a:rPr>
              <a:t>Charmless B decays</a:t>
            </a:r>
            <a:r>
              <a:rPr lang="en-US" dirty="0" smtClean="0">
                <a:latin typeface="Gill Sans MT" pitchFamily="34" charset="0"/>
              </a:rPr>
              <a:t>. </a:t>
            </a:r>
            <a:r>
              <a:rPr lang="en-US" sz="2200" dirty="0" smtClean="0">
                <a:latin typeface="Gill Sans MT"/>
                <a:cs typeface="Times New Roman" pitchFamily="18" charset="0"/>
              </a:rPr>
              <a:t>B→</a:t>
            </a:r>
            <a:r>
              <a:rPr lang="en-US" sz="2200" dirty="0" smtClean="0">
                <a:latin typeface="Gill Sans MT"/>
                <a:cs typeface="Times New Roman" pitchFamily="18" charset="0"/>
              </a:rPr>
              <a:t>ϕϕK and </a:t>
            </a:r>
            <a:r>
              <a:rPr lang="en-US" sz="2200" dirty="0" smtClean="0">
                <a:latin typeface="Gill Sans MT"/>
                <a:cs typeface="Times New Roman" pitchFamily="18" charset="0"/>
              </a:rPr>
              <a:t>B→ρK</a:t>
            </a:r>
            <a:r>
              <a:rPr lang="en-US" sz="2200" dirty="0" smtClean="0">
                <a:latin typeface="Gill Sans MT"/>
                <a:cs typeface="Times New Roman" pitchFamily="18" charset="0"/>
              </a:rPr>
              <a:t>* (currently studying in BELLE)</a:t>
            </a:r>
          </a:p>
          <a:p>
            <a:pPr marL="285750" indent="-285750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 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4803-C24A-7F44-8E85-FAFEB582E87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45666" y="1496518"/>
            <a:ext cx="6255982" cy="4757259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0507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146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METU in Belle II</vt:lpstr>
      <vt:lpstr>Belle II Activity Plan</vt:lpstr>
      <vt:lpstr>Slide 3</vt:lpstr>
    </vt:vector>
  </TitlesOfParts>
  <Company>Middle East Technical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METU in Belle II</dc:title>
  <dc:creator>Hulya Atmacan</dc:creator>
  <cp:lastModifiedBy>Hulya Atmacan</cp:lastModifiedBy>
  <cp:revision>6</cp:revision>
  <dcterms:created xsi:type="dcterms:W3CDTF">2014-03-10T10:01:54Z</dcterms:created>
  <dcterms:modified xsi:type="dcterms:W3CDTF">2014-03-10T10:55:17Z</dcterms:modified>
</cp:coreProperties>
</file>