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24AE5-AF1E-9F41-9321-A9D005DDAA8E}" type="datetimeFigureOut">
              <a:rPr lang="en-US" smtClean="0"/>
              <a:t>10.3.14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ACB7E-545C-184D-A32F-439132DF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850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E870E-8A3F-8B43-920C-BF0C8136DD6C}" type="datetimeFigureOut">
              <a:rPr lang="en-US" smtClean="0"/>
              <a:t>10.3.14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F2F9F-9180-F542-BCCF-D7F4CC6B42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861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0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31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2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9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3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09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5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8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3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35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Z. Dolezal, Prague@RICE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28F7F-78BF-8841-A4B5-7F5EC8C5F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7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Charles U. in Prague</a:t>
            </a:r>
            <a:br>
              <a:rPr lang="en-US" dirty="0" smtClean="0"/>
            </a:br>
            <a:r>
              <a:rPr lang="en-US" dirty="0" smtClean="0"/>
              <a:t>at RISE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Zdenek Dolezal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7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Activities/Interests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Physics:</a:t>
            </a:r>
          </a:p>
          <a:p>
            <a:pPr lvl="1"/>
            <a:r>
              <a:rPr lang="en-US" dirty="0" smtClean="0"/>
              <a:t>Time-dependent CPV, phi3 (Z. Dolezal, staff, D. </a:t>
            </a:r>
            <a:r>
              <a:rPr lang="en-US" dirty="0" err="1" smtClean="0"/>
              <a:t>Cervenkov</a:t>
            </a:r>
            <a:r>
              <a:rPr lang="en-US" dirty="0" smtClean="0"/>
              <a:t>, PhD student, Z. </a:t>
            </a:r>
            <a:r>
              <a:rPr lang="en-US" dirty="0" err="1" smtClean="0"/>
              <a:t>Drasal</a:t>
            </a:r>
            <a:r>
              <a:rPr lang="en-US" dirty="0" smtClean="0"/>
              <a:t>, postdoc)</a:t>
            </a:r>
          </a:p>
          <a:p>
            <a:pPr marL="0" indent="0">
              <a:buNone/>
            </a:pPr>
            <a:r>
              <a:rPr lang="en-US" dirty="0" smtClean="0"/>
              <a:t>Software/Computing:</a:t>
            </a:r>
          </a:p>
          <a:p>
            <a:pPr lvl="1"/>
            <a:r>
              <a:rPr lang="en-US" dirty="0" smtClean="0"/>
              <a:t>PXD/SVD simulation, data quality monitoring (P. </a:t>
            </a:r>
            <a:r>
              <a:rPr lang="en-US" dirty="0" err="1" smtClean="0"/>
              <a:t>Kvasnicka</a:t>
            </a:r>
            <a:r>
              <a:rPr lang="en-US" dirty="0" smtClean="0"/>
              <a:t>, staff, T. </a:t>
            </a:r>
            <a:r>
              <a:rPr lang="en-US" dirty="0" err="1" smtClean="0"/>
              <a:t>Bilka</a:t>
            </a:r>
            <a:r>
              <a:rPr lang="en-US" dirty="0" smtClean="0"/>
              <a:t>, PhD student)</a:t>
            </a:r>
          </a:p>
          <a:p>
            <a:pPr marL="0" indent="0">
              <a:buNone/>
            </a:pPr>
            <a:r>
              <a:rPr lang="en-US" dirty="0" smtClean="0"/>
              <a:t>Detector:</a:t>
            </a:r>
          </a:p>
          <a:p>
            <a:pPr marL="857250" lvl="1" indent="-457200"/>
            <a:r>
              <a:rPr lang="en-US" dirty="0" smtClean="0"/>
              <a:t>PXD commissioning, testing (P. </a:t>
            </a:r>
            <a:r>
              <a:rPr lang="en-US" dirty="0" err="1" smtClean="0"/>
              <a:t>Kodys</a:t>
            </a:r>
            <a:r>
              <a:rPr lang="en-US" dirty="0"/>
              <a:t>,</a:t>
            </a:r>
            <a:r>
              <a:rPr lang="en-US" dirty="0" smtClean="0"/>
              <a:t> staff, </a:t>
            </a:r>
            <a:r>
              <a:rPr lang="en-US" dirty="0" smtClean="0"/>
              <a:t>T. </a:t>
            </a:r>
            <a:r>
              <a:rPr lang="en-US" dirty="0" err="1" smtClean="0"/>
              <a:t>Bilka</a:t>
            </a:r>
            <a:r>
              <a:rPr lang="en-US" dirty="0" smtClean="0"/>
              <a:t>, PhD student)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10.3.14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Z. Dolezal, Prague@RICE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100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Charles U. in Prague at RISE</vt:lpstr>
      <vt:lpstr>Activities/Interests</vt:lpstr>
    </vt:vector>
  </TitlesOfParts>
  <Company>Charles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 U. in Prague at RISE</dc:title>
  <dc:creator>Zdenek Dolezal</dc:creator>
  <cp:lastModifiedBy>Zdenek Dolezal</cp:lastModifiedBy>
  <cp:revision>6</cp:revision>
  <dcterms:created xsi:type="dcterms:W3CDTF">2014-03-10T09:24:39Z</dcterms:created>
  <dcterms:modified xsi:type="dcterms:W3CDTF">2014-03-10T10:12:59Z</dcterms:modified>
</cp:coreProperties>
</file>