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3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8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0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4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2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3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8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1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174BD-C595-8446-A903-56C990E46C42}" type="datetimeFigureOut">
              <a:rPr lang="en-US" smtClean="0"/>
              <a:t>10/03/14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8DC5-07C3-6F4D-B887-BF1FD68E1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1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HEPHY Vienna contributions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Christoph Schwanda</a:t>
            </a:r>
          </a:p>
          <a:p>
            <a:r>
              <a:rPr lang="en-US" dirty="0" smtClean="0"/>
              <a:t>INFN Roma, March 10,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25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WP2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HEPHY is leading the </a:t>
            </a:r>
            <a:r>
              <a:rPr lang="en-US" dirty="0" smtClean="0"/>
              <a:t>Belle II SVD </a:t>
            </a:r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Need for sending staff to KEK for SVD installation/commissioning</a:t>
            </a:r>
          </a:p>
          <a:p>
            <a:pPr lvl="1"/>
            <a:r>
              <a:rPr lang="en-US" dirty="0" smtClean="0"/>
              <a:t>Well defined activity (precise schedule)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66665"/>
            <a:ext cx="9144000" cy="246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4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WP1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HEPHY Vienna was very active in Belle I physics analysis</a:t>
            </a:r>
          </a:p>
          <a:p>
            <a:pPr lvl="1"/>
            <a:r>
              <a:rPr lang="en-US" dirty="0" smtClean="0"/>
              <a:t>CKM physics (physics group convener; </a:t>
            </a:r>
            <a:r>
              <a:rPr lang="en-US" dirty="0" err="1" smtClean="0"/>
              <a:t>semileptonic</a:t>
            </a:r>
            <a:r>
              <a:rPr lang="en-US" dirty="0" smtClean="0"/>
              <a:t>/</a:t>
            </a:r>
            <a:r>
              <a:rPr lang="en-US" dirty="0" err="1" smtClean="0"/>
              <a:t>leptonic</a:t>
            </a:r>
            <a:r>
              <a:rPr lang="en-US" dirty="0" smtClean="0"/>
              <a:t> B decays with light lepton/tau)</a:t>
            </a:r>
          </a:p>
          <a:p>
            <a:pPr lvl="1"/>
            <a:r>
              <a:rPr lang="en-US" dirty="0" smtClean="0"/>
              <a:t>Other topics: charm physics, Y(5S) spectroscopy, tau physics (starting)</a:t>
            </a:r>
          </a:p>
          <a:p>
            <a:r>
              <a:rPr lang="en-US" dirty="0" smtClean="0"/>
              <a:t>Main collaborators in Belle I times: Melbourne, Sydney, Nagoya, Seoul, Cincinnati</a:t>
            </a:r>
          </a:p>
          <a:p>
            <a:r>
              <a:rPr lang="en-US" dirty="0" smtClean="0"/>
              <a:t>Physics interests of new groups?</a:t>
            </a:r>
          </a:p>
        </p:txBody>
      </p:sp>
    </p:spTree>
    <p:extLst>
      <p:ext uri="{BB962C8B-B14F-4D97-AF65-F5344CB8AC3E}">
        <p14:creationId xmlns:p14="http://schemas.microsoft.com/office/powerpoint/2010/main" val="4029653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WP1 activities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be funded within MSCA-RISE?</a:t>
            </a:r>
          </a:p>
          <a:p>
            <a:pPr lvl="1"/>
            <a:r>
              <a:rPr lang="en-US" dirty="0" smtClean="0"/>
              <a:t>Exchanges within the existing network?</a:t>
            </a:r>
          </a:p>
          <a:p>
            <a:pPr lvl="1"/>
            <a:r>
              <a:rPr lang="en-US" dirty="0" smtClean="0"/>
              <a:t>Ph.D. students themselves?</a:t>
            </a:r>
          </a:p>
          <a:p>
            <a:pPr lvl="1"/>
            <a:r>
              <a:rPr lang="en-US" dirty="0" smtClean="0"/>
              <a:t>If the students cannot be funded, do we need to prove that we already have funding for me?</a:t>
            </a:r>
          </a:p>
        </p:txBody>
      </p:sp>
    </p:spTree>
    <p:extLst>
      <p:ext uri="{BB962C8B-B14F-4D97-AF65-F5344CB8AC3E}">
        <p14:creationId xmlns:p14="http://schemas.microsoft.com/office/powerpoint/2010/main" val="2506323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HEPHY cooperates with Infineon Semiconductors Austria AG for the development of radiation hard silicon sensors for future high-energy physics and medical applications</a:t>
            </a:r>
          </a:p>
          <a:p>
            <a:r>
              <a:rPr lang="en-US" dirty="0" smtClean="0"/>
              <a:t>Not within the scope of Belle II/T2K but would this be an interesting activity to be included (inter-sectorial mobility)?</a:t>
            </a:r>
          </a:p>
        </p:txBody>
      </p:sp>
    </p:spTree>
    <p:extLst>
      <p:ext uri="{BB962C8B-B14F-4D97-AF65-F5344CB8AC3E}">
        <p14:creationId xmlns:p14="http://schemas.microsoft.com/office/powerpoint/2010/main" val="111833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8553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6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209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HEPHY Vienna contributions</vt:lpstr>
      <vt:lpstr>WP2 activities</vt:lpstr>
      <vt:lpstr>WP1 activities</vt:lpstr>
      <vt:lpstr>WP1 activities (2)</vt:lpstr>
      <vt:lpstr>Another activity</vt:lpstr>
      <vt:lpstr>Thank you!</vt:lpstr>
    </vt:vector>
  </TitlesOfParts>
  <Company>HEPHY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HEPHY Vienna contributions</dc:title>
  <dc:creator>Christoph Schwanda</dc:creator>
  <cp:lastModifiedBy>Christoph Schwanda</cp:lastModifiedBy>
  <cp:revision>4</cp:revision>
  <dcterms:created xsi:type="dcterms:W3CDTF">2014-03-10T07:42:09Z</dcterms:created>
  <dcterms:modified xsi:type="dcterms:W3CDTF">2014-03-10T08:51:48Z</dcterms:modified>
</cp:coreProperties>
</file>