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B8AB9-B0A3-4503-83BA-CD0C2BB171E3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649D4-390A-4CA0-B525-CD27C97B4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02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956832" y="476672"/>
            <a:ext cx="276729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b="1" dirty="0" err="1" smtClean="0">
                <a:solidFill>
                  <a:schemeClr val="tx2"/>
                </a:solidFill>
              </a:rPr>
              <a:t>Today’s</a:t>
            </a:r>
            <a:r>
              <a:rPr lang="it-IT" sz="2800" b="1" dirty="0" smtClean="0">
                <a:solidFill>
                  <a:schemeClr val="tx2"/>
                </a:solidFill>
              </a:rPr>
              <a:t>  </a:t>
            </a:r>
            <a:r>
              <a:rPr lang="it-IT" sz="2800" b="1" dirty="0" err="1" smtClean="0">
                <a:solidFill>
                  <a:schemeClr val="tx2"/>
                </a:solidFill>
              </a:rPr>
              <a:t>outcome</a:t>
            </a:r>
            <a:endParaRPr lang="it-IT" sz="2800" b="1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1628800"/>
            <a:ext cx="7053406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</a:rPr>
              <a:t>Appoint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wp</a:t>
            </a:r>
            <a:r>
              <a:rPr lang="it-IT" sz="2000" b="1" dirty="0" smtClean="0">
                <a:solidFill>
                  <a:srgbClr val="FF0000"/>
                </a:solidFill>
              </a:rPr>
              <a:t>/</a:t>
            </a:r>
            <a:r>
              <a:rPr lang="it-IT" sz="2000" b="1" dirty="0" err="1" smtClean="0">
                <a:solidFill>
                  <a:srgbClr val="FF0000"/>
                </a:solidFill>
              </a:rPr>
              <a:t>tasks</a:t>
            </a:r>
            <a:r>
              <a:rPr lang="it-IT" sz="2000" b="1" dirty="0" smtClean="0">
                <a:solidFill>
                  <a:srgbClr val="FF0000"/>
                </a:solidFill>
              </a:rPr>
              <a:t>  </a:t>
            </a:r>
            <a:r>
              <a:rPr lang="it-IT" sz="2000" b="1" dirty="0" err="1" smtClean="0">
                <a:solidFill>
                  <a:srgbClr val="FF0000"/>
                </a:solidFill>
              </a:rPr>
              <a:t>reference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persons</a:t>
            </a:r>
            <a:r>
              <a:rPr lang="it-IT" sz="2000" b="1" dirty="0" smtClean="0">
                <a:solidFill>
                  <a:srgbClr val="FF0000"/>
                </a:solidFill>
              </a:rPr>
              <a:t>:</a:t>
            </a:r>
          </a:p>
          <a:p>
            <a:endParaRPr lang="it-IT" dirty="0"/>
          </a:p>
          <a:p>
            <a:r>
              <a:rPr lang="it-IT" dirty="0" smtClean="0"/>
              <a:t>      WP1: </a:t>
            </a:r>
            <a:r>
              <a:rPr lang="it-IT" dirty="0" err="1" smtClean="0"/>
              <a:t>Christoph</a:t>
            </a:r>
            <a:r>
              <a:rPr lang="it-IT" dirty="0" smtClean="0"/>
              <a:t> + ?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WP2:  Antonio +  ECL (Claudia) + SVD-PXD-CDC ………….. + PID (Peter ?)</a:t>
            </a:r>
          </a:p>
          <a:p>
            <a:r>
              <a:rPr lang="it-IT" dirty="0"/>
              <a:t> </a:t>
            </a:r>
            <a:r>
              <a:rPr lang="it-IT" dirty="0" smtClean="0"/>
              <a:t>     WP3: </a:t>
            </a:r>
          </a:p>
          <a:p>
            <a:r>
              <a:rPr lang="it-IT" dirty="0"/>
              <a:t> </a:t>
            </a:r>
            <a:r>
              <a:rPr lang="it-IT" dirty="0" smtClean="0"/>
              <a:t>     WP4:</a:t>
            </a:r>
          </a:p>
          <a:p>
            <a:r>
              <a:rPr lang="it-IT" dirty="0"/>
              <a:t> </a:t>
            </a:r>
            <a:r>
              <a:rPr lang="it-IT" dirty="0" smtClean="0"/>
              <a:t>     WP5: Antonio + ??</a:t>
            </a:r>
          </a:p>
          <a:p>
            <a:endParaRPr lang="it-IT" dirty="0"/>
          </a:p>
          <a:p>
            <a:r>
              <a:rPr lang="it-IT" dirty="0" smtClean="0"/>
              <a:t>       </a:t>
            </a:r>
            <a:r>
              <a:rPr lang="it-IT" dirty="0" err="1" smtClean="0"/>
              <a:t>dissemination</a:t>
            </a:r>
            <a:r>
              <a:rPr lang="it-IT" dirty="0" smtClean="0"/>
              <a:t>/</a:t>
            </a:r>
            <a:r>
              <a:rPr lang="it-IT" dirty="0" err="1" smtClean="0"/>
              <a:t>outreach</a:t>
            </a:r>
            <a:r>
              <a:rPr lang="it-IT" dirty="0" smtClean="0"/>
              <a:t> :  Antonio + ? </a:t>
            </a:r>
          </a:p>
          <a:p>
            <a:endParaRPr lang="it-IT" dirty="0" smtClean="0"/>
          </a:p>
          <a:p>
            <a:r>
              <a:rPr lang="it-IT" sz="2000" b="1" dirty="0" smtClean="0">
                <a:solidFill>
                  <a:srgbClr val="FF0000"/>
                </a:solidFill>
              </a:rPr>
              <a:t>Set an </a:t>
            </a:r>
            <a:r>
              <a:rPr lang="it-IT" sz="2000" b="1" dirty="0" err="1" smtClean="0">
                <a:solidFill>
                  <a:srgbClr val="FF0000"/>
                </a:solidFill>
              </a:rPr>
              <a:t>internal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deadline</a:t>
            </a:r>
            <a:r>
              <a:rPr lang="it-IT" sz="2000" b="1" dirty="0" smtClean="0">
                <a:solidFill>
                  <a:srgbClr val="FF0000"/>
                </a:solidFill>
              </a:rPr>
              <a:t> for </a:t>
            </a:r>
            <a:r>
              <a:rPr lang="it-IT" sz="2000" b="1" dirty="0" err="1" smtClean="0">
                <a:solidFill>
                  <a:srgbClr val="FF0000"/>
                </a:solidFill>
              </a:rPr>
              <a:t>all</a:t>
            </a:r>
            <a:r>
              <a:rPr lang="it-IT" sz="2000" b="1" dirty="0" smtClean="0">
                <a:solidFill>
                  <a:srgbClr val="FF0000"/>
                </a:solidFill>
              </a:rPr>
              <a:t> WP </a:t>
            </a:r>
            <a:r>
              <a:rPr lang="it-IT" sz="2000" b="1" dirty="0" err="1" smtClean="0">
                <a:solidFill>
                  <a:srgbClr val="FF0000"/>
                </a:solidFill>
              </a:rPr>
              <a:t>version</a:t>
            </a:r>
            <a:r>
              <a:rPr lang="it-IT" sz="2000" b="1" dirty="0" smtClean="0">
                <a:solidFill>
                  <a:srgbClr val="FF0000"/>
                </a:solidFill>
              </a:rPr>
              <a:t> 0: </a:t>
            </a:r>
            <a:r>
              <a:rPr lang="it-IT" dirty="0" smtClean="0"/>
              <a:t>march 17? March 20?</a:t>
            </a:r>
          </a:p>
          <a:p>
            <a:r>
              <a:rPr lang="it-IT" dirty="0"/>
              <a:t> </a:t>
            </a:r>
            <a:r>
              <a:rPr lang="it-IT" dirty="0" smtClean="0"/>
              <a:t>        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months</a:t>
            </a:r>
            <a:r>
              <a:rPr lang="it-IT" dirty="0" smtClean="0"/>
              <a:t>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declared</a:t>
            </a:r>
            <a:r>
              <a:rPr lang="it-IT" dirty="0" smtClean="0"/>
              <a:t> by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tasks</a:t>
            </a:r>
            <a:r>
              <a:rPr lang="it-IT" dirty="0" smtClean="0"/>
              <a:t>. </a:t>
            </a:r>
          </a:p>
          <a:p>
            <a:r>
              <a:rPr lang="it-IT" dirty="0"/>
              <a:t> </a:t>
            </a:r>
            <a:r>
              <a:rPr lang="it-IT" dirty="0" smtClean="0"/>
              <a:t>         I can </a:t>
            </a:r>
            <a:r>
              <a:rPr lang="it-IT" dirty="0" err="1" smtClean="0"/>
              <a:t>provide</a:t>
            </a:r>
            <a:r>
              <a:rPr lang="it-IT" dirty="0" smtClean="0"/>
              <a:t> a WP </a:t>
            </a:r>
            <a:r>
              <a:rPr lang="it-IT" dirty="0" err="1" smtClean="0"/>
              <a:t>template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 smtClean="0"/>
          </a:p>
          <a:p>
            <a:r>
              <a:rPr lang="it-IT" sz="2000" b="1" dirty="0" err="1" smtClean="0">
                <a:solidFill>
                  <a:srgbClr val="FF0000"/>
                </a:solidFill>
              </a:rPr>
              <a:t>Agree</a:t>
            </a:r>
            <a:r>
              <a:rPr lang="it-IT" sz="2000" b="1" dirty="0" smtClean="0">
                <a:solidFill>
                  <a:srgbClr val="FF0000"/>
                </a:solidFill>
              </a:rPr>
              <a:t> a general meeting to converge on </a:t>
            </a:r>
            <a:r>
              <a:rPr lang="it-IT" sz="2000" b="1" dirty="0" err="1" smtClean="0">
                <a:solidFill>
                  <a:srgbClr val="FF0000"/>
                </a:solidFill>
              </a:rPr>
              <a:t>close</a:t>
            </a:r>
            <a:r>
              <a:rPr lang="it-IT" sz="2000" b="1" dirty="0" smtClean="0">
                <a:solidFill>
                  <a:srgbClr val="FF0000"/>
                </a:solidFill>
              </a:rPr>
              <a:t>-to-</a:t>
            </a:r>
            <a:r>
              <a:rPr lang="it-IT" sz="2000" b="1" dirty="0" err="1" smtClean="0">
                <a:solidFill>
                  <a:srgbClr val="FF0000"/>
                </a:solidFill>
              </a:rPr>
              <a:t>final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version</a:t>
            </a:r>
            <a:r>
              <a:rPr lang="it-IT" sz="2000" b="1" dirty="0" smtClean="0">
                <a:solidFill>
                  <a:srgbClr val="FF0000"/>
                </a:solidFill>
              </a:rPr>
              <a:t>: 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</a:t>
            </a:r>
          </a:p>
          <a:p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                         Vienna, first week of </a:t>
            </a:r>
            <a:r>
              <a:rPr lang="it-IT" sz="2000" b="1" dirty="0" err="1" smtClean="0">
                <a:solidFill>
                  <a:srgbClr val="0000FF"/>
                </a:solidFill>
              </a:rPr>
              <a:t>april</a:t>
            </a:r>
            <a:r>
              <a:rPr lang="it-IT" sz="2000" b="1" dirty="0" smtClean="0">
                <a:solidFill>
                  <a:srgbClr val="0000FF"/>
                </a:solidFill>
              </a:rPr>
              <a:t> ? </a:t>
            </a:r>
            <a:endParaRPr lang="it-IT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15816" y="404664"/>
            <a:ext cx="3279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</a:rPr>
              <a:t>Dissemination</a:t>
            </a:r>
            <a:r>
              <a:rPr lang="it-IT" sz="2400" b="1" dirty="0" smtClean="0">
                <a:solidFill>
                  <a:srgbClr val="FF0000"/>
                </a:solidFill>
              </a:rPr>
              <a:t>/</a:t>
            </a:r>
            <a:r>
              <a:rPr lang="it-IT" sz="2400" b="1" dirty="0" err="1" smtClean="0">
                <a:solidFill>
                  <a:srgbClr val="FF0000"/>
                </a:solidFill>
              </a:rPr>
              <a:t>outreach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772816"/>
            <a:ext cx="773038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Joint EU-Japan  </a:t>
            </a:r>
            <a:r>
              <a:rPr lang="it-IT" sz="2000" b="1" dirty="0" err="1" smtClean="0"/>
              <a:t>PhD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school</a:t>
            </a:r>
            <a:r>
              <a:rPr lang="it-IT" sz="2000" b="1" dirty="0" smtClean="0"/>
              <a:t>  ?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err="1" smtClean="0"/>
              <a:t>Masterclasses</a:t>
            </a:r>
            <a:r>
              <a:rPr lang="it-IT" sz="2000" b="1" dirty="0" smtClean="0"/>
              <a:t> with high </a:t>
            </a:r>
            <a:r>
              <a:rPr lang="it-IT" sz="2000" b="1" dirty="0" err="1" smtClean="0"/>
              <a:t>schools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like</a:t>
            </a:r>
            <a:r>
              <a:rPr lang="it-IT" sz="2000" b="1" dirty="0" smtClean="0"/>
              <a:t> LHC ? </a:t>
            </a:r>
            <a:r>
              <a:rPr lang="it-IT" sz="2000" b="1" dirty="0" err="1" smtClean="0"/>
              <a:t>Maybe</a:t>
            </a:r>
            <a:r>
              <a:rPr lang="it-IT" sz="2000" b="1" dirty="0" smtClean="0"/>
              <a:t> join  </a:t>
            </a:r>
            <a:r>
              <a:rPr lang="it-IT" sz="2000" b="1" dirty="0" err="1" smtClean="0"/>
              <a:t>their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program</a:t>
            </a:r>
            <a:r>
              <a:rPr lang="it-IT" sz="2000" b="1" dirty="0" smtClean="0"/>
              <a:t> ?</a:t>
            </a:r>
          </a:p>
          <a:p>
            <a:endParaRPr lang="it-IT" sz="2000" b="1" dirty="0"/>
          </a:p>
          <a:p>
            <a:r>
              <a:rPr lang="it-IT" sz="2000" b="1" dirty="0" err="1" smtClean="0"/>
              <a:t>Japanese</a:t>
            </a:r>
            <a:r>
              <a:rPr lang="it-IT" sz="2000" b="1" dirty="0" smtClean="0"/>
              <a:t> culture/</a:t>
            </a:r>
            <a:r>
              <a:rPr lang="it-IT" sz="2000" b="1" dirty="0" err="1" smtClean="0"/>
              <a:t>language</a:t>
            </a:r>
            <a:r>
              <a:rPr lang="it-IT" sz="2000" b="1" dirty="0" smtClean="0"/>
              <a:t> sessions for </a:t>
            </a:r>
            <a:r>
              <a:rPr lang="it-IT" sz="2000" b="1" dirty="0" err="1" smtClean="0"/>
              <a:t>seconded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personnel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smtClean="0"/>
              <a:t>Japan-Europe </a:t>
            </a:r>
            <a:r>
              <a:rPr lang="it-IT" sz="2000" b="1" dirty="0" err="1" smtClean="0"/>
              <a:t>scientific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collaboration</a:t>
            </a:r>
            <a:r>
              <a:rPr lang="it-IT" sz="2000" b="1" dirty="0" smtClean="0"/>
              <a:t> workshops ?</a:t>
            </a:r>
          </a:p>
          <a:p>
            <a:endParaRPr lang="it-IT" sz="2000" b="1" dirty="0"/>
          </a:p>
          <a:p>
            <a:r>
              <a:rPr lang="it-IT" sz="2000" b="1" dirty="0" smtClean="0"/>
              <a:t>Eu-Japan </a:t>
            </a:r>
            <a:r>
              <a:rPr lang="it-IT" sz="2000" b="1" dirty="0" err="1" smtClean="0"/>
              <a:t>research</a:t>
            </a:r>
            <a:r>
              <a:rPr lang="it-IT" sz="2000" b="1" dirty="0" smtClean="0"/>
              <a:t> vs </a:t>
            </a:r>
            <a:r>
              <a:rPr lang="it-IT" sz="2000" b="1" dirty="0" err="1" smtClean="0"/>
              <a:t>industries</a:t>
            </a:r>
            <a:r>
              <a:rPr lang="it-IT" sz="2000" b="1" dirty="0" smtClean="0"/>
              <a:t> face to face </a:t>
            </a:r>
            <a:r>
              <a:rPr lang="it-IT" sz="2000" b="1" dirty="0" err="1" smtClean="0"/>
              <a:t>initiatives</a:t>
            </a:r>
            <a:r>
              <a:rPr lang="it-IT" sz="2000" b="1" dirty="0" smtClean="0"/>
              <a:t> ?</a:t>
            </a:r>
          </a:p>
          <a:p>
            <a:endParaRPr lang="it-IT" sz="2000" b="1" dirty="0"/>
          </a:p>
          <a:p>
            <a:r>
              <a:rPr lang="it-IT" sz="2000" b="1" dirty="0" smtClean="0"/>
              <a:t>……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8041" y="5417684"/>
            <a:ext cx="8885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Must be </a:t>
            </a:r>
            <a:r>
              <a:rPr lang="it-IT" sz="2400" b="1" dirty="0" err="1" smtClean="0">
                <a:solidFill>
                  <a:srgbClr val="FF0000"/>
                </a:solidFill>
              </a:rPr>
              <a:t>very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careful</a:t>
            </a:r>
            <a:r>
              <a:rPr lang="it-IT" sz="2400" b="1" dirty="0">
                <a:solidFill>
                  <a:srgbClr val="FF0000"/>
                </a:solidFill>
              </a:rPr>
              <a:t>:</a:t>
            </a:r>
            <a:r>
              <a:rPr lang="it-IT" sz="2400" b="1" dirty="0" smtClean="0">
                <a:solidFill>
                  <a:srgbClr val="FF0000"/>
                </a:solidFill>
              </a:rPr>
              <a:t> budget and time </a:t>
            </a:r>
            <a:r>
              <a:rPr lang="it-IT" sz="2400" b="1" dirty="0" err="1" smtClean="0">
                <a:solidFill>
                  <a:srgbClr val="FF0000"/>
                </a:solidFill>
              </a:rPr>
              <a:t>cost</a:t>
            </a:r>
            <a:r>
              <a:rPr lang="it-IT" sz="2400" b="1" dirty="0" smtClean="0">
                <a:solidFill>
                  <a:srgbClr val="FF0000"/>
                </a:solidFill>
              </a:rPr>
              <a:t> of </a:t>
            </a:r>
            <a:r>
              <a:rPr lang="it-IT" sz="2400" b="1" dirty="0" err="1" smtClean="0">
                <a:solidFill>
                  <a:srgbClr val="FF0000"/>
                </a:solidFill>
              </a:rPr>
              <a:t>such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initiatives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should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not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overcome</a:t>
            </a:r>
            <a:r>
              <a:rPr lang="it-IT" sz="2400" b="1" dirty="0" smtClean="0">
                <a:solidFill>
                  <a:srgbClr val="FF0000"/>
                </a:solidFill>
              </a:rPr>
              <a:t> benefits…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70882" y="476672"/>
            <a:ext cx="218123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00FF"/>
                </a:solidFill>
              </a:rPr>
              <a:t>Management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8579" y="1487132"/>
            <a:ext cx="86159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With </a:t>
            </a:r>
            <a:r>
              <a:rPr lang="it-IT" sz="2000" b="1" dirty="0" err="1" smtClean="0"/>
              <a:t>such</a:t>
            </a:r>
            <a:r>
              <a:rPr lang="it-IT" sz="2000" b="1" dirty="0" smtClean="0"/>
              <a:t> a large and composite </a:t>
            </a:r>
            <a:r>
              <a:rPr lang="it-IT" sz="2000" b="1" dirty="0" err="1" smtClean="0"/>
              <a:t>project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we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provide</a:t>
            </a:r>
            <a:r>
              <a:rPr lang="it-IT" sz="2000" b="1" dirty="0" smtClean="0"/>
              <a:t> a </a:t>
            </a:r>
            <a:r>
              <a:rPr lang="it-IT" sz="2000" b="1" dirty="0" err="1" smtClean="0"/>
              <a:t>reliable</a:t>
            </a:r>
            <a:r>
              <a:rPr lang="it-IT" sz="2000" b="1" dirty="0" smtClean="0"/>
              <a:t> management </a:t>
            </a:r>
            <a:r>
              <a:rPr lang="it-IT" sz="2000" b="1" dirty="0" err="1" smtClean="0"/>
              <a:t>structure</a:t>
            </a:r>
            <a:r>
              <a:rPr lang="it-IT" sz="2000" b="1" dirty="0" smtClean="0"/>
              <a:t>.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Management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guarantee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not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only</a:t>
            </a:r>
            <a:r>
              <a:rPr lang="it-IT" sz="2000" b="1" dirty="0" smtClean="0"/>
              <a:t> budget </a:t>
            </a:r>
            <a:r>
              <a:rPr lang="it-IT" sz="2000" b="1" dirty="0" err="1" smtClean="0"/>
              <a:t>sharing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but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also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secondment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distribution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according</a:t>
            </a:r>
            <a:r>
              <a:rPr lang="it-IT" sz="2000" b="1" dirty="0" smtClean="0"/>
              <a:t> to the </a:t>
            </a:r>
            <a:r>
              <a:rPr lang="it-IT" sz="2000" b="1" dirty="0" err="1" smtClean="0"/>
              <a:t>needs</a:t>
            </a:r>
            <a:r>
              <a:rPr lang="it-IT" sz="2000" b="1" dirty="0" smtClean="0"/>
              <a:t> of the </a:t>
            </a:r>
            <a:r>
              <a:rPr lang="it-IT" sz="2000" b="1" dirty="0" err="1" smtClean="0"/>
              <a:t>research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activity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during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project</a:t>
            </a:r>
            <a:r>
              <a:rPr lang="it-IT" sz="2000" b="1" dirty="0" smtClean="0"/>
              <a:t> life.</a:t>
            </a:r>
          </a:p>
          <a:p>
            <a:endParaRPr lang="it-IT" sz="2000" b="1" dirty="0"/>
          </a:p>
          <a:p>
            <a:r>
              <a:rPr lang="it-IT" sz="2000" b="1" dirty="0" smtClean="0"/>
              <a:t>Management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take </a:t>
            </a:r>
            <a:r>
              <a:rPr lang="it-IT" sz="2000" b="1" dirty="0" err="1" smtClean="0"/>
              <a:t>responsabilities</a:t>
            </a:r>
            <a:r>
              <a:rPr lang="it-IT" sz="2000" b="1" dirty="0" smtClean="0"/>
              <a:t> of the </a:t>
            </a:r>
            <a:r>
              <a:rPr lang="it-IT" sz="2000" b="1" dirty="0" err="1" smtClean="0"/>
              <a:t>execution</a:t>
            </a:r>
            <a:r>
              <a:rPr lang="it-IT" sz="2000" b="1" dirty="0" smtClean="0"/>
              <a:t> of </a:t>
            </a:r>
            <a:r>
              <a:rPr lang="it-IT" sz="2000" b="1" dirty="0" err="1" smtClean="0"/>
              <a:t>all</a:t>
            </a:r>
            <a:r>
              <a:rPr lang="it-IT" sz="2000" b="1" dirty="0" smtClean="0"/>
              <a:t> part of the </a:t>
            </a:r>
            <a:r>
              <a:rPr lang="it-IT" sz="2000" b="1" dirty="0" err="1" smtClean="0"/>
              <a:t>project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including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dissemination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outreach</a:t>
            </a:r>
            <a:r>
              <a:rPr lang="it-IT" sz="2000" b="1" dirty="0" smtClean="0"/>
              <a:t>.</a:t>
            </a:r>
          </a:p>
          <a:p>
            <a:endParaRPr lang="it-IT" sz="2000" b="1" dirty="0"/>
          </a:p>
          <a:p>
            <a:r>
              <a:rPr lang="it-IT" sz="2000" b="1" dirty="0" err="1" smtClean="0"/>
              <a:t>Annual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meetings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all</a:t>
            </a:r>
            <a:r>
              <a:rPr lang="it-IT" sz="2000" b="1" dirty="0" smtClean="0"/>
              <a:t> networking </a:t>
            </a:r>
            <a:r>
              <a:rPr lang="it-IT" sz="2000" b="1" dirty="0" err="1" smtClean="0"/>
              <a:t>activities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be </a:t>
            </a:r>
            <a:r>
              <a:rPr lang="it-IT" sz="2000" b="1" dirty="0" err="1" smtClean="0"/>
              <a:t>organized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9625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228</Words>
  <Application>Microsoft Office PowerPoint</Application>
  <PresentationFormat>Presentazione su schermo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Passeri</dc:creator>
  <cp:lastModifiedBy>antonio</cp:lastModifiedBy>
  <cp:revision>11</cp:revision>
  <dcterms:created xsi:type="dcterms:W3CDTF">2014-03-10T10:14:35Z</dcterms:created>
  <dcterms:modified xsi:type="dcterms:W3CDTF">2014-03-10T15:38:52Z</dcterms:modified>
</cp:coreProperties>
</file>