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2.png" ContentType="image/png"/>
  <Override PartName="/ppt/media/image3.png" ContentType="image/png"/>
  <Override PartName="/ppt/media/image4.png" ContentType="image/png"/>
  <Override PartName="/ppt/media/image1.png" ContentType="image/png"/>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22.xml" ContentType="application/vnd.openxmlformats-officedocument.presentationml.slideLayout+xml"/>
  <Override PartName="/ppt/slideLayouts/slideLayout4.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23.xml" ContentType="application/vnd.openxmlformats-officedocument.presentationml.slideLayout+xml"/>
  <Override PartName="/ppt/slideLayouts/slideLayout5.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9.xml.rels" ContentType="application/vnd.openxmlformats-package.relationships+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17.xml.rels" ContentType="application/vnd.openxmlformats-package.relationships+xml"/>
  <Override PartName="/ppt/slideLayouts/_rels/slideLayout4.xml.rels" ContentType="application/vnd.openxmlformats-package.relationships+xml"/>
  <Override PartName="/ppt/slideLayouts/_rels/slideLayout20.xml.rels" ContentType="application/vnd.openxmlformats-package.relationships+xml"/>
  <Override PartName="/ppt/slideLayouts/slideLayout24.xml" ContentType="application/vnd.openxmlformats-officedocument.presentationml.slideLayout+xml"/>
  <Override PartName="/ppt/slideLayouts/slideLayout6.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_rels/slide5.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19.xml.rels" ContentType="application/vnd.openxmlformats-package.relationships+xml"/>
  <Override PartName="/ppt/slides/_rels/slide6.xml.rels" ContentType="application/vnd.openxmlformats-package.relationships+xml"/>
  <Override PartName="/ppt/slides/_rels/slide18.xml.rels" ContentType="application/vnd.openxmlformats-package.relationships+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theme/theme1.xml" ContentType="application/vnd.openxmlformats-officedocument.theme+xml"/>
  <Override PartName="/ppt/theme/theme2.xml" ContentType="application/vnd.openxmlformats-officedocument.them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34" name="PlaceHolder 2"/>
          <p:cNvSpPr>
            <a:spLocks noGrp="1"/>
          </p:cNvSpPr>
          <p:nvPr>
            <p:ph type="body"/>
          </p:nvPr>
        </p:nvSpPr>
        <p:spPr>
          <a:xfrm>
            <a:off x="457200" y="1219320"/>
            <a:ext cx="8229240" cy="2354760"/>
          </a:xfrm>
          <a:prstGeom prst="rect">
            <a:avLst/>
          </a:prstGeom>
        </p:spPr>
        <p:txBody>
          <a:bodyPr bIns="0" lIns="0" rIns="0" tIns="0" wrap="none"/>
          <a:p>
            <a:endParaRPr/>
          </a:p>
        </p:txBody>
      </p:sp>
      <p:sp>
        <p:nvSpPr>
          <p:cNvPr id="35" name="PlaceHolder 3"/>
          <p:cNvSpPr>
            <a:spLocks noGrp="1"/>
          </p:cNvSpPr>
          <p:nvPr>
            <p:ph type="body"/>
          </p:nvPr>
        </p:nvSpPr>
        <p:spPr>
          <a:xfrm>
            <a:off x="457200" y="3798000"/>
            <a:ext cx="8229240" cy="235476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37"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38" name="PlaceHolder 3"/>
          <p:cNvSpPr>
            <a:spLocks noGrp="1"/>
          </p:cNvSpPr>
          <p:nvPr>
            <p:ph type="body"/>
          </p:nvPr>
        </p:nvSpPr>
        <p:spPr>
          <a:xfrm>
            <a:off x="4673520" y="1219320"/>
            <a:ext cx="4015440" cy="2354760"/>
          </a:xfrm>
          <a:prstGeom prst="rect">
            <a:avLst/>
          </a:prstGeom>
        </p:spPr>
        <p:txBody>
          <a:bodyPr bIns="0" lIns="0" rIns="0" tIns="0" wrap="none"/>
          <a:p>
            <a:endParaRPr/>
          </a:p>
        </p:txBody>
      </p:sp>
      <p:sp>
        <p:nvSpPr>
          <p:cNvPr id="39" name="PlaceHolder 4"/>
          <p:cNvSpPr>
            <a:spLocks noGrp="1"/>
          </p:cNvSpPr>
          <p:nvPr>
            <p:ph type="body"/>
          </p:nvPr>
        </p:nvSpPr>
        <p:spPr>
          <a:xfrm>
            <a:off x="4673520" y="3798000"/>
            <a:ext cx="4015440" cy="2354760"/>
          </a:xfrm>
          <a:prstGeom prst="rect">
            <a:avLst/>
          </a:prstGeom>
        </p:spPr>
        <p:txBody>
          <a:bodyPr bIns="0" lIns="0" rIns="0" tIns="0" wrap="none"/>
          <a:p>
            <a:endParaRPr/>
          </a:p>
        </p:txBody>
      </p:sp>
      <p:sp>
        <p:nvSpPr>
          <p:cNvPr id="40" name="PlaceHolder 5"/>
          <p:cNvSpPr>
            <a:spLocks noGrp="1"/>
          </p:cNvSpPr>
          <p:nvPr>
            <p:ph type="body"/>
          </p:nvPr>
        </p:nvSpPr>
        <p:spPr>
          <a:xfrm>
            <a:off x="457200" y="3798000"/>
            <a:ext cx="4015440" cy="235476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42"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43" name="PlaceHolder 3"/>
          <p:cNvSpPr>
            <a:spLocks noGrp="1"/>
          </p:cNvSpPr>
          <p:nvPr>
            <p:ph type="body"/>
          </p:nvPr>
        </p:nvSpPr>
        <p:spPr>
          <a:xfrm>
            <a:off x="4673520" y="1219320"/>
            <a:ext cx="4015440" cy="2354760"/>
          </a:xfrm>
          <a:prstGeom prst="rect">
            <a:avLst/>
          </a:prstGeom>
        </p:spPr>
        <p:txBody>
          <a:bodyPr bIns="0" lIns="0" rIns="0" tIns="0" wrap="none"/>
          <a:p>
            <a:endParaRPr/>
          </a:p>
        </p:txBody>
      </p:sp>
      <p:pic>
        <p:nvPicPr>
          <p:cNvPr descr="" id="44" name=""/>
          <p:cNvPicPr/>
          <p:nvPr/>
        </p:nvPicPr>
        <p:blipFill>
          <a:blip r:embed="rId2"/>
          <a:stretch>
            <a:fillRect/>
          </a:stretch>
        </p:blipFill>
        <p:spPr>
          <a:xfrm>
            <a:off x="5205600" y="3797640"/>
            <a:ext cx="2951280" cy="2354760"/>
          </a:xfrm>
          <a:prstGeom prst="rect">
            <a:avLst/>
          </a:prstGeom>
          <a:ln>
            <a:noFill/>
          </a:ln>
        </p:spPr>
      </p:pic>
      <p:pic>
        <p:nvPicPr>
          <p:cNvPr descr="" id="45" name=""/>
          <p:cNvPicPr/>
          <p:nvPr/>
        </p:nvPicPr>
        <p:blipFill>
          <a:blip r:embed="rId3"/>
          <a:stretch>
            <a:fillRect/>
          </a:stretch>
        </p:blipFill>
        <p:spPr>
          <a:xfrm>
            <a:off x="989280" y="3797640"/>
            <a:ext cx="2951280" cy="23547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55" name="PlaceHolder 2"/>
          <p:cNvSpPr>
            <a:spLocks noGrp="1"/>
          </p:cNvSpPr>
          <p:nvPr>
            <p:ph type="subTitle"/>
          </p:nvPr>
        </p:nvSpPr>
        <p:spPr>
          <a:xfrm>
            <a:off x="457200" y="1219320"/>
            <a:ext cx="8229240" cy="493776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57" name="PlaceHolder 2"/>
          <p:cNvSpPr>
            <a:spLocks noGrp="1"/>
          </p:cNvSpPr>
          <p:nvPr>
            <p:ph type="body"/>
          </p:nvPr>
        </p:nvSpPr>
        <p:spPr>
          <a:xfrm>
            <a:off x="457200" y="1219320"/>
            <a:ext cx="8229240" cy="493740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59" name="PlaceHolder 2"/>
          <p:cNvSpPr>
            <a:spLocks noGrp="1"/>
          </p:cNvSpPr>
          <p:nvPr>
            <p:ph type="body"/>
          </p:nvPr>
        </p:nvSpPr>
        <p:spPr>
          <a:xfrm>
            <a:off x="457200" y="1219320"/>
            <a:ext cx="4015440" cy="4937400"/>
          </a:xfrm>
          <a:prstGeom prst="rect">
            <a:avLst/>
          </a:prstGeom>
        </p:spPr>
        <p:txBody>
          <a:bodyPr bIns="0" lIns="0" rIns="0" tIns="0" wrap="none"/>
          <a:p>
            <a:endParaRPr/>
          </a:p>
        </p:txBody>
      </p:sp>
      <p:sp>
        <p:nvSpPr>
          <p:cNvPr id="60" name="PlaceHolder 3"/>
          <p:cNvSpPr>
            <a:spLocks noGrp="1"/>
          </p:cNvSpPr>
          <p:nvPr>
            <p:ph type="body"/>
          </p:nvPr>
        </p:nvSpPr>
        <p:spPr>
          <a:xfrm>
            <a:off x="4673520" y="1219320"/>
            <a:ext cx="4015440" cy="493740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62" name="PlaceHolder 1"/>
          <p:cNvSpPr>
            <a:spLocks noGrp="1"/>
          </p:cNvSpPr>
          <p:nvPr>
            <p:ph type="subTitle"/>
          </p:nvPr>
        </p:nvSpPr>
        <p:spPr>
          <a:xfrm>
            <a:off x="457200" y="152280"/>
            <a:ext cx="8229240" cy="600444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64"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65" name="PlaceHolder 3"/>
          <p:cNvSpPr>
            <a:spLocks noGrp="1"/>
          </p:cNvSpPr>
          <p:nvPr>
            <p:ph type="body"/>
          </p:nvPr>
        </p:nvSpPr>
        <p:spPr>
          <a:xfrm>
            <a:off x="457200" y="3798000"/>
            <a:ext cx="4015440" cy="2354760"/>
          </a:xfrm>
          <a:prstGeom prst="rect">
            <a:avLst/>
          </a:prstGeom>
        </p:spPr>
        <p:txBody>
          <a:bodyPr bIns="0" lIns="0" rIns="0" tIns="0" wrap="none"/>
          <a:p>
            <a:endParaRPr/>
          </a:p>
        </p:txBody>
      </p:sp>
      <p:sp>
        <p:nvSpPr>
          <p:cNvPr id="66" name="PlaceHolder 4"/>
          <p:cNvSpPr>
            <a:spLocks noGrp="1"/>
          </p:cNvSpPr>
          <p:nvPr>
            <p:ph type="body"/>
          </p:nvPr>
        </p:nvSpPr>
        <p:spPr>
          <a:xfrm>
            <a:off x="4673520" y="1219320"/>
            <a:ext cx="4015440" cy="493740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13" name="PlaceHolder 2"/>
          <p:cNvSpPr>
            <a:spLocks noGrp="1"/>
          </p:cNvSpPr>
          <p:nvPr>
            <p:ph type="subTitle"/>
          </p:nvPr>
        </p:nvSpPr>
        <p:spPr>
          <a:xfrm>
            <a:off x="457200" y="1219320"/>
            <a:ext cx="8229240" cy="493776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68" name="PlaceHolder 2"/>
          <p:cNvSpPr>
            <a:spLocks noGrp="1"/>
          </p:cNvSpPr>
          <p:nvPr>
            <p:ph type="body"/>
          </p:nvPr>
        </p:nvSpPr>
        <p:spPr>
          <a:xfrm>
            <a:off x="457200" y="1219320"/>
            <a:ext cx="4015440" cy="4937400"/>
          </a:xfrm>
          <a:prstGeom prst="rect">
            <a:avLst/>
          </a:prstGeom>
        </p:spPr>
        <p:txBody>
          <a:bodyPr bIns="0" lIns="0" rIns="0" tIns="0" wrap="none"/>
          <a:p>
            <a:endParaRPr/>
          </a:p>
        </p:txBody>
      </p:sp>
      <p:sp>
        <p:nvSpPr>
          <p:cNvPr id="69" name="PlaceHolder 3"/>
          <p:cNvSpPr>
            <a:spLocks noGrp="1"/>
          </p:cNvSpPr>
          <p:nvPr>
            <p:ph type="body"/>
          </p:nvPr>
        </p:nvSpPr>
        <p:spPr>
          <a:xfrm>
            <a:off x="4673520" y="1219320"/>
            <a:ext cx="4015440" cy="2354760"/>
          </a:xfrm>
          <a:prstGeom prst="rect">
            <a:avLst/>
          </a:prstGeom>
        </p:spPr>
        <p:txBody>
          <a:bodyPr bIns="0" lIns="0" rIns="0" tIns="0" wrap="none"/>
          <a:p>
            <a:endParaRPr/>
          </a:p>
        </p:txBody>
      </p:sp>
      <p:sp>
        <p:nvSpPr>
          <p:cNvPr id="70" name="PlaceHolder 4"/>
          <p:cNvSpPr>
            <a:spLocks noGrp="1"/>
          </p:cNvSpPr>
          <p:nvPr>
            <p:ph type="body"/>
          </p:nvPr>
        </p:nvSpPr>
        <p:spPr>
          <a:xfrm>
            <a:off x="4673520" y="3798000"/>
            <a:ext cx="4015440" cy="235476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72"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73" name="PlaceHolder 3"/>
          <p:cNvSpPr>
            <a:spLocks noGrp="1"/>
          </p:cNvSpPr>
          <p:nvPr>
            <p:ph type="body"/>
          </p:nvPr>
        </p:nvSpPr>
        <p:spPr>
          <a:xfrm>
            <a:off x="4673520" y="1219320"/>
            <a:ext cx="4015440" cy="2354760"/>
          </a:xfrm>
          <a:prstGeom prst="rect">
            <a:avLst/>
          </a:prstGeom>
        </p:spPr>
        <p:txBody>
          <a:bodyPr bIns="0" lIns="0" rIns="0" tIns="0" wrap="none"/>
          <a:p>
            <a:endParaRPr/>
          </a:p>
        </p:txBody>
      </p:sp>
      <p:sp>
        <p:nvSpPr>
          <p:cNvPr id="74" name="PlaceHolder 4"/>
          <p:cNvSpPr>
            <a:spLocks noGrp="1"/>
          </p:cNvSpPr>
          <p:nvPr>
            <p:ph type="body"/>
          </p:nvPr>
        </p:nvSpPr>
        <p:spPr>
          <a:xfrm>
            <a:off x="457200" y="3798000"/>
            <a:ext cx="8228520" cy="235476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76" name="PlaceHolder 2"/>
          <p:cNvSpPr>
            <a:spLocks noGrp="1"/>
          </p:cNvSpPr>
          <p:nvPr>
            <p:ph type="body"/>
          </p:nvPr>
        </p:nvSpPr>
        <p:spPr>
          <a:xfrm>
            <a:off x="457200" y="1219320"/>
            <a:ext cx="8229240" cy="2354760"/>
          </a:xfrm>
          <a:prstGeom prst="rect">
            <a:avLst/>
          </a:prstGeom>
        </p:spPr>
        <p:txBody>
          <a:bodyPr bIns="0" lIns="0" rIns="0" tIns="0" wrap="none"/>
          <a:p>
            <a:endParaRPr/>
          </a:p>
        </p:txBody>
      </p:sp>
      <p:sp>
        <p:nvSpPr>
          <p:cNvPr id="77" name="PlaceHolder 3"/>
          <p:cNvSpPr>
            <a:spLocks noGrp="1"/>
          </p:cNvSpPr>
          <p:nvPr>
            <p:ph type="body"/>
          </p:nvPr>
        </p:nvSpPr>
        <p:spPr>
          <a:xfrm>
            <a:off x="457200" y="3798000"/>
            <a:ext cx="8229240" cy="235476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79"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80" name="PlaceHolder 3"/>
          <p:cNvSpPr>
            <a:spLocks noGrp="1"/>
          </p:cNvSpPr>
          <p:nvPr>
            <p:ph type="body"/>
          </p:nvPr>
        </p:nvSpPr>
        <p:spPr>
          <a:xfrm>
            <a:off x="4673520" y="1219320"/>
            <a:ext cx="4015440" cy="2354760"/>
          </a:xfrm>
          <a:prstGeom prst="rect">
            <a:avLst/>
          </a:prstGeom>
        </p:spPr>
        <p:txBody>
          <a:bodyPr bIns="0" lIns="0" rIns="0" tIns="0" wrap="none"/>
          <a:p>
            <a:endParaRPr/>
          </a:p>
        </p:txBody>
      </p:sp>
      <p:sp>
        <p:nvSpPr>
          <p:cNvPr id="81" name="PlaceHolder 4"/>
          <p:cNvSpPr>
            <a:spLocks noGrp="1"/>
          </p:cNvSpPr>
          <p:nvPr>
            <p:ph type="body"/>
          </p:nvPr>
        </p:nvSpPr>
        <p:spPr>
          <a:xfrm>
            <a:off x="4673520" y="3798000"/>
            <a:ext cx="4015440" cy="2354760"/>
          </a:xfrm>
          <a:prstGeom prst="rect">
            <a:avLst/>
          </a:prstGeom>
        </p:spPr>
        <p:txBody>
          <a:bodyPr bIns="0" lIns="0" rIns="0" tIns="0" wrap="none"/>
          <a:p>
            <a:endParaRPr/>
          </a:p>
        </p:txBody>
      </p:sp>
      <p:sp>
        <p:nvSpPr>
          <p:cNvPr id="82" name="PlaceHolder 5"/>
          <p:cNvSpPr>
            <a:spLocks noGrp="1"/>
          </p:cNvSpPr>
          <p:nvPr>
            <p:ph type="body"/>
          </p:nvPr>
        </p:nvSpPr>
        <p:spPr>
          <a:xfrm>
            <a:off x="457200" y="3798000"/>
            <a:ext cx="4015440" cy="235476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84"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85" name="PlaceHolder 3"/>
          <p:cNvSpPr>
            <a:spLocks noGrp="1"/>
          </p:cNvSpPr>
          <p:nvPr>
            <p:ph type="body"/>
          </p:nvPr>
        </p:nvSpPr>
        <p:spPr>
          <a:xfrm>
            <a:off x="4673520" y="1219320"/>
            <a:ext cx="4015440" cy="2354760"/>
          </a:xfrm>
          <a:prstGeom prst="rect">
            <a:avLst/>
          </a:prstGeom>
        </p:spPr>
        <p:txBody>
          <a:bodyPr bIns="0" lIns="0" rIns="0" tIns="0" wrap="none"/>
          <a:p>
            <a:endParaRPr/>
          </a:p>
        </p:txBody>
      </p:sp>
      <p:pic>
        <p:nvPicPr>
          <p:cNvPr descr="" id="86" name=""/>
          <p:cNvPicPr/>
          <p:nvPr/>
        </p:nvPicPr>
        <p:blipFill>
          <a:blip r:embed="rId2"/>
          <a:stretch>
            <a:fillRect/>
          </a:stretch>
        </p:blipFill>
        <p:spPr>
          <a:xfrm>
            <a:off x="5205600" y="3797640"/>
            <a:ext cx="2951280" cy="2354760"/>
          </a:xfrm>
          <a:prstGeom prst="rect">
            <a:avLst/>
          </a:prstGeom>
          <a:ln>
            <a:noFill/>
          </a:ln>
        </p:spPr>
      </p:pic>
      <p:pic>
        <p:nvPicPr>
          <p:cNvPr descr="" id="87" name=""/>
          <p:cNvPicPr/>
          <p:nvPr/>
        </p:nvPicPr>
        <p:blipFill>
          <a:blip r:embed="rId3"/>
          <a:stretch>
            <a:fillRect/>
          </a:stretch>
        </p:blipFill>
        <p:spPr>
          <a:xfrm>
            <a:off x="989280" y="3797640"/>
            <a:ext cx="2951280" cy="235476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15" name="PlaceHolder 2"/>
          <p:cNvSpPr>
            <a:spLocks noGrp="1"/>
          </p:cNvSpPr>
          <p:nvPr>
            <p:ph type="body"/>
          </p:nvPr>
        </p:nvSpPr>
        <p:spPr>
          <a:xfrm>
            <a:off x="457200" y="1219320"/>
            <a:ext cx="8229240" cy="493740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17" name="PlaceHolder 2"/>
          <p:cNvSpPr>
            <a:spLocks noGrp="1"/>
          </p:cNvSpPr>
          <p:nvPr>
            <p:ph type="body"/>
          </p:nvPr>
        </p:nvSpPr>
        <p:spPr>
          <a:xfrm>
            <a:off x="457200" y="1219320"/>
            <a:ext cx="4015440" cy="4937400"/>
          </a:xfrm>
          <a:prstGeom prst="rect">
            <a:avLst/>
          </a:prstGeom>
        </p:spPr>
        <p:txBody>
          <a:bodyPr bIns="0" lIns="0" rIns="0" tIns="0" wrap="none"/>
          <a:p>
            <a:endParaRPr/>
          </a:p>
        </p:txBody>
      </p:sp>
      <p:sp>
        <p:nvSpPr>
          <p:cNvPr id="18" name="PlaceHolder 3"/>
          <p:cNvSpPr>
            <a:spLocks noGrp="1"/>
          </p:cNvSpPr>
          <p:nvPr>
            <p:ph type="body"/>
          </p:nvPr>
        </p:nvSpPr>
        <p:spPr>
          <a:xfrm>
            <a:off x="4673520" y="1219320"/>
            <a:ext cx="4015440" cy="493740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20" name="PlaceHolder 1"/>
          <p:cNvSpPr>
            <a:spLocks noGrp="1"/>
          </p:cNvSpPr>
          <p:nvPr>
            <p:ph type="subTitle"/>
          </p:nvPr>
        </p:nvSpPr>
        <p:spPr>
          <a:xfrm>
            <a:off x="457200" y="152280"/>
            <a:ext cx="8229240" cy="600444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22"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23" name="PlaceHolder 3"/>
          <p:cNvSpPr>
            <a:spLocks noGrp="1"/>
          </p:cNvSpPr>
          <p:nvPr>
            <p:ph type="body"/>
          </p:nvPr>
        </p:nvSpPr>
        <p:spPr>
          <a:xfrm>
            <a:off x="457200" y="3798000"/>
            <a:ext cx="4015440" cy="2354760"/>
          </a:xfrm>
          <a:prstGeom prst="rect">
            <a:avLst/>
          </a:prstGeom>
        </p:spPr>
        <p:txBody>
          <a:bodyPr bIns="0" lIns="0" rIns="0" tIns="0" wrap="none"/>
          <a:p>
            <a:endParaRPr/>
          </a:p>
        </p:txBody>
      </p:sp>
      <p:sp>
        <p:nvSpPr>
          <p:cNvPr id="24" name="PlaceHolder 4"/>
          <p:cNvSpPr>
            <a:spLocks noGrp="1"/>
          </p:cNvSpPr>
          <p:nvPr>
            <p:ph type="body"/>
          </p:nvPr>
        </p:nvSpPr>
        <p:spPr>
          <a:xfrm>
            <a:off x="4673520" y="1219320"/>
            <a:ext cx="4015440" cy="493740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26" name="PlaceHolder 2"/>
          <p:cNvSpPr>
            <a:spLocks noGrp="1"/>
          </p:cNvSpPr>
          <p:nvPr>
            <p:ph type="body"/>
          </p:nvPr>
        </p:nvSpPr>
        <p:spPr>
          <a:xfrm>
            <a:off x="457200" y="1219320"/>
            <a:ext cx="4015440" cy="4937400"/>
          </a:xfrm>
          <a:prstGeom prst="rect">
            <a:avLst/>
          </a:prstGeom>
        </p:spPr>
        <p:txBody>
          <a:bodyPr bIns="0" lIns="0" rIns="0" tIns="0" wrap="none"/>
          <a:p>
            <a:endParaRPr/>
          </a:p>
        </p:txBody>
      </p:sp>
      <p:sp>
        <p:nvSpPr>
          <p:cNvPr id="27" name="PlaceHolder 3"/>
          <p:cNvSpPr>
            <a:spLocks noGrp="1"/>
          </p:cNvSpPr>
          <p:nvPr>
            <p:ph type="body"/>
          </p:nvPr>
        </p:nvSpPr>
        <p:spPr>
          <a:xfrm>
            <a:off x="4673520" y="1219320"/>
            <a:ext cx="4015440" cy="2354760"/>
          </a:xfrm>
          <a:prstGeom prst="rect">
            <a:avLst/>
          </a:prstGeom>
        </p:spPr>
        <p:txBody>
          <a:bodyPr bIns="0" lIns="0" rIns="0" tIns="0" wrap="none"/>
          <a:p>
            <a:endParaRPr/>
          </a:p>
        </p:txBody>
      </p:sp>
      <p:sp>
        <p:nvSpPr>
          <p:cNvPr id="28" name="PlaceHolder 4"/>
          <p:cNvSpPr>
            <a:spLocks noGrp="1"/>
          </p:cNvSpPr>
          <p:nvPr>
            <p:ph type="body"/>
          </p:nvPr>
        </p:nvSpPr>
        <p:spPr>
          <a:xfrm>
            <a:off x="4673520" y="3798000"/>
            <a:ext cx="4015440" cy="235476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152280"/>
            <a:ext cx="8229240" cy="990720"/>
          </a:xfrm>
          <a:prstGeom prst="rect">
            <a:avLst/>
          </a:prstGeom>
        </p:spPr>
        <p:txBody>
          <a:bodyPr anchor="ctr" bIns="0" lIns="0" rIns="0" tIns="0" wrap="none"/>
          <a:p>
            <a:endParaRPr/>
          </a:p>
        </p:txBody>
      </p:sp>
      <p:sp>
        <p:nvSpPr>
          <p:cNvPr id="30" name="PlaceHolder 2"/>
          <p:cNvSpPr>
            <a:spLocks noGrp="1"/>
          </p:cNvSpPr>
          <p:nvPr>
            <p:ph type="body"/>
          </p:nvPr>
        </p:nvSpPr>
        <p:spPr>
          <a:xfrm>
            <a:off x="457200" y="1219320"/>
            <a:ext cx="4015440" cy="2354760"/>
          </a:xfrm>
          <a:prstGeom prst="rect">
            <a:avLst/>
          </a:prstGeom>
        </p:spPr>
        <p:txBody>
          <a:bodyPr bIns="0" lIns="0" rIns="0" tIns="0" wrap="none"/>
          <a:p>
            <a:endParaRPr/>
          </a:p>
        </p:txBody>
      </p:sp>
      <p:sp>
        <p:nvSpPr>
          <p:cNvPr id="31" name="PlaceHolder 3"/>
          <p:cNvSpPr>
            <a:spLocks noGrp="1"/>
          </p:cNvSpPr>
          <p:nvPr>
            <p:ph type="body"/>
          </p:nvPr>
        </p:nvSpPr>
        <p:spPr>
          <a:xfrm>
            <a:off x="4673520" y="1219320"/>
            <a:ext cx="4015440" cy="2354760"/>
          </a:xfrm>
          <a:prstGeom prst="rect">
            <a:avLst/>
          </a:prstGeom>
        </p:spPr>
        <p:txBody>
          <a:bodyPr bIns="0" lIns="0" rIns="0" tIns="0" wrap="none"/>
          <a:p>
            <a:endParaRPr/>
          </a:p>
        </p:txBody>
      </p:sp>
      <p:sp>
        <p:nvSpPr>
          <p:cNvPr id="32" name="PlaceHolder 4"/>
          <p:cNvSpPr>
            <a:spLocks noGrp="1"/>
          </p:cNvSpPr>
          <p:nvPr>
            <p:ph type="body"/>
          </p:nvPr>
        </p:nvSpPr>
        <p:spPr>
          <a:xfrm>
            <a:off x="457200" y="3798000"/>
            <a:ext cx="8228520" cy="235476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Line 1"/>
          <p:cNvSpPr/>
          <p:nvPr/>
        </p:nvSpPr>
        <p:spPr>
          <a:xfrm>
            <a:off x="457200" y="6352920"/>
            <a:ext cx="8229600" cy="0"/>
          </a:xfrm>
          <a:prstGeom prst="line">
            <a:avLst/>
          </a:prstGeom>
          <a:ln w="9360">
            <a:solidFill>
              <a:srgbClr val="9fb8cd"/>
            </a:solidFill>
            <a:custDash>
              <a:ds d="140000" sp="105000"/>
            </a:custDash>
            <a:round/>
          </a:ln>
        </p:spPr>
      </p:sp>
      <p:sp>
        <p:nvSpPr>
          <p:cNvPr id="1" name="Line 2"/>
          <p:cNvSpPr/>
          <p:nvPr/>
        </p:nvSpPr>
        <p:spPr>
          <a:xfrm>
            <a:off x="457200" y="1143000"/>
            <a:ext cx="8229600" cy="0"/>
          </a:xfrm>
          <a:prstGeom prst="line">
            <a:avLst/>
          </a:prstGeom>
          <a:ln w="9360">
            <a:solidFill>
              <a:srgbClr val="9fb8cd"/>
            </a:solidFill>
            <a:custDash>
              <a:ds d="140000" sp="105000"/>
            </a:custDash>
            <a:round/>
          </a:ln>
        </p:spPr>
      </p:sp>
      <p:sp>
        <p:nvSpPr>
          <p:cNvPr id="2" name="CustomShape 3"/>
          <p:cNvSpPr/>
          <p:nvPr/>
        </p:nvSpPr>
        <p:spPr>
          <a:xfrm rot="5400000">
            <a:off x="419400" y="6467400"/>
            <a:ext cx="190440" cy="119880"/>
          </a:xfrm>
          <a:prstGeom prst="triangle">
            <a:avLst>
              <a:gd fmla="val 50000" name="adj"/>
            </a:avLst>
          </a:prstGeom>
          <a:solidFill>
            <a:srgbClr val="9fb8cd"/>
          </a:solidFill>
          <a:ln w="25560">
            <a:noFill/>
          </a:ln>
        </p:spPr>
      </p:sp>
      <p:sp>
        <p:nvSpPr>
          <p:cNvPr id="3" name="PlaceHolder 4"/>
          <p:cNvSpPr>
            <a:spLocks noGrp="1"/>
          </p:cNvSpPr>
          <p:nvPr>
            <p:ph type="title"/>
          </p:nvPr>
        </p:nvSpPr>
        <p:spPr>
          <a:xfrm>
            <a:off x="1219320" y="3886200"/>
            <a:ext cx="6857640" cy="990360"/>
          </a:xfrm>
          <a:prstGeom prst="rect">
            <a:avLst/>
          </a:prstGeom>
        </p:spPr>
        <p:txBody>
          <a:bodyPr bIns="45000" lIns="90000" rIns="90000" tIns="45000"/>
          <a:p>
            <a:pPr algn="r">
              <a:lnSpc>
                <a:spcPct val="100000"/>
              </a:lnSpc>
            </a:pPr>
            <a:r>
              <a:rPr lang="el-GR" sz="3200">
                <a:solidFill>
                  <a:srgbClr val="000000"/>
                </a:solidFill>
                <a:latin typeface="Bookman Old Style"/>
              </a:rPr>
              <a:t>Click to edit the title text formatClick to edit Master title style</a:t>
            </a:r>
            <a:endParaRPr/>
          </a:p>
        </p:txBody>
      </p:sp>
      <p:sp>
        <p:nvSpPr>
          <p:cNvPr id="4" name="PlaceHolder 5"/>
          <p:cNvSpPr>
            <a:spLocks noGrp="1"/>
          </p:cNvSpPr>
          <p:nvPr>
            <p:ph type="dt"/>
          </p:nvPr>
        </p:nvSpPr>
        <p:spPr>
          <a:xfrm>
            <a:off x="6400800" y="6355080"/>
            <a:ext cx="2285640" cy="365400"/>
          </a:xfrm>
          <a:prstGeom prst="rect">
            <a:avLst/>
          </a:prstGeom>
        </p:spPr>
        <p:txBody>
          <a:bodyPr bIns="45000" lIns="90000" rIns="90000" tIns="45000"/>
          <a:p>
            <a:pPr>
              <a:lnSpc>
                <a:spcPct val="100000"/>
              </a:lnSpc>
            </a:pPr>
            <a:r>
              <a:rPr lang="en-US" sz="1400">
                <a:solidFill>
                  <a:srgbClr val="464653"/>
                </a:solidFill>
                <a:latin typeface="Times New Roman"/>
              </a:rPr>
              <a:t>3/9/14</a:t>
            </a:r>
            <a:endParaRPr/>
          </a:p>
        </p:txBody>
      </p:sp>
      <p:sp>
        <p:nvSpPr>
          <p:cNvPr id="5" name="PlaceHolder 6"/>
          <p:cNvSpPr>
            <a:spLocks noGrp="1"/>
          </p:cNvSpPr>
          <p:nvPr>
            <p:ph type="ftr"/>
          </p:nvPr>
        </p:nvSpPr>
        <p:spPr>
          <a:xfrm>
            <a:off x="2898720" y="6355080"/>
            <a:ext cx="3474360" cy="365400"/>
          </a:xfrm>
          <a:prstGeom prst="rect">
            <a:avLst/>
          </a:prstGeom>
        </p:spPr>
        <p:txBody>
          <a:bodyPr bIns="45000" lIns="90000" rIns="90000" tIns="45000"/>
          <a:p>
            <a:endParaRPr/>
          </a:p>
        </p:txBody>
      </p:sp>
      <p:sp>
        <p:nvSpPr>
          <p:cNvPr id="6" name="PlaceHolder 7"/>
          <p:cNvSpPr>
            <a:spLocks noGrp="1"/>
          </p:cNvSpPr>
          <p:nvPr>
            <p:ph type="sldNum"/>
          </p:nvPr>
        </p:nvSpPr>
        <p:spPr>
          <a:xfrm>
            <a:off x="1216080" y="6355080"/>
            <a:ext cx="1218960" cy="365400"/>
          </a:xfrm>
          <a:prstGeom prst="rect">
            <a:avLst/>
          </a:prstGeom>
        </p:spPr>
        <p:txBody>
          <a:bodyPr bIns="45000" lIns="90000" rIns="90000" tIns="45000"/>
          <a:p>
            <a:pPr>
              <a:lnSpc>
                <a:spcPct val="100000"/>
              </a:lnSpc>
            </a:pPr>
            <a:fld id="{63A8297B-7317-45E3-B8F1-676264F76083}" type="slidenum">
              <a:rPr lang="en-US" sz="1400">
                <a:solidFill>
                  <a:srgbClr val="464653"/>
                </a:solidFill>
                <a:latin typeface="Times New Roman"/>
              </a:rPr>
              <a:t>&lt;number&gt;</a:t>
            </a:fld>
            <a:endParaRPr/>
          </a:p>
        </p:txBody>
      </p:sp>
      <p:sp>
        <p:nvSpPr>
          <p:cNvPr id="7" name="CustomShape 8"/>
          <p:cNvSpPr/>
          <p:nvPr/>
        </p:nvSpPr>
        <p:spPr>
          <a:xfrm>
            <a:off x="905040" y="3648240"/>
            <a:ext cx="7314840" cy="1279800"/>
          </a:xfrm>
          <a:prstGeom prst="rect">
            <a:avLst/>
          </a:prstGeom>
          <a:noFill/>
          <a:ln w="6480">
            <a:solidFill>
              <a:srgbClr val="727ca3"/>
            </a:solidFill>
            <a:round/>
          </a:ln>
        </p:spPr>
      </p:sp>
      <p:sp>
        <p:nvSpPr>
          <p:cNvPr id="8" name="CustomShape 9"/>
          <p:cNvSpPr/>
          <p:nvPr/>
        </p:nvSpPr>
        <p:spPr>
          <a:xfrm>
            <a:off x="914400" y="5048280"/>
            <a:ext cx="7314840" cy="685440"/>
          </a:xfrm>
          <a:prstGeom prst="rect">
            <a:avLst/>
          </a:prstGeom>
          <a:noFill/>
          <a:ln w="6480">
            <a:solidFill>
              <a:srgbClr val="9fb8cd"/>
            </a:solidFill>
            <a:round/>
          </a:ln>
        </p:spPr>
      </p:sp>
      <p:sp>
        <p:nvSpPr>
          <p:cNvPr id="9" name="CustomShape 10"/>
          <p:cNvSpPr/>
          <p:nvPr/>
        </p:nvSpPr>
        <p:spPr>
          <a:xfrm>
            <a:off x="905040" y="3648240"/>
            <a:ext cx="228240" cy="1279800"/>
          </a:xfrm>
          <a:prstGeom prst="rect">
            <a:avLst/>
          </a:prstGeom>
          <a:solidFill>
            <a:srgbClr val="727ca3"/>
          </a:solidFill>
          <a:ln w="6480">
            <a:noFill/>
          </a:ln>
        </p:spPr>
      </p:sp>
      <p:sp>
        <p:nvSpPr>
          <p:cNvPr id="10" name="CustomShape 11"/>
          <p:cNvSpPr/>
          <p:nvPr/>
        </p:nvSpPr>
        <p:spPr>
          <a:xfrm>
            <a:off x="914400" y="5048280"/>
            <a:ext cx="228240" cy="685440"/>
          </a:xfrm>
          <a:prstGeom prst="rect">
            <a:avLst/>
          </a:prstGeom>
          <a:solidFill>
            <a:srgbClr val="9fb8cd"/>
          </a:solidFill>
          <a:ln w="6480">
            <a:noFill/>
          </a:ln>
        </p:spPr>
      </p:sp>
      <p:sp>
        <p:nvSpPr>
          <p:cNvPr id="11" name="PlaceHolder 12"/>
          <p:cNvSpPr>
            <a:spLocks noGrp="1"/>
          </p:cNvSpPr>
          <p:nvPr>
            <p:ph type="body"/>
          </p:nvPr>
        </p:nvSpPr>
        <p:spPr>
          <a:xfrm>
            <a:off x="457200" y="1604520"/>
            <a:ext cx="8229240" cy="3977280"/>
          </a:xfrm>
          <a:prstGeom prst="rect">
            <a:avLst/>
          </a:prstGeom>
        </p:spPr>
        <p:txBody>
          <a:bodyPr bIns="0" lIns="0" rIns="0" tIns="0" wrap="none"/>
          <a:p>
            <a:pPr>
              <a:buSzPct val="25000"/>
              <a:buFont typeface="StarSymbol"/>
              <a:buChar char=""/>
            </a:pPr>
            <a:r>
              <a:rPr lang="el-GR"/>
              <a:t>Click to edit the outline text format</a:t>
            </a:r>
            <a:endParaRPr/>
          </a:p>
          <a:p>
            <a:pPr lvl="1">
              <a:buSzPct val="25000"/>
              <a:buFont typeface="StarSymbol"/>
              <a:buChar char=""/>
            </a:pPr>
            <a:r>
              <a:rPr lang="el-GR"/>
              <a:t>Second Outline Level</a:t>
            </a:r>
            <a:endParaRPr/>
          </a:p>
          <a:p>
            <a:pPr lvl="2">
              <a:buSzPct val="25000"/>
              <a:buFont typeface="StarSymbol"/>
              <a:buChar char=""/>
            </a:pPr>
            <a:r>
              <a:rPr lang="el-GR"/>
              <a:t>Third Outline Level</a:t>
            </a:r>
            <a:endParaRPr/>
          </a:p>
          <a:p>
            <a:pPr lvl="3">
              <a:buSzPct val="25000"/>
              <a:buFont typeface="StarSymbol"/>
              <a:buChar char=""/>
            </a:pPr>
            <a:r>
              <a:rPr lang="el-GR"/>
              <a:t>Fourth Outline Level</a:t>
            </a:r>
            <a:endParaRPr/>
          </a:p>
          <a:p>
            <a:pPr lvl="4">
              <a:buSzPct val="25000"/>
              <a:buFont typeface="StarSymbol"/>
              <a:buChar char=""/>
            </a:pPr>
            <a:r>
              <a:rPr lang="el-GR"/>
              <a:t>Fifth Outline Level</a:t>
            </a:r>
            <a:endParaRPr/>
          </a:p>
          <a:p>
            <a:pPr lvl="5">
              <a:buSzPct val="25000"/>
              <a:buFont typeface="StarSymbol"/>
              <a:buChar char=""/>
            </a:pPr>
            <a:r>
              <a:rPr lang="el-GR"/>
              <a:t>Sixth Outline Level</a:t>
            </a:r>
            <a:endParaRPr/>
          </a:p>
          <a:p>
            <a:pPr lvl="6">
              <a:buSzPct val="25000"/>
              <a:buFont typeface="StarSymbol"/>
              <a:buChar char=""/>
            </a:pPr>
            <a:r>
              <a:rPr lang="el-GR"/>
              <a:t>Seventh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6" name="Line 1"/>
          <p:cNvSpPr/>
          <p:nvPr/>
        </p:nvSpPr>
        <p:spPr>
          <a:xfrm>
            <a:off x="457200" y="6352920"/>
            <a:ext cx="8229600" cy="0"/>
          </a:xfrm>
          <a:prstGeom prst="line">
            <a:avLst/>
          </a:prstGeom>
          <a:ln w="9360">
            <a:solidFill>
              <a:srgbClr val="9fb8cd"/>
            </a:solidFill>
            <a:custDash>
              <a:ds d="140000" sp="105000"/>
            </a:custDash>
            <a:round/>
          </a:ln>
        </p:spPr>
      </p:sp>
      <p:sp>
        <p:nvSpPr>
          <p:cNvPr id="47" name="Line 2"/>
          <p:cNvSpPr/>
          <p:nvPr/>
        </p:nvSpPr>
        <p:spPr>
          <a:xfrm>
            <a:off x="457200" y="1143000"/>
            <a:ext cx="8229600" cy="0"/>
          </a:xfrm>
          <a:prstGeom prst="line">
            <a:avLst/>
          </a:prstGeom>
          <a:ln w="9360">
            <a:solidFill>
              <a:srgbClr val="9fb8cd"/>
            </a:solidFill>
            <a:custDash>
              <a:ds d="140000" sp="105000"/>
            </a:custDash>
            <a:round/>
          </a:ln>
        </p:spPr>
      </p:sp>
      <p:sp>
        <p:nvSpPr>
          <p:cNvPr id="48" name="CustomShape 3"/>
          <p:cNvSpPr/>
          <p:nvPr/>
        </p:nvSpPr>
        <p:spPr>
          <a:xfrm rot="5400000">
            <a:off x="419400" y="6467400"/>
            <a:ext cx="190440" cy="119880"/>
          </a:xfrm>
          <a:prstGeom prst="triangle">
            <a:avLst>
              <a:gd fmla="val 50000" name="adj"/>
            </a:avLst>
          </a:prstGeom>
          <a:solidFill>
            <a:srgbClr val="9fb8cd"/>
          </a:solidFill>
          <a:ln w="25560">
            <a:noFill/>
          </a:ln>
        </p:spPr>
      </p:sp>
      <p:sp>
        <p:nvSpPr>
          <p:cNvPr id="49" name="PlaceHolder 4"/>
          <p:cNvSpPr>
            <a:spLocks noGrp="1"/>
          </p:cNvSpPr>
          <p:nvPr>
            <p:ph type="title"/>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Click to edit the title text formatClick to edit Master title style</a:t>
            </a:r>
            <a:endParaRPr/>
          </a:p>
        </p:txBody>
      </p:sp>
      <p:sp>
        <p:nvSpPr>
          <p:cNvPr id="50" name="PlaceHolder 5"/>
          <p:cNvSpPr>
            <a:spLocks noGrp="1"/>
          </p:cNvSpPr>
          <p:nvPr>
            <p:ph type="dt"/>
          </p:nvPr>
        </p:nvSpPr>
        <p:spPr>
          <a:xfrm>
            <a:off x="6400800" y="6356520"/>
            <a:ext cx="2288520" cy="365400"/>
          </a:xfrm>
          <a:prstGeom prst="rect">
            <a:avLst/>
          </a:prstGeom>
        </p:spPr>
        <p:txBody>
          <a:bodyPr bIns="45000" lIns="90000" rIns="90000" tIns="45000"/>
          <a:p>
            <a:pPr>
              <a:lnSpc>
                <a:spcPct val="100000"/>
              </a:lnSpc>
            </a:pPr>
            <a:r>
              <a:rPr lang="en-US" sz="1400">
                <a:solidFill>
                  <a:srgbClr val="464653"/>
                </a:solidFill>
                <a:latin typeface="Times New Roman"/>
              </a:rPr>
              <a:t>3/9/14</a:t>
            </a:r>
            <a:endParaRPr/>
          </a:p>
        </p:txBody>
      </p:sp>
      <p:sp>
        <p:nvSpPr>
          <p:cNvPr id="51" name="PlaceHolder 6"/>
          <p:cNvSpPr>
            <a:spLocks noGrp="1"/>
          </p:cNvSpPr>
          <p:nvPr>
            <p:ph type="ftr"/>
          </p:nvPr>
        </p:nvSpPr>
        <p:spPr>
          <a:xfrm>
            <a:off x="2898720" y="6356520"/>
            <a:ext cx="3504960" cy="365400"/>
          </a:xfrm>
          <a:prstGeom prst="rect">
            <a:avLst/>
          </a:prstGeom>
        </p:spPr>
        <p:txBody>
          <a:bodyPr bIns="45000" lIns="90000" rIns="90000" tIns="45000"/>
          <a:p>
            <a:endParaRPr/>
          </a:p>
        </p:txBody>
      </p:sp>
      <p:sp>
        <p:nvSpPr>
          <p:cNvPr id="52" name="PlaceHolder 7"/>
          <p:cNvSpPr>
            <a:spLocks noGrp="1"/>
          </p:cNvSpPr>
          <p:nvPr>
            <p:ph type="sldNum"/>
          </p:nvPr>
        </p:nvSpPr>
        <p:spPr>
          <a:xfrm>
            <a:off x="612720" y="6356520"/>
            <a:ext cx="1980720" cy="365400"/>
          </a:xfrm>
          <a:prstGeom prst="rect">
            <a:avLst/>
          </a:prstGeom>
        </p:spPr>
        <p:txBody>
          <a:bodyPr bIns="45000" lIns="90000" rIns="90000" tIns="45000"/>
          <a:p>
            <a:pPr>
              <a:lnSpc>
                <a:spcPct val="100000"/>
              </a:lnSpc>
            </a:pPr>
            <a:fld id="{13B8D470-3EC6-4E60-ABCE-EB1769875ECD}" type="slidenum">
              <a:rPr lang="en-US" sz="1400">
                <a:solidFill>
                  <a:srgbClr val="464653"/>
                </a:solidFill>
                <a:latin typeface="Times New Roman"/>
              </a:rPr>
              <a:t>&lt;number&gt;</a:t>
            </a:fld>
            <a:endParaRPr/>
          </a:p>
        </p:txBody>
      </p:sp>
      <p:sp>
        <p:nvSpPr>
          <p:cNvPr id="53" name="PlaceHolder 8"/>
          <p:cNvSpPr>
            <a:spLocks noGrp="1"/>
          </p:cNvSpPr>
          <p:nvPr>
            <p:ph type="body"/>
          </p:nvPr>
        </p:nvSpPr>
        <p:spPr>
          <a:xfrm>
            <a:off x="457200" y="1219320"/>
            <a:ext cx="8229240" cy="4937400"/>
          </a:xfrm>
          <a:prstGeom prst="rect">
            <a:avLst/>
          </a:prstGeom>
        </p:spPr>
        <p:txBody>
          <a:bodyPr bIns="45000" lIns="90000" rIns="90000" tIns="45000"/>
          <a:p>
            <a:pPr>
              <a:buSzPct val="25000"/>
              <a:buFont typeface="StarSymbol"/>
              <a:buChar char=""/>
            </a:pPr>
            <a:r>
              <a:rPr lang="el-GR" sz="2600">
                <a:solidFill>
                  <a:srgbClr val="000000"/>
                </a:solidFill>
                <a:latin typeface="Times New Roman"/>
              </a:rPr>
              <a:t>Click to edit the outline text format</a:t>
            </a:r>
            <a:endParaRPr/>
          </a:p>
          <a:p>
            <a:pPr lvl="1">
              <a:buSzPct val="25000"/>
              <a:buFont typeface="StarSymbol"/>
              <a:buChar char=""/>
            </a:pPr>
            <a:r>
              <a:rPr lang="el-GR" sz="2600">
                <a:solidFill>
                  <a:srgbClr val="000000"/>
                </a:solidFill>
                <a:latin typeface="Times New Roman"/>
              </a:rPr>
              <a:t>Second Outline Level</a:t>
            </a:r>
            <a:endParaRPr/>
          </a:p>
          <a:p>
            <a:pPr lvl="2">
              <a:buSzPct val="25000"/>
              <a:buFont typeface="StarSymbol"/>
              <a:buChar char=""/>
            </a:pPr>
            <a:r>
              <a:rPr lang="el-GR" sz="2600">
                <a:solidFill>
                  <a:srgbClr val="000000"/>
                </a:solidFill>
                <a:latin typeface="Times New Roman"/>
              </a:rPr>
              <a:t>Third Outline Level</a:t>
            </a:r>
            <a:endParaRPr/>
          </a:p>
          <a:p>
            <a:pPr lvl="3">
              <a:buSzPct val="25000"/>
              <a:buFont typeface="StarSymbol"/>
              <a:buChar char=""/>
            </a:pPr>
            <a:r>
              <a:rPr lang="el-GR" sz="2600">
                <a:solidFill>
                  <a:srgbClr val="000000"/>
                </a:solidFill>
                <a:latin typeface="Times New Roman"/>
              </a:rPr>
              <a:t>Fourth Outline Level</a:t>
            </a:r>
            <a:endParaRPr/>
          </a:p>
          <a:p>
            <a:pPr lvl="4">
              <a:buSzPct val="25000"/>
              <a:buFont typeface="StarSymbol"/>
              <a:buChar char=""/>
            </a:pPr>
            <a:r>
              <a:rPr lang="el-GR" sz="2600">
                <a:solidFill>
                  <a:srgbClr val="000000"/>
                </a:solidFill>
                <a:latin typeface="Times New Roman"/>
              </a:rPr>
              <a:t>Fifth Outline Level</a:t>
            </a:r>
            <a:endParaRPr/>
          </a:p>
          <a:p>
            <a:pPr lvl="5">
              <a:buSzPct val="25000"/>
              <a:buFont typeface="StarSymbol"/>
              <a:buChar char=""/>
            </a:pPr>
            <a:r>
              <a:rPr lang="el-GR" sz="2600">
                <a:solidFill>
                  <a:srgbClr val="000000"/>
                </a:solidFill>
                <a:latin typeface="Times New Roman"/>
              </a:rPr>
              <a:t>Sixth Outline Level</a:t>
            </a:r>
            <a:endParaRPr/>
          </a:p>
          <a:p>
            <a:pPr>
              <a:lnSpc>
                <a:spcPct val="100000"/>
              </a:lnSpc>
              <a:buSzPct val="25000"/>
              <a:buFont charset="2" typeface="Wingdings 3"/>
              <a:buChar char=""/>
            </a:pPr>
            <a:r>
              <a:rPr lang="el-GR" sz="2600">
                <a:solidFill>
                  <a:srgbClr val="000000"/>
                </a:solidFill>
                <a:latin typeface="Times New Roman"/>
              </a:rPr>
              <a:t>Seventh Outline LevelClick to edit Master text styles</a:t>
            </a:r>
            <a:endParaRPr/>
          </a:p>
          <a:p>
            <a:pPr lvl="1">
              <a:lnSpc>
                <a:spcPct val="100000"/>
              </a:lnSpc>
              <a:buSzPct val="25000"/>
              <a:buFont charset="2" typeface="Wingdings 3"/>
              <a:buChar char=""/>
            </a:pPr>
            <a:r>
              <a:rPr lang="el-GR" sz="2300">
                <a:solidFill>
                  <a:srgbClr val="464653"/>
                </a:solidFill>
                <a:latin typeface="Times New Roman"/>
              </a:rPr>
              <a:t>Second level</a:t>
            </a:r>
            <a:endParaRPr/>
          </a:p>
          <a:p>
            <a:pPr lvl="2">
              <a:lnSpc>
                <a:spcPct val="100000"/>
              </a:lnSpc>
              <a:buSzPct val="25000"/>
              <a:buFont charset="2" typeface="Wingdings 3"/>
              <a:buChar char=""/>
            </a:pPr>
            <a:r>
              <a:rPr lang="el-GR" sz="2000">
                <a:solidFill>
                  <a:srgbClr val="000000"/>
                </a:solidFill>
                <a:latin typeface="Times New Roman"/>
              </a:rPr>
              <a:t>Third level</a:t>
            </a:r>
            <a:endParaRPr/>
          </a:p>
          <a:p>
            <a:pPr lvl="3">
              <a:lnSpc>
                <a:spcPct val="100000"/>
              </a:lnSpc>
              <a:buSzPct val="25000"/>
              <a:buFont charset="2" typeface="Wingdings"/>
              <a:buChar char=""/>
            </a:pPr>
            <a:r>
              <a:rPr lang="el-GR">
                <a:solidFill>
                  <a:srgbClr val="000000"/>
                </a:solidFill>
                <a:latin typeface="Times New Roman"/>
              </a:rPr>
              <a:t>Fourth level</a:t>
            </a:r>
            <a:endParaRPr/>
          </a:p>
          <a:p>
            <a:pPr lvl="4">
              <a:lnSpc>
                <a:spcPct val="100000"/>
              </a:lnSpc>
              <a:buSzPct val="25000"/>
              <a:buFont charset="2" typeface="Wingdings"/>
              <a:buChar char=""/>
            </a:pPr>
            <a:r>
              <a:rPr lang="el-GR" sz="1600">
                <a:solidFill>
                  <a:srgbClr val="000000"/>
                </a:solidFill>
                <a:latin typeface="Times New Roman"/>
              </a:rPr>
              <a:t>Fifth level</a:t>
            </a:r>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TextShape 1"/>
          <p:cNvSpPr txBox="1"/>
          <p:nvPr/>
        </p:nvSpPr>
        <p:spPr>
          <a:xfrm>
            <a:off x="1219320" y="3886200"/>
            <a:ext cx="6857640" cy="990360"/>
          </a:xfrm>
          <a:prstGeom prst="rect">
            <a:avLst/>
          </a:prstGeom>
        </p:spPr>
        <p:txBody>
          <a:bodyPr bIns="45000" lIns="90000" rIns="90000" tIns="45000"/>
          <a:p>
            <a:pPr algn="r">
              <a:lnSpc>
                <a:spcPct val="100000"/>
              </a:lnSpc>
            </a:pPr>
            <a:r>
              <a:rPr lang="el-GR" sz="3200">
                <a:solidFill>
                  <a:srgbClr val="000000"/>
                </a:solidFill>
                <a:latin typeface="Bookman Old Style"/>
              </a:rPr>
              <a:t>SLP1 firmware development</a:t>
            </a:r>
            <a:endParaRPr/>
          </a:p>
        </p:txBody>
      </p:sp>
      <p:sp>
        <p:nvSpPr>
          <p:cNvPr id="89" name="TextShape 2"/>
          <p:cNvSpPr txBox="1"/>
          <p:nvPr/>
        </p:nvSpPr>
        <p:spPr>
          <a:xfrm>
            <a:off x="1219320" y="5124600"/>
            <a:ext cx="6857640" cy="533160"/>
          </a:xfrm>
          <a:prstGeom prst="rect">
            <a:avLst/>
          </a:prstGeom>
        </p:spPr>
        <p:txBody>
          <a:bodyPr bIns="45000" lIns="90000" rIns="90000" tIns="45000"/>
          <a:p>
            <a:pPr algn="r">
              <a:lnSpc>
                <a:spcPct val="100000"/>
              </a:lnSpc>
            </a:pPr>
            <a:r>
              <a:rPr lang="en-US" sz="2000">
                <a:solidFill>
                  <a:srgbClr val="464653"/>
                </a:solidFill>
                <a:latin typeface="Bookman Old Style"/>
              </a:rPr>
              <a:t>Christos Gentsos, AUTH</a:t>
            </a:r>
            <a:endParaRPr/>
          </a:p>
          <a:p>
            <a:pPr algn="r">
              <a:lnSpc>
                <a:spcPct val="100000"/>
              </a:lnSpc>
            </a:pPr>
            <a:r>
              <a:rPr lang="en-US" sz="2000">
                <a:solidFill>
                  <a:srgbClr val="464653"/>
                </a:solidFill>
                <a:latin typeface="Bookman Old Style"/>
              </a:rPr>
              <a:t>FTK IAPP 8/3/2014</a:t>
            </a:r>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8"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Firmware status – Data Organizer</a:t>
            </a:r>
            <a:endParaRPr/>
          </a:p>
        </p:txBody>
      </p:sp>
      <p:sp>
        <p:nvSpPr>
          <p:cNvPr id="109"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Stores the full resolution hits for each event according to SSID</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Reads the AMChip output and translates the RoadID to SSID for each layer using a LUT called AMMap</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Recovers the full resolution hits and forwards the data to the Track Fitter</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Has to support the ternary function of the AMChip and non-ordered input flow of hits</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0"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Firmware status – Data Organizer</a:t>
            </a:r>
            <a:endParaRPr/>
          </a:p>
        </p:txBody>
      </p:sp>
      <p:sp>
        <p:nvSpPr>
          <p:cNvPr id="111"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When increasing the SSID width of current design to 16 bits (max AMchip hit width) the memory demands rise to 16.200Kb which is 101% of the total resources</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Also there is a requirement for a register file of 64k registers total</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An alternative implementation was proposed that requires 12000Kb and a register file of just 16k</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About 4000Kb are left for the TF and other components</a:t>
            </a:r>
            <a:endParaRPr/>
          </a:p>
          <a:p>
            <a:pPr>
              <a:lnSpc>
                <a:spcPct val="100000"/>
              </a:lnSpc>
            </a:pPr>
            <a:endParaRPr/>
          </a:p>
        </p:txBody>
      </p:sp>
    </p:spTree>
  </p:cSld>
  <p:timing>
    <p:tnLst>
      <p:par>
        <p:cTn dur="indefinite" id="5" nodeType="tmRoot" restart="never">
          <p:childTnLst>
            <p:seq>
              <p:cTn id="6"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2"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Firmware status – Data Organizer</a:t>
            </a:r>
            <a:endParaRPr/>
          </a:p>
        </p:txBody>
      </p:sp>
      <p:sp>
        <p:nvSpPr>
          <p:cNvPr id="113"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The proposed architecture operates at a higher clock rate of 400MHz storing 8 hits every 16 clocks, for an input data rate of 200Mhits/sec</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To achieve that clock rate, careful design and application of certain techniques are necessary</a:t>
            </a:r>
            <a:endParaRPr/>
          </a:p>
          <a:p>
            <a:pPr lvl="1">
              <a:lnSpc>
                <a:spcPct val="100000"/>
              </a:lnSpc>
              <a:buSzPct val="25000"/>
              <a:buFont charset="2" typeface="Wingdings 3"/>
              <a:buChar char=""/>
            </a:pPr>
            <a:r>
              <a:rPr lang="el-GR" sz="2300">
                <a:solidFill>
                  <a:srgbClr val="464653"/>
                </a:solidFill>
                <a:latin typeface="Times New Roman"/>
              </a:rPr>
              <a:t>Deep pipeline especially on memory buses</a:t>
            </a:r>
            <a:endParaRPr/>
          </a:p>
          <a:p>
            <a:pPr lvl="1">
              <a:lnSpc>
                <a:spcPct val="100000"/>
              </a:lnSpc>
              <a:buSzPct val="25000"/>
              <a:buFont charset="2" typeface="Wingdings 3"/>
              <a:buChar char=""/>
            </a:pPr>
            <a:r>
              <a:rPr lang="el-GR" sz="2300">
                <a:solidFill>
                  <a:srgbClr val="464653"/>
                </a:solidFill>
                <a:latin typeface="Times New Roman"/>
              </a:rPr>
              <a:t>Signal fan-out limit on selected signals</a:t>
            </a:r>
            <a:endParaRPr/>
          </a:p>
          <a:p>
            <a:pPr lvl="1">
              <a:lnSpc>
                <a:spcPct val="100000"/>
              </a:lnSpc>
              <a:buSzPct val="25000"/>
              <a:buFont charset="2" typeface="Wingdings 3"/>
              <a:buChar char=""/>
            </a:pPr>
            <a:r>
              <a:rPr lang="el-GR" sz="2300">
                <a:solidFill>
                  <a:srgbClr val="464653"/>
                </a:solidFill>
                <a:latin typeface="Times New Roman"/>
              </a:rPr>
              <a:t>Manual CLB resource instantiation</a:t>
            </a:r>
            <a:endParaRPr/>
          </a:p>
          <a:p>
            <a:pPr lvl="1">
              <a:lnSpc>
                <a:spcPct val="100000"/>
              </a:lnSpc>
              <a:buSzPct val="25000"/>
              <a:buFont charset="2" typeface="Wingdings 3"/>
              <a:buChar char=""/>
            </a:pPr>
            <a:r>
              <a:rPr lang="el-GR" sz="2300">
                <a:solidFill>
                  <a:srgbClr val="464653"/>
                </a:solidFill>
                <a:latin typeface="Times New Roman"/>
              </a:rPr>
              <a:t>Manual floorplanning of certain components</a:t>
            </a:r>
            <a:endParaRPr/>
          </a:p>
          <a:p>
            <a:endParaRPr/>
          </a:p>
          <a:p>
            <a:pPr>
              <a:lnSpc>
                <a:spcPct val="100000"/>
              </a:lnSpc>
            </a:pPr>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4"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Firmware status – Data Organizer</a:t>
            </a:r>
            <a:endParaRPr/>
          </a:p>
        </p:txBody>
      </p:sp>
      <p:sp>
        <p:nvSpPr>
          <p:cNvPr id="115"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The AM at its current state supports 100MHits/sec for reasons of consumption reduction but that speed could be easily increased</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firmware can work at that rate with reduced power consumption</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It will be able to support a possible future doubling of the AMChip speed virtually without need for modifications</a:t>
            </a:r>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6"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Firmware status – Track Fitter</a:t>
            </a:r>
            <a:endParaRPr/>
          </a:p>
        </p:txBody>
      </p:sp>
      <p:sp>
        <p:nvSpPr>
          <p:cNvPr id="117"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Available implementation demands more DSP units than available on the device</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It uses 3 types of fitters depending on the existence of a missing layer and its type (nominal, pixel, sct)</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This is a complex structure, would get even more so to handle two missing hits</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option of porting the Gigafitter for CDF should be considered</a:t>
            </a:r>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8"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Firmware status – Track Fitter</a:t>
            </a:r>
            <a:endParaRPr/>
          </a:p>
        </p:txBody>
      </p:sp>
      <p:sp>
        <p:nvSpPr>
          <p:cNvPr id="119"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Very fast implementation, solving the problem of the missing layers by loading different sets of constants</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Is implemented for the same type of DSP so there is less need to change things</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memory requirements of the adapted Gigafitter should be estimated</a:t>
            </a:r>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0"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Simulation status</a:t>
            </a:r>
            <a:endParaRPr/>
          </a:p>
        </p:txBody>
      </p:sp>
      <p:sp>
        <p:nvSpPr>
          <p:cNvPr id="121"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Necessary modifications were made to the AMChip code to simulate properly in Modelsim</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Tcl scripts were written to load data to the AM cells in the Modelsim environment</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serial link core models on the AM side needed NDAs to use, so the models from the FPGA serial links were used on both sides of the link to be practical</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A simulation of the AM basic functionality was performed</a:t>
            </a:r>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2"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Simulation status</a:t>
            </a:r>
            <a:endParaRPr/>
          </a:p>
        </p:txBody>
      </p:sp>
      <p:sp>
        <p:nvSpPr>
          <p:cNvPr id="123"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results were as expected, observing pattern matches correctly</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More simulation will be necessary after the DO firmware is complete</a:t>
            </a:r>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4"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Work done so far - summary</a:t>
            </a:r>
            <a:endParaRPr/>
          </a:p>
        </p:txBody>
      </p:sp>
      <p:sp>
        <p:nvSpPr>
          <p:cNvPr id="125"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A serial link interface to communicate with the AMChip was implemented in RTL and simulated</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AMChip code was slightly modified to simulate properly in Modelsim</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A simple AM simulation was done with results being the expected ones</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architecture of the existing components was studied</a:t>
            </a:r>
            <a:endParaRPr/>
          </a:p>
          <a:p>
            <a:pPr>
              <a:lnSpc>
                <a:spcPct val="100000"/>
              </a:lnSpc>
            </a:pPr>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6"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Work done so far - summary</a:t>
            </a:r>
            <a:endParaRPr/>
          </a:p>
        </p:txBody>
      </p:sp>
      <p:sp>
        <p:nvSpPr>
          <p:cNvPr id="127"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Projections of resource usage were done</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Options for the external memory were evaluated and the best option was selected</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SystemVerilog was picked as the language to do the design and basic verification</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implementation of the core part of the DO architecture is almost complete</a:t>
            </a:r>
            <a:endParaRPr/>
          </a:p>
          <a:p>
            <a:pPr>
              <a:lnSpc>
                <a:spcPct val="100000"/>
              </a:lnSpc>
            </a:pPr>
            <a:endParaRPr/>
          </a:p>
          <a:p>
            <a:pPr>
              <a:lnSpc>
                <a:spcPct val="100000"/>
              </a:lnSpc>
            </a:pP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0"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Overview</a:t>
            </a:r>
            <a:endParaRPr/>
          </a:p>
        </p:txBody>
      </p:sp>
      <p:sp>
        <p:nvSpPr>
          <p:cNvPr id="91"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Scope of the SLP1 project</a:t>
            </a:r>
            <a:endParaRPr/>
          </a:p>
          <a:p>
            <a:pPr>
              <a:lnSpc>
                <a:spcPct val="100000"/>
              </a:lnSpc>
              <a:buSzPct val="25000"/>
              <a:buFont charset="2" typeface="Wingdings 3"/>
              <a:buChar char=""/>
            </a:pPr>
            <a:r>
              <a:rPr lang="el-GR" sz="2600">
                <a:solidFill>
                  <a:srgbClr val="000000"/>
                </a:solidFill>
                <a:latin typeface="Times New Roman"/>
              </a:rPr>
              <a:t>FPGA firmware structure</a:t>
            </a:r>
            <a:endParaRPr/>
          </a:p>
          <a:p>
            <a:pPr>
              <a:lnSpc>
                <a:spcPct val="100000"/>
              </a:lnSpc>
              <a:buSzPct val="25000"/>
              <a:buFont charset="2" typeface="Wingdings 3"/>
              <a:buChar char=""/>
            </a:pPr>
            <a:r>
              <a:rPr lang="el-GR" sz="2600">
                <a:solidFill>
                  <a:srgbClr val="000000"/>
                </a:solidFill>
                <a:latin typeface="Times New Roman"/>
              </a:rPr>
              <a:t>Components to adapt from FTK</a:t>
            </a:r>
            <a:endParaRPr/>
          </a:p>
          <a:p>
            <a:pPr>
              <a:lnSpc>
                <a:spcPct val="100000"/>
              </a:lnSpc>
              <a:buSzPct val="25000"/>
              <a:buFont charset="2" typeface="Wingdings 3"/>
              <a:buChar char=""/>
            </a:pPr>
            <a:r>
              <a:rPr lang="el-GR" sz="2600">
                <a:solidFill>
                  <a:srgbClr val="000000"/>
                </a:solidFill>
                <a:latin typeface="Times New Roman"/>
              </a:rPr>
              <a:t>Considerations on resource usage</a:t>
            </a:r>
            <a:endParaRPr/>
          </a:p>
          <a:p>
            <a:pPr>
              <a:lnSpc>
                <a:spcPct val="100000"/>
              </a:lnSpc>
              <a:buSzPct val="25000"/>
              <a:buFont charset="2" typeface="Wingdings 3"/>
              <a:buChar char=""/>
            </a:pPr>
            <a:r>
              <a:rPr lang="el-GR" sz="2600">
                <a:solidFill>
                  <a:srgbClr val="000000"/>
                </a:solidFill>
                <a:latin typeface="Times New Roman"/>
              </a:rPr>
              <a:t>Firmware status</a:t>
            </a:r>
            <a:endParaRPr/>
          </a:p>
          <a:p>
            <a:pPr>
              <a:lnSpc>
                <a:spcPct val="100000"/>
              </a:lnSpc>
              <a:buSzPct val="25000"/>
              <a:buFont charset="2" typeface="Wingdings 3"/>
              <a:buChar char=""/>
            </a:pPr>
            <a:r>
              <a:rPr lang="el-GR" sz="2600">
                <a:solidFill>
                  <a:srgbClr val="000000"/>
                </a:solidFill>
                <a:latin typeface="Times New Roman"/>
              </a:rPr>
              <a:t>Simulation status</a:t>
            </a:r>
            <a:endParaRPr/>
          </a:p>
          <a:p>
            <a:pPr>
              <a:lnSpc>
                <a:spcPct val="100000"/>
              </a:lnSpc>
              <a:buSzPct val="25000"/>
              <a:buFont charset="2" typeface="Wingdings 3"/>
              <a:buChar char=""/>
            </a:pPr>
            <a:r>
              <a:rPr lang="el-GR" sz="2600">
                <a:solidFill>
                  <a:srgbClr val="000000"/>
                </a:solidFill>
                <a:latin typeface="Times New Roman"/>
              </a:rPr>
              <a:t>Work done so far - summary</a:t>
            </a:r>
            <a:endParaRPr/>
          </a:p>
          <a:p>
            <a:pPr>
              <a:lnSpc>
                <a:spcPct val="100000"/>
              </a:lnSpc>
              <a:buSzPct val="25000"/>
              <a:buFont charset="2" typeface="Wingdings 3"/>
              <a:buChar char=""/>
            </a:pPr>
            <a:r>
              <a:rPr lang="el-GR" sz="2600">
                <a:solidFill>
                  <a:srgbClr val="000000"/>
                </a:solidFill>
                <a:latin typeface="Times New Roman"/>
              </a:rPr>
              <a:t>Future plans</a:t>
            </a:r>
            <a:endParaRPr/>
          </a:p>
          <a:p>
            <a:pPr>
              <a:lnSpc>
                <a:spcPct val="100000"/>
              </a:lnSpc>
            </a:pPr>
            <a:endParaRPr/>
          </a:p>
          <a:p>
            <a:pPr>
              <a:lnSpc>
                <a:spcPct val="100000"/>
              </a:lnSpc>
            </a:pPr>
            <a:endParaRPr/>
          </a:p>
          <a:p>
            <a:pPr>
              <a:lnSpc>
                <a:spcPct val="100000"/>
              </a:lnSpc>
            </a:pPr>
            <a:endParaRPr/>
          </a:p>
          <a:p>
            <a:pPr>
              <a:lnSpc>
                <a:spcPct val="100000"/>
              </a:lnSpc>
            </a:pPr>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8"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Future plans</a:t>
            </a:r>
            <a:endParaRPr/>
          </a:p>
        </p:txBody>
      </p:sp>
      <p:sp>
        <p:nvSpPr>
          <p:cNvPr id="129"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Complete the DO component core – imminent</a:t>
            </a:r>
            <a:endParaRPr/>
          </a:p>
          <a:p>
            <a:pPr>
              <a:lnSpc>
                <a:spcPct val="100000"/>
              </a:lnSpc>
              <a:buSzPct val="25000"/>
              <a:buFont charset="2" typeface="Wingdings 3"/>
              <a:buChar char=""/>
            </a:pPr>
            <a:r>
              <a:rPr lang="el-GR" sz="2600">
                <a:solidFill>
                  <a:srgbClr val="000000"/>
                </a:solidFill>
                <a:latin typeface="Times New Roman"/>
              </a:rPr>
              <a:t>Design the RAM and combiner component of the DO</a:t>
            </a:r>
            <a:endParaRPr/>
          </a:p>
          <a:p>
            <a:pPr>
              <a:lnSpc>
                <a:spcPct val="100000"/>
              </a:lnSpc>
              <a:buSzPct val="25000"/>
              <a:buFont charset="2" typeface="Wingdings 3"/>
              <a:buChar char=""/>
            </a:pPr>
            <a:r>
              <a:rPr lang="el-GR" sz="2600">
                <a:solidFill>
                  <a:srgbClr val="000000"/>
                </a:solidFill>
                <a:latin typeface="Times New Roman"/>
              </a:rPr>
              <a:t>Build automated testbench with random-constrained stimulus, assertions for functional verification of the completed DO</a:t>
            </a:r>
            <a:endParaRPr/>
          </a:p>
          <a:p>
            <a:pPr>
              <a:lnSpc>
                <a:spcPct val="100000"/>
              </a:lnSpc>
              <a:buSzPct val="25000"/>
              <a:buFont charset="2" typeface="Wingdings 3"/>
              <a:buChar char=""/>
            </a:pPr>
            <a:r>
              <a:rPr lang="el-GR" sz="2600">
                <a:solidFill>
                  <a:srgbClr val="000000"/>
                </a:solidFill>
                <a:latin typeface="Times New Roman"/>
              </a:rPr>
              <a:t>Evaluate Gigafitter architecture more thoroughly and adapt it</a:t>
            </a:r>
            <a:endParaRPr/>
          </a:p>
          <a:p>
            <a:pPr>
              <a:lnSpc>
                <a:spcPct val="100000"/>
              </a:lnSpc>
              <a:buSzPct val="25000"/>
              <a:buFont charset="2" typeface="Wingdings 3"/>
              <a:buChar char=""/>
            </a:pPr>
            <a:r>
              <a:rPr lang="el-GR" sz="2600">
                <a:solidFill>
                  <a:srgbClr val="000000"/>
                </a:solidFill>
                <a:latin typeface="Times New Roman"/>
              </a:rPr>
              <a:t>After completing the FPGA firmware maybe build a board-level testbench using realistic data from FTK </a:t>
            </a:r>
            <a:endParaRPr/>
          </a:p>
          <a:p>
            <a:pPr>
              <a:lnSpc>
                <a:spcPct val="100000"/>
              </a:lnSpc>
              <a:buSzPct val="25000"/>
              <a:buFont charset="2" typeface="Wingdings 3"/>
              <a:buChar char=""/>
            </a:pPr>
            <a:r>
              <a:rPr lang="el-GR" sz="2600">
                <a:solidFill>
                  <a:srgbClr val="000000"/>
                </a:solidFill>
                <a:latin typeface="Times New Roman"/>
              </a:rPr>
              <a:t>A lot of work left to do but again 9 months of secondment is enough time to do it</a:t>
            </a:r>
            <a:endParaRPr/>
          </a:p>
          <a:p>
            <a:pPr>
              <a:lnSpc>
                <a:spcPct val="100000"/>
              </a:lnSpc>
            </a:pP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2"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SLP1 goals: integration</a:t>
            </a:r>
            <a:endParaRPr/>
          </a:p>
        </p:txBody>
      </p:sp>
      <p:sp>
        <p:nvSpPr>
          <p:cNvPr id="93"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Main goal is to adapt the FTK system to do L1 tracking</a:t>
            </a:r>
            <a:endParaRPr/>
          </a:p>
          <a:p>
            <a:pPr>
              <a:lnSpc>
                <a:spcPct val="100000"/>
              </a:lnSpc>
              <a:buSzPct val="25000"/>
              <a:buFont charset="2" typeface="Wingdings 3"/>
              <a:buChar char=""/>
            </a:pPr>
            <a:r>
              <a:rPr lang="el-GR" sz="2600">
                <a:solidFill>
                  <a:srgbClr val="000000"/>
                </a:solidFill>
                <a:latin typeface="Times New Roman"/>
              </a:rPr>
              <a:t>Tighter integration will help with that by improving performance</a:t>
            </a:r>
            <a:endParaRPr/>
          </a:p>
          <a:p>
            <a:pPr>
              <a:lnSpc>
                <a:spcPct val="100000"/>
              </a:lnSpc>
              <a:buSzPct val="25000"/>
              <a:buFont charset="2" typeface="Wingdings 3"/>
              <a:buChar char=""/>
            </a:pPr>
            <a:r>
              <a:rPr lang="el-GR" sz="2600">
                <a:solidFill>
                  <a:srgbClr val="000000"/>
                </a:solidFill>
                <a:latin typeface="Times New Roman"/>
              </a:rPr>
              <a:t>First step will be to put an AMChip, an FPGA and a memory working together in a board</a:t>
            </a:r>
            <a:endParaRPr/>
          </a:p>
          <a:p>
            <a:pPr>
              <a:lnSpc>
                <a:spcPct val="100000"/>
              </a:lnSpc>
              <a:buSzPct val="25000"/>
              <a:buFont charset="2" typeface="Wingdings 3"/>
              <a:buChar char=""/>
            </a:pPr>
            <a:r>
              <a:rPr lang="el-GR" sz="2600">
                <a:solidFill>
                  <a:srgbClr val="000000"/>
                </a:solidFill>
                <a:latin typeface="Times New Roman"/>
              </a:rPr>
              <a:t>Then the devices can be merged in a single package</a:t>
            </a:r>
            <a:endParaRPr/>
          </a:p>
          <a:p>
            <a:pPr>
              <a:lnSpc>
                <a:spcPct val="100000"/>
              </a:lnSpc>
              <a:buSzPct val="25000"/>
              <a:buFont charset="2" typeface="Wingdings 3"/>
              <a:buChar char=""/>
            </a:pPr>
            <a:r>
              <a:rPr lang="el-GR" sz="2600">
                <a:solidFill>
                  <a:srgbClr val="000000"/>
                </a:solidFill>
                <a:latin typeface="Times New Roman"/>
              </a:rPr>
              <a:t>That configuration will function like a miniature of a current FTK AMB + AUX</a:t>
            </a:r>
            <a:endParaRPr/>
          </a:p>
          <a:p>
            <a:pPr>
              <a:lnSpc>
                <a:spcPct val="100000"/>
              </a:lnSpc>
              <a:buSzPct val="25000"/>
              <a:buFont charset="2" typeface="Wingdings 3"/>
              <a:buChar char=""/>
            </a:pPr>
            <a:r>
              <a:rPr lang="el-GR" sz="2600">
                <a:solidFill>
                  <a:srgbClr val="000000"/>
                </a:solidFill>
                <a:latin typeface="Times New Roman"/>
              </a:rPr>
              <a:t>The integration steps resemble the evolution of computing structures from discrete devices, to chips integrated on a motherboard, to end up in a single SoC package</a:t>
            </a:r>
            <a:endParaRPr/>
          </a:p>
        </p:txBody>
      </p:sp>
    </p:spTree>
  </p:cSld>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4"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SLP1 goals: flexibility</a:t>
            </a:r>
            <a:endParaRPr/>
          </a:p>
        </p:txBody>
      </p:sp>
      <p:sp>
        <p:nvSpPr>
          <p:cNvPr id="95"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main target will be the ATLAS detector L1 trigger</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end architecture must be flexible, and the resulting chip easy to adapt to various HPC applications such as medical imaging applications without need for major redesign cycles</a:t>
            </a:r>
            <a:endParaRPr/>
          </a:p>
          <a:p>
            <a:pPr>
              <a:lnSpc>
                <a:spcPct val="100000"/>
              </a:lnSpc>
            </a:pP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6"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FPGA firmware structure</a:t>
            </a:r>
            <a:endParaRPr/>
          </a:p>
        </p:txBody>
      </p:sp>
      <p:sp>
        <p:nvSpPr>
          <p:cNvPr id="97"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firmware will include components that provide</a:t>
            </a:r>
            <a:endParaRPr/>
          </a:p>
          <a:p>
            <a:pPr lvl="1">
              <a:lnSpc>
                <a:spcPct val="100000"/>
              </a:lnSpc>
              <a:buSzPct val="25000"/>
              <a:buFont charset="2" typeface="Wingdings 3"/>
              <a:buChar char=""/>
            </a:pPr>
            <a:r>
              <a:rPr lang="el-GR" sz="2300">
                <a:solidFill>
                  <a:srgbClr val="464653"/>
                </a:solidFill>
                <a:latin typeface="Times New Roman"/>
              </a:rPr>
              <a:t>Communication (GTX serial transceivers)</a:t>
            </a:r>
            <a:endParaRPr/>
          </a:p>
          <a:p>
            <a:pPr lvl="1">
              <a:lnSpc>
                <a:spcPct val="100000"/>
              </a:lnSpc>
              <a:buSzPct val="25000"/>
              <a:buFont charset="2" typeface="Wingdings 3"/>
              <a:buChar char=""/>
            </a:pPr>
            <a:r>
              <a:rPr lang="el-GR" sz="2300">
                <a:solidFill>
                  <a:srgbClr val="464653"/>
                </a:solidFill>
                <a:latin typeface="Times New Roman"/>
              </a:rPr>
              <a:t>Data buffering structures (e.g.  Data Organizer for FTK)</a:t>
            </a:r>
            <a:endParaRPr/>
          </a:p>
          <a:p>
            <a:pPr lvl="1">
              <a:lnSpc>
                <a:spcPct val="100000"/>
              </a:lnSpc>
              <a:buSzPct val="25000"/>
              <a:buFont charset="2" typeface="Wingdings 3"/>
              <a:buChar char=""/>
            </a:pPr>
            <a:r>
              <a:rPr lang="el-GR" sz="2300">
                <a:solidFill>
                  <a:srgbClr val="464653"/>
                </a:solidFill>
                <a:latin typeface="Times New Roman"/>
              </a:rPr>
              <a:t>Data flow and instruction handling for the AMChip</a:t>
            </a:r>
            <a:endParaRPr/>
          </a:p>
          <a:p>
            <a:pPr lvl="1">
              <a:lnSpc>
                <a:spcPct val="100000"/>
              </a:lnSpc>
              <a:buSzPct val="25000"/>
              <a:buFont charset="2" typeface="Wingdings 3"/>
              <a:buChar char=""/>
            </a:pPr>
            <a:r>
              <a:rPr lang="el-GR" sz="2300">
                <a:solidFill>
                  <a:srgbClr val="464653"/>
                </a:solidFill>
                <a:latin typeface="Times New Roman"/>
              </a:rPr>
              <a:t>Complex processing operations on the AMChip output (e.g. track fitting)</a:t>
            </a:r>
            <a:endParaRPr/>
          </a:p>
          <a:p>
            <a:pPr lvl="1">
              <a:lnSpc>
                <a:spcPct val="100000"/>
              </a:lnSpc>
              <a:buSzPct val="25000"/>
              <a:buFont charset="2" typeface="Wingdings 3"/>
              <a:buChar char=""/>
            </a:pPr>
            <a:r>
              <a:rPr lang="el-GR" sz="2300">
                <a:solidFill>
                  <a:srgbClr val="464653"/>
                </a:solidFill>
                <a:latin typeface="Times New Roman"/>
              </a:rPr>
              <a:t>Formatting of the input and output data</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FPGA device chosen for the implementation is a Xilinx Kintex-7 XC7K325T</a:t>
            </a:r>
            <a:endParaRPr/>
          </a:p>
          <a:p>
            <a:pPr>
              <a:lnSpc>
                <a:spcPct val="100000"/>
              </a:lnSpc>
            </a:pP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8"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Components to adapt from FTK</a:t>
            </a:r>
            <a:endParaRPr/>
          </a:p>
        </p:txBody>
      </p:sp>
      <p:sp>
        <p:nvSpPr>
          <p:cNvPr id="99"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There is an existing DO design we can use</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There is also an existing Track Fitter</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Those are the two largest components of the FPGA firmware</a:t>
            </a:r>
            <a:endParaRPr/>
          </a:p>
          <a:p>
            <a:pPr>
              <a:lnSpc>
                <a:spcPct val="100000"/>
              </a:lnSpc>
            </a:pP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0"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Considerations on resource usage</a:t>
            </a:r>
            <a:endParaRPr/>
          </a:p>
        </p:txBody>
      </p:sp>
      <p:sp>
        <p:nvSpPr>
          <p:cNvPr id="101"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memory requirements of the existing DO when adapted for the specifications exceed the device capacity</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TF structure when ported to that device also requires more DSP slices than available</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most significant components of the firmware require redesign</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AMMap is too big (18Mb) to fit in the FPGA device so an external RAM interface is necessary</a:t>
            </a:r>
            <a:endParaRPr/>
          </a:p>
          <a:p>
            <a:pPr>
              <a:lnSpc>
                <a:spcPct val="100000"/>
              </a:lnSpc>
            </a:pP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2"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Considerations on resource usage</a:t>
            </a:r>
            <a:endParaRPr/>
          </a:p>
        </p:txBody>
      </p:sp>
      <p:sp>
        <p:nvSpPr>
          <p:cNvPr id="103" name="TextShape 2"/>
          <p:cNvSpPr txBox="1"/>
          <p:nvPr/>
        </p:nvSpPr>
        <p:spPr>
          <a:xfrm>
            <a:off x="457200" y="1219320"/>
            <a:ext cx="8229240" cy="4937400"/>
          </a:xfrm>
          <a:prstGeom prst="rect">
            <a:avLst/>
          </a:prstGeom>
        </p:spPr>
        <p:txBody>
          <a:bodyPr bIns="45000" lIns="90000" rIns="90000" tIns="45000"/>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following memory components were compared in terms of random access bandwidth, size, power and price</a:t>
            </a:r>
            <a:endParaRPr/>
          </a:p>
          <a:p>
            <a:pPr lvl="1">
              <a:lnSpc>
                <a:spcPct val="100000"/>
              </a:lnSpc>
              <a:buSzPct val="25000"/>
              <a:buFont charset="2" typeface="Wingdings 3"/>
              <a:buChar char=""/>
            </a:pPr>
            <a:r>
              <a:rPr lang="el-GR" sz="2300">
                <a:solidFill>
                  <a:srgbClr val="464653"/>
                </a:solidFill>
                <a:latin typeface="Times New Roman"/>
              </a:rPr>
              <a:t>DDR3-1066 (MT41J64M16JT-125)</a:t>
            </a:r>
            <a:endParaRPr/>
          </a:p>
          <a:p>
            <a:pPr lvl="1">
              <a:lnSpc>
                <a:spcPct val="100000"/>
              </a:lnSpc>
              <a:buSzPct val="25000"/>
              <a:buFont charset="2" typeface="Wingdings 3"/>
              <a:buChar char=""/>
            </a:pPr>
            <a:r>
              <a:rPr lang="el-GR" sz="2300">
                <a:solidFill>
                  <a:srgbClr val="464653"/>
                </a:solidFill>
                <a:latin typeface="Times New Roman"/>
              </a:rPr>
              <a:t>QDRII+ SRAM (CY7C2165KV18-550BZC)</a:t>
            </a:r>
            <a:endParaRPr/>
          </a:p>
          <a:p>
            <a:pPr lvl="1">
              <a:lnSpc>
                <a:spcPct val="100000"/>
              </a:lnSpc>
              <a:buSzPct val="25000"/>
              <a:buFont charset="2" typeface="Wingdings 3"/>
              <a:buChar char=""/>
            </a:pPr>
            <a:r>
              <a:rPr lang="el-GR" sz="2300">
                <a:solidFill>
                  <a:srgbClr val="464653"/>
                </a:solidFill>
                <a:latin typeface="Times New Roman"/>
              </a:rPr>
              <a:t>RLDRAMII (MT49H8M36BM-25)</a:t>
            </a:r>
            <a:r>
              <a:rPr lang="el-GR" sz="2300">
                <a:solidFill>
                  <a:srgbClr val="464653"/>
                </a:solidFill>
                <a:latin typeface="Times New Roman"/>
              </a:rPr>
              <a:t>
</a:t>
            </a:r>
            <a:r>
              <a:rPr lang="el-GR" sz="2300">
                <a:solidFill>
                  <a:srgbClr val="464653"/>
                </a:solidFill>
                <a:latin typeface="Times New Roman"/>
              </a:rPr>
              <a:t>
</a:t>
            </a:r>
            <a:endParaRPr/>
          </a:p>
          <a:p>
            <a:pPr>
              <a:buSzPct val="25000"/>
              <a:buFont charset="2" typeface="Wingdings 3"/>
              <a:buChar char=""/>
            </a:pPr>
            <a:r>
              <a:rPr lang="el-GR" sz="2300">
                <a:solidFill>
                  <a:srgbClr val="464653"/>
                </a:solidFill>
                <a:latin typeface="Times New Roman"/>
              </a:rPr>
              <a:t>We must compare to the 50 MT/s from the AMchip </a:t>
            </a:r>
            <a:endParaRPr/>
          </a:p>
          <a:p>
            <a:endParaRPr/>
          </a:p>
          <a:p>
            <a:pPr>
              <a:lnSpc>
                <a:spcPct val="100000"/>
              </a:lnSpc>
            </a:pPr>
            <a:endParaRPr/>
          </a:p>
          <a:p>
            <a:pPr>
              <a:lnSpc>
                <a:spcPct val="100000"/>
              </a:lnSpc>
            </a:pPr>
            <a:endParaRPr/>
          </a:p>
          <a:p>
            <a:pPr>
              <a:lnSpc>
                <a:spcPct val="100000"/>
              </a:lnSpc>
            </a:pPr>
            <a:endParaRPr/>
          </a:p>
        </p:txBody>
      </p:sp>
      <p:graphicFrame>
        <p:nvGraphicFramePr>
          <p:cNvPr id="104" name="Table 3"/>
          <p:cNvGraphicFramePr/>
          <p:nvPr/>
        </p:nvGraphicFramePr>
        <p:xfrm>
          <a:off x="571320" y="4071960"/>
          <a:ext cx="7857720" cy="1752120"/>
        </p:xfrm>
        <a:graphic>
          <a:graphicData uri="http://schemas.openxmlformats.org/drawingml/2006/table">
            <a:tbl>
              <a:tblPr/>
              <a:tblGrid>
                <a:gridCol w="1714320"/>
                <a:gridCol w="1500120"/>
                <a:gridCol w="2143080"/>
                <a:gridCol w="1500120"/>
                <a:gridCol w="1000080"/>
              </a:tblGrid>
              <a:tr h="612000">
                <a:tc>
                  <a:txBody>
                    <a:bodyPr wrap="none"/>
                    <a:p>
                      <a:pPr>
                        <a:lnSpc>
                          <a:spcPct val="100000"/>
                        </a:lnSpc>
                      </a:pPr>
                      <a:r>
                        <a:rPr b="1" lang="en-US">
                          <a:solidFill>
                            <a:srgbClr val="ffffff"/>
                          </a:solidFill>
                          <a:latin typeface="Times New Roman"/>
                        </a:rPr>
                        <a:t>Type</a:t>
                      </a:r>
                      <a:endParaRPr/>
                    </a:p>
                  </a:txBody>
                  <a:tcPr/>
                </a:tc>
                <a:tc>
                  <a:txBody>
                    <a:bodyPr wrap="none"/>
                    <a:p>
                      <a:pPr>
                        <a:lnSpc>
                          <a:spcPct val="100000"/>
                        </a:lnSpc>
                      </a:pPr>
                      <a:r>
                        <a:rPr b="1" lang="en-US">
                          <a:solidFill>
                            <a:srgbClr val="ffffff"/>
                          </a:solidFill>
                          <a:latin typeface="Times New Roman"/>
                        </a:rPr>
                        <a:t>Size / data width [Mb/b]</a:t>
                      </a:r>
                      <a:endParaRPr/>
                    </a:p>
                  </a:txBody>
                  <a:tcPr/>
                </a:tc>
                <a:tc>
                  <a:txBody>
                    <a:bodyPr wrap="none"/>
                    <a:p>
                      <a:pPr>
                        <a:lnSpc>
                          <a:spcPct val="100000"/>
                        </a:lnSpc>
                      </a:pPr>
                      <a:r>
                        <a:rPr b="1" lang="en-US">
                          <a:solidFill>
                            <a:srgbClr val="ffffff"/>
                          </a:solidFill>
                          <a:latin typeface="Times New Roman"/>
                        </a:rPr>
                        <a:t>Rand-burst data read BW [144MT/s]</a:t>
                      </a:r>
                      <a:endParaRPr/>
                    </a:p>
                  </a:txBody>
                  <a:tcPr/>
                </a:tc>
                <a:tc>
                  <a:txBody>
                    <a:bodyPr wrap="none"/>
                    <a:p>
                      <a:pPr>
                        <a:lnSpc>
                          <a:spcPct val="100000"/>
                        </a:lnSpc>
                      </a:pPr>
                      <a:r>
                        <a:rPr b="1" lang="en-US">
                          <a:solidFill>
                            <a:srgbClr val="ffffff"/>
                          </a:solidFill>
                          <a:latin typeface="Times New Roman"/>
                        </a:rPr>
                        <a:t>Power [W, V]</a:t>
                      </a:r>
                      <a:endParaRPr/>
                    </a:p>
                  </a:txBody>
                  <a:tcPr/>
                </a:tc>
                <a:tc>
                  <a:txBody>
                    <a:bodyPr wrap="none"/>
                    <a:p>
                      <a:pPr>
                        <a:lnSpc>
                          <a:spcPct val="100000"/>
                        </a:lnSpc>
                      </a:pPr>
                      <a:r>
                        <a:rPr b="1" lang="en-US">
                          <a:solidFill>
                            <a:srgbClr val="ffffff"/>
                          </a:solidFill>
                          <a:latin typeface="Times New Roman"/>
                        </a:rPr>
                        <a:t>Price [$]</a:t>
                      </a:r>
                      <a:endParaRPr/>
                    </a:p>
                  </a:txBody>
                  <a:tcPr/>
                </a:tc>
              </a:tr>
              <a:tr h="379800">
                <a:tc>
                  <a:txBody>
                    <a:bodyPr wrap="none"/>
                    <a:p>
                      <a:pPr>
                        <a:lnSpc>
                          <a:spcPct val="100000"/>
                        </a:lnSpc>
                      </a:pPr>
                      <a:r>
                        <a:rPr lang="en-US">
                          <a:solidFill>
                            <a:srgbClr val="000000"/>
                          </a:solidFill>
                          <a:latin typeface="Times New Roman"/>
                        </a:rPr>
                        <a:t>DDR3-1066</a:t>
                      </a:r>
                      <a:endParaRPr/>
                    </a:p>
                  </a:txBody>
                  <a:tcPr/>
                </a:tc>
                <a:tc>
                  <a:txBody>
                    <a:bodyPr wrap="none"/>
                    <a:p>
                      <a:pPr>
                        <a:lnSpc>
                          <a:spcPct val="100000"/>
                        </a:lnSpc>
                      </a:pPr>
                      <a:r>
                        <a:rPr lang="en-US">
                          <a:solidFill>
                            <a:srgbClr val="000000"/>
                          </a:solidFill>
                          <a:latin typeface="Times New Roman"/>
                        </a:rPr>
                        <a:t>1024 / 16</a:t>
                      </a:r>
                      <a:endParaRPr/>
                    </a:p>
                  </a:txBody>
                  <a:tcPr/>
                </a:tc>
                <a:tc>
                  <a:txBody>
                    <a:bodyPr wrap="none"/>
                    <a:p>
                      <a:pPr>
                        <a:lnSpc>
                          <a:spcPct val="100000"/>
                        </a:lnSpc>
                      </a:pPr>
                      <a:r>
                        <a:rPr lang="en-US">
                          <a:solidFill>
                            <a:srgbClr val="000000"/>
                          </a:solidFill>
                          <a:latin typeface="Times New Roman"/>
                        </a:rPr>
                        <a:t>18 - 20</a:t>
                      </a:r>
                      <a:endParaRPr/>
                    </a:p>
                  </a:txBody>
                  <a:tcPr/>
                </a:tc>
                <a:tc>
                  <a:txBody>
                    <a:bodyPr wrap="none"/>
                    <a:p>
                      <a:pPr>
                        <a:lnSpc>
                          <a:spcPct val="100000"/>
                        </a:lnSpc>
                      </a:pPr>
                      <a:r>
                        <a:rPr lang="en-US">
                          <a:solidFill>
                            <a:srgbClr val="000000"/>
                          </a:solidFill>
                          <a:latin typeface="Times New Roman"/>
                        </a:rPr>
                        <a:t>0.3 – 0.6, 1.5</a:t>
                      </a:r>
                      <a:endParaRPr/>
                    </a:p>
                  </a:txBody>
                  <a:tcPr/>
                </a:tc>
                <a:tc>
                  <a:txBody>
                    <a:bodyPr wrap="none"/>
                    <a:p>
                      <a:pPr>
                        <a:lnSpc>
                          <a:spcPct val="100000"/>
                        </a:lnSpc>
                      </a:pPr>
                      <a:r>
                        <a:rPr lang="en-US">
                          <a:solidFill>
                            <a:srgbClr val="000000"/>
                          </a:solidFill>
                          <a:latin typeface="Times New Roman"/>
                        </a:rPr>
                        <a:t>4 - 6</a:t>
                      </a:r>
                      <a:endParaRPr/>
                    </a:p>
                  </a:txBody>
                  <a:tcPr/>
                </a:tc>
              </a:tr>
              <a:tr h="379800">
                <a:tc>
                  <a:txBody>
                    <a:bodyPr wrap="none"/>
                    <a:p>
                      <a:pPr>
                        <a:lnSpc>
                          <a:spcPct val="100000"/>
                        </a:lnSpc>
                      </a:pPr>
                      <a:r>
                        <a:rPr lang="en-US">
                          <a:solidFill>
                            <a:srgbClr val="000000"/>
                          </a:solidFill>
                          <a:latin typeface="Times New Roman"/>
                        </a:rPr>
                        <a:t>QDRII+ SRAM</a:t>
                      </a:r>
                      <a:endParaRPr/>
                    </a:p>
                  </a:txBody>
                  <a:tcPr/>
                </a:tc>
                <a:tc>
                  <a:txBody>
                    <a:bodyPr wrap="none"/>
                    <a:p>
                      <a:pPr>
                        <a:lnSpc>
                          <a:spcPct val="100000"/>
                        </a:lnSpc>
                      </a:pPr>
                      <a:r>
                        <a:rPr lang="en-US">
                          <a:solidFill>
                            <a:srgbClr val="000000"/>
                          </a:solidFill>
                          <a:latin typeface="Times New Roman"/>
                        </a:rPr>
                        <a:t>18 / 36</a:t>
                      </a:r>
                      <a:endParaRPr/>
                    </a:p>
                  </a:txBody>
                  <a:tcPr/>
                </a:tc>
                <a:tc>
                  <a:txBody>
                    <a:bodyPr wrap="none"/>
                    <a:p>
                      <a:pPr>
                        <a:lnSpc>
                          <a:spcPct val="100000"/>
                        </a:lnSpc>
                      </a:pPr>
                      <a:r>
                        <a:rPr lang="en-US">
                          <a:solidFill>
                            <a:srgbClr val="000000"/>
                          </a:solidFill>
                          <a:latin typeface="Times New Roman"/>
                        </a:rPr>
                        <a:t>275</a:t>
                      </a:r>
                      <a:endParaRPr/>
                    </a:p>
                  </a:txBody>
                  <a:tcPr/>
                </a:tc>
                <a:tc>
                  <a:txBody>
                    <a:bodyPr wrap="none"/>
                    <a:p>
                      <a:pPr>
                        <a:lnSpc>
                          <a:spcPct val="100000"/>
                        </a:lnSpc>
                      </a:pPr>
                      <a:r>
                        <a:rPr lang="en-US">
                          <a:solidFill>
                            <a:srgbClr val="000000"/>
                          </a:solidFill>
                          <a:latin typeface="Times New Roman"/>
                        </a:rPr>
                        <a:t>1.3 – 2.0, 1.8</a:t>
                      </a:r>
                      <a:endParaRPr/>
                    </a:p>
                  </a:txBody>
                  <a:tcPr/>
                </a:tc>
                <a:tc>
                  <a:txBody>
                    <a:bodyPr wrap="none"/>
                    <a:p>
                      <a:pPr>
                        <a:lnSpc>
                          <a:spcPct val="100000"/>
                        </a:lnSpc>
                      </a:pPr>
                      <a:r>
                        <a:rPr lang="en-US">
                          <a:solidFill>
                            <a:srgbClr val="000000"/>
                          </a:solidFill>
                          <a:latin typeface="Times New Roman"/>
                        </a:rPr>
                        <a:t>51 - 66</a:t>
                      </a:r>
                      <a:endParaRPr/>
                    </a:p>
                  </a:txBody>
                  <a:tcPr/>
                </a:tc>
              </a:tr>
              <a:tr h="380520">
                <a:tc>
                  <a:txBody>
                    <a:bodyPr wrap="none"/>
                    <a:p>
                      <a:pPr>
                        <a:lnSpc>
                          <a:spcPct val="100000"/>
                        </a:lnSpc>
                      </a:pPr>
                      <a:r>
                        <a:rPr lang="en-US">
                          <a:solidFill>
                            <a:srgbClr val="000000"/>
                          </a:solidFill>
                          <a:latin typeface="Times New Roman"/>
                        </a:rPr>
                        <a:t>RLDRAMII</a:t>
                      </a:r>
                      <a:endParaRPr/>
                    </a:p>
                  </a:txBody>
                  <a:tcPr/>
                </a:tc>
                <a:tc>
                  <a:txBody>
                    <a:bodyPr wrap="none"/>
                    <a:p>
                      <a:pPr>
                        <a:lnSpc>
                          <a:spcPct val="100000"/>
                        </a:lnSpc>
                      </a:pPr>
                      <a:r>
                        <a:rPr lang="en-US">
                          <a:solidFill>
                            <a:srgbClr val="000000"/>
                          </a:solidFill>
                          <a:latin typeface="Times New Roman"/>
                        </a:rPr>
                        <a:t>288 / 36</a:t>
                      </a:r>
                      <a:endParaRPr/>
                    </a:p>
                  </a:txBody>
                  <a:tcPr/>
                </a:tc>
                <a:tc>
                  <a:txBody>
                    <a:bodyPr wrap="none"/>
                    <a:p>
                      <a:pPr>
                        <a:lnSpc>
                          <a:spcPct val="100000"/>
                        </a:lnSpc>
                      </a:pPr>
                      <a:r>
                        <a:rPr lang="en-US">
                          <a:solidFill>
                            <a:srgbClr val="000000"/>
                          </a:solidFill>
                          <a:latin typeface="Times New Roman"/>
                        </a:rPr>
                        <a:t>50 - 200</a:t>
                      </a:r>
                      <a:endParaRPr/>
                    </a:p>
                  </a:txBody>
                  <a:tcPr/>
                </a:tc>
                <a:tc>
                  <a:txBody>
                    <a:bodyPr wrap="none"/>
                    <a:p>
                      <a:pPr>
                        <a:lnSpc>
                          <a:spcPct val="100000"/>
                        </a:lnSpc>
                      </a:pPr>
                      <a:r>
                        <a:rPr lang="en-US">
                          <a:solidFill>
                            <a:srgbClr val="000000"/>
                          </a:solidFill>
                          <a:latin typeface="Times New Roman"/>
                        </a:rPr>
                        <a:t>0.9 – 1.4, 1.8</a:t>
                      </a:r>
                      <a:endParaRPr/>
                    </a:p>
                  </a:txBody>
                  <a:tcPr/>
                </a:tc>
                <a:tc>
                  <a:txBody>
                    <a:bodyPr wrap="none"/>
                    <a:p>
                      <a:pPr>
                        <a:lnSpc>
                          <a:spcPct val="100000"/>
                        </a:lnSpc>
                      </a:pPr>
                      <a:r>
                        <a:rPr lang="en-US">
                          <a:solidFill>
                            <a:srgbClr val="000000"/>
                          </a:solidFill>
                          <a:latin typeface="Times New Roman"/>
                        </a:rPr>
                        <a:t>18 - 32</a:t>
                      </a:r>
                      <a:endParaRPr/>
                    </a:p>
                  </a:txBody>
                  <a:tcPr/>
                </a:tc>
              </a:tr>
            </a:tbl>
          </a:graphicData>
        </a:graphic>
      </p:graphicFrame>
    </p:spTree>
  </p:cSld>
  <p:timing>
    <p:tnLst>
      <p:par>
        <p:cTn dur="indefinite" id="3" nodeType="tmRoot" restart="never">
          <p:childTnLst>
            <p:seq>
              <p:cTn id="4"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5" name="TextShape 1"/>
          <p:cNvSpPr txBox="1"/>
          <p:nvPr/>
        </p:nvSpPr>
        <p:spPr>
          <a:xfrm>
            <a:off x="457200" y="152280"/>
            <a:ext cx="8229240" cy="990360"/>
          </a:xfrm>
          <a:prstGeom prst="rect">
            <a:avLst/>
          </a:prstGeom>
        </p:spPr>
        <p:txBody>
          <a:bodyPr anchor="b" bIns="45000" lIns="90000" rIns="90000" tIns="45000"/>
          <a:p>
            <a:pPr>
              <a:lnSpc>
                <a:spcPct val="100000"/>
              </a:lnSpc>
            </a:pPr>
            <a:r>
              <a:rPr lang="el-GR" sz="3200">
                <a:solidFill>
                  <a:srgbClr val="464653"/>
                </a:solidFill>
                <a:latin typeface="Bookman Old Style"/>
              </a:rPr>
              <a:t>Considerations on resource usage</a:t>
            </a:r>
            <a:endParaRPr/>
          </a:p>
        </p:txBody>
      </p:sp>
      <p:sp>
        <p:nvSpPr>
          <p:cNvPr id="106" name="TextShape 2"/>
          <p:cNvSpPr txBox="1"/>
          <p:nvPr/>
        </p:nvSpPr>
        <p:spPr>
          <a:xfrm>
            <a:off x="457200" y="1219320"/>
            <a:ext cx="8229240" cy="4937400"/>
          </a:xfrm>
          <a:prstGeom prst="rect">
            <a:avLst/>
          </a:prstGeom>
        </p:spPr>
        <p:txBody>
          <a:bodyPr bIns="45000" lIns="90000" rIns="90000" tIns="45000"/>
          <a:p>
            <a:pPr>
              <a:lnSpc>
                <a:spcPct val="100000"/>
              </a:lnSpc>
              <a:buSzPct val="25000"/>
              <a:buFont charset="2" typeface="Wingdings 3"/>
              <a:buChar char=""/>
            </a:pPr>
            <a:r>
              <a:rPr lang="el-GR" sz="2600">
                <a:solidFill>
                  <a:srgbClr val="000000"/>
                </a:solidFill>
                <a:latin typeface="Times New Roman"/>
              </a:rPr>
              <a:t>The DDR3 option is much too slow for the application</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QDRII+ is very fast but consumes a lot of power and is expensive</a:t>
            </a:r>
            <a:endParaRPr/>
          </a:p>
          <a:p>
            <a:pPr>
              <a:lnSpc>
                <a:spcPct val="100000"/>
              </a:lnSpc>
            </a:pPr>
            <a:endParaRPr/>
          </a:p>
          <a:p>
            <a:pPr>
              <a:lnSpc>
                <a:spcPct val="100000"/>
              </a:lnSpc>
              <a:buSzPct val="25000"/>
              <a:buFont charset="2" typeface="Wingdings 3"/>
              <a:buChar char=""/>
            </a:pPr>
            <a:r>
              <a:rPr lang="el-GR" sz="2600">
                <a:solidFill>
                  <a:srgbClr val="000000"/>
                </a:solidFill>
                <a:latin typeface="Times New Roman"/>
              </a:rPr>
              <a:t>The RLDRAMII is the most balanced choice</a:t>
            </a:r>
            <a:endParaRPr/>
          </a:p>
          <a:p>
            <a:pPr>
              <a:lnSpc>
                <a:spcPct val="100000"/>
              </a:lnSpc>
            </a:pPr>
            <a:endParaRPr/>
          </a:p>
          <a:p>
            <a:pPr>
              <a:lnSpc>
                <a:spcPct val="100000"/>
              </a:lnSpc>
            </a:pPr>
            <a:endParaRPr/>
          </a:p>
        </p:txBody>
      </p:sp>
      <p:graphicFrame>
        <p:nvGraphicFramePr>
          <p:cNvPr id="107" name="Table 3"/>
          <p:cNvGraphicFramePr/>
          <p:nvPr/>
        </p:nvGraphicFramePr>
        <p:xfrm>
          <a:off x="571320" y="4071960"/>
          <a:ext cx="7857720" cy="1752120"/>
        </p:xfrm>
        <a:graphic>
          <a:graphicData uri="http://schemas.openxmlformats.org/drawingml/2006/table">
            <a:tbl>
              <a:tblPr/>
              <a:tblGrid>
                <a:gridCol w="1714320"/>
                <a:gridCol w="1500120"/>
                <a:gridCol w="2143080"/>
                <a:gridCol w="1500120"/>
                <a:gridCol w="1000080"/>
              </a:tblGrid>
              <a:tr h="612000">
                <a:tc>
                  <a:txBody>
                    <a:bodyPr wrap="none"/>
                    <a:p>
                      <a:pPr>
                        <a:lnSpc>
                          <a:spcPct val="100000"/>
                        </a:lnSpc>
                      </a:pPr>
                      <a:r>
                        <a:rPr b="1" lang="en-US">
                          <a:solidFill>
                            <a:srgbClr val="ffffff"/>
                          </a:solidFill>
                          <a:latin typeface="Times New Roman"/>
                        </a:rPr>
                        <a:t>Type</a:t>
                      </a:r>
                      <a:endParaRPr/>
                    </a:p>
                  </a:txBody>
                  <a:tcPr/>
                </a:tc>
                <a:tc>
                  <a:txBody>
                    <a:bodyPr wrap="none"/>
                    <a:p>
                      <a:pPr>
                        <a:lnSpc>
                          <a:spcPct val="100000"/>
                        </a:lnSpc>
                      </a:pPr>
                      <a:r>
                        <a:rPr b="1" lang="en-US">
                          <a:solidFill>
                            <a:srgbClr val="ffffff"/>
                          </a:solidFill>
                          <a:latin typeface="Times New Roman"/>
                        </a:rPr>
                        <a:t>Size / data width [Mb/b]</a:t>
                      </a:r>
                      <a:endParaRPr/>
                    </a:p>
                  </a:txBody>
                  <a:tcPr/>
                </a:tc>
                <a:tc>
                  <a:txBody>
                    <a:bodyPr wrap="none"/>
                    <a:p>
                      <a:pPr>
                        <a:lnSpc>
                          <a:spcPct val="100000"/>
                        </a:lnSpc>
                      </a:pPr>
                      <a:r>
                        <a:rPr b="1" lang="en-US">
                          <a:solidFill>
                            <a:srgbClr val="ffffff"/>
                          </a:solidFill>
                          <a:latin typeface="Times New Roman"/>
                        </a:rPr>
                        <a:t>Rand-burst data read BW [144MT/s]</a:t>
                      </a:r>
                      <a:endParaRPr/>
                    </a:p>
                  </a:txBody>
                  <a:tcPr/>
                </a:tc>
                <a:tc>
                  <a:txBody>
                    <a:bodyPr wrap="none"/>
                    <a:p>
                      <a:pPr>
                        <a:lnSpc>
                          <a:spcPct val="100000"/>
                        </a:lnSpc>
                      </a:pPr>
                      <a:r>
                        <a:rPr b="1" lang="en-US">
                          <a:solidFill>
                            <a:srgbClr val="ffffff"/>
                          </a:solidFill>
                          <a:latin typeface="Times New Roman"/>
                        </a:rPr>
                        <a:t>Power [W, V]</a:t>
                      </a:r>
                      <a:endParaRPr/>
                    </a:p>
                  </a:txBody>
                  <a:tcPr/>
                </a:tc>
                <a:tc>
                  <a:txBody>
                    <a:bodyPr wrap="none"/>
                    <a:p>
                      <a:pPr>
                        <a:lnSpc>
                          <a:spcPct val="100000"/>
                        </a:lnSpc>
                      </a:pPr>
                      <a:r>
                        <a:rPr b="1" lang="en-US">
                          <a:solidFill>
                            <a:srgbClr val="ffffff"/>
                          </a:solidFill>
                          <a:latin typeface="Times New Roman"/>
                        </a:rPr>
                        <a:t>Price [$]</a:t>
                      </a:r>
                      <a:endParaRPr/>
                    </a:p>
                  </a:txBody>
                  <a:tcPr/>
                </a:tc>
              </a:tr>
              <a:tr h="379800">
                <a:tc>
                  <a:txBody>
                    <a:bodyPr wrap="none"/>
                    <a:p>
                      <a:pPr>
                        <a:lnSpc>
                          <a:spcPct val="100000"/>
                        </a:lnSpc>
                      </a:pPr>
                      <a:r>
                        <a:rPr lang="en-US">
                          <a:solidFill>
                            <a:srgbClr val="000000"/>
                          </a:solidFill>
                          <a:latin typeface="Times New Roman"/>
                        </a:rPr>
                        <a:t>DDR3-1066</a:t>
                      </a:r>
                      <a:endParaRPr/>
                    </a:p>
                  </a:txBody>
                  <a:tcPr/>
                </a:tc>
                <a:tc>
                  <a:txBody>
                    <a:bodyPr wrap="none"/>
                    <a:p>
                      <a:pPr>
                        <a:lnSpc>
                          <a:spcPct val="100000"/>
                        </a:lnSpc>
                      </a:pPr>
                      <a:r>
                        <a:rPr lang="en-US">
                          <a:solidFill>
                            <a:srgbClr val="000000"/>
                          </a:solidFill>
                          <a:latin typeface="Times New Roman"/>
                        </a:rPr>
                        <a:t>1024 / 16</a:t>
                      </a:r>
                      <a:endParaRPr/>
                    </a:p>
                  </a:txBody>
                  <a:tcPr/>
                </a:tc>
                <a:tc>
                  <a:txBody>
                    <a:bodyPr wrap="none"/>
                    <a:p>
                      <a:pPr>
                        <a:lnSpc>
                          <a:spcPct val="100000"/>
                        </a:lnSpc>
                      </a:pPr>
                      <a:r>
                        <a:rPr lang="en-US">
                          <a:solidFill>
                            <a:srgbClr val="000000"/>
                          </a:solidFill>
                          <a:latin typeface="Times New Roman"/>
                        </a:rPr>
                        <a:t>18 - 20</a:t>
                      </a:r>
                      <a:endParaRPr/>
                    </a:p>
                  </a:txBody>
                  <a:tcPr/>
                </a:tc>
                <a:tc>
                  <a:txBody>
                    <a:bodyPr wrap="none"/>
                    <a:p>
                      <a:pPr>
                        <a:lnSpc>
                          <a:spcPct val="100000"/>
                        </a:lnSpc>
                      </a:pPr>
                      <a:r>
                        <a:rPr lang="en-US">
                          <a:solidFill>
                            <a:srgbClr val="000000"/>
                          </a:solidFill>
                          <a:latin typeface="Times New Roman"/>
                        </a:rPr>
                        <a:t>0.3 – 0.6, 1.5</a:t>
                      </a:r>
                      <a:endParaRPr/>
                    </a:p>
                  </a:txBody>
                  <a:tcPr/>
                </a:tc>
                <a:tc>
                  <a:txBody>
                    <a:bodyPr wrap="none"/>
                    <a:p>
                      <a:pPr>
                        <a:lnSpc>
                          <a:spcPct val="100000"/>
                        </a:lnSpc>
                      </a:pPr>
                      <a:r>
                        <a:rPr lang="en-US">
                          <a:solidFill>
                            <a:srgbClr val="000000"/>
                          </a:solidFill>
                          <a:latin typeface="Times New Roman"/>
                        </a:rPr>
                        <a:t>4 - 6</a:t>
                      </a:r>
                      <a:endParaRPr/>
                    </a:p>
                  </a:txBody>
                  <a:tcPr/>
                </a:tc>
              </a:tr>
              <a:tr h="379800">
                <a:tc>
                  <a:txBody>
                    <a:bodyPr wrap="none"/>
                    <a:p>
                      <a:pPr>
                        <a:lnSpc>
                          <a:spcPct val="100000"/>
                        </a:lnSpc>
                      </a:pPr>
                      <a:r>
                        <a:rPr lang="en-US">
                          <a:solidFill>
                            <a:srgbClr val="000000"/>
                          </a:solidFill>
                          <a:latin typeface="Times New Roman"/>
                        </a:rPr>
                        <a:t>QDRII+ SRAM</a:t>
                      </a:r>
                      <a:endParaRPr/>
                    </a:p>
                  </a:txBody>
                  <a:tcPr/>
                </a:tc>
                <a:tc>
                  <a:txBody>
                    <a:bodyPr wrap="none"/>
                    <a:p>
                      <a:pPr>
                        <a:lnSpc>
                          <a:spcPct val="100000"/>
                        </a:lnSpc>
                      </a:pPr>
                      <a:r>
                        <a:rPr lang="en-US">
                          <a:solidFill>
                            <a:srgbClr val="000000"/>
                          </a:solidFill>
                          <a:latin typeface="Times New Roman"/>
                        </a:rPr>
                        <a:t>18 / 36</a:t>
                      </a:r>
                      <a:endParaRPr/>
                    </a:p>
                  </a:txBody>
                  <a:tcPr/>
                </a:tc>
                <a:tc>
                  <a:txBody>
                    <a:bodyPr wrap="none"/>
                    <a:p>
                      <a:pPr>
                        <a:lnSpc>
                          <a:spcPct val="100000"/>
                        </a:lnSpc>
                      </a:pPr>
                      <a:r>
                        <a:rPr lang="en-US">
                          <a:solidFill>
                            <a:srgbClr val="000000"/>
                          </a:solidFill>
                          <a:latin typeface="Times New Roman"/>
                        </a:rPr>
                        <a:t>275</a:t>
                      </a:r>
                      <a:endParaRPr/>
                    </a:p>
                  </a:txBody>
                  <a:tcPr/>
                </a:tc>
                <a:tc>
                  <a:txBody>
                    <a:bodyPr wrap="none"/>
                    <a:p>
                      <a:pPr>
                        <a:lnSpc>
                          <a:spcPct val="100000"/>
                        </a:lnSpc>
                      </a:pPr>
                      <a:r>
                        <a:rPr lang="en-US">
                          <a:solidFill>
                            <a:srgbClr val="000000"/>
                          </a:solidFill>
                          <a:latin typeface="Times New Roman"/>
                        </a:rPr>
                        <a:t>1.3 – 2.0, 1.8</a:t>
                      </a:r>
                      <a:endParaRPr/>
                    </a:p>
                  </a:txBody>
                  <a:tcPr/>
                </a:tc>
                <a:tc>
                  <a:txBody>
                    <a:bodyPr wrap="none"/>
                    <a:p>
                      <a:pPr>
                        <a:lnSpc>
                          <a:spcPct val="100000"/>
                        </a:lnSpc>
                      </a:pPr>
                      <a:r>
                        <a:rPr lang="en-US">
                          <a:solidFill>
                            <a:srgbClr val="000000"/>
                          </a:solidFill>
                          <a:latin typeface="Times New Roman"/>
                        </a:rPr>
                        <a:t>51 - 66</a:t>
                      </a:r>
                      <a:endParaRPr/>
                    </a:p>
                  </a:txBody>
                  <a:tcPr/>
                </a:tc>
              </a:tr>
              <a:tr h="380520">
                <a:tc>
                  <a:txBody>
                    <a:bodyPr wrap="none"/>
                    <a:p>
                      <a:pPr>
                        <a:lnSpc>
                          <a:spcPct val="100000"/>
                        </a:lnSpc>
                      </a:pPr>
                      <a:r>
                        <a:rPr lang="en-US">
                          <a:solidFill>
                            <a:srgbClr val="000000"/>
                          </a:solidFill>
                          <a:latin typeface="Times New Roman"/>
                        </a:rPr>
                        <a:t>RLDRAMII</a:t>
                      </a:r>
                      <a:endParaRPr/>
                    </a:p>
                  </a:txBody>
                  <a:tcPr/>
                </a:tc>
                <a:tc>
                  <a:txBody>
                    <a:bodyPr wrap="none"/>
                    <a:p>
                      <a:pPr>
                        <a:lnSpc>
                          <a:spcPct val="100000"/>
                        </a:lnSpc>
                      </a:pPr>
                      <a:r>
                        <a:rPr lang="en-US">
                          <a:solidFill>
                            <a:srgbClr val="000000"/>
                          </a:solidFill>
                          <a:latin typeface="Times New Roman"/>
                        </a:rPr>
                        <a:t>288 / 36</a:t>
                      </a:r>
                      <a:endParaRPr/>
                    </a:p>
                  </a:txBody>
                  <a:tcPr/>
                </a:tc>
                <a:tc>
                  <a:txBody>
                    <a:bodyPr wrap="none"/>
                    <a:p>
                      <a:pPr>
                        <a:lnSpc>
                          <a:spcPct val="100000"/>
                        </a:lnSpc>
                      </a:pPr>
                      <a:r>
                        <a:rPr lang="en-US">
                          <a:solidFill>
                            <a:srgbClr val="000000"/>
                          </a:solidFill>
                          <a:latin typeface="Times New Roman"/>
                        </a:rPr>
                        <a:t>50 - 200</a:t>
                      </a:r>
                      <a:endParaRPr/>
                    </a:p>
                  </a:txBody>
                  <a:tcPr/>
                </a:tc>
                <a:tc>
                  <a:txBody>
                    <a:bodyPr wrap="none"/>
                    <a:p>
                      <a:pPr>
                        <a:lnSpc>
                          <a:spcPct val="100000"/>
                        </a:lnSpc>
                      </a:pPr>
                      <a:r>
                        <a:rPr lang="en-US">
                          <a:solidFill>
                            <a:srgbClr val="000000"/>
                          </a:solidFill>
                          <a:latin typeface="Times New Roman"/>
                        </a:rPr>
                        <a:t>0.9 – 1.4, 1.8</a:t>
                      </a:r>
                      <a:endParaRPr/>
                    </a:p>
                  </a:txBody>
                  <a:tcPr/>
                </a:tc>
                <a:tc>
                  <a:txBody>
                    <a:bodyPr wrap="none"/>
                    <a:p>
                      <a:pPr>
                        <a:lnSpc>
                          <a:spcPct val="100000"/>
                        </a:lnSpc>
                      </a:pPr>
                      <a:r>
                        <a:rPr lang="en-US">
                          <a:solidFill>
                            <a:srgbClr val="000000"/>
                          </a:solidFill>
                          <a:latin typeface="Times New Roman"/>
                        </a:rPr>
                        <a:t>18 - 32</a:t>
                      </a:r>
                      <a:endParaRPr/>
                    </a:p>
                  </a:txBody>
                  <a:tcPr/>
                </a:tc>
              </a:tr>
            </a:tbl>
          </a:graphicData>
        </a:graphic>
      </p:graphicFrame>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