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5" r:id="rId9"/>
    <p:sldId id="264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9265C-6157-447E-8422-B368D5C3E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BEA3C0-DC3E-4169-B95A-48E0C5CE9235}">
      <dgm:prSet phldrT="[Testo]"/>
      <dgm:spPr/>
      <dgm:t>
        <a:bodyPr/>
        <a:lstStyle/>
        <a:p>
          <a:r>
            <a:rPr lang="en-US" dirty="0" smtClean="0"/>
            <a:t>Hits to SS conversion</a:t>
          </a:r>
          <a:endParaRPr lang="en-US" dirty="0"/>
        </a:p>
      </dgm:t>
    </dgm:pt>
    <dgm:pt modelId="{FC0D7DE7-CEE2-4485-8116-9AB776A9BD3A}" type="parTrans" cxnId="{15EE9959-14A4-483E-9943-CD4754986493}">
      <dgm:prSet/>
      <dgm:spPr/>
      <dgm:t>
        <a:bodyPr/>
        <a:lstStyle/>
        <a:p>
          <a:endParaRPr lang="en-US"/>
        </a:p>
      </dgm:t>
    </dgm:pt>
    <dgm:pt modelId="{40145ED7-33A7-482D-8775-DD9867502642}" type="sibTrans" cxnId="{15EE9959-14A4-483E-9943-CD4754986493}">
      <dgm:prSet/>
      <dgm:spPr/>
      <dgm:t>
        <a:bodyPr/>
        <a:lstStyle/>
        <a:p>
          <a:endParaRPr lang="en-US"/>
        </a:p>
      </dgm:t>
    </dgm:pt>
    <dgm:pt modelId="{703210DD-947A-462C-8847-DC4D9009D9CD}">
      <dgm:prSet phldrT="[Testo]"/>
      <dgm:spPr/>
      <dgm:t>
        <a:bodyPr/>
        <a:lstStyle/>
        <a:p>
          <a:r>
            <a:rPr lang="en-US" dirty="0" smtClean="0"/>
            <a:t>Using 32 bit words</a:t>
          </a:r>
          <a:endParaRPr lang="en-US" dirty="0"/>
        </a:p>
      </dgm:t>
    </dgm:pt>
    <dgm:pt modelId="{69713CA8-B887-43AA-8B09-6CF36E2FB2B0}" type="parTrans" cxnId="{ECF8E16E-EE59-4D70-BA09-148C38A62777}">
      <dgm:prSet/>
      <dgm:spPr/>
      <dgm:t>
        <a:bodyPr/>
        <a:lstStyle/>
        <a:p>
          <a:endParaRPr lang="en-US"/>
        </a:p>
      </dgm:t>
    </dgm:pt>
    <dgm:pt modelId="{4F212938-8CA7-4897-8536-BC7BD123A572}" type="sibTrans" cxnId="{ECF8E16E-EE59-4D70-BA09-148C38A62777}">
      <dgm:prSet/>
      <dgm:spPr/>
      <dgm:t>
        <a:bodyPr/>
        <a:lstStyle/>
        <a:p>
          <a:endParaRPr lang="en-US"/>
        </a:p>
      </dgm:t>
    </dgm:pt>
    <dgm:pt modelId="{1AABE5C0-BFCA-4786-9603-B0D7B93DAA5F}">
      <dgm:prSet phldrT="[Testo]"/>
      <dgm:spPr/>
      <dgm:t>
        <a:bodyPr/>
        <a:lstStyle/>
        <a:p>
          <a:r>
            <a:rPr lang="en-US" dirty="0" smtClean="0"/>
            <a:t>Done using worst resolution</a:t>
          </a:r>
          <a:endParaRPr lang="en-US" dirty="0"/>
        </a:p>
      </dgm:t>
    </dgm:pt>
    <dgm:pt modelId="{7374E24B-F20E-4050-A6D5-9976A4C9C0B0}" type="parTrans" cxnId="{644C2BD1-E1F1-4B9B-9C50-57513C15401F}">
      <dgm:prSet/>
      <dgm:spPr/>
      <dgm:t>
        <a:bodyPr/>
        <a:lstStyle/>
        <a:p>
          <a:endParaRPr lang="en-US"/>
        </a:p>
      </dgm:t>
    </dgm:pt>
    <dgm:pt modelId="{AA1D0F9F-304B-4EF8-90C7-89754AD7897D}" type="sibTrans" cxnId="{644C2BD1-E1F1-4B9B-9C50-57513C15401F}">
      <dgm:prSet/>
      <dgm:spPr/>
      <dgm:t>
        <a:bodyPr/>
        <a:lstStyle/>
        <a:p>
          <a:endParaRPr lang="en-US"/>
        </a:p>
      </dgm:t>
    </dgm:pt>
    <dgm:pt modelId="{A89B7330-5D3A-47E8-A2F1-5AABDDF0E6F1}">
      <dgm:prSet phldrT="[Testo]"/>
      <dgm:spPr/>
      <dgm:t>
        <a:bodyPr/>
        <a:lstStyle/>
        <a:p>
          <a:r>
            <a:rPr lang="en-US" dirty="0" smtClean="0"/>
            <a:t>SS splitting</a:t>
          </a:r>
          <a:endParaRPr lang="en-US" dirty="0"/>
        </a:p>
      </dgm:t>
    </dgm:pt>
    <dgm:pt modelId="{528A4E4E-379D-4C31-8762-D2DEFF95547E}" type="parTrans" cxnId="{438E1800-82F9-4A79-B1AE-A485FB79A655}">
      <dgm:prSet/>
      <dgm:spPr/>
      <dgm:t>
        <a:bodyPr/>
        <a:lstStyle/>
        <a:p>
          <a:endParaRPr lang="en-US"/>
        </a:p>
      </dgm:t>
    </dgm:pt>
    <dgm:pt modelId="{CDFE0074-07DF-4510-A224-203B20ECC628}" type="sibTrans" cxnId="{438E1800-82F9-4A79-B1AE-A485FB79A655}">
      <dgm:prSet/>
      <dgm:spPr/>
      <dgm:t>
        <a:bodyPr/>
        <a:lstStyle/>
        <a:p>
          <a:endParaRPr lang="en-US"/>
        </a:p>
      </dgm:t>
    </dgm:pt>
    <dgm:pt modelId="{8B022DF6-25FC-4411-8959-82397E6AFEEC}">
      <dgm:prSet phldrT="[Testo]"/>
      <dgm:spPr/>
      <dgm:t>
        <a:bodyPr/>
        <a:lstStyle/>
        <a:p>
          <a:r>
            <a:rPr lang="en-US" dirty="0" smtClean="0"/>
            <a:t>SS in good roads are partioned and the hits distributed properly</a:t>
          </a:r>
          <a:endParaRPr lang="en-US" dirty="0"/>
        </a:p>
      </dgm:t>
    </dgm:pt>
    <dgm:pt modelId="{31B4AC12-1B3F-42EF-9C44-A2D4735E1A70}" type="parTrans" cxnId="{1982761F-4E47-4FDE-BE60-624ECDC89CDA}">
      <dgm:prSet/>
      <dgm:spPr/>
      <dgm:t>
        <a:bodyPr/>
        <a:lstStyle/>
        <a:p>
          <a:endParaRPr lang="en-US"/>
        </a:p>
      </dgm:t>
    </dgm:pt>
    <dgm:pt modelId="{65D5FEC2-40D2-425F-95DC-BAE4EA8FA395}" type="sibTrans" cxnId="{1982761F-4E47-4FDE-BE60-624ECDC89CDA}">
      <dgm:prSet/>
      <dgm:spPr/>
      <dgm:t>
        <a:bodyPr/>
        <a:lstStyle/>
        <a:p>
          <a:endParaRPr lang="en-US"/>
        </a:p>
      </dgm:t>
    </dgm:pt>
    <dgm:pt modelId="{3B7C62B0-BA58-4D84-9087-E2EFB2B3BC12}">
      <dgm:prSet phldrT="[Testo]"/>
      <dgm:spPr/>
      <dgm:t>
        <a:bodyPr/>
        <a:lstStyle/>
        <a:p>
          <a:r>
            <a:rPr lang="en-US" dirty="0" smtClean="0"/>
            <a:t>Roads DC verification</a:t>
          </a:r>
          <a:endParaRPr lang="en-US" dirty="0"/>
        </a:p>
      </dgm:t>
    </dgm:pt>
    <dgm:pt modelId="{27F6D916-2251-499F-AF66-CC60096A2CEE}" type="parTrans" cxnId="{9442AD3D-8149-4DF1-B172-FD8982B3306A}">
      <dgm:prSet/>
      <dgm:spPr/>
      <dgm:t>
        <a:bodyPr/>
        <a:lstStyle/>
        <a:p>
          <a:endParaRPr lang="en-US"/>
        </a:p>
      </dgm:t>
    </dgm:pt>
    <dgm:pt modelId="{F1F1ECD7-D198-41C9-B8CD-03BE76F8ADF6}" type="sibTrans" cxnId="{9442AD3D-8149-4DF1-B172-FD8982B3306A}">
      <dgm:prSet/>
      <dgm:spPr/>
      <dgm:t>
        <a:bodyPr/>
        <a:lstStyle/>
        <a:p>
          <a:endParaRPr lang="en-US"/>
        </a:p>
      </dgm:t>
    </dgm:pt>
    <dgm:pt modelId="{F3CB39A9-8867-46A2-82DF-4121FFE2CB9A}">
      <dgm:prSet phldrT="[Testo]"/>
      <dgm:spPr/>
      <dgm:t>
        <a:bodyPr/>
        <a:lstStyle/>
        <a:p>
          <a:r>
            <a:rPr lang="en-US" dirty="0" smtClean="0"/>
            <a:t>Using internal SS hits distribution roads can be rejected</a:t>
          </a:r>
          <a:endParaRPr lang="en-US" dirty="0"/>
        </a:p>
      </dgm:t>
    </dgm:pt>
    <dgm:pt modelId="{D78545A0-04AA-4682-BB30-9E8B36FFC99F}" type="parTrans" cxnId="{D6147251-A7D4-495D-B0DF-D801C927971E}">
      <dgm:prSet/>
      <dgm:spPr/>
      <dgm:t>
        <a:bodyPr/>
        <a:lstStyle/>
        <a:p>
          <a:endParaRPr lang="en-US"/>
        </a:p>
      </dgm:t>
    </dgm:pt>
    <dgm:pt modelId="{6A007E8A-FC84-4DAC-8677-6E42F6AC3821}" type="sibTrans" cxnId="{D6147251-A7D4-495D-B0DF-D801C927971E}">
      <dgm:prSet/>
      <dgm:spPr/>
      <dgm:t>
        <a:bodyPr/>
        <a:lstStyle/>
        <a:p>
          <a:endParaRPr lang="en-US"/>
        </a:p>
      </dgm:t>
    </dgm:pt>
    <dgm:pt modelId="{DD7BFFD2-CA1D-4E4E-B833-2759F830D457}">
      <dgm:prSet phldrT="[Testo]"/>
      <dgm:spPr/>
      <dgm:t>
        <a:bodyPr/>
        <a:lstStyle/>
        <a:p>
          <a:r>
            <a:rPr lang="en-US" dirty="0" smtClean="0"/>
            <a:t>Roads and SS saving</a:t>
          </a:r>
          <a:endParaRPr lang="en-US" dirty="0"/>
        </a:p>
      </dgm:t>
    </dgm:pt>
    <dgm:pt modelId="{D7D1D8E5-B307-42C7-B145-0A855EB3B21B}" type="parTrans" cxnId="{04ADC8A7-4867-4B27-9A2C-AC520D2FD049}">
      <dgm:prSet/>
      <dgm:spPr/>
      <dgm:t>
        <a:bodyPr/>
        <a:lstStyle/>
        <a:p>
          <a:endParaRPr lang="en-US"/>
        </a:p>
      </dgm:t>
    </dgm:pt>
    <dgm:pt modelId="{0B8D6763-3244-443F-985D-D8FB86E66949}" type="sibTrans" cxnId="{04ADC8A7-4867-4B27-9A2C-AC520D2FD049}">
      <dgm:prSet/>
      <dgm:spPr/>
      <dgm:t>
        <a:bodyPr/>
        <a:lstStyle/>
        <a:p>
          <a:endParaRPr lang="en-US"/>
        </a:p>
      </dgm:t>
    </dgm:pt>
    <dgm:pt modelId="{27DF8F76-4D87-4D83-B349-A6547552C99A}">
      <dgm:prSet phldrT="[Testo]"/>
      <dgm:spPr/>
      <dgm:t>
        <a:bodyPr/>
        <a:lstStyle/>
        <a:p>
          <a:r>
            <a:rPr lang="en-US" dirty="0" smtClean="0"/>
            <a:t>Each road can be related to a cluster of fine SS</a:t>
          </a:r>
          <a:endParaRPr lang="en-US" dirty="0"/>
        </a:p>
      </dgm:t>
    </dgm:pt>
    <dgm:pt modelId="{DB8F6A3A-61F2-4C3C-BE09-7A6E449BBA2D}" type="parTrans" cxnId="{E64D1DCF-383B-49D2-89F3-63700BAC937F}">
      <dgm:prSet/>
      <dgm:spPr/>
      <dgm:t>
        <a:bodyPr/>
        <a:lstStyle/>
        <a:p>
          <a:endParaRPr lang="en-US"/>
        </a:p>
      </dgm:t>
    </dgm:pt>
    <dgm:pt modelId="{0B4EEAFA-BDCB-45D6-9B20-71AF6978ABBE}" type="sibTrans" cxnId="{E64D1DCF-383B-49D2-89F3-63700BAC937F}">
      <dgm:prSet/>
      <dgm:spPr/>
      <dgm:t>
        <a:bodyPr/>
        <a:lstStyle/>
        <a:p>
          <a:endParaRPr lang="en-US"/>
        </a:p>
      </dgm:t>
    </dgm:pt>
    <dgm:pt modelId="{D68E74A4-04EE-4B21-88C6-1EC822402D95}" type="pres">
      <dgm:prSet presAssocID="{FFD9265C-6157-447E-8422-B368D5C3E608}" presName="linear" presStyleCnt="0">
        <dgm:presLayoutVars>
          <dgm:animLvl val="lvl"/>
          <dgm:resizeHandles val="exact"/>
        </dgm:presLayoutVars>
      </dgm:prSet>
      <dgm:spPr/>
    </dgm:pt>
    <dgm:pt modelId="{08BE5116-4D13-48BC-8214-55F7BAED171D}" type="pres">
      <dgm:prSet presAssocID="{E7BEA3C0-DC3E-4169-B95A-48E0C5CE923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A836237-C89E-47CB-B4C1-5FF0BA4070FF}" type="pres">
      <dgm:prSet presAssocID="{E7BEA3C0-DC3E-4169-B95A-48E0C5CE9235}" presName="childText" presStyleLbl="revTx" presStyleIdx="0" presStyleCnt="4">
        <dgm:presLayoutVars>
          <dgm:bulletEnabled val="1"/>
        </dgm:presLayoutVars>
      </dgm:prSet>
      <dgm:spPr/>
    </dgm:pt>
    <dgm:pt modelId="{16436573-E22E-4FE8-A9D1-8182C5AD9B02}" type="pres">
      <dgm:prSet presAssocID="{A89B7330-5D3A-47E8-A2F1-5AABDDF0E6F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ADCC198-D883-4738-A256-0CED9D2F8ABC}" type="pres">
      <dgm:prSet presAssocID="{A89B7330-5D3A-47E8-A2F1-5AABDDF0E6F1}" presName="childText" presStyleLbl="revTx" presStyleIdx="1" presStyleCnt="4">
        <dgm:presLayoutVars>
          <dgm:bulletEnabled val="1"/>
        </dgm:presLayoutVars>
      </dgm:prSet>
      <dgm:spPr/>
    </dgm:pt>
    <dgm:pt modelId="{4BCEEDA1-9B91-46CC-8990-6ACBE8256616}" type="pres">
      <dgm:prSet presAssocID="{3B7C62B0-BA58-4D84-9087-E2EFB2B3BC1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D64CE9-A209-4221-BC27-AFE6FA73FBEF}" type="pres">
      <dgm:prSet presAssocID="{3B7C62B0-BA58-4D84-9087-E2EFB2B3BC12}" presName="childText" presStyleLbl="revTx" presStyleIdx="2" presStyleCnt="4">
        <dgm:presLayoutVars>
          <dgm:bulletEnabled val="1"/>
        </dgm:presLayoutVars>
      </dgm:prSet>
      <dgm:spPr/>
    </dgm:pt>
    <dgm:pt modelId="{069F720D-1134-49D6-939C-292F9EDC254B}" type="pres">
      <dgm:prSet presAssocID="{DD7BFFD2-CA1D-4E4E-B833-2759F830D45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A3634C6-F541-4EC3-80D0-E98B492A24D7}" type="pres">
      <dgm:prSet presAssocID="{DD7BFFD2-CA1D-4E4E-B833-2759F830D457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E64D1DCF-383B-49D2-89F3-63700BAC937F}" srcId="{DD7BFFD2-CA1D-4E4E-B833-2759F830D457}" destId="{27DF8F76-4D87-4D83-B349-A6547552C99A}" srcOrd="0" destOrd="0" parTransId="{DB8F6A3A-61F2-4C3C-BE09-7A6E449BBA2D}" sibTransId="{0B4EEAFA-BDCB-45D6-9B20-71AF6978ABBE}"/>
    <dgm:cxn modelId="{6AB17851-B3E2-4F81-B1D4-BBF1920447D3}" type="presOf" srcId="{8B022DF6-25FC-4411-8959-82397E6AFEEC}" destId="{CADCC198-D883-4738-A256-0CED9D2F8ABC}" srcOrd="0" destOrd="0" presId="urn:microsoft.com/office/officeart/2005/8/layout/vList2"/>
    <dgm:cxn modelId="{7597E5A7-AE2E-40CB-8E0B-7A72DD4683B5}" type="presOf" srcId="{703210DD-947A-462C-8847-DC4D9009D9CD}" destId="{3A836237-C89E-47CB-B4C1-5FF0BA4070FF}" srcOrd="0" destOrd="0" presId="urn:microsoft.com/office/officeart/2005/8/layout/vList2"/>
    <dgm:cxn modelId="{BED8583A-1925-436C-A0EF-BC132BCEB584}" type="presOf" srcId="{1AABE5C0-BFCA-4786-9603-B0D7B93DAA5F}" destId="{3A836237-C89E-47CB-B4C1-5FF0BA4070FF}" srcOrd="0" destOrd="1" presId="urn:microsoft.com/office/officeart/2005/8/layout/vList2"/>
    <dgm:cxn modelId="{272D7100-6C89-4FF3-9C96-0905807FCDC8}" type="presOf" srcId="{A89B7330-5D3A-47E8-A2F1-5AABDDF0E6F1}" destId="{16436573-E22E-4FE8-A9D1-8182C5AD9B02}" srcOrd="0" destOrd="0" presId="urn:microsoft.com/office/officeart/2005/8/layout/vList2"/>
    <dgm:cxn modelId="{1FC957C1-DD70-4236-93B9-688AA2E2A3FC}" type="presOf" srcId="{E7BEA3C0-DC3E-4169-B95A-48E0C5CE9235}" destId="{08BE5116-4D13-48BC-8214-55F7BAED171D}" srcOrd="0" destOrd="0" presId="urn:microsoft.com/office/officeart/2005/8/layout/vList2"/>
    <dgm:cxn modelId="{04ADC8A7-4867-4B27-9A2C-AC520D2FD049}" srcId="{FFD9265C-6157-447E-8422-B368D5C3E608}" destId="{DD7BFFD2-CA1D-4E4E-B833-2759F830D457}" srcOrd="3" destOrd="0" parTransId="{D7D1D8E5-B307-42C7-B145-0A855EB3B21B}" sibTransId="{0B8D6763-3244-443F-985D-D8FB86E66949}"/>
    <dgm:cxn modelId="{76CD7451-E374-44EB-8636-6C60AEB5F2AB}" type="presOf" srcId="{F3CB39A9-8867-46A2-82DF-4121FFE2CB9A}" destId="{FFD64CE9-A209-4221-BC27-AFE6FA73FBEF}" srcOrd="0" destOrd="0" presId="urn:microsoft.com/office/officeart/2005/8/layout/vList2"/>
    <dgm:cxn modelId="{5B1B766D-8252-4CE2-B778-1F743E08C132}" type="presOf" srcId="{3B7C62B0-BA58-4D84-9087-E2EFB2B3BC12}" destId="{4BCEEDA1-9B91-46CC-8990-6ACBE8256616}" srcOrd="0" destOrd="0" presId="urn:microsoft.com/office/officeart/2005/8/layout/vList2"/>
    <dgm:cxn modelId="{15EE9959-14A4-483E-9943-CD4754986493}" srcId="{FFD9265C-6157-447E-8422-B368D5C3E608}" destId="{E7BEA3C0-DC3E-4169-B95A-48E0C5CE9235}" srcOrd="0" destOrd="0" parTransId="{FC0D7DE7-CEE2-4485-8116-9AB776A9BD3A}" sibTransId="{40145ED7-33A7-482D-8775-DD9867502642}"/>
    <dgm:cxn modelId="{4FBC8226-0B8B-403A-9BDE-FEBC30BFDB69}" type="presOf" srcId="{DD7BFFD2-CA1D-4E4E-B833-2759F830D457}" destId="{069F720D-1134-49D6-939C-292F9EDC254B}" srcOrd="0" destOrd="0" presId="urn:microsoft.com/office/officeart/2005/8/layout/vList2"/>
    <dgm:cxn modelId="{D6147251-A7D4-495D-B0DF-D801C927971E}" srcId="{3B7C62B0-BA58-4D84-9087-E2EFB2B3BC12}" destId="{F3CB39A9-8867-46A2-82DF-4121FFE2CB9A}" srcOrd="0" destOrd="0" parTransId="{D78545A0-04AA-4682-BB30-9E8B36FFC99F}" sibTransId="{6A007E8A-FC84-4DAC-8677-6E42F6AC3821}"/>
    <dgm:cxn modelId="{1982761F-4E47-4FDE-BE60-624ECDC89CDA}" srcId="{A89B7330-5D3A-47E8-A2F1-5AABDDF0E6F1}" destId="{8B022DF6-25FC-4411-8959-82397E6AFEEC}" srcOrd="0" destOrd="0" parTransId="{31B4AC12-1B3F-42EF-9C44-A2D4735E1A70}" sibTransId="{65D5FEC2-40D2-425F-95DC-BAE4EA8FA395}"/>
    <dgm:cxn modelId="{9442AD3D-8149-4DF1-B172-FD8982B3306A}" srcId="{FFD9265C-6157-447E-8422-B368D5C3E608}" destId="{3B7C62B0-BA58-4D84-9087-E2EFB2B3BC12}" srcOrd="2" destOrd="0" parTransId="{27F6D916-2251-499F-AF66-CC60096A2CEE}" sibTransId="{F1F1ECD7-D198-41C9-B8CD-03BE76F8ADF6}"/>
    <dgm:cxn modelId="{644C2BD1-E1F1-4B9B-9C50-57513C15401F}" srcId="{E7BEA3C0-DC3E-4169-B95A-48E0C5CE9235}" destId="{1AABE5C0-BFCA-4786-9603-B0D7B93DAA5F}" srcOrd="1" destOrd="0" parTransId="{7374E24B-F20E-4050-A6D5-9976A4C9C0B0}" sibTransId="{AA1D0F9F-304B-4EF8-90C7-89754AD7897D}"/>
    <dgm:cxn modelId="{438E1800-82F9-4A79-B1AE-A485FB79A655}" srcId="{FFD9265C-6157-447E-8422-B368D5C3E608}" destId="{A89B7330-5D3A-47E8-A2F1-5AABDDF0E6F1}" srcOrd="1" destOrd="0" parTransId="{528A4E4E-379D-4C31-8762-D2DEFF95547E}" sibTransId="{CDFE0074-07DF-4510-A224-203B20ECC628}"/>
    <dgm:cxn modelId="{3FCF01A7-A86D-40BB-8107-93F1555988B7}" type="presOf" srcId="{FFD9265C-6157-447E-8422-B368D5C3E608}" destId="{D68E74A4-04EE-4B21-88C6-1EC822402D95}" srcOrd="0" destOrd="0" presId="urn:microsoft.com/office/officeart/2005/8/layout/vList2"/>
    <dgm:cxn modelId="{ECF8E16E-EE59-4D70-BA09-148C38A62777}" srcId="{E7BEA3C0-DC3E-4169-B95A-48E0C5CE9235}" destId="{703210DD-947A-462C-8847-DC4D9009D9CD}" srcOrd="0" destOrd="0" parTransId="{69713CA8-B887-43AA-8B09-6CF36E2FB2B0}" sibTransId="{4F212938-8CA7-4897-8536-BC7BD123A572}"/>
    <dgm:cxn modelId="{1BDAC17A-9D5A-4CA2-AF24-2FF22A42786E}" type="presOf" srcId="{27DF8F76-4D87-4D83-B349-A6547552C99A}" destId="{1A3634C6-F541-4EC3-80D0-E98B492A24D7}" srcOrd="0" destOrd="0" presId="urn:microsoft.com/office/officeart/2005/8/layout/vList2"/>
    <dgm:cxn modelId="{136407AC-F993-4861-8AF0-905C19A75D31}" type="presParOf" srcId="{D68E74A4-04EE-4B21-88C6-1EC822402D95}" destId="{08BE5116-4D13-48BC-8214-55F7BAED171D}" srcOrd="0" destOrd="0" presId="urn:microsoft.com/office/officeart/2005/8/layout/vList2"/>
    <dgm:cxn modelId="{ADD9C926-EDC2-46C1-A4E2-C66020025969}" type="presParOf" srcId="{D68E74A4-04EE-4B21-88C6-1EC822402D95}" destId="{3A836237-C89E-47CB-B4C1-5FF0BA4070FF}" srcOrd="1" destOrd="0" presId="urn:microsoft.com/office/officeart/2005/8/layout/vList2"/>
    <dgm:cxn modelId="{C9DD2DC1-7313-40EF-A47C-58266BE60C94}" type="presParOf" srcId="{D68E74A4-04EE-4B21-88C6-1EC822402D95}" destId="{16436573-E22E-4FE8-A9D1-8182C5AD9B02}" srcOrd="2" destOrd="0" presId="urn:microsoft.com/office/officeart/2005/8/layout/vList2"/>
    <dgm:cxn modelId="{457B2998-2E1D-4D14-82A7-8640344B1A54}" type="presParOf" srcId="{D68E74A4-04EE-4B21-88C6-1EC822402D95}" destId="{CADCC198-D883-4738-A256-0CED9D2F8ABC}" srcOrd="3" destOrd="0" presId="urn:microsoft.com/office/officeart/2005/8/layout/vList2"/>
    <dgm:cxn modelId="{E8C21603-9BDA-4C75-BA72-C929CD2B913D}" type="presParOf" srcId="{D68E74A4-04EE-4B21-88C6-1EC822402D95}" destId="{4BCEEDA1-9B91-46CC-8990-6ACBE8256616}" srcOrd="4" destOrd="0" presId="urn:microsoft.com/office/officeart/2005/8/layout/vList2"/>
    <dgm:cxn modelId="{7EBBF3D4-E170-4887-B7C6-ED2B0E8F302E}" type="presParOf" srcId="{D68E74A4-04EE-4B21-88C6-1EC822402D95}" destId="{FFD64CE9-A209-4221-BC27-AFE6FA73FBEF}" srcOrd="5" destOrd="0" presId="urn:microsoft.com/office/officeart/2005/8/layout/vList2"/>
    <dgm:cxn modelId="{6F9EDAE2-3AF0-4B80-9882-ACE68F3197D1}" type="presParOf" srcId="{D68E74A4-04EE-4B21-88C6-1EC822402D95}" destId="{069F720D-1134-49D6-939C-292F9EDC254B}" srcOrd="6" destOrd="0" presId="urn:microsoft.com/office/officeart/2005/8/layout/vList2"/>
    <dgm:cxn modelId="{6A63DB2C-F5BA-44D4-8A4C-A26262F860B2}" type="presParOf" srcId="{D68E74A4-04EE-4B21-88C6-1EC822402D95}" destId="{1A3634C6-F541-4EC3-80D0-E98B492A24D7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23F372-461D-439F-8145-2D8800C2D69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</dgm:pt>
    <dgm:pt modelId="{134B62BF-5EB7-4D30-9738-EA106C96D0E0}">
      <dgm:prSet phldrT="[Testo]"/>
      <dgm:spPr/>
      <dgm:t>
        <a:bodyPr/>
        <a:lstStyle/>
        <a:p>
          <a:r>
            <a:rPr lang="en-US" dirty="0" smtClean="0"/>
            <a:t>HW SSID definition</a:t>
          </a:r>
          <a:endParaRPr lang="en-US" dirty="0"/>
        </a:p>
      </dgm:t>
    </dgm:pt>
    <dgm:pt modelId="{1D9C7AC2-1BBA-49DB-8564-EF1BE331AAFA}" type="parTrans" cxnId="{8E799E96-CBE9-400F-88AF-67D8FA13CCA0}">
      <dgm:prSet/>
      <dgm:spPr/>
      <dgm:t>
        <a:bodyPr/>
        <a:lstStyle/>
        <a:p>
          <a:endParaRPr lang="en-US"/>
        </a:p>
      </dgm:t>
    </dgm:pt>
    <dgm:pt modelId="{2EC3ED0D-6FB0-4F0D-9FF5-6D9B549743EA}" type="sibTrans" cxnId="{8E799E96-CBE9-400F-88AF-67D8FA13CCA0}">
      <dgm:prSet/>
      <dgm:spPr/>
      <dgm:t>
        <a:bodyPr/>
        <a:lstStyle/>
        <a:p>
          <a:endParaRPr lang="en-US"/>
        </a:p>
      </dgm:t>
    </dgm:pt>
    <dgm:pt modelId="{0261C075-79AD-462F-9DCF-BC80AE10F4BC}">
      <dgm:prSet phldrT="[Testo]"/>
      <dgm:spPr/>
      <dgm:t>
        <a:bodyPr/>
        <a:lstStyle/>
        <a:p>
          <a:r>
            <a:rPr lang="en-US" dirty="0" smtClean="0"/>
            <a:t>New TSP preparation code</a:t>
          </a:r>
          <a:endParaRPr lang="en-US" dirty="0"/>
        </a:p>
      </dgm:t>
    </dgm:pt>
    <dgm:pt modelId="{4236A4C2-C520-4880-8596-B7D94D9FBB35}" type="parTrans" cxnId="{022BAB3C-1857-4875-B4F6-D0B98F62225B}">
      <dgm:prSet/>
      <dgm:spPr/>
      <dgm:t>
        <a:bodyPr/>
        <a:lstStyle/>
        <a:p>
          <a:endParaRPr lang="en-US"/>
        </a:p>
      </dgm:t>
    </dgm:pt>
    <dgm:pt modelId="{7F89AA58-66BC-4EF3-9603-F15958668FAF}" type="sibTrans" cxnId="{022BAB3C-1857-4875-B4F6-D0B98F62225B}">
      <dgm:prSet/>
      <dgm:spPr/>
      <dgm:t>
        <a:bodyPr/>
        <a:lstStyle/>
        <a:p>
          <a:endParaRPr lang="en-US"/>
        </a:p>
      </dgm:t>
    </dgm:pt>
    <dgm:pt modelId="{00A5F79F-3858-40E3-A888-06521B882504}">
      <dgm:prSet phldrT="[Testo]"/>
      <dgm:spPr/>
      <dgm:t>
        <a:bodyPr/>
        <a:lstStyle/>
        <a:p>
          <a:r>
            <a:rPr lang="en-US" dirty="0" smtClean="0"/>
            <a:t>DC bank preparation update</a:t>
          </a:r>
          <a:endParaRPr lang="en-US" dirty="0"/>
        </a:p>
      </dgm:t>
    </dgm:pt>
    <dgm:pt modelId="{922FF4BD-7D8A-48E5-9E73-EC69A1BAB668}" type="parTrans" cxnId="{3D14CBDD-40F2-4599-9B37-77EDDA8E732A}">
      <dgm:prSet/>
      <dgm:spPr/>
      <dgm:t>
        <a:bodyPr/>
        <a:lstStyle/>
        <a:p>
          <a:endParaRPr lang="en-US"/>
        </a:p>
      </dgm:t>
    </dgm:pt>
    <dgm:pt modelId="{17A26B50-E9EE-4029-8BE6-1007A5526B7D}" type="sibTrans" cxnId="{3D14CBDD-40F2-4599-9B37-77EDDA8E732A}">
      <dgm:prSet/>
      <dgm:spPr/>
      <dgm:t>
        <a:bodyPr/>
        <a:lstStyle/>
        <a:p>
          <a:endParaRPr lang="en-US"/>
        </a:p>
      </dgm:t>
    </dgm:pt>
    <dgm:pt modelId="{D943C29A-121C-4B03-BAC8-FCB504574418}">
      <dgm:prSet phldrT="[Testo]"/>
      <dgm:spPr/>
      <dgm:t>
        <a:bodyPr/>
        <a:lstStyle/>
        <a:p>
          <a:r>
            <a:rPr lang="en-US" dirty="0" smtClean="0"/>
            <a:t>DC match code</a:t>
          </a:r>
          <a:endParaRPr lang="en-US" dirty="0"/>
        </a:p>
      </dgm:t>
    </dgm:pt>
    <dgm:pt modelId="{3E89CBB0-8400-4221-B885-11F827AB79A5}" type="parTrans" cxnId="{AAB6DD9B-1191-421F-926F-5A897136C2F2}">
      <dgm:prSet/>
      <dgm:spPr/>
      <dgm:t>
        <a:bodyPr/>
        <a:lstStyle/>
        <a:p>
          <a:endParaRPr lang="en-US"/>
        </a:p>
      </dgm:t>
    </dgm:pt>
    <dgm:pt modelId="{C6B350BD-153E-4D35-A164-3EC4BFC4C52A}" type="sibTrans" cxnId="{AAB6DD9B-1191-421F-926F-5A897136C2F2}">
      <dgm:prSet/>
      <dgm:spPr/>
      <dgm:t>
        <a:bodyPr/>
        <a:lstStyle/>
        <a:p>
          <a:endParaRPr lang="en-US"/>
        </a:p>
      </dgm:t>
    </dgm:pt>
    <dgm:pt modelId="{71983CD6-983D-4799-AFDF-552C26B675DC}">
      <dgm:prSet phldrT="[Testo]"/>
      <dgm:spPr/>
      <dgm:t>
        <a:bodyPr/>
        <a:lstStyle/>
        <a:p>
          <a:r>
            <a:rPr lang="en-US" dirty="0" smtClean="0"/>
            <a:t>New fit preparation code</a:t>
          </a:r>
          <a:endParaRPr lang="en-US" dirty="0"/>
        </a:p>
      </dgm:t>
    </dgm:pt>
    <dgm:pt modelId="{D39A848E-97C9-4F9A-AAF3-D7E2478683F9}" type="parTrans" cxnId="{3E770045-17AC-47BC-BF99-1848BB650473}">
      <dgm:prSet/>
      <dgm:spPr/>
      <dgm:t>
        <a:bodyPr/>
        <a:lstStyle/>
        <a:p>
          <a:endParaRPr lang="en-US"/>
        </a:p>
      </dgm:t>
    </dgm:pt>
    <dgm:pt modelId="{99E28882-1AE1-4AAD-9D17-9FAA668ED5EC}" type="sibTrans" cxnId="{3E770045-17AC-47BC-BF99-1848BB650473}">
      <dgm:prSet/>
      <dgm:spPr/>
      <dgm:t>
        <a:bodyPr/>
        <a:lstStyle/>
        <a:p>
          <a:endParaRPr lang="en-US"/>
        </a:p>
      </dgm:t>
    </dgm:pt>
    <dgm:pt modelId="{C0A0601C-8741-44D5-80D8-2FECC5582DF2}">
      <dgm:prSet phldrT="[Testo]"/>
      <dgm:spPr/>
      <dgm:t>
        <a:bodyPr/>
        <a:lstStyle/>
        <a:p>
          <a:r>
            <a:rPr lang="en-US" dirty="0" smtClean="0"/>
            <a:t>Bit limited SS representation has to be defined</a:t>
          </a:r>
          <a:endParaRPr lang="en-US" dirty="0"/>
        </a:p>
      </dgm:t>
    </dgm:pt>
    <dgm:pt modelId="{AD2A4476-21AD-41AE-BE33-B7F774CF7432}" type="parTrans" cxnId="{5A7DBCE6-877F-419F-A873-40CC84A3E4F1}">
      <dgm:prSet/>
      <dgm:spPr/>
      <dgm:t>
        <a:bodyPr/>
        <a:lstStyle/>
        <a:p>
          <a:endParaRPr lang="en-US"/>
        </a:p>
      </dgm:t>
    </dgm:pt>
    <dgm:pt modelId="{E002CDA1-0009-4FE4-BBB7-4421731D31B9}" type="sibTrans" cxnId="{5A7DBCE6-877F-419F-A873-40CC84A3E4F1}">
      <dgm:prSet/>
      <dgm:spPr/>
      <dgm:t>
        <a:bodyPr/>
        <a:lstStyle/>
        <a:p>
          <a:endParaRPr lang="en-US"/>
        </a:p>
      </dgm:t>
    </dgm:pt>
    <dgm:pt modelId="{C5ED8DF9-3F8F-459E-ABEC-39D2970D21A6}">
      <dgm:prSet phldrT="[Testo]"/>
      <dgm:spPr/>
      <dgm:t>
        <a:bodyPr/>
        <a:lstStyle/>
        <a:p>
          <a:r>
            <a:rPr lang="en-US" dirty="0" smtClean="0"/>
            <a:t>Code that prepare the TSP structure adapted to the new format</a:t>
          </a:r>
          <a:endParaRPr lang="en-US" dirty="0"/>
        </a:p>
      </dgm:t>
    </dgm:pt>
    <dgm:pt modelId="{6418A6E4-66B9-4EC6-A5D4-DBE8D44A45EE}" type="parTrans" cxnId="{F123189F-774F-4024-87BB-0CD98C40F0C6}">
      <dgm:prSet/>
      <dgm:spPr/>
      <dgm:t>
        <a:bodyPr/>
        <a:lstStyle/>
        <a:p>
          <a:endParaRPr lang="en-US"/>
        </a:p>
      </dgm:t>
    </dgm:pt>
    <dgm:pt modelId="{562BD4BA-AE8F-4FD9-BAA4-27F2FFB3DE73}" type="sibTrans" cxnId="{F123189F-774F-4024-87BB-0CD98C40F0C6}">
      <dgm:prSet/>
      <dgm:spPr/>
      <dgm:t>
        <a:bodyPr/>
        <a:lstStyle/>
        <a:p>
          <a:endParaRPr lang="en-US"/>
        </a:p>
      </dgm:t>
    </dgm:pt>
    <dgm:pt modelId="{41943913-72E5-4D9C-A21F-0B48256EC948}">
      <dgm:prSet phldrT="[Testo]"/>
      <dgm:spPr/>
      <dgm:t>
        <a:bodyPr/>
        <a:lstStyle/>
        <a:p>
          <a:r>
            <a:rPr lang="en-US" dirty="0" smtClean="0"/>
            <a:t>New code able to extract the DC configuration for a given working point</a:t>
          </a:r>
          <a:endParaRPr lang="en-US" dirty="0"/>
        </a:p>
      </dgm:t>
    </dgm:pt>
    <dgm:pt modelId="{91EBF892-5E6C-4303-A4A4-4B43CB9C962F}" type="parTrans" cxnId="{B05E703C-B140-472B-BF19-F851FB9B30A1}">
      <dgm:prSet/>
      <dgm:spPr/>
      <dgm:t>
        <a:bodyPr/>
        <a:lstStyle/>
        <a:p>
          <a:endParaRPr lang="en-US"/>
        </a:p>
      </dgm:t>
    </dgm:pt>
    <dgm:pt modelId="{7E131D73-6823-4F38-AFB8-EE9FD3EB35AD}" type="sibTrans" cxnId="{B05E703C-B140-472B-BF19-F851FB9B30A1}">
      <dgm:prSet/>
      <dgm:spPr/>
      <dgm:t>
        <a:bodyPr/>
        <a:lstStyle/>
        <a:p>
          <a:endParaRPr lang="en-US"/>
        </a:p>
      </dgm:t>
    </dgm:pt>
    <dgm:pt modelId="{3CCD4DCD-C02F-42F0-918F-4DDF2ECD40FE}">
      <dgm:prSet phldrT="[Testo]"/>
      <dgm:spPr/>
      <dgm:t>
        <a:bodyPr/>
        <a:lstStyle/>
        <a:p>
          <a:r>
            <a:rPr lang="en-US" dirty="0" smtClean="0"/>
            <a:t>Define mechanisms to match SS without the current 2 step process</a:t>
          </a:r>
          <a:endParaRPr lang="en-US" dirty="0"/>
        </a:p>
      </dgm:t>
    </dgm:pt>
    <dgm:pt modelId="{9D1C08DE-E5DB-4704-8B73-FE534AE6142B}" type="parTrans" cxnId="{A1D115A8-BF89-47BB-B07D-5E6B28E8EB34}">
      <dgm:prSet/>
      <dgm:spPr/>
      <dgm:t>
        <a:bodyPr/>
        <a:lstStyle/>
        <a:p>
          <a:endParaRPr lang="en-US"/>
        </a:p>
      </dgm:t>
    </dgm:pt>
    <dgm:pt modelId="{DC1C3795-077D-4670-8333-F6221DC275A6}" type="sibTrans" cxnId="{A1D115A8-BF89-47BB-B07D-5E6B28E8EB34}">
      <dgm:prSet/>
      <dgm:spPr/>
      <dgm:t>
        <a:bodyPr/>
        <a:lstStyle/>
        <a:p>
          <a:endParaRPr lang="en-US"/>
        </a:p>
      </dgm:t>
    </dgm:pt>
    <dgm:pt modelId="{AF591F0A-27DB-45D2-A4B3-BB22765223C1}">
      <dgm:prSet phldrT="[Testo]"/>
      <dgm:spPr/>
      <dgm:t>
        <a:bodyPr/>
        <a:lstStyle/>
        <a:p>
          <a:r>
            <a:rPr lang="en-US" dirty="0" smtClean="0"/>
            <a:t>New code able to retrieve hits from multiple SSs in a layer of a given pattern</a:t>
          </a:r>
          <a:endParaRPr lang="en-US" dirty="0"/>
        </a:p>
      </dgm:t>
    </dgm:pt>
    <dgm:pt modelId="{9FCB1151-8913-469E-9CDC-F7246EA09FD3}" type="parTrans" cxnId="{4E739EB7-A285-467F-B6D3-D76ED10A7BC6}">
      <dgm:prSet/>
      <dgm:spPr/>
      <dgm:t>
        <a:bodyPr/>
        <a:lstStyle/>
        <a:p>
          <a:endParaRPr lang="en-US"/>
        </a:p>
      </dgm:t>
    </dgm:pt>
    <dgm:pt modelId="{67032C7A-BD8C-4692-9614-3909ACA6E77E}" type="sibTrans" cxnId="{4E739EB7-A285-467F-B6D3-D76ED10A7BC6}">
      <dgm:prSet/>
      <dgm:spPr/>
      <dgm:t>
        <a:bodyPr/>
        <a:lstStyle/>
        <a:p>
          <a:endParaRPr lang="en-US"/>
        </a:p>
      </dgm:t>
    </dgm:pt>
    <dgm:pt modelId="{DA0ABB7E-0B5F-4207-AAB0-71A049C4CD73}" type="pres">
      <dgm:prSet presAssocID="{6823F372-461D-439F-8145-2D8800C2D690}" presName="Name0" presStyleCnt="0">
        <dgm:presLayoutVars>
          <dgm:dir/>
          <dgm:animLvl val="lvl"/>
          <dgm:resizeHandles val="exact"/>
        </dgm:presLayoutVars>
      </dgm:prSet>
      <dgm:spPr/>
    </dgm:pt>
    <dgm:pt modelId="{B313AB6D-12DA-4F2F-8D15-4976AD1BFE13}" type="pres">
      <dgm:prSet presAssocID="{71983CD6-983D-4799-AFDF-552C26B675DC}" presName="boxAndChildren" presStyleCnt="0"/>
      <dgm:spPr/>
    </dgm:pt>
    <dgm:pt modelId="{C9212EA8-88C1-4F9B-A0AA-C98F20D57652}" type="pres">
      <dgm:prSet presAssocID="{71983CD6-983D-4799-AFDF-552C26B675DC}" presName="parentTextBox" presStyleLbl="node1" presStyleIdx="0" presStyleCnt="5"/>
      <dgm:spPr/>
      <dgm:t>
        <a:bodyPr/>
        <a:lstStyle/>
        <a:p>
          <a:endParaRPr lang="en-US"/>
        </a:p>
      </dgm:t>
    </dgm:pt>
    <dgm:pt modelId="{9DD9FEFC-F9CE-4C4B-880A-1070C363C930}" type="pres">
      <dgm:prSet presAssocID="{71983CD6-983D-4799-AFDF-552C26B675DC}" presName="entireBox" presStyleLbl="node1" presStyleIdx="0" presStyleCnt="5"/>
      <dgm:spPr/>
    </dgm:pt>
    <dgm:pt modelId="{2CD396B5-F88A-436D-AFC0-E8630DD4F867}" type="pres">
      <dgm:prSet presAssocID="{71983CD6-983D-4799-AFDF-552C26B675DC}" presName="descendantBox" presStyleCnt="0"/>
      <dgm:spPr/>
    </dgm:pt>
    <dgm:pt modelId="{E075A2B2-3F81-4D2C-99D7-C98C56059F7B}" type="pres">
      <dgm:prSet presAssocID="{AF591F0A-27DB-45D2-A4B3-BB22765223C1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ED654-6B1C-4670-B566-55B96D635954}" type="pres">
      <dgm:prSet presAssocID="{C6B350BD-153E-4D35-A164-3EC4BFC4C52A}" presName="sp" presStyleCnt="0"/>
      <dgm:spPr/>
    </dgm:pt>
    <dgm:pt modelId="{66B0ABB6-DC36-48CB-8F02-D14560D6042D}" type="pres">
      <dgm:prSet presAssocID="{D943C29A-121C-4B03-BAC8-FCB504574418}" presName="arrowAndChildren" presStyleCnt="0"/>
      <dgm:spPr/>
    </dgm:pt>
    <dgm:pt modelId="{3C320236-A845-4EF9-974C-4479EA977193}" type="pres">
      <dgm:prSet presAssocID="{D943C29A-121C-4B03-BAC8-FCB504574418}" presName="parentTextArrow" presStyleLbl="node1" presStyleIdx="0" presStyleCnt="5"/>
      <dgm:spPr/>
      <dgm:t>
        <a:bodyPr/>
        <a:lstStyle/>
        <a:p>
          <a:endParaRPr lang="en-US"/>
        </a:p>
      </dgm:t>
    </dgm:pt>
    <dgm:pt modelId="{21806CCD-ABAB-483C-9DDF-09FD30561822}" type="pres">
      <dgm:prSet presAssocID="{D943C29A-121C-4B03-BAC8-FCB504574418}" presName="arrow" presStyleLbl="node1" presStyleIdx="1" presStyleCnt="5"/>
      <dgm:spPr/>
    </dgm:pt>
    <dgm:pt modelId="{A8DD73D0-CDEE-422C-9E93-4D9A91DC80E0}" type="pres">
      <dgm:prSet presAssocID="{D943C29A-121C-4B03-BAC8-FCB504574418}" presName="descendantArrow" presStyleCnt="0"/>
      <dgm:spPr/>
    </dgm:pt>
    <dgm:pt modelId="{D0B5A8D8-54BC-44F0-8575-47E93FB2AECD}" type="pres">
      <dgm:prSet presAssocID="{3CCD4DCD-C02F-42F0-918F-4DDF2ECD40FE}" presName="childTextArrow" presStyleLbl="fgAccFollowNode1" presStyleIdx="1" presStyleCnt="5">
        <dgm:presLayoutVars>
          <dgm:bulletEnabled val="1"/>
        </dgm:presLayoutVars>
      </dgm:prSet>
      <dgm:spPr/>
    </dgm:pt>
    <dgm:pt modelId="{A5A68CDA-5153-40B4-8CE9-81D364D2E3A5}" type="pres">
      <dgm:prSet presAssocID="{17A26B50-E9EE-4029-8BE6-1007A5526B7D}" presName="sp" presStyleCnt="0"/>
      <dgm:spPr/>
    </dgm:pt>
    <dgm:pt modelId="{CC86250E-BB1A-4AEB-B287-42B1A3658014}" type="pres">
      <dgm:prSet presAssocID="{00A5F79F-3858-40E3-A888-06521B882504}" presName="arrowAndChildren" presStyleCnt="0"/>
      <dgm:spPr/>
    </dgm:pt>
    <dgm:pt modelId="{BD833E83-E543-471E-ACD2-FB1B676DF20D}" type="pres">
      <dgm:prSet presAssocID="{00A5F79F-3858-40E3-A888-06521B882504}" presName="parentTextArrow" presStyleLbl="node1" presStyleIdx="1" presStyleCnt="5"/>
      <dgm:spPr/>
    </dgm:pt>
    <dgm:pt modelId="{E866EECE-A344-4449-9D25-E6EB41D32AF7}" type="pres">
      <dgm:prSet presAssocID="{00A5F79F-3858-40E3-A888-06521B882504}" presName="arrow" presStyleLbl="node1" presStyleIdx="2" presStyleCnt="5"/>
      <dgm:spPr/>
    </dgm:pt>
    <dgm:pt modelId="{249944DD-10E4-4FDA-AB31-5481E0305EC5}" type="pres">
      <dgm:prSet presAssocID="{00A5F79F-3858-40E3-A888-06521B882504}" presName="descendantArrow" presStyleCnt="0"/>
      <dgm:spPr/>
    </dgm:pt>
    <dgm:pt modelId="{F31A2239-DA53-4740-ABAF-1900CDB1678F}" type="pres">
      <dgm:prSet presAssocID="{41943913-72E5-4D9C-A21F-0B48256EC948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56D64F-3BAA-4935-9228-8BAB07E91AA7}" type="pres">
      <dgm:prSet presAssocID="{7F89AA58-66BC-4EF3-9603-F15958668FAF}" presName="sp" presStyleCnt="0"/>
      <dgm:spPr/>
    </dgm:pt>
    <dgm:pt modelId="{54E289A3-7B97-486A-9516-6FFE1885413E}" type="pres">
      <dgm:prSet presAssocID="{0261C075-79AD-462F-9DCF-BC80AE10F4BC}" presName="arrowAndChildren" presStyleCnt="0"/>
      <dgm:spPr/>
    </dgm:pt>
    <dgm:pt modelId="{4407CACD-2562-4C23-9C13-A3C72A7119E8}" type="pres">
      <dgm:prSet presAssocID="{0261C075-79AD-462F-9DCF-BC80AE10F4BC}" presName="parentTextArrow" presStyleLbl="node1" presStyleIdx="2" presStyleCnt="5"/>
      <dgm:spPr/>
    </dgm:pt>
    <dgm:pt modelId="{8A426C11-0569-4AB5-97F9-ED9CC8F74A4C}" type="pres">
      <dgm:prSet presAssocID="{0261C075-79AD-462F-9DCF-BC80AE10F4BC}" presName="arrow" presStyleLbl="node1" presStyleIdx="3" presStyleCnt="5"/>
      <dgm:spPr/>
    </dgm:pt>
    <dgm:pt modelId="{AB69289C-77F9-4A1B-8CC9-212E0271FB22}" type="pres">
      <dgm:prSet presAssocID="{0261C075-79AD-462F-9DCF-BC80AE10F4BC}" presName="descendantArrow" presStyleCnt="0"/>
      <dgm:spPr/>
    </dgm:pt>
    <dgm:pt modelId="{E0D943A7-EF21-4DC9-81A3-FAEAB68364F5}" type="pres">
      <dgm:prSet presAssocID="{C5ED8DF9-3F8F-459E-ABEC-39D2970D21A6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8C45B-7AC9-4324-9B16-18DA5E0911B1}" type="pres">
      <dgm:prSet presAssocID="{2EC3ED0D-6FB0-4F0D-9FF5-6D9B549743EA}" presName="sp" presStyleCnt="0"/>
      <dgm:spPr/>
    </dgm:pt>
    <dgm:pt modelId="{8E03FBC9-39BC-433E-BD81-CED3DFE6814F}" type="pres">
      <dgm:prSet presAssocID="{134B62BF-5EB7-4D30-9738-EA106C96D0E0}" presName="arrowAndChildren" presStyleCnt="0"/>
      <dgm:spPr/>
    </dgm:pt>
    <dgm:pt modelId="{3FC7ED22-941C-408B-8D21-3FF96E29608C}" type="pres">
      <dgm:prSet presAssocID="{134B62BF-5EB7-4D30-9738-EA106C96D0E0}" presName="parentTextArrow" presStyleLbl="node1" presStyleIdx="3" presStyleCnt="5"/>
      <dgm:spPr/>
    </dgm:pt>
    <dgm:pt modelId="{D38FBB9D-E87B-44F2-AC76-6EEAA02F2A6E}" type="pres">
      <dgm:prSet presAssocID="{134B62BF-5EB7-4D30-9738-EA106C96D0E0}" presName="arrow" presStyleLbl="node1" presStyleIdx="4" presStyleCnt="5"/>
      <dgm:spPr/>
    </dgm:pt>
    <dgm:pt modelId="{753C158A-B2A7-4A72-9110-DE01119B20BE}" type="pres">
      <dgm:prSet presAssocID="{134B62BF-5EB7-4D30-9738-EA106C96D0E0}" presName="descendantArrow" presStyleCnt="0"/>
      <dgm:spPr/>
    </dgm:pt>
    <dgm:pt modelId="{23BCC597-55E9-4731-AA30-8AFC227FFE15}" type="pres">
      <dgm:prSet presAssocID="{C0A0601C-8741-44D5-80D8-2FECC5582DF2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C5B870-18B6-4821-822A-B52F4B4E38D4}" type="presOf" srcId="{41943913-72E5-4D9C-A21F-0B48256EC948}" destId="{F31A2239-DA53-4740-ABAF-1900CDB1678F}" srcOrd="0" destOrd="0" presId="urn:microsoft.com/office/officeart/2005/8/layout/process4"/>
    <dgm:cxn modelId="{EA3FFB4C-8843-4E90-9182-227B7A15A5A8}" type="presOf" srcId="{D943C29A-121C-4B03-BAC8-FCB504574418}" destId="{3C320236-A845-4EF9-974C-4479EA977193}" srcOrd="0" destOrd="0" presId="urn:microsoft.com/office/officeart/2005/8/layout/process4"/>
    <dgm:cxn modelId="{3E770045-17AC-47BC-BF99-1848BB650473}" srcId="{6823F372-461D-439F-8145-2D8800C2D690}" destId="{71983CD6-983D-4799-AFDF-552C26B675DC}" srcOrd="4" destOrd="0" parTransId="{D39A848E-97C9-4F9A-AAF3-D7E2478683F9}" sibTransId="{99E28882-1AE1-4AAD-9D17-9FAA668ED5EC}"/>
    <dgm:cxn modelId="{0B7E5951-5E42-40F9-A0F9-790A6E16439E}" type="presOf" srcId="{134B62BF-5EB7-4D30-9738-EA106C96D0E0}" destId="{3FC7ED22-941C-408B-8D21-3FF96E29608C}" srcOrd="0" destOrd="0" presId="urn:microsoft.com/office/officeart/2005/8/layout/process4"/>
    <dgm:cxn modelId="{5A7DBCE6-877F-419F-A873-40CC84A3E4F1}" srcId="{134B62BF-5EB7-4D30-9738-EA106C96D0E0}" destId="{C0A0601C-8741-44D5-80D8-2FECC5582DF2}" srcOrd="0" destOrd="0" parTransId="{AD2A4476-21AD-41AE-BE33-B7F774CF7432}" sibTransId="{E002CDA1-0009-4FE4-BBB7-4421731D31B9}"/>
    <dgm:cxn modelId="{4D0F8DCA-7624-4A81-9D82-DD902FE10F49}" type="presOf" srcId="{0261C075-79AD-462F-9DCF-BC80AE10F4BC}" destId="{8A426C11-0569-4AB5-97F9-ED9CC8F74A4C}" srcOrd="1" destOrd="0" presId="urn:microsoft.com/office/officeart/2005/8/layout/process4"/>
    <dgm:cxn modelId="{8E799E96-CBE9-400F-88AF-67D8FA13CCA0}" srcId="{6823F372-461D-439F-8145-2D8800C2D690}" destId="{134B62BF-5EB7-4D30-9738-EA106C96D0E0}" srcOrd="0" destOrd="0" parTransId="{1D9C7AC2-1BBA-49DB-8564-EF1BE331AAFA}" sibTransId="{2EC3ED0D-6FB0-4F0D-9FF5-6D9B549743EA}"/>
    <dgm:cxn modelId="{117E4D6B-BBF6-4784-9864-25693ACC8E8B}" type="presOf" srcId="{0261C075-79AD-462F-9DCF-BC80AE10F4BC}" destId="{4407CACD-2562-4C23-9C13-A3C72A7119E8}" srcOrd="0" destOrd="0" presId="urn:microsoft.com/office/officeart/2005/8/layout/process4"/>
    <dgm:cxn modelId="{E9B8C804-2241-440E-AA8A-377AD3134DBA}" type="presOf" srcId="{D943C29A-121C-4B03-BAC8-FCB504574418}" destId="{21806CCD-ABAB-483C-9DDF-09FD30561822}" srcOrd="1" destOrd="0" presId="urn:microsoft.com/office/officeart/2005/8/layout/process4"/>
    <dgm:cxn modelId="{AAB6DD9B-1191-421F-926F-5A897136C2F2}" srcId="{6823F372-461D-439F-8145-2D8800C2D690}" destId="{D943C29A-121C-4B03-BAC8-FCB504574418}" srcOrd="3" destOrd="0" parTransId="{3E89CBB0-8400-4221-B885-11F827AB79A5}" sibTransId="{C6B350BD-153E-4D35-A164-3EC4BFC4C52A}"/>
    <dgm:cxn modelId="{DF7D7C38-15C8-4694-9177-9F4A4C8BC7E0}" type="presOf" srcId="{3CCD4DCD-C02F-42F0-918F-4DDF2ECD40FE}" destId="{D0B5A8D8-54BC-44F0-8575-47E93FB2AECD}" srcOrd="0" destOrd="0" presId="urn:microsoft.com/office/officeart/2005/8/layout/process4"/>
    <dgm:cxn modelId="{56B7F331-FC71-4132-878F-FA1EF5DE0506}" type="presOf" srcId="{C0A0601C-8741-44D5-80D8-2FECC5582DF2}" destId="{23BCC597-55E9-4731-AA30-8AFC227FFE15}" srcOrd="0" destOrd="0" presId="urn:microsoft.com/office/officeart/2005/8/layout/process4"/>
    <dgm:cxn modelId="{A1D115A8-BF89-47BB-B07D-5E6B28E8EB34}" srcId="{D943C29A-121C-4B03-BAC8-FCB504574418}" destId="{3CCD4DCD-C02F-42F0-918F-4DDF2ECD40FE}" srcOrd="0" destOrd="0" parTransId="{9D1C08DE-E5DB-4704-8B73-FE534AE6142B}" sibTransId="{DC1C3795-077D-4670-8333-F6221DC275A6}"/>
    <dgm:cxn modelId="{DEE44D00-8851-4AE8-BE0A-2FA4D1662720}" type="presOf" srcId="{6823F372-461D-439F-8145-2D8800C2D690}" destId="{DA0ABB7E-0B5F-4207-AAB0-71A049C4CD73}" srcOrd="0" destOrd="0" presId="urn:microsoft.com/office/officeart/2005/8/layout/process4"/>
    <dgm:cxn modelId="{F123189F-774F-4024-87BB-0CD98C40F0C6}" srcId="{0261C075-79AD-462F-9DCF-BC80AE10F4BC}" destId="{C5ED8DF9-3F8F-459E-ABEC-39D2970D21A6}" srcOrd="0" destOrd="0" parTransId="{6418A6E4-66B9-4EC6-A5D4-DBE8D44A45EE}" sibTransId="{562BD4BA-AE8F-4FD9-BAA4-27F2FFB3DE73}"/>
    <dgm:cxn modelId="{D027A275-1C7F-4A0B-8368-E7D45FD7511F}" type="presOf" srcId="{00A5F79F-3858-40E3-A888-06521B882504}" destId="{E866EECE-A344-4449-9D25-E6EB41D32AF7}" srcOrd="1" destOrd="0" presId="urn:microsoft.com/office/officeart/2005/8/layout/process4"/>
    <dgm:cxn modelId="{3D14CBDD-40F2-4599-9B37-77EDDA8E732A}" srcId="{6823F372-461D-439F-8145-2D8800C2D690}" destId="{00A5F79F-3858-40E3-A888-06521B882504}" srcOrd="2" destOrd="0" parTransId="{922FF4BD-7D8A-48E5-9E73-EC69A1BAB668}" sibTransId="{17A26B50-E9EE-4029-8BE6-1007A5526B7D}"/>
    <dgm:cxn modelId="{7600BFF4-9CD8-4198-9C95-F06EAACEFDA0}" type="presOf" srcId="{C5ED8DF9-3F8F-459E-ABEC-39D2970D21A6}" destId="{E0D943A7-EF21-4DC9-81A3-FAEAB68364F5}" srcOrd="0" destOrd="0" presId="urn:microsoft.com/office/officeart/2005/8/layout/process4"/>
    <dgm:cxn modelId="{4E739EB7-A285-467F-B6D3-D76ED10A7BC6}" srcId="{71983CD6-983D-4799-AFDF-552C26B675DC}" destId="{AF591F0A-27DB-45D2-A4B3-BB22765223C1}" srcOrd="0" destOrd="0" parTransId="{9FCB1151-8913-469E-9CDC-F7246EA09FD3}" sibTransId="{67032C7A-BD8C-4692-9614-3909ACA6E77E}"/>
    <dgm:cxn modelId="{EA9D85EE-B1FA-4409-8FE0-0B80DCE1A00D}" type="presOf" srcId="{00A5F79F-3858-40E3-A888-06521B882504}" destId="{BD833E83-E543-471E-ACD2-FB1B676DF20D}" srcOrd="0" destOrd="0" presId="urn:microsoft.com/office/officeart/2005/8/layout/process4"/>
    <dgm:cxn modelId="{022BAB3C-1857-4875-B4F6-D0B98F62225B}" srcId="{6823F372-461D-439F-8145-2D8800C2D690}" destId="{0261C075-79AD-462F-9DCF-BC80AE10F4BC}" srcOrd="1" destOrd="0" parTransId="{4236A4C2-C520-4880-8596-B7D94D9FBB35}" sibTransId="{7F89AA58-66BC-4EF3-9603-F15958668FAF}"/>
    <dgm:cxn modelId="{1C6C70F5-D560-4764-AEA7-575F07CA422D}" type="presOf" srcId="{71983CD6-983D-4799-AFDF-552C26B675DC}" destId="{9DD9FEFC-F9CE-4C4B-880A-1070C363C930}" srcOrd="1" destOrd="0" presId="urn:microsoft.com/office/officeart/2005/8/layout/process4"/>
    <dgm:cxn modelId="{03AF05E4-CA67-47D4-9D4D-E35DE603E47D}" type="presOf" srcId="{134B62BF-5EB7-4D30-9738-EA106C96D0E0}" destId="{D38FBB9D-E87B-44F2-AC76-6EEAA02F2A6E}" srcOrd="1" destOrd="0" presId="urn:microsoft.com/office/officeart/2005/8/layout/process4"/>
    <dgm:cxn modelId="{94EC793F-B6FC-46FD-A3B9-C84DC01D56F3}" type="presOf" srcId="{71983CD6-983D-4799-AFDF-552C26B675DC}" destId="{C9212EA8-88C1-4F9B-A0AA-C98F20D57652}" srcOrd="0" destOrd="0" presId="urn:microsoft.com/office/officeart/2005/8/layout/process4"/>
    <dgm:cxn modelId="{0212F7BC-FC94-4FD2-8814-A04B6D5FC854}" type="presOf" srcId="{AF591F0A-27DB-45D2-A4B3-BB22765223C1}" destId="{E075A2B2-3F81-4D2C-99D7-C98C56059F7B}" srcOrd="0" destOrd="0" presId="urn:microsoft.com/office/officeart/2005/8/layout/process4"/>
    <dgm:cxn modelId="{B05E703C-B140-472B-BF19-F851FB9B30A1}" srcId="{00A5F79F-3858-40E3-A888-06521B882504}" destId="{41943913-72E5-4D9C-A21F-0B48256EC948}" srcOrd="0" destOrd="0" parTransId="{91EBF892-5E6C-4303-A4A4-4B43CB9C962F}" sibTransId="{7E131D73-6823-4F38-AFB8-EE9FD3EB35AD}"/>
    <dgm:cxn modelId="{5413B028-6A3B-4BCD-A6A1-1AEAE4AB0D58}" type="presParOf" srcId="{DA0ABB7E-0B5F-4207-AAB0-71A049C4CD73}" destId="{B313AB6D-12DA-4F2F-8D15-4976AD1BFE13}" srcOrd="0" destOrd="0" presId="urn:microsoft.com/office/officeart/2005/8/layout/process4"/>
    <dgm:cxn modelId="{18027A22-76EB-4185-9827-AFF806B87241}" type="presParOf" srcId="{B313AB6D-12DA-4F2F-8D15-4976AD1BFE13}" destId="{C9212EA8-88C1-4F9B-A0AA-C98F20D57652}" srcOrd="0" destOrd="0" presId="urn:microsoft.com/office/officeart/2005/8/layout/process4"/>
    <dgm:cxn modelId="{7D2488B9-E09B-4C8D-959B-38EE89AC540B}" type="presParOf" srcId="{B313AB6D-12DA-4F2F-8D15-4976AD1BFE13}" destId="{9DD9FEFC-F9CE-4C4B-880A-1070C363C930}" srcOrd="1" destOrd="0" presId="urn:microsoft.com/office/officeart/2005/8/layout/process4"/>
    <dgm:cxn modelId="{46CE5449-309E-46B7-98CB-06F8D013C9D3}" type="presParOf" srcId="{B313AB6D-12DA-4F2F-8D15-4976AD1BFE13}" destId="{2CD396B5-F88A-436D-AFC0-E8630DD4F867}" srcOrd="2" destOrd="0" presId="urn:microsoft.com/office/officeart/2005/8/layout/process4"/>
    <dgm:cxn modelId="{171B9857-6F23-4414-848F-793B859C97B5}" type="presParOf" srcId="{2CD396B5-F88A-436D-AFC0-E8630DD4F867}" destId="{E075A2B2-3F81-4D2C-99D7-C98C56059F7B}" srcOrd="0" destOrd="0" presId="urn:microsoft.com/office/officeart/2005/8/layout/process4"/>
    <dgm:cxn modelId="{345BAC65-7193-48CC-B513-8C831D9EAFB3}" type="presParOf" srcId="{DA0ABB7E-0B5F-4207-AAB0-71A049C4CD73}" destId="{DA8ED654-6B1C-4670-B566-55B96D635954}" srcOrd="1" destOrd="0" presId="urn:microsoft.com/office/officeart/2005/8/layout/process4"/>
    <dgm:cxn modelId="{3EEE1DDE-657E-4584-8846-EB60FC1F2BDC}" type="presParOf" srcId="{DA0ABB7E-0B5F-4207-AAB0-71A049C4CD73}" destId="{66B0ABB6-DC36-48CB-8F02-D14560D6042D}" srcOrd="2" destOrd="0" presId="urn:microsoft.com/office/officeart/2005/8/layout/process4"/>
    <dgm:cxn modelId="{5F8F3B0A-05E5-40DB-A4A4-4800F6E5CF53}" type="presParOf" srcId="{66B0ABB6-DC36-48CB-8F02-D14560D6042D}" destId="{3C320236-A845-4EF9-974C-4479EA977193}" srcOrd="0" destOrd="0" presId="urn:microsoft.com/office/officeart/2005/8/layout/process4"/>
    <dgm:cxn modelId="{FB9463FB-DB38-4BE2-8032-6F5E1491106A}" type="presParOf" srcId="{66B0ABB6-DC36-48CB-8F02-D14560D6042D}" destId="{21806CCD-ABAB-483C-9DDF-09FD30561822}" srcOrd="1" destOrd="0" presId="urn:microsoft.com/office/officeart/2005/8/layout/process4"/>
    <dgm:cxn modelId="{4243B675-BFEF-492A-9DBC-B709305111A3}" type="presParOf" srcId="{66B0ABB6-DC36-48CB-8F02-D14560D6042D}" destId="{A8DD73D0-CDEE-422C-9E93-4D9A91DC80E0}" srcOrd="2" destOrd="0" presId="urn:microsoft.com/office/officeart/2005/8/layout/process4"/>
    <dgm:cxn modelId="{91D55272-1EA0-4039-9CE4-C12262B9BE63}" type="presParOf" srcId="{A8DD73D0-CDEE-422C-9E93-4D9A91DC80E0}" destId="{D0B5A8D8-54BC-44F0-8575-47E93FB2AECD}" srcOrd="0" destOrd="0" presId="urn:microsoft.com/office/officeart/2005/8/layout/process4"/>
    <dgm:cxn modelId="{868F36F6-C6A9-47F4-A311-E35389C2C0BE}" type="presParOf" srcId="{DA0ABB7E-0B5F-4207-AAB0-71A049C4CD73}" destId="{A5A68CDA-5153-40B4-8CE9-81D364D2E3A5}" srcOrd="3" destOrd="0" presId="urn:microsoft.com/office/officeart/2005/8/layout/process4"/>
    <dgm:cxn modelId="{7C0645D8-4D80-4667-89F3-7984AB6E5DC5}" type="presParOf" srcId="{DA0ABB7E-0B5F-4207-AAB0-71A049C4CD73}" destId="{CC86250E-BB1A-4AEB-B287-42B1A3658014}" srcOrd="4" destOrd="0" presId="urn:microsoft.com/office/officeart/2005/8/layout/process4"/>
    <dgm:cxn modelId="{C4B50F8C-DDE9-4D0B-B911-F75E71117E3D}" type="presParOf" srcId="{CC86250E-BB1A-4AEB-B287-42B1A3658014}" destId="{BD833E83-E543-471E-ACD2-FB1B676DF20D}" srcOrd="0" destOrd="0" presId="urn:microsoft.com/office/officeart/2005/8/layout/process4"/>
    <dgm:cxn modelId="{0BA2A5A8-3557-44E6-99CC-B08EF638BFA0}" type="presParOf" srcId="{CC86250E-BB1A-4AEB-B287-42B1A3658014}" destId="{E866EECE-A344-4449-9D25-E6EB41D32AF7}" srcOrd="1" destOrd="0" presId="urn:microsoft.com/office/officeart/2005/8/layout/process4"/>
    <dgm:cxn modelId="{F78A8966-6217-4AAB-8DA2-1D5E7677BFAD}" type="presParOf" srcId="{CC86250E-BB1A-4AEB-B287-42B1A3658014}" destId="{249944DD-10E4-4FDA-AB31-5481E0305EC5}" srcOrd="2" destOrd="0" presId="urn:microsoft.com/office/officeart/2005/8/layout/process4"/>
    <dgm:cxn modelId="{E303BDF2-1FF3-4BD5-8899-4FF9771CBE6B}" type="presParOf" srcId="{249944DD-10E4-4FDA-AB31-5481E0305EC5}" destId="{F31A2239-DA53-4740-ABAF-1900CDB1678F}" srcOrd="0" destOrd="0" presId="urn:microsoft.com/office/officeart/2005/8/layout/process4"/>
    <dgm:cxn modelId="{2892ACCC-21A8-41E6-BCB6-BBC338D18D76}" type="presParOf" srcId="{DA0ABB7E-0B5F-4207-AAB0-71A049C4CD73}" destId="{D256D64F-3BAA-4935-9228-8BAB07E91AA7}" srcOrd="5" destOrd="0" presId="urn:microsoft.com/office/officeart/2005/8/layout/process4"/>
    <dgm:cxn modelId="{C9C0A733-3F66-460B-9BAC-BB9A51D2F07E}" type="presParOf" srcId="{DA0ABB7E-0B5F-4207-AAB0-71A049C4CD73}" destId="{54E289A3-7B97-486A-9516-6FFE1885413E}" srcOrd="6" destOrd="0" presId="urn:microsoft.com/office/officeart/2005/8/layout/process4"/>
    <dgm:cxn modelId="{0D1A280F-E8E7-472D-ACA9-8951469FB541}" type="presParOf" srcId="{54E289A3-7B97-486A-9516-6FFE1885413E}" destId="{4407CACD-2562-4C23-9C13-A3C72A7119E8}" srcOrd="0" destOrd="0" presId="urn:microsoft.com/office/officeart/2005/8/layout/process4"/>
    <dgm:cxn modelId="{E88A575F-1905-4FD3-87E2-17F2ED527B24}" type="presParOf" srcId="{54E289A3-7B97-486A-9516-6FFE1885413E}" destId="{8A426C11-0569-4AB5-97F9-ED9CC8F74A4C}" srcOrd="1" destOrd="0" presId="urn:microsoft.com/office/officeart/2005/8/layout/process4"/>
    <dgm:cxn modelId="{B9AEC5FD-D128-4DC0-940B-B805F8D73BAF}" type="presParOf" srcId="{54E289A3-7B97-486A-9516-6FFE1885413E}" destId="{AB69289C-77F9-4A1B-8CC9-212E0271FB22}" srcOrd="2" destOrd="0" presId="urn:microsoft.com/office/officeart/2005/8/layout/process4"/>
    <dgm:cxn modelId="{A26EAE29-9947-4437-96D0-D5B6C942F928}" type="presParOf" srcId="{AB69289C-77F9-4A1B-8CC9-212E0271FB22}" destId="{E0D943A7-EF21-4DC9-81A3-FAEAB68364F5}" srcOrd="0" destOrd="0" presId="urn:microsoft.com/office/officeart/2005/8/layout/process4"/>
    <dgm:cxn modelId="{118AE767-486C-4364-BBC8-0843C9DC6EA7}" type="presParOf" srcId="{DA0ABB7E-0B5F-4207-AAB0-71A049C4CD73}" destId="{C728C45B-7AC9-4324-9B16-18DA5E0911B1}" srcOrd="7" destOrd="0" presId="urn:microsoft.com/office/officeart/2005/8/layout/process4"/>
    <dgm:cxn modelId="{4DE2922D-797B-4302-B4BD-B2DCF4F2BAC2}" type="presParOf" srcId="{DA0ABB7E-0B5F-4207-AAB0-71A049C4CD73}" destId="{8E03FBC9-39BC-433E-BD81-CED3DFE6814F}" srcOrd="8" destOrd="0" presId="urn:microsoft.com/office/officeart/2005/8/layout/process4"/>
    <dgm:cxn modelId="{D6A91BBD-5972-407E-A9A3-F9FFA6250DAD}" type="presParOf" srcId="{8E03FBC9-39BC-433E-BD81-CED3DFE6814F}" destId="{3FC7ED22-941C-408B-8D21-3FF96E29608C}" srcOrd="0" destOrd="0" presId="urn:microsoft.com/office/officeart/2005/8/layout/process4"/>
    <dgm:cxn modelId="{C5D15B00-6A0A-419D-A2BE-B6361596E040}" type="presParOf" srcId="{8E03FBC9-39BC-433E-BD81-CED3DFE6814F}" destId="{D38FBB9D-E87B-44F2-AC76-6EEAA02F2A6E}" srcOrd="1" destOrd="0" presId="urn:microsoft.com/office/officeart/2005/8/layout/process4"/>
    <dgm:cxn modelId="{925FCC99-237A-4D25-B1BC-6941640EB64C}" type="presParOf" srcId="{8E03FBC9-39BC-433E-BD81-CED3DFE6814F}" destId="{753C158A-B2A7-4A72-9110-DE01119B20BE}" srcOrd="2" destOrd="0" presId="urn:microsoft.com/office/officeart/2005/8/layout/process4"/>
    <dgm:cxn modelId="{476C3F75-B0BF-420A-91B1-07A0341AFD16}" type="presParOf" srcId="{753C158A-B2A7-4A72-9110-DE01119B20BE}" destId="{23BCC597-55E9-4731-AA30-8AFC227FFE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E5116-4D13-48BC-8214-55F7BAED171D}">
      <dsp:nvSpPr>
        <dsp:cNvPr id="0" name=""/>
        <dsp:cNvSpPr/>
      </dsp:nvSpPr>
      <dsp:spPr>
        <a:xfrm>
          <a:off x="0" y="68344"/>
          <a:ext cx="4038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Hits to SS conversion</a:t>
          </a:r>
          <a:endParaRPr lang="en-US" sz="2400" kern="1200" dirty="0"/>
        </a:p>
      </dsp:txBody>
      <dsp:txXfrm>
        <a:off x="27415" y="95759"/>
        <a:ext cx="3983770" cy="506769"/>
      </dsp:txXfrm>
    </dsp:sp>
    <dsp:sp modelId="{3A836237-C89E-47CB-B4C1-5FF0BA4070FF}">
      <dsp:nvSpPr>
        <dsp:cNvPr id="0" name=""/>
        <dsp:cNvSpPr/>
      </dsp:nvSpPr>
      <dsp:spPr>
        <a:xfrm>
          <a:off x="0" y="629944"/>
          <a:ext cx="4038600" cy="62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Using 32 bit words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Done using worst resolution</a:t>
          </a:r>
          <a:endParaRPr lang="en-US" sz="1900" kern="1200" dirty="0"/>
        </a:p>
      </dsp:txBody>
      <dsp:txXfrm>
        <a:off x="0" y="629944"/>
        <a:ext cx="4038600" cy="621000"/>
      </dsp:txXfrm>
    </dsp:sp>
    <dsp:sp modelId="{16436573-E22E-4FE8-A9D1-8182C5AD9B02}">
      <dsp:nvSpPr>
        <dsp:cNvPr id="0" name=""/>
        <dsp:cNvSpPr/>
      </dsp:nvSpPr>
      <dsp:spPr>
        <a:xfrm>
          <a:off x="0" y="1250944"/>
          <a:ext cx="4038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SS splitting</a:t>
          </a:r>
          <a:endParaRPr lang="en-US" sz="2400" kern="1200" dirty="0"/>
        </a:p>
      </dsp:txBody>
      <dsp:txXfrm>
        <a:off x="27415" y="1278359"/>
        <a:ext cx="3983770" cy="506769"/>
      </dsp:txXfrm>
    </dsp:sp>
    <dsp:sp modelId="{CADCC198-D883-4738-A256-0CED9D2F8ABC}">
      <dsp:nvSpPr>
        <dsp:cNvPr id="0" name=""/>
        <dsp:cNvSpPr/>
      </dsp:nvSpPr>
      <dsp:spPr>
        <a:xfrm>
          <a:off x="0" y="1812545"/>
          <a:ext cx="4038600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SS in good roads are partioned and the hits distributed properly</a:t>
          </a:r>
          <a:endParaRPr lang="en-US" sz="1900" kern="1200" dirty="0"/>
        </a:p>
      </dsp:txBody>
      <dsp:txXfrm>
        <a:off x="0" y="1812545"/>
        <a:ext cx="4038600" cy="571320"/>
      </dsp:txXfrm>
    </dsp:sp>
    <dsp:sp modelId="{4BCEEDA1-9B91-46CC-8990-6ACBE8256616}">
      <dsp:nvSpPr>
        <dsp:cNvPr id="0" name=""/>
        <dsp:cNvSpPr/>
      </dsp:nvSpPr>
      <dsp:spPr>
        <a:xfrm>
          <a:off x="0" y="2383865"/>
          <a:ext cx="4038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Roads DC verification</a:t>
          </a:r>
          <a:endParaRPr lang="en-US" sz="2400" kern="1200" dirty="0"/>
        </a:p>
      </dsp:txBody>
      <dsp:txXfrm>
        <a:off x="27415" y="2411280"/>
        <a:ext cx="3983770" cy="506769"/>
      </dsp:txXfrm>
    </dsp:sp>
    <dsp:sp modelId="{FFD64CE9-A209-4221-BC27-AFE6FA73FBEF}">
      <dsp:nvSpPr>
        <dsp:cNvPr id="0" name=""/>
        <dsp:cNvSpPr/>
      </dsp:nvSpPr>
      <dsp:spPr>
        <a:xfrm>
          <a:off x="0" y="2945465"/>
          <a:ext cx="4038600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Using internal SS hits distribution roads can be rejected</a:t>
          </a:r>
          <a:endParaRPr lang="en-US" sz="1900" kern="1200" dirty="0"/>
        </a:p>
      </dsp:txBody>
      <dsp:txXfrm>
        <a:off x="0" y="2945465"/>
        <a:ext cx="4038600" cy="571320"/>
      </dsp:txXfrm>
    </dsp:sp>
    <dsp:sp modelId="{069F720D-1134-49D6-939C-292F9EDC254B}">
      <dsp:nvSpPr>
        <dsp:cNvPr id="0" name=""/>
        <dsp:cNvSpPr/>
      </dsp:nvSpPr>
      <dsp:spPr>
        <a:xfrm>
          <a:off x="0" y="3516785"/>
          <a:ext cx="40386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Roads and SS saving</a:t>
          </a:r>
          <a:endParaRPr lang="en-US" sz="2400" kern="1200" dirty="0"/>
        </a:p>
      </dsp:txBody>
      <dsp:txXfrm>
        <a:off x="27415" y="3544200"/>
        <a:ext cx="3983770" cy="506769"/>
      </dsp:txXfrm>
    </dsp:sp>
    <dsp:sp modelId="{1A3634C6-F541-4EC3-80D0-E98B492A24D7}">
      <dsp:nvSpPr>
        <dsp:cNvPr id="0" name=""/>
        <dsp:cNvSpPr/>
      </dsp:nvSpPr>
      <dsp:spPr>
        <a:xfrm>
          <a:off x="0" y="4078385"/>
          <a:ext cx="4038600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2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 smtClean="0"/>
            <a:t>Each road can be related to a cluster of fine SS</a:t>
          </a:r>
          <a:endParaRPr lang="en-US" sz="1900" kern="1200" dirty="0"/>
        </a:p>
      </dsp:txBody>
      <dsp:txXfrm>
        <a:off x="0" y="4078385"/>
        <a:ext cx="4038600" cy="571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9FEFC-F9CE-4C4B-880A-1070C363C930}">
      <dsp:nvSpPr>
        <dsp:cNvPr id="0" name=""/>
        <dsp:cNvSpPr/>
      </dsp:nvSpPr>
      <dsp:spPr>
        <a:xfrm>
          <a:off x="0" y="4051166"/>
          <a:ext cx="4038600" cy="6646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New fit preparation code</a:t>
          </a:r>
          <a:endParaRPr lang="en-US" sz="1300" kern="1200" dirty="0"/>
        </a:p>
      </dsp:txBody>
      <dsp:txXfrm>
        <a:off x="0" y="4051166"/>
        <a:ext cx="4038600" cy="358898"/>
      </dsp:txXfrm>
    </dsp:sp>
    <dsp:sp modelId="{E075A2B2-3F81-4D2C-99D7-C98C56059F7B}">
      <dsp:nvSpPr>
        <dsp:cNvPr id="0" name=""/>
        <dsp:cNvSpPr/>
      </dsp:nvSpPr>
      <dsp:spPr>
        <a:xfrm>
          <a:off x="0" y="4396773"/>
          <a:ext cx="4038600" cy="3057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New code able to retrieve hits from multiple SSs in a layer of a given pattern</a:t>
          </a:r>
          <a:endParaRPr lang="en-US" sz="1100" kern="1200" dirty="0"/>
        </a:p>
      </dsp:txBody>
      <dsp:txXfrm>
        <a:off x="0" y="4396773"/>
        <a:ext cx="4038600" cy="305728"/>
      </dsp:txXfrm>
    </dsp:sp>
    <dsp:sp modelId="{21806CCD-ABAB-483C-9DDF-09FD30561822}">
      <dsp:nvSpPr>
        <dsp:cNvPr id="0" name=""/>
        <dsp:cNvSpPr/>
      </dsp:nvSpPr>
      <dsp:spPr>
        <a:xfrm rot="10800000">
          <a:off x="0" y="3038939"/>
          <a:ext cx="4038600" cy="102219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DC match code</a:t>
          </a:r>
          <a:endParaRPr lang="en-US" sz="1300" kern="1200" dirty="0"/>
        </a:p>
      </dsp:txBody>
      <dsp:txXfrm rot="-10800000">
        <a:off x="0" y="3038939"/>
        <a:ext cx="4038600" cy="358791"/>
      </dsp:txXfrm>
    </dsp:sp>
    <dsp:sp modelId="{D0B5A8D8-54BC-44F0-8575-47E93FB2AECD}">
      <dsp:nvSpPr>
        <dsp:cNvPr id="0" name=""/>
        <dsp:cNvSpPr/>
      </dsp:nvSpPr>
      <dsp:spPr>
        <a:xfrm>
          <a:off x="0" y="3397730"/>
          <a:ext cx="4038600" cy="3056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Define mechanisms to match SS without the current 2 step process</a:t>
          </a:r>
          <a:endParaRPr lang="en-US" sz="1100" kern="1200" dirty="0"/>
        </a:p>
      </dsp:txBody>
      <dsp:txXfrm>
        <a:off x="0" y="3397730"/>
        <a:ext cx="4038600" cy="305636"/>
      </dsp:txXfrm>
    </dsp:sp>
    <dsp:sp modelId="{E866EECE-A344-4449-9D25-E6EB41D32AF7}">
      <dsp:nvSpPr>
        <dsp:cNvPr id="0" name=""/>
        <dsp:cNvSpPr/>
      </dsp:nvSpPr>
      <dsp:spPr>
        <a:xfrm rot="10800000">
          <a:off x="0" y="2026711"/>
          <a:ext cx="4038600" cy="102219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DC bank preparation update</a:t>
          </a:r>
          <a:endParaRPr lang="en-US" sz="1300" kern="1200" dirty="0"/>
        </a:p>
      </dsp:txBody>
      <dsp:txXfrm rot="-10800000">
        <a:off x="0" y="2026711"/>
        <a:ext cx="4038600" cy="358791"/>
      </dsp:txXfrm>
    </dsp:sp>
    <dsp:sp modelId="{F31A2239-DA53-4740-ABAF-1900CDB1678F}">
      <dsp:nvSpPr>
        <dsp:cNvPr id="0" name=""/>
        <dsp:cNvSpPr/>
      </dsp:nvSpPr>
      <dsp:spPr>
        <a:xfrm>
          <a:off x="0" y="2385502"/>
          <a:ext cx="4038600" cy="3056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New code able to extract the DC configuration for a given working point</a:t>
          </a:r>
          <a:endParaRPr lang="en-US" sz="1100" kern="1200" dirty="0"/>
        </a:p>
      </dsp:txBody>
      <dsp:txXfrm>
        <a:off x="0" y="2385502"/>
        <a:ext cx="4038600" cy="305636"/>
      </dsp:txXfrm>
    </dsp:sp>
    <dsp:sp modelId="{8A426C11-0569-4AB5-97F9-ED9CC8F74A4C}">
      <dsp:nvSpPr>
        <dsp:cNvPr id="0" name=""/>
        <dsp:cNvSpPr/>
      </dsp:nvSpPr>
      <dsp:spPr>
        <a:xfrm rot="10800000">
          <a:off x="0" y="1014483"/>
          <a:ext cx="4038600" cy="102219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New TSP preparation code</a:t>
          </a:r>
          <a:endParaRPr lang="en-US" sz="1300" kern="1200" dirty="0"/>
        </a:p>
      </dsp:txBody>
      <dsp:txXfrm rot="-10800000">
        <a:off x="0" y="1014483"/>
        <a:ext cx="4038600" cy="358791"/>
      </dsp:txXfrm>
    </dsp:sp>
    <dsp:sp modelId="{E0D943A7-EF21-4DC9-81A3-FAEAB68364F5}">
      <dsp:nvSpPr>
        <dsp:cNvPr id="0" name=""/>
        <dsp:cNvSpPr/>
      </dsp:nvSpPr>
      <dsp:spPr>
        <a:xfrm>
          <a:off x="0" y="1373274"/>
          <a:ext cx="4038600" cy="3056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Code that prepare the TSP structure adapted to the new format</a:t>
          </a:r>
          <a:endParaRPr lang="en-US" sz="1100" kern="1200" dirty="0"/>
        </a:p>
      </dsp:txBody>
      <dsp:txXfrm>
        <a:off x="0" y="1373274"/>
        <a:ext cx="4038600" cy="305636"/>
      </dsp:txXfrm>
    </dsp:sp>
    <dsp:sp modelId="{D38FBB9D-E87B-44F2-AC76-6EEAA02F2A6E}">
      <dsp:nvSpPr>
        <dsp:cNvPr id="0" name=""/>
        <dsp:cNvSpPr/>
      </dsp:nvSpPr>
      <dsp:spPr>
        <a:xfrm rot="10800000">
          <a:off x="0" y="2255"/>
          <a:ext cx="4038600" cy="102219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HW SSID definition</a:t>
          </a:r>
          <a:endParaRPr lang="en-US" sz="1300" kern="1200" dirty="0"/>
        </a:p>
      </dsp:txBody>
      <dsp:txXfrm rot="-10800000">
        <a:off x="0" y="2255"/>
        <a:ext cx="4038600" cy="358791"/>
      </dsp:txXfrm>
    </dsp:sp>
    <dsp:sp modelId="{23BCC597-55E9-4731-AA30-8AFC227FFE15}">
      <dsp:nvSpPr>
        <dsp:cNvPr id="0" name=""/>
        <dsp:cNvSpPr/>
      </dsp:nvSpPr>
      <dsp:spPr>
        <a:xfrm>
          <a:off x="0" y="361046"/>
          <a:ext cx="4038600" cy="3056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Bit limited SS representation has to be defined</a:t>
          </a:r>
          <a:endParaRPr lang="en-US" sz="1100" kern="1200" dirty="0"/>
        </a:p>
      </dsp:txBody>
      <dsp:txXfrm>
        <a:off x="0" y="361046"/>
        <a:ext cx="4038600" cy="305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436BD-A78D-4000-87A8-B579CD942394}" type="datetimeFigureOut">
              <a:rPr lang="en-US" smtClean="0"/>
              <a:t>3/10/2014</a:t>
            </a:fld>
            <a:endParaRPr lang="en-US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47684-1084-447C-A6AD-EF2CC0561E5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67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8" t="12682" r="71980" b="12682"/>
          <a:stretch>
            <a:fillRect/>
          </a:stretch>
        </p:blipFill>
        <p:spPr bwMode="auto">
          <a:xfrm>
            <a:off x="6875984" y="4509120"/>
            <a:ext cx="1656184" cy="189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jda2013.spin.cnr.it/loghi/logo_inf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875431"/>
            <a:ext cx="1353844" cy="135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58344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3568" y="3151664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5AE43-8E45-4565-A830-B3EA7539738D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D172-1215-42A4-B6E4-C8864B1DE49B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42F7-EB79-48D8-9699-F6C1582A70F4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788-C0D3-491A-B32A-D34F99932A95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C5-AA9A-4144-8458-A7E532168240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4013-C111-445F-A73E-376D24B6F0DD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2E89-11E0-4E55-B80F-7E4ED5B1D15E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6EA9-B129-42C7-B774-FB02FED8F1AB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0429-E999-4F73-8B32-DDD29616DDA0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7B073-58B2-4D66-9CBC-26115B4299D6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487AB-7002-40FC-B1D3-EA2D834508B6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0ACBC99-509B-4AC4-BBA1-53165B6B1E8A}" type="datetime1">
              <a:rPr lang="en-US" smtClean="0"/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D4B0CEC-9B2A-4EDF-A6B4-8822B5953545}" type="slidenum">
              <a:rPr lang="en-US" smtClean="0"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Simulation for the AMB-AUX combined tests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G. Volpi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922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Ongoing change in the code</a:t>
            </a:r>
            <a:endParaRPr lang="en-US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HW-like SS implementation almost done</a:t>
            </a:r>
          </a:p>
          <a:p>
            <a:pPr lvl="1"/>
            <a:r>
              <a:rPr lang="en-US" dirty="0" smtClean="0"/>
              <a:t>Local SS calculation done  according two modes</a:t>
            </a:r>
          </a:p>
          <a:p>
            <a:pPr lvl="2"/>
            <a:r>
              <a:rPr lang="en-US" dirty="0" smtClean="0"/>
              <a:t>Bit aligned or compressed</a:t>
            </a:r>
          </a:p>
          <a:p>
            <a:pPr lvl="2"/>
            <a:r>
              <a:rPr lang="en-US" dirty="0" smtClean="0"/>
              <a:t>Need to be tested</a:t>
            </a:r>
          </a:p>
          <a:p>
            <a:pPr lvl="1"/>
            <a:r>
              <a:rPr lang="en-US" dirty="0" smtClean="0"/>
              <a:t>Local module ID based on simple counting, implemented fro the barrel</a:t>
            </a:r>
          </a:p>
          <a:p>
            <a:pPr lvl="2"/>
            <a:r>
              <a:rPr lang="en-US" dirty="0" smtClean="0"/>
              <a:t>EC issue postponed</a:t>
            </a:r>
          </a:p>
          <a:p>
            <a:r>
              <a:rPr lang="en-US" dirty="0" smtClean="0"/>
              <a:t>Once the new SS encoding is defined other code can be adapted</a:t>
            </a:r>
          </a:p>
          <a:p>
            <a:pPr lvl="1"/>
            <a:r>
              <a:rPr lang="en-US" dirty="0" smtClean="0"/>
              <a:t>Bank preparation code changes is expected to be a minor issue</a:t>
            </a:r>
          </a:p>
          <a:p>
            <a:r>
              <a:rPr lang="en-US" dirty="0" smtClean="0"/>
              <a:t>Implementation of the code for variable resolution match will require important effort</a:t>
            </a:r>
          </a:p>
          <a:p>
            <a:pPr lvl="1"/>
            <a:r>
              <a:rPr lang="en-US" dirty="0" smtClean="0"/>
              <a:t>Core part of the whole emulation code</a:t>
            </a:r>
          </a:p>
          <a:p>
            <a:pPr lvl="1"/>
            <a:r>
              <a:rPr lang="en-US" dirty="0" smtClean="0"/>
              <a:t>Resource consuming, need to be kept under control to avoid performance issue</a:t>
            </a:r>
          </a:p>
          <a:p>
            <a:pPr lvl="1"/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10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092" y="1916832"/>
            <a:ext cx="3607404" cy="96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CasellaDiTesto 7"/>
              <p:cNvSpPr txBox="1"/>
              <p:nvPr/>
            </p:nvSpPr>
            <p:spPr>
              <a:xfrm>
                <a:off x="5076056" y="3698387"/>
                <a:ext cx="3888432" cy="954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/>
                        </a:rPr>
                        <m:t>𝑆𝑆</m:t>
                      </m:r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it-IT" b="0" i="1" smtClean="0">
                              <a:latin typeface="Cambria Math"/>
                            </a:rPr>
                            <m:t>𝑀𝑂𝐷𝐼𝐷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𝑂𝑓𝑓𝑀𝑜𝑑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  <m:sSub>
                            <m:sSubPr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𝑂𝑓</m:t>
                          </m:r>
                          <m:sSub>
                            <m:sSubPr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𝑋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  <m:sSub>
                            <m:sSubPr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𝑌</m:t>
                              </m:r>
                            </m:sub>
                          </m:sSub>
                        </m:e>
                      </m:d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×</m:t>
                      </m:r>
                      <m:sSubSup>
                        <m:sSubSupPr>
                          <m:ctrlPr>
                            <a:rPr lang="it-IT" b="0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b/>
                        <m:sup>
                          <m:sSub>
                            <m:sSubPr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𝐷𝐶</m:t>
                              </m:r>
                            </m:sub>
                          </m:sSub>
                        </m:sup>
                      </m:sSubSup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it-IT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𝑆𝑆</m:t>
                              </m:r>
                            </m:e>
                          </m:acc>
                        </m:e>
                        <m: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b>
                      </m:sSub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×</m:t>
                      </m:r>
                      <m:sSubSup>
                        <m:sSubSupPr>
                          <m:ctrlPr>
                            <a:rPr lang="it-IT" b="0" i="1" smtClean="0">
                              <a:latin typeface="Cambria Math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b/>
                        <m:sup>
                          <m:sSub>
                            <m:sSubPr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𝐷𝐶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</m:sup>
                      </m:sSubSup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it-IT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</m:ctrlPr>
                            </m:acc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𝑆𝑆</m:t>
                              </m:r>
                            </m:e>
                          </m:acc>
                        </m:e>
                        <m: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3698387"/>
                <a:ext cx="3888432" cy="954749"/>
              </a:xfrm>
              <a:prstGeom prst="rect">
                <a:avLst/>
              </a:prstGeom>
              <a:blipFill rotWithShape="1">
                <a:blip r:embed="rId3"/>
                <a:stretch>
                  <a:fillRect t="-46154" r="-4859" b="-40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Connettore 2 9"/>
          <p:cNvCxnSpPr/>
          <p:nvPr/>
        </p:nvCxnSpPr>
        <p:spPr>
          <a:xfrm flipH="1" flipV="1">
            <a:off x="6732240" y="4653136"/>
            <a:ext cx="28803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6372200" y="5229200"/>
            <a:ext cx="2376264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Gray code used to describe the last section(or the whole local SS part?)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67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and data for tests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 bank production using the new SSID can start just after the code is considered “good”, probably 1-2 weeks</a:t>
            </a:r>
          </a:p>
          <a:p>
            <a:pPr lvl="1"/>
            <a:r>
              <a:rPr lang="en-US" dirty="0" smtClean="0"/>
              <a:t>This would bring to a TSP bank (fine precision, as having all DC=0) in 1-2 days</a:t>
            </a:r>
          </a:p>
          <a:p>
            <a:pPr lvl="1"/>
            <a:r>
              <a:rPr lang="en-US" dirty="0" smtClean="0"/>
              <a:t>Only a small patch is required to introduce the limitation to the number of sectors related to AUX limitation</a:t>
            </a:r>
          </a:p>
          <a:p>
            <a:r>
              <a:rPr lang="en-US" dirty="0" smtClean="0"/>
              <a:t>The DC pattern bank production can start few days after</a:t>
            </a:r>
          </a:p>
          <a:p>
            <a:pPr lvl="1"/>
            <a:r>
              <a:rPr lang="en-US" dirty="0" smtClean="0"/>
              <a:t>DC-bank preparation code can be prepared while the bank is prepared but some days of testing would be required</a:t>
            </a:r>
          </a:p>
          <a:p>
            <a:pPr lvl="1"/>
            <a:r>
              <a:rPr lang="en-US" dirty="0" smtClean="0"/>
              <a:t>Banks will not be really useful until new matching code is ready</a:t>
            </a:r>
          </a:p>
          <a:p>
            <a:r>
              <a:rPr lang="en-US" dirty="0" smtClean="0"/>
              <a:t>Bank and data generally need conversion scripts</a:t>
            </a:r>
          </a:p>
          <a:p>
            <a:pPr lvl="1"/>
            <a:r>
              <a:rPr lang="en-US" dirty="0" smtClean="0"/>
              <a:t>Under the described conditions the offline emulation can produce data compatible with the HW functionalities</a:t>
            </a:r>
          </a:p>
          <a:p>
            <a:pPr lvl="1"/>
            <a:r>
              <a:rPr lang="en-US" dirty="0" smtClean="0"/>
              <a:t>To perform direct conversion few conversion scripts/programs are still required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497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FTK simulation currently can produce test vectors in a specific scenario: no DC bits enabled</a:t>
            </a:r>
          </a:p>
          <a:p>
            <a:pPr lvl="1"/>
            <a:r>
              <a:rPr lang="en-US" dirty="0" smtClean="0"/>
              <a:t>This feature still need some improvements</a:t>
            </a:r>
          </a:p>
          <a:p>
            <a:pPr lvl="2"/>
            <a:r>
              <a:rPr lang="en-US" dirty="0" smtClean="0"/>
              <a:t>SSID finalization, scripts to extract, load and compare information with the hardware are required</a:t>
            </a:r>
          </a:p>
          <a:p>
            <a:pPr lvl="1"/>
            <a:r>
              <a:rPr lang="en-US" dirty="0" smtClean="0"/>
              <a:t>The SS size is known, first bank can be created soon</a:t>
            </a:r>
          </a:p>
          <a:p>
            <a:r>
              <a:rPr lang="en-US" dirty="0" smtClean="0"/>
              <a:t>Supporting the full DC feature still requires many steps</a:t>
            </a:r>
          </a:p>
          <a:p>
            <a:pPr lvl="1"/>
            <a:r>
              <a:rPr lang="en-US" dirty="0" smtClean="0"/>
              <a:t>Full implementation has a major impact on many core parts</a:t>
            </a:r>
          </a:p>
          <a:p>
            <a:pPr lvl="1"/>
            <a:r>
              <a:rPr lang="en-US" dirty="0" smtClean="0"/>
              <a:t>First development requires several weeks counting bank generation time and code development</a:t>
            </a:r>
          </a:p>
          <a:p>
            <a:pPr lvl="2"/>
            <a:r>
              <a:rPr lang="en-US" dirty="0" smtClean="0"/>
              <a:t>Performance of the offline emulation always need to be taken into account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5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simulation status and difference w.r.t. hardware</a:t>
            </a:r>
          </a:p>
          <a:p>
            <a:r>
              <a:rPr lang="en-US" dirty="0" smtClean="0"/>
              <a:t>Offline and hardware formats differences</a:t>
            </a:r>
          </a:p>
          <a:p>
            <a:r>
              <a:rPr lang="en-US" dirty="0" smtClean="0"/>
              <a:t>Extracting test vectors from the emulation</a:t>
            </a:r>
          </a:p>
          <a:p>
            <a:r>
              <a:rPr lang="en-US" dirty="0" smtClean="0"/>
              <a:t>Required development</a:t>
            </a:r>
          </a:p>
          <a:p>
            <a:r>
              <a:rPr lang="en-US" dirty="0" smtClean="0"/>
              <a:t>Ongoing actions on the code</a:t>
            </a:r>
          </a:p>
          <a:p>
            <a:r>
              <a:rPr lang="en-US" dirty="0" smtClean="0"/>
              <a:t>Bank and data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8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FTK simulation status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FTK simulation is a complex framework with a main package and other auxiliary packages</a:t>
            </a:r>
          </a:p>
          <a:p>
            <a:pPr lvl="1"/>
            <a:r>
              <a:rPr lang="en-US" dirty="0" smtClean="0"/>
              <a:t>TrigFTKSim contains the core emulation software</a:t>
            </a:r>
          </a:p>
          <a:p>
            <a:pPr lvl="1"/>
            <a:r>
              <a:rPr lang="en-US" dirty="0" smtClean="0"/>
              <a:t>FastTrackSimWrap converts RDO/RAW ATLAS data for the emulation</a:t>
            </a:r>
          </a:p>
          <a:p>
            <a:pPr lvl="1"/>
            <a:r>
              <a:rPr lang="en-US" dirty="0" smtClean="0"/>
              <a:t>TrigFTKLib contains the software used for the training, preparing the largest configuration files (fit constants and pattern banks)</a:t>
            </a:r>
          </a:p>
          <a:p>
            <a:r>
              <a:rPr lang="en-US" dirty="0" smtClean="0"/>
              <a:t>FTK simulation currently describe the logic of all the components of the system</a:t>
            </a:r>
          </a:p>
          <a:p>
            <a:pPr lvl="1"/>
            <a:r>
              <a:rPr lang="en-US" dirty="0" smtClean="0"/>
              <a:t>It is generally flexible and can support different architecture</a:t>
            </a:r>
          </a:p>
          <a:p>
            <a:pPr lvl="2"/>
            <a:r>
              <a:rPr lang="en-US" dirty="0" smtClean="0"/>
              <a:t>Number and definition of the towers can be changed</a:t>
            </a:r>
          </a:p>
          <a:p>
            <a:pPr lvl="2"/>
            <a:r>
              <a:rPr lang="en-US" dirty="0" smtClean="0"/>
              <a:t>Layers used in the system can changed</a:t>
            </a:r>
          </a:p>
          <a:p>
            <a:pPr lvl="2"/>
            <a:r>
              <a:rPr lang="en-US" dirty="0" smtClean="0"/>
              <a:t>Many flags to change the internal behavior of the algorithm and to decide the granularity of the output 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0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614658" y="692696"/>
            <a:ext cx="7917782" cy="6480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FTK emulation flow</a:t>
            </a:r>
            <a:endParaRPr lang="en-US" dirty="0"/>
          </a:p>
        </p:txBody>
      </p:sp>
      <p:sp>
        <p:nvSpPr>
          <p:cNvPr id="5" name="Documento 4"/>
          <p:cNvSpPr/>
          <p:nvPr/>
        </p:nvSpPr>
        <p:spPr>
          <a:xfrm>
            <a:off x="2041117" y="1494008"/>
            <a:ext cx="1406617" cy="77364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RDO/RAW</a:t>
            </a:r>
          </a:p>
        </p:txBody>
      </p:sp>
      <p:sp>
        <p:nvSpPr>
          <p:cNvPr id="7" name="Documento multiplo 6"/>
          <p:cNvSpPr/>
          <p:nvPr/>
        </p:nvSpPr>
        <p:spPr>
          <a:xfrm>
            <a:off x="5174249" y="3933056"/>
            <a:ext cx="1872208" cy="85100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NTUP_FTKTMP</a:t>
            </a:r>
          </a:p>
        </p:txBody>
      </p:sp>
      <p:sp>
        <p:nvSpPr>
          <p:cNvPr id="8" name="Documento 7"/>
          <p:cNvSpPr/>
          <p:nvPr/>
        </p:nvSpPr>
        <p:spPr>
          <a:xfrm>
            <a:off x="2051720" y="4081422"/>
            <a:ext cx="1406617" cy="639372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DESD_FTK</a:t>
            </a:r>
          </a:p>
        </p:txBody>
      </p:sp>
      <p:sp>
        <p:nvSpPr>
          <p:cNvPr id="9" name="Elaborazione 8"/>
          <p:cNvSpPr/>
          <p:nvPr/>
        </p:nvSpPr>
        <p:spPr>
          <a:xfrm>
            <a:off x="1691680" y="2777655"/>
            <a:ext cx="2088232" cy="6546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TrigFTKMergeReco</a:t>
            </a:r>
          </a:p>
        </p:txBody>
      </p:sp>
      <p:sp>
        <p:nvSpPr>
          <p:cNvPr id="10" name="Elaborazione 9"/>
          <p:cNvSpPr/>
          <p:nvPr/>
        </p:nvSpPr>
        <p:spPr>
          <a:xfrm>
            <a:off x="3734152" y="1553519"/>
            <a:ext cx="974176" cy="6546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Reco</a:t>
            </a:r>
            <a:endParaRPr lang="en-US" sz="1600" dirty="0"/>
          </a:p>
        </p:txBody>
      </p:sp>
      <p:sp>
        <p:nvSpPr>
          <p:cNvPr id="11" name="Elaborazione 10"/>
          <p:cNvSpPr/>
          <p:nvPr/>
        </p:nvSpPr>
        <p:spPr>
          <a:xfrm>
            <a:off x="5529108" y="2852936"/>
            <a:ext cx="1426291" cy="65461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TrigFTKSM4</a:t>
            </a:r>
            <a:endParaRPr lang="en-US" sz="1600" dirty="0"/>
          </a:p>
        </p:txBody>
      </p:sp>
      <p:cxnSp>
        <p:nvCxnSpPr>
          <p:cNvPr id="13" name="Connettore 2 12"/>
          <p:cNvCxnSpPr>
            <a:stCxn id="5" idx="3"/>
            <a:endCxn id="10" idx="1"/>
          </p:cNvCxnSpPr>
          <p:nvPr/>
        </p:nvCxnSpPr>
        <p:spPr>
          <a:xfrm>
            <a:off x="3447734" y="1880828"/>
            <a:ext cx="2864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10" idx="3"/>
          </p:cNvCxnSpPr>
          <p:nvPr/>
        </p:nvCxnSpPr>
        <p:spPr>
          <a:xfrm>
            <a:off x="4708328" y="1880828"/>
            <a:ext cx="708130" cy="73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26" idx="2"/>
            <a:endCxn id="11" idx="0"/>
          </p:cNvCxnSpPr>
          <p:nvPr/>
        </p:nvCxnSpPr>
        <p:spPr>
          <a:xfrm>
            <a:off x="6241277" y="2289708"/>
            <a:ext cx="977" cy="563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1" idx="2"/>
            <a:endCxn id="7" idx="0"/>
          </p:cNvCxnSpPr>
          <p:nvPr/>
        </p:nvCxnSpPr>
        <p:spPr>
          <a:xfrm flipH="1">
            <a:off x="6239154" y="3507554"/>
            <a:ext cx="3100" cy="4255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4 20"/>
          <p:cNvCxnSpPr>
            <a:stCxn id="7" idx="1"/>
            <a:endCxn id="9" idx="3"/>
          </p:cNvCxnSpPr>
          <p:nvPr/>
        </p:nvCxnSpPr>
        <p:spPr>
          <a:xfrm rot="10800000">
            <a:off x="3779913" y="3104964"/>
            <a:ext cx="1394337" cy="125359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5" idx="2"/>
            <a:endCxn id="9" idx="0"/>
          </p:cNvCxnSpPr>
          <p:nvPr/>
        </p:nvCxnSpPr>
        <p:spPr>
          <a:xfrm flipH="1">
            <a:off x="2735796" y="2216502"/>
            <a:ext cx="8630" cy="561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9" idx="2"/>
            <a:endCxn id="8" idx="0"/>
          </p:cNvCxnSpPr>
          <p:nvPr/>
        </p:nvCxnSpPr>
        <p:spPr>
          <a:xfrm>
            <a:off x="2735796" y="3432273"/>
            <a:ext cx="19233" cy="6491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539552" y="4869160"/>
            <a:ext cx="7344816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All the simulation can be controlled by Athena transforms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RDO/RAW files are converted using the default Reco_trf.py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Good: minimal configuration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Not everything can be disabled, not negligible time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FTK main emulation step runs partitioning the detector in 256 parts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/>
              <a:t>64 eta-phi towers with 4 internal partitions each</a:t>
            </a:r>
          </a:p>
        </p:txBody>
      </p:sp>
      <p:sp>
        <p:nvSpPr>
          <p:cNvPr id="30" name="Segnaposto numero diapositiva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BBB4-364B-403C-A5DB-3D583A84DC30}" type="slidenum">
              <a:rPr lang="en-US" smtClean="0"/>
              <a:t>4</a:t>
            </a:fld>
            <a:endParaRPr lang="en-US" dirty="0"/>
          </a:p>
        </p:txBody>
      </p:sp>
      <p:sp>
        <p:nvSpPr>
          <p:cNvPr id="26" name="Documento 25"/>
          <p:cNvSpPr/>
          <p:nvPr/>
        </p:nvSpPr>
        <p:spPr>
          <a:xfrm>
            <a:off x="5390273" y="1567214"/>
            <a:ext cx="1702007" cy="77364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NTUP_FTKIP</a:t>
            </a:r>
          </a:p>
        </p:txBody>
      </p:sp>
    </p:spTree>
    <p:extLst>
      <p:ext uri="{BB962C8B-B14F-4D97-AF65-F5344CB8AC3E}">
        <p14:creationId xmlns:p14="http://schemas.microsoft.com/office/powerpoint/2010/main" val="31424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w.r.t. the </a:t>
            </a:r>
            <a:r>
              <a:rPr lang="en-US" dirty="0"/>
              <a:t>h</a:t>
            </a:r>
            <a:r>
              <a:rPr lang="en-US" dirty="0" smtClean="0"/>
              <a:t>ardware</a:t>
            </a:r>
            <a:endParaRPr lang="en-US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AM emulation control the whole initial stage of the HW: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Read the hits and control the clustering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Convert </a:t>
            </a:r>
            <a:r>
              <a:rPr lang="en-US" dirty="0" smtClean="0"/>
              <a:t>the clusters in SS and </a:t>
            </a:r>
            <a:r>
              <a:rPr lang="en-US" dirty="0" smtClean="0"/>
              <a:t>make </a:t>
            </a:r>
            <a:r>
              <a:rPr lang="en-US" dirty="0" smtClean="0"/>
              <a:t>the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Store the input to be read by the TF</a:t>
            </a:r>
          </a:p>
          <a:p>
            <a:r>
              <a:rPr lang="en-US" dirty="0" smtClean="0"/>
              <a:t>This code embeds the features of different boards/cards.</a:t>
            </a:r>
          </a:p>
          <a:p>
            <a:r>
              <a:rPr lang="en-US" dirty="0" smtClean="0"/>
              <a:t>A more HW-like code organization can be achieved or the difference between boards and hi-level code has to be </a:t>
            </a:r>
            <a:r>
              <a:rPr lang="en-US" dirty="0" smtClean="0"/>
              <a:t>considered</a:t>
            </a:r>
            <a:r>
              <a:rPr lang="en-US" dirty="0"/>
              <a:t> </a:t>
            </a:r>
            <a:r>
              <a:rPr lang="en-US" dirty="0" smtClean="0"/>
              <a:t>in the output creation.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1589890"/>
            <a:ext cx="5715000" cy="3983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igura a mano libera 14"/>
          <p:cNvSpPr/>
          <p:nvPr/>
        </p:nvSpPr>
        <p:spPr>
          <a:xfrm>
            <a:off x="4092604" y="1740023"/>
            <a:ext cx="2370340" cy="1792238"/>
          </a:xfrm>
          <a:custGeom>
            <a:avLst/>
            <a:gdLst>
              <a:gd name="connsiteX0" fmla="*/ 328476 w 2370340"/>
              <a:gd name="connsiteY0" fmla="*/ 62144 h 1792238"/>
              <a:gd name="connsiteX1" fmla="*/ 239699 w 2370340"/>
              <a:gd name="connsiteY1" fmla="*/ 71022 h 1792238"/>
              <a:gd name="connsiteX2" fmla="*/ 204188 w 2370340"/>
              <a:gd name="connsiteY2" fmla="*/ 79899 h 1792238"/>
              <a:gd name="connsiteX3" fmla="*/ 177555 w 2370340"/>
              <a:gd name="connsiteY3" fmla="*/ 106532 h 1792238"/>
              <a:gd name="connsiteX4" fmla="*/ 133167 w 2370340"/>
              <a:gd name="connsiteY4" fmla="*/ 177554 h 1792238"/>
              <a:gd name="connsiteX5" fmla="*/ 124289 w 2370340"/>
              <a:gd name="connsiteY5" fmla="*/ 204187 h 1792238"/>
              <a:gd name="connsiteX6" fmla="*/ 106534 w 2370340"/>
              <a:gd name="connsiteY6" fmla="*/ 319596 h 1792238"/>
              <a:gd name="connsiteX7" fmla="*/ 97656 w 2370340"/>
              <a:gd name="connsiteY7" fmla="*/ 346229 h 1792238"/>
              <a:gd name="connsiteX8" fmla="*/ 62146 w 2370340"/>
              <a:gd name="connsiteY8" fmla="*/ 390618 h 1792238"/>
              <a:gd name="connsiteX9" fmla="*/ 44390 w 2370340"/>
              <a:gd name="connsiteY9" fmla="*/ 443884 h 1792238"/>
              <a:gd name="connsiteX10" fmla="*/ 35513 w 2370340"/>
              <a:gd name="connsiteY10" fmla="*/ 470517 h 1792238"/>
              <a:gd name="connsiteX11" fmla="*/ 8879 w 2370340"/>
              <a:gd name="connsiteY11" fmla="*/ 488272 h 1792238"/>
              <a:gd name="connsiteX12" fmla="*/ 8879 w 2370340"/>
              <a:gd name="connsiteY12" fmla="*/ 825624 h 1792238"/>
              <a:gd name="connsiteX13" fmla="*/ 26635 w 2370340"/>
              <a:gd name="connsiteY13" fmla="*/ 861134 h 1792238"/>
              <a:gd name="connsiteX14" fmla="*/ 44390 w 2370340"/>
              <a:gd name="connsiteY14" fmla="*/ 949911 h 1792238"/>
              <a:gd name="connsiteX15" fmla="*/ 53268 w 2370340"/>
              <a:gd name="connsiteY15" fmla="*/ 985422 h 1792238"/>
              <a:gd name="connsiteX16" fmla="*/ 71023 w 2370340"/>
              <a:gd name="connsiteY16" fmla="*/ 1012055 h 1792238"/>
              <a:gd name="connsiteX17" fmla="*/ 79901 w 2370340"/>
              <a:gd name="connsiteY17" fmla="*/ 1056443 h 1792238"/>
              <a:gd name="connsiteX18" fmla="*/ 115412 w 2370340"/>
              <a:gd name="connsiteY18" fmla="*/ 1109709 h 1792238"/>
              <a:gd name="connsiteX19" fmla="*/ 133167 w 2370340"/>
              <a:gd name="connsiteY19" fmla="*/ 1136342 h 1792238"/>
              <a:gd name="connsiteX20" fmla="*/ 150922 w 2370340"/>
              <a:gd name="connsiteY20" fmla="*/ 1198486 h 1792238"/>
              <a:gd name="connsiteX21" fmla="*/ 177555 w 2370340"/>
              <a:gd name="connsiteY21" fmla="*/ 1216241 h 1792238"/>
              <a:gd name="connsiteX22" fmla="*/ 204188 w 2370340"/>
              <a:gd name="connsiteY22" fmla="*/ 1269507 h 1792238"/>
              <a:gd name="connsiteX23" fmla="*/ 213066 w 2370340"/>
              <a:gd name="connsiteY23" fmla="*/ 1296140 h 1792238"/>
              <a:gd name="connsiteX24" fmla="*/ 292965 w 2370340"/>
              <a:gd name="connsiteY24" fmla="*/ 1367161 h 1792238"/>
              <a:gd name="connsiteX25" fmla="*/ 328476 w 2370340"/>
              <a:gd name="connsiteY25" fmla="*/ 1402672 h 1792238"/>
              <a:gd name="connsiteX26" fmla="*/ 390619 w 2370340"/>
              <a:gd name="connsiteY26" fmla="*/ 1429305 h 1792238"/>
              <a:gd name="connsiteX27" fmla="*/ 417252 w 2370340"/>
              <a:gd name="connsiteY27" fmla="*/ 1447060 h 1792238"/>
              <a:gd name="connsiteX28" fmla="*/ 479396 w 2370340"/>
              <a:gd name="connsiteY28" fmla="*/ 1464816 h 1792238"/>
              <a:gd name="connsiteX29" fmla="*/ 506029 w 2370340"/>
              <a:gd name="connsiteY29" fmla="*/ 1482571 h 1792238"/>
              <a:gd name="connsiteX30" fmla="*/ 621439 w 2370340"/>
              <a:gd name="connsiteY30" fmla="*/ 1526960 h 1792238"/>
              <a:gd name="connsiteX31" fmla="*/ 719093 w 2370340"/>
              <a:gd name="connsiteY31" fmla="*/ 1553593 h 1792238"/>
              <a:gd name="connsiteX32" fmla="*/ 772359 w 2370340"/>
              <a:gd name="connsiteY32" fmla="*/ 1571348 h 1792238"/>
              <a:gd name="connsiteX33" fmla="*/ 994301 w 2370340"/>
              <a:gd name="connsiteY33" fmla="*/ 1562470 h 1792238"/>
              <a:gd name="connsiteX34" fmla="*/ 1127466 w 2370340"/>
              <a:gd name="connsiteY34" fmla="*/ 1553593 h 1792238"/>
              <a:gd name="connsiteX35" fmla="*/ 1313897 w 2370340"/>
              <a:gd name="connsiteY35" fmla="*/ 1562470 h 1792238"/>
              <a:gd name="connsiteX36" fmla="*/ 1367163 w 2370340"/>
              <a:gd name="connsiteY36" fmla="*/ 1589103 h 1792238"/>
              <a:gd name="connsiteX37" fmla="*/ 1393796 w 2370340"/>
              <a:gd name="connsiteY37" fmla="*/ 1597981 h 1792238"/>
              <a:gd name="connsiteX38" fmla="*/ 1420429 w 2370340"/>
              <a:gd name="connsiteY38" fmla="*/ 1624614 h 1792238"/>
              <a:gd name="connsiteX39" fmla="*/ 1447062 w 2370340"/>
              <a:gd name="connsiteY39" fmla="*/ 1633492 h 1792238"/>
              <a:gd name="connsiteX40" fmla="*/ 1473695 w 2370340"/>
              <a:gd name="connsiteY40" fmla="*/ 1651247 h 1792238"/>
              <a:gd name="connsiteX41" fmla="*/ 1509206 w 2370340"/>
              <a:gd name="connsiteY41" fmla="*/ 1695635 h 1792238"/>
              <a:gd name="connsiteX42" fmla="*/ 1526961 w 2370340"/>
              <a:gd name="connsiteY42" fmla="*/ 1722268 h 1792238"/>
              <a:gd name="connsiteX43" fmla="*/ 1580227 w 2370340"/>
              <a:gd name="connsiteY43" fmla="*/ 1740024 h 1792238"/>
              <a:gd name="connsiteX44" fmla="*/ 1606860 w 2370340"/>
              <a:gd name="connsiteY44" fmla="*/ 1757779 h 1792238"/>
              <a:gd name="connsiteX45" fmla="*/ 1811046 w 2370340"/>
              <a:gd name="connsiteY45" fmla="*/ 1766657 h 1792238"/>
              <a:gd name="connsiteX46" fmla="*/ 2290441 w 2370340"/>
              <a:gd name="connsiteY46" fmla="*/ 1766657 h 1792238"/>
              <a:gd name="connsiteX47" fmla="*/ 2308196 w 2370340"/>
              <a:gd name="connsiteY47" fmla="*/ 1748901 h 1792238"/>
              <a:gd name="connsiteX48" fmla="*/ 2343707 w 2370340"/>
              <a:gd name="connsiteY48" fmla="*/ 1704513 h 1792238"/>
              <a:gd name="connsiteX49" fmla="*/ 2370340 w 2370340"/>
              <a:gd name="connsiteY49" fmla="*/ 1518082 h 1792238"/>
              <a:gd name="connsiteX50" fmla="*/ 2361462 w 2370340"/>
              <a:gd name="connsiteY50" fmla="*/ 1145220 h 1792238"/>
              <a:gd name="connsiteX51" fmla="*/ 2352584 w 2370340"/>
              <a:gd name="connsiteY51" fmla="*/ 1083076 h 1792238"/>
              <a:gd name="connsiteX52" fmla="*/ 2334829 w 2370340"/>
              <a:gd name="connsiteY52" fmla="*/ 1029810 h 1792238"/>
              <a:gd name="connsiteX53" fmla="*/ 2325951 w 2370340"/>
              <a:gd name="connsiteY53" fmla="*/ 994299 h 1792238"/>
              <a:gd name="connsiteX54" fmla="*/ 2299318 w 2370340"/>
              <a:gd name="connsiteY54" fmla="*/ 958789 h 1792238"/>
              <a:gd name="connsiteX55" fmla="*/ 2246052 w 2370340"/>
              <a:gd name="connsiteY55" fmla="*/ 878890 h 1792238"/>
              <a:gd name="connsiteX56" fmla="*/ 2228297 w 2370340"/>
              <a:gd name="connsiteY56" fmla="*/ 852257 h 1792238"/>
              <a:gd name="connsiteX57" fmla="*/ 2201664 w 2370340"/>
              <a:gd name="connsiteY57" fmla="*/ 807868 h 1792238"/>
              <a:gd name="connsiteX58" fmla="*/ 2148398 w 2370340"/>
              <a:gd name="connsiteY58" fmla="*/ 772358 h 1792238"/>
              <a:gd name="connsiteX59" fmla="*/ 2112887 w 2370340"/>
              <a:gd name="connsiteY59" fmla="*/ 719092 h 1792238"/>
              <a:gd name="connsiteX60" fmla="*/ 2086254 w 2370340"/>
              <a:gd name="connsiteY60" fmla="*/ 683581 h 1792238"/>
              <a:gd name="connsiteX61" fmla="*/ 2059621 w 2370340"/>
              <a:gd name="connsiteY61" fmla="*/ 665826 h 1792238"/>
              <a:gd name="connsiteX62" fmla="*/ 2015233 w 2370340"/>
              <a:gd name="connsiteY62" fmla="*/ 612560 h 1792238"/>
              <a:gd name="connsiteX63" fmla="*/ 1979722 w 2370340"/>
              <a:gd name="connsiteY63" fmla="*/ 585927 h 1792238"/>
              <a:gd name="connsiteX64" fmla="*/ 1961967 w 2370340"/>
              <a:gd name="connsiteY64" fmla="*/ 568171 h 1792238"/>
              <a:gd name="connsiteX65" fmla="*/ 1917579 w 2370340"/>
              <a:gd name="connsiteY65" fmla="*/ 514905 h 1792238"/>
              <a:gd name="connsiteX66" fmla="*/ 1882068 w 2370340"/>
              <a:gd name="connsiteY66" fmla="*/ 479394 h 1792238"/>
              <a:gd name="connsiteX67" fmla="*/ 1819924 w 2370340"/>
              <a:gd name="connsiteY67" fmla="*/ 452761 h 1792238"/>
              <a:gd name="connsiteX68" fmla="*/ 1731147 w 2370340"/>
              <a:gd name="connsiteY68" fmla="*/ 372862 h 1792238"/>
              <a:gd name="connsiteX69" fmla="*/ 1704514 w 2370340"/>
              <a:gd name="connsiteY69" fmla="*/ 363985 h 1792238"/>
              <a:gd name="connsiteX70" fmla="*/ 1686759 w 2370340"/>
              <a:gd name="connsiteY70" fmla="*/ 346229 h 1792238"/>
              <a:gd name="connsiteX71" fmla="*/ 1589105 w 2370340"/>
              <a:gd name="connsiteY71" fmla="*/ 275208 h 1792238"/>
              <a:gd name="connsiteX72" fmla="*/ 1535839 w 2370340"/>
              <a:gd name="connsiteY72" fmla="*/ 221942 h 1792238"/>
              <a:gd name="connsiteX73" fmla="*/ 1491450 w 2370340"/>
              <a:gd name="connsiteY73" fmla="*/ 213064 h 1792238"/>
              <a:gd name="connsiteX74" fmla="*/ 1464817 w 2370340"/>
              <a:gd name="connsiteY74" fmla="*/ 168676 h 1792238"/>
              <a:gd name="connsiteX75" fmla="*/ 1438184 w 2370340"/>
              <a:gd name="connsiteY75" fmla="*/ 150921 h 1792238"/>
              <a:gd name="connsiteX76" fmla="*/ 1376041 w 2370340"/>
              <a:gd name="connsiteY76" fmla="*/ 124288 h 1792238"/>
              <a:gd name="connsiteX77" fmla="*/ 1322775 w 2370340"/>
              <a:gd name="connsiteY77" fmla="*/ 79899 h 1792238"/>
              <a:gd name="connsiteX78" fmla="*/ 1296142 w 2370340"/>
              <a:gd name="connsiteY78" fmla="*/ 71022 h 1792238"/>
              <a:gd name="connsiteX79" fmla="*/ 1162977 w 2370340"/>
              <a:gd name="connsiteY79" fmla="*/ 35511 h 1792238"/>
              <a:gd name="connsiteX80" fmla="*/ 1136344 w 2370340"/>
              <a:gd name="connsiteY80" fmla="*/ 17756 h 1792238"/>
              <a:gd name="connsiteX81" fmla="*/ 1109711 w 2370340"/>
              <a:gd name="connsiteY81" fmla="*/ 8878 h 1792238"/>
              <a:gd name="connsiteX82" fmla="*/ 1012056 w 2370340"/>
              <a:gd name="connsiteY82" fmla="*/ 0 h 1792238"/>
              <a:gd name="connsiteX83" fmla="*/ 488274 w 2370340"/>
              <a:gd name="connsiteY83" fmla="*/ 8878 h 1792238"/>
              <a:gd name="connsiteX84" fmla="*/ 452763 w 2370340"/>
              <a:gd name="connsiteY84" fmla="*/ 17756 h 1792238"/>
              <a:gd name="connsiteX85" fmla="*/ 390619 w 2370340"/>
              <a:gd name="connsiteY85" fmla="*/ 26633 h 1792238"/>
              <a:gd name="connsiteX86" fmla="*/ 363986 w 2370340"/>
              <a:gd name="connsiteY86" fmla="*/ 35511 h 1792238"/>
              <a:gd name="connsiteX87" fmla="*/ 319598 w 2370340"/>
              <a:gd name="connsiteY87" fmla="*/ 79899 h 1792238"/>
              <a:gd name="connsiteX88" fmla="*/ 257454 w 2370340"/>
              <a:gd name="connsiteY88" fmla="*/ 79899 h 1792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2370340" h="1792238">
                <a:moveTo>
                  <a:pt x="328476" y="62144"/>
                </a:moveTo>
                <a:cubicBezTo>
                  <a:pt x="298884" y="65103"/>
                  <a:pt x="269140" y="66816"/>
                  <a:pt x="239699" y="71022"/>
                </a:cubicBezTo>
                <a:cubicBezTo>
                  <a:pt x="227620" y="72747"/>
                  <a:pt x="214782" y="73846"/>
                  <a:pt x="204188" y="79899"/>
                </a:cubicBezTo>
                <a:cubicBezTo>
                  <a:pt x="193287" y="86128"/>
                  <a:pt x="185726" y="97000"/>
                  <a:pt x="177555" y="106532"/>
                </a:cubicBezTo>
                <a:cubicBezTo>
                  <a:pt x="155705" y="132024"/>
                  <a:pt x="146159" y="147240"/>
                  <a:pt x="133167" y="177554"/>
                </a:cubicBezTo>
                <a:cubicBezTo>
                  <a:pt x="129481" y="186155"/>
                  <a:pt x="127248" y="195309"/>
                  <a:pt x="124289" y="204187"/>
                </a:cubicBezTo>
                <a:cubicBezTo>
                  <a:pt x="117134" y="268585"/>
                  <a:pt x="120514" y="270669"/>
                  <a:pt x="106534" y="319596"/>
                </a:cubicBezTo>
                <a:cubicBezTo>
                  <a:pt x="103963" y="328594"/>
                  <a:pt x="102471" y="338205"/>
                  <a:pt x="97656" y="346229"/>
                </a:cubicBezTo>
                <a:cubicBezTo>
                  <a:pt x="66033" y="398934"/>
                  <a:pt x="92604" y="322087"/>
                  <a:pt x="62146" y="390618"/>
                </a:cubicBezTo>
                <a:cubicBezTo>
                  <a:pt x="54545" y="407721"/>
                  <a:pt x="50308" y="426129"/>
                  <a:pt x="44390" y="443884"/>
                </a:cubicBezTo>
                <a:cubicBezTo>
                  <a:pt x="41431" y="452762"/>
                  <a:pt x="43299" y="465326"/>
                  <a:pt x="35513" y="470517"/>
                </a:cubicBezTo>
                <a:lnTo>
                  <a:pt x="8879" y="488272"/>
                </a:lnTo>
                <a:cubicBezTo>
                  <a:pt x="4636" y="590115"/>
                  <a:pt x="-8780" y="719670"/>
                  <a:pt x="8879" y="825624"/>
                </a:cubicBezTo>
                <a:cubicBezTo>
                  <a:pt x="11055" y="838678"/>
                  <a:pt x="20716" y="849297"/>
                  <a:pt x="26635" y="861134"/>
                </a:cubicBezTo>
                <a:cubicBezTo>
                  <a:pt x="47256" y="943617"/>
                  <a:pt x="22623" y="841075"/>
                  <a:pt x="44390" y="949911"/>
                </a:cubicBezTo>
                <a:cubicBezTo>
                  <a:pt x="46783" y="961875"/>
                  <a:pt x="48462" y="974207"/>
                  <a:pt x="53268" y="985422"/>
                </a:cubicBezTo>
                <a:cubicBezTo>
                  <a:pt x="57471" y="995229"/>
                  <a:pt x="65105" y="1003177"/>
                  <a:pt x="71023" y="1012055"/>
                </a:cubicBezTo>
                <a:cubicBezTo>
                  <a:pt x="73982" y="1026851"/>
                  <a:pt x="75129" y="1042128"/>
                  <a:pt x="79901" y="1056443"/>
                </a:cubicBezTo>
                <a:cubicBezTo>
                  <a:pt x="95241" y="1102462"/>
                  <a:pt x="92193" y="1080686"/>
                  <a:pt x="115412" y="1109709"/>
                </a:cubicBezTo>
                <a:cubicBezTo>
                  <a:pt x="122077" y="1118040"/>
                  <a:pt x="127249" y="1127464"/>
                  <a:pt x="133167" y="1136342"/>
                </a:cubicBezTo>
                <a:cubicBezTo>
                  <a:pt x="133746" y="1138659"/>
                  <a:pt x="146292" y="1192699"/>
                  <a:pt x="150922" y="1198486"/>
                </a:cubicBezTo>
                <a:cubicBezTo>
                  <a:pt x="157587" y="1206818"/>
                  <a:pt x="168677" y="1210323"/>
                  <a:pt x="177555" y="1216241"/>
                </a:cubicBezTo>
                <a:cubicBezTo>
                  <a:pt x="199870" y="1283184"/>
                  <a:pt x="169769" y="1200668"/>
                  <a:pt x="204188" y="1269507"/>
                </a:cubicBezTo>
                <a:cubicBezTo>
                  <a:pt x="208373" y="1277877"/>
                  <a:pt x="207321" y="1288753"/>
                  <a:pt x="213066" y="1296140"/>
                </a:cubicBezTo>
                <a:cubicBezTo>
                  <a:pt x="283049" y="1386118"/>
                  <a:pt x="241542" y="1323084"/>
                  <a:pt x="292965" y="1367161"/>
                </a:cubicBezTo>
                <a:cubicBezTo>
                  <a:pt x="305675" y="1378055"/>
                  <a:pt x="312595" y="1397378"/>
                  <a:pt x="328476" y="1402672"/>
                </a:cubicBezTo>
                <a:cubicBezTo>
                  <a:pt x="358355" y="1412632"/>
                  <a:pt x="359903" y="1411753"/>
                  <a:pt x="390619" y="1429305"/>
                </a:cubicBezTo>
                <a:cubicBezTo>
                  <a:pt x="399883" y="1434599"/>
                  <a:pt x="407709" y="1442288"/>
                  <a:pt x="417252" y="1447060"/>
                </a:cubicBezTo>
                <a:cubicBezTo>
                  <a:pt x="429989" y="1453429"/>
                  <a:pt x="468017" y="1461971"/>
                  <a:pt x="479396" y="1464816"/>
                </a:cubicBezTo>
                <a:cubicBezTo>
                  <a:pt x="488274" y="1470734"/>
                  <a:pt x="497928" y="1475627"/>
                  <a:pt x="506029" y="1482571"/>
                </a:cubicBezTo>
                <a:cubicBezTo>
                  <a:pt x="570917" y="1538189"/>
                  <a:pt x="508208" y="1514378"/>
                  <a:pt x="621439" y="1526960"/>
                </a:cubicBezTo>
                <a:cubicBezTo>
                  <a:pt x="675126" y="1562751"/>
                  <a:pt x="621378" y="1532654"/>
                  <a:pt x="719093" y="1553593"/>
                </a:cubicBezTo>
                <a:cubicBezTo>
                  <a:pt x="737393" y="1557514"/>
                  <a:pt x="772359" y="1571348"/>
                  <a:pt x="772359" y="1571348"/>
                </a:cubicBezTo>
                <a:lnTo>
                  <a:pt x="994301" y="1562470"/>
                </a:lnTo>
                <a:cubicBezTo>
                  <a:pt x="1038732" y="1560248"/>
                  <a:pt x="1082979" y="1553593"/>
                  <a:pt x="1127466" y="1553593"/>
                </a:cubicBezTo>
                <a:cubicBezTo>
                  <a:pt x="1189680" y="1553593"/>
                  <a:pt x="1251753" y="1559511"/>
                  <a:pt x="1313897" y="1562470"/>
                </a:cubicBezTo>
                <a:cubicBezTo>
                  <a:pt x="1380840" y="1584785"/>
                  <a:pt x="1298324" y="1554684"/>
                  <a:pt x="1367163" y="1589103"/>
                </a:cubicBezTo>
                <a:cubicBezTo>
                  <a:pt x="1375533" y="1593288"/>
                  <a:pt x="1384918" y="1595022"/>
                  <a:pt x="1393796" y="1597981"/>
                </a:cubicBezTo>
                <a:cubicBezTo>
                  <a:pt x="1402674" y="1606859"/>
                  <a:pt x="1409983" y="1617650"/>
                  <a:pt x="1420429" y="1624614"/>
                </a:cubicBezTo>
                <a:cubicBezTo>
                  <a:pt x="1428215" y="1629805"/>
                  <a:pt x="1438692" y="1629307"/>
                  <a:pt x="1447062" y="1633492"/>
                </a:cubicBezTo>
                <a:cubicBezTo>
                  <a:pt x="1456605" y="1638264"/>
                  <a:pt x="1464817" y="1645329"/>
                  <a:pt x="1473695" y="1651247"/>
                </a:cubicBezTo>
                <a:cubicBezTo>
                  <a:pt x="1490979" y="1703097"/>
                  <a:pt x="1469050" y="1655479"/>
                  <a:pt x="1509206" y="1695635"/>
                </a:cubicBezTo>
                <a:cubicBezTo>
                  <a:pt x="1516751" y="1703180"/>
                  <a:pt x="1517913" y="1716613"/>
                  <a:pt x="1526961" y="1722268"/>
                </a:cubicBezTo>
                <a:cubicBezTo>
                  <a:pt x="1542832" y="1732188"/>
                  <a:pt x="1564654" y="1729642"/>
                  <a:pt x="1580227" y="1740024"/>
                </a:cubicBezTo>
                <a:cubicBezTo>
                  <a:pt x="1589105" y="1745942"/>
                  <a:pt x="1596261" y="1756556"/>
                  <a:pt x="1606860" y="1757779"/>
                </a:cubicBezTo>
                <a:cubicBezTo>
                  <a:pt x="1674537" y="1765588"/>
                  <a:pt x="1742984" y="1763698"/>
                  <a:pt x="1811046" y="1766657"/>
                </a:cubicBezTo>
                <a:cubicBezTo>
                  <a:pt x="1985523" y="1810273"/>
                  <a:pt x="1890234" y="1789746"/>
                  <a:pt x="2290441" y="1766657"/>
                </a:cubicBezTo>
                <a:cubicBezTo>
                  <a:pt x="2298797" y="1766175"/>
                  <a:pt x="2302967" y="1755437"/>
                  <a:pt x="2308196" y="1748901"/>
                </a:cubicBezTo>
                <a:cubicBezTo>
                  <a:pt x="2352981" y="1692917"/>
                  <a:pt x="2300844" y="1747374"/>
                  <a:pt x="2343707" y="1704513"/>
                </a:cubicBezTo>
                <a:cubicBezTo>
                  <a:pt x="2375530" y="1609043"/>
                  <a:pt x="2360217" y="1669921"/>
                  <a:pt x="2370340" y="1518082"/>
                </a:cubicBezTo>
                <a:cubicBezTo>
                  <a:pt x="2367381" y="1393795"/>
                  <a:pt x="2366532" y="1269439"/>
                  <a:pt x="2361462" y="1145220"/>
                </a:cubicBezTo>
                <a:cubicBezTo>
                  <a:pt x="2360609" y="1124312"/>
                  <a:pt x="2357289" y="1103465"/>
                  <a:pt x="2352584" y="1083076"/>
                </a:cubicBezTo>
                <a:cubicBezTo>
                  <a:pt x="2348376" y="1064840"/>
                  <a:pt x="2339368" y="1047967"/>
                  <a:pt x="2334829" y="1029810"/>
                </a:cubicBezTo>
                <a:cubicBezTo>
                  <a:pt x="2331870" y="1017973"/>
                  <a:pt x="2331408" y="1005212"/>
                  <a:pt x="2325951" y="994299"/>
                </a:cubicBezTo>
                <a:cubicBezTo>
                  <a:pt x="2319334" y="981065"/>
                  <a:pt x="2307525" y="971100"/>
                  <a:pt x="2299318" y="958789"/>
                </a:cubicBezTo>
                <a:cubicBezTo>
                  <a:pt x="2179227" y="778653"/>
                  <a:pt x="2356648" y="1033724"/>
                  <a:pt x="2246052" y="878890"/>
                </a:cubicBezTo>
                <a:cubicBezTo>
                  <a:pt x="2239850" y="870208"/>
                  <a:pt x="2233952" y="861305"/>
                  <a:pt x="2228297" y="852257"/>
                </a:cubicBezTo>
                <a:cubicBezTo>
                  <a:pt x="2219152" y="837624"/>
                  <a:pt x="2213865" y="820069"/>
                  <a:pt x="2201664" y="807868"/>
                </a:cubicBezTo>
                <a:cubicBezTo>
                  <a:pt x="2186575" y="792779"/>
                  <a:pt x="2148398" y="772358"/>
                  <a:pt x="2148398" y="772358"/>
                </a:cubicBezTo>
                <a:cubicBezTo>
                  <a:pt x="2133296" y="727055"/>
                  <a:pt x="2149160" y="761411"/>
                  <a:pt x="2112887" y="719092"/>
                </a:cubicBezTo>
                <a:cubicBezTo>
                  <a:pt x="2103258" y="707858"/>
                  <a:pt x="2096716" y="694043"/>
                  <a:pt x="2086254" y="683581"/>
                </a:cubicBezTo>
                <a:cubicBezTo>
                  <a:pt x="2078709" y="676036"/>
                  <a:pt x="2067952" y="672491"/>
                  <a:pt x="2059621" y="665826"/>
                </a:cubicBezTo>
                <a:cubicBezTo>
                  <a:pt x="2029782" y="641955"/>
                  <a:pt x="2049755" y="647081"/>
                  <a:pt x="2015233" y="612560"/>
                </a:cubicBezTo>
                <a:cubicBezTo>
                  <a:pt x="2004770" y="602098"/>
                  <a:pt x="1991089" y="595399"/>
                  <a:pt x="1979722" y="585927"/>
                </a:cubicBezTo>
                <a:cubicBezTo>
                  <a:pt x="1973292" y="580569"/>
                  <a:pt x="1967885" y="574090"/>
                  <a:pt x="1961967" y="568171"/>
                </a:cubicBezTo>
                <a:cubicBezTo>
                  <a:pt x="1946810" y="522703"/>
                  <a:pt x="1963105" y="554740"/>
                  <a:pt x="1917579" y="514905"/>
                </a:cubicBezTo>
                <a:cubicBezTo>
                  <a:pt x="1904981" y="503882"/>
                  <a:pt x="1895460" y="489438"/>
                  <a:pt x="1882068" y="479394"/>
                </a:cubicBezTo>
                <a:cubicBezTo>
                  <a:pt x="1864518" y="466231"/>
                  <a:pt x="1840493" y="459618"/>
                  <a:pt x="1819924" y="452761"/>
                </a:cubicBezTo>
                <a:cubicBezTo>
                  <a:pt x="1796926" y="429763"/>
                  <a:pt x="1765149" y="389863"/>
                  <a:pt x="1731147" y="372862"/>
                </a:cubicBezTo>
                <a:cubicBezTo>
                  <a:pt x="1722777" y="368677"/>
                  <a:pt x="1713392" y="366944"/>
                  <a:pt x="1704514" y="363985"/>
                </a:cubicBezTo>
                <a:cubicBezTo>
                  <a:pt x="1698596" y="358066"/>
                  <a:pt x="1693295" y="351458"/>
                  <a:pt x="1686759" y="346229"/>
                </a:cubicBezTo>
                <a:cubicBezTo>
                  <a:pt x="1637036" y="306450"/>
                  <a:pt x="1629604" y="302207"/>
                  <a:pt x="1589105" y="275208"/>
                </a:cubicBezTo>
                <a:cubicBezTo>
                  <a:pt x="1572337" y="250057"/>
                  <a:pt x="1567134" y="235851"/>
                  <a:pt x="1535839" y="221942"/>
                </a:cubicBezTo>
                <a:cubicBezTo>
                  <a:pt x="1522050" y="215814"/>
                  <a:pt x="1506246" y="216023"/>
                  <a:pt x="1491450" y="213064"/>
                </a:cubicBezTo>
                <a:cubicBezTo>
                  <a:pt x="1482572" y="198268"/>
                  <a:pt x="1476046" y="181777"/>
                  <a:pt x="1464817" y="168676"/>
                </a:cubicBezTo>
                <a:cubicBezTo>
                  <a:pt x="1457873" y="160575"/>
                  <a:pt x="1447448" y="156215"/>
                  <a:pt x="1438184" y="150921"/>
                </a:cubicBezTo>
                <a:cubicBezTo>
                  <a:pt x="1407463" y="133366"/>
                  <a:pt x="1405924" y="134248"/>
                  <a:pt x="1376041" y="124288"/>
                </a:cubicBezTo>
                <a:cubicBezTo>
                  <a:pt x="1357772" y="106019"/>
                  <a:pt x="1347394" y="93967"/>
                  <a:pt x="1322775" y="79899"/>
                </a:cubicBezTo>
                <a:cubicBezTo>
                  <a:pt x="1314650" y="75256"/>
                  <a:pt x="1305020" y="73981"/>
                  <a:pt x="1296142" y="71022"/>
                </a:cubicBezTo>
                <a:cubicBezTo>
                  <a:pt x="1238196" y="13076"/>
                  <a:pt x="1299381" y="62792"/>
                  <a:pt x="1162977" y="35511"/>
                </a:cubicBezTo>
                <a:cubicBezTo>
                  <a:pt x="1152515" y="33419"/>
                  <a:pt x="1145887" y="22528"/>
                  <a:pt x="1136344" y="17756"/>
                </a:cubicBezTo>
                <a:cubicBezTo>
                  <a:pt x="1127974" y="13571"/>
                  <a:pt x="1118975" y="10201"/>
                  <a:pt x="1109711" y="8878"/>
                </a:cubicBezTo>
                <a:cubicBezTo>
                  <a:pt x="1077354" y="4255"/>
                  <a:pt x="1044608" y="2959"/>
                  <a:pt x="1012056" y="0"/>
                </a:cubicBezTo>
                <a:lnTo>
                  <a:pt x="488274" y="8878"/>
                </a:lnTo>
                <a:cubicBezTo>
                  <a:pt x="476079" y="9265"/>
                  <a:pt x="464768" y="15573"/>
                  <a:pt x="452763" y="17756"/>
                </a:cubicBezTo>
                <a:cubicBezTo>
                  <a:pt x="432176" y="21499"/>
                  <a:pt x="411334" y="23674"/>
                  <a:pt x="390619" y="26633"/>
                </a:cubicBezTo>
                <a:cubicBezTo>
                  <a:pt x="381741" y="29592"/>
                  <a:pt x="371293" y="29665"/>
                  <a:pt x="363986" y="35511"/>
                </a:cubicBezTo>
                <a:cubicBezTo>
                  <a:pt x="340312" y="54450"/>
                  <a:pt x="355109" y="72797"/>
                  <a:pt x="319598" y="79899"/>
                </a:cubicBezTo>
                <a:cubicBezTo>
                  <a:pt x="299286" y="83961"/>
                  <a:pt x="278169" y="79899"/>
                  <a:pt x="257454" y="7989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Connettore 2 16"/>
          <p:cNvCxnSpPr/>
          <p:nvPr/>
        </p:nvCxnSpPr>
        <p:spPr>
          <a:xfrm flipH="1">
            <a:off x="5508104" y="1484784"/>
            <a:ext cx="288032" cy="36004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5436096" y="1115452"/>
            <a:ext cx="2978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AM Emulation controlled features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Segnaposto numero diapositiva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DDA4-0CFE-48CF-82DC-E0526EA9ADA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04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 difference</a:t>
            </a:r>
            <a:endParaRPr lang="en-US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FTK emulation mostly uses high level data formats</a:t>
            </a:r>
          </a:p>
          <a:p>
            <a:pPr lvl="1"/>
            <a:r>
              <a:rPr lang="en-US" dirty="0" smtClean="0"/>
              <a:t>C++ classes represent most of the boards i/o objects</a:t>
            </a:r>
          </a:p>
          <a:p>
            <a:pPr lvl="1"/>
            <a:r>
              <a:rPr lang="en-US" dirty="0" smtClean="0"/>
              <a:t>Clusters are 32b floating points to represent the cluster position</a:t>
            </a:r>
          </a:p>
          <a:p>
            <a:pPr lvl="1"/>
            <a:r>
              <a:rPr lang="en-US" dirty="0" smtClean="0"/>
              <a:t>Patterns are described by vectors of 32b integers (more than 16 bits are used)</a:t>
            </a:r>
          </a:p>
          <a:p>
            <a:pPr lvl="1"/>
            <a:r>
              <a:rPr lang="en-US" dirty="0" smtClean="0"/>
              <a:t>Fit constants and track parameters are 32b floats</a:t>
            </a:r>
          </a:p>
          <a:p>
            <a:r>
              <a:rPr lang="en-US" dirty="0" smtClean="0"/>
              <a:t>Large effort in converting the representation is required</a:t>
            </a:r>
          </a:p>
          <a:p>
            <a:pPr lvl="1"/>
            <a:r>
              <a:rPr lang="en-US" dirty="0" smtClean="0"/>
              <a:t>Changing all the formats overnight is impossible</a:t>
            </a:r>
          </a:p>
          <a:p>
            <a:pPr lvl="2"/>
            <a:r>
              <a:rPr lang="en-US" dirty="0" smtClean="0"/>
              <a:t>Need to support a scenario in which both high- and low-level formats coexist</a:t>
            </a:r>
          </a:p>
          <a:p>
            <a:pPr lvl="1"/>
            <a:r>
              <a:rPr lang="en-US" dirty="0" smtClean="0"/>
              <a:t>Fitter low-level formats mostly require scaling and truncation of values</a:t>
            </a:r>
          </a:p>
          <a:p>
            <a:pPr lvl="2"/>
            <a:r>
              <a:rPr lang="en-US" dirty="0" smtClean="0"/>
              <a:t>No impact in the training. Under implementation.</a:t>
            </a:r>
          </a:p>
          <a:p>
            <a:pPr lvl="1"/>
            <a:r>
              <a:rPr lang="en-US" dirty="0" smtClean="0"/>
              <a:t>Pattern/Road representation require changes in the SSID calculation model</a:t>
            </a:r>
          </a:p>
          <a:p>
            <a:pPr lvl="2"/>
            <a:r>
              <a:rPr lang="en-US" dirty="0" smtClean="0"/>
              <a:t>Require to redo the training, DC calculation method requires technical changes</a:t>
            </a:r>
          </a:p>
          <a:p>
            <a:pPr lvl="2"/>
            <a:r>
              <a:rPr lang="en-US" dirty="0" smtClean="0"/>
              <a:t>HW-like SSID format under deployment</a:t>
            </a:r>
            <a:endParaRPr lang="en-US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48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produce test vectors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current emulation can produce test vectors for the AMB+AUX</a:t>
            </a:r>
          </a:p>
          <a:p>
            <a:pPr lvl="1"/>
            <a:r>
              <a:rPr lang="en-US" dirty="0" smtClean="0"/>
              <a:t>Input can be either simulation or RAW data, conversion through the wrapper is required in both cases</a:t>
            </a:r>
          </a:p>
          <a:p>
            <a:pPr lvl="1"/>
            <a:r>
              <a:rPr lang="en-US" dirty="0" smtClean="0"/>
              <a:t>Simulation outputs is in the format of a ROOT </a:t>
            </a:r>
            <a:r>
              <a:rPr lang="en-US" dirty="0" smtClean="0"/>
              <a:t>ntuple</a:t>
            </a:r>
            <a:r>
              <a:rPr lang="en-US" dirty="0" smtClean="0"/>
              <a:t> readable having the FTK software setup </a:t>
            </a:r>
          </a:p>
          <a:p>
            <a:pPr lvl="2"/>
            <a:r>
              <a:rPr lang="en-US" dirty="0" smtClean="0"/>
              <a:t>Output composed by a map of SSs, with the hits in them, and a list of roads</a:t>
            </a:r>
          </a:p>
          <a:p>
            <a:pPr lvl="3"/>
            <a:r>
              <a:rPr lang="en-US" dirty="0" smtClean="0"/>
              <a:t>Roads don’t have the associated hits, library function to make the association provided</a:t>
            </a:r>
          </a:p>
          <a:p>
            <a:pPr lvl="1"/>
            <a:r>
              <a:rPr lang="en-US" dirty="0" smtClean="0"/>
              <a:t>Code to convert the ROOT format in HW-like formats to be written</a:t>
            </a:r>
          </a:p>
          <a:p>
            <a:pPr lvl="2"/>
            <a:r>
              <a:rPr lang="en-US" dirty="0" smtClean="0"/>
              <a:t>Some efforts ongoing in different institutes (e.g. Chicago), need to uniform the effort to avoid work duplication</a:t>
            </a:r>
          </a:p>
          <a:p>
            <a:r>
              <a:rPr lang="en-US" dirty="0" smtClean="0"/>
              <a:t>Complete test vectors with DC cannot be produced</a:t>
            </a:r>
          </a:p>
          <a:p>
            <a:pPr lvl="1"/>
            <a:r>
              <a:rPr lang="en-US" dirty="0" smtClean="0"/>
              <a:t>Preparation of the code that assigns the DC bits not started yet, final SSID format required to avoid work duplication</a:t>
            </a:r>
          </a:p>
          <a:p>
            <a:pPr lvl="1"/>
            <a:r>
              <a:rPr lang="en-US" dirty="0" smtClean="0"/>
              <a:t>Some other changes required (next slide)</a:t>
            </a:r>
          </a:p>
          <a:p>
            <a:pPr lvl="1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040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DC implementation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Current code makes a TSP emulation</a:t>
            </a:r>
          </a:p>
          <a:p>
            <a:pPr lvl="1"/>
            <a:r>
              <a:rPr lang="en-US" dirty="0" smtClean="0"/>
              <a:t>SS for hits are calculated at “coarse” resolution</a:t>
            </a:r>
          </a:p>
          <a:p>
            <a:pPr lvl="2"/>
            <a:r>
              <a:rPr lang="en-US" dirty="0" smtClean="0"/>
              <a:t>Truncating all the DC bits, like assuming all pattern have all the DC set to 1</a:t>
            </a:r>
          </a:p>
          <a:p>
            <a:pPr lvl="1"/>
            <a:r>
              <a:rPr lang="en-US" dirty="0" smtClean="0"/>
              <a:t>SSs in good roads are then partitioned the real DC value confirmed</a:t>
            </a:r>
          </a:p>
          <a:p>
            <a:pPr lvl="2"/>
            <a:r>
              <a:rPr lang="en-US" dirty="0" smtClean="0"/>
              <a:t>Hits are stored in a 2 levels structure: SS and sub-SS</a:t>
            </a:r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0793771"/>
              </p:ext>
            </p:extLst>
          </p:nvPr>
        </p:nvGraphicFramePr>
        <p:xfrm>
          <a:off x="4648200" y="1673225"/>
          <a:ext cx="4038600" cy="471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9129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DC test vector preparation road-map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 have a real DC emulation variable precision match has to be implemented</a:t>
            </a:r>
          </a:p>
          <a:p>
            <a:pPr lvl="1"/>
            <a:r>
              <a:rPr lang="en-US" dirty="0" smtClean="0"/>
              <a:t>Full resolution SS calculated</a:t>
            </a:r>
          </a:p>
          <a:p>
            <a:pPr lvl="1"/>
            <a:r>
              <a:rPr lang="en-US" dirty="0" smtClean="0"/>
              <a:t>Compared to patterns emulating the variable resolution</a:t>
            </a:r>
          </a:p>
          <a:p>
            <a:pPr lvl="2"/>
            <a:r>
              <a:rPr lang="en-US" dirty="0" smtClean="0"/>
              <a:t>Need to apply tricks to avoid linear scan, preliminary ideas exist</a:t>
            </a:r>
          </a:p>
          <a:p>
            <a:pPr lvl="1"/>
            <a:r>
              <a:rPr lang="en-US" dirty="0" smtClean="0"/>
              <a:t>Extend the road definition to recover hits from multiple SS</a:t>
            </a:r>
          </a:p>
          <a:p>
            <a:r>
              <a:rPr lang="en-US" dirty="0" smtClean="0"/>
              <a:t>A fair amount work also on the bank preparation code</a:t>
            </a:r>
          </a:p>
          <a:p>
            <a:pPr lvl="1"/>
            <a:r>
              <a:rPr lang="en-US" dirty="0" smtClean="0"/>
              <a:t>Starts from a realistic SS definition</a:t>
            </a:r>
          </a:p>
          <a:p>
            <a:pPr lvl="1"/>
            <a:r>
              <a:rPr lang="en-US" dirty="0" smtClean="0"/>
              <a:t>Almost ready for the barrel</a:t>
            </a:r>
          </a:p>
          <a:p>
            <a:pPr lvl="2"/>
            <a:r>
              <a:rPr lang="en-US" dirty="0" smtClean="0"/>
              <a:t>Endcap</a:t>
            </a:r>
            <a:r>
              <a:rPr lang="en-US" dirty="0" smtClean="0"/>
              <a:t> implementation may come later</a:t>
            </a:r>
            <a:endParaRPr lang="en-US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23362514"/>
              </p:ext>
            </p:extLst>
          </p:nvPr>
        </p:nvGraphicFramePr>
        <p:xfrm>
          <a:off x="4648200" y="1673225"/>
          <a:ext cx="4038600" cy="471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0CEC-9B2A-4EDF-A6B4-8822B59535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78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2014">
  <a:themeElements>
    <a:clrScheme name="Ter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riz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Tema2014</Template>
  <TotalTime>637</TotalTime>
  <Words>1229</Words>
  <Application>Microsoft Office PowerPoint</Application>
  <PresentationFormat>Presentazione su schermo (4:3)</PresentationFormat>
  <Paragraphs>146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Tema2014</vt:lpstr>
      <vt:lpstr>Simulation for the AMB-AUX combined tests</vt:lpstr>
      <vt:lpstr>Outline</vt:lpstr>
      <vt:lpstr>FTK simulation status</vt:lpstr>
      <vt:lpstr>FTK emulation flow</vt:lpstr>
      <vt:lpstr>Differences w.r.t. the hardware</vt:lpstr>
      <vt:lpstr>Data types difference</vt:lpstr>
      <vt:lpstr>How to produce test vectors</vt:lpstr>
      <vt:lpstr>Current DC implementation</vt:lpstr>
      <vt:lpstr>DC test vector preparation road-map</vt:lpstr>
      <vt:lpstr>Ongoing change in the code</vt:lpstr>
      <vt:lpstr>Bank and data for tests</vt:lpstr>
      <vt:lpstr>Conclusions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for the AMB-AUX combined tests</dc:title>
  <dc:creator>Guido Volpi</dc:creator>
  <cp:lastModifiedBy>Guido Volpi</cp:lastModifiedBy>
  <cp:revision>16</cp:revision>
  <dcterms:created xsi:type="dcterms:W3CDTF">2014-03-10T10:32:26Z</dcterms:created>
  <dcterms:modified xsi:type="dcterms:W3CDTF">2014-03-10T21:10:03Z</dcterms:modified>
</cp:coreProperties>
</file>