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9A3AC34-C50C-4981-9747-3FCCEAB228C6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 autoAdjust="0"/>
    <p:restoredTop sz="96055" autoAdjust="0"/>
  </p:normalViewPr>
  <p:slideViewPr>
    <p:cSldViewPr>
      <p:cViewPr varScale="1">
        <p:scale>
          <a:sx n="77" d="100"/>
          <a:sy n="77" d="100"/>
        </p:scale>
        <p:origin x="9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CDEE6-CC9B-46AE-A8A3-0FCDFAF997BB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32058-57CB-47E7-BFF6-4195D7438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1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2058-57CB-47E7-BFF6-4195D74385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7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5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2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8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1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0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5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6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7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1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99115-D874-4385-9920-27759E945D7C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756CB-12B7-48A5-BB7B-F194A2E0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Sard2014\sard14.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82880"/>
            <a:ext cx="874334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5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Sard2014\sard14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26529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Sard2014\sard14.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7884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Sard2014\sard14.19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74320"/>
            <a:ext cx="828339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Sard2014\sard14.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465"/>
            <a:ext cx="821950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1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Sard2014\sard14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1015"/>
            <a:ext cx="82195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Sard2014\sard14.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7" y="304800"/>
            <a:ext cx="828339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Sard2014\sard14.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9037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Sard2014\sard14.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3035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Sard2014\sard14.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" y="152400"/>
            <a:ext cx="813304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9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Sard2014\sard14.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7315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Sard2014\sard14.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74320"/>
            <a:ext cx="830016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Sard2014\sard14.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2796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Sard2014\sard14.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4434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Sard2014\sard14.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" y="304800"/>
            <a:ext cx="867382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0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Sard2014\sard14.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28339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Sard2014\sard14.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96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1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Sard2014\sard14.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2796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Sard2014\sard14.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186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Sard2014\sard14.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822707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Sard2014\sard14.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31298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Sard2014\sard14.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33921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Sard2014\sard14.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74320"/>
            <a:ext cx="828339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Sard2014\sard14.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814418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Sard2014\sard14.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23"/>
            <a:ext cx="821201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Sard2014\sard14.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1801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4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Sard2014\sard14.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23964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Sard2014\sard14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74320"/>
            <a:ext cx="828339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Sard2014\sard14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74320"/>
            <a:ext cx="82796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Sard2014\sard14.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74320"/>
            <a:ext cx="828169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Sard2014\sard14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4" y="228600"/>
            <a:ext cx="826529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Sard2014\sard14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4462"/>
            <a:ext cx="826529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Sard2014\sard14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796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</Words>
  <Application>Microsoft Office PowerPoint</Application>
  <PresentationFormat>On-screen Show (4:3)</PresentationFormat>
  <Paragraphs>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TRANSVERSITY  2014</dc:title>
  <dc:creator>anne</dc:creator>
  <cp:lastModifiedBy>Dennis Sivers</cp:lastModifiedBy>
  <cp:revision>14</cp:revision>
  <dcterms:created xsi:type="dcterms:W3CDTF">2014-06-09T13:40:10Z</dcterms:created>
  <dcterms:modified xsi:type="dcterms:W3CDTF">2014-06-09T19:03:12Z</dcterms:modified>
</cp:coreProperties>
</file>