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9" r:id="rId2"/>
    <p:sldId id="325" r:id="rId3"/>
    <p:sldId id="326" r:id="rId4"/>
    <p:sldId id="327" r:id="rId5"/>
    <p:sldId id="328" r:id="rId6"/>
    <p:sldId id="329" r:id="rId7"/>
    <p:sldId id="33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3" autoAdjust="0"/>
  </p:normalViewPr>
  <p:slideViewPr>
    <p:cSldViewPr>
      <p:cViewPr varScale="1">
        <p:scale>
          <a:sx n="50" d="100"/>
          <a:sy n="50" d="100"/>
        </p:scale>
        <p:origin x="-11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40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67397-53DA-44CA-B93C-6BD92C373D5F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C2FA-5541-482C-A031-323ACEB3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8898-3C73-4F37-AA6F-CE16BFF24D37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A43D-CA26-4E1E-85FA-334B229F4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Studio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risposta</a:t>
            </a:r>
            <a:r>
              <a:rPr lang="en-US" dirty="0" smtClean="0"/>
              <a:t> del </a:t>
            </a:r>
            <a:r>
              <a:rPr lang="en-US" dirty="0" err="1" smtClean="0"/>
              <a:t>rivelatore</a:t>
            </a:r>
            <a:r>
              <a:rPr lang="en-US" dirty="0" smtClean="0"/>
              <a:t> al </a:t>
            </a:r>
            <a:r>
              <a:rPr lang="en-US" dirty="0" err="1" smtClean="0"/>
              <a:t>passaggio</a:t>
            </a:r>
            <a:r>
              <a:rPr lang="en-US" dirty="0" smtClean="0"/>
              <a:t> di </a:t>
            </a:r>
            <a:r>
              <a:rPr lang="en-US" dirty="0" err="1" smtClean="0"/>
              <a:t>particelle</a:t>
            </a:r>
            <a:r>
              <a:rPr lang="en-US" dirty="0" smtClean="0"/>
              <a:t> di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frazionaria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Efficienza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ricostruzione</a:t>
            </a:r>
            <a:r>
              <a:rPr lang="en-US" dirty="0" smtClean="0"/>
              <a:t> e di trigger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segnale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frazionaria</a:t>
            </a:r>
            <a:r>
              <a:rPr lang="en-US" dirty="0" smtClean="0"/>
              <a:t> Exotics: </a:t>
            </a:r>
            <a:r>
              <a:rPr lang="en-US" dirty="0" err="1" smtClean="0"/>
              <a:t>eff</a:t>
            </a:r>
            <a:r>
              <a:rPr lang="en-US" dirty="0" smtClean="0"/>
              <a:t>(2/3) ~0.44, </a:t>
            </a:r>
            <a:r>
              <a:rPr lang="en-US" dirty="0" err="1" smtClean="0"/>
              <a:t>eff</a:t>
            </a:r>
            <a:r>
              <a:rPr lang="en-US" dirty="0" smtClean="0"/>
              <a:t>(1/3) ~0.007 per </a:t>
            </a:r>
            <a:r>
              <a:rPr lang="en-US" dirty="0" smtClean="0"/>
              <a:t>1/3</a:t>
            </a:r>
          </a:p>
          <a:p>
            <a:pPr lvl="1"/>
            <a:r>
              <a:rPr lang="en-US" dirty="0" err="1" smtClean="0"/>
              <a:t>Efficienza</a:t>
            </a:r>
            <a:r>
              <a:rPr lang="en-US" dirty="0" smtClean="0"/>
              <a:t> CMS </a:t>
            </a:r>
            <a:r>
              <a:rPr lang="en-US" dirty="0" err="1" smtClean="0"/>
              <a:t>analoga</a:t>
            </a:r>
            <a:r>
              <a:rPr lang="en-US" dirty="0" smtClean="0"/>
              <a:t> per 2/3, un </a:t>
            </a:r>
            <a:r>
              <a:rPr lang="en-US" dirty="0" err="1" smtClean="0"/>
              <a:t>fattore</a:t>
            </a:r>
            <a:r>
              <a:rPr lang="en-US" dirty="0" smtClean="0"/>
              <a:t> 6 </a:t>
            </a:r>
            <a:r>
              <a:rPr lang="en-US" dirty="0" err="1" smtClean="0"/>
              <a:t>maggiore</a:t>
            </a:r>
            <a:r>
              <a:rPr lang="en-US" dirty="0" smtClean="0"/>
              <a:t> per 1/3</a:t>
            </a:r>
          </a:p>
          <a:p>
            <a:pPr lvl="1"/>
            <a:r>
              <a:rPr lang="en-US" dirty="0" err="1" smtClean="0"/>
              <a:t>Efficienza</a:t>
            </a:r>
            <a:r>
              <a:rPr lang="en-US" dirty="0" smtClean="0"/>
              <a:t> e’ </a:t>
            </a:r>
            <a:r>
              <a:rPr lang="en-US" dirty="0" err="1" smtClean="0"/>
              <a:t>critica</a:t>
            </a:r>
            <a:r>
              <a:rPr lang="en-US" dirty="0" smtClean="0"/>
              <a:t> per </a:t>
            </a:r>
            <a:r>
              <a:rPr lang="en-US" dirty="0" err="1" smtClean="0"/>
              <a:t>poter</a:t>
            </a:r>
            <a:r>
              <a:rPr lang="en-US" dirty="0" smtClean="0"/>
              <a:t> </a:t>
            </a:r>
            <a:r>
              <a:rPr lang="en-US" dirty="0" err="1" smtClean="0"/>
              <a:t>ottenere</a:t>
            </a:r>
            <a:r>
              <a:rPr lang="en-US" dirty="0" smtClean="0"/>
              <a:t> un </a:t>
            </a:r>
            <a:r>
              <a:rPr lang="en-US" dirty="0" err="1" smtClean="0"/>
              <a:t>buon</a:t>
            </a:r>
            <a:r>
              <a:rPr lang="en-US" dirty="0" smtClean="0"/>
              <a:t> </a:t>
            </a:r>
            <a:r>
              <a:rPr lang="en-US" dirty="0" err="1" smtClean="0"/>
              <a:t>rapporto</a:t>
            </a:r>
            <a:r>
              <a:rPr lang="en-US" dirty="0" smtClean="0"/>
              <a:t> </a:t>
            </a:r>
            <a:r>
              <a:rPr lang="en-US" dirty="0" err="1" smtClean="0"/>
              <a:t>segnale</a:t>
            </a:r>
            <a:r>
              <a:rPr lang="en-US" dirty="0" smtClean="0"/>
              <a:t>/</a:t>
            </a:r>
            <a:r>
              <a:rPr lang="en-US" dirty="0" err="1" smtClean="0"/>
              <a:t>rumore</a:t>
            </a:r>
            <a:endParaRPr lang="en-US" dirty="0" smtClean="0"/>
          </a:p>
          <a:p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riportati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segnale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TRT e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camere</a:t>
            </a:r>
            <a:r>
              <a:rPr lang="en-US" dirty="0" smtClean="0"/>
              <a:t> di trigger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muoni</a:t>
            </a:r>
            <a:endParaRPr lang="en-US" dirty="0" smtClean="0"/>
          </a:p>
          <a:p>
            <a:r>
              <a:rPr lang="en-US" dirty="0" err="1" smtClean="0"/>
              <a:t>Necessita</a:t>
            </a:r>
            <a:r>
              <a:rPr lang="en-US" dirty="0" smtClean="0"/>
              <a:t>’ di </a:t>
            </a:r>
            <a:r>
              <a:rPr lang="en-US" dirty="0" err="1" smtClean="0"/>
              <a:t>rifare</a:t>
            </a:r>
            <a:r>
              <a:rPr lang="en-US" dirty="0" smtClean="0"/>
              <a:t> </a:t>
            </a:r>
            <a:r>
              <a:rPr lang="en-US" dirty="0" err="1" smtClean="0"/>
              <a:t>l’esercizio</a:t>
            </a:r>
            <a:r>
              <a:rPr lang="en-US" dirty="0" smtClean="0"/>
              <a:t> per </a:t>
            </a:r>
            <a:r>
              <a:rPr lang="en-US" dirty="0" err="1" smtClean="0"/>
              <a:t>verificare</a:t>
            </a:r>
            <a:r>
              <a:rPr lang="en-US" dirty="0" smtClean="0"/>
              <a:t> le </a:t>
            </a:r>
            <a:r>
              <a:rPr lang="en-US" dirty="0" err="1" smtClean="0"/>
              <a:t>efficienza</a:t>
            </a:r>
            <a:r>
              <a:rPr lang="en-US" dirty="0" smtClean="0"/>
              <a:t> di </a:t>
            </a:r>
            <a:r>
              <a:rPr lang="en-US" dirty="0" err="1" smtClean="0"/>
              <a:t>ricostruzione</a:t>
            </a:r>
            <a:r>
              <a:rPr lang="en-US" dirty="0" smtClean="0"/>
              <a:t> e trigger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Si parte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ricetta</a:t>
            </a:r>
            <a:r>
              <a:rPr lang="en-US" dirty="0" smtClean="0"/>
              <a:t> di Wendy</a:t>
            </a:r>
            <a:r>
              <a:rPr lang="en-US" dirty="0" smtClean="0"/>
              <a:t>: https://twiki.cern.ch/twiki/bin/viewauth/AtlasProtected/ExoticHighlyIonizing2012 </a:t>
            </a:r>
            <a:endParaRPr lang="en-US" dirty="0" smtClean="0"/>
          </a:p>
          <a:p>
            <a:pPr lvl="1"/>
            <a:r>
              <a:rPr lang="en-US" dirty="0" err="1" smtClean="0"/>
              <a:t>Generazione</a:t>
            </a:r>
            <a:r>
              <a:rPr lang="en-US" dirty="0" smtClean="0"/>
              <a:t> di </a:t>
            </a:r>
            <a:r>
              <a:rPr lang="en-US" dirty="0" err="1" smtClean="0"/>
              <a:t>particelle</a:t>
            </a:r>
            <a:r>
              <a:rPr lang="en-US" dirty="0" smtClean="0"/>
              <a:t> di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frazionaria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ipercarica</a:t>
            </a:r>
            <a:r>
              <a:rPr lang="en-US" dirty="0" smtClean="0"/>
              <a:t> con </a:t>
            </a:r>
            <a:r>
              <a:rPr lang="en-US" dirty="0" err="1" smtClean="0"/>
              <a:t>MadGraph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DY</a:t>
            </a:r>
          </a:p>
          <a:p>
            <a:pPr lvl="1"/>
            <a:r>
              <a:rPr lang="en-US" dirty="0" err="1" smtClean="0"/>
              <a:t>Generazione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corrispondenti</a:t>
            </a:r>
            <a:r>
              <a:rPr lang="en-US" dirty="0" smtClean="0"/>
              <a:t> </a:t>
            </a:r>
            <a:r>
              <a:rPr lang="en-US" dirty="0" err="1" smtClean="0"/>
              <a:t>eventi</a:t>
            </a:r>
            <a:r>
              <a:rPr lang="en-US" dirty="0" smtClean="0"/>
              <a:t> MC (EVNT files) con </a:t>
            </a:r>
            <a:r>
              <a:rPr lang="en-US" dirty="0" err="1" smtClean="0"/>
              <a:t>Pythia</a:t>
            </a:r>
            <a:endParaRPr lang="en-US" dirty="0" smtClean="0"/>
          </a:p>
          <a:p>
            <a:pPr lvl="1"/>
            <a:r>
              <a:rPr lang="en-US" dirty="0" err="1" smtClean="0"/>
              <a:t>Simulazione</a:t>
            </a:r>
            <a:r>
              <a:rPr lang="en-US" dirty="0" smtClean="0"/>
              <a:t> G4 (HITS files)</a:t>
            </a:r>
          </a:p>
          <a:p>
            <a:pPr lvl="1"/>
            <a:r>
              <a:rPr lang="en-US" dirty="0" err="1" smtClean="0"/>
              <a:t>Ricostruzione</a:t>
            </a:r>
            <a:r>
              <a:rPr lang="en-US" dirty="0" smtClean="0"/>
              <a:t> (EDS)</a:t>
            </a:r>
          </a:p>
          <a:p>
            <a:pPr lvl="1"/>
            <a:r>
              <a:rPr lang="en-US" dirty="0" smtClean="0"/>
              <a:t>D3PD </a:t>
            </a:r>
          </a:p>
          <a:p>
            <a:pPr lvl="2"/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passo</a:t>
            </a:r>
            <a:r>
              <a:rPr lang="en-US" dirty="0" smtClean="0"/>
              <a:t> non e’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gruppo di </a:t>
            </a: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smtClean="0"/>
              <a:t>Exotics HI. </a:t>
            </a:r>
            <a:r>
              <a:rPr lang="en-US" dirty="0" err="1" smtClean="0"/>
              <a:t>Piuttosto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generano</a:t>
            </a:r>
            <a:r>
              <a:rPr lang="en-US" dirty="0" smtClean="0"/>
              <a:t> </a:t>
            </a:r>
            <a:r>
              <a:rPr lang="en-US" dirty="0" err="1" smtClean="0"/>
              <a:t>ntuple</a:t>
            </a:r>
            <a:r>
              <a:rPr lang="en-US" dirty="0" smtClean="0"/>
              <a:t> private a </a:t>
            </a:r>
            <a:r>
              <a:rPr lang="en-US" dirty="0" err="1" smtClean="0"/>
              <a:t>partire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 smtClean="0"/>
              <a:t> ESD.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172200"/>
          </a:xfrm>
        </p:spPr>
        <p:txBody>
          <a:bodyPr/>
          <a:lstStyle/>
          <a:p>
            <a:r>
              <a:rPr lang="en-US" dirty="0" err="1" smtClean="0"/>
              <a:t>MadGraph</a:t>
            </a:r>
            <a:r>
              <a:rPr lang="en-US" dirty="0" smtClean="0"/>
              <a:t> 5</a:t>
            </a:r>
          </a:p>
          <a:p>
            <a:pPr lvl="1"/>
            <a:r>
              <a:rPr lang="en-US" dirty="0" err="1" smtClean="0"/>
              <a:t>Interazioni</a:t>
            </a:r>
            <a:r>
              <a:rPr lang="en-US" dirty="0" smtClean="0"/>
              <a:t> a la </a:t>
            </a:r>
            <a:r>
              <a:rPr lang="en-US" dirty="0" err="1" smtClean="0"/>
              <a:t>madgraph</a:t>
            </a:r>
            <a:r>
              <a:rPr lang="en-US" dirty="0" smtClean="0"/>
              <a:t> 4</a:t>
            </a:r>
          </a:p>
          <a:p>
            <a:pPr lvl="1"/>
            <a:r>
              <a:rPr lang="en-US" dirty="0" err="1" smtClean="0"/>
              <a:t>Run_card</a:t>
            </a:r>
            <a:r>
              <a:rPr lang="en-US" dirty="0" smtClean="0"/>
              <a:t> </a:t>
            </a:r>
            <a:r>
              <a:rPr lang="en-US" dirty="0" err="1" smtClean="0"/>
              <a:t>mutuata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ATLAS – </a:t>
            </a:r>
            <a:r>
              <a:rPr lang="en-US" dirty="0" err="1" smtClean="0"/>
              <a:t>selezioni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jets, b etc + 8 </a:t>
            </a:r>
            <a:r>
              <a:rPr lang="en-US" dirty="0" err="1" smtClean="0"/>
              <a:t>TeV</a:t>
            </a:r>
            <a:endParaRPr lang="en-US" dirty="0" smtClean="0"/>
          </a:p>
          <a:p>
            <a:pPr lvl="1"/>
            <a:r>
              <a:rPr lang="en-US" dirty="0" err="1" smtClean="0"/>
              <a:t>Sezioni</a:t>
            </a:r>
            <a:r>
              <a:rPr lang="en-US" dirty="0" smtClean="0"/>
              <a:t> </a:t>
            </a:r>
            <a:r>
              <a:rPr lang="en-US" dirty="0" err="1" smtClean="0"/>
              <a:t>d’urto</a:t>
            </a:r>
            <a:r>
              <a:rPr lang="en-US" dirty="0" smtClean="0"/>
              <a:t>: 41 </a:t>
            </a:r>
            <a:r>
              <a:rPr lang="en-US" dirty="0" err="1" smtClean="0"/>
              <a:t>fb</a:t>
            </a:r>
            <a:r>
              <a:rPr lang="en-US" dirty="0" smtClean="0"/>
              <a:t> (1/3), 166 </a:t>
            </a:r>
            <a:r>
              <a:rPr lang="en-US" dirty="0" err="1" smtClean="0"/>
              <a:t>fb</a:t>
            </a:r>
            <a:r>
              <a:rPr lang="en-US" dirty="0" smtClean="0"/>
              <a:t> (2/3) M=100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err="1" smtClean="0"/>
              <a:t>Corrispondente</a:t>
            </a:r>
            <a:r>
              <a:rPr lang="en-US" dirty="0" smtClean="0"/>
              <a:t> in </a:t>
            </a:r>
            <a:r>
              <a:rPr lang="en-US" dirty="0" err="1" smtClean="0"/>
              <a:t>pieno</a:t>
            </a:r>
            <a:r>
              <a:rPr lang="en-US" dirty="0" smtClean="0"/>
              <a:t> a CMS</a:t>
            </a:r>
          </a:p>
          <a:p>
            <a:pPr lvl="1"/>
            <a:r>
              <a:rPr lang="en-US" dirty="0" smtClean="0"/>
              <a:t>Ok (? </a:t>
            </a:r>
            <a:r>
              <a:rPr lang="en-US" dirty="0" err="1" smtClean="0"/>
              <a:t>Vedi</a:t>
            </a:r>
            <a:r>
              <a:rPr lang="en-US" dirty="0" smtClean="0"/>
              <a:t> </a:t>
            </a:r>
            <a:r>
              <a:rPr lang="en-US" dirty="0" err="1" smtClean="0"/>
              <a:t>pythia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Generazione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di </a:t>
            </a:r>
            <a:r>
              <a:rPr lang="en-US" dirty="0" err="1" smtClean="0"/>
              <a:t>massa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Pythia</a:t>
            </a:r>
            <a:endParaRPr lang="en-US" dirty="0" smtClean="0"/>
          </a:p>
          <a:p>
            <a:r>
              <a:rPr lang="en-US" dirty="0" err="1" smtClean="0"/>
              <a:t>AtlasProduction</a:t>
            </a:r>
            <a:r>
              <a:rPr lang="en-US" dirty="0" smtClean="0"/>
              <a:t> 17.2.12.7</a:t>
            </a:r>
          </a:p>
          <a:p>
            <a:r>
              <a:rPr lang="en-US" dirty="0" err="1" smtClean="0"/>
              <a:t>Joboptions</a:t>
            </a:r>
            <a:r>
              <a:rPr lang="en-US" dirty="0" smtClean="0"/>
              <a:t> </a:t>
            </a:r>
            <a:r>
              <a:rPr lang="en-US" dirty="0" err="1" smtClean="0"/>
              <a:t>mutuate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Wendy:</a:t>
            </a:r>
          </a:p>
          <a:p>
            <a:pPr lvl="1"/>
            <a:r>
              <a:rPr lang="en-US" dirty="0" smtClean="0"/>
              <a:t>include("</a:t>
            </a:r>
            <a:r>
              <a:rPr lang="en-US" dirty="0" smtClean="0"/>
              <a:t>MC12JobOptions/Pythia8_AU2_CTEQ6L1_Common.py" )</a:t>
            </a:r>
          </a:p>
          <a:p>
            <a:pPr lvl="1"/>
            <a:r>
              <a:rPr lang="en-US" dirty="0" smtClean="0"/>
              <a:t>include("MC12JobOptions/Pythia8_MadGraph.py</a:t>
            </a:r>
            <a:r>
              <a:rPr lang="en-US" dirty="0" smtClean="0"/>
              <a:t>")</a:t>
            </a:r>
          </a:p>
          <a:p>
            <a:pPr lvl="1"/>
            <a:r>
              <a:rPr lang="en-US" dirty="0" err="1" smtClean="0"/>
              <a:t>Aggiunta</a:t>
            </a:r>
            <a:r>
              <a:rPr lang="en-US" dirty="0" smtClean="0"/>
              <a:t> del </a:t>
            </a:r>
            <a:r>
              <a:rPr lang="en-US" dirty="0" err="1" smtClean="0"/>
              <a:t>codice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la PDG table e </a:t>
            </a:r>
            <a:r>
              <a:rPr lang="en-US" dirty="0" err="1" smtClean="0"/>
              <a:t>inserire</a:t>
            </a:r>
            <a:r>
              <a:rPr lang="en-US" dirty="0" smtClean="0"/>
              <a:t> le </a:t>
            </a:r>
            <a:r>
              <a:rPr lang="en-US" dirty="0" err="1" smtClean="0"/>
              <a:t>particelle</a:t>
            </a:r>
            <a:r>
              <a:rPr lang="en-US" dirty="0" smtClean="0"/>
              <a:t> di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frazionaria</a:t>
            </a:r>
            <a:endParaRPr lang="en-US" dirty="0" smtClean="0"/>
          </a:p>
          <a:p>
            <a:pPr lvl="1"/>
            <a:r>
              <a:rPr lang="en-US" dirty="0" err="1" smtClean="0"/>
              <a:t>Problema</a:t>
            </a:r>
            <a:r>
              <a:rPr lang="en-US" dirty="0" smtClean="0"/>
              <a:t>: per far </a:t>
            </a:r>
            <a:r>
              <a:rPr lang="en-US" dirty="0" err="1" smtClean="0"/>
              <a:t>comprendere</a:t>
            </a:r>
            <a:r>
              <a:rPr lang="en-US" dirty="0" smtClean="0"/>
              <a:t> la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elettrica</a:t>
            </a:r>
            <a:r>
              <a:rPr lang="en-US" dirty="0" smtClean="0"/>
              <a:t> a </a:t>
            </a:r>
            <a:r>
              <a:rPr lang="en-US" dirty="0" err="1" smtClean="0"/>
              <a:t>Geant</a:t>
            </a:r>
            <a:r>
              <a:rPr lang="en-US" dirty="0" smtClean="0"/>
              <a:t> pare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di .33333 e (.66666 e) </a:t>
            </a:r>
            <a:r>
              <a:rPr lang="en-US" dirty="0" err="1" smtClean="0"/>
              <a:t>occorra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.3 e .6</a:t>
            </a:r>
          </a:p>
          <a:p>
            <a:pPr lvl="1"/>
            <a:r>
              <a:rPr lang="en-US" dirty="0" err="1" smtClean="0"/>
              <a:t>Notare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dovrebbe</a:t>
            </a:r>
            <a:r>
              <a:rPr lang="en-US" dirty="0" smtClean="0"/>
              <a:t> dare un </a:t>
            </a:r>
            <a:r>
              <a:rPr lang="en-US" dirty="0" err="1" smtClean="0"/>
              <a:t>effetto</a:t>
            </a:r>
            <a:r>
              <a:rPr lang="en-US" dirty="0" smtClean="0"/>
              <a:t> del 20%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sezione</a:t>
            </a:r>
            <a:r>
              <a:rPr lang="en-US" dirty="0" smtClean="0"/>
              <a:t> </a:t>
            </a:r>
            <a:r>
              <a:rPr lang="en-US" dirty="0" err="1" smtClean="0"/>
              <a:t>d’urto</a:t>
            </a:r>
            <a:r>
              <a:rPr lang="en-US" dirty="0" smtClean="0"/>
              <a:t> (</a:t>
            </a:r>
            <a:r>
              <a:rPr lang="en-US" dirty="0" err="1" smtClean="0"/>
              <a:t>MadGraph</a:t>
            </a:r>
            <a:r>
              <a:rPr lang="en-US" dirty="0" smtClean="0"/>
              <a:t> </a:t>
            </a:r>
            <a:r>
              <a:rPr lang="en-US" dirty="0" err="1" smtClean="0"/>
              <a:t>generato</a:t>
            </a:r>
            <a:r>
              <a:rPr lang="en-US" dirty="0" smtClean="0"/>
              <a:t> con 0.3 e 0.6)…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Geant4</a:t>
            </a:r>
          </a:p>
          <a:p>
            <a:pPr lvl="1"/>
            <a:r>
              <a:rPr lang="en-US" dirty="0" err="1" smtClean="0"/>
              <a:t>AtlasProduction</a:t>
            </a:r>
            <a:r>
              <a:rPr lang="en-US" dirty="0" smtClean="0"/>
              <a:t> </a:t>
            </a:r>
            <a:r>
              <a:rPr lang="en-US" dirty="0" smtClean="0"/>
              <a:t>17.2.6.2</a:t>
            </a:r>
          </a:p>
          <a:p>
            <a:pPr lvl="1"/>
            <a:r>
              <a:rPr lang="en-US" dirty="0" err="1" smtClean="0"/>
              <a:t>geometryVersion</a:t>
            </a:r>
            <a:r>
              <a:rPr lang="en-US" dirty="0" smtClean="0"/>
              <a:t>=ATLAS-GEO-20-00-01 </a:t>
            </a:r>
            <a:r>
              <a:rPr lang="en-US" dirty="0" err="1" smtClean="0"/>
              <a:t>conditionsTag</a:t>
            </a:r>
            <a:r>
              <a:rPr lang="en-US" dirty="0" smtClean="0"/>
              <a:t>=OFLCOND-MC12b-SIM-00</a:t>
            </a:r>
          </a:p>
          <a:p>
            <a:r>
              <a:rPr lang="en-US" dirty="0" err="1" smtClean="0"/>
              <a:t>Fatto</a:t>
            </a:r>
            <a:r>
              <a:rPr lang="en-US" dirty="0" smtClean="0"/>
              <a:t> “in casa”, non </a:t>
            </a:r>
            <a:r>
              <a:rPr lang="en-US" dirty="0" err="1" smtClean="0"/>
              <a:t>su</a:t>
            </a:r>
            <a:r>
              <a:rPr lang="en-US" dirty="0" smtClean="0"/>
              <a:t> grid. Circa 3h per 50 </a:t>
            </a:r>
            <a:r>
              <a:rPr lang="en-US" dirty="0" err="1" smtClean="0"/>
              <a:t>eventi</a:t>
            </a:r>
            <a:endParaRPr lang="en-US" dirty="0" smtClean="0"/>
          </a:p>
          <a:p>
            <a:r>
              <a:rPr lang="en-US" dirty="0" err="1" smtClean="0"/>
              <a:t>Validazione</a:t>
            </a:r>
            <a:r>
              <a:rPr lang="en-US" dirty="0" smtClean="0"/>
              <a:t>?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err="1" smtClean="0"/>
              <a:t>Digi+Reco+hiptrt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TrigMC</a:t>
            </a:r>
            <a:r>
              <a:rPr lang="en-US" dirty="0" smtClean="0"/>
              <a:t> 17.2.6.1.3</a:t>
            </a:r>
          </a:p>
          <a:p>
            <a:pPr lvl="1"/>
            <a:r>
              <a:rPr lang="en-US" dirty="0" smtClean="0"/>
              <a:t>Pileup (mc12a o mc12b? Come fare?)</a:t>
            </a:r>
          </a:p>
          <a:p>
            <a:r>
              <a:rPr lang="en-US" dirty="0" err="1" smtClean="0"/>
              <a:t>Problemi</a:t>
            </a:r>
            <a:r>
              <a:rPr lang="en-US" dirty="0" smtClean="0"/>
              <a:t>: menu’ di trigger? </a:t>
            </a:r>
            <a:r>
              <a:rPr lang="en-US" dirty="0" err="1" smtClean="0"/>
              <a:t>Distribuzione</a:t>
            </a:r>
            <a:r>
              <a:rPr lang="en-US" dirty="0" smtClean="0"/>
              <a:t> del MB? </a:t>
            </a:r>
            <a:r>
              <a:rPr lang="en-US" dirty="0" err="1" smtClean="0"/>
              <a:t>Validazione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D3PD</a:t>
            </a:r>
          </a:p>
          <a:p>
            <a:pPr lvl="1"/>
            <a:r>
              <a:rPr lang="en-US" dirty="0" err="1" smtClean="0"/>
              <a:t>Codice</a:t>
            </a:r>
            <a:r>
              <a:rPr lang="en-US" dirty="0" smtClean="0"/>
              <a:t> LongLivedParticleD3PDMaker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usato</a:t>
            </a:r>
            <a:r>
              <a:rPr lang="en-US" dirty="0" smtClean="0"/>
              <a:t> per </a:t>
            </a:r>
            <a:r>
              <a:rPr lang="en-US" dirty="0" err="1" smtClean="0"/>
              <a:t>validare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DESD </a:t>
            </a:r>
          </a:p>
          <a:p>
            <a:pPr lvl="1"/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sezione</a:t>
            </a:r>
            <a:r>
              <a:rPr lang="en-US" dirty="0" smtClean="0"/>
              <a:t> mc_* 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le </a:t>
            </a:r>
            <a:r>
              <a:rPr lang="en-US" dirty="0" err="1" smtClean="0"/>
              <a:t>particelle</a:t>
            </a:r>
            <a:r>
              <a:rPr lang="en-US" dirty="0" smtClean="0"/>
              <a:t> a </a:t>
            </a:r>
            <a:r>
              <a:rPr lang="en-US" dirty="0" err="1" smtClean="0"/>
              <a:t>carica</a:t>
            </a:r>
            <a:r>
              <a:rPr lang="en-US" dirty="0" smtClean="0"/>
              <a:t> </a:t>
            </a:r>
            <a:r>
              <a:rPr lang="en-US" dirty="0" err="1" smtClean="0"/>
              <a:t>frazionaria</a:t>
            </a:r>
            <a:r>
              <a:rPr lang="en-US" dirty="0" smtClean="0"/>
              <a:t>. </a:t>
            </a:r>
            <a:r>
              <a:rPr lang="en-US" dirty="0" err="1" smtClean="0"/>
              <a:t>Dopo</a:t>
            </a:r>
            <a:r>
              <a:rPr lang="en-US" dirty="0" smtClean="0"/>
              <a:t> un </a:t>
            </a:r>
            <a:r>
              <a:rPr lang="en-US" dirty="0" err="1" smtClean="0"/>
              <a:t>po</a:t>
            </a:r>
            <a:r>
              <a:rPr lang="en-US" dirty="0" smtClean="0"/>
              <a:t>’ di </a:t>
            </a:r>
            <a:r>
              <a:rPr lang="en-US" dirty="0" err="1" smtClean="0"/>
              <a:t>ricerche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riuscito</a:t>
            </a:r>
            <a:r>
              <a:rPr lang="en-US" dirty="0" smtClean="0"/>
              <a:t> a </a:t>
            </a:r>
            <a:r>
              <a:rPr lang="en-US" dirty="0" err="1" smtClean="0"/>
              <a:t>metterle</a:t>
            </a:r>
            <a:r>
              <a:rPr lang="en-US" dirty="0" smtClean="0"/>
              <a:t> in </a:t>
            </a:r>
            <a:r>
              <a:rPr lang="en-US" dirty="0" err="1" smtClean="0"/>
              <a:t>mcpart</a:t>
            </a:r>
            <a:r>
              <a:rPr lang="en-US" dirty="0" smtClean="0"/>
              <a:t>_*:</a:t>
            </a:r>
          </a:p>
          <a:p>
            <a:pPr lvl="2"/>
            <a:r>
              <a:rPr lang="en-US" sz="1900" dirty="0" smtClean="0"/>
              <a:t>*        1 *        0 *  10000060 *        23 *</a:t>
            </a:r>
          </a:p>
          <a:p>
            <a:pPr lvl="2"/>
            <a:r>
              <a:rPr lang="en-US" sz="1900" dirty="0" smtClean="0"/>
              <a:t>*        1 *        1 * -10000060 *        23 *</a:t>
            </a:r>
          </a:p>
          <a:p>
            <a:pPr lvl="2"/>
            <a:r>
              <a:rPr lang="en-US" sz="1900" dirty="0" smtClean="0"/>
              <a:t>*        1 *        2 *  10000060 *        44 *</a:t>
            </a:r>
          </a:p>
          <a:p>
            <a:pPr lvl="2"/>
            <a:r>
              <a:rPr lang="en-US" sz="1900" dirty="0" smtClean="0"/>
              <a:t>*        1 *        3 * -10000060 *        44 *</a:t>
            </a:r>
          </a:p>
          <a:p>
            <a:pPr lvl="2"/>
            <a:r>
              <a:rPr lang="en-US" sz="1900" dirty="0" smtClean="0"/>
              <a:t>*        1 *        5 *  10000060 *        44 *</a:t>
            </a:r>
          </a:p>
          <a:p>
            <a:pPr lvl="2"/>
            <a:r>
              <a:rPr lang="en-US" sz="1900" dirty="0" smtClean="0"/>
              <a:t>*        1 *        6 * -10000060 *        44 *</a:t>
            </a:r>
          </a:p>
          <a:p>
            <a:pPr lvl="2"/>
            <a:r>
              <a:rPr lang="en-US" sz="1900" dirty="0" smtClean="0"/>
              <a:t>*        1 *       17 *  10000060 *        44 *</a:t>
            </a:r>
          </a:p>
          <a:p>
            <a:pPr lvl="2"/>
            <a:r>
              <a:rPr lang="en-US" sz="1900" dirty="0" smtClean="0"/>
              <a:t>*        1 *       18 * -10000060 *        44 *</a:t>
            </a:r>
          </a:p>
          <a:p>
            <a:pPr lvl="2"/>
            <a:r>
              <a:rPr lang="en-US" sz="1900" dirty="0" smtClean="0"/>
              <a:t>*        1 *       97 *  10000060 *         1 *</a:t>
            </a:r>
          </a:p>
          <a:p>
            <a:pPr lvl="2"/>
            <a:r>
              <a:rPr lang="en-US" sz="1900" dirty="0" smtClean="0"/>
              <a:t>*        1 *       98 * -10000060 *         1 </a:t>
            </a:r>
            <a:r>
              <a:rPr lang="en-US" sz="1900" dirty="0" smtClean="0"/>
              <a:t>*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mcpart</a:t>
            </a:r>
            <a:r>
              <a:rPr lang="en-US" dirty="0" smtClean="0"/>
              <a:t>_* ho: </a:t>
            </a:r>
            <a:r>
              <a:rPr lang="en-US" dirty="0" err="1" smtClean="0"/>
              <a:t>massa</a:t>
            </a:r>
            <a:r>
              <a:rPr lang="en-US" dirty="0" smtClean="0"/>
              <a:t>, pt, eta, phi, status e barcode</a:t>
            </a:r>
          </a:p>
          <a:p>
            <a:pPr lvl="1"/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accoppiare</a:t>
            </a:r>
            <a:r>
              <a:rPr lang="en-US" dirty="0" smtClean="0"/>
              <a:t> </a:t>
            </a:r>
            <a:r>
              <a:rPr lang="en-US" dirty="0" err="1" smtClean="0"/>
              <a:t>verita</a:t>
            </a:r>
            <a:r>
              <a:rPr lang="en-US" dirty="0" smtClean="0"/>
              <a:t>’ e </a:t>
            </a:r>
            <a:r>
              <a:rPr lang="en-US" dirty="0" err="1" smtClean="0"/>
              <a:t>tracce</a:t>
            </a:r>
            <a:r>
              <a:rPr lang="en-US" dirty="0" smtClean="0"/>
              <a:t> </a:t>
            </a:r>
            <a:r>
              <a:rPr lang="en-US" dirty="0" err="1" smtClean="0"/>
              <a:t>ricostruite</a:t>
            </a:r>
            <a:r>
              <a:rPr lang="en-US" dirty="0" smtClean="0"/>
              <a:t> </a:t>
            </a:r>
            <a:r>
              <a:rPr lang="en-US" smtClean="0"/>
              <a:t>- trkpt5_detailed_mc_barcode:mcpart_barcode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492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I.N.F.N. - Sezione di Genova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Guidog</dc:creator>
  <cp:lastModifiedBy>Guidog</cp:lastModifiedBy>
  <cp:revision>16</cp:revision>
  <dcterms:created xsi:type="dcterms:W3CDTF">2013-11-21T01:38:25Z</dcterms:created>
  <dcterms:modified xsi:type="dcterms:W3CDTF">2014-02-19T14:15:29Z</dcterms:modified>
</cp:coreProperties>
</file>