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theme/themeOverride1.xml" ContentType="application/vnd.openxmlformats-officedocument.themeOverride+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1"/>
  </p:sldMasterIdLst>
  <p:notesMasterIdLst>
    <p:notesMasterId r:id="rId3"/>
  </p:notesMasterIdLst>
  <p:sldIdLst>
    <p:sldId id="261" r:id="rId2"/>
  </p:sldIdLst>
  <p:sldSz cx="25603200" cy="32918400"/>
  <p:notesSz cx="29456063" cy="41748075"/>
  <p:defaultTextStyle>
    <a:defPPr>
      <a:defRPr lang="en-US"/>
    </a:defPPr>
    <a:lvl1pPr algn="l" rtl="0" fontAlgn="base">
      <a:spcBef>
        <a:spcPct val="0"/>
      </a:spcBef>
      <a:spcAft>
        <a:spcPct val="0"/>
      </a:spcAft>
      <a:defRPr sz="6600" kern="1200">
        <a:solidFill>
          <a:schemeClr val="tx1"/>
        </a:solidFill>
        <a:latin typeface="Arial" charset="0"/>
        <a:ea typeface="+mn-ea"/>
        <a:cs typeface="+mn-cs"/>
      </a:defRPr>
    </a:lvl1pPr>
    <a:lvl2pPr marL="517870" algn="l" rtl="0" fontAlgn="base">
      <a:spcBef>
        <a:spcPct val="0"/>
      </a:spcBef>
      <a:spcAft>
        <a:spcPct val="0"/>
      </a:spcAft>
      <a:defRPr sz="6600" kern="1200">
        <a:solidFill>
          <a:schemeClr val="tx1"/>
        </a:solidFill>
        <a:latin typeface="Arial" charset="0"/>
        <a:ea typeface="+mn-ea"/>
        <a:cs typeface="+mn-cs"/>
      </a:defRPr>
    </a:lvl2pPr>
    <a:lvl3pPr marL="1035741" algn="l" rtl="0" fontAlgn="base">
      <a:spcBef>
        <a:spcPct val="0"/>
      </a:spcBef>
      <a:spcAft>
        <a:spcPct val="0"/>
      </a:spcAft>
      <a:defRPr sz="6600" kern="1200">
        <a:solidFill>
          <a:schemeClr val="tx1"/>
        </a:solidFill>
        <a:latin typeface="Arial" charset="0"/>
        <a:ea typeface="+mn-ea"/>
        <a:cs typeface="+mn-cs"/>
      </a:defRPr>
    </a:lvl3pPr>
    <a:lvl4pPr marL="1553611" algn="l" rtl="0" fontAlgn="base">
      <a:spcBef>
        <a:spcPct val="0"/>
      </a:spcBef>
      <a:spcAft>
        <a:spcPct val="0"/>
      </a:spcAft>
      <a:defRPr sz="6600" kern="1200">
        <a:solidFill>
          <a:schemeClr val="tx1"/>
        </a:solidFill>
        <a:latin typeface="Arial" charset="0"/>
        <a:ea typeface="+mn-ea"/>
        <a:cs typeface="+mn-cs"/>
      </a:defRPr>
    </a:lvl4pPr>
    <a:lvl5pPr marL="2071482" algn="l" rtl="0" fontAlgn="base">
      <a:spcBef>
        <a:spcPct val="0"/>
      </a:spcBef>
      <a:spcAft>
        <a:spcPct val="0"/>
      </a:spcAft>
      <a:defRPr sz="6600" kern="1200">
        <a:solidFill>
          <a:schemeClr val="tx1"/>
        </a:solidFill>
        <a:latin typeface="Arial" charset="0"/>
        <a:ea typeface="+mn-ea"/>
        <a:cs typeface="+mn-cs"/>
      </a:defRPr>
    </a:lvl5pPr>
    <a:lvl6pPr marL="2589352" algn="l" defTabSz="1035741" rtl="0" eaLnBrk="1" latinLnBrk="0" hangingPunct="1">
      <a:defRPr sz="6600" kern="1200">
        <a:solidFill>
          <a:schemeClr val="tx1"/>
        </a:solidFill>
        <a:latin typeface="Arial" charset="0"/>
        <a:ea typeface="+mn-ea"/>
        <a:cs typeface="+mn-cs"/>
      </a:defRPr>
    </a:lvl6pPr>
    <a:lvl7pPr marL="3107223" algn="l" defTabSz="1035741" rtl="0" eaLnBrk="1" latinLnBrk="0" hangingPunct="1">
      <a:defRPr sz="6600" kern="1200">
        <a:solidFill>
          <a:schemeClr val="tx1"/>
        </a:solidFill>
        <a:latin typeface="Arial" charset="0"/>
        <a:ea typeface="+mn-ea"/>
        <a:cs typeface="+mn-cs"/>
      </a:defRPr>
    </a:lvl7pPr>
    <a:lvl8pPr marL="3625093" algn="l" defTabSz="1035741" rtl="0" eaLnBrk="1" latinLnBrk="0" hangingPunct="1">
      <a:defRPr sz="6600" kern="1200">
        <a:solidFill>
          <a:schemeClr val="tx1"/>
        </a:solidFill>
        <a:latin typeface="Arial" charset="0"/>
        <a:ea typeface="+mn-ea"/>
        <a:cs typeface="+mn-cs"/>
      </a:defRPr>
    </a:lvl8pPr>
    <a:lvl9pPr marL="4142964" algn="l" defTabSz="1035741" rtl="0" eaLnBrk="1" latinLnBrk="0" hangingPunct="1">
      <a:defRPr sz="6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CC66"/>
    <a:srgbClr val="00FF00"/>
    <a:srgbClr val="00FF99"/>
    <a:srgbClr val="66FFCC"/>
    <a:srgbClr val="66FF99"/>
    <a:srgbClr val="99FFCC"/>
    <a:srgbClr val="CCFFCC"/>
    <a:srgbClr val="CCFF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20487" autoAdjust="0"/>
    <p:restoredTop sz="95779" autoAdjust="0"/>
  </p:normalViewPr>
  <p:slideViewPr>
    <p:cSldViewPr>
      <p:cViewPr varScale="1">
        <p:scale>
          <a:sx n="28" d="100"/>
          <a:sy n="28" d="100"/>
        </p:scale>
        <p:origin x="-2514" y="-78"/>
      </p:cViewPr>
      <p:guideLst>
        <p:guide orient="horz" pos="10368"/>
        <p:guide pos="8064"/>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12765682" cy="2086065"/>
          </a:xfrm>
          <a:prstGeom prst="rect">
            <a:avLst/>
          </a:prstGeom>
          <a:noFill/>
          <a:ln w="9525">
            <a:noFill/>
            <a:miter lim="800000"/>
            <a:headEnd/>
            <a:tailEnd/>
          </a:ln>
          <a:effectLst/>
        </p:spPr>
        <p:txBody>
          <a:bodyPr vert="horz" wrap="square" lIns="269029" tIns="134515" rIns="269029" bIns="134515" numCol="1" anchor="t" anchorCtr="0" compatLnSpc="1">
            <a:prstTxWarp prst="textNoShape">
              <a:avLst/>
            </a:prstTxWarp>
          </a:bodyPr>
          <a:lstStyle>
            <a:lvl1pPr defTabSz="2691895">
              <a:defRPr sz="3400"/>
            </a:lvl1pPr>
          </a:lstStyle>
          <a:p>
            <a:pPr>
              <a:defRPr/>
            </a:pPr>
            <a:endParaRPr lang="en-US"/>
          </a:p>
        </p:txBody>
      </p:sp>
      <p:sp>
        <p:nvSpPr>
          <p:cNvPr id="8195" name="Rectangle 3"/>
          <p:cNvSpPr>
            <a:spLocks noGrp="1" noChangeArrowheads="1"/>
          </p:cNvSpPr>
          <p:nvPr>
            <p:ph type="dt" idx="1"/>
          </p:nvPr>
        </p:nvSpPr>
        <p:spPr bwMode="auto">
          <a:xfrm>
            <a:off x="16683450" y="0"/>
            <a:ext cx="12765682" cy="2086065"/>
          </a:xfrm>
          <a:prstGeom prst="rect">
            <a:avLst/>
          </a:prstGeom>
          <a:noFill/>
          <a:ln w="9525">
            <a:noFill/>
            <a:miter lim="800000"/>
            <a:headEnd/>
            <a:tailEnd/>
          </a:ln>
          <a:effectLst/>
        </p:spPr>
        <p:txBody>
          <a:bodyPr vert="horz" wrap="square" lIns="269029" tIns="134515" rIns="269029" bIns="134515" numCol="1" anchor="t" anchorCtr="0" compatLnSpc="1">
            <a:prstTxWarp prst="textNoShape">
              <a:avLst/>
            </a:prstTxWarp>
          </a:bodyPr>
          <a:lstStyle>
            <a:lvl1pPr algn="r" defTabSz="2691895">
              <a:defRPr sz="3400"/>
            </a:lvl1pPr>
          </a:lstStyle>
          <a:p>
            <a:pPr>
              <a:defRPr/>
            </a:pPr>
            <a:endParaRPr lang="en-US"/>
          </a:p>
        </p:txBody>
      </p:sp>
      <p:sp>
        <p:nvSpPr>
          <p:cNvPr id="12292" name="Rectangle 4"/>
          <p:cNvSpPr>
            <a:spLocks noGrp="1" noRot="1" noChangeAspect="1" noChangeArrowheads="1" noTextEdit="1"/>
          </p:cNvSpPr>
          <p:nvPr>
            <p:ph type="sldImg" idx="2"/>
          </p:nvPr>
        </p:nvSpPr>
        <p:spPr bwMode="auto">
          <a:xfrm>
            <a:off x="8640763" y="3135313"/>
            <a:ext cx="12174537" cy="15654337"/>
          </a:xfrm>
          <a:prstGeom prst="rect">
            <a:avLst/>
          </a:prstGeom>
          <a:noFill/>
          <a:ln w="9525">
            <a:solidFill>
              <a:srgbClr val="000000"/>
            </a:solidFill>
            <a:miter lim="800000"/>
            <a:headEnd/>
            <a:tailEnd/>
          </a:ln>
        </p:spPr>
      </p:sp>
      <p:sp>
        <p:nvSpPr>
          <p:cNvPr id="8197" name="Rectangle 5"/>
          <p:cNvSpPr>
            <a:spLocks noGrp="1" noChangeArrowheads="1"/>
          </p:cNvSpPr>
          <p:nvPr>
            <p:ph type="body" sz="quarter" idx="3"/>
          </p:nvPr>
        </p:nvSpPr>
        <p:spPr bwMode="auto">
          <a:xfrm>
            <a:off x="2946996" y="19834365"/>
            <a:ext cx="23562076" cy="18781268"/>
          </a:xfrm>
          <a:prstGeom prst="rect">
            <a:avLst/>
          </a:prstGeom>
          <a:noFill/>
          <a:ln w="9525">
            <a:noFill/>
            <a:miter lim="800000"/>
            <a:headEnd/>
            <a:tailEnd/>
          </a:ln>
          <a:effectLst/>
        </p:spPr>
        <p:txBody>
          <a:bodyPr vert="horz" wrap="square" lIns="269029" tIns="134515" rIns="269029" bIns="134515"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39655305"/>
            <a:ext cx="12765682" cy="2086065"/>
          </a:xfrm>
          <a:prstGeom prst="rect">
            <a:avLst/>
          </a:prstGeom>
          <a:noFill/>
          <a:ln w="9525">
            <a:noFill/>
            <a:miter lim="800000"/>
            <a:headEnd/>
            <a:tailEnd/>
          </a:ln>
          <a:effectLst/>
        </p:spPr>
        <p:txBody>
          <a:bodyPr vert="horz" wrap="square" lIns="269029" tIns="134515" rIns="269029" bIns="134515" numCol="1" anchor="b" anchorCtr="0" compatLnSpc="1">
            <a:prstTxWarp prst="textNoShape">
              <a:avLst/>
            </a:prstTxWarp>
          </a:bodyPr>
          <a:lstStyle>
            <a:lvl1pPr defTabSz="2691895">
              <a:defRPr sz="3400"/>
            </a:lvl1pPr>
          </a:lstStyle>
          <a:p>
            <a:pPr>
              <a:defRPr/>
            </a:pPr>
            <a:endParaRPr lang="en-US"/>
          </a:p>
        </p:txBody>
      </p:sp>
      <p:sp>
        <p:nvSpPr>
          <p:cNvPr id="8199" name="Rectangle 7"/>
          <p:cNvSpPr>
            <a:spLocks noGrp="1" noChangeArrowheads="1"/>
          </p:cNvSpPr>
          <p:nvPr>
            <p:ph type="sldNum" sz="quarter" idx="5"/>
          </p:nvPr>
        </p:nvSpPr>
        <p:spPr bwMode="auto">
          <a:xfrm>
            <a:off x="16683450" y="39655305"/>
            <a:ext cx="12765682" cy="2086065"/>
          </a:xfrm>
          <a:prstGeom prst="rect">
            <a:avLst/>
          </a:prstGeom>
          <a:noFill/>
          <a:ln w="9525">
            <a:noFill/>
            <a:miter lim="800000"/>
            <a:headEnd/>
            <a:tailEnd/>
          </a:ln>
          <a:effectLst/>
        </p:spPr>
        <p:txBody>
          <a:bodyPr vert="horz" wrap="square" lIns="269029" tIns="134515" rIns="269029" bIns="134515" numCol="1" anchor="b" anchorCtr="0" compatLnSpc="1">
            <a:prstTxWarp prst="textNoShape">
              <a:avLst/>
            </a:prstTxWarp>
          </a:bodyPr>
          <a:lstStyle>
            <a:lvl1pPr algn="r" defTabSz="2691895">
              <a:defRPr sz="3400"/>
            </a:lvl1pPr>
          </a:lstStyle>
          <a:p>
            <a:pPr>
              <a:defRPr/>
            </a:pPr>
            <a:fld id="{33E2DA7C-5EA5-4C85-AB83-D232115DA39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400" kern="1200">
        <a:solidFill>
          <a:schemeClr val="tx1"/>
        </a:solidFill>
        <a:latin typeface="Arial" charset="0"/>
        <a:ea typeface="+mn-ea"/>
        <a:cs typeface="+mn-cs"/>
      </a:defRPr>
    </a:lvl1pPr>
    <a:lvl2pPr marL="517870" algn="l" rtl="0" eaLnBrk="0" fontAlgn="base" hangingPunct="0">
      <a:spcBef>
        <a:spcPct val="30000"/>
      </a:spcBef>
      <a:spcAft>
        <a:spcPct val="0"/>
      </a:spcAft>
      <a:defRPr sz="1400" kern="1200">
        <a:solidFill>
          <a:schemeClr val="tx1"/>
        </a:solidFill>
        <a:latin typeface="Arial" charset="0"/>
        <a:ea typeface="+mn-ea"/>
        <a:cs typeface="+mn-cs"/>
      </a:defRPr>
    </a:lvl2pPr>
    <a:lvl3pPr marL="1035741" algn="l" rtl="0" eaLnBrk="0" fontAlgn="base" hangingPunct="0">
      <a:spcBef>
        <a:spcPct val="30000"/>
      </a:spcBef>
      <a:spcAft>
        <a:spcPct val="0"/>
      </a:spcAft>
      <a:defRPr sz="1400" kern="1200">
        <a:solidFill>
          <a:schemeClr val="tx1"/>
        </a:solidFill>
        <a:latin typeface="Arial" charset="0"/>
        <a:ea typeface="+mn-ea"/>
        <a:cs typeface="+mn-cs"/>
      </a:defRPr>
    </a:lvl3pPr>
    <a:lvl4pPr marL="1553611" algn="l" rtl="0" eaLnBrk="0" fontAlgn="base" hangingPunct="0">
      <a:spcBef>
        <a:spcPct val="30000"/>
      </a:spcBef>
      <a:spcAft>
        <a:spcPct val="0"/>
      </a:spcAft>
      <a:defRPr sz="1400" kern="1200">
        <a:solidFill>
          <a:schemeClr val="tx1"/>
        </a:solidFill>
        <a:latin typeface="Arial" charset="0"/>
        <a:ea typeface="+mn-ea"/>
        <a:cs typeface="+mn-cs"/>
      </a:defRPr>
    </a:lvl4pPr>
    <a:lvl5pPr marL="2071482" algn="l" rtl="0" eaLnBrk="0" fontAlgn="base" hangingPunct="0">
      <a:spcBef>
        <a:spcPct val="30000"/>
      </a:spcBef>
      <a:spcAft>
        <a:spcPct val="0"/>
      </a:spcAft>
      <a:defRPr sz="1400" kern="1200">
        <a:solidFill>
          <a:schemeClr val="tx1"/>
        </a:solidFill>
        <a:latin typeface="Arial" charset="0"/>
        <a:ea typeface="+mn-ea"/>
        <a:cs typeface="+mn-cs"/>
      </a:defRPr>
    </a:lvl5pPr>
    <a:lvl6pPr marL="2589352" algn="l" defTabSz="1035741" rtl="0" eaLnBrk="1" latinLnBrk="0" hangingPunct="1">
      <a:defRPr sz="1400" kern="1200">
        <a:solidFill>
          <a:schemeClr val="tx1"/>
        </a:solidFill>
        <a:latin typeface="+mn-lt"/>
        <a:ea typeface="+mn-ea"/>
        <a:cs typeface="+mn-cs"/>
      </a:defRPr>
    </a:lvl6pPr>
    <a:lvl7pPr marL="3107223" algn="l" defTabSz="1035741" rtl="0" eaLnBrk="1" latinLnBrk="0" hangingPunct="1">
      <a:defRPr sz="1400" kern="1200">
        <a:solidFill>
          <a:schemeClr val="tx1"/>
        </a:solidFill>
        <a:latin typeface="+mn-lt"/>
        <a:ea typeface="+mn-ea"/>
        <a:cs typeface="+mn-cs"/>
      </a:defRPr>
    </a:lvl7pPr>
    <a:lvl8pPr marL="3625093" algn="l" defTabSz="1035741" rtl="0" eaLnBrk="1" latinLnBrk="0" hangingPunct="1">
      <a:defRPr sz="1400" kern="1200">
        <a:solidFill>
          <a:schemeClr val="tx1"/>
        </a:solidFill>
        <a:latin typeface="+mn-lt"/>
        <a:ea typeface="+mn-ea"/>
        <a:cs typeface="+mn-cs"/>
      </a:defRPr>
    </a:lvl8pPr>
    <a:lvl9pPr marL="4142964" algn="l" defTabSz="1035741"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p>
            <a:fld id="{FF147537-0C52-4FBB-A06C-9B8776A409BD}" type="slidenum">
              <a:rPr lang="en-US" smtClean="0"/>
              <a:pPr/>
              <a:t>1</a:t>
            </a:fld>
            <a:endParaRPr lang="en-US" smtClean="0"/>
          </a:p>
        </p:txBody>
      </p:sp>
      <p:sp>
        <p:nvSpPr>
          <p:cNvPr id="13315" name="Rectangle 2"/>
          <p:cNvSpPr>
            <a:spLocks noGrp="1" noRot="1" noChangeAspect="1" noChangeArrowheads="1" noTextEdit="1"/>
          </p:cNvSpPr>
          <p:nvPr>
            <p:ph type="sldImg"/>
          </p:nvPr>
        </p:nvSpPr>
        <p:spPr>
          <a:xfrm>
            <a:off x="8640763" y="3135313"/>
            <a:ext cx="12174537" cy="15654337"/>
          </a:xfrm>
          <a:ln/>
        </p:spPr>
      </p:sp>
      <p:sp>
        <p:nvSpPr>
          <p:cNvPr id="13316"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1440180" y="25679533"/>
            <a:ext cx="24163020" cy="1142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334389" tIns="167194" rIns="334389" bIns="167194"/>
          <a:lstStyle/>
          <a:p>
            <a:pPr>
              <a:defRPr/>
            </a:pPr>
            <a:endParaRPr lang="en-US"/>
          </a:p>
        </p:txBody>
      </p:sp>
      <p:sp>
        <p:nvSpPr>
          <p:cNvPr id="29" name="Title 28"/>
          <p:cNvSpPr>
            <a:spLocks noGrp="1"/>
          </p:cNvSpPr>
          <p:nvPr>
            <p:ph type="ctrTitle"/>
          </p:nvPr>
        </p:nvSpPr>
        <p:spPr>
          <a:xfrm>
            <a:off x="1066800" y="23296375"/>
            <a:ext cx="23682960" cy="5867401"/>
          </a:xfrm>
        </p:spPr>
        <p:txBody>
          <a:bodyPr anchor="t"/>
          <a:lstStyle/>
          <a:p>
            <a:r>
              <a:rPr lang="en-US" smtClean="0"/>
              <a:t>Click to edit Master title style</a:t>
            </a:r>
            <a:endParaRPr lang="en-US"/>
          </a:p>
        </p:txBody>
      </p:sp>
      <p:sp>
        <p:nvSpPr>
          <p:cNvPr id="9" name="Subtitle 8"/>
          <p:cNvSpPr>
            <a:spLocks noGrp="1"/>
          </p:cNvSpPr>
          <p:nvPr>
            <p:ph type="subTitle" idx="1"/>
          </p:nvPr>
        </p:nvSpPr>
        <p:spPr>
          <a:xfrm>
            <a:off x="1066800" y="18653761"/>
            <a:ext cx="23682960" cy="4389120"/>
          </a:xfrm>
        </p:spPr>
        <p:txBody>
          <a:bodyPr anchor="b"/>
          <a:lstStyle>
            <a:lvl1pPr marL="0" indent="0" algn="l">
              <a:buNone/>
              <a:defRPr sz="8700">
                <a:solidFill>
                  <a:schemeClr val="tx2">
                    <a:shade val="75000"/>
                  </a:schemeClr>
                </a:solidFill>
              </a:defRPr>
            </a:lvl1pPr>
            <a:lvl2pPr marL="1671944" indent="0" algn="ctr">
              <a:buNone/>
            </a:lvl2pPr>
            <a:lvl3pPr marL="3343889" indent="0" algn="ctr">
              <a:buNone/>
            </a:lvl3pPr>
            <a:lvl4pPr marL="5015835" indent="0" algn="ctr">
              <a:buNone/>
            </a:lvl4pPr>
            <a:lvl5pPr marL="6687779" indent="0" algn="ctr">
              <a:buNone/>
            </a:lvl5pPr>
            <a:lvl6pPr marL="8359724" indent="0" algn="ctr">
              <a:buNone/>
            </a:lvl6pPr>
            <a:lvl7pPr marL="10031668" indent="0" algn="ctr">
              <a:buNone/>
            </a:lvl7pPr>
            <a:lvl8pPr marL="11703613" indent="0" algn="ctr">
              <a:buNone/>
            </a:lvl8pPr>
            <a:lvl9pPr marL="13375558" indent="0" algn="ctr">
              <a:buNone/>
            </a:lvl9pPr>
          </a:lstStyle>
          <a:p>
            <a:r>
              <a:rPr lang="en-US" smtClean="0"/>
              <a:t>Click to edit Master subtitle style</a:t>
            </a:r>
            <a:endParaRPr lang="en-US"/>
          </a:p>
        </p:txBody>
      </p:sp>
      <p:sp>
        <p:nvSpPr>
          <p:cNvPr id="5" name="Date Placeholder 15"/>
          <p:cNvSpPr>
            <a:spLocks noGrp="1"/>
          </p:cNvSpPr>
          <p:nvPr>
            <p:ph type="dt" sz="half" idx="10"/>
          </p:nvPr>
        </p:nvSpPr>
        <p:spPr/>
        <p:txBody>
          <a:bodyPr/>
          <a:lstStyle>
            <a:lvl1pPr>
              <a:defRPr/>
            </a:lvl1pPr>
          </a:lstStyle>
          <a:p>
            <a:pPr>
              <a:defRPr/>
            </a:pPr>
            <a:endParaRPr lang="en-US"/>
          </a:p>
        </p:txBody>
      </p:sp>
      <p:sp>
        <p:nvSpPr>
          <p:cNvPr id="6" name="Footer Placeholder 1"/>
          <p:cNvSpPr>
            <a:spLocks noGrp="1"/>
          </p:cNvSpPr>
          <p:nvPr>
            <p:ph type="ftr" sz="quarter" idx="11"/>
          </p:nvPr>
        </p:nvSpPr>
        <p:spPr/>
        <p:txBody>
          <a:bodyPr/>
          <a:lstStyle>
            <a:lvl1pPr>
              <a:defRPr/>
            </a:lvl1pPr>
          </a:lstStyle>
          <a:p>
            <a:pPr>
              <a:defRPr/>
            </a:pPr>
            <a:endParaRPr lang="en-US"/>
          </a:p>
        </p:txBody>
      </p:sp>
      <p:sp>
        <p:nvSpPr>
          <p:cNvPr id="7" name="Slide Number Placeholder 14"/>
          <p:cNvSpPr>
            <a:spLocks noGrp="1"/>
          </p:cNvSpPr>
          <p:nvPr>
            <p:ph type="sldNum" sz="quarter" idx="12"/>
          </p:nvPr>
        </p:nvSpPr>
        <p:spPr>
          <a:xfrm>
            <a:off x="23042501" y="31074445"/>
            <a:ext cx="2125685" cy="1186140"/>
          </a:xfrm>
        </p:spPr>
        <p:txBody>
          <a:bodyPr/>
          <a:lstStyle>
            <a:lvl1pPr>
              <a:defRPr/>
            </a:lvl1pPr>
          </a:lstStyle>
          <a:p>
            <a:pPr>
              <a:defRPr/>
            </a:pPr>
            <a:fld id="{16A0DA5E-9E79-4033-AAFB-3CF65DBC77B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10"/>
          <p:cNvSpPr>
            <a:spLocks noGrp="1"/>
          </p:cNvSpPr>
          <p:nvPr>
            <p:ph type="dt" sz="half" idx="10"/>
          </p:nvPr>
        </p:nvSpPr>
        <p:spPr/>
        <p:txBody>
          <a:bodyPr/>
          <a:lstStyle>
            <a:lvl1pPr>
              <a:defRPr/>
            </a:lvl1pPr>
          </a:lstStyle>
          <a:p>
            <a:pPr>
              <a:defRPr/>
            </a:pPr>
            <a:endParaRPr lang="en-US"/>
          </a:p>
        </p:txBody>
      </p:sp>
      <p:sp>
        <p:nvSpPr>
          <p:cNvPr id="5" name="Footer Placeholder 27"/>
          <p:cNvSpPr>
            <a:spLocks noGrp="1"/>
          </p:cNvSpPr>
          <p:nvPr>
            <p:ph type="ftr" sz="quarter" idx="11"/>
          </p:nvPr>
        </p:nvSpPr>
        <p:spPr/>
        <p:txBody>
          <a:bodyPr/>
          <a:lstStyle>
            <a:lvl1pPr>
              <a:defRPr/>
            </a:lvl1pPr>
          </a:lstStyle>
          <a:p>
            <a:pPr>
              <a:defRPr/>
            </a:pPr>
            <a:endParaRPr lang="en-US"/>
          </a:p>
        </p:txBody>
      </p:sp>
      <p:sp>
        <p:nvSpPr>
          <p:cNvPr id="6" name="Slide Number Placeholder 4"/>
          <p:cNvSpPr>
            <a:spLocks noGrp="1"/>
          </p:cNvSpPr>
          <p:nvPr>
            <p:ph type="sldNum" sz="quarter" idx="12"/>
          </p:nvPr>
        </p:nvSpPr>
        <p:spPr/>
        <p:txBody>
          <a:bodyPr/>
          <a:lstStyle>
            <a:lvl1pPr>
              <a:defRPr/>
            </a:lvl1pPr>
          </a:lstStyle>
          <a:p>
            <a:pPr>
              <a:defRPr/>
            </a:pPr>
            <a:fld id="{9401181C-21B0-4C84-B80E-D8A7602080E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9202401" y="2636527"/>
            <a:ext cx="5120640" cy="2808732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280160" y="2636527"/>
            <a:ext cx="17495520" cy="2808732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09B75A2-49CA-43AD-A628-BE59D87258B9}"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1280351" y="1319085"/>
            <a:ext cx="23042500" cy="280840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1280350" y="29974633"/>
            <a:ext cx="5974334" cy="2285952"/>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8747792" y="29974633"/>
            <a:ext cx="8107617" cy="2285952"/>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18348518" y="29974633"/>
            <a:ext cx="5974333" cy="2285952"/>
          </a:xfrm>
        </p:spPr>
        <p:txBody>
          <a:bodyPr/>
          <a:lstStyle>
            <a:lvl1pPr>
              <a:defRPr/>
            </a:lvl1pPr>
          </a:lstStyle>
          <a:p>
            <a:pPr>
              <a:defRPr/>
            </a:pPr>
            <a:fld id="{B2FFB5CE-F951-4FBA-B4E3-9E1C988019A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2" name="Title 21"/>
          <p:cNvSpPr>
            <a:spLocks noGrp="1"/>
          </p:cNvSpPr>
          <p:nvPr>
            <p:ph type="title"/>
          </p:nvPr>
        </p:nvSpPr>
        <p:spPr/>
        <p:txBody>
          <a:bodyPr/>
          <a:lstStyle/>
          <a:p>
            <a:r>
              <a:rPr lang="en-US" smtClean="0"/>
              <a:t>Click to edit Master title style</a:t>
            </a:r>
            <a:endParaRPr lang="en-US"/>
          </a:p>
        </p:txBody>
      </p:sp>
      <p:sp>
        <p:nvSpPr>
          <p:cNvPr id="27" name="Content Placeholder 26"/>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24"/>
          <p:cNvSpPr>
            <a:spLocks noGrp="1"/>
          </p:cNvSpPr>
          <p:nvPr>
            <p:ph type="dt" sz="half" idx="10"/>
          </p:nvPr>
        </p:nvSpPr>
        <p:spPr/>
        <p:txBody>
          <a:bodyPr/>
          <a:lstStyle>
            <a:lvl1pPr>
              <a:defRPr/>
            </a:lvl1pPr>
          </a:lstStyle>
          <a:p>
            <a:pPr>
              <a:defRPr/>
            </a:pPr>
            <a:endParaRPr lang="en-US"/>
          </a:p>
        </p:txBody>
      </p:sp>
      <p:sp>
        <p:nvSpPr>
          <p:cNvPr id="5" name="Footer Placeholder 18"/>
          <p:cNvSpPr>
            <a:spLocks noGrp="1"/>
          </p:cNvSpPr>
          <p:nvPr>
            <p:ph type="ftr" sz="quarter" idx="11"/>
          </p:nvPr>
        </p:nvSpPr>
        <p:spPr>
          <a:xfrm>
            <a:off x="10028142" y="366029"/>
            <a:ext cx="8107617" cy="1386420"/>
          </a:xfrm>
        </p:spPr>
        <p:txBody>
          <a:bodyPr/>
          <a:lstStyle>
            <a:lvl1pPr>
              <a:defRPr/>
            </a:lvl1pPr>
          </a:lstStyle>
          <a:p>
            <a:pPr>
              <a:defRPr/>
            </a:pPr>
            <a:endParaRPr lang="en-US"/>
          </a:p>
        </p:txBody>
      </p:sp>
      <p:sp>
        <p:nvSpPr>
          <p:cNvPr id="6" name="Slide Number Placeholder 15"/>
          <p:cNvSpPr>
            <a:spLocks noGrp="1"/>
          </p:cNvSpPr>
          <p:nvPr>
            <p:ph type="sldNum" sz="quarter" idx="12"/>
          </p:nvPr>
        </p:nvSpPr>
        <p:spPr>
          <a:xfrm>
            <a:off x="23042501" y="31074445"/>
            <a:ext cx="2125685" cy="1186140"/>
          </a:xfrm>
        </p:spPr>
        <p:txBody>
          <a:bodyPr/>
          <a:lstStyle>
            <a:lvl1pPr>
              <a:defRPr/>
            </a:lvl1pPr>
          </a:lstStyle>
          <a:p>
            <a:pPr>
              <a:defRPr/>
            </a:pPr>
            <a:fld id="{F30FC453-5BF4-4235-A975-CC62B64EA81E}"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Straight Connector 3"/>
          <p:cNvSpPr>
            <a:spLocks noChangeShapeType="1"/>
          </p:cNvSpPr>
          <p:nvPr/>
        </p:nvSpPr>
        <p:spPr bwMode="auto">
          <a:xfrm>
            <a:off x="1440180" y="16535532"/>
            <a:ext cx="24163020" cy="1142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334389" tIns="167194" rIns="334389" bIns="167194"/>
          <a:lstStyle/>
          <a:p>
            <a:pPr>
              <a:defRPr/>
            </a:pPr>
            <a:endParaRPr lang="en-US"/>
          </a:p>
        </p:txBody>
      </p:sp>
      <p:sp>
        <p:nvSpPr>
          <p:cNvPr id="6" name="Text Placeholder 5"/>
          <p:cNvSpPr>
            <a:spLocks noGrp="1"/>
          </p:cNvSpPr>
          <p:nvPr>
            <p:ph type="body" idx="1"/>
          </p:nvPr>
        </p:nvSpPr>
        <p:spPr>
          <a:xfrm>
            <a:off x="1066800" y="8046720"/>
            <a:ext cx="23682960" cy="5852160"/>
          </a:xfrm>
        </p:spPr>
        <p:txBody>
          <a:bodyPr anchor="b"/>
          <a:lstStyle>
            <a:lvl1pPr marL="0" indent="0" algn="r">
              <a:buNone/>
              <a:defRPr sz="7400">
                <a:solidFill>
                  <a:schemeClr val="tx2">
                    <a:shade val="75000"/>
                  </a:schemeClr>
                </a:solidFill>
              </a:defRPr>
            </a:lvl1pPr>
            <a:lvl2pPr>
              <a:buNone/>
              <a:defRPr sz="6600">
                <a:solidFill>
                  <a:schemeClr val="tx1">
                    <a:tint val="75000"/>
                  </a:schemeClr>
                </a:solidFill>
              </a:defRPr>
            </a:lvl2pPr>
            <a:lvl3pPr>
              <a:buNone/>
              <a:defRPr sz="5900">
                <a:solidFill>
                  <a:schemeClr val="tx1">
                    <a:tint val="75000"/>
                  </a:schemeClr>
                </a:solidFill>
              </a:defRPr>
            </a:lvl3pPr>
            <a:lvl4pPr>
              <a:buNone/>
              <a:defRPr sz="5100">
                <a:solidFill>
                  <a:schemeClr val="tx1">
                    <a:tint val="75000"/>
                  </a:schemeClr>
                </a:solidFill>
              </a:defRPr>
            </a:lvl4pPr>
            <a:lvl5pPr>
              <a:buNone/>
              <a:defRPr sz="5100">
                <a:solidFill>
                  <a:schemeClr val="tx1">
                    <a:tint val="75000"/>
                  </a:schemeClr>
                </a:solidFill>
              </a:defRPr>
            </a:lvl5pPr>
          </a:lstStyle>
          <a:p>
            <a:pPr lvl="0"/>
            <a:r>
              <a:rPr lang="en-US" smtClean="0"/>
              <a:t>Click to edit Master text styles</a:t>
            </a:r>
          </a:p>
        </p:txBody>
      </p:sp>
      <p:sp>
        <p:nvSpPr>
          <p:cNvPr id="8" name="Title 7"/>
          <p:cNvSpPr>
            <a:spLocks noGrp="1"/>
          </p:cNvSpPr>
          <p:nvPr>
            <p:ph type="title"/>
          </p:nvPr>
        </p:nvSpPr>
        <p:spPr>
          <a:xfrm>
            <a:off x="505331" y="14146011"/>
            <a:ext cx="24323040" cy="5687160"/>
          </a:xfrm>
        </p:spPr>
        <p:txBody>
          <a:bodyPr rtlCol="0" anchor="t"/>
          <a:lstStyle>
            <a:lvl1pPr algn="r">
              <a:defRPr/>
            </a:lvl1pPr>
          </a:lstStyle>
          <a:p>
            <a:r>
              <a:rPr lang="en-US" smtClean="0"/>
              <a:t>Click to edit Master title style</a:t>
            </a:r>
            <a:endParaRPr lang="en-US"/>
          </a:p>
        </p:txBody>
      </p:sp>
      <p:sp>
        <p:nvSpPr>
          <p:cNvPr id="5" name="Date Placeholder 18"/>
          <p:cNvSpPr>
            <a:spLocks noGrp="1"/>
          </p:cNvSpPr>
          <p:nvPr>
            <p:ph type="dt" sz="half" idx="10"/>
          </p:nvPr>
        </p:nvSpPr>
        <p:spPr/>
        <p:txBody>
          <a:bodyPr/>
          <a:lstStyle>
            <a:lvl1pPr>
              <a:defRPr/>
            </a:lvl1pPr>
          </a:lstStyle>
          <a:p>
            <a:pPr>
              <a:defRPr/>
            </a:pPr>
            <a:endParaRPr lang="en-US"/>
          </a:p>
        </p:txBody>
      </p:sp>
      <p:sp>
        <p:nvSpPr>
          <p:cNvPr id="7" name="Footer Placeholder 10"/>
          <p:cNvSpPr>
            <a:spLocks noGrp="1"/>
          </p:cNvSpPr>
          <p:nvPr>
            <p:ph type="ftr" sz="quarter" idx="11"/>
          </p:nvPr>
        </p:nvSpPr>
        <p:spPr/>
        <p:txBody>
          <a:bodyPr/>
          <a:lstStyle>
            <a:lvl1pPr>
              <a:defRPr/>
            </a:lvl1pPr>
          </a:lstStyle>
          <a:p>
            <a:pPr>
              <a:defRPr/>
            </a:pPr>
            <a:endParaRPr lang="en-US"/>
          </a:p>
        </p:txBody>
      </p:sp>
      <p:sp>
        <p:nvSpPr>
          <p:cNvPr id="9" name="Slide Number Placeholder 15"/>
          <p:cNvSpPr>
            <a:spLocks noGrp="1"/>
          </p:cNvSpPr>
          <p:nvPr>
            <p:ph type="sldNum" sz="quarter" idx="12"/>
          </p:nvPr>
        </p:nvSpPr>
        <p:spPr/>
        <p:txBody>
          <a:bodyPr/>
          <a:lstStyle>
            <a:lvl1pPr>
              <a:defRPr/>
            </a:lvl1pPr>
          </a:lstStyle>
          <a:p>
            <a:pPr>
              <a:defRPr/>
            </a:pPr>
            <a:fld id="{08EAC3D7-2C92-4280-8732-86E846EC2FDB}"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844907" y="2194559"/>
            <a:ext cx="24323040" cy="4037991"/>
          </a:xfrm>
        </p:spPr>
        <p:txBody>
          <a:bodyPr/>
          <a:lstStyle/>
          <a:p>
            <a:r>
              <a:rPr lang="en-US" smtClean="0"/>
              <a:t>Click to edit Master title style</a:t>
            </a:r>
            <a:endParaRPr lang="en-US"/>
          </a:p>
        </p:txBody>
      </p:sp>
      <p:sp>
        <p:nvSpPr>
          <p:cNvPr id="14" name="Content Placeholder 13"/>
          <p:cNvSpPr>
            <a:spLocks noGrp="1"/>
          </p:cNvSpPr>
          <p:nvPr>
            <p:ph sz="half" idx="1"/>
          </p:nvPr>
        </p:nvSpPr>
        <p:spPr>
          <a:xfrm>
            <a:off x="853441" y="7680960"/>
            <a:ext cx="11734800" cy="22677120"/>
          </a:xfrm>
        </p:spPr>
        <p:txBody>
          <a:bodyPr/>
          <a:lstStyle>
            <a:lvl1pPr>
              <a:defRPr sz="10200"/>
            </a:lvl1pPr>
            <a:lvl2pPr>
              <a:defRPr sz="8700"/>
            </a:lvl2pPr>
            <a:lvl3pPr>
              <a:defRPr sz="7400"/>
            </a:lvl3pPr>
            <a:lvl4pPr>
              <a:defRPr sz="6600"/>
            </a:lvl4pPr>
            <a:lvl5pPr>
              <a:defRPr sz="6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Content Placeholder 12"/>
          <p:cNvSpPr>
            <a:spLocks noGrp="1"/>
          </p:cNvSpPr>
          <p:nvPr>
            <p:ph sz="half" idx="2"/>
          </p:nvPr>
        </p:nvSpPr>
        <p:spPr>
          <a:xfrm>
            <a:off x="13014960" y="7680960"/>
            <a:ext cx="12161520" cy="22677120"/>
          </a:xfrm>
        </p:spPr>
        <p:txBody>
          <a:bodyPr/>
          <a:lstStyle>
            <a:lvl1pPr>
              <a:defRPr sz="10200"/>
            </a:lvl1pPr>
            <a:lvl2pPr>
              <a:defRPr sz="8700"/>
            </a:lvl2pPr>
            <a:lvl3pPr>
              <a:defRPr sz="7400"/>
            </a:lvl3pPr>
            <a:lvl4pPr>
              <a:defRPr sz="6600"/>
            </a:lvl4pPr>
            <a:lvl5pPr>
              <a:defRPr sz="6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10"/>
          <p:cNvSpPr>
            <a:spLocks noGrp="1"/>
          </p:cNvSpPr>
          <p:nvPr>
            <p:ph type="dt" sz="half" idx="10"/>
          </p:nvPr>
        </p:nvSpPr>
        <p:spPr/>
        <p:txBody>
          <a:bodyPr/>
          <a:lstStyle>
            <a:lvl1pPr>
              <a:defRPr/>
            </a:lvl1pPr>
          </a:lstStyle>
          <a:p>
            <a:pPr>
              <a:defRPr/>
            </a:pPr>
            <a:endParaRPr lang="en-US"/>
          </a:p>
        </p:txBody>
      </p:sp>
      <p:sp>
        <p:nvSpPr>
          <p:cNvPr id="6" name="Footer Placeholder 27"/>
          <p:cNvSpPr>
            <a:spLocks noGrp="1"/>
          </p:cNvSpPr>
          <p:nvPr>
            <p:ph type="ftr" sz="quarter" idx="11"/>
          </p:nvPr>
        </p:nvSpPr>
        <p:spPr/>
        <p:txBody>
          <a:bodyPr/>
          <a:lstStyle>
            <a:lvl1pPr>
              <a:defRPr/>
            </a:lvl1pPr>
          </a:lstStyle>
          <a:p>
            <a:pPr>
              <a:defRPr/>
            </a:pPr>
            <a:endParaRPr lang="en-US"/>
          </a:p>
        </p:txBody>
      </p:sp>
      <p:sp>
        <p:nvSpPr>
          <p:cNvPr id="7" name="Slide Number Placeholder 4"/>
          <p:cNvSpPr>
            <a:spLocks noGrp="1"/>
          </p:cNvSpPr>
          <p:nvPr>
            <p:ph type="sldNum" sz="quarter" idx="12"/>
          </p:nvPr>
        </p:nvSpPr>
        <p:spPr/>
        <p:txBody>
          <a:bodyPr/>
          <a:lstStyle>
            <a:lvl1pPr>
              <a:defRPr/>
            </a:lvl1pPr>
          </a:lstStyle>
          <a:p>
            <a:pPr>
              <a:defRPr/>
            </a:pPr>
            <a:fld id="{49D9DCC8-C096-4906-B48B-DB5A5CE16E9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1440180" y="28895043"/>
            <a:ext cx="24163020" cy="1142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334389" tIns="167194" rIns="334389" bIns="167194"/>
          <a:lstStyle/>
          <a:p>
            <a:pPr>
              <a:defRPr/>
            </a:pPr>
            <a:endParaRPr lang="en-US"/>
          </a:p>
        </p:txBody>
      </p:sp>
      <p:sp>
        <p:nvSpPr>
          <p:cNvPr id="29" name="Title 28"/>
          <p:cNvSpPr>
            <a:spLocks noGrp="1"/>
          </p:cNvSpPr>
          <p:nvPr>
            <p:ph type="title"/>
          </p:nvPr>
        </p:nvSpPr>
        <p:spPr>
          <a:xfrm>
            <a:off x="853440" y="25968960"/>
            <a:ext cx="24109680" cy="4236720"/>
          </a:xfrm>
        </p:spPr>
        <p:txBody>
          <a:bodyPr/>
          <a:lstStyle>
            <a:lvl1pPr>
              <a:defRPr/>
            </a:lvl1pPr>
          </a:lstStyle>
          <a:p>
            <a:r>
              <a:rPr lang="en-US" smtClean="0"/>
              <a:t>Click to edit Master title style</a:t>
            </a:r>
            <a:endParaRPr lang="en-US"/>
          </a:p>
        </p:txBody>
      </p:sp>
      <p:sp>
        <p:nvSpPr>
          <p:cNvPr id="13" name="Text Placeholder 12"/>
          <p:cNvSpPr>
            <a:spLocks noGrp="1"/>
          </p:cNvSpPr>
          <p:nvPr>
            <p:ph type="body" idx="1"/>
          </p:nvPr>
        </p:nvSpPr>
        <p:spPr>
          <a:xfrm>
            <a:off x="788043" y="3200400"/>
            <a:ext cx="12013557" cy="3070857"/>
          </a:xfrm>
        </p:spPr>
        <p:txBody>
          <a:bodyPr anchor="ctr"/>
          <a:lstStyle>
            <a:lvl1pPr marL="0" indent="0">
              <a:buNone/>
              <a:defRPr sz="6600" b="0" cap="all" baseline="0">
                <a:solidFill>
                  <a:schemeClr val="accent1">
                    <a:shade val="50000"/>
                  </a:schemeClr>
                </a:solidFill>
                <a:latin typeface="+mj-lt"/>
                <a:ea typeface="+mj-ea"/>
                <a:cs typeface="+mj-cs"/>
              </a:defRPr>
            </a:lvl1pPr>
            <a:lvl2pPr>
              <a:buNone/>
              <a:defRPr sz="7400" b="1"/>
            </a:lvl2pPr>
            <a:lvl3pPr>
              <a:buNone/>
              <a:defRPr sz="6600" b="1"/>
            </a:lvl3pPr>
            <a:lvl4pPr>
              <a:buNone/>
              <a:defRPr sz="5900" b="1"/>
            </a:lvl4pPr>
            <a:lvl5pPr>
              <a:buNone/>
              <a:defRPr sz="5900" b="1"/>
            </a:lvl5pPr>
          </a:lstStyle>
          <a:p>
            <a:pPr lvl="0"/>
            <a:r>
              <a:rPr lang="en-US" smtClean="0"/>
              <a:t>Click to edit Master text styles</a:t>
            </a:r>
          </a:p>
        </p:txBody>
      </p:sp>
      <p:sp>
        <p:nvSpPr>
          <p:cNvPr id="25" name="Text Placeholder 24"/>
          <p:cNvSpPr>
            <a:spLocks noGrp="1"/>
          </p:cNvSpPr>
          <p:nvPr>
            <p:ph type="body" sz="half" idx="3"/>
          </p:nvPr>
        </p:nvSpPr>
        <p:spPr>
          <a:xfrm>
            <a:off x="13006071" y="3200400"/>
            <a:ext cx="12018275" cy="3070857"/>
          </a:xfrm>
        </p:spPr>
        <p:txBody>
          <a:bodyPr anchor="ctr"/>
          <a:lstStyle>
            <a:lvl1pPr marL="0" indent="0">
              <a:buNone/>
              <a:defRPr sz="6600" b="0" cap="all" baseline="0">
                <a:solidFill>
                  <a:schemeClr val="accent1">
                    <a:shade val="50000"/>
                  </a:schemeClr>
                </a:solidFill>
                <a:latin typeface="+mj-lt"/>
                <a:ea typeface="+mj-ea"/>
                <a:cs typeface="+mj-cs"/>
              </a:defRPr>
            </a:lvl1pPr>
            <a:lvl2pPr>
              <a:buNone/>
              <a:defRPr sz="7400" b="1"/>
            </a:lvl2pPr>
            <a:lvl3pPr>
              <a:buNone/>
              <a:defRPr sz="6600" b="1"/>
            </a:lvl3pPr>
            <a:lvl4pPr>
              <a:buNone/>
              <a:defRPr sz="5900" b="1"/>
            </a:lvl4pPr>
            <a:lvl5pPr>
              <a:buNone/>
              <a:defRPr sz="5900" b="1"/>
            </a:lvl5pPr>
          </a:lstStyle>
          <a:p>
            <a:pPr lvl="0"/>
            <a:r>
              <a:rPr lang="en-US" smtClean="0"/>
              <a:t>Click to edit Master text styles</a:t>
            </a:r>
          </a:p>
        </p:txBody>
      </p:sp>
      <p:sp>
        <p:nvSpPr>
          <p:cNvPr id="4" name="Content Placeholder 3"/>
          <p:cNvSpPr>
            <a:spLocks noGrp="1"/>
          </p:cNvSpPr>
          <p:nvPr>
            <p:ph sz="quarter" idx="2"/>
          </p:nvPr>
        </p:nvSpPr>
        <p:spPr>
          <a:xfrm>
            <a:off x="788043" y="6316981"/>
            <a:ext cx="12013557" cy="18920462"/>
          </a:xfrm>
        </p:spPr>
        <p:txBody>
          <a:bodyPr/>
          <a:lstStyle>
            <a:lvl1pPr>
              <a:defRPr sz="8700"/>
            </a:lvl1pPr>
            <a:lvl2pPr>
              <a:defRPr sz="7400"/>
            </a:lvl2pPr>
            <a:lvl3pPr>
              <a:defRPr sz="6600"/>
            </a:lvl3pPr>
            <a:lvl4pPr>
              <a:defRPr sz="5900"/>
            </a:lvl4pPr>
            <a:lvl5pPr>
              <a:defRPr sz="5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28" name="Content Placeholder 27"/>
          <p:cNvSpPr>
            <a:spLocks noGrp="1"/>
          </p:cNvSpPr>
          <p:nvPr>
            <p:ph sz="quarter" idx="4"/>
          </p:nvPr>
        </p:nvSpPr>
        <p:spPr>
          <a:xfrm>
            <a:off x="13016445" y="6316981"/>
            <a:ext cx="12007900" cy="18920462"/>
          </a:xfrm>
        </p:spPr>
        <p:txBody>
          <a:bodyPr/>
          <a:lstStyle>
            <a:lvl1pPr>
              <a:defRPr sz="8700"/>
            </a:lvl1pPr>
            <a:lvl2pPr>
              <a:defRPr sz="7400"/>
            </a:lvl2pPr>
            <a:lvl3pPr>
              <a:defRPr sz="6600"/>
            </a:lvl3pPr>
            <a:lvl4pPr>
              <a:defRPr sz="5900"/>
            </a:lvl4pPr>
            <a:lvl5pPr>
              <a:defRPr sz="59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9"/>
          <p:cNvSpPr>
            <a:spLocks noGrp="1"/>
          </p:cNvSpPr>
          <p:nvPr>
            <p:ph type="dt" sz="half" idx="10"/>
          </p:nvPr>
        </p:nvSpPr>
        <p:spPr/>
        <p:txBody>
          <a:bodyPr/>
          <a:lstStyle>
            <a:lvl1pPr>
              <a:defRPr/>
            </a:lvl1pPr>
          </a:lstStyle>
          <a:p>
            <a:pPr>
              <a:defRPr/>
            </a:pPr>
            <a:endParaRPr lang="en-US"/>
          </a:p>
        </p:txBody>
      </p:sp>
      <p:sp>
        <p:nvSpPr>
          <p:cNvPr id="9" name="Footer Placeholder 5"/>
          <p:cNvSpPr>
            <a:spLocks noGrp="1"/>
          </p:cNvSpPr>
          <p:nvPr>
            <p:ph type="ftr" sz="quarter" idx="11"/>
          </p:nvPr>
        </p:nvSpPr>
        <p:spPr/>
        <p:txBody>
          <a:bodyPr/>
          <a:lstStyle>
            <a:lvl1pPr>
              <a:defRPr/>
            </a:lvl1pPr>
          </a:lstStyle>
          <a:p>
            <a:pPr>
              <a:defRPr/>
            </a:pPr>
            <a:endParaRPr lang="en-US"/>
          </a:p>
        </p:txBody>
      </p:sp>
      <p:sp>
        <p:nvSpPr>
          <p:cNvPr id="10" name="Slide Number Placeholder 6"/>
          <p:cNvSpPr>
            <a:spLocks noGrp="1"/>
          </p:cNvSpPr>
          <p:nvPr>
            <p:ph type="sldNum" sz="quarter" idx="12"/>
          </p:nvPr>
        </p:nvSpPr>
        <p:spPr>
          <a:xfrm>
            <a:off x="23042501" y="31089985"/>
            <a:ext cx="2133284" cy="1184413"/>
          </a:xfrm>
        </p:spPr>
        <p:txBody>
          <a:bodyPr/>
          <a:lstStyle>
            <a:lvl1pPr>
              <a:defRPr/>
            </a:lvl1pPr>
          </a:lstStyle>
          <a:p>
            <a:pPr>
              <a:defRPr/>
            </a:pPr>
            <a:fld id="{068D8839-6071-437F-8FDD-C85FA724580B}"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844907" y="2194559"/>
            <a:ext cx="24323040" cy="4037991"/>
          </a:xfrm>
        </p:spPr>
        <p:txBody>
          <a:bodyPr/>
          <a:lstStyle/>
          <a:p>
            <a:r>
              <a:rPr lang="en-US" smtClean="0"/>
              <a:t>Click to edit Master title style</a:t>
            </a:r>
            <a:endParaRPr lang="en-US"/>
          </a:p>
        </p:txBody>
      </p:sp>
      <p:sp>
        <p:nvSpPr>
          <p:cNvPr id="3" name="Date Placeholder 10"/>
          <p:cNvSpPr>
            <a:spLocks noGrp="1"/>
          </p:cNvSpPr>
          <p:nvPr>
            <p:ph type="dt" sz="half" idx="10"/>
          </p:nvPr>
        </p:nvSpPr>
        <p:spPr/>
        <p:txBody>
          <a:bodyPr/>
          <a:lstStyle>
            <a:lvl1pPr>
              <a:defRPr/>
            </a:lvl1pPr>
          </a:lstStyle>
          <a:p>
            <a:pPr>
              <a:defRPr/>
            </a:pPr>
            <a:endParaRPr lang="en-US"/>
          </a:p>
        </p:txBody>
      </p:sp>
      <p:sp>
        <p:nvSpPr>
          <p:cNvPr id="4" name="Footer Placeholder 27"/>
          <p:cNvSpPr>
            <a:spLocks noGrp="1"/>
          </p:cNvSpPr>
          <p:nvPr>
            <p:ph type="ftr" sz="quarter" idx="11"/>
          </p:nvPr>
        </p:nvSpPr>
        <p:spPr/>
        <p:txBody>
          <a:bodyPr/>
          <a:lstStyle>
            <a:lvl1pPr>
              <a:defRPr/>
            </a:lvl1pPr>
          </a:lstStyle>
          <a:p>
            <a:pPr>
              <a:defRPr/>
            </a:pPr>
            <a:endParaRPr lang="en-US"/>
          </a:p>
        </p:txBody>
      </p:sp>
      <p:sp>
        <p:nvSpPr>
          <p:cNvPr id="5" name="Slide Number Placeholder 4"/>
          <p:cNvSpPr>
            <a:spLocks noGrp="1"/>
          </p:cNvSpPr>
          <p:nvPr>
            <p:ph type="sldNum" sz="quarter" idx="12"/>
          </p:nvPr>
        </p:nvSpPr>
        <p:spPr/>
        <p:txBody>
          <a:bodyPr/>
          <a:lstStyle>
            <a:lvl1pPr>
              <a:defRPr/>
            </a:lvl1pPr>
          </a:lstStyle>
          <a:p>
            <a:pPr>
              <a:defRPr/>
            </a:pPr>
            <a:fld id="{AD147852-075D-44F0-BED3-3D471A9B191A}"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2"/>
          <p:cNvSpPr>
            <a:spLocks noGrp="1"/>
          </p:cNvSpPr>
          <p:nvPr>
            <p:ph type="dt" sz="half" idx="10"/>
          </p:nvPr>
        </p:nvSpPr>
        <p:spPr/>
        <p:txBody>
          <a:bodyPr/>
          <a:lstStyle>
            <a:lvl1pPr>
              <a:defRPr/>
            </a:lvl1pPr>
          </a:lstStyle>
          <a:p>
            <a:pPr>
              <a:defRPr/>
            </a:pPr>
            <a:endParaRPr lang="en-US"/>
          </a:p>
        </p:txBody>
      </p:sp>
      <p:sp>
        <p:nvSpPr>
          <p:cNvPr id="3" name="Footer Placeholder 23"/>
          <p:cNvSpPr>
            <a:spLocks noGrp="1"/>
          </p:cNvSpPr>
          <p:nvPr>
            <p:ph type="ftr" sz="quarter" idx="11"/>
          </p:nvPr>
        </p:nvSpPr>
        <p:spPr/>
        <p:txBody>
          <a:bodyPr/>
          <a:lstStyle>
            <a:lvl1pPr>
              <a:defRPr/>
            </a:lvl1pPr>
          </a:lstStyle>
          <a:p>
            <a:pPr>
              <a:defRPr/>
            </a:pPr>
            <a:endParaRPr lang="en-US"/>
          </a:p>
        </p:txBody>
      </p:sp>
      <p:sp>
        <p:nvSpPr>
          <p:cNvPr id="4" name="Slide Number Placeholder 6"/>
          <p:cNvSpPr>
            <a:spLocks noGrp="1"/>
          </p:cNvSpPr>
          <p:nvPr>
            <p:ph type="sldNum" sz="quarter" idx="12"/>
          </p:nvPr>
        </p:nvSpPr>
        <p:spPr/>
        <p:txBody>
          <a:bodyPr/>
          <a:lstStyle>
            <a:lvl1pPr>
              <a:defRPr/>
            </a:lvl1pPr>
          </a:lstStyle>
          <a:p>
            <a:pPr>
              <a:defRPr/>
            </a:pPr>
            <a:fld id="{903AABBC-BC3A-4414-8D0C-748E5DCAD020}"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5" name="Straight Connector 4"/>
          <p:cNvSpPr>
            <a:spLocks noChangeShapeType="1"/>
          </p:cNvSpPr>
          <p:nvPr/>
        </p:nvSpPr>
        <p:spPr bwMode="auto">
          <a:xfrm>
            <a:off x="1440180" y="28075764"/>
            <a:ext cx="24163020" cy="1142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334389" tIns="167194" rIns="334389" bIns="167194"/>
          <a:lstStyle/>
          <a:p>
            <a:pPr>
              <a:defRPr/>
            </a:pPr>
            <a:endParaRPr lang="en-US"/>
          </a:p>
        </p:txBody>
      </p:sp>
      <p:sp>
        <p:nvSpPr>
          <p:cNvPr id="12" name="Title 11"/>
          <p:cNvSpPr>
            <a:spLocks noGrp="1"/>
          </p:cNvSpPr>
          <p:nvPr>
            <p:ph type="title"/>
          </p:nvPr>
        </p:nvSpPr>
        <p:spPr>
          <a:xfrm>
            <a:off x="1280161" y="26334721"/>
            <a:ext cx="23682960" cy="2499360"/>
          </a:xfrm>
        </p:spPr>
        <p:txBody>
          <a:bodyPr/>
          <a:lstStyle>
            <a:lvl1pPr algn="l">
              <a:buNone/>
              <a:defRPr sz="7400" b="1"/>
            </a:lvl1pPr>
          </a:lstStyle>
          <a:p>
            <a:r>
              <a:rPr lang="en-US" smtClean="0"/>
              <a:t>Click to edit Master title style</a:t>
            </a:r>
            <a:endParaRPr lang="en-US"/>
          </a:p>
        </p:txBody>
      </p:sp>
      <p:sp>
        <p:nvSpPr>
          <p:cNvPr id="26" name="Text Placeholder 25"/>
          <p:cNvSpPr>
            <a:spLocks noGrp="1"/>
          </p:cNvSpPr>
          <p:nvPr>
            <p:ph type="body" idx="2"/>
          </p:nvPr>
        </p:nvSpPr>
        <p:spPr>
          <a:xfrm>
            <a:off x="1280161" y="2926080"/>
            <a:ext cx="8423277" cy="23042881"/>
          </a:xfrm>
        </p:spPr>
        <p:txBody>
          <a:bodyPr/>
          <a:lstStyle>
            <a:lvl1pPr marL="0" indent="0">
              <a:buNone/>
              <a:defRPr sz="5100"/>
            </a:lvl1pPr>
            <a:lvl2pPr>
              <a:buNone/>
              <a:defRPr sz="4400"/>
            </a:lvl2pPr>
            <a:lvl3pPr>
              <a:buNone/>
              <a:defRPr sz="3600"/>
            </a:lvl3pPr>
            <a:lvl4pPr>
              <a:buNone/>
              <a:defRPr sz="3300"/>
            </a:lvl4pPr>
            <a:lvl5pPr>
              <a:buNone/>
              <a:defRPr sz="3300"/>
            </a:lvl5pPr>
          </a:lstStyle>
          <a:p>
            <a:pPr lvl="0"/>
            <a:r>
              <a:rPr lang="en-US" smtClean="0"/>
              <a:t>Click to edit Master text styles</a:t>
            </a:r>
          </a:p>
        </p:txBody>
      </p:sp>
      <p:sp>
        <p:nvSpPr>
          <p:cNvPr id="14" name="Content Placeholder 13"/>
          <p:cNvSpPr>
            <a:spLocks noGrp="1"/>
          </p:cNvSpPr>
          <p:nvPr>
            <p:ph sz="half" idx="1"/>
          </p:nvPr>
        </p:nvSpPr>
        <p:spPr>
          <a:xfrm>
            <a:off x="10010140" y="2926080"/>
            <a:ext cx="14952980" cy="23042881"/>
          </a:xfrm>
        </p:spPr>
        <p:txBody>
          <a:bodyPr/>
          <a:lstStyle>
            <a:lvl1pPr>
              <a:defRPr sz="11700"/>
            </a:lvl1pPr>
            <a:lvl2pPr>
              <a:defRPr sz="10200"/>
            </a:lvl2pPr>
            <a:lvl3pPr>
              <a:defRPr sz="8700"/>
            </a:lvl3pPr>
            <a:lvl4pPr>
              <a:defRPr sz="7400"/>
            </a:lvl4pPr>
            <a:lvl5pPr>
              <a:defRPr sz="74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24"/>
          <p:cNvSpPr>
            <a:spLocks noGrp="1"/>
          </p:cNvSpPr>
          <p:nvPr>
            <p:ph type="dt" sz="half" idx="10"/>
          </p:nvPr>
        </p:nvSpPr>
        <p:spPr/>
        <p:txBody>
          <a:bodyPr/>
          <a:lstStyle>
            <a:lvl1pPr>
              <a:defRPr/>
            </a:lvl1pPr>
          </a:lstStyle>
          <a:p>
            <a:pPr>
              <a:defRPr/>
            </a:pPr>
            <a:endParaRPr lang="en-US"/>
          </a:p>
        </p:txBody>
      </p:sp>
      <p:sp>
        <p:nvSpPr>
          <p:cNvPr id="7" name="Footer Placeholder 28"/>
          <p:cNvSpPr>
            <a:spLocks noGrp="1"/>
          </p:cNvSpPr>
          <p:nvPr>
            <p:ph type="ftr" sz="quarter" idx="11"/>
          </p:nvPr>
        </p:nvSpPr>
        <p:spPr/>
        <p:txBody>
          <a:bodyPr/>
          <a:lstStyle>
            <a:lvl1pPr>
              <a:defRPr/>
            </a:lvl1pPr>
          </a:lstStyle>
          <a:p>
            <a:pPr>
              <a:defRPr/>
            </a:pPr>
            <a:endParaRPr lang="en-US"/>
          </a:p>
        </p:txBody>
      </p:sp>
      <p:sp>
        <p:nvSpPr>
          <p:cNvPr id="8" name="Slide Number Placeholder 6"/>
          <p:cNvSpPr>
            <a:spLocks noGrp="1"/>
          </p:cNvSpPr>
          <p:nvPr>
            <p:ph type="sldNum" sz="quarter" idx="12"/>
          </p:nvPr>
        </p:nvSpPr>
        <p:spPr/>
        <p:txBody>
          <a:bodyPr/>
          <a:lstStyle>
            <a:lvl1pPr>
              <a:defRPr/>
            </a:lvl1pPr>
          </a:lstStyle>
          <a:p>
            <a:pPr>
              <a:defRPr/>
            </a:pPr>
            <a:fld id="{AF0DD314-B63F-4636-A836-EF248A3FFE7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9814560" y="2959843"/>
            <a:ext cx="14081760" cy="17556480"/>
          </a:xfrm>
          <a:solidFill>
            <a:schemeClr val="bg1"/>
          </a:solidFill>
          <a:ln w="6350">
            <a:solidFill>
              <a:schemeClr val="accent1"/>
            </a:solidFill>
          </a:ln>
          <a:effectLst>
            <a:reflection blurRad="1000" stA="49000" endA="500" endPos="10000" dist="900" dir="5400000" sy="-90000" algn="bl" rotWithShape="0"/>
          </a:effectLst>
        </p:spPr>
        <p:txBody>
          <a:bodyPr>
            <a:normAutofit/>
          </a:bodyPr>
          <a:lstStyle>
            <a:lvl1pPr marL="0" indent="0">
              <a:buNone/>
              <a:defRPr sz="11700"/>
            </a:lvl1pPr>
          </a:lstStyle>
          <a:p>
            <a:pPr lvl="0"/>
            <a:r>
              <a:rPr lang="en-US" noProof="0" smtClean="0"/>
              <a:t>Click icon to add picture</a:t>
            </a:r>
            <a:endParaRPr lang="en-US" noProof="0" dirty="0"/>
          </a:p>
        </p:txBody>
      </p:sp>
      <p:sp>
        <p:nvSpPr>
          <p:cNvPr id="17" name="Title 16"/>
          <p:cNvSpPr>
            <a:spLocks noGrp="1"/>
          </p:cNvSpPr>
          <p:nvPr>
            <p:ph type="title"/>
          </p:nvPr>
        </p:nvSpPr>
        <p:spPr>
          <a:xfrm>
            <a:off x="1066800" y="23970049"/>
            <a:ext cx="16428721" cy="2506982"/>
          </a:xfrm>
        </p:spPr>
        <p:txBody>
          <a:bodyPr/>
          <a:lstStyle>
            <a:lvl1pPr algn="l">
              <a:buNone/>
              <a:defRPr sz="7400" b="1"/>
            </a:lvl1pPr>
          </a:lstStyle>
          <a:p>
            <a:r>
              <a:rPr lang="en-US" smtClean="0"/>
              <a:t>Click to edit Master title style</a:t>
            </a:r>
            <a:endParaRPr lang="en-US"/>
          </a:p>
        </p:txBody>
      </p:sp>
      <p:sp>
        <p:nvSpPr>
          <p:cNvPr id="26" name="Text Placeholder 25"/>
          <p:cNvSpPr>
            <a:spLocks noGrp="1"/>
          </p:cNvSpPr>
          <p:nvPr>
            <p:ph type="body" sz="half" idx="2"/>
          </p:nvPr>
        </p:nvSpPr>
        <p:spPr>
          <a:xfrm>
            <a:off x="1066800" y="26559447"/>
            <a:ext cx="16428721" cy="3688080"/>
          </a:xfrm>
        </p:spPr>
        <p:txBody>
          <a:bodyPr lIns="401267" tIns="0"/>
          <a:lstStyle>
            <a:lvl1pPr marL="0" indent="0">
              <a:buNone/>
              <a:defRPr sz="5100"/>
            </a:lvl1pPr>
            <a:lvl2pPr>
              <a:defRPr sz="4400"/>
            </a:lvl2pPr>
            <a:lvl3pPr>
              <a:defRPr sz="3600"/>
            </a:lvl3pPr>
            <a:lvl4pPr>
              <a:defRPr sz="3300"/>
            </a:lvl4pPr>
            <a:lvl5pPr>
              <a:defRPr sz="3300"/>
            </a:lvl5pPr>
          </a:lstStyle>
          <a:p>
            <a:pPr lvl="0"/>
            <a:r>
              <a:rPr lang="en-US" smtClean="0"/>
              <a:t>Click to edit Master text styles</a:t>
            </a:r>
          </a:p>
        </p:txBody>
      </p:sp>
      <p:sp>
        <p:nvSpPr>
          <p:cNvPr id="5" name="Date Placeholder 6"/>
          <p:cNvSpPr>
            <a:spLocks noGrp="1"/>
          </p:cNvSpPr>
          <p:nvPr>
            <p:ph type="dt" sz="half" idx="10"/>
          </p:nvPr>
        </p:nvSpPr>
        <p:spPr/>
        <p:txBody>
          <a:bodyPr/>
          <a:lstStyle>
            <a:lvl1pPr>
              <a:defRPr/>
            </a:lvl1pPr>
          </a:lstStyle>
          <a:p>
            <a:pPr>
              <a:defRPr/>
            </a:pPr>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30"/>
          <p:cNvSpPr>
            <a:spLocks noGrp="1"/>
          </p:cNvSpPr>
          <p:nvPr>
            <p:ph type="sldNum" sz="quarter" idx="12"/>
          </p:nvPr>
        </p:nvSpPr>
        <p:spPr/>
        <p:txBody>
          <a:bodyPr/>
          <a:lstStyle>
            <a:lvl1pPr>
              <a:defRPr/>
            </a:lvl1pPr>
          </a:lstStyle>
          <a:p>
            <a:pPr>
              <a:defRPr/>
            </a:pPr>
            <a:fld id="{BABDA586-5D61-4467-8384-BACF8024FBEB}"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1440180" y="5044313"/>
            <a:ext cx="24163020" cy="1142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334389" tIns="167194" rIns="334389" bIns="167194"/>
          <a:lstStyle/>
          <a:p>
            <a:pPr>
              <a:defRPr/>
            </a:pPr>
            <a:endParaRPr lang="en-US"/>
          </a:p>
        </p:txBody>
      </p:sp>
      <p:sp>
        <p:nvSpPr>
          <p:cNvPr id="2053" name="Text Placeholder 7"/>
          <p:cNvSpPr>
            <a:spLocks noGrp="1"/>
          </p:cNvSpPr>
          <p:nvPr>
            <p:ph type="body" idx="1"/>
          </p:nvPr>
        </p:nvSpPr>
        <p:spPr bwMode="auto">
          <a:xfrm>
            <a:off x="852934" y="7460423"/>
            <a:ext cx="24322850" cy="21723451"/>
          </a:xfrm>
          <a:prstGeom prst="rect">
            <a:avLst/>
          </a:prstGeom>
          <a:noFill/>
          <a:ln w="9525">
            <a:noFill/>
            <a:miter lim="800000"/>
            <a:headEnd/>
            <a:tailEnd/>
          </a:ln>
        </p:spPr>
        <p:txBody>
          <a:bodyPr vert="horz" wrap="square" lIns="334389" tIns="167194" rIns="334389" bIns="167194"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1" name="Date Placeholder 10"/>
          <p:cNvSpPr>
            <a:spLocks noGrp="1"/>
          </p:cNvSpPr>
          <p:nvPr>
            <p:ph type="dt" sz="half" idx="2"/>
          </p:nvPr>
        </p:nvSpPr>
        <p:spPr>
          <a:xfrm>
            <a:off x="18135760" y="366029"/>
            <a:ext cx="7040025" cy="1386420"/>
          </a:xfrm>
          <a:prstGeom prst="rect">
            <a:avLst/>
          </a:prstGeom>
        </p:spPr>
        <p:txBody>
          <a:bodyPr vert="horz" lIns="334389" tIns="167194" rIns="334389" bIns="167194"/>
          <a:lstStyle>
            <a:lvl1pPr algn="l" eaLnBrk="1" latinLnBrk="0" hangingPunct="1">
              <a:defRPr kumimoji="0" sz="4400">
                <a:solidFill>
                  <a:schemeClr val="accent1">
                    <a:shade val="75000"/>
                  </a:schemeClr>
                </a:solidFill>
              </a:defRPr>
            </a:lvl1pPr>
          </a:lstStyle>
          <a:p>
            <a:pPr>
              <a:defRPr/>
            </a:pPr>
            <a:endParaRPr lang="en-US"/>
          </a:p>
        </p:txBody>
      </p:sp>
      <p:sp>
        <p:nvSpPr>
          <p:cNvPr id="28" name="Footer Placeholder 27"/>
          <p:cNvSpPr>
            <a:spLocks noGrp="1"/>
          </p:cNvSpPr>
          <p:nvPr>
            <p:ph type="ftr" sz="quarter" idx="3"/>
          </p:nvPr>
        </p:nvSpPr>
        <p:spPr>
          <a:xfrm>
            <a:off x="8747793" y="366029"/>
            <a:ext cx="9387967" cy="1386420"/>
          </a:xfrm>
          <a:prstGeom prst="rect">
            <a:avLst/>
          </a:prstGeom>
        </p:spPr>
        <p:txBody>
          <a:bodyPr vert="horz" lIns="334389" tIns="167194" rIns="334389" bIns="167194"/>
          <a:lstStyle>
            <a:lvl1pPr algn="r" eaLnBrk="1" latinLnBrk="0" hangingPunct="1">
              <a:defRPr kumimoji="0" sz="4400">
                <a:solidFill>
                  <a:schemeClr val="accent1">
                    <a:shade val="75000"/>
                  </a:schemeClr>
                </a:solidFill>
              </a:defRPr>
            </a:lvl1pPr>
          </a:lstStyle>
          <a:p>
            <a:pPr>
              <a:defRPr/>
            </a:pPr>
            <a:endParaRPr lang="en-US"/>
          </a:p>
        </p:txBody>
      </p:sp>
      <p:sp>
        <p:nvSpPr>
          <p:cNvPr id="5" name="Slide Number Placeholder 4"/>
          <p:cNvSpPr>
            <a:spLocks noGrp="1"/>
          </p:cNvSpPr>
          <p:nvPr>
            <p:ph type="sldNum" sz="quarter" idx="4"/>
          </p:nvPr>
        </p:nvSpPr>
        <p:spPr>
          <a:xfrm>
            <a:off x="23042501" y="31089984"/>
            <a:ext cx="2133284" cy="1172327"/>
          </a:xfrm>
          <a:prstGeom prst="rect">
            <a:avLst/>
          </a:prstGeom>
        </p:spPr>
        <p:txBody>
          <a:bodyPr vert="horz" lIns="334389" tIns="167194" rIns="334389" bIns="167194"/>
          <a:lstStyle>
            <a:lvl1pPr algn="r" eaLnBrk="1" latinLnBrk="0" hangingPunct="1">
              <a:defRPr kumimoji="0" sz="4400">
                <a:solidFill>
                  <a:schemeClr val="accent1">
                    <a:shade val="75000"/>
                  </a:schemeClr>
                </a:solidFill>
              </a:defRPr>
            </a:lvl1pPr>
          </a:lstStyle>
          <a:p>
            <a:pPr>
              <a:defRPr/>
            </a:pPr>
            <a:fld id="{33968021-FA96-4F31-BB44-2B84C6692752}" type="slidenum">
              <a:rPr lang="en-US"/>
              <a:pPr>
                <a:defRPr/>
              </a:pPr>
              <a:t>‹#›</a:t>
            </a:fld>
            <a:endParaRPr lang="en-US"/>
          </a:p>
        </p:txBody>
      </p:sp>
      <p:sp>
        <p:nvSpPr>
          <p:cNvPr id="10" name="Title Placeholder 9"/>
          <p:cNvSpPr>
            <a:spLocks noGrp="1"/>
          </p:cNvSpPr>
          <p:nvPr>
            <p:ph type="title"/>
          </p:nvPr>
        </p:nvSpPr>
        <p:spPr>
          <a:xfrm>
            <a:off x="852934" y="2194446"/>
            <a:ext cx="24322850" cy="4022861"/>
          </a:xfrm>
          <a:prstGeom prst="rect">
            <a:avLst/>
          </a:prstGeom>
        </p:spPr>
        <p:txBody>
          <a:bodyPr vert="horz" lIns="334389" tIns="167194" rIns="334389" bIns="167194" anchor="ctr">
            <a:normAutofit/>
          </a:bodyPr>
          <a:lstStyle/>
          <a:p>
            <a:r>
              <a:rPr lang="en-US" smtClean="0"/>
              <a:t>Click to edit Master title style</a:t>
            </a:r>
            <a:endParaRPr lang="en-US"/>
          </a:p>
        </p:txBody>
      </p:sp>
      <p:sp>
        <p:nvSpPr>
          <p:cNvPr id="9" name="Straight Connector 8"/>
          <p:cNvSpPr>
            <a:spLocks noChangeShapeType="1"/>
          </p:cNvSpPr>
          <p:nvPr/>
        </p:nvSpPr>
        <p:spPr bwMode="auto">
          <a:xfrm>
            <a:off x="1440180" y="5044313"/>
            <a:ext cx="24163020" cy="1142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334389" tIns="167194" rIns="334389" bIns="167194"/>
          <a:lstStyle/>
          <a:p>
            <a:pPr>
              <a:defRPr/>
            </a:pPr>
            <a:endParaRPr lang="en-US"/>
          </a:p>
        </p:txBody>
      </p:sp>
      <p:sp>
        <p:nvSpPr>
          <p:cNvPr id="12" name="Straight Connector 11"/>
          <p:cNvSpPr>
            <a:spLocks noChangeShapeType="1"/>
          </p:cNvSpPr>
          <p:nvPr/>
        </p:nvSpPr>
        <p:spPr bwMode="auto">
          <a:xfrm>
            <a:off x="1440180" y="5078335"/>
            <a:ext cx="24163020" cy="11428"/>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lIns="334389" tIns="167194" rIns="334389" bIns="167194"/>
          <a:lstStyle/>
          <a:p>
            <a:pPr>
              <a:defRPr/>
            </a:pPr>
            <a:endParaRPr lang="en-US"/>
          </a:p>
        </p:txBody>
      </p:sp>
    </p:spTree>
  </p:cSld>
  <p:clrMap bg1="lt1" tx1="dk1" bg2="lt2" tx2="dk2" accent1="accent1" accent2="accent2" accent3="accent3" accent4="accent4" accent5="accent5" accent6="accent6" hlink="hlink" folHlink="folHlink"/>
  <p:sldLayoutIdLst>
    <p:sldLayoutId id="2147483909" r:id="rId1"/>
    <p:sldLayoutId id="2147483910" r:id="rId2"/>
    <p:sldLayoutId id="2147483911" r:id="rId3"/>
    <p:sldLayoutId id="2147483906" r:id="rId4"/>
    <p:sldLayoutId id="2147483912" r:id="rId5"/>
    <p:sldLayoutId id="2147483907" r:id="rId6"/>
    <p:sldLayoutId id="2147483913" r:id="rId7"/>
    <p:sldLayoutId id="2147483914" r:id="rId8"/>
    <p:sldLayoutId id="2147483915" r:id="rId9"/>
    <p:sldLayoutId id="2147483908" r:id="rId10"/>
    <p:sldLayoutId id="2147483916" r:id="rId11"/>
    <p:sldLayoutId id="2147483917" r:id="rId12"/>
  </p:sldLayoutIdLst>
  <p:txStyles>
    <p:titleStyle>
      <a:lvl1pPr algn="l" rtl="0" eaLnBrk="0" fontAlgn="base" hangingPunct="0">
        <a:spcBef>
          <a:spcPct val="0"/>
        </a:spcBef>
        <a:spcAft>
          <a:spcPct val="0"/>
        </a:spcAft>
        <a:defRPr sz="13100" kern="1200" cap="all">
          <a:solidFill>
            <a:schemeClr val="tx2"/>
          </a:solidFill>
          <a:effectLst>
            <a:reflection blurRad="12700" stA="48000" endA="300" endPos="55000" dir="5400000" sy="-90000" algn="bl" rotWithShape="0"/>
          </a:effectLst>
          <a:latin typeface="+mj-lt"/>
          <a:ea typeface="+mj-ea"/>
          <a:cs typeface="+mj-cs"/>
        </a:defRPr>
      </a:lvl1pPr>
      <a:lvl2pPr algn="l" rtl="0" eaLnBrk="0" fontAlgn="base" hangingPunct="0">
        <a:spcBef>
          <a:spcPct val="0"/>
        </a:spcBef>
        <a:spcAft>
          <a:spcPct val="0"/>
        </a:spcAft>
        <a:defRPr sz="13100">
          <a:solidFill>
            <a:schemeClr val="tx2"/>
          </a:solidFill>
          <a:latin typeface="Franklin Gothic Medium" pitchFamily="34" charset="0"/>
        </a:defRPr>
      </a:lvl2pPr>
      <a:lvl3pPr algn="l" rtl="0" eaLnBrk="0" fontAlgn="base" hangingPunct="0">
        <a:spcBef>
          <a:spcPct val="0"/>
        </a:spcBef>
        <a:spcAft>
          <a:spcPct val="0"/>
        </a:spcAft>
        <a:defRPr sz="13100">
          <a:solidFill>
            <a:schemeClr val="tx2"/>
          </a:solidFill>
          <a:latin typeface="Franklin Gothic Medium" pitchFamily="34" charset="0"/>
        </a:defRPr>
      </a:lvl3pPr>
      <a:lvl4pPr algn="l" rtl="0" eaLnBrk="0" fontAlgn="base" hangingPunct="0">
        <a:spcBef>
          <a:spcPct val="0"/>
        </a:spcBef>
        <a:spcAft>
          <a:spcPct val="0"/>
        </a:spcAft>
        <a:defRPr sz="13100">
          <a:solidFill>
            <a:schemeClr val="tx2"/>
          </a:solidFill>
          <a:latin typeface="Franklin Gothic Medium" pitchFamily="34" charset="0"/>
        </a:defRPr>
      </a:lvl4pPr>
      <a:lvl5pPr algn="l" rtl="0" eaLnBrk="0" fontAlgn="base" hangingPunct="0">
        <a:spcBef>
          <a:spcPct val="0"/>
        </a:spcBef>
        <a:spcAft>
          <a:spcPct val="0"/>
        </a:spcAft>
        <a:defRPr sz="13100">
          <a:solidFill>
            <a:schemeClr val="tx2"/>
          </a:solidFill>
          <a:latin typeface="Franklin Gothic Medium" pitchFamily="34" charset="0"/>
        </a:defRPr>
      </a:lvl5pPr>
      <a:lvl6pPr marL="517870" algn="l" rtl="0" fontAlgn="base">
        <a:spcBef>
          <a:spcPct val="0"/>
        </a:spcBef>
        <a:spcAft>
          <a:spcPct val="0"/>
        </a:spcAft>
        <a:defRPr sz="13100">
          <a:solidFill>
            <a:schemeClr val="tx2"/>
          </a:solidFill>
          <a:latin typeface="Franklin Gothic Medium" pitchFamily="34" charset="0"/>
        </a:defRPr>
      </a:lvl6pPr>
      <a:lvl7pPr marL="1035741" algn="l" rtl="0" fontAlgn="base">
        <a:spcBef>
          <a:spcPct val="0"/>
        </a:spcBef>
        <a:spcAft>
          <a:spcPct val="0"/>
        </a:spcAft>
        <a:defRPr sz="13100">
          <a:solidFill>
            <a:schemeClr val="tx2"/>
          </a:solidFill>
          <a:latin typeface="Franklin Gothic Medium" pitchFamily="34" charset="0"/>
        </a:defRPr>
      </a:lvl7pPr>
      <a:lvl8pPr marL="1553611" algn="l" rtl="0" fontAlgn="base">
        <a:spcBef>
          <a:spcPct val="0"/>
        </a:spcBef>
        <a:spcAft>
          <a:spcPct val="0"/>
        </a:spcAft>
        <a:defRPr sz="13100">
          <a:solidFill>
            <a:schemeClr val="tx2"/>
          </a:solidFill>
          <a:latin typeface="Franklin Gothic Medium" pitchFamily="34" charset="0"/>
        </a:defRPr>
      </a:lvl8pPr>
      <a:lvl9pPr marL="2071482" algn="l" rtl="0" fontAlgn="base">
        <a:spcBef>
          <a:spcPct val="0"/>
        </a:spcBef>
        <a:spcAft>
          <a:spcPct val="0"/>
        </a:spcAft>
        <a:defRPr sz="13100">
          <a:solidFill>
            <a:schemeClr val="tx2"/>
          </a:solidFill>
          <a:latin typeface="Franklin Gothic Medium" pitchFamily="34" charset="0"/>
        </a:defRPr>
      </a:lvl9pPr>
    </p:titleStyle>
    <p:bodyStyle>
      <a:lvl1pPr marL="1253319" indent="-1253319" algn="l" rtl="0" eaLnBrk="0" fontAlgn="base" hangingPunct="0">
        <a:spcBef>
          <a:spcPct val="20000"/>
        </a:spcBef>
        <a:spcAft>
          <a:spcPct val="0"/>
        </a:spcAft>
        <a:buClr>
          <a:schemeClr val="accent1"/>
        </a:buClr>
        <a:buSzPct val="70000"/>
        <a:buFont typeface="Wingdings 2" pitchFamily="18" charset="2"/>
        <a:buChar char=""/>
        <a:defRPr sz="11700" kern="1200">
          <a:solidFill>
            <a:schemeClr val="tx2"/>
          </a:solidFill>
          <a:latin typeface="+mn-lt"/>
          <a:ea typeface="+mn-ea"/>
          <a:cs typeface="+mn-cs"/>
        </a:defRPr>
      </a:lvl1pPr>
      <a:lvl2pPr marL="2715223" indent="-1044732" algn="l" rtl="0" eaLnBrk="0" fontAlgn="base" hangingPunct="0">
        <a:spcBef>
          <a:spcPct val="20000"/>
        </a:spcBef>
        <a:spcAft>
          <a:spcPct val="0"/>
        </a:spcAft>
        <a:buClr>
          <a:schemeClr val="accent1"/>
        </a:buClr>
        <a:buSzPct val="70000"/>
        <a:buFont typeface="Wingdings 2" pitchFamily="18" charset="2"/>
        <a:buChar char=""/>
        <a:defRPr sz="10200" kern="1200">
          <a:solidFill>
            <a:schemeClr val="tx2"/>
          </a:solidFill>
          <a:latin typeface="+mn-lt"/>
          <a:ea typeface="+mn-ea"/>
          <a:cs typeface="+mn-cs"/>
        </a:defRPr>
      </a:lvl2pPr>
      <a:lvl3pPr marL="4178927" indent="-834347" algn="l" rtl="0" eaLnBrk="0" fontAlgn="base" hangingPunct="0">
        <a:spcBef>
          <a:spcPct val="20000"/>
        </a:spcBef>
        <a:spcAft>
          <a:spcPct val="0"/>
        </a:spcAft>
        <a:buClr>
          <a:schemeClr val="accent1"/>
        </a:buClr>
        <a:buSzPct val="70000"/>
        <a:buFont typeface="Wingdings 2" pitchFamily="18" charset="2"/>
        <a:buChar char=""/>
        <a:defRPr sz="8700" kern="1200">
          <a:solidFill>
            <a:schemeClr val="tx2"/>
          </a:solidFill>
          <a:latin typeface="+mn-lt"/>
          <a:ea typeface="+mn-ea"/>
          <a:cs typeface="+mn-cs"/>
        </a:defRPr>
      </a:lvl3pPr>
      <a:lvl4pPr marL="5851217" indent="-834347" algn="l" rtl="0" eaLnBrk="0" fontAlgn="base" hangingPunct="0">
        <a:spcBef>
          <a:spcPct val="20000"/>
        </a:spcBef>
        <a:spcAft>
          <a:spcPct val="0"/>
        </a:spcAft>
        <a:buClr>
          <a:schemeClr val="accent1"/>
        </a:buClr>
        <a:buSzPct val="70000"/>
        <a:buFont typeface="Wingdings 2" pitchFamily="18" charset="2"/>
        <a:buChar char=""/>
        <a:defRPr sz="7400" kern="1200">
          <a:solidFill>
            <a:schemeClr val="tx2"/>
          </a:solidFill>
          <a:latin typeface="+mn-lt"/>
          <a:ea typeface="+mn-ea"/>
          <a:cs typeface="+mn-cs"/>
        </a:defRPr>
      </a:lvl4pPr>
      <a:lvl5pPr marL="7523507" indent="-834347" algn="l" rtl="0" eaLnBrk="0" fontAlgn="base" hangingPunct="0">
        <a:spcBef>
          <a:spcPct val="20000"/>
        </a:spcBef>
        <a:spcAft>
          <a:spcPct val="0"/>
        </a:spcAft>
        <a:buClr>
          <a:schemeClr val="accent1"/>
        </a:buClr>
        <a:buSzPct val="60000"/>
        <a:buFont typeface="Wingdings 2" pitchFamily="18" charset="2"/>
        <a:buChar char=""/>
        <a:defRPr sz="6600" kern="1200">
          <a:solidFill>
            <a:schemeClr val="tx2"/>
          </a:solidFill>
          <a:latin typeface="+mn-lt"/>
          <a:ea typeface="+mn-ea"/>
          <a:cs typeface="+mn-cs"/>
        </a:defRPr>
      </a:lvl5pPr>
      <a:lvl6pPr marL="9195696" indent="-835972" algn="l" rtl="0" eaLnBrk="1" latinLnBrk="0" hangingPunct="1">
        <a:spcBef>
          <a:spcPct val="20000"/>
        </a:spcBef>
        <a:buClr>
          <a:schemeClr val="accent1"/>
        </a:buClr>
        <a:buSzPct val="60000"/>
        <a:buFont typeface="Wingdings 2"/>
        <a:buChar char=""/>
        <a:defRPr kumimoji="0" sz="6600" kern="1200">
          <a:solidFill>
            <a:schemeClr val="tx2"/>
          </a:solidFill>
          <a:latin typeface="+mn-lt"/>
          <a:ea typeface="+mn-ea"/>
          <a:cs typeface="+mn-cs"/>
        </a:defRPr>
      </a:lvl6pPr>
      <a:lvl7pPr marL="10867640" indent="-835972" algn="l" rtl="0" eaLnBrk="1" latinLnBrk="0" hangingPunct="1">
        <a:spcBef>
          <a:spcPct val="20000"/>
        </a:spcBef>
        <a:buClr>
          <a:schemeClr val="accent1"/>
        </a:buClr>
        <a:buSzPct val="60000"/>
        <a:buFont typeface="Wingdings 2"/>
        <a:buChar char=""/>
        <a:defRPr kumimoji="0" sz="5900" kern="1200">
          <a:solidFill>
            <a:schemeClr val="tx2"/>
          </a:solidFill>
          <a:latin typeface="+mn-lt"/>
          <a:ea typeface="+mn-ea"/>
          <a:cs typeface="+mn-cs"/>
        </a:defRPr>
      </a:lvl7pPr>
      <a:lvl8pPr marL="12539586" indent="-835972" algn="l" rtl="0" eaLnBrk="1" latinLnBrk="0" hangingPunct="1">
        <a:spcBef>
          <a:spcPct val="20000"/>
        </a:spcBef>
        <a:buClr>
          <a:schemeClr val="accent1"/>
        </a:buClr>
        <a:buSzPct val="60000"/>
        <a:buFont typeface="Wingdings 2"/>
        <a:buChar char=""/>
        <a:defRPr kumimoji="0" sz="5900" kern="1200" baseline="0">
          <a:solidFill>
            <a:schemeClr val="tx2"/>
          </a:solidFill>
          <a:latin typeface="+mn-lt"/>
          <a:ea typeface="+mn-ea"/>
          <a:cs typeface="+mn-cs"/>
        </a:defRPr>
      </a:lvl8pPr>
      <a:lvl9pPr marL="14211530" indent="-835972" algn="l" rtl="0" eaLnBrk="1" latinLnBrk="0" hangingPunct="1">
        <a:spcBef>
          <a:spcPct val="20000"/>
        </a:spcBef>
        <a:buClr>
          <a:schemeClr val="accent1"/>
        </a:buClr>
        <a:buSzPct val="60000"/>
        <a:buFont typeface="Wingdings 2"/>
        <a:buChar char=""/>
        <a:defRPr kumimoji="0" sz="51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1671944" algn="l" rtl="0" eaLnBrk="1" latinLnBrk="0" hangingPunct="1">
        <a:defRPr kumimoji="0" kern="1200">
          <a:solidFill>
            <a:schemeClr val="tx1"/>
          </a:solidFill>
          <a:latin typeface="+mn-lt"/>
          <a:ea typeface="+mn-ea"/>
          <a:cs typeface="+mn-cs"/>
        </a:defRPr>
      </a:lvl2pPr>
      <a:lvl3pPr marL="3343889" algn="l" rtl="0" eaLnBrk="1" latinLnBrk="0" hangingPunct="1">
        <a:defRPr kumimoji="0" kern="1200">
          <a:solidFill>
            <a:schemeClr val="tx1"/>
          </a:solidFill>
          <a:latin typeface="+mn-lt"/>
          <a:ea typeface="+mn-ea"/>
          <a:cs typeface="+mn-cs"/>
        </a:defRPr>
      </a:lvl3pPr>
      <a:lvl4pPr marL="5015835" algn="l" rtl="0" eaLnBrk="1" latinLnBrk="0" hangingPunct="1">
        <a:defRPr kumimoji="0" kern="1200">
          <a:solidFill>
            <a:schemeClr val="tx1"/>
          </a:solidFill>
          <a:latin typeface="+mn-lt"/>
          <a:ea typeface="+mn-ea"/>
          <a:cs typeface="+mn-cs"/>
        </a:defRPr>
      </a:lvl4pPr>
      <a:lvl5pPr marL="6687779" algn="l" rtl="0" eaLnBrk="1" latinLnBrk="0" hangingPunct="1">
        <a:defRPr kumimoji="0" kern="1200">
          <a:solidFill>
            <a:schemeClr val="tx1"/>
          </a:solidFill>
          <a:latin typeface="+mn-lt"/>
          <a:ea typeface="+mn-ea"/>
          <a:cs typeface="+mn-cs"/>
        </a:defRPr>
      </a:lvl5pPr>
      <a:lvl6pPr marL="8359724" algn="l" rtl="0" eaLnBrk="1" latinLnBrk="0" hangingPunct="1">
        <a:defRPr kumimoji="0" kern="1200">
          <a:solidFill>
            <a:schemeClr val="tx1"/>
          </a:solidFill>
          <a:latin typeface="+mn-lt"/>
          <a:ea typeface="+mn-ea"/>
          <a:cs typeface="+mn-cs"/>
        </a:defRPr>
      </a:lvl6pPr>
      <a:lvl7pPr marL="10031668" algn="l" rtl="0" eaLnBrk="1" latinLnBrk="0" hangingPunct="1">
        <a:defRPr kumimoji="0" kern="1200">
          <a:solidFill>
            <a:schemeClr val="tx1"/>
          </a:solidFill>
          <a:latin typeface="+mn-lt"/>
          <a:ea typeface="+mn-ea"/>
          <a:cs typeface="+mn-cs"/>
        </a:defRPr>
      </a:lvl7pPr>
      <a:lvl8pPr marL="11703613" algn="l" rtl="0" eaLnBrk="1" latinLnBrk="0" hangingPunct="1">
        <a:defRPr kumimoji="0" kern="1200">
          <a:solidFill>
            <a:schemeClr val="tx1"/>
          </a:solidFill>
          <a:latin typeface="+mn-lt"/>
          <a:ea typeface="+mn-ea"/>
          <a:cs typeface="+mn-cs"/>
        </a:defRPr>
      </a:lvl8pPr>
      <a:lvl9pPr marL="13375558"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1.jpeg"/><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image" Target="../media/image10.jpeg"/><Relationship Id="rId17" Type="http://schemas.openxmlformats.org/officeDocument/2006/relationships/image" Target="../media/image15.wmf"/><Relationship Id="rId2" Type="http://schemas.openxmlformats.org/officeDocument/2006/relationships/slideLayout" Target="../slideLayouts/slideLayout12.xml"/><Relationship Id="rId16" Type="http://schemas.openxmlformats.org/officeDocument/2006/relationships/image" Target="../media/image14.png"/><Relationship Id="rId1" Type="http://schemas.openxmlformats.org/officeDocument/2006/relationships/vmlDrawing" Target="../drawings/vmlDrawing1.vml"/><Relationship Id="rId6" Type="http://schemas.openxmlformats.org/officeDocument/2006/relationships/image" Target="../media/image5.png"/><Relationship Id="rId11" Type="http://schemas.openxmlformats.org/officeDocument/2006/relationships/hyperlink" Target="http://documents.cern.ch/cgi-bin/setlink?base=PHO&amp;categ=photo-bul&amp;id=BUL-PHO-2007-021'" TargetMode="External"/><Relationship Id="rId5" Type="http://schemas.openxmlformats.org/officeDocument/2006/relationships/oleObject" Target="../embeddings/oleObject1.bin"/><Relationship Id="rId15" Type="http://schemas.openxmlformats.org/officeDocument/2006/relationships/image" Target="../media/image13.png"/><Relationship Id="rId10" Type="http://schemas.openxmlformats.org/officeDocument/2006/relationships/image" Target="../media/image9.jpeg"/><Relationship Id="rId4" Type="http://schemas.openxmlformats.org/officeDocument/2006/relationships/image" Target="../media/image4.jpeg"/><Relationship Id="rId9" Type="http://schemas.openxmlformats.org/officeDocument/2006/relationships/image" Target="../media/image8.jpeg"/><Relationship Id="rId1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Alice_Safety_really_big_lifht"/>
          <p:cNvPicPr>
            <a:picLocks noChangeAspect="1" noChangeArrowheads="1"/>
          </p:cNvPicPr>
          <p:nvPr/>
        </p:nvPicPr>
        <p:blipFill>
          <a:blip r:embed="rId4">
            <a:duotone>
              <a:schemeClr val="accent1">
                <a:shade val="45000"/>
                <a:satMod val="135000"/>
              </a:schemeClr>
              <a:prstClr val="white"/>
            </a:duotone>
          </a:blip>
          <a:srcRect/>
          <a:stretch>
            <a:fillRect/>
          </a:stretch>
        </p:blipFill>
        <p:spPr bwMode="auto">
          <a:xfrm>
            <a:off x="1" y="0"/>
            <a:ext cx="25603200" cy="32906315"/>
          </a:xfrm>
          <a:prstGeom prst="rect">
            <a:avLst/>
          </a:prstGeom>
          <a:noFill/>
        </p:spPr>
      </p:pic>
      <p:sp>
        <p:nvSpPr>
          <p:cNvPr id="1028" name="Rectangle 5"/>
          <p:cNvSpPr>
            <a:spLocks noChangeArrowheads="1"/>
          </p:cNvSpPr>
          <p:nvPr/>
        </p:nvSpPr>
        <p:spPr bwMode="auto">
          <a:xfrm>
            <a:off x="4524917" y="631917"/>
            <a:ext cx="16734883" cy="3634388"/>
          </a:xfrm>
          <a:prstGeom prst="rect">
            <a:avLst/>
          </a:prstGeom>
          <a:solidFill>
            <a:srgbClr val="00CC66"/>
          </a:solidFill>
          <a:ln w="9525">
            <a:noFill/>
            <a:miter lim="800000"/>
            <a:headEnd/>
            <a:tailEnd/>
          </a:ln>
        </p:spPr>
        <p:txBody>
          <a:bodyPr wrap="none" lIns="103574" tIns="51787" rIns="103574" bIns="51787" anchor="ctr"/>
          <a:lstStyle/>
          <a:p>
            <a:endParaRPr lang="en-US"/>
          </a:p>
        </p:txBody>
      </p:sp>
      <p:sp>
        <p:nvSpPr>
          <p:cNvPr id="1029" name="Text Box 8"/>
          <p:cNvSpPr txBox="1">
            <a:spLocks noChangeArrowheads="1"/>
          </p:cNvSpPr>
          <p:nvPr/>
        </p:nvSpPr>
        <p:spPr bwMode="auto">
          <a:xfrm>
            <a:off x="5410200" y="1752600"/>
            <a:ext cx="15257820" cy="1384080"/>
          </a:xfrm>
          <a:prstGeom prst="rect">
            <a:avLst/>
          </a:prstGeom>
          <a:solidFill>
            <a:srgbClr val="00CC66"/>
          </a:solidFill>
          <a:ln w="9525">
            <a:noFill/>
            <a:miter lim="800000"/>
            <a:headEnd/>
            <a:tailEnd/>
          </a:ln>
        </p:spPr>
        <p:txBody>
          <a:bodyPr lIns="334372" tIns="167187" rIns="334372" bIns="167187">
            <a:spAutoFit/>
          </a:bodyPr>
          <a:lstStyle/>
          <a:p>
            <a:pPr algn="ctr" defTabSz="3342782">
              <a:spcBef>
                <a:spcPct val="50000"/>
              </a:spcBef>
            </a:pPr>
            <a:r>
              <a:rPr lang="en-US" sz="6800" dirty="0">
                <a:solidFill>
                  <a:schemeClr val="bg1"/>
                </a:solidFill>
              </a:rPr>
              <a:t>The ALICE SPD readout electronics </a:t>
            </a:r>
          </a:p>
        </p:txBody>
      </p:sp>
      <p:sp>
        <p:nvSpPr>
          <p:cNvPr id="1030" name="Text Box 27"/>
          <p:cNvSpPr txBox="1">
            <a:spLocks noChangeArrowheads="1"/>
          </p:cNvSpPr>
          <p:nvPr/>
        </p:nvSpPr>
        <p:spPr bwMode="auto">
          <a:xfrm>
            <a:off x="1" y="31816862"/>
            <a:ext cx="25603200" cy="578981"/>
          </a:xfrm>
          <a:prstGeom prst="rect">
            <a:avLst/>
          </a:prstGeom>
          <a:solidFill>
            <a:srgbClr val="00B050"/>
          </a:solidFill>
          <a:ln w="9525">
            <a:noFill/>
            <a:miter lim="800000"/>
            <a:headEnd/>
            <a:tailEnd/>
          </a:ln>
        </p:spPr>
        <p:txBody>
          <a:bodyPr lIns="146661" tIns="73331" rIns="146661" bIns="73331">
            <a:spAutoFit/>
          </a:bodyPr>
          <a:lstStyle/>
          <a:p>
            <a:pPr algn="ctr" defTabSz="3342782"/>
            <a:r>
              <a:rPr lang="en-US" sz="2800" b="1" dirty="0">
                <a:solidFill>
                  <a:schemeClr val="bg1"/>
                </a:solidFill>
              </a:rPr>
              <a:t>M. Krivda for the ALICE SPD project, Inst</a:t>
            </a:r>
            <a:r>
              <a:rPr lang="sk-SK" sz="2800" b="1" dirty="0" err="1">
                <a:solidFill>
                  <a:schemeClr val="bg1"/>
                </a:solidFill>
              </a:rPr>
              <a:t>it</a:t>
            </a:r>
            <a:r>
              <a:rPr lang="en-US" sz="2800" b="1" dirty="0" err="1">
                <a:solidFill>
                  <a:schemeClr val="bg1"/>
                </a:solidFill>
              </a:rPr>
              <a:t>ute</a:t>
            </a:r>
            <a:r>
              <a:rPr lang="en-US" sz="2800" b="1" dirty="0">
                <a:solidFill>
                  <a:schemeClr val="bg1"/>
                </a:solidFill>
              </a:rPr>
              <a:t> of experimental physics, </a:t>
            </a:r>
            <a:r>
              <a:rPr lang="en-US" sz="2800" b="1" dirty="0" err="1">
                <a:solidFill>
                  <a:schemeClr val="bg1"/>
                </a:solidFill>
              </a:rPr>
              <a:t>Ko</a:t>
            </a:r>
            <a:r>
              <a:rPr lang="sk-SK" sz="2800" b="1" dirty="0" err="1">
                <a:solidFill>
                  <a:schemeClr val="bg1"/>
                </a:solidFill>
              </a:rPr>
              <a:t>šice</a:t>
            </a:r>
            <a:r>
              <a:rPr lang="sk-SK" sz="2800" b="1" dirty="0">
                <a:solidFill>
                  <a:schemeClr val="bg1"/>
                </a:solidFill>
              </a:rPr>
              <a:t>, Slovakia</a:t>
            </a:r>
            <a:r>
              <a:rPr lang="en-US" sz="2800" b="1" dirty="0">
                <a:solidFill>
                  <a:schemeClr val="bg1"/>
                </a:solidFill>
              </a:rPr>
              <a:t> </a:t>
            </a:r>
            <a:endParaRPr lang="en-US" sz="2800" dirty="0">
              <a:solidFill>
                <a:schemeClr val="bg1"/>
              </a:solidFill>
            </a:endParaRPr>
          </a:p>
        </p:txBody>
      </p:sp>
      <p:graphicFrame>
        <p:nvGraphicFramePr>
          <p:cNvPr id="1026" name="Object 89"/>
          <p:cNvGraphicFramePr>
            <a:graphicFrameLocks noChangeAspect="1"/>
          </p:cNvGraphicFramePr>
          <p:nvPr/>
        </p:nvGraphicFramePr>
        <p:xfrm>
          <a:off x="566090" y="630191"/>
          <a:ext cx="3918935" cy="3563599"/>
        </p:xfrm>
        <a:graphic>
          <a:graphicData uri="http://schemas.openxmlformats.org/presentationml/2006/ole">
            <p:oleObj spid="_x0000_s1026" name="Photo Editor Photo" r:id="rId5" imgW="7771429" imgH="7780952" progId="">
              <p:embed/>
            </p:oleObj>
          </a:graphicData>
        </a:graphic>
      </p:graphicFrame>
      <p:pic>
        <p:nvPicPr>
          <p:cNvPr id="1033" name="Picture 32" descr="logoIEPSASKosice.bmp"/>
          <p:cNvPicPr>
            <a:picLocks noChangeAspect="1"/>
          </p:cNvPicPr>
          <p:nvPr/>
        </p:nvPicPr>
        <p:blipFill>
          <a:blip r:embed="rId6"/>
          <a:srcRect/>
          <a:stretch>
            <a:fillRect/>
          </a:stretch>
        </p:blipFill>
        <p:spPr bwMode="auto">
          <a:xfrm>
            <a:off x="21259800" y="630191"/>
            <a:ext cx="3669030" cy="3637009"/>
          </a:xfrm>
          <a:prstGeom prst="rect">
            <a:avLst/>
          </a:prstGeom>
          <a:noFill/>
          <a:ln w="9525">
            <a:noFill/>
            <a:miter lim="800000"/>
            <a:headEnd/>
            <a:tailEnd/>
          </a:ln>
        </p:spPr>
      </p:pic>
      <p:pic>
        <p:nvPicPr>
          <p:cNvPr id="1034" name="Picture 1" descr="router2"/>
          <p:cNvPicPr>
            <a:picLocks noChangeAspect="1" noChangeArrowheads="1"/>
          </p:cNvPicPr>
          <p:nvPr/>
        </p:nvPicPr>
        <p:blipFill>
          <a:blip r:embed="rId7" cstate="email"/>
          <a:srcRect/>
          <a:stretch>
            <a:fillRect/>
          </a:stretch>
        </p:blipFill>
        <p:spPr bwMode="auto">
          <a:xfrm>
            <a:off x="5598206" y="7094393"/>
            <a:ext cx="10121223" cy="7976660"/>
          </a:xfrm>
          <a:prstGeom prst="rect">
            <a:avLst/>
          </a:prstGeom>
          <a:noFill/>
          <a:ln w="9525">
            <a:noFill/>
            <a:miter lim="800000"/>
            <a:headEnd/>
            <a:tailEnd/>
          </a:ln>
        </p:spPr>
      </p:pic>
      <p:pic>
        <p:nvPicPr>
          <p:cNvPr id="78" name="Picture 77" descr="20xSPD_Routers.jpg"/>
          <p:cNvPicPr>
            <a:picLocks noChangeAspect="1"/>
          </p:cNvPicPr>
          <p:nvPr/>
        </p:nvPicPr>
        <p:blipFill>
          <a:blip r:embed="rId8" cstate="email"/>
          <a:srcRect/>
          <a:stretch>
            <a:fillRect/>
          </a:stretch>
        </p:blipFill>
        <p:spPr>
          <a:xfrm>
            <a:off x="5962936" y="23420649"/>
            <a:ext cx="9865895" cy="4723840"/>
          </a:xfrm>
          <a:prstGeom prst="rect">
            <a:avLst/>
          </a:prstGeom>
          <a:ln>
            <a:noFill/>
          </a:ln>
          <a:effectLst>
            <a:softEdge rad="112500"/>
          </a:effectLst>
        </p:spPr>
      </p:pic>
      <p:pic>
        <p:nvPicPr>
          <p:cNvPr id="194" name="Picture 4" descr="L1010056_sml"/>
          <p:cNvPicPr>
            <a:picLocks noChangeAspect="1" noChangeArrowheads="1"/>
          </p:cNvPicPr>
          <p:nvPr/>
        </p:nvPicPr>
        <p:blipFill>
          <a:blip r:embed="rId9" cstate="email"/>
          <a:srcRect/>
          <a:stretch>
            <a:fillRect/>
          </a:stretch>
        </p:blipFill>
        <p:spPr bwMode="auto">
          <a:xfrm>
            <a:off x="16306800" y="23469600"/>
            <a:ext cx="8753491" cy="5966956"/>
          </a:xfrm>
          <a:prstGeom prst="rect">
            <a:avLst/>
          </a:prstGeom>
          <a:ln>
            <a:noFill/>
          </a:ln>
          <a:effectLst>
            <a:softEdge rad="112500"/>
          </a:effectLst>
        </p:spPr>
      </p:pic>
      <p:pic>
        <p:nvPicPr>
          <p:cNvPr id="196" name="Picture 93" descr="c25t"/>
          <p:cNvPicPr>
            <a:picLocks noChangeAspect="1" noChangeArrowheads="1"/>
          </p:cNvPicPr>
          <p:nvPr/>
        </p:nvPicPr>
        <p:blipFill>
          <a:blip r:embed="rId10" cstate="email"/>
          <a:srcRect/>
          <a:stretch>
            <a:fillRect/>
          </a:stretch>
        </p:blipFill>
        <p:spPr bwMode="auto">
          <a:xfrm>
            <a:off x="8880765" y="20437171"/>
            <a:ext cx="4103199" cy="2737962"/>
          </a:xfrm>
          <a:prstGeom prst="rect">
            <a:avLst/>
          </a:prstGeom>
          <a:ln>
            <a:noFill/>
          </a:ln>
          <a:effectLst>
            <a:softEdge rad="112500"/>
          </a:effectLst>
        </p:spPr>
      </p:pic>
      <p:pic>
        <p:nvPicPr>
          <p:cNvPr id="2" name="Picture 5" descr="http://documents.cern.ch/archive/electronic/cern/others/bulletin/na-2007-057_ComputerWorld-web.jpg">
            <a:hlinkClick r:id="rId11"/>
          </p:cNvPr>
          <p:cNvPicPr>
            <a:picLocks noChangeAspect="1" noChangeArrowheads="1"/>
          </p:cNvPicPr>
          <p:nvPr/>
        </p:nvPicPr>
        <p:blipFill>
          <a:blip r:embed="rId12"/>
          <a:srcRect/>
          <a:stretch>
            <a:fillRect/>
          </a:stretch>
        </p:blipFill>
        <p:spPr bwMode="auto">
          <a:xfrm>
            <a:off x="583185" y="24612600"/>
            <a:ext cx="4966995" cy="3531889"/>
          </a:xfrm>
          <a:prstGeom prst="rect">
            <a:avLst/>
          </a:prstGeom>
          <a:ln>
            <a:noFill/>
          </a:ln>
          <a:effectLst>
            <a:softEdge rad="112500"/>
          </a:effectLst>
        </p:spPr>
      </p:pic>
      <p:pic>
        <p:nvPicPr>
          <p:cNvPr id="3" name="Picture 7" descr="http://epweb2.ph.bham.ac.uk/user/bombara/LHC_day_ACR/IMG_1245.JPG"/>
          <p:cNvPicPr>
            <a:picLocks noChangeAspect="1" noChangeArrowheads="1"/>
          </p:cNvPicPr>
          <p:nvPr/>
        </p:nvPicPr>
        <p:blipFill>
          <a:blip r:embed="rId13" cstate="email"/>
          <a:srcRect/>
          <a:stretch>
            <a:fillRect/>
          </a:stretch>
        </p:blipFill>
        <p:spPr bwMode="auto">
          <a:xfrm>
            <a:off x="8060125" y="28393113"/>
            <a:ext cx="6073476" cy="3059815"/>
          </a:xfrm>
          <a:prstGeom prst="rect">
            <a:avLst/>
          </a:prstGeom>
          <a:ln>
            <a:noFill/>
          </a:ln>
          <a:effectLst>
            <a:softEdge rad="112500"/>
          </a:effectLst>
        </p:spPr>
      </p:pic>
      <p:cxnSp>
        <p:nvCxnSpPr>
          <p:cNvPr id="82" name="Straight Arrow Connector 81"/>
          <p:cNvCxnSpPr>
            <a:cxnSpLocks/>
          </p:cNvCxnSpPr>
          <p:nvPr/>
        </p:nvCxnSpPr>
        <p:spPr bwMode="auto">
          <a:xfrm>
            <a:off x="15445883" y="25658257"/>
            <a:ext cx="1276551" cy="1727"/>
          </a:xfrm>
          <a:prstGeom prst="straightConnector1">
            <a:avLst/>
          </a:prstGeom>
          <a:ln w="101600">
            <a:solidFill>
              <a:srgbClr val="FFC000"/>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84" name="Straight Arrow Connector 83"/>
          <p:cNvCxnSpPr/>
          <p:nvPr/>
        </p:nvCxnSpPr>
        <p:spPr bwMode="auto">
          <a:xfrm rot="5400000">
            <a:off x="10522147" y="23296251"/>
            <a:ext cx="911618" cy="1900"/>
          </a:xfrm>
          <a:prstGeom prst="straightConnector1">
            <a:avLst/>
          </a:prstGeom>
          <a:ln w="101600">
            <a:solidFill>
              <a:srgbClr val="FFC000"/>
            </a:solidFill>
            <a:headEnd type="triangle"/>
            <a:tailEnd type="triangle"/>
          </a:ln>
        </p:spPr>
        <p:style>
          <a:lnRef idx="2">
            <a:schemeClr val="dk1"/>
          </a:lnRef>
          <a:fillRef idx="0">
            <a:schemeClr val="dk1"/>
          </a:fillRef>
          <a:effectRef idx="1">
            <a:schemeClr val="dk1"/>
          </a:effectRef>
          <a:fontRef idx="minor">
            <a:schemeClr val="tx1"/>
          </a:fontRef>
        </p:style>
      </p:cxnSp>
      <p:sp>
        <p:nvSpPr>
          <p:cNvPr id="89" name="TextBox 88"/>
          <p:cNvSpPr txBox="1"/>
          <p:nvPr/>
        </p:nvSpPr>
        <p:spPr>
          <a:xfrm>
            <a:off x="9701406" y="5022533"/>
            <a:ext cx="209236" cy="1120248"/>
          </a:xfrm>
          <a:prstGeom prst="rect">
            <a:avLst/>
          </a:prstGeom>
          <a:noFill/>
        </p:spPr>
        <p:txBody>
          <a:bodyPr wrap="none" lIns="103574" tIns="51787" rIns="103574" bIns="51787" rtlCol="0">
            <a:spAutoFit/>
          </a:bodyPr>
          <a:lstStyle/>
          <a:p>
            <a:endParaRPr lang="en-US" dirty="0"/>
          </a:p>
        </p:txBody>
      </p:sp>
      <p:sp>
        <p:nvSpPr>
          <p:cNvPr id="1031" name="Rectangle 58"/>
          <p:cNvSpPr>
            <a:spLocks noChangeArrowheads="1"/>
          </p:cNvSpPr>
          <p:nvPr/>
        </p:nvSpPr>
        <p:spPr bwMode="auto">
          <a:xfrm>
            <a:off x="16383000" y="9332001"/>
            <a:ext cx="8545831" cy="13756599"/>
          </a:xfrm>
          <a:prstGeom prst="rect">
            <a:avLst/>
          </a:prstGeom>
          <a:solidFill>
            <a:schemeClr val="accent1">
              <a:alpha val="39999"/>
            </a:schemeClr>
          </a:solidFill>
          <a:ln w="9525">
            <a:noFill/>
            <a:miter lim="800000"/>
            <a:headEnd/>
            <a:tailEnd/>
          </a:ln>
        </p:spPr>
        <p:txBody>
          <a:bodyPr wrap="none" lIns="103574" tIns="51787" rIns="103574" bIns="51787" anchor="ctr"/>
          <a:lstStyle/>
          <a:p>
            <a:endParaRPr lang="en-US"/>
          </a:p>
        </p:txBody>
      </p:sp>
      <p:sp>
        <p:nvSpPr>
          <p:cNvPr id="1032" name="Text Box 62"/>
          <p:cNvSpPr txBox="1">
            <a:spLocks noChangeArrowheads="1"/>
          </p:cNvSpPr>
          <p:nvPr/>
        </p:nvSpPr>
        <p:spPr bwMode="auto">
          <a:xfrm>
            <a:off x="16631251" y="9414877"/>
            <a:ext cx="7932851" cy="13673723"/>
          </a:xfrm>
          <a:prstGeom prst="rect">
            <a:avLst/>
          </a:prstGeom>
          <a:noFill/>
          <a:ln w="9525">
            <a:noFill/>
            <a:miter lim="800000"/>
            <a:headEnd/>
            <a:tailEnd/>
          </a:ln>
        </p:spPr>
        <p:txBody>
          <a:bodyPr wrap="square" lIns="238838" tIns="119418" rIns="238838" bIns="119418">
            <a:spAutoFit/>
          </a:bodyPr>
          <a:lstStyle/>
          <a:p>
            <a:pPr algn="just" defTabSz="3342782">
              <a:spcBef>
                <a:spcPct val="50000"/>
              </a:spcBef>
            </a:pPr>
            <a:r>
              <a:rPr lang="en-GB" sz="3200" dirty="0" smtClean="0"/>
              <a:t>The ALICE SPD off-detector readout electronics (Router) controls, configures and reads out the detector via bidirectional optical links. The front-end data streams from the 120 half-staves are processed in 20 readout modules (Router), housed in the control room, based on FPGAs, each carrying three 2-channel link receiver daughter cards. </a:t>
            </a:r>
          </a:p>
          <a:p>
            <a:pPr algn="just" defTabSz="3342782">
              <a:spcBef>
                <a:spcPct val="50000"/>
              </a:spcBef>
            </a:pPr>
            <a:r>
              <a:rPr lang="en-GB" sz="3200" dirty="0" smtClean="0"/>
              <a:t>On the link receiver the pixel data stream from the detector is de-serialized, </a:t>
            </a:r>
            <a:r>
              <a:rPr lang="en-US" sz="3200" dirty="0" smtClean="0"/>
              <a:t>checked for format errors and  </a:t>
            </a:r>
            <a:r>
              <a:rPr lang="en-GB" sz="3200" dirty="0" smtClean="0"/>
              <a:t>stored in a FIFO buffer before  being zero suppressed, encoded, re-formatted and written to a dual port memory. After reception of the positive L2 decision, the Router starts to check the event ready flag in the status register of the link receivers. When the event ready flag appears the router processor reads the data from the link receiver dual port memory. The processed data are sent to the ALICE-DAQ system on the ALICE detector data link (DDL) for permanent storage. The SPD control, configuration and data monitoring are performed using the VME interface of the routers. </a:t>
            </a:r>
            <a:endParaRPr lang="en-US" sz="3200" dirty="0">
              <a:latin typeface="Times New Roman" pitchFamily="18" charset="0"/>
              <a:cs typeface="Times New Roman" pitchFamily="18" charset="0"/>
            </a:endParaRPr>
          </a:p>
        </p:txBody>
      </p:sp>
      <p:sp>
        <p:nvSpPr>
          <p:cNvPr id="68" name="Rectangle 58"/>
          <p:cNvSpPr>
            <a:spLocks noChangeArrowheads="1"/>
          </p:cNvSpPr>
          <p:nvPr/>
        </p:nvSpPr>
        <p:spPr bwMode="auto">
          <a:xfrm>
            <a:off x="16357705" y="4525287"/>
            <a:ext cx="8571126" cy="4640966"/>
          </a:xfrm>
          <a:prstGeom prst="rect">
            <a:avLst/>
          </a:prstGeom>
          <a:solidFill>
            <a:schemeClr val="accent1">
              <a:alpha val="39999"/>
            </a:schemeClr>
          </a:solidFill>
          <a:ln w="9525">
            <a:noFill/>
            <a:miter lim="800000"/>
            <a:headEnd/>
            <a:tailEnd/>
          </a:ln>
        </p:spPr>
        <p:txBody>
          <a:bodyPr wrap="none" lIns="103574" tIns="51787" rIns="103574" bIns="51787" anchor="ctr"/>
          <a:lstStyle/>
          <a:p>
            <a:endParaRPr lang="en-US" dirty="0"/>
          </a:p>
        </p:txBody>
      </p:sp>
      <p:sp>
        <p:nvSpPr>
          <p:cNvPr id="90" name="Text Box 62"/>
          <p:cNvSpPr txBox="1">
            <a:spLocks noChangeArrowheads="1"/>
          </p:cNvSpPr>
          <p:nvPr/>
        </p:nvSpPr>
        <p:spPr bwMode="auto">
          <a:xfrm>
            <a:off x="16687800" y="4572000"/>
            <a:ext cx="7932851" cy="4673151"/>
          </a:xfrm>
          <a:prstGeom prst="rect">
            <a:avLst/>
          </a:prstGeom>
          <a:noFill/>
          <a:ln w="9525">
            <a:noFill/>
            <a:miter lim="800000"/>
            <a:headEnd/>
            <a:tailEnd/>
          </a:ln>
        </p:spPr>
        <p:txBody>
          <a:bodyPr wrap="square" lIns="238838" tIns="119418" rIns="238838" bIns="119418">
            <a:spAutoFit/>
          </a:bodyPr>
          <a:lstStyle/>
          <a:p>
            <a:pPr algn="just" defTabSz="3342782">
              <a:spcBef>
                <a:spcPct val="50000"/>
              </a:spcBef>
            </a:pPr>
            <a:r>
              <a:rPr lang="en-GB" sz="3200" dirty="0" smtClean="0"/>
              <a:t>The ALICE SPD on-detector readout electronics (MCM) reads data from 10 pixel chips and stores </a:t>
            </a:r>
            <a:r>
              <a:rPr lang="en-US" sz="3200" dirty="0" smtClean="0"/>
              <a:t>binary hit information in a delay line during the L1 decision time. In case of a positive L1 decision the hit is stored in one out of four multi-event buffers where the data wait for the L2 decision to be read out or discarded.</a:t>
            </a:r>
            <a:endParaRPr lang="en-US" sz="3200" dirty="0">
              <a:latin typeface="Times New Roman" pitchFamily="18" charset="0"/>
              <a:cs typeface="Times New Roman" pitchFamily="18" charset="0"/>
            </a:endParaRPr>
          </a:p>
        </p:txBody>
      </p:sp>
      <p:sp>
        <p:nvSpPr>
          <p:cNvPr id="75" name="Rectangle 58"/>
          <p:cNvSpPr>
            <a:spLocks noChangeArrowheads="1"/>
          </p:cNvSpPr>
          <p:nvPr/>
        </p:nvSpPr>
        <p:spPr bwMode="auto">
          <a:xfrm>
            <a:off x="583186" y="4597043"/>
            <a:ext cx="4979414" cy="19558357"/>
          </a:xfrm>
          <a:prstGeom prst="rect">
            <a:avLst/>
          </a:prstGeom>
          <a:solidFill>
            <a:schemeClr val="accent1">
              <a:alpha val="39999"/>
            </a:schemeClr>
          </a:solidFill>
          <a:ln w="9525">
            <a:noFill/>
            <a:miter lim="800000"/>
            <a:headEnd/>
            <a:tailEnd/>
          </a:ln>
        </p:spPr>
        <p:txBody>
          <a:bodyPr wrap="none" lIns="103574" tIns="51787" rIns="103574" bIns="51787" anchor="ctr"/>
          <a:lstStyle/>
          <a:p>
            <a:pPr algn="just"/>
            <a:endParaRPr lang="en-US" sz="3200" dirty="0">
              <a:latin typeface="Times New Roman" pitchFamily="18" charset="0"/>
              <a:cs typeface="Times New Roman" pitchFamily="18" charset="0"/>
            </a:endParaRPr>
          </a:p>
        </p:txBody>
      </p:sp>
      <p:sp>
        <p:nvSpPr>
          <p:cNvPr id="77" name="TextBox 76"/>
          <p:cNvSpPr txBox="1"/>
          <p:nvPr/>
        </p:nvSpPr>
        <p:spPr>
          <a:xfrm>
            <a:off x="685800" y="11887200"/>
            <a:ext cx="4568450" cy="6998780"/>
          </a:xfrm>
          <a:prstGeom prst="rect">
            <a:avLst/>
          </a:prstGeom>
          <a:noFill/>
        </p:spPr>
        <p:txBody>
          <a:bodyPr wrap="square" lIns="103574" tIns="51787" rIns="103574" bIns="51787" rtlCol="0">
            <a:spAutoFit/>
          </a:bodyPr>
          <a:lstStyle/>
          <a:p>
            <a:pPr algn="just"/>
            <a:r>
              <a:rPr lang="en-GB" sz="3200" dirty="0" smtClean="0"/>
              <a:t>The ALICE SPD constitutes the two innermost layers of the ALICE inner tracking system which contains 9.8x10</a:t>
            </a:r>
            <a:r>
              <a:rPr lang="en-GB" sz="3200" baseline="30000" dirty="0" smtClean="0"/>
              <a:t>6 </a:t>
            </a:r>
            <a:r>
              <a:rPr lang="en-GB" sz="3200" dirty="0" smtClean="0"/>
              <a:t>pixels organized in 120 detector modules called </a:t>
            </a:r>
            <a:r>
              <a:rPr lang="en-GB" sz="3200" dirty="0" smtClean="0"/>
              <a:t>half staves</a:t>
            </a:r>
            <a:r>
              <a:rPr lang="en-GB" sz="3200" dirty="0" smtClean="0"/>
              <a:t>.</a:t>
            </a:r>
            <a:r>
              <a:rPr lang="en-US" sz="3200" dirty="0" smtClean="0"/>
              <a:t> Each half stave consists of two detector elements (ladders) read out using a multi-chip module (MCM).</a:t>
            </a:r>
          </a:p>
        </p:txBody>
      </p:sp>
      <p:pic>
        <p:nvPicPr>
          <p:cNvPr id="81" name="Picture 3" descr="72dpi-snap-a_saba-9364"/>
          <p:cNvPicPr>
            <a:picLocks noChangeAspect="1" noChangeArrowheads="1"/>
          </p:cNvPicPr>
          <p:nvPr/>
        </p:nvPicPr>
        <p:blipFill>
          <a:blip r:embed="rId14" cstate="print"/>
          <a:srcRect/>
          <a:stretch>
            <a:fillRect/>
          </a:stretch>
        </p:blipFill>
        <p:spPr bwMode="auto">
          <a:xfrm>
            <a:off x="762000" y="18897600"/>
            <a:ext cx="4495800" cy="2569106"/>
          </a:xfrm>
          <a:prstGeom prst="rect">
            <a:avLst/>
          </a:prstGeom>
          <a:noFill/>
        </p:spPr>
      </p:pic>
      <p:sp>
        <p:nvSpPr>
          <p:cNvPr id="97" name="TextBox 96"/>
          <p:cNvSpPr txBox="1"/>
          <p:nvPr/>
        </p:nvSpPr>
        <p:spPr>
          <a:xfrm>
            <a:off x="18821400" y="29565600"/>
            <a:ext cx="4085232" cy="1089470"/>
          </a:xfrm>
          <a:prstGeom prst="rect">
            <a:avLst/>
          </a:prstGeom>
          <a:noFill/>
        </p:spPr>
        <p:txBody>
          <a:bodyPr wrap="none" lIns="103574" tIns="51787" rIns="103574" bIns="51787" rtlCol="0">
            <a:spAutoFit/>
          </a:bodyPr>
          <a:lstStyle/>
          <a:p>
            <a:pPr algn="ctr"/>
            <a:r>
              <a:rPr lang="en-US" sz="3200" dirty="0" smtClean="0"/>
              <a:t>ALICE SPD installed </a:t>
            </a:r>
          </a:p>
          <a:p>
            <a:pPr algn="ctr"/>
            <a:r>
              <a:rPr lang="en-US" sz="3200" dirty="0" smtClean="0"/>
              <a:t>inside ITS and TPC </a:t>
            </a:r>
            <a:endParaRPr lang="en-US" sz="3200" dirty="0"/>
          </a:p>
        </p:txBody>
      </p:sp>
      <p:sp>
        <p:nvSpPr>
          <p:cNvPr id="98" name="TextBox 97"/>
          <p:cNvSpPr txBox="1"/>
          <p:nvPr/>
        </p:nvSpPr>
        <p:spPr>
          <a:xfrm>
            <a:off x="14351696" y="29801977"/>
            <a:ext cx="3714939" cy="1089470"/>
          </a:xfrm>
          <a:prstGeom prst="rect">
            <a:avLst/>
          </a:prstGeom>
          <a:noFill/>
        </p:spPr>
        <p:txBody>
          <a:bodyPr wrap="none" lIns="103574" tIns="51787" rIns="103574" bIns="51787" rtlCol="0">
            <a:spAutoFit/>
          </a:bodyPr>
          <a:lstStyle/>
          <a:p>
            <a:pPr algn="ctr"/>
            <a:r>
              <a:rPr lang="en-US" sz="3200" dirty="0" smtClean="0"/>
              <a:t>ALICE DCS </a:t>
            </a:r>
          </a:p>
          <a:p>
            <a:pPr algn="ctr"/>
            <a:r>
              <a:rPr lang="en-US" sz="3200" dirty="0" smtClean="0"/>
              <a:t>in the control room </a:t>
            </a:r>
            <a:endParaRPr lang="en-US" sz="3200" dirty="0"/>
          </a:p>
        </p:txBody>
      </p:sp>
      <p:sp>
        <p:nvSpPr>
          <p:cNvPr id="99" name="TextBox 98"/>
          <p:cNvSpPr txBox="1"/>
          <p:nvPr/>
        </p:nvSpPr>
        <p:spPr>
          <a:xfrm>
            <a:off x="947914" y="28144489"/>
            <a:ext cx="3738470" cy="597028"/>
          </a:xfrm>
          <a:prstGeom prst="rect">
            <a:avLst/>
          </a:prstGeom>
          <a:noFill/>
        </p:spPr>
        <p:txBody>
          <a:bodyPr wrap="square" lIns="103574" tIns="51787" rIns="103574" bIns="51787" rtlCol="0">
            <a:spAutoFit/>
          </a:bodyPr>
          <a:lstStyle/>
          <a:p>
            <a:pPr algn="ctr"/>
            <a:r>
              <a:rPr lang="en-US" sz="3200" dirty="0" smtClean="0"/>
              <a:t>ALICE DAQ</a:t>
            </a:r>
          </a:p>
        </p:txBody>
      </p:sp>
      <p:sp>
        <p:nvSpPr>
          <p:cNvPr id="100" name="TextBox 99"/>
          <p:cNvSpPr txBox="1"/>
          <p:nvPr/>
        </p:nvSpPr>
        <p:spPr>
          <a:xfrm>
            <a:off x="6692392" y="20851542"/>
            <a:ext cx="2370737" cy="1766579"/>
          </a:xfrm>
          <a:prstGeom prst="rect">
            <a:avLst/>
          </a:prstGeom>
          <a:noFill/>
        </p:spPr>
        <p:txBody>
          <a:bodyPr wrap="square" lIns="103574" tIns="51787" rIns="103574" bIns="51787" rtlCol="0">
            <a:spAutoFit/>
          </a:bodyPr>
          <a:lstStyle/>
          <a:p>
            <a:pPr algn="ctr"/>
            <a:r>
              <a:rPr lang="en-US" sz="2700" dirty="0" smtClean="0"/>
              <a:t>ALICE Central Trigger</a:t>
            </a:r>
          </a:p>
          <a:p>
            <a:pPr algn="ctr"/>
            <a:r>
              <a:rPr lang="en-US" sz="2700" dirty="0" smtClean="0"/>
              <a:t>Processor</a:t>
            </a:r>
          </a:p>
        </p:txBody>
      </p:sp>
      <p:sp>
        <p:nvSpPr>
          <p:cNvPr id="59" name="TextBox 58"/>
          <p:cNvSpPr txBox="1"/>
          <p:nvPr/>
        </p:nvSpPr>
        <p:spPr>
          <a:xfrm>
            <a:off x="762000" y="22021800"/>
            <a:ext cx="4467927" cy="2074355"/>
          </a:xfrm>
          <a:prstGeom prst="rect">
            <a:avLst/>
          </a:prstGeom>
          <a:noFill/>
        </p:spPr>
        <p:txBody>
          <a:bodyPr wrap="square" lIns="103574" tIns="51787" rIns="103574" bIns="51787" rtlCol="0">
            <a:spAutoFit/>
          </a:bodyPr>
          <a:lstStyle/>
          <a:p>
            <a:pPr algn="just"/>
            <a:r>
              <a:rPr lang="en-GB" sz="3200" dirty="0" smtClean="0"/>
              <a:t>Each ladder is a linear array of 5 pixel readout chips bump bonded to a silicon sensor</a:t>
            </a:r>
            <a:r>
              <a:rPr lang="en-GB" sz="3200" dirty="0" smtClean="0">
                <a:solidFill>
                  <a:srgbClr val="FF0000"/>
                </a:solidFill>
              </a:rPr>
              <a:t>.</a:t>
            </a:r>
            <a:endParaRPr lang="en-US" sz="3200" dirty="0">
              <a:solidFill>
                <a:srgbClr val="FF0000"/>
              </a:solidFill>
            </a:endParaRPr>
          </a:p>
        </p:txBody>
      </p:sp>
      <p:sp>
        <p:nvSpPr>
          <p:cNvPr id="66" name="Rectangle 58"/>
          <p:cNvSpPr>
            <a:spLocks noChangeArrowheads="1"/>
          </p:cNvSpPr>
          <p:nvPr/>
        </p:nvSpPr>
        <p:spPr bwMode="auto">
          <a:xfrm>
            <a:off x="537753" y="28956000"/>
            <a:ext cx="6929847" cy="2667000"/>
          </a:xfrm>
          <a:prstGeom prst="rect">
            <a:avLst/>
          </a:prstGeom>
          <a:solidFill>
            <a:schemeClr val="accent1">
              <a:alpha val="39999"/>
            </a:schemeClr>
          </a:solidFill>
          <a:ln w="9525">
            <a:noFill/>
            <a:miter lim="800000"/>
            <a:headEnd/>
            <a:tailEnd/>
          </a:ln>
        </p:spPr>
        <p:txBody>
          <a:bodyPr wrap="none" lIns="103574" tIns="51787" rIns="103574" bIns="51787" anchor="ctr"/>
          <a:lstStyle/>
          <a:p>
            <a:endParaRPr lang="en-US" dirty="0"/>
          </a:p>
        </p:txBody>
      </p:sp>
      <p:sp>
        <p:nvSpPr>
          <p:cNvPr id="67" name="TextBox 66"/>
          <p:cNvSpPr txBox="1"/>
          <p:nvPr/>
        </p:nvSpPr>
        <p:spPr>
          <a:xfrm>
            <a:off x="693703" y="29038874"/>
            <a:ext cx="6565118" cy="2566798"/>
          </a:xfrm>
          <a:prstGeom prst="rect">
            <a:avLst/>
          </a:prstGeom>
          <a:noFill/>
        </p:spPr>
        <p:txBody>
          <a:bodyPr wrap="square" lIns="103574" tIns="51787" rIns="103574" bIns="51787" rtlCol="0">
            <a:spAutoFit/>
          </a:bodyPr>
          <a:lstStyle/>
          <a:p>
            <a:pPr algn="just"/>
            <a:r>
              <a:rPr lang="en-GB" sz="3200" dirty="0" smtClean="0"/>
              <a:t>The Routers interface the on-detector readout electronics, the trigger system, the data acquisition system and the detector control system.</a:t>
            </a:r>
            <a:endParaRPr lang="en-US" sz="3200" dirty="0"/>
          </a:p>
        </p:txBody>
      </p:sp>
      <p:grpSp>
        <p:nvGrpSpPr>
          <p:cNvPr id="108" name="Group 107"/>
          <p:cNvGrpSpPr/>
          <p:nvPr/>
        </p:nvGrpSpPr>
        <p:grpSpPr>
          <a:xfrm>
            <a:off x="7057121" y="4773910"/>
            <a:ext cx="7932851" cy="2303784"/>
            <a:chOff x="21747162" y="3703637"/>
            <a:chExt cx="9121788" cy="3679627"/>
          </a:xfrm>
        </p:grpSpPr>
        <p:pic>
          <p:nvPicPr>
            <p:cNvPr id="69" name="Picture 22" descr="mcmrx40 002"/>
            <p:cNvPicPr>
              <a:picLocks noChangeAspect="1" noChangeArrowheads="1"/>
            </p:cNvPicPr>
            <p:nvPr/>
          </p:nvPicPr>
          <p:blipFill>
            <a:blip r:embed="rId15" cstate="email"/>
            <a:srcRect/>
            <a:stretch>
              <a:fillRect/>
            </a:stretch>
          </p:blipFill>
          <p:spPr bwMode="auto">
            <a:xfrm>
              <a:off x="21747162" y="3703637"/>
              <a:ext cx="9121788" cy="2065338"/>
            </a:xfrm>
            <a:prstGeom prst="rect">
              <a:avLst/>
            </a:prstGeom>
            <a:noFill/>
          </p:spPr>
        </p:pic>
        <p:sp>
          <p:nvSpPr>
            <p:cNvPr id="70" name="TextBox 69"/>
            <p:cNvSpPr txBox="1"/>
            <p:nvPr/>
          </p:nvSpPr>
          <p:spPr>
            <a:xfrm>
              <a:off x="22813962" y="5761037"/>
              <a:ext cx="1441792" cy="1622227"/>
            </a:xfrm>
            <a:prstGeom prst="rect">
              <a:avLst/>
            </a:prstGeom>
            <a:noFill/>
          </p:spPr>
          <p:txBody>
            <a:bodyPr wrap="none" rtlCol="0">
              <a:spAutoFit/>
            </a:bodyPr>
            <a:lstStyle/>
            <a:p>
              <a:pPr algn="ctr"/>
              <a:r>
                <a:rPr lang="sk-SK" sz="2000" dirty="0" smtClean="0"/>
                <a:t>ANALOG</a:t>
              </a:r>
            </a:p>
            <a:p>
              <a:pPr algn="ctr"/>
              <a:r>
                <a:rPr lang="sk-SK" sz="2000" dirty="0" smtClean="0"/>
                <a:t>PILOT</a:t>
              </a:r>
            </a:p>
            <a:p>
              <a:pPr algn="ctr"/>
              <a:r>
                <a:rPr lang="en-US" sz="2000" dirty="0" smtClean="0"/>
                <a:t>chip</a:t>
              </a:r>
              <a:endParaRPr lang="sk-SK" sz="2000" dirty="0" smtClean="0"/>
            </a:p>
          </p:txBody>
        </p:sp>
        <p:sp>
          <p:nvSpPr>
            <p:cNvPr id="72" name="TextBox 71"/>
            <p:cNvSpPr txBox="1"/>
            <p:nvPr/>
          </p:nvSpPr>
          <p:spPr>
            <a:xfrm>
              <a:off x="24718963" y="5761037"/>
              <a:ext cx="1336949" cy="1622227"/>
            </a:xfrm>
            <a:prstGeom prst="rect">
              <a:avLst/>
            </a:prstGeom>
            <a:noFill/>
          </p:spPr>
          <p:txBody>
            <a:bodyPr wrap="none" rtlCol="0">
              <a:spAutoFit/>
            </a:bodyPr>
            <a:lstStyle/>
            <a:p>
              <a:pPr algn="ctr"/>
              <a:r>
                <a:rPr lang="sk-SK" sz="2000" dirty="0" smtClean="0"/>
                <a:t>DIGITAL</a:t>
              </a:r>
            </a:p>
            <a:p>
              <a:pPr algn="ctr"/>
              <a:r>
                <a:rPr lang="sk-SK" sz="2000" dirty="0" smtClean="0"/>
                <a:t>PILOT</a:t>
              </a:r>
            </a:p>
            <a:p>
              <a:pPr algn="ctr"/>
              <a:r>
                <a:rPr lang="en-US" sz="2000" dirty="0" smtClean="0"/>
                <a:t>chip</a:t>
              </a:r>
              <a:endParaRPr lang="en-US" sz="2000" dirty="0"/>
            </a:p>
          </p:txBody>
        </p:sp>
        <p:sp>
          <p:nvSpPr>
            <p:cNvPr id="73" name="TextBox 72"/>
            <p:cNvSpPr txBox="1"/>
            <p:nvPr/>
          </p:nvSpPr>
          <p:spPr>
            <a:xfrm>
              <a:off x="26395362" y="5761037"/>
              <a:ext cx="833519" cy="1130643"/>
            </a:xfrm>
            <a:prstGeom prst="rect">
              <a:avLst/>
            </a:prstGeom>
            <a:noFill/>
          </p:spPr>
          <p:txBody>
            <a:bodyPr wrap="none" rtlCol="0">
              <a:spAutoFit/>
            </a:bodyPr>
            <a:lstStyle/>
            <a:p>
              <a:pPr algn="ctr"/>
              <a:r>
                <a:rPr lang="sk-SK" sz="2000" dirty="0" smtClean="0"/>
                <a:t>GOL</a:t>
              </a:r>
            </a:p>
            <a:p>
              <a:pPr algn="ctr"/>
              <a:r>
                <a:rPr lang="en-US" sz="2000" dirty="0" smtClean="0"/>
                <a:t>chip</a:t>
              </a:r>
              <a:endParaRPr lang="sk-SK" sz="2000" dirty="0" smtClean="0"/>
            </a:p>
          </p:txBody>
        </p:sp>
        <p:sp>
          <p:nvSpPr>
            <p:cNvPr id="76" name="TextBox 75"/>
            <p:cNvSpPr txBox="1"/>
            <p:nvPr/>
          </p:nvSpPr>
          <p:spPr>
            <a:xfrm>
              <a:off x="27462162" y="5883819"/>
              <a:ext cx="1352508" cy="1122748"/>
            </a:xfrm>
            <a:prstGeom prst="rect">
              <a:avLst/>
            </a:prstGeom>
            <a:noFill/>
          </p:spPr>
          <p:txBody>
            <a:bodyPr wrap="square" rtlCol="0">
              <a:spAutoFit/>
            </a:bodyPr>
            <a:lstStyle/>
            <a:p>
              <a:pPr algn="ctr"/>
              <a:r>
                <a:rPr lang="sk-SK" sz="2000" dirty="0" smtClean="0"/>
                <a:t>RX40</a:t>
              </a:r>
              <a:endParaRPr lang="en-US" sz="2000" dirty="0" smtClean="0"/>
            </a:p>
            <a:p>
              <a:pPr algn="ctr"/>
              <a:r>
                <a:rPr lang="en-US" sz="2000" dirty="0" smtClean="0"/>
                <a:t>chip</a:t>
              </a:r>
              <a:endParaRPr lang="sk-SK" sz="2000" dirty="0" smtClean="0"/>
            </a:p>
          </p:txBody>
        </p:sp>
        <p:sp>
          <p:nvSpPr>
            <p:cNvPr id="79" name="TextBox 78"/>
            <p:cNvSpPr txBox="1"/>
            <p:nvPr/>
          </p:nvSpPr>
          <p:spPr>
            <a:xfrm>
              <a:off x="28986161" y="5761038"/>
              <a:ext cx="1653768" cy="1130643"/>
            </a:xfrm>
            <a:prstGeom prst="rect">
              <a:avLst/>
            </a:prstGeom>
            <a:noFill/>
          </p:spPr>
          <p:txBody>
            <a:bodyPr wrap="none" rtlCol="0">
              <a:spAutoFit/>
            </a:bodyPr>
            <a:lstStyle/>
            <a:p>
              <a:pPr algn="ctr"/>
              <a:r>
                <a:rPr lang="sk-SK" sz="2000" dirty="0" smtClean="0"/>
                <a:t>O</a:t>
              </a:r>
              <a:r>
                <a:rPr lang="en-US" sz="2000" dirty="0" err="1" smtClean="0"/>
                <a:t>ptical</a:t>
              </a:r>
              <a:endParaRPr lang="en-US" sz="2000" dirty="0" smtClean="0"/>
            </a:p>
            <a:p>
              <a:pPr algn="ctr"/>
              <a:r>
                <a:rPr lang="en-US" sz="2000" dirty="0" smtClean="0"/>
                <a:t>transceiver</a:t>
              </a:r>
            </a:p>
          </p:txBody>
        </p:sp>
        <p:cxnSp>
          <p:nvCxnSpPr>
            <p:cNvPr id="93" name="Straight Arrow Connector 92"/>
            <p:cNvCxnSpPr/>
            <p:nvPr/>
          </p:nvCxnSpPr>
          <p:spPr>
            <a:xfrm flipV="1">
              <a:off x="23880762" y="4770437"/>
              <a:ext cx="1143000" cy="8382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rot="5400000" flipH="1" flipV="1">
              <a:off x="25442862" y="4884737"/>
              <a:ext cx="838200" cy="76200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6" name="Straight Arrow Connector 95"/>
            <p:cNvCxnSpPr>
              <a:stCxn id="73" idx="0"/>
            </p:cNvCxnSpPr>
            <p:nvPr/>
          </p:nvCxnSpPr>
          <p:spPr>
            <a:xfrm rot="5400000" flipH="1" flipV="1">
              <a:off x="26641850" y="4940722"/>
              <a:ext cx="990588" cy="65004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1" name="Straight Arrow Connector 100"/>
            <p:cNvCxnSpPr>
              <a:stCxn id="76" idx="0"/>
            </p:cNvCxnSpPr>
            <p:nvPr/>
          </p:nvCxnSpPr>
          <p:spPr>
            <a:xfrm rot="5400000" flipH="1" flipV="1">
              <a:off x="27624604" y="5284257"/>
              <a:ext cx="1113373" cy="85750"/>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2" name="Straight Arrow Connector 101"/>
            <p:cNvCxnSpPr/>
            <p:nvPr/>
          </p:nvCxnSpPr>
          <p:spPr>
            <a:xfrm rot="16200000" flipV="1">
              <a:off x="28911796" y="5227394"/>
              <a:ext cx="1050290" cy="137967"/>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sp>
        <p:nvSpPr>
          <p:cNvPr id="54" name="TextBox 53"/>
          <p:cNvSpPr txBox="1"/>
          <p:nvPr/>
        </p:nvSpPr>
        <p:spPr>
          <a:xfrm>
            <a:off x="8880765" y="4509116"/>
            <a:ext cx="4650292" cy="520084"/>
          </a:xfrm>
          <a:prstGeom prst="rect">
            <a:avLst/>
          </a:prstGeom>
          <a:noFill/>
        </p:spPr>
        <p:txBody>
          <a:bodyPr wrap="square" lIns="103574" tIns="51787" rIns="103574" bIns="51787" rtlCol="0">
            <a:spAutoFit/>
          </a:bodyPr>
          <a:lstStyle/>
          <a:p>
            <a:pPr algn="ctr"/>
            <a:r>
              <a:rPr lang="en-US" sz="2700" b="1" dirty="0" smtClean="0"/>
              <a:t>Multi Chip Module (MCM)</a:t>
            </a:r>
            <a:endParaRPr lang="sk-SK" sz="2700" b="1" dirty="0" smtClean="0"/>
          </a:p>
        </p:txBody>
      </p:sp>
      <p:sp>
        <p:nvSpPr>
          <p:cNvPr id="57" name="Isosceles Triangle 56"/>
          <p:cNvSpPr/>
          <p:nvPr/>
        </p:nvSpPr>
        <p:spPr>
          <a:xfrm rot="16200000">
            <a:off x="14642063" y="5213001"/>
            <a:ext cx="2154734" cy="1276551"/>
          </a:xfrm>
          <a:prstGeom prst="triangle">
            <a:avLst>
              <a:gd name="adj" fmla="val 73529"/>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3574" tIns="51787" rIns="103574" bIns="51787" rtlCol="0" anchor="ctr"/>
          <a:lstStyle/>
          <a:p>
            <a:pPr algn="ctr"/>
            <a:endParaRPr lang="en-US"/>
          </a:p>
        </p:txBody>
      </p:sp>
      <p:sp>
        <p:nvSpPr>
          <p:cNvPr id="58" name="Isosceles Triangle 57"/>
          <p:cNvSpPr/>
          <p:nvPr/>
        </p:nvSpPr>
        <p:spPr>
          <a:xfrm rot="16200000">
            <a:off x="14620177" y="10297223"/>
            <a:ext cx="2486232" cy="1094186"/>
          </a:xfrm>
          <a:prstGeom prst="triangle">
            <a:avLst>
              <a:gd name="adj" fmla="val 8231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3574" tIns="51787" rIns="103574" bIns="51787" rtlCol="0" anchor="ctr"/>
          <a:lstStyle/>
          <a:p>
            <a:pPr algn="ctr"/>
            <a:endParaRPr lang="en-US"/>
          </a:p>
        </p:txBody>
      </p:sp>
      <p:sp>
        <p:nvSpPr>
          <p:cNvPr id="60" name="TextBox 59"/>
          <p:cNvSpPr txBox="1"/>
          <p:nvPr/>
        </p:nvSpPr>
        <p:spPr>
          <a:xfrm>
            <a:off x="8607218" y="7260142"/>
            <a:ext cx="4650292" cy="520084"/>
          </a:xfrm>
          <a:prstGeom prst="rect">
            <a:avLst/>
          </a:prstGeom>
          <a:noFill/>
        </p:spPr>
        <p:txBody>
          <a:bodyPr wrap="square" lIns="103574" tIns="51787" rIns="103574" bIns="51787" rtlCol="0">
            <a:spAutoFit/>
          </a:bodyPr>
          <a:lstStyle/>
          <a:p>
            <a:pPr algn="ctr"/>
            <a:r>
              <a:rPr lang="en-US" sz="2700" b="1" dirty="0" smtClean="0"/>
              <a:t>Router</a:t>
            </a:r>
            <a:endParaRPr lang="sk-SK" sz="2700" b="1" dirty="0" smtClean="0"/>
          </a:p>
        </p:txBody>
      </p:sp>
      <p:sp>
        <p:nvSpPr>
          <p:cNvPr id="61" name="Isosceles Triangle 60"/>
          <p:cNvSpPr/>
          <p:nvPr/>
        </p:nvSpPr>
        <p:spPr>
          <a:xfrm rot="16200000">
            <a:off x="15316060" y="14554340"/>
            <a:ext cx="1491739" cy="729458"/>
          </a:xfrm>
          <a:prstGeom prst="triangle">
            <a:avLst>
              <a:gd name="adj" fmla="val 24891"/>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03574" tIns="51787" rIns="103574" bIns="51787" rtlCol="0" anchor="ctr"/>
          <a:lstStyle/>
          <a:p>
            <a:pPr algn="ctr"/>
            <a:endParaRPr lang="en-US"/>
          </a:p>
        </p:txBody>
      </p:sp>
      <p:grpSp>
        <p:nvGrpSpPr>
          <p:cNvPr id="62" name="Group 61"/>
          <p:cNvGrpSpPr/>
          <p:nvPr/>
        </p:nvGrpSpPr>
        <p:grpSpPr>
          <a:xfrm>
            <a:off x="5780571" y="14884586"/>
            <a:ext cx="10513835" cy="5303961"/>
            <a:chOff x="228600" y="1066800"/>
            <a:chExt cx="8751586" cy="5486400"/>
          </a:xfrm>
        </p:grpSpPr>
        <p:sp>
          <p:nvSpPr>
            <p:cNvPr id="63" name="Rectangle 62"/>
            <p:cNvSpPr/>
            <p:nvPr/>
          </p:nvSpPr>
          <p:spPr>
            <a:xfrm>
              <a:off x="685800" y="2819400"/>
              <a:ext cx="838200" cy="4572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dirty="0">
                  <a:latin typeface="Times New Roman" pitchFamily="18" charset="0"/>
                  <a:cs typeface="Times New Roman" pitchFamily="18" charset="0"/>
                </a:rPr>
                <a:t>HDMP</a:t>
              </a:r>
            </a:p>
            <a:p>
              <a:pPr algn="ctr" fontAlgn="auto">
                <a:spcBef>
                  <a:spcPts val="0"/>
                </a:spcBef>
                <a:spcAft>
                  <a:spcPts val="0"/>
                </a:spcAft>
                <a:defRPr/>
              </a:pPr>
              <a:r>
                <a:rPr lang="en-US" sz="1600" dirty="0">
                  <a:latin typeface="Times New Roman" pitchFamily="18" charset="0"/>
                  <a:cs typeface="Times New Roman" pitchFamily="18" charset="0"/>
                </a:rPr>
                <a:t>1034</a:t>
              </a:r>
            </a:p>
          </p:txBody>
        </p:sp>
        <p:sp>
          <p:nvSpPr>
            <p:cNvPr id="64" name="Rectangle 63"/>
            <p:cNvSpPr/>
            <p:nvPr/>
          </p:nvSpPr>
          <p:spPr>
            <a:xfrm>
              <a:off x="1752600" y="2743200"/>
              <a:ext cx="1066800" cy="6096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dirty="0">
                  <a:latin typeface="Times New Roman" pitchFamily="18" charset="0"/>
                  <a:cs typeface="Times New Roman" pitchFamily="18" charset="0"/>
                </a:rPr>
                <a:t>FIFO</a:t>
              </a:r>
            </a:p>
            <a:p>
              <a:pPr algn="ctr" fontAlgn="auto">
                <a:spcBef>
                  <a:spcPts val="0"/>
                </a:spcBef>
                <a:spcAft>
                  <a:spcPts val="0"/>
                </a:spcAft>
                <a:defRPr/>
              </a:pPr>
              <a:r>
                <a:rPr lang="en-US" sz="1600" dirty="0">
                  <a:latin typeface="Times New Roman" pitchFamily="18" charset="0"/>
                  <a:cs typeface="Times New Roman" pitchFamily="18" charset="0"/>
                </a:rPr>
                <a:t>(1K x 16-b)</a:t>
              </a:r>
            </a:p>
          </p:txBody>
        </p:sp>
        <p:sp>
          <p:nvSpPr>
            <p:cNvPr id="65" name="Rectangle 64"/>
            <p:cNvSpPr/>
            <p:nvPr/>
          </p:nvSpPr>
          <p:spPr>
            <a:xfrm>
              <a:off x="3200400" y="2819400"/>
              <a:ext cx="838200" cy="4572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dirty="0">
                  <a:latin typeface="Times New Roman" pitchFamily="18" charset="0"/>
                  <a:cs typeface="Times New Roman" pitchFamily="18" charset="0"/>
                </a:rPr>
                <a:t>Zero</a:t>
              </a:r>
            </a:p>
            <a:p>
              <a:pPr algn="ctr" fontAlgn="auto">
                <a:spcBef>
                  <a:spcPts val="0"/>
                </a:spcBef>
                <a:spcAft>
                  <a:spcPts val="0"/>
                </a:spcAft>
                <a:defRPr/>
              </a:pPr>
              <a:r>
                <a:rPr lang="en-US" sz="1600" dirty="0">
                  <a:latin typeface="Times New Roman" pitchFamily="18" charset="0"/>
                  <a:cs typeface="Times New Roman" pitchFamily="18" charset="0"/>
                </a:rPr>
                <a:t>suppress</a:t>
              </a:r>
            </a:p>
          </p:txBody>
        </p:sp>
        <p:sp>
          <p:nvSpPr>
            <p:cNvPr id="71" name="Rectangle 70"/>
            <p:cNvSpPr/>
            <p:nvPr/>
          </p:nvSpPr>
          <p:spPr>
            <a:xfrm>
              <a:off x="4267200" y="2819400"/>
              <a:ext cx="838200" cy="4572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dirty="0">
                  <a:latin typeface="Times New Roman" pitchFamily="18" charset="0"/>
                  <a:cs typeface="Times New Roman" pitchFamily="18" charset="0"/>
                </a:rPr>
                <a:t>Encode + format</a:t>
              </a:r>
            </a:p>
          </p:txBody>
        </p:sp>
        <p:sp>
          <p:nvSpPr>
            <p:cNvPr id="74" name="Rectangle 73"/>
            <p:cNvSpPr/>
            <p:nvPr/>
          </p:nvSpPr>
          <p:spPr>
            <a:xfrm>
              <a:off x="3200400" y="1752600"/>
              <a:ext cx="1524000" cy="685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dirty="0">
                  <a:latin typeface="Times New Roman" pitchFamily="18" charset="0"/>
                  <a:cs typeface="Times New Roman" pitchFamily="18" charset="0"/>
                </a:rPr>
                <a:t>Event description</a:t>
              </a:r>
            </a:p>
            <a:p>
              <a:pPr algn="ctr" fontAlgn="auto">
                <a:spcBef>
                  <a:spcPts val="0"/>
                </a:spcBef>
                <a:spcAft>
                  <a:spcPts val="0"/>
                </a:spcAft>
                <a:defRPr/>
              </a:pPr>
              <a:r>
                <a:rPr lang="en-US" sz="1600" dirty="0">
                  <a:latin typeface="Times New Roman" pitchFamily="18" charset="0"/>
                  <a:cs typeface="Times New Roman" pitchFamily="18" charset="0"/>
                </a:rPr>
                <a:t>FIFO</a:t>
              </a:r>
            </a:p>
            <a:p>
              <a:pPr algn="ctr" fontAlgn="auto">
                <a:spcBef>
                  <a:spcPts val="0"/>
                </a:spcBef>
                <a:spcAft>
                  <a:spcPts val="0"/>
                </a:spcAft>
                <a:defRPr/>
              </a:pPr>
              <a:r>
                <a:rPr lang="en-US" sz="1600" dirty="0">
                  <a:latin typeface="Times New Roman" pitchFamily="18" charset="0"/>
                  <a:cs typeface="Times New Roman" pitchFamily="18" charset="0"/>
                </a:rPr>
                <a:t>(1000 x 32-b)</a:t>
              </a:r>
            </a:p>
          </p:txBody>
        </p:sp>
        <p:sp>
          <p:nvSpPr>
            <p:cNvPr id="85" name="TextBox 10"/>
            <p:cNvSpPr txBox="1">
              <a:spLocks noChangeArrowheads="1"/>
            </p:cNvSpPr>
            <p:nvPr/>
          </p:nvSpPr>
          <p:spPr bwMode="auto">
            <a:xfrm>
              <a:off x="2286000" y="1066800"/>
              <a:ext cx="4588993" cy="525299"/>
            </a:xfrm>
            <a:prstGeom prst="rect">
              <a:avLst/>
            </a:prstGeom>
            <a:noFill/>
            <a:ln w="9525">
              <a:noFill/>
              <a:miter lim="800000"/>
              <a:headEnd/>
              <a:tailEnd/>
            </a:ln>
          </p:spPr>
          <p:txBody>
            <a:bodyPr wrap="none">
              <a:spAutoFit/>
            </a:bodyPr>
            <a:lstStyle/>
            <a:p>
              <a:r>
                <a:rPr lang="en-US" sz="2700" b="1" dirty="0">
                  <a:latin typeface="Arial" pitchFamily="34" charset="0"/>
                  <a:cs typeface="Arial" pitchFamily="34" charset="0"/>
                </a:rPr>
                <a:t>1 read-out channel of </a:t>
              </a:r>
              <a:r>
                <a:rPr lang="en-US" sz="2700" b="1" dirty="0" smtClean="0">
                  <a:latin typeface="Arial" pitchFamily="34" charset="0"/>
                  <a:cs typeface="Arial" pitchFamily="34" charset="0"/>
                </a:rPr>
                <a:t>the </a:t>
              </a:r>
              <a:r>
                <a:rPr lang="en-US" sz="2700" b="1" dirty="0">
                  <a:latin typeface="Arial" pitchFamily="34" charset="0"/>
                  <a:cs typeface="Arial" pitchFamily="34" charset="0"/>
                </a:rPr>
                <a:t>Router</a:t>
              </a:r>
            </a:p>
          </p:txBody>
        </p:sp>
        <p:cxnSp>
          <p:nvCxnSpPr>
            <p:cNvPr id="87" name="Straight Arrow Connector 86"/>
            <p:cNvCxnSpPr>
              <a:endCxn id="63" idx="1"/>
            </p:cNvCxnSpPr>
            <p:nvPr/>
          </p:nvCxnSpPr>
          <p:spPr>
            <a:xfrm>
              <a:off x="228600" y="3048000"/>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8" name="TextBox 13"/>
            <p:cNvSpPr txBox="1">
              <a:spLocks noChangeArrowheads="1"/>
            </p:cNvSpPr>
            <p:nvPr/>
          </p:nvSpPr>
          <p:spPr bwMode="auto">
            <a:xfrm>
              <a:off x="228600" y="3352800"/>
              <a:ext cx="1013016" cy="382036"/>
            </a:xfrm>
            <a:prstGeom prst="rect">
              <a:avLst/>
            </a:prstGeom>
            <a:noFill/>
            <a:ln w="9525">
              <a:noFill/>
              <a:miter lim="800000"/>
              <a:headEnd/>
              <a:tailEnd/>
            </a:ln>
          </p:spPr>
          <p:txBody>
            <a:bodyPr wrap="none">
              <a:spAutoFit/>
            </a:bodyPr>
            <a:lstStyle/>
            <a:p>
              <a:r>
                <a:rPr lang="en-US" sz="1800" dirty="0">
                  <a:latin typeface="Calibri" pitchFamily="34" charset="0"/>
                </a:rPr>
                <a:t>81 920 bits</a:t>
              </a:r>
            </a:p>
          </p:txBody>
        </p:sp>
        <p:cxnSp>
          <p:nvCxnSpPr>
            <p:cNvPr id="91" name="Straight Arrow Connector 90"/>
            <p:cNvCxnSpPr/>
            <p:nvPr/>
          </p:nvCxnSpPr>
          <p:spPr>
            <a:xfrm>
              <a:off x="1524000" y="3048000"/>
              <a:ext cx="228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a:stCxn id="64" idx="3"/>
              <a:endCxn id="65" idx="1"/>
            </p:cNvCxnSpPr>
            <p:nvPr/>
          </p:nvCxnSpPr>
          <p:spPr>
            <a:xfrm>
              <a:off x="2819400" y="3048000"/>
              <a:ext cx="3810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3" name="Shape 102"/>
            <p:cNvCxnSpPr>
              <a:endCxn id="74" idx="1"/>
            </p:cNvCxnSpPr>
            <p:nvPr/>
          </p:nvCxnSpPr>
          <p:spPr>
            <a:xfrm rot="5400000" flipH="1" flipV="1">
              <a:off x="2609850" y="2457450"/>
              <a:ext cx="952500" cy="228600"/>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4" name="Straight Arrow Connector 103"/>
            <p:cNvCxnSpPr/>
            <p:nvPr/>
          </p:nvCxnSpPr>
          <p:spPr>
            <a:xfrm>
              <a:off x="4038600" y="3048000"/>
              <a:ext cx="228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5" name="Straight Arrow Connector 104"/>
            <p:cNvCxnSpPr>
              <a:stCxn id="71" idx="3"/>
              <a:endCxn id="106" idx="1"/>
            </p:cNvCxnSpPr>
            <p:nvPr/>
          </p:nvCxnSpPr>
          <p:spPr>
            <a:xfrm>
              <a:off x="5105400" y="3048000"/>
              <a:ext cx="304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6" name="Rectangle 105"/>
            <p:cNvSpPr/>
            <p:nvPr/>
          </p:nvSpPr>
          <p:spPr>
            <a:xfrm>
              <a:off x="5410200" y="2667000"/>
              <a:ext cx="1219200" cy="7620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dirty="0">
                  <a:latin typeface="Times New Roman" pitchFamily="18" charset="0"/>
                  <a:cs typeface="Times New Roman" pitchFamily="18" charset="0"/>
                </a:rPr>
                <a:t>Dual-port RAM</a:t>
              </a:r>
            </a:p>
            <a:p>
              <a:pPr algn="ctr" fontAlgn="auto">
                <a:spcBef>
                  <a:spcPts val="0"/>
                </a:spcBef>
                <a:spcAft>
                  <a:spcPts val="0"/>
                </a:spcAft>
                <a:defRPr/>
              </a:pPr>
              <a:r>
                <a:rPr lang="en-US" sz="1600" dirty="0">
                  <a:latin typeface="Times New Roman" pitchFamily="18" charset="0"/>
                  <a:cs typeface="Times New Roman" pitchFamily="18" charset="0"/>
                </a:rPr>
                <a:t>(512K x 32-b)</a:t>
              </a:r>
            </a:p>
          </p:txBody>
        </p:sp>
        <p:cxnSp>
          <p:nvCxnSpPr>
            <p:cNvPr id="107" name="Straight Arrow Connector 106"/>
            <p:cNvCxnSpPr/>
            <p:nvPr/>
          </p:nvCxnSpPr>
          <p:spPr>
            <a:xfrm>
              <a:off x="4724400" y="2057400"/>
              <a:ext cx="1447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09" name="Straight Arrow Connector 108"/>
            <p:cNvCxnSpPr>
              <a:endCxn id="141" idx="1"/>
            </p:cNvCxnSpPr>
            <p:nvPr/>
          </p:nvCxnSpPr>
          <p:spPr>
            <a:xfrm>
              <a:off x="6629400" y="3048000"/>
              <a:ext cx="228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7848600" y="2819400"/>
              <a:ext cx="609600" cy="4572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dirty="0">
                  <a:latin typeface="Times New Roman" pitchFamily="18" charset="0"/>
                  <a:cs typeface="Times New Roman" pitchFamily="18" charset="0"/>
                </a:rPr>
                <a:t>DDL</a:t>
              </a:r>
            </a:p>
          </p:txBody>
        </p:sp>
        <p:cxnSp>
          <p:nvCxnSpPr>
            <p:cNvPr id="111" name="Straight Arrow Connector 110"/>
            <p:cNvCxnSpPr/>
            <p:nvPr/>
          </p:nvCxnSpPr>
          <p:spPr>
            <a:xfrm>
              <a:off x="7620000" y="3048000"/>
              <a:ext cx="228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2" name="TextBox 38"/>
            <p:cNvSpPr txBox="1">
              <a:spLocks noChangeArrowheads="1"/>
            </p:cNvSpPr>
            <p:nvPr/>
          </p:nvSpPr>
          <p:spPr bwMode="auto">
            <a:xfrm>
              <a:off x="7924800" y="3352800"/>
              <a:ext cx="953025" cy="668563"/>
            </a:xfrm>
            <a:prstGeom prst="rect">
              <a:avLst/>
            </a:prstGeom>
            <a:noFill/>
            <a:ln w="9525">
              <a:noFill/>
              <a:miter lim="800000"/>
              <a:headEnd/>
              <a:tailEnd/>
            </a:ln>
          </p:spPr>
          <p:txBody>
            <a:bodyPr wrap="none">
              <a:spAutoFit/>
            </a:bodyPr>
            <a:lstStyle/>
            <a:p>
              <a:r>
                <a:rPr lang="en-US" sz="1800" dirty="0">
                  <a:latin typeface="Calibri" pitchFamily="34" charset="0"/>
                </a:rPr>
                <a:t>in average</a:t>
              </a:r>
            </a:p>
            <a:p>
              <a:r>
                <a:rPr lang="en-US" sz="1800" dirty="0">
                  <a:latin typeface="Calibri" pitchFamily="34" charset="0"/>
                </a:rPr>
                <a:t>4 000 bits</a:t>
              </a:r>
            </a:p>
          </p:txBody>
        </p:sp>
        <p:cxnSp>
          <p:nvCxnSpPr>
            <p:cNvPr id="113" name="Straight Arrow Connector 112"/>
            <p:cNvCxnSpPr>
              <a:stCxn id="110" idx="3"/>
            </p:cNvCxnSpPr>
            <p:nvPr/>
          </p:nvCxnSpPr>
          <p:spPr>
            <a:xfrm>
              <a:off x="8458200" y="3048000"/>
              <a:ext cx="304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14" name="Rectangle 113"/>
            <p:cNvSpPr/>
            <p:nvPr/>
          </p:nvSpPr>
          <p:spPr>
            <a:xfrm>
              <a:off x="304800" y="5105400"/>
              <a:ext cx="838200" cy="1447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dirty="0">
                  <a:latin typeface="Times New Roman" pitchFamily="18" charset="0"/>
                  <a:cs typeface="Times New Roman" pitchFamily="18" charset="0"/>
                </a:rPr>
                <a:t>Central Trigger </a:t>
              </a:r>
              <a:r>
                <a:rPr lang="en-US" sz="1600" dirty="0" err="1">
                  <a:latin typeface="Times New Roman" pitchFamily="18" charset="0"/>
                  <a:cs typeface="Times New Roman" pitchFamily="18" charset="0"/>
                </a:rPr>
                <a:t>Proce-ssor</a:t>
              </a:r>
              <a:endParaRPr lang="en-US" sz="1600" dirty="0">
                <a:latin typeface="Times New Roman" pitchFamily="18" charset="0"/>
                <a:cs typeface="Times New Roman" pitchFamily="18" charset="0"/>
              </a:endParaRPr>
            </a:p>
          </p:txBody>
        </p:sp>
        <p:sp>
          <p:nvSpPr>
            <p:cNvPr id="115" name="TextBox 45"/>
            <p:cNvSpPr txBox="1">
              <a:spLocks noChangeArrowheads="1"/>
            </p:cNvSpPr>
            <p:nvPr/>
          </p:nvSpPr>
          <p:spPr bwMode="auto">
            <a:xfrm>
              <a:off x="1219200" y="6172200"/>
              <a:ext cx="607382" cy="350199"/>
            </a:xfrm>
            <a:prstGeom prst="rect">
              <a:avLst/>
            </a:prstGeom>
            <a:noFill/>
            <a:ln w="9525">
              <a:noFill/>
              <a:miter lim="800000"/>
              <a:headEnd/>
              <a:tailEnd/>
            </a:ln>
          </p:spPr>
          <p:txBody>
            <a:bodyPr wrap="none">
              <a:spAutoFit/>
            </a:bodyPr>
            <a:lstStyle/>
            <a:p>
              <a:r>
                <a:rPr lang="en-US" sz="1600" dirty="0">
                  <a:latin typeface="Times New Roman" pitchFamily="18" charset="0"/>
                  <a:cs typeface="Times New Roman" pitchFamily="18" charset="0"/>
                </a:rPr>
                <a:t>BUSY</a:t>
              </a:r>
            </a:p>
          </p:txBody>
        </p:sp>
        <p:sp>
          <p:nvSpPr>
            <p:cNvPr id="116" name="Rectangle 115"/>
            <p:cNvSpPr/>
            <p:nvPr/>
          </p:nvSpPr>
          <p:spPr>
            <a:xfrm>
              <a:off x="1447800" y="3886200"/>
              <a:ext cx="762000" cy="4572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dirty="0">
                  <a:latin typeface="Times New Roman" pitchFamily="18" charset="0"/>
                  <a:cs typeface="Times New Roman" pitchFamily="18" charset="0"/>
                </a:rPr>
                <a:t>L1-L2</a:t>
              </a:r>
            </a:p>
            <a:p>
              <a:pPr algn="ctr" fontAlgn="auto">
                <a:spcBef>
                  <a:spcPts val="0"/>
                </a:spcBef>
                <a:spcAft>
                  <a:spcPts val="0"/>
                </a:spcAft>
                <a:defRPr/>
              </a:pPr>
              <a:r>
                <a:rPr lang="en-US" sz="1600" dirty="0">
                  <a:latin typeface="Times New Roman" pitchFamily="18" charset="0"/>
                  <a:cs typeface="Times New Roman" pitchFamily="18" charset="0"/>
                </a:rPr>
                <a:t>resolver</a:t>
              </a:r>
            </a:p>
          </p:txBody>
        </p:sp>
        <p:sp>
          <p:nvSpPr>
            <p:cNvPr id="117" name="TextBox 44"/>
            <p:cNvSpPr txBox="1">
              <a:spLocks noChangeArrowheads="1"/>
            </p:cNvSpPr>
            <p:nvPr/>
          </p:nvSpPr>
          <p:spPr bwMode="auto">
            <a:xfrm>
              <a:off x="228600" y="4191000"/>
              <a:ext cx="1185143" cy="350199"/>
            </a:xfrm>
            <a:prstGeom prst="rect">
              <a:avLst/>
            </a:prstGeom>
            <a:noFill/>
            <a:ln w="9525">
              <a:noFill/>
              <a:miter lim="800000"/>
              <a:headEnd/>
              <a:tailEnd/>
            </a:ln>
          </p:spPr>
          <p:txBody>
            <a:bodyPr wrap="none">
              <a:spAutoFit/>
            </a:bodyPr>
            <a:lstStyle/>
            <a:p>
              <a:r>
                <a:rPr lang="en-US" sz="1600" dirty="0">
                  <a:latin typeface="Times New Roman" pitchFamily="18" charset="0"/>
                  <a:cs typeface="Times New Roman" pitchFamily="18" charset="0"/>
                </a:rPr>
                <a:t>L1, L2 triggers</a:t>
              </a:r>
            </a:p>
          </p:txBody>
        </p:sp>
        <p:sp>
          <p:nvSpPr>
            <p:cNvPr id="118" name="Rectangle 117"/>
            <p:cNvSpPr/>
            <p:nvPr/>
          </p:nvSpPr>
          <p:spPr>
            <a:xfrm>
              <a:off x="4038600" y="4648200"/>
              <a:ext cx="3581400" cy="1676400"/>
            </a:xfrm>
            <a:prstGeom prst="rect">
              <a:avLst/>
            </a:prstGeom>
            <a:ln w="254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sz="1600" dirty="0">
                <a:latin typeface="Times New Roman" pitchFamily="18" charset="0"/>
                <a:cs typeface="Times New Roman" pitchFamily="18" charset="0"/>
              </a:endParaRPr>
            </a:p>
          </p:txBody>
        </p:sp>
        <p:cxnSp>
          <p:nvCxnSpPr>
            <p:cNvPr id="119" name="Straight Arrow Connector 118"/>
            <p:cNvCxnSpPr/>
            <p:nvPr/>
          </p:nvCxnSpPr>
          <p:spPr>
            <a:xfrm>
              <a:off x="2057400" y="5943600"/>
              <a:ext cx="3657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0" name="Straight Arrow Connector 119"/>
            <p:cNvCxnSpPr>
              <a:endCxn id="124" idx="1"/>
            </p:cNvCxnSpPr>
            <p:nvPr/>
          </p:nvCxnSpPr>
          <p:spPr>
            <a:xfrm>
              <a:off x="2057400" y="51816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1" name="Straight Arrow Connector 120"/>
            <p:cNvCxnSpPr/>
            <p:nvPr/>
          </p:nvCxnSpPr>
          <p:spPr>
            <a:xfrm>
              <a:off x="2057400" y="5562600"/>
              <a:ext cx="2133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2" name="TextBox 44"/>
            <p:cNvSpPr txBox="1">
              <a:spLocks noChangeArrowheads="1"/>
            </p:cNvSpPr>
            <p:nvPr/>
          </p:nvSpPr>
          <p:spPr bwMode="auto">
            <a:xfrm>
              <a:off x="2057400" y="5638801"/>
              <a:ext cx="843557" cy="350199"/>
            </a:xfrm>
            <a:prstGeom prst="rect">
              <a:avLst/>
            </a:prstGeom>
            <a:noFill/>
            <a:ln w="9525">
              <a:noFill/>
              <a:miter lim="800000"/>
              <a:headEnd/>
              <a:tailEnd/>
            </a:ln>
          </p:spPr>
          <p:txBody>
            <a:bodyPr wrap="none">
              <a:spAutoFit/>
            </a:bodyPr>
            <a:lstStyle/>
            <a:p>
              <a:r>
                <a:rPr lang="en-US" sz="1600" dirty="0">
                  <a:latin typeface="Times New Roman" pitchFamily="18" charset="0"/>
                  <a:cs typeface="Times New Roman" pitchFamily="18" charset="0"/>
                </a:rPr>
                <a:t>L0 trigger</a:t>
              </a:r>
            </a:p>
          </p:txBody>
        </p:sp>
        <p:sp>
          <p:nvSpPr>
            <p:cNvPr id="123" name="TextBox 44"/>
            <p:cNvSpPr txBox="1">
              <a:spLocks noChangeArrowheads="1"/>
            </p:cNvSpPr>
            <p:nvPr/>
          </p:nvSpPr>
          <p:spPr bwMode="auto">
            <a:xfrm>
              <a:off x="2057400" y="4876800"/>
              <a:ext cx="843557" cy="350199"/>
            </a:xfrm>
            <a:prstGeom prst="rect">
              <a:avLst/>
            </a:prstGeom>
            <a:noFill/>
            <a:ln w="9525">
              <a:noFill/>
              <a:miter lim="800000"/>
              <a:headEnd/>
              <a:tailEnd/>
            </a:ln>
          </p:spPr>
          <p:txBody>
            <a:bodyPr wrap="none">
              <a:spAutoFit/>
            </a:bodyPr>
            <a:lstStyle/>
            <a:p>
              <a:r>
                <a:rPr lang="en-US" sz="1600" dirty="0">
                  <a:latin typeface="Times New Roman" pitchFamily="18" charset="0"/>
                  <a:cs typeface="Times New Roman" pitchFamily="18" charset="0"/>
                </a:rPr>
                <a:t>L2 trigger</a:t>
              </a:r>
            </a:p>
          </p:txBody>
        </p:sp>
        <p:sp>
          <p:nvSpPr>
            <p:cNvPr id="124" name="Rectangle 123"/>
            <p:cNvSpPr/>
            <p:nvPr/>
          </p:nvSpPr>
          <p:spPr>
            <a:xfrm>
              <a:off x="4191000" y="4953000"/>
              <a:ext cx="1066800" cy="4572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dirty="0">
                  <a:latin typeface="Times New Roman" pitchFamily="18" charset="0"/>
                  <a:cs typeface="Times New Roman" pitchFamily="18" charset="0"/>
                </a:rPr>
                <a:t>L2 counter</a:t>
              </a:r>
            </a:p>
          </p:txBody>
        </p:sp>
        <p:sp>
          <p:nvSpPr>
            <p:cNvPr id="125" name="Rectangle 124"/>
            <p:cNvSpPr/>
            <p:nvPr/>
          </p:nvSpPr>
          <p:spPr>
            <a:xfrm>
              <a:off x="4191000" y="5486400"/>
              <a:ext cx="1066800" cy="3810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dirty="0">
                  <a:latin typeface="Times New Roman" pitchFamily="18" charset="0"/>
                  <a:cs typeface="Times New Roman" pitchFamily="18" charset="0"/>
                </a:rPr>
                <a:t>L1 counter</a:t>
              </a:r>
            </a:p>
          </p:txBody>
        </p:sp>
        <p:sp>
          <p:nvSpPr>
            <p:cNvPr id="126" name="Rectangle 125"/>
            <p:cNvSpPr/>
            <p:nvPr/>
          </p:nvSpPr>
          <p:spPr>
            <a:xfrm>
              <a:off x="5715000" y="4724400"/>
              <a:ext cx="1066800" cy="6096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dirty="0">
                  <a:latin typeface="Times New Roman" pitchFamily="18" charset="0"/>
                  <a:cs typeface="Times New Roman" pitchFamily="18" charset="0"/>
                </a:rPr>
                <a:t>(4 x L1)</a:t>
              </a:r>
            </a:p>
            <a:p>
              <a:pPr algn="ctr" fontAlgn="auto">
                <a:spcBef>
                  <a:spcPts val="0"/>
                </a:spcBef>
                <a:spcAft>
                  <a:spcPts val="0"/>
                </a:spcAft>
                <a:defRPr/>
              </a:pPr>
              <a:r>
                <a:rPr lang="en-US" sz="1600" dirty="0">
                  <a:latin typeface="Times New Roman" pitchFamily="18" charset="0"/>
                  <a:cs typeface="Times New Roman" pitchFamily="18" charset="0"/>
                </a:rPr>
                <a:t> &amp; !L2Y</a:t>
              </a:r>
            </a:p>
            <a:p>
              <a:pPr algn="ctr" fontAlgn="auto">
                <a:spcBef>
                  <a:spcPts val="0"/>
                </a:spcBef>
                <a:spcAft>
                  <a:spcPts val="0"/>
                </a:spcAft>
                <a:defRPr/>
              </a:pPr>
              <a:r>
                <a:rPr lang="en-US" sz="1600" dirty="0">
                  <a:latin typeface="Times New Roman" pitchFamily="18" charset="0"/>
                  <a:cs typeface="Times New Roman" pitchFamily="18" charset="0"/>
                </a:rPr>
                <a:t>&amp; L0</a:t>
              </a:r>
            </a:p>
          </p:txBody>
        </p:sp>
        <p:sp>
          <p:nvSpPr>
            <p:cNvPr id="127" name="Rectangle 126"/>
            <p:cNvSpPr/>
            <p:nvPr/>
          </p:nvSpPr>
          <p:spPr>
            <a:xfrm>
              <a:off x="5715000" y="5410200"/>
              <a:ext cx="1066800" cy="6096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dirty="0">
                  <a:latin typeface="Times New Roman" pitchFamily="18" charset="0"/>
                  <a:cs typeface="Times New Roman" pitchFamily="18" charset="0"/>
                </a:rPr>
                <a:t>8 x (L1&amp;L2)</a:t>
              </a:r>
            </a:p>
            <a:p>
              <a:pPr algn="ctr" fontAlgn="auto">
                <a:spcBef>
                  <a:spcPts val="0"/>
                </a:spcBef>
                <a:spcAft>
                  <a:spcPts val="0"/>
                </a:spcAft>
                <a:defRPr/>
              </a:pPr>
              <a:r>
                <a:rPr lang="en-US" sz="1600" dirty="0">
                  <a:latin typeface="Times New Roman" pitchFamily="18" charset="0"/>
                  <a:cs typeface="Times New Roman" pitchFamily="18" charset="0"/>
                </a:rPr>
                <a:t>&amp; L0</a:t>
              </a:r>
            </a:p>
          </p:txBody>
        </p:sp>
        <p:sp>
          <p:nvSpPr>
            <p:cNvPr id="128" name="TextBox 61"/>
            <p:cNvSpPr txBox="1">
              <a:spLocks noChangeArrowheads="1"/>
            </p:cNvSpPr>
            <p:nvPr/>
          </p:nvSpPr>
          <p:spPr bwMode="auto">
            <a:xfrm>
              <a:off x="2057400" y="5257800"/>
              <a:ext cx="843557" cy="350199"/>
            </a:xfrm>
            <a:prstGeom prst="rect">
              <a:avLst/>
            </a:prstGeom>
            <a:noFill/>
            <a:ln w="9525">
              <a:noFill/>
              <a:miter lim="800000"/>
              <a:headEnd/>
              <a:tailEnd/>
            </a:ln>
          </p:spPr>
          <p:txBody>
            <a:bodyPr wrap="none">
              <a:spAutoFit/>
            </a:bodyPr>
            <a:lstStyle/>
            <a:p>
              <a:r>
                <a:rPr lang="en-US" sz="1600" dirty="0">
                  <a:latin typeface="Times New Roman" pitchFamily="18" charset="0"/>
                  <a:cs typeface="Times New Roman" pitchFamily="18" charset="0"/>
                </a:rPr>
                <a:t>L1 trigger</a:t>
              </a:r>
            </a:p>
          </p:txBody>
        </p:sp>
        <p:cxnSp>
          <p:nvCxnSpPr>
            <p:cNvPr id="129" name="Straight Arrow Connector 128"/>
            <p:cNvCxnSpPr/>
            <p:nvPr/>
          </p:nvCxnSpPr>
          <p:spPr>
            <a:xfrm>
              <a:off x="5257800" y="5105400"/>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p:nvPr/>
          </p:nvCxnSpPr>
          <p:spPr>
            <a:xfrm>
              <a:off x="5257800" y="5791200"/>
              <a:ext cx="4572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1" name="Shape 130"/>
            <p:cNvCxnSpPr>
              <a:endCxn id="127" idx="1"/>
            </p:cNvCxnSpPr>
            <p:nvPr/>
          </p:nvCxnSpPr>
          <p:spPr>
            <a:xfrm rot="16200000" flipH="1">
              <a:off x="5295900" y="5295900"/>
              <a:ext cx="609600" cy="228600"/>
            </a:xfrm>
            <a:prstGeom prst="bentConnector2">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2" name="Elbow Connector 131"/>
            <p:cNvCxnSpPr/>
            <p:nvPr/>
          </p:nvCxnSpPr>
          <p:spPr>
            <a:xfrm rot="5400000" flipH="1" flipV="1">
              <a:off x="5295900" y="5372100"/>
              <a:ext cx="533400" cy="304800"/>
            </a:xfrm>
            <a:prstGeom prst="bentConnector3">
              <a:avLst>
                <a:gd name="adj1" fmla="val 9981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3" name="Elbow Connector 132"/>
            <p:cNvCxnSpPr/>
            <p:nvPr/>
          </p:nvCxnSpPr>
          <p:spPr>
            <a:xfrm flipV="1">
              <a:off x="3886200" y="4876800"/>
              <a:ext cx="1828800" cy="1066800"/>
            </a:xfrm>
            <a:prstGeom prst="bentConnector3">
              <a:avLst>
                <a:gd name="adj1" fmla="val -410"/>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4" name="Flowchart: Delay 133"/>
            <p:cNvSpPr/>
            <p:nvPr/>
          </p:nvSpPr>
          <p:spPr>
            <a:xfrm>
              <a:off x="7010400" y="4876800"/>
              <a:ext cx="457200" cy="762000"/>
            </a:xfrm>
            <a:prstGeom prst="flowChartDelay">
              <a:avLst/>
            </a:prstGeom>
            <a:ln/>
          </p:spPr>
          <p:style>
            <a:lnRef idx="2">
              <a:schemeClr val="dk1"/>
            </a:lnRef>
            <a:fillRef idx="1">
              <a:schemeClr val="lt1"/>
            </a:fillRef>
            <a:effectRef idx="0">
              <a:schemeClr val="dk1"/>
            </a:effectRef>
            <a:fontRef idx="minor">
              <a:schemeClr val="dk1"/>
            </a:fontRef>
          </p:style>
          <p:txBody>
            <a:bodyPr anchor="ctr"/>
            <a:lstStyle/>
            <a:p>
              <a:pPr algn="ctr">
                <a:defRPr/>
              </a:pPr>
              <a:r>
                <a:rPr lang="en-US" sz="1400" dirty="0"/>
                <a:t>OR</a:t>
              </a:r>
            </a:p>
          </p:txBody>
        </p:sp>
        <p:cxnSp>
          <p:nvCxnSpPr>
            <p:cNvPr id="135" name="Straight Arrow Connector 134"/>
            <p:cNvCxnSpPr/>
            <p:nvPr/>
          </p:nvCxnSpPr>
          <p:spPr>
            <a:xfrm>
              <a:off x="6781800" y="5257800"/>
              <a:ext cx="228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36" name="Straight Arrow Connector 135"/>
            <p:cNvCxnSpPr/>
            <p:nvPr/>
          </p:nvCxnSpPr>
          <p:spPr>
            <a:xfrm>
              <a:off x="6781800" y="5486400"/>
              <a:ext cx="228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37" name="TextBox 45"/>
            <p:cNvSpPr txBox="1">
              <a:spLocks noChangeArrowheads="1"/>
            </p:cNvSpPr>
            <p:nvPr/>
          </p:nvSpPr>
          <p:spPr bwMode="auto">
            <a:xfrm>
              <a:off x="5257800" y="6019800"/>
              <a:ext cx="986649" cy="350199"/>
            </a:xfrm>
            <a:prstGeom prst="rect">
              <a:avLst/>
            </a:prstGeom>
            <a:noFill/>
            <a:ln w="9525">
              <a:noFill/>
              <a:miter lim="800000"/>
              <a:headEnd/>
              <a:tailEnd/>
            </a:ln>
          </p:spPr>
          <p:txBody>
            <a:bodyPr wrap="none">
              <a:spAutoFit/>
            </a:bodyPr>
            <a:lstStyle/>
            <a:p>
              <a:r>
                <a:rPr lang="en-US" sz="1600" dirty="0">
                  <a:latin typeface="Times New Roman" pitchFamily="18" charset="0"/>
                  <a:cs typeface="Times New Roman" pitchFamily="18" charset="0"/>
                </a:rPr>
                <a:t>BUSY logic</a:t>
              </a:r>
            </a:p>
          </p:txBody>
        </p:sp>
        <p:cxnSp>
          <p:nvCxnSpPr>
            <p:cNvPr id="138" name="Straight Connector 137"/>
            <p:cNvCxnSpPr/>
            <p:nvPr/>
          </p:nvCxnSpPr>
          <p:spPr>
            <a:xfrm>
              <a:off x="7467600" y="5257800"/>
              <a:ext cx="9144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1143000" y="6477000"/>
              <a:ext cx="7239000" cy="1588"/>
            </a:xfrm>
            <a:prstGeom prst="line">
              <a:avLst/>
            </a:prstGeom>
            <a:ln w="25400">
              <a:solidFill>
                <a:schemeClr val="tx1"/>
              </a:solidFill>
              <a:headEnd type="triangle"/>
            </a:ln>
          </p:spPr>
          <p:style>
            <a:lnRef idx="1">
              <a:schemeClr val="accent1"/>
            </a:lnRef>
            <a:fillRef idx="0">
              <a:schemeClr val="accent1"/>
            </a:fillRef>
            <a:effectRef idx="0">
              <a:schemeClr val="accent1"/>
            </a:effectRef>
            <a:fontRef idx="minor">
              <a:schemeClr val="tx1"/>
            </a:fontRef>
          </p:style>
        </p:cxnSp>
        <p:cxnSp>
          <p:nvCxnSpPr>
            <p:cNvPr id="140" name="Straight Connector 139"/>
            <p:cNvCxnSpPr/>
            <p:nvPr/>
          </p:nvCxnSpPr>
          <p:spPr>
            <a:xfrm rot="5400000">
              <a:off x="7773194" y="5866606"/>
              <a:ext cx="12192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41" name="Rectangle 140"/>
            <p:cNvSpPr/>
            <p:nvPr/>
          </p:nvSpPr>
          <p:spPr>
            <a:xfrm>
              <a:off x="6858000" y="2667000"/>
              <a:ext cx="762000" cy="7620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dirty="0">
                  <a:latin typeface="Times New Roman" pitchFamily="18" charset="0"/>
                  <a:cs typeface="Times New Roman" pitchFamily="18" charset="0"/>
                </a:rPr>
                <a:t>DDL</a:t>
              </a:r>
            </a:p>
            <a:p>
              <a:pPr algn="ctr" fontAlgn="auto">
                <a:spcBef>
                  <a:spcPts val="0"/>
                </a:spcBef>
                <a:spcAft>
                  <a:spcPts val="0"/>
                </a:spcAft>
                <a:defRPr/>
              </a:pPr>
              <a:r>
                <a:rPr lang="en-US" sz="1600" dirty="0">
                  <a:latin typeface="Times New Roman" pitchFamily="18" charset="0"/>
                  <a:cs typeface="Times New Roman" pitchFamily="18" charset="0"/>
                </a:rPr>
                <a:t>FIFO</a:t>
              </a:r>
            </a:p>
            <a:p>
              <a:pPr algn="ctr" fontAlgn="auto">
                <a:spcBef>
                  <a:spcPts val="0"/>
                </a:spcBef>
                <a:spcAft>
                  <a:spcPts val="0"/>
                </a:spcAft>
                <a:defRPr/>
              </a:pPr>
              <a:r>
                <a:rPr lang="en-US" sz="1600" dirty="0">
                  <a:latin typeface="Times New Roman" pitchFamily="18" charset="0"/>
                  <a:cs typeface="Times New Roman" pitchFamily="18" charset="0"/>
                </a:rPr>
                <a:t>buffer</a:t>
              </a:r>
            </a:p>
          </p:txBody>
        </p:sp>
        <p:cxnSp>
          <p:nvCxnSpPr>
            <p:cNvPr id="142" name="Straight Connector 141"/>
            <p:cNvCxnSpPr/>
            <p:nvPr/>
          </p:nvCxnSpPr>
          <p:spPr>
            <a:xfrm>
              <a:off x="228600" y="4114800"/>
              <a:ext cx="1219200" cy="1588"/>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143" name="Straight Arrow Connector 142"/>
            <p:cNvCxnSpPr/>
            <p:nvPr/>
          </p:nvCxnSpPr>
          <p:spPr>
            <a:xfrm rot="16200000" flipV="1">
              <a:off x="2552700" y="4838700"/>
              <a:ext cx="68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44" name="Straight Arrow Connector 143"/>
            <p:cNvCxnSpPr>
              <a:endCxn id="160" idx="2"/>
            </p:cNvCxnSpPr>
            <p:nvPr/>
          </p:nvCxnSpPr>
          <p:spPr>
            <a:xfrm rot="5400000" flipH="1" flipV="1">
              <a:off x="3009901" y="4914900"/>
              <a:ext cx="1295400" cy="31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5" name="Rectangle 144"/>
            <p:cNvSpPr/>
            <p:nvPr/>
          </p:nvSpPr>
          <p:spPr>
            <a:xfrm>
              <a:off x="6172200" y="1752600"/>
              <a:ext cx="1066800" cy="609600"/>
            </a:xfrm>
            <a:prstGeom prst="rect">
              <a:avLst/>
            </a:prstGeom>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b="1" dirty="0">
                  <a:latin typeface="Times New Roman" pitchFamily="18" charset="0"/>
                  <a:cs typeface="Times New Roman" pitchFamily="18" charset="0"/>
                </a:rPr>
                <a:t>Router</a:t>
              </a:r>
            </a:p>
            <a:p>
              <a:pPr algn="ctr" fontAlgn="auto">
                <a:spcBef>
                  <a:spcPts val="0"/>
                </a:spcBef>
                <a:spcAft>
                  <a:spcPts val="0"/>
                </a:spcAft>
                <a:defRPr/>
              </a:pPr>
              <a:r>
                <a:rPr lang="en-US" sz="1600" b="1" dirty="0">
                  <a:latin typeface="Times New Roman" pitchFamily="18" charset="0"/>
                  <a:cs typeface="Times New Roman" pitchFamily="18" charset="0"/>
                </a:rPr>
                <a:t>processor</a:t>
              </a:r>
            </a:p>
          </p:txBody>
        </p:sp>
        <p:cxnSp>
          <p:nvCxnSpPr>
            <p:cNvPr id="146" name="Straight Arrow Connector 145"/>
            <p:cNvCxnSpPr>
              <a:endCxn id="145" idx="2"/>
            </p:cNvCxnSpPr>
            <p:nvPr/>
          </p:nvCxnSpPr>
          <p:spPr>
            <a:xfrm flipV="1">
              <a:off x="6172200" y="2362200"/>
              <a:ext cx="533400" cy="304800"/>
            </a:xfrm>
            <a:prstGeom prst="straightConnector1">
              <a:avLst/>
            </a:prstGeom>
            <a:ln w="63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47" name="Straight Connector 146"/>
            <p:cNvCxnSpPr/>
            <p:nvPr/>
          </p:nvCxnSpPr>
          <p:spPr>
            <a:xfrm>
              <a:off x="6858000" y="3581400"/>
              <a:ext cx="1066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a:off x="7773194" y="3428206"/>
              <a:ext cx="304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9" name="Straight Connector 148"/>
            <p:cNvCxnSpPr/>
            <p:nvPr/>
          </p:nvCxnSpPr>
          <p:spPr>
            <a:xfrm rot="5400000">
              <a:off x="6134894" y="4304506"/>
              <a:ext cx="14478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0" name="Straight Arrow Connector 149"/>
            <p:cNvCxnSpPr/>
            <p:nvPr/>
          </p:nvCxnSpPr>
          <p:spPr>
            <a:xfrm>
              <a:off x="6858000" y="5029200"/>
              <a:ext cx="152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51" name="TextBox 44"/>
            <p:cNvSpPr txBox="1">
              <a:spLocks noChangeArrowheads="1"/>
            </p:cNvSpPr>
            <p:nvPr/>
          </p:nvSpPr>
          <p:spPr bwMode="auto">
            <a:xfrm>
              <a:off x="6858000" y="4267200"/>
              <a:ext cx="1018353" cy="350199"/>
            </a:xfrm>
            <a:prstGeom prst="rect">
              <a:avLst/>
            </a:prstGeom>
            <a:noFill/>
            <a:ln w="9525">
              <a:noFill/>
              <a:miter lim="800000"/>
              <a:headEnd/>
              <a:tailEnd/>
            </a:ln>
          </p:spPr>
          <p:txBody>
            <a:bodyPr wrap="none">
              <a:spAutoFit/>
            </a:bodyPr>
            <a:lstStyle/>
            <a:p>
              <a:r>
                <a:rPr lang="en-US" sz="1600" dirty="0">
                  <a:latin typeface="Times New Roman" pitchFamily="18" charset="0"/>
                  <a:cs typeface="Times New Roman" pitchFamily="18" charset="0"/>
                </a:rPr>
                <a:t>DAQ BUSY</a:t>
              </a:r>
            </a:p>
          </p:txBody>
        </p:sp>
        <p:cxnSp>
          <p:nvCxnSpPr>
            <p:cNvPr id="152" name="Straight Arrow Connector 151"/>
            <p:cNvCxnSpPr>
              <a:stCxn id="141" idx="0"/>
              <a:endCxn id="145" idx="2"/>
            </p:cNvCxnSpPr>
            <p:nvPr/>
          </p:nvCxnSpPr>
          <p:spPr>
            <a:xfrm rot="16200000" flipV="1">
              <a:off x="6819900" y="2247900"/>
              <a:ext cx="304800" cy="533400"/>
            </a:xfrm>
            <a:prstGeom prst="straightConnector1">
              <a:avLst/>
            </a:prstGeom>
            <a:ln w="63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3" name="Straight Arrow Connector 80"/>
            <p:cNvCxnSpPr>
              <a:stCxn id="116" idx="0"/>
              <a:endCxn id="145" idx="2"/>
            </p:cNvCxnSpPr>
            <p:nvPr/>
          </p:nvCxnSpPr>
          <p:spPr>
            <a:xfrm rot="5400000" flipH="1" flipV="1">
              <a:off x="3505200" y="685800"/>
              <a:ext cx="1524000" cy="4876800"/>
            </a:xfrm>
            <a:prstGeom prst="bentConnector3">
              <a:avLst>
                <a:gd name="adj1" fmla="val 22951"/>
              </a:avLst>
            </a:prstGeom>
            <a:ln w="63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4" name="Straight Arrow Connector 153"/>
            <p:cNvCxnSpPr>
              <a:endCxn id="145" idx="2"/>
            </p:cNvCxnSpPr>
            <p:nvPr/>
          </p:nvCxnSpPr>
          <p:spPr>
            <a:xfrm rot="16200000" flipV="1">
              <a:off x="5562600" y="3505200"/>
              <a:ext cx="2286000" cy="0"/>
            </a:xfrm>
            <a:prstGeom prst="straightConnector1">
              <a:avLst/>
            </a:prstGeom>
            <a:ln w="63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55" name="Rectangle 154"/>
            <p:cNvSpPr/>
            <p:nvPr/>
          </p:nvSpPr>
          <p:spPr>
            <a:xfrm>
              <a:off x="1143000" y="1752600"/>
              <a:ext cx="1066800" cy="609600"/>
            </a:xfrm>
            <a:prstGeom prst="rect">
              <a:avLst/>
            </a:prstGeom>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b="1" dirty="0">
                  <a:latin typeface="Times New Roman" pitchFamily="18" charset="0"/>
                  <a:cs typeface="Times New Roman" pitchFamily="18" charset="0"/>
                </a:rPr>
                <a:t>Link Rx</a:t>
              </a:r>
            </a:p>
            <a:p>
              <a:pPr algn="ctr" fontAlgn="auto">
                <a:spcBef>
                  <a:spcPts val="0"/>
                </a:spcBef>
                <a:spcAft>
                  <a:spcPts val="0"/>
                </a:spcAft>
                <a:defRPr/>
              </a:pPr>
              <a:r>
                <a:rPr lang="en-US" sz="1600" b="1" dirty="0">
                  <a:latin typeface="Times New Roman" pitchFamily="18" charset="0"/>
                  <a:cs typeface="Times New Roman" pitchFamily="18" charset="0"/>
                </a:rPr>
                <a:t>processor</a:t>
              </a:r>
            </a:p>
          </p:txBody>
        </p:sp>
        <p:cxnSp>
          <p:nvCxnSpPr>
            <p:cNvPr id="156" name="Straight Arrow Connector 155"/>
            <p:cNvCxnSpPr>
              <a:stCxn id="71" idx="0"/>
            </p:cNvCxnSpPr>
            <p:nvPr/>
          </p:nvCxnSpPr>
          <p:spPr>
            <a:xfrm rot="16200000" flipV="1">
              <a:off x="2952750" y="1085850"/>
              <a:ext cx="457200" cy="3009900"/>
            </a:xfrm>
            <a:prstGeom prst="straightConnector1">
              <a:avLst/>
            </a:prstGeom>
            <a:ln w="63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7" name="Straight Arrow Connector 156"/>
            <p:cNvCxnSpPr>
              <a:stCxn id="65" idx="0"/>
            </p:cNvCxnSpPr>
            <p:nvPr/>
          </p:nvCxnSpPr>
          <p:spPr>
            <a:xfrm rot="16200000" flipV="1">
              <a:off x="2457450" y="1657350"/>
              <a:ext cx="457200" cy="1866900"/>
            </a:xfrm>
            <a:prstGeom prst="straightConnector1">
              <a:avLst/>
            </a:prstGeom>
            <a:ln w="63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8" name="Straight Arrow Connector 157"/>
            <p:cNvCxnSpPr>
              <a:stCxn id="64" idx="0"/>
            </p:cNvCxnSpPr>
            <p:nvPr/>
          </p:nvCxnSpPr>
          <p:spPr>
            <a:xfrm rot="16200000" flipV="1">
              <a:off x="1828800" y="2286000"/>
              <a:ext cx="381000" cy="533400"/>
            </a:xfrm>
            <a:prstGeom prst="straightConnector1">
              <a:avLst/>
            </a:prstGeom>
            <a:ln w="63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10800000" flipV="1">
              <a:off x="1752600" y="1828800"/>
              <a:ext cx="1447800" cy="533400"/>
            </a:xfrm>
            <a:prstGeom prst="straightConnector1">
              <a:avLst/>
            </a:prstGeom>
            <a:ln w="63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sp>
          <p:nvSpPr>
            <p:cNvPr id="160" name="Rectangle 159"/>
            <p:cNvSpPr/>
            <p:nvPr/>
          </p:nvSpPr>
          <p:spPr>
            <a:xfrm>
              <a:off x="3352800" y="3810000"/>
              <a:ext cx="609600" cy="4572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dirty="0">
                  <a:latin typeface="Times New Roman" pitchFamily="18" charset="0"/>
                  <a:cs typeface="Times New Roman" pitchFamily="18" charset="0"/>
                </a:rPr>
                <a:t>L1</a:t>
              </a:r>
            </a:p>
            <a:p>
              <a:pPr algn="ctr" fontAlgn="auto">
                <a:spcBef>
                  <a:spcPts val="0"/>
                </a:spcBef>
                <a:spcAft>
                  <a:spcPts val="0"/>
                </a:spcAft>
                <a:defRPr/>
              </a:pPr>
              <a:r>
                <a:rPr lang="en-US" sz="1600" dirty="0">
                  <a:latin typeface="Times New Roman" pitchFamily="18" charset="0"/>
                  <a:cs typeface="Times New Roman" pitchFamily="18" charset="0"/>
                </a:rPr>
                <a:t>FIFO</a:t>
              </a:r>
            </a:p>
          </p:txBody>
        </p:sp>
        <p:sp>
          <p:nvSpPr>
            <p:cNvPr id="161" name="Rectangle 160"/>
            <p:cNvSpPr/>
            <p:nvPr/>
          </p:nvSpPr>
          <p:spPr>
            <a:xfrm>
              <a:off x="2590800" y="4038600"/>
              <a:ext cx="609600" cy="4572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dirty="0">
                  <a:latin typeface="Times New Roman" pitchFamily="18" charset="0"/>
                  <a:cs typeface="Times New Roman" pitchFamily="18" charset="0"/>
                </a:rPr>
                <a:t>L2</a:t>
              </a:r>
            </a:p>
            <a:p>
              <a:pPr algn="ctr" fontAlgn="auto">
                <a:spcBef>
                  <a:spcPts val="0"/>
                </a:spcBef>
                <a:spcAft>
                  <a:spcPts val="0"/>
                </a:spcAft>
                <a:defRPr/>
              </a:pPr>
              <a:r>
                <a:rPr lang="en-US" sz="1600" dirty="0">
                  <a:latin typeface="Times New Roman" pitchFamily="18" charset="0"/>
                  <a:cs typeface="Times New Roman" pitchFamily="18" charset="0"/>
                </a:rPr>
                <a:t>FIFO</a:t>
              </a:r>
            </a:p>
          </p:txBody>
        </p:sp>
        <p:cxnSp>
          <p:nvCxnSpPr>
            <p:cNvPr id="162" name="Straight Connector 161"/>
            <p:cNvCxnSpPr>
              <a:endCxn id="161" idx="1"/>
            </p:cNvCxnSpPr>
            <p:nvPr/>
          </p:nvCxnSpPr>
          <p:spPr>
            <a:xfrm>
              <a:off x="2209800" y="4267200"/>
              <a:ext cx="381000" cy="1588"/>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163" name="Straight Connector 162"/>
            <p:cNvCxnSpPr/>
            <p:nvPr/>
          </p:nvCxnSpPr>
          <p:spPr>
            <a:xfrm>
              <a:off x="2209800" y="3962400"/>
              <a:ext cx="1143000" cy="1588"/>
            </a:xfrm>
            <a:prstGeom prst="line">
              <a:avLst/>
            </a:prstGeom>
            <a:ln w="25400">
              <a:solidFill>
                <a:schemeClr val="tx1"/>
              </a:solidFill>
              <a:headEnd type="arrow"/>
            </a:ln>
          </p:spPr>
          <p:style>
            <a:lnRef idx="1">
              <a:schemeClr val="accent1"/>
            </a:lnRef>
            <a:fillRef idx="0">
              <a:schemeClr val="accent1"/>
            </a:fillRef>
            <a:effectRef idx="0">
              <a:schemeClr val="accent1"/>
            </a:effectRef>
            <a:fontRef idx="minor">
              <a:schemeClr val="tx1"/>
            </a:fontRef>
          </p:style>
        </p:cxnSp>
        <p:cxnSp>
          <p:nvCxnSpPr>
            <p:cNvPr id="164" name="Straight Arrow Connector 123"/>
            <p:cNvCxnSpPr>
              <a:stCxn id="161" idx="0"/>
              <a:endCxn id="145" idx="2"/>
            </p:cNvCxnSpPr>
            <p:nvPr/>
          </p:nvCxnSpPr>
          <p:spPr>
            <a:xfrm rot="5400000" flipH="1" flipV="1">
              <a:off x="3962400" y="1295400"/>
              <a:ext cx="1676400" cy="3810000"/>
            </a:xfrm>
            <a:prstGeom prst="bentConnector3">
              <a:avLst>
                <a:gd name="adj1" fmla="val 24963"/>
              </a:avLst>
            </a:prstGeom>
            <a:ln w="63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5" name="Straight Arrow Connector 127"/>
            <p:cNvCxnSpPr>
              <a:stCxn id="160" idx="0"/>
              <a:endCxn id="145" idx="2"/>
            </p:cNvCxnSpPr>
            <p:nvPr/>
          </p:nvCxnSpPr>
          <p:spPr>
            <a:xfrm rot="5400000" flipH="1" flipV="1">
              <a:off x="4457700" y="1562100"/>
              <a:ext cx="1447800" cy="3048000"/>
            </a:xfrm>
            <a:prstGeom prst="bentConnector3">
              <a:avLst>
                <a:gd name="adj1" fmla="val 8585"/>
              </a:avLst>
            </a:prstGeom>
            <a:ln w="63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6" name="Straight Arrow Connector 165"/>
            <p:cNvCxnSpPr>
              <a:endCxn id="155" idx="2"/>
            </p:cNvCxnSpPr>
            <p:nvPr/>
          </p:nvCxnSpPr>
          <p:spPr>
            <a:xfrm rot="10800000">
              <a:off x="1676400" y="2362200"/>
              <a:ext cx="3733800" cy="457200"/>
            </a:xfrm>
            <a:prstGeom prst="straightConnector1">
              <a:avLst/>
            </a:prstGeom>
            <a:ln w="63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67" name="Straight Connector 166"/>
            <p:cNvCxnSpPr/>
            <p:nvPr/>
          </p:nvCxnSpPr>
          <p:spPr>
            <a:xfrm>
              <a:off x="3962400" y="3962400"/>
              <a:ext cx="3124200" cy="1588"/>
            </a:xfrm>
            <a:prstGeom prst="line">
              <a:avLst/>
            </a:prstGeom>
            <a:ln w="254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168" name="Straight Arrow Connector 167"/>
            <p:cNvCxnSpPr/>
            <p:nvPr/>
          </p:nvCxnSpPr>
          <p:spPr>
            <a:xfrm rot="5400000" flipH="1" flipV="1">
              <a:off x="6820694" y="3694906"/>
              <a:ext cx="5334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69" name="Straight Connector 168"/>
            <p:cNvCxnSpPr/>
            <p:nvPr/>
          </p:nvCxnSpPr>
          <p:spPr>
            <a:xfrm>
              <a:off x="3200400" y="4419600"/>
              <a:ext cx="1066800" cy="1588"/>
            </a:xfrm>
            <a:prstGeom prst="line">
              <a:avLst/>
            </a:prstGeom>
            <a:ln w="254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170" name="Straight Arrow Connector 169"/>
            <p:cNvCxnSpPr/>
            <p:nvPr/>
          </p:nvCxnSpPr>
          <p:spPr>
            <a:xfrm rot="16200000" flipV="1">
              <a:off x="6896100" y="3771900"/>
              <a:ext cx="6858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1" name="Straight Connector 170"/>
            <p:cNvCxnSpPr/>
            <p:nvPr/>
          </p:nvCxnSpPr>
          <p:spPr>
            <a:xfrm>
              <a:off x="4267200" y="4114800"/>
              <a:ext cx="2971800" cy="1588"/>
            </a:xfrm>
            <a:prstGeom prst="line">
              <a:avLst/>
            </a:prstGeom>
            <a:ln w="25400">
              <a:solidFill>
                <a:schemeClr val="tx1"/>
              </a:solidFill>
              <a:headEnd type="none"/>
            </a:ln>
          </p:spPr>
          <p:style>
            <a:lnRef idx="1">
              <a:schemeClr val="accent1"/>
            </a:lnRef>
            <a:fillRef idx="0">
              <a:schemeClr val="accent1"/>
            </a:fillRef>
            <a:effectRef idx="0">
              <a:schemeClr val="accent1"/>
            </a:effectRef>
            <a:fontRef idx="minor">
              <a:schemeClr val="tx1"/>
            </a:fontRef>
          </p:style>
        </p:cxnSp>
        <p:cxnSp>
          <p:nvCxnSpPr>
            <p:cNvPr id="172" name="Straight Arrow Connector 171"/>
            <p:cNvCxnSpPr/>
            <p:nvPr/>
          </p:nvCxnSpPr>
          <p:spPr>
            <a:xfrm rot="5400000" flipH="1" flipV="1">
              <a:off x="4114801" y="4267200"/>
              <a:ext cx="304800" cy="3175"/>
            </a:xfrm>
            <a:prstGeom prst="straightConnector1">
              <a:avLst/>
            </a:prstGeom>
            <a:ln w="25400">
              <a:solidFill>
                <a:schemeClr val="tx1"/>
              </a:solidFill>
              <a:tailEnd type="none"/>
            </a:ln>
          </p:spPr>
          <p:style>
            <a:lnRef idx="1">
              <a:schemeClr val="accent1"/>
            </a:lnRef>
            <a:fillRef idx="0">
              <a:schemeClr val="accent1"/>
            </a:fillRef>
            <a:effectRef idx="0">
              <a:schemeClr val="accent1"/>
            </a:effectRef>
            <a:fontRef idx="minor">
              <a:schemeClr val="tx1"/>
            </a:fontRef>
          </p:style>
        </p:cxnSp>
        <p:sp>
          <p:nvSpPr>
            <p:cNvPr id="173" name="Rectangle 172"/>
            <p:cNvSpPr/>
            <p:nvPr/>
          </p:nvSpPr>
          <p:spPr>
            <a:xfrm>
              <a:off x="4876800" y="2133600"/>
              <a:ext cx="990600" cy="4572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dirty="0">
                  <a:latin typeface="Times New Roman" pitchFamily="18" charset="0"/>
                  <a:cs typeface="Times New Roman" pitchFamily="18" charset="0"/>
                </a:rPr>
                <a:t>control + status bits</a:t>
              </a:r>
            </a:p>
          </p:txBody>
        </p:sp>
        <p:cxnSp>
          <p:nvCxnSpPr>
            <p:cNvPr id="174" name="Straight Arrow Connector 173"/>
            <p:cNvCxnSpPr>
              <a:endCxn id="145" idx="2"/>
            </p:cNvCxnSpPr>
            <p:nvPr/>
          </p:nvCxnSpPr>
          <p:spPr>
            <a:xfrm flipV="1">
              <a:off x="5867400" y="2362200"/>
              <a:ext cx="838200" cy="152400"/>
            </a:xfrm>
            <a:prstGeom prst="straightConnector1">
              <a:avLst/>
            </a:prstGeom>
            <a:ln w="63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5" name="Straight Arrow Connector 174"/>
            <p:cNvCxnSpPr>
              <a:endCxn id="155" idx="2"/>
            </p:cNvCxnSpPr>
            <p:nvPr/>
          </p:nvCxnSpPr>
          <p:spPr>
            <a:xfrm rot="10800000">
              <a:off x="1676400" y="2362200"/>
              <a:ext cx="3200400" cy="152400"/>
            </a:xfrm>
            <a:prstGeom prst="straightConnector1">
              <a:avLst/>
            </a:prstGeom>
            <a:ln w="6350">
              <a:solidFill>
                <a:schemeClr val="tx1"/>
              </a:solidFill>
              <a:headEnd type="triangle"/>
              <a:tailEnd type="none"/>
            </a:ln>
          </p:spPr>
          <p:style>
            <a:lnRef idx="1">
              <a:schemeClr val="accent1"/>
            </a:lnRef>
            <a:fillRef idx="0">
              <a:schemeClr val="accent1"/>
            </a:fillRef>
            <a:effectRef idx="0">
              <a:schemeClr val="accent1"/>
            </a:effectRef>
            <a:fontRef idx="minor">
              <a:schemeClr val="tx1"/>
            </a:fontRef>
          </p:style>
        </p:cxnSp>
        <p:cxnSp>
          <p:nvCxnSpPr>
            <p:cNvPr id="176" name="Straight Arrow Connector 175"/>
            <p:cNvCxnSpPr/>
            <p:nvPr/>
          </p:nvCxnSpPr>
          <p:spPr>
            <a:xfrm rot="5400000" flipH="1" flipV="1">
              <a:off x="4953001" y="2819400"/>
              <a:ext cx="457200" cy="3175"/>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77" name="Straight Arrow Connector 176"/>
            <p:cNvCxnSpPr/>
            <p:nvPr/>
          </p:nvCxnSpPr>
          <p:spPr>
            <a:xfrm>
              <a:off x="5867400" y="2209800"/>
              <a:ext cx="3048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8" name="Rectangle 177"/>
            <p:cNvSpPr/>
            <p:nvPr/>
          </p:nvSpPr>
          <p:spPr>
            <a:xfrm>
              <a:off x="7543800" y="1752600"/>
              <a:ext cx="914400" cy="609600"/>
            </a:xfrm>
            <a:prstGeom prst="rect">
              <a:avLst/>
            </a:prstGeom>
            <a:ln w="38100"/>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b="1" dirty="0">
                  <a:latin typeface="Times New Roman" pitchFamily="18" charset="0"/>
                  <a:cs typeface="Times New Roman" pitchFamily="18" charset="0"/>
                </a:rPr>
                <a:t>VME interface</a:t>
              </a:r>
            </a:p>
          </p:txBody>
        </p:sp>
        <p:cxnSp>
          <p:nvCxnSpPr>
            <p:cNvPr id="179" name="Straight Arrow Connector 178"/>
            <p:cNvCxnSpPr>
              <a:stCxn id="145" idx="3"/>
            </p:cNvCxnSpPr>
            <p:nvPr/>
          </p:nvCxnSpPr>
          <p:spPr>
            <a:xfrm>
              <a:off x="7239000" y="2057400"/>
              <a:ext cx="304800" cy="1588"/>
            </a:xfrm>
            <a:prstGeom prst="straightConnector1">
              <a:avLst/>
            </a:prstGeom>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80" name="Straight Arrow Connector 179"/>
            <p:cNvCxnSpPr/>
            <p:nvPr/>
          </p:nvCxnSpPr>
          <p:spPr>
            <a:xfrm>
              <a:off x="8458200" y="2057400"/>
              <a:ext cx="304800" cy="1588"/>
            </a:xfrm>
            <a:prstGeom prst="straightConnector1">
              <a:avLst/>
            </a:prstGeom>
            <a:ln w="635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81" name="TextBox 44"/>
            <p:cNvSpPr txBox="1">
              <a:spLocks noChangeArrowheads="1"/>
            </p:cNvSpPr>
            <p:nvPr/>
          </p:nvSpPr>
          <p:spPr bwMode="auto">
            <a:xfrm>
              <a:off x="8458200" y="1752600"/>
              <a:ext cx="484625" cy="350199"/>
            </a:xfrm>
            <a:prstGeom prst="rect">
              <a:avLst/>
            </a:prstGeom>
            <a:noFill/>
            <a:ln w="9525">
              <a:noFill/>
              <a:miter lim="800000"/>
              <a:headEnd/>
              <a:tailEnd/>
            </a:ln>
          </p:spPr>
          <p:txBody>
            <a:bodyPr wrap="none">
              <a:spAutoFit/>
            </a:bodyPr>
            <a:lstStyle/>
            <a:p>
              <a:r>
                <a:rPr lang="en-US" sz="1600" dirty="0">
                  <a:latin typeface="Times New Roman" pitchFamily="18" charset="0"/>
                  <a:cs typeface="Times New Roman" pitchFamily="18" charset="0"/>
                </a:rPr>
                <a:t>DCS</a:t>
              </a:r>
            </a:p>
          </p:txBody>
        </p:sp>
        <p:sp>
          <p:nvSpPr>
            <p:cNvPr id="182" name="TextBox 44"/>
            <p:cNvSpPr txBox="1">
              <a:spLocks noChangeArrowheads="1"/>
            </p:cNvSpPr>
            <p:nvPr/>
          </p:nvSpPr>
          <p:spPr bwMode="auto">
            <a:xfrm>
              <a:off x="8458200" y="2743200"/>
              <a:ext cx="521986" cy="350199"/>
            </a:xfrm>
            <a:prstGeom prst="rect">
              <a:avLst/>
            </a:prstGeom>
            <a:noFill/>
            <a:ln w="9525">
              <a:noFill/>
              <a:miter lim="800000"/>
              <a:headEnd/>
              <a:tailEnd/>
            </a:ln>
          </p:spPr>
          <p:txBody>
            <a:bodyPr wrap="none">
              <a:spAutoFit/>
            </a:bodyPr>
            <a:lstStyle/>
            <a:p>
              <a:r>
                <a:rPr lang="en-US" sz="1600" dirty="0">
                  <a:latin typeface="Times New Roman" pitchFamily="18" charset="0"/>
                  <a:cs typeface="Times New Roman" pitchFamily="18" charset="0"/>
                </a:rPr>
                <a:t>DAQ</a:t>
              </a:r>
            </a:p>
          </p:txBody>
        </p:sp>
        <p:sp>
          <p:nvSpPr>
            <p:cNvPr id="183" name="Rectangle 182"/>
            <p:cNvSpPr/>
            <p:nvPr/>
          </p:nvSpPr>
          <p:spPr>
            <a:xfrm>
              <a:off x="1371600" y="4953000"/>
              <a:ext cx="685800" cy="1066800"/>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r>
                <a:rPr lang="en-US" sz="1600" dirty="0" err="1">
                  <a:latin typeface="Times New Roman" pitchFamily="18" charset="0"/>
                  <a:cs typeface="Times New Roman" pitchFamily="18" charset="0"/>
                </a:rPr>
                <a:t>TTCrx</a:t>
              </a:r>
              <a:endParaRPr lang="en-US" sz="1600" dirty="0">
                <a:latin typeface="Times New Roman" pitchFamily="18" charset="0"/>
                <a:cs typeface="Times New Roman" pitchFamily="18" charset="0"/>
              </a:endParaRPr>
            </a:p>
            <a:p>
              <a:pPr algn="ctr" fontAlgn="auto">
                <a:spcBef>
                  <a:spcPts val="0"/>
                </a:spcBef>
                <a:spcAft>
                  <a:spcPts val="0"/>
                </a:spcAft>
                <a:defRPr/>
              </a:pPr>
              <a:r>
                <a:rPr lang="en-US" sz="1600" dirty="0">
                  <a:latin typeface="Times New Roman" pitchFamily="18" charset="0"/>
                  <a:cs typeface="Times New Roman" pitchFamily="18" charset="0"/>
                </a:rPr>
                <a:t>chip</a:t>
              </a:r>
            </a:p>
          </p:txBody>
        </p:sp>
        <p:cxnSp>
          <p:nvCxnSpPr>
            <p:cNvPr id="184" name="Straight Arrow Connector 183"/>
            <p:cNvCxnSpPr/>
            <p:nvPr/>
          </p:nvCxnSpPr>
          <p:spPr>
            <a:xfrm>
              <a:off x="1143000" y="5486400"/>
              <a:ext cx="228600" cy="1588"/>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grpSp>
      <p:cxnSp>
        <p:nvCxnSpPr>
          <p:cNvPr id="186" name="Straight Arrow Connector 185"/>
          <p:cNvCxnSpPr/>
          <p:nvPr/>
        </p:nvCxnSpPr>
        <p:spPr bwMode="auto">
          <a:xfrm rot="5400000">
            <a:off x="10523097" y="28267851"/>
            <a:ext cx="911618" cy="1900"/>
          </a:xfrm>
          <a:prstGeom prst="straightConnector1">
            <a:avLst/>
          </a:prstGeom>
          <a:ln w="101600">
            <a:solidFill>
              <a:srgbClr val="FFC000"/>
            </a:solidFill>
            <a:headEnd type="triangle"/>
            <a:tailEnd type="triangle"/>
          </a:ln>
        </p:spPr>
        <p:style>
          <a:lnRef idx="2">
            <a:schemeClr val="dk1"/>
          </a:lnRef>
          <a:fillRef idx="0">
            <a:schemeClr val="dk1"/>
          </a:fillRef>
          <a:effectRef idx="1">
            <a:schemeClr val="dk1"/>
          </a:effectRef>
          <a:fontRef idx="minor">
            <a:schemeClr val="tx1"/>
          </a:fontRef>
        </p:style>
      </p:cxnSp>
      <p:cxnSp>
        <p:nvCxnSpPr>
          <p:cNvPr id="190" name="Straight Arrow Connector 189"/>
          <p:cNvCxnSpPr>
            <a:cxnSpLocks/>
          </p:cNvCxnSpPr>
          <p:nvPr/>
        </p:nvCxnSpPr>
        <p:spPr bwMode="auto">
          <a:xfrm>
            <a:off x="5051113" y="25575383"/>
            <a:ext cx="1276551" cy="1727"/>
          </a:xfrm>
          <a:prstGeom prst="straightConnector1">
            <a:avLst/>
          </a:prstGeom>
          <a:ln w="101600">
            <a:solidFill>
              <a:srgbClr val="FFC000"/>
            </a:solidFill>
            <a:headEnd type="triangle"/>
            <a:tailEnd type="triangle"/>
          </a:ln>
        </p:spPr>
        <p:style>
          <a:lnRef idx="2">
            <a:schemeClr val="dk1"/>
          </a:lnRef>
          <a:fillRef idx="0">
            <a:schemeClr val="dk1"/>
          </a:fillRef>
          <a:effectRef idx="1">
            <a:schemeClr val="dk1"/>
          </a:effectRef>
          <a:fontRef idx="minor">
            <a:schemeClr val="tx1"/>
          </a:fontRef>
        </p:style>
      </p:cxnSp>
      <p:sp>
        <p:nvSpPr>
          <p:cNvPr id="185" name="TextBox 184"/>
          <p:cNvSpPr txBox="1"/>
          <p:nvPr/>
        </p:nvSpPr>
        <p:spPr>
          <a:xfrm>
            <a:off x="6096000" y="27203400"/>
            <a:ext cx="9601200" cy="597028"/>
          </a:xfrm>
          <a:prstGeom prst="rect">
            <a:avLst/>
          </a:prstGeom>
          <a:noFill/>
        </p:spPr>
        <p:txBody>
          <a:bodyPr wrap="square" lIns="103574" tIns="51787" rIns="103574" bIns="51787" rtlCol="0">
            <a:spAutoFit/>
          </a:bodyPr>
          <a:lstStyle/>
          <a:p>
            <a:pPr algn="ctr"/>
            <a:r>
              <a:rPr lang="en-US" sz="3200" dirty="0" smtClean="0">
                <a:solidFill>
                  <a:srgbClr val="FFC000"/>
                </a:solidFill>
              </a:rPr>
              <a:t>SPD off detector electronics (20 Routers)</a:t>
            </a:r>
          </a:p>
        </p:txBody>
      </p:sp>
      <p:sp>
        <p:nvSpPr>
          <p:cNvPr id="188" name="TextBox 187"/>
          <p:cNvSpPr txBox="1"/>
          <p:nvPr/>
        </p:nvSpPr>
        <p:spPr>
          <a:xfrm>
            <a:off x="685800" y="4724400"/>
            <a:ext cx="4650292" cy="935582"/>
          </a:xfrm>
          <a:prstGeom prst="rect">
            <a:avLst/>
          </a:prstGeom>
          <a:noFill/>
        </p:spPr>
        <p:txBody>
          <a:bodyPr wrap="square" lIns="103574" tIns="51787" rIns="103574" bIns="51787" rtlCol="0">
            <a:spAutoFit/>
          </a:bodyPr>
          <a:lstStyle/>
          <a:p>
            <a:pPr algn="ctr"/>
            <a:r>
              <a:rPr lang="en-US" sz="2700" b="1" dirty="0" smtClean="0"/>
              <a:t>The ALICE Silicon Pixel Detector  (SPD)</a:t>
            </a:r>
            <a:endParaRPr lang="sk-SK" sz="2700" b="1" dirty="0" smtClean="0"/>
          </a:p>
        </p:txBody>
      </p:sp>
      <p:pic>
        <p:nvPicPr>
          <p:cNvPr id="189" name="Picture 4" descr="spd_sfr5_new"/>
          <p:cNvPicPr>
            <a:picLocks noChangeAspect="1" noChangeArrowheads="1"/>
          </p:cNvPicPr>
          <p:nvPr/>
        </p:nvPicPr>
        <p:blipFill>
          <a:blip r:embed="rId16"/>
          <a:srcRect/>
          <a:stretch>
            <a:fillRect/>
          </a:stretch>
        </p:blipFill>
        <p:spPr bwMode="auto">
          <a:xfrm>
            <a:off x="838200" y="5715000"/>
            <a:ext cx="4285563" cy="2676536"/>
          </a:xfrm>
          <a:prstGeom prst="rect">
            <a:avLst/>
          </a:prstGeom>
          <a:noFill/>
          <a:ln w="9525">
            <a:noFill/>
            <a:miter lim="800000"/>
            <a:headEnd/>
            <a:tailEnd/>
          </a:ln>
        </p:spPr>
      </p:pic>
      <p:pic>
        <p:nvPicPr>
          <p:cNvPr id="191" name="Picture 11"/>
          <p:cNvPicPr>
            <a:picLocks noChangeAspect="1" noChangeArrowheads="1"/>
          </p:cNvPicPr>
          <p:nvPr/>
        </p:nvPicPr>
        <p:blipFill>
          <a:blip r:embed="rId17"/>
          <a:srcRect/>
          <a:stretch>
            <a:fillRect/>
          </a:stretch>
        </p:blipFill>
        <p:spPr bwMode="auto">
          <a:xfrm>
            <a:off x="838200" y="8534400"/>
            <a:ext cx="4309886" cy="3314557"/>
          </a:xfrm>
          <a:prstGeom prst="rect">
            <a:avLst/>
          </a:prstGeom>
          <a:noFill/>
          <a:ln w="12700">
            <a:noFill/>
            <a:miter lim="800000"/>
            <a:headEnd/>
            <a:tailEnd/>
          </a:ln>
        </p:spPr>
      </p:pic>
      <p:cxnSp>
        <p:nvCxnSpPr>
          <p:cNvPr id="192" name="Straight Connector 191"/>
          <p:cNvCxnSpPr/>
          <p:nvPr/>
        </p:nvCxnSpPr>
        <p:spPr>
          <a:xfrm>
            <a:off x="2023569" y="6958116"/>
            <a:ext cx="182364" cy="828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3" name="Straight Connector 192"/>
          <p:cNvCxnSpPr/>
          <p:nvPr/>
        </p:nvCxnSpPr>
        <p:spPr>
          <a:xfrm rot="5400000" flipH="1" flipV="1">
            <a:off x="2135520" y="6697031"/>
            <a:ext cx="414372" cy="273547"/>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5" name="Straight Connector 194"/>
          <p:cNvCxnSpPr/>
          <p:nvPr/>
        </p:nvCxnSpPr>
        <p:spPr>
          <a:xfrm rot="5400000" flipH="1" flipV="1">
            <a:off x="1816383" y="6750843"/>
            <a:ext cx="414372" cy="19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7" name="Straight Connector 196"/>
          <p:cNvCxnSpPr/>
          <p:nvPr/>
        </p:nvCxnSpPr>
        <p:spPr>
          <a:xfrm>
            <a:off x="2023569" y="6543744"/>
            <a:ext cx="455911" cy="8287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8" name="Straight Arrow Connector 197"/>
          <p:cNvCxnSpPr/>
          <p:nvPr/>
        </p:nvCxnSpPr>
        <p:spPr>
          <a:xfrm rot="16200000" flipH="1">
            <a:off x="1692173" y="7554750"/>
            <a:ext cx="1574613" cy="547093"/>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99" name="TextBox 198"/>
          <p:cNvSpPr txBox="1"/>
          <p:nvPr/>
        </p:nvSpPr>
        <p:spPr>
          <a:xfrm>
            <a:off x="685800" y="21488400"/>
            <a:ext cx="4650292" cy="520084"/>
          </a:xfrm>
          <a:prstGeom prst="rect">
            <a:avLst/>
          </a:prstGeom>
          <a:noFill/>
        </p:spPr>
        <p:txBody>
          <a:bodyPr wrap="square" lIns="103574" tIns="51787" rIns="103574" bIns="51787" rtlCol="0">
            <a:spAutoFit/>
          </a:bodyPr>
          <a:lstStyle/>
          <a:p>
            <a:pPr algn="ctr"/>
            <a:r>
              <a:rPr lang="en-US" sz="2700" b="1" dirty="0" smtClean="0"/>
              <a:t>Ladder</a:t>
            </a:r>
            <a:endParaRPr lang="sk-SK" sz="2700" b="1" dirty="0" smtClean="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Trek">
  <a:themeElements>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Trek">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Trek">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themeOverride>
</file>

<file path=docProps/app.xml><?xml version="1.0" encoding="utf-8"?>
<Properties xmlns="http://schemas.openxmlformats.org/officeDocument/2006/extended-properties" xmlns:vt="http://schemas.openxmlformats.org/officeDocument/2006/docPropsVTypes">
  <Template>Trek</Template>
  <TotalTime>1471</TotalTime>
  <Words>524</Words>
  <Application>Microsoft Office PowerPoint</Application>
  <PresentationFormat>Custom</PresentationFormat>
  <Paragraphs>85</Paragraphs>
  <Slides>1</Slides>
  <Notes>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1</vt:i4>
      </vt:variant>
    </vt:vector>
  </HeadingPairs>
  <TitlesOfParts>
    <vt:vector size="3" baseType="lpstr">
      <vt:lpstr>Trek</vt:lpstr>
      <vt:lpstr>Photo Editor Photo</vt:lpstr>
      <vt:lpstr>Slide 1</vt:lpstr>
    </vt:vector>
  </TitlesOfParts>
  <Company>CERN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Cesar Matos</dc:creator>
  <cp:lastModifiedBy>mkrivda</cp:lastModifiedBy>
  <cp:revision>97</cp:revision>
  <dcterms:created xsi:type="dcterms:W3CDTF">2006-11-27T12:23:57Z</dcterms:created>
  <dcterms:modified xsi:type="dcterms:W3CDTF">2009-05-20T10:15:36Z</dcterms:modified>
</cp:coreProperties>
</file>