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98" d="100"/>
          <a:sy n="98" d="100"/>
        </p:scale>
        <p:origin x="-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C03EC-727F-6C43-BA1A-45E157CFC4BF}" type="datetimeFigureOut">
              <a:rPr lang="en-US" smtClean="0"/>
              <a:t>1/20/14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5676B-7B1B-B549-B841-C669C60FF69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792D7C-5CB4-A34E-A5E1-782E71EB0570}" type="datetimeFigureOut">
              <a:rPr lang="en-US" smtClean="0"/>
              <a:t>1/20/14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719069-1153-4A46-95C1-24F9D4CE63C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267DC-71B1-7B4C-971B-6F36E60CCE39}" type="datetime1">
              <a:rPr lang="en-US" smtClean="0"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SC Catania 22/1/2014 - PORFIDO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ED89F-3CD5-C94B-931F-8A6124B19E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39C65-0E6C-6041-9EFC-EB20A5E32955}" type="datetime1">
              <a:rPr lang="en-US" smtClean="0"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SC Catania 22/1/2014 - PORFIDO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ED89F-3CD5-C94B-931F-8A6124B19E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C6F86-477B-8C4E-8AD5-5A3BCABF7944}" type="datetime1">
              <a:rPr lang="en-US" smtClean="0"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SC Catania 22/1/2014 - PORFIDO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ED89F-3CD5-C94B-931F-8A6124B19E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83EDA-5A56-F340-B013-81E2382CFBA5}" type="datetime1">
              <a:rPr lang="en-US" smtClean="0"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SC Catania 22/1/2014 - PORFIDO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ED89F-3CD5-C94B-931F-8A6124B19E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9D1B-3F18-5D48-9201-AFBE03473FC6}" type="datetime1">
              <a:rPr lang="en-US" smtClean="0"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SC Catania 22/1/2014 - PORFIDO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ED89F-3CD5-C94B-931F-8A6124B19E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61D4D-3234-454D-A713-0C46B062F3BE}" type="datetime1">
              <a:rPr lang="en-US" smtClean="0"/>
              <a:t>1/20/14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SC Catania 22/1/2014 - PORFIDO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ED89F-3CD5-C94B-931F-8A6124B19E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A5B80-82E1-1648-AC03-18ED6F57BA81}" type="datetime1">
              <a:rPr lang="en-US" smtClean="0"/>
              <a:t>1/20/14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SC Catania 22/1/2014 - PORFIDO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ED89F-3CD5-C94B-931F-8A6124B19E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7B264-743F-3F41-ADF1-BF34713EB3D2}" type="datetime1">
              <a:rPr lang="en-US" smtClean="0"/>
              <a:t>1/20/14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SC Catania 22/1/2014 - PORFIDO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ED89F-3CD5-C94B-931F-8A6124B19E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5E75-77F0-8442-9904-348EE9CEEEDE}" type="datetime1">
              <a:rPr lang="en-US" smtClean="0"/>
              <a:t>1/20/14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SC Catania 22/1/2014 - PORFIDO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ED89F-3CD5-C94B-931F-8A6124B19E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571B4-0DD7-7947-9828-35DEF806F727}" type="datetime1">
              <a:rPr lang="en-US" smtClean="0"/>
              <a:t>1/20/14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SC Catania 22/1/2014 - PORFIDO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ED89F-3CD5-C94B-931F-8A6124B19E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064F5-E50B-774D-A696-661D7C82472F}" type="datetime1">
              <a:rPr lang="en-US" smtClean="0"/>
              <a:t>1/20/14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SC Catania 22/1/2014 - PORFIDO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ED89F-3CD5-C94B-931F-8A6124B19E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BBACC-9972-824E-AC6A-4AED87D7B39B}" type="datetime1">
              <a:rPr lang="en-US" smtClean="0"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SC Catania 22/1/2014 - PORFIDO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ED89F-3CD5-C94B-931F-8A6124B19EC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PORFIDO </a:t>
            </a:r>
            <a:r>
              <a:rPr lang="en-US" dirty="0" err="1" smtClean="0"/>
              <a:t>Fase</a:t>
            </a:r>
            <a:r>
              <a:rPr lang="en-US" dirty="0" smtClean="0"/>
              <a:t> II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SC Catania 22/1/2014 - PORFIDO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problemi</a:t>
            </a:r>
            <a:r>
              <a:rPr lang="en-US" dirty="0" smtClean="0"/>
              <a:t> </a:t>
            </a:r>
            <a:r>
              <a:rPr lang="en-US" dirty="0" err="1" smtClean="0"/>
              <a:t>col</a:t>
            </a:r>
            <a:r>
              <a:rPr lang="en-US" dirty="0" smtClean="0"/>
              <a:t> DB</a:t>
            </a:r>
          </a:p>
          <a:p>
            <a:r>
              <a:rPr lang="en-US" dirty="0" err="1" smtClean="0"/>
              <a:t>connessione</a:t>
            </a:r>
            <a:r>
              <a:rPr lang="en-US" dirty="0" smtClean="0"/>
              <a:t> </a:t>
            </a:r>
            <a:r>
              <a:rPr lang="en-US" dirty="0" err="1" smtClean="0"/>
              <a:t>seriale</a:t>
            </a:r>
            <a:r>
              <a:rPr lang="en-US" dirty="0" smtClean="0"/>
              <a:t> </a:t>
            </a:r>
            <a:r>
              <a:rPr lang="en-US" dirty="0" err="1" smtClean="0"/>
              <a:t>attraverso</a:t>
            </a:r>
            <a:r>
              <a:rPr lang="en-US" dirty="0" smtClean="0"/>
              <a:t> </a:t>
            </a:r>
            <a:r>
              <a:rPr lang="en-US" dirty="0" err="1" smtClean="0"/>
              <a:t>ethernet</a:t>
            </a:r>
            <a:r>
              <a:rPr lang="en-US" dirty="0" smtClean="0"/>
              <a:t> (C. </a:t>
            </a:r>
            <a:r>
              <a:rPr lang="en-US" dirty="0" err="1" smtClean="0"/>
              <a:t>Nicolau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funziona</a:t>
            </a:r>
            <a:r>
              <a:rPr lang="en-US" dirty="0" smtClean="0"/>
              <a:t>, ma…</a:t>
            </a:r>
          </a:p>
          <a:p>
            <a:endParaRPr lang="en-US" dirty="0" smtClean="0"/>
          </a:p>
          <a:p>
            <a:r>
              <a:rPr lang="en-US" dirty="0" err="1" smtClean="0"/>
              <a:t>interazione</a:t>
            </a:r>
            <a:r>
              <a:rPr lang="en-US" dirty="0" smtClean="0"/>
              <a:t> con </a:t>
            </a:r>
            <a:r>
              <a:rPr lang="en-US" dirty="0" err="1" smtClean="0"/>
              <a:t>presa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(</a:t>
            </a:r>
            <a:r>
              <a:rPr lang="en-US" dirty="0" err="1" smtClean="0"/>
              <a:t>alta</a:t>
            </a:r>
            <a:r>
              <a:rPr lang="en-US" dirty="0" smtClean="0"/>
              <a:t> rate, </a:t>
            </a:r>
            <a:r>
              <a:rPr lang="en-US" dirty="0" err="1" smtClean="0"/>
              <a:t>fifofull</a:t>
            </a:r>
            <a:r>
              <a:rPr lang="en-US" dirty="0" smtClean="0"/>
              <a:t>)</a:t>
            </a:r>
          </a:p>
          <a:p>
            <a:r>
              <a:rPr lang="en-US" dirty="0" smtClean="0"/>
              <a:t>FEM </a:t>
            </a:r>
            <a:r>
              <a:rPr lang="en-US" dirty="0" err="1" smtClean="0"/>
              <a:t>bloccata</a:t>
            </a:r>
            <a:r>
              <a:rPr lang="en-US" dirty="0" smtClean="0"/>
              <a:t> - 3 </a:t>
            </a:r>
            <a:r>
              <a:rPr lang="en-US" dirty="0" err="1" smtClean="0"/>
              <a:t>eventi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SC Catania 22/1/2014 - PORFIDO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FEM </a:t>
            </a:r>
            <a:r>
              <a:rPr lang="en-US" dirty="0" err="1" smtClean="0"/>
              <a:t>bloccata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accensione</a:t>
            </a:r>
            <a:r>
              <a:rPr lang="en-US" dirty="0" smtClean="0"/>
              <a:t> PORFIDO a </a:t>
            </a:r>
            <a:r>
              <a:rPr lang="en-US" dirty="0" err="1" smtClean="0"/>
              <a:t>massima</a:t>
            </a:r>
            <a:r>
              <a:rPr lang="en-US" dirty="0" smtClean="0"/>
              <a:t> </a:t>
            </a:r>
            <a:r>
              <a:rPr lang="en-US" dirty="0" err="1" smtClean="0"/>
              <a:t>potenza</a:t>
            </a:r>
            <a:endParaRPr lang="en-US" dirty="0" smtClean="0"/>
          </a:p>
          <a:p>
            <a:r>
              <a:rPr lang="en-US" dirty="0" smtClean="0"/>
              <a:t>FEM </a:t>
            </a:r>
            <a:r>
              <a:rPr lang="en-US" dirty="0" err="1" smtClean="0"/>
              <a:t>bloccata</a:t>
            </a:r>
            <a:r>
              <a:rPr lang="en-US" dirty="0" smtClean="0"/>
              <a:t>, niente </a:t>
            </a:r>
            <a:r>
              <a:rPr lang="en-US" dirty="0" err="1" smtClean="0"/>
              <a:t>eventi</a:t>
            </a:r>
            <a:r>
              <a:rPr lang="en-US" dirty="0" smtClean="0"/>
              <a:t>, niente </a:t>
            </a:r>
            <a:r>
              <a:rPr lang="en-US" dirty="0" err="1" smtClean="0"/>
              <a:t>comunicazioni</a:t>
            </a:r>
            <a:endParaRPr lang="en-US" dirty="0" smtClean="0"/>
          </a:p>
          <a:p>
            <a:r>
              <a:rPr lang="en-US" dirty="0" err="1" smtClean="0"/>
              <a:t>currente</a:t>
            </a:r>
            <a:r>
              <a:rPr lang="en-US" dirty="0" smtClean="0"/>
              <a:t> </a:t>
            </a:r>
            <a:r>
              <a:rPr lang="en-US" dirty="0" smtClean="0"/>
              <a:t>FEM 390 </a:t>
            </a:r>
            <a:r>
              <a:rPr lang="en-US" dirty="0" err="1" smtClean="0"/>
              <a:t>mA</a:t>
            </a:r>
            <a:r>
              <a:rPr lang="en-US" dirty="0" smtClean="0"/>
              <a:t>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510 </a:t>
            </a:r>
            <a:r>
              <a:rPr lang="en-US" dirty="0" err="1" smtClean="0">
                <a:sym typeface="Wingdings"/>
              </a:rPr>
              <a:t>mA</a:t>
            </a:r>
            <a:endParaRPr lang="en-US" dirty="0" smtClean="0">
              <a:sym typeface="Wingdings"/>
            </a:endParaRPr>
          </a:p>
          <a:p>
            <a:r>
              <a:rPr lang="en-US" dirty="0" err="1" smtClean="0">
                <a:sym typeface="Wingdings"/>
              </a:rPr>
              <a:t>spegnendo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riaccendendo</a:t>
            </a:r>
            <a:r>
              <a:rPr lang="en-US" dirty="0" smtClean="0">
                <a:sym typeface="Wingdings"/>
              </a:rPr>
              <a:t> la FEM </a:t>
            </a:r>
            <a:r>
              <a:rPr lang="en-US" dirty="0" err="1" smtClean="0">
                <a:sym typeface="Wingdings"/>
              </a:rPr>
              <a:t>tutto</a:t>
            </a:r>
            <a:r>
              <a:rPr lang="en-US" dirty="0" smtClean="0">
                <a:sym typeface="Wingdings"/>
              </a:rPr>
              <a:t> OK.</a:t>
            </a:r>
          </a:p>
          <a:p>
            <a:endParaRPr lang="en-US" dirty="0">
              <a:sym typeface="Wingdings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SC Catania 22/1/2014 - PORFIDO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FEM </a:t>
            </a:r>
            <a:r>
              <a:rPr lang="en-US" dirty="0" err="1" smtClean="0"/>
              <a:t>bloccata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lo </a:t>
            </a:r>
            <a:r>
              <a:rPr lang="en-US" dirty="0" err="1" smtClean="0"/>
              <a:t>stesso</a:t>
            </a:r>
            <a:r>
              <a:rPr lang="en-US" dirty="0" smtClean="0"/>
              <a:t> </a:t>
            </a:r>
            <a:r>
              <a:rPr lang="en-US" dirty="0" err="1" smtClean="0"/>
              <a:t>fenomeno</a:t>
            </a:r>
            <a:r>
              <a:rPr lang="en-US" dirty="0" smtClean="0"/>
              <a:t> </a:t>
            </a:r>
            <a:r>
              <a:rPr lang="en-US" dirty="0" err="1" smtClean="0"/>
              <a:t>riprodotto</a:t>
            </a:r>
            <a:r>
              <a:rPr lang="en-US" dirty="0" smtClean="0"/>
              <a:t> in </a:t>
            </a:r>
            <a:r>
              <a:rPr lang="en-US" dirty="0" err="1" smtClean="0"/>
              <a:t>laboratorio</a:t>
            </a:r>
            <a:r>
              <a:rPr lang="en-US" dirty="0" smtClean="0"/>
              <a:t> con:</a:t>
            </a:r>
          </a:p>
          <a:p>
            <a:endParaRPr lang="en-US" dirty="0" smtClean="0"/>
          </a:p>
          <a:p>
            <a:r>
              <a:rPr lang="en-US" dirty="0" smtClean="0"/>
              <a:t>              ­ PORFIDO </a:t>
            </a:r>
            <a:r>
              <a:rPr lang="en-US" dirty="0" err="1" smtClean="0"/>
              <a:t>spento</a:t>
            </a:r>
            <a:r>
              <a:rPr lang="en-US" dirty="0" smtClean="0"/>
              <a:t> (</a:t>
            </a:r>
            <a:r>
              <a:rPr lang="en-US" dirty="0" err="1" smtClean="0"/>
              <a:t>alimentazione</a:t>
            </a:r>
            <a:r>
              <a:rPr lang="en-US" dirty="0" smtClean="0"/>
              <a:t> 5V </a:t>
            </a:r>
            <a:r>
              <a:rPr lang="en-US" dirty="0" err="1" smtClean="0"/>
              <a:t>staccata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              ­ </a:t>
            </a:r>
            <a:r>
              <a:rPr lang="en-US" dirty="0" err="1" smtClean="0"/>
              <a:t>inizio</a:t>
            </a:r>
            <a:r>
              <a:rPr lang="en-US" dirty="0" smtClean="0"/>
              <a:t> run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acquisizione</a:t>
            </a:r>
            <a:r>
              <a:rPr lang="en-US" dirty="0" smtClean="0"/>
              <a:t> con PMT </a:t>
            </a:r>
            <a:r>
              <a:rPr lang="en-US" dirty="0" err="1" smtClean="0"/>
              <a:t>spento</a:t>
            </a:r>
            <a:r>
              <a:rPr lang="en-US" dirty="0" smtClean="0"/>
              <a:t> </a:t>
            </a:r>
            <a:r>
              <a:rPr lang="en-US" dirty="0" err="1" smtClean="0"/>
              <a:t>o</a:t>
            </a:r>
            <a:r>
              <a:rPr lang="en-US" dirty="0" smtClean="0"/>
              <a:t> </a:t>
            </a:r>
            <a:r>
              <a:rPr lang="en-US" dirty="0" err="1" smtClean="0"/>
              <a:t>sottoacceso</a:t>
            </a:r>
            <a:r>
              <a:rPr lang="en-US" dirty="0" smtClean="0"/>
              <a:t> (niente</a:t>
            </a:r>
          </a:p>
          <a:p>
            <a:endParaRPr lang="en-US" dirty="0" smtClean="0"/>
          </a:p>
          <a:p>
            <a:r>
              <a:rPr lang="en-US" dirty="0" err="1" smtClean="0"/>
              <a:t>segnali</a:t>
            </a:r>
            <a:r>
              <a:rPr lang="en-US" dirty="0" smtClean="0"/>
              <a:t>), </a:t>
            </a:r>
            <a:r>
              <a:rPr lang="en-US" dirty="0" err="1" smtClean="0"/>
              <a:t>caselle</a:t>
            </a:r>
            <a:r>
              <a:rPr lang="en-US" dirty="0" smtClean="0"/>
              <a:t> Disable buffer wrap </a:t>
            </a:r>
            <a:r>
              <a:rPr lang="en-US" dirty="0" err="1" smtClean="0"/>
              <a:t>e</a:t>
            </a:r>
            <a:r>
              <a:rPr lang="en-US" dirty="0" smtClean="0"/>
              <a:t> Restart buffer after first event </a:t>
            </a:r>
            <a:r>
              <a:rPr lang="en-US" dirty="0" err="1" smtClean="0"/>
              <a:t>selezionate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              ­ FEM </a:t>
            </a:r>
            <a:r>
              <a:rPr lang="en-US" dirty="0" err="1" smtClean="0"/>
              <a:t>bloccata</a:t>
            </a:r>
            <a:r>
              <a:rPr lang="en-US" dirty="0" smtClean="0"/>
              <a:t>, </a:t>
            </a:r>
            <a:r>
              <a:rPr lang="en-US" dirty="0" err="1" smtClean="0"/>
              <a:t>nessuna</a:t>
            </a:r>
            <a:r>
              <a:rPr lang="en-US" dirty="0" smtClean="0"/>
              <a:t> </a:t>
            </a:r>
            <a:r>
              <a:rPr lang="en-US" dirty="0" err="1" smtClean="0"/>
              <a:t>comunicazione</a:t>
            </a:r>
            <a:r>
              <a:rPr lang="en-US" dirty="0" smtClean="0"/>
              <a:t>, </a:t>
            </a:r>
            <a:r>
              <a:rPr lang="en-US" dirty="0" err="1" smtClean="0"/>
              <a:t>corrente</a:t>
            </a:r>
            <a:r>
              <a:rPr lang="en-US" dirty="0" smtClean="0"/>
              <a:t> FEM </a:t>
            </a:r>
            <a:r>
              <a:rPr lang="en-US" dirty="0" err="1" smtClean="0"/>
              <a:t>cresce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circa 100 </a:t>
            </a:r>
            <a:r>
              <a:rPr lang="en-US" dirty="0" err="1" smtClean="0"/>
              <a:t>mA</a:t>
            </a:r>
            <a:r>
              <a:rPr lang="en-US" dirty="0" smtClean="0"/>
              <a:t> ( </a:t>
            </a:r>
            <a:r>
              <a:rPr lang="en-US" dirty="0" err="1" smtClean="0"/>
              <a:t>da</a:t>
            </a:r>
            <a:r>
              <a:rPr lang="en-US" dirty="0" smtClean="0"/>
              <a:t> ~400 </a:t>
            </a:r>
            <a:r>
              <a:rPr lang="en-US" dirty="0" err="1" smtClean="0"/>
              <a:t>mA</a:t>
            </a:r>
            <a:r>
              <a:rPr lang="en-US" dirty="0" smtClean="0"/>
              <a:t> a ~500 </a:t>
            </a:r>
            <a:r>
              <a:rPr lang="en-US" dirty="0" err="1" smtClean="0"/>
              <a:t>mA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              ­ </a:t>
            </a:r>
            <a:r>
              <a:rPr lang="en-US" dirty="0" err="1" smtClean="0"/>
              <a:t>spegnendo</a:t>
            </a:r>
            <a:r>
              <a:rPr lang="en-US" dirty="0" smtClean="0"/>
              <a:t> </a:t>
            </a:r>
            <a:r>
              <a:rPr lang="en-US" dirty="0" err="1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riaccendendo</a:t>
            </a:r>
            <a:r>
              <a:rPr lang="en-US" dirty="0" smtClean="0"/>
              <a:t> FEM </a:t>
            </a:r>
            <a:r>
              <a:rPr lang="en-US" dirty="0" err="1" smtClean="0"/>
              <a:t>tutto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ripristina</a:t>
            </a:r>
            <a:r>
              <a:rPr lang="en-US" dirty="0" smtClean="0"/>
              <a:t>.</a:t>
            </a:r>
            <a:endParaRPr lang="en-US" dirty="0" smtClean="0">
              <a:sym typeface="Wingdings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SC Catania 22/1/2014 - PORFIDO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FEM </a:t>
            </a:r>
            <a:r>
              <a:rPr lang="en-US" dirty="0" err="1" smtClean="0"/>
              <a:t>bloccata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esiste</a:t>
            </a:r>
            <a:r>
              <a:rPr lang="en-US" dirty="0" smtClean="0"/>
              <a:t> </a:t>
            </a:r>
            <a:r>
              <a:rPr lang="en-US" dirty="0" err="1" smtClean="0"/>
              <a:t>stato</a:t>
            </a:r>
            <a:r>
              <a:rPr lang="en-US" dirty="0" smtClean="0"/>
              <a:t> </a:t>
            </a:r>
            <a:r>
              <a:rPr lang="en-US" dirty="0" err="1" smtClean="0"/>
              <a:t>metastabile</a:t>
            </a:r>
            <a:r>
              <a:rPr lang="en-US" dirty="0" smtClean="0"/>
              <a:t> FEM, non </a:t>
            </a:r>
            <a:r>
              <a:rPr lang="en-US" dirty="0" err="1" smtClean="0"/>
              <a:t>e</a:t>
            </a:r>
            <a:r>
              <a:rPr lang="en-US" dirty="0" smtClean="0"/>
              <a:t>' </a:t>
            </a:r>
            <a:r>
              <a:rPr lang="en-US" dirty="0" err="1" smtClean="0"/>
              <a:t>distruttivo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non </a:t>
            </a:r>
            <a:r>
              <a:rPr lang="en-US" dirty="0" err="1" smtClean="0"/>
              <a:t>e</a:t>
            </a:r>
            <a:r>
              <a:rPr lang="en-US" dirty="0" smtClean="0"/>
              <a:t>'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successo</a:t>
            </a:r>
            <a:r>
              <a:rPr lang="en-US" dirty="0" smtClean="0"/>
              <a:t> </a:t>
            </a:r>
            <a:r>
              <a:rPr lang="en-US" dirty="0" err="1" smtClean="0"/>
              <a:t>accendendo</a:t>
            </a:r>
            <a:r>
              <a:rPr lang="en-US" dirty="0" smtClean="0"/>
              <a:t> PORFIDO a </a:t>
            </a:r>
            <a:r>
              <a:rPr lang="en-US" dirty="0" err="1" smtClean="0"/>
              <a:t>potenza</a:t>
            </a:r>
            <a:r>
              <a:rPr lang="en-US" dirty="0" smtClean="0"/>
              <a:t> </a:t>
            </a:r>
            <a:r>
              <a:rPr lang="en-US" dirty="0" err="1" smtClean="0"/>
              <a:t>ridotta</a:t>
            </a:r>
            <a:r>
              <a:rPr lang="en-US" dirty="0" smtClean="0"/>
              <a:t> (17dB </a:t>
            </a:r>
            <a:r>
              <a:rPr lang="en-US" dirty="0" err="1" smtClean="0"/>
              <a:t>invece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22dB)</a:t>
            </a:r>
            <a:endParaRPr lang="en-US" dirty="0" smtClean="0">
              <a:sym typeface="Wingdings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SC Catania 22/1/2014 - PORFIDO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disturbi</a:t>
            </a:r>
            <a:r>
              <a:rPr lang="en-US" dirty="0" smtClean="0"/>
              <a:t> PORFIDO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acquisizione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aumento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circa 10% rate in </a:t>
            </a:r>
            <a:r>
              <a:rPr lang="en-US" dirty="0" err="1" smtClean="0"/>
              <a:t>corrispondenza</a:t>
            </a:r>
            <a:r>
              <a:rPr lang="en-US" dirty="0" smtClean="0"/>
              <a:t> dell' </a:t>
            </a:r>
            <a:r>
              <a:rPr lang="en-US" dirty="0" err="1" smtClean="0"/>
              <a:t>azionamento</a:t>
            </a:r>
            <a:r>
              <a:rPr lang="en-US" dirty="0" smtClean="0"/>
              <a:t> del Reader</a:t>
            </a:r>
          </a:p>
          <a:p>
            <a:r>
              <a:rPr lang="en-US" dirty="0" err="1" smtClean="0"/>
              <a:t>presenza</a:t>
            </a:r>
            <a:r>
              <a:rPr lang="en-US" dirty="0" smtClean="0"/>
              <a:t> </a:t>
            </a:r>
            <a:r>
              <a:rPr lang="en-US" dirty="0" err="1" smtClean="0"/>
              <a:t>Fifofull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PORFIDO </a:t>
            </a:r>
            <a:r>
              <a:rPr lang="en-US" dirty="0" err="1" smtClean="0"/>
              <a:t>e</a:t>
            </a:r>
            <a:r>
              <a:rPr lang="en-US" dirty="0" smtClean="0"/>
              <a:t>' </a:t>
            </a:r>
            <a:r>
              <a:rPr lang="en-US" dirty="0" err="1" smtClean="0"/>
              <a:t>completamente</a:t>
            </a:r>
            <a:r>
              <a:rPr lang="en-US" dirty="0" smtClean="0"/>
              <a:t> </a:t>
            </a:r>
            <a:r>
              <a:rPr lang="en-US" dirty="0" err="1" smtClean="0"/>
              <a:t>gestito</a:t>
            </a:r>
            <a:r>
              <a:rPr lang="en-US" dirty="0" smtClean="0"/>
              <a:t> come slave; in </a:t>
            </a:r>
            <a:r>
              <a:rPr lang="en-US" dirty="0" err="1" smtClean="0"/>
              <a:t>assenza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comandi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riva</a:t>
            </a:r>
            <a:r>
              <a:rPr lang="en-US" dirty="0" smtClean="0"/>
              <a:t> la RF non parte.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SC Catania 22/1/2014 - PORFIDO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disturbi</a:t>
            </a:r>
            <a:r>
              <a:rPr lang="en-US" dirty="0" smtClean="0"/>
              <a:t> PORFIDO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acquisizione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­ </a:t>
            </a:r>
            <a:r>
              <a:rPr lang="en-US" dirty="0" err="1" smtClean="0"/>
              <a:t>Questo</a:t>
            </a:r>
            <a:r>
              <a:rPr lang="en-US" dirty="0" smtClean="0"/>
              <a:t> </a:t>
            </a:r>
            <a:r>
              <a:rPr lang="en-US" dirty="0" err="1" smtClean="0"/>
              <a:t>fenomeno</a:t>
            </a:r>
            <a:r>
              <a:rPr lang="en-US" dirty="0"/>
              <a:t> </a:t>
            </a:r>
            <a:r>
              <a:rPr lang="en-US" dirty="0" err="1" smtClean="0"/>
              <a:t>riprodotto</a:t>
            </a:r>
            <a:r>
              <a:rPr lang="en-US" dirty="0" smtClean="0"/>
              <a:t> in </a:t>
            </a:r>
            <a:r>
              <a:rPr lang="en-US" dirty="0" err="1" smtClean="0"/>
              <a:t>laboratorio</a:t>
            </a:r>
            <a:r>
              <a:rPr lang="en-US" dirty="0" smtClean="0"/>
              <a:t> </a:t>
            </a:r>
            <a:r>
              <a:rPr lang="en-US" dirty="0" err="1" smtClean="0"/>
              <a:t>collegando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/>
              <a:t> </a:t>
            </a:r>
            <a:r>
              <a:rPr lang="en-US" dirty="0" smtClean="0"/>
              <a:t>PMT ad un </a:t>
            </a:r>
            <a:r>
              <a:rPr lang="en-US" dirty="0" err="1" smtClean="0"/>
              <a:t>discriminatore</a:t>
            </a:r>
            <a:r>
              <a:rPr lang="en-US" dirty="0" smtClean="0"/>
              <a:t> </a:t>
            </a:r>
            <a:r>
              <a:rPr lang="en-US" dirty="0" err="1" smtClean="0"/>
              <a:t>e</a:t>
            </a:r>
            <a:r>
              <a:rPr lang="en-US" dirty="0" smtClean="0"/>
              <a:t> ad un </a:t>
            </a:r>
            <a:r>
              <a:rPr lang="en-US" dirty="0" err="1" smtClean="0"/>
              <a:t>frequenzimetro</a:t>
            </a:r>
            <a:r>
              <a:rPr lang="en-US" dirty="0" smtClean="0"/>
              <a:t> con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settaggi</a:t>
            </a:r>
            <a:r>
              <a:rPr lang="en-US" dirty="0" smtClean="0"/>
              <a:t> </a:t>
            </a:r>
            <a:r>
              <a:rPr lang="en-US" dirty="0" err="1" smtClean="0"/>
              <a:t>usati</a:t>
            </a:r>
            <a:r>
              <a:rPr lang="en-US" dirty="0" smtClean="0"/>
              <a:t> </a:t>
            </a:r>
            <a:r>
              <a:rPr lang="en-US" dirty="0" err="1" smtClean="0"/>
              <a:t>nella</a:t>
            </a:r>
            <a:r>
              <a:rPr lang="en-US" dirty="0" smtClean="0"/>
              <a:t> </a:t>
            </a:r>
            <a:r>
              <a:rPr lang="en-US" dirty="0" err="1" smtClean="0"/>
              <a:t>taratura</a:t>
            </a:r>
            <a:r>
              <a:rPr lang="en-US" dirty="0" smtClean="0"/>
              <a:t> del </a:t>
            </a:r>
            <a:r>
              <a:rPr lang="en-US" dirty="0" err="1" smtClean="0"/>
              <a:t>nostro</a:t>
            </a:r>
            <a:r>
              <a:rPr lang="en-US" dirty="0" smtClean="0"/>
              <a:t> OM (HV=1623, </a:t>
            </a:r>
            <a:r>
              <a:rPr lang="en-US" dirty="0" err="1" smtClean="0"/>
              <a:t>discriminatore</a:t>
            </a:r>
            <a:r>
              <a:rPr lang="en-US" dirty="0" smtClean="0"/>
              <a:t> con </a:t>
            </a:r>
            <a:r>
              <a:rPr lang="en-US" dirty="0" err="1" smtClean="0"/>
              <a:t>soglia</a:t>
            </a:r>
            <a:r>
              <a:rPr lang="en-US" dirty="0" smtClean="0"/>
              <a:t> 20 </a:t>
            </a:r>
            <a:r>
              <a:rPr lang="en-US" dirty="0" err="1" smtClean="0"/>
              <a:t>mV),non</a:t>
            </a:r>
            <a:r>
              <a:rPr lang="en-US" dirty="0" smtClean="0"/>
              <a:t> </a:t>
            </a:r>
            <a:r>
              <a:rPr lang="en-US" dirty="0" err="1" smtClean="0"/>
              <a:t>utilizzando</a:t>
            </a:r>
            <a:r>
              <a:rPr lang="en-US" dirty="0" smtClean="0"/>
              <a:t> la FEM. grazie a </a:t>
            </a:r>
            <a:r>
              <a:rPr lang="en-US" dirty="0" err="1" smtClean="0"/>
              <a:t>Nuccio</a:t>
            </a:r>
            <a:r>
              <a:rPr lang="en-US" dirty="0" smtClean="0"/>
              <a:t> 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err="1" smtClean="0"/>
              <a:t>Emanuele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riducendo</a:t>
            </a:r>
            <a:r>
              <a:rPr lang="en-US" dirty="0" smtClean="0"/>
              <a:t> la </a:t>
            </a:r>
            <a:r>
              <a:rPr lang="en-US" dirty="0" err="1" smtClean="0"/>
              <a:t>potenza</a:t>
            </a:r>
            <a:r>
              <a:rPr lang="en-US" dirty="0" smtClean="0"/>
              <a:t> RF </a:t>
            </a:r>
            <a:r>
              <a:rPr lang="en-US" dirty="0" err="1" smtClean="0"/>
              <a:t>di</a:t>
            </a:r>
            <a:r>
              <a:rPr lang="en-US" dirty="0" smtClean="0"/>
              <a:t> PORFIDO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riesce</a:t>
            </a:r>
            <a:r>
              <a:rPr lang="en-US" dirty="0" smtClean="0"/>
              <a:t> in tre </a:t>
            </a:r>
            <a:r>
              <a:rPr lang="en-US" dirty="0" err="1" smtClean="0"/>
              <a:t>casi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/>
              <a:t> </a:t>
            </a:r>
            <a:r>
              <a:rPr lang="en-US" dirty="0" err="1" smtClean="0"/>
              <a:t>quattro</a:t>
            </a:r>
            <a:r>
              <a:rPr lang="en-US" dirty="0" smtClean="0"/>
              <a:t> a </a:t>
            </a:r>
            <a:r>
              <a:rPr lang="en-US" dirty="0" err="1" smtClean="0"/>
              <a:t>trovare</a:t>
            </a:r>
            <a:r>
              <a:rPr lang="en-US" dirty="0" smtClean="0"/>
              <a:t> un setting (~17dB) per cui PORFIDO </a:t>
            </a:r>
            <a:r>
              <a:rPr lang="en-US" dirty="0" err="1" smtClean="0"/>
              <a:t>funziona</a:t>
            </a:r>
            <a:r>
              <a:rPr lang="en-US" dirty="0" smtClean="0"/>
              <a:t> </a:t>
            </a:r>
            <a:r>
              <a:rPr lang="en-US" dirty="0" err="1" smtClean="0"/>
              <a:t>e</a:t>
            </a:r>
            <a:r>
              <a:rPr lang="en-US" dirty="0"/>
              <a:t> </a:t>
            </a:r>
            <a:r>
              <a:rPr lang="en-US" dirty="0" smtClean="0"/>
              <a:t>non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vedono</a:t>
            </a:r>
            <a:r>
              <a:rPr lang="en-US" dirty="0" smtClean="0"/>
              <a:t> </a:t>
            </a:r>
            <a:r>
              <a:rPr lang="en-US" dirty="0" err="1" smtClean="0"/>
              <a:t>interazioni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SC Catania 22/1/2014 - PORFIDO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FASE 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 </a:t>
            </a:r>
            <a:r>
              <a:rPr lang="en-US" dirty="0" err="1" smtClean="0"/>
              <a:t>Fase</a:t>
            </a:r>
            <a:r>
              <a:rPr lang="en-US" dirty="0" smtClean="0"/>
              <a:t> III la RF </a:t>
            </a:r>
            <a:r>
              <a:rPr lang="en-US" dirty="0" err="1" smtClean="0"/>
              <a:t>di</a:t>
            </a:r>
            <a:r>
              <a:rPr lang="en-US" dirty="0" smtClean="0"/>
              <a:t> PORFIDO </a:t>
            </a:r>
            <a:r>
              <a:rPr lang="en-US" dirty="0" err="1" smtClean="0"/>
              <a:t>verra</a:t>
            </a:r>
            <a:r>
              <a:rPr lang="en-US" dirty="0" smtClean="0"/>
              <a:t>' </a:t>
            </a:r>
            <a:r>
              <a:rPr lang="en-US" dirty="0" err="1" smtClean="0"/>
              <a:t>schermata</a:t>
            </a:r>
            <a:r>
              <a:rPr lang="en-US" dirty="0" smtClean="0"/>
              <a:t> </a:t>
            </a:r>
            <a:r>
              <a:rPr lang="en-US" dirty="0" err="1" smtClean="0"/>
              <a:t>dall</a:t>
            </a:r>
            <a:r>
              <a:rPr lang="en-US" dirty="0" smtClean="0"/>
              <a:t>' OM </a:t>
            </a:r>
            <a:r>
              <a:rPr lang="en-US" dirty="0" err="1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dall’elettronica</a:t>
            </a:r>
            <a:endParaRPr lang="en-US" dirty="0" smtClean="0"/>
          </a:p>
          <a:p>
            <a:r>
              <a:rPr lang="en-US" dirty="0" err="1" smtClean="0"/>
              <a:t>prototipo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termometro</a:t>
            </a:r>
            <a:r>
              <a:rPr lang="en-US" dirty="0" smtClean="0"/>
              <a:t> a 1/1000 ˚C </a:t>
            </a:r>
            <a:r>
              <a:rPr lang="en-US" dirty="0" err="1" smtClean="0"/>
              <a:t>funzionante</a:t>
            </a:r>
            <a:r>
              <a:rPr lang="en-US" dirty="0" smtClean="0"/>
              <a:t> in </a:t>
            </a:r>
            <a:r>
              <a:rPr lang="en-US" smtClean="0"/>
              <a:t>laboratorio</a:t>
            </a:r>
            <a:endParaRPr lang="en-US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SC Catania 22/1/2014 - PORFIDO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906</TotalTime>
  <Words>399</Words>
  <Application>Microsoft Macintosh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PORFIDO Fase II</vt:lpstr>
      <vt:lpstr>Slide 2</vt:lpstr>
      <vt:lpstr>FEM bloccata</vt:lpstr>
      <vt:lpstr>FEM bloccata</vt:lpstr>
      <vt:lpstr>FEM bloccata</vt:lpstr>
      <vt:lpstr>disturbi PORFIDO su acquisizione dati:</vt:lpstr>
      <vt:lpstr>disturbi PORFIDO su acquisizione dati:</vt:lpstr>
      <vt:lpstr>FASE III</vt:lpstr>
    </vt:vector>
  </TitlesOfParts>
  <Company>infn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PORFIDO Fase II</dc:title>
  <dc:creator>pinc</dc:creator>
  <cp:lastModifiedBy>pinc</cp:lastModifiedBy>
  <cp:revision>1</cp:revision>
  <dcterms:created xsi:type="dcterms:W3CDTF">2014-01-20T18:31:24Z</dcterms:created>
  <dcterms:modified xsi:type="dcterms:W3CDTF">2014-01-21T09:37:37Z</dcterms:modified>
</cp:coreProperties>
</file>