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5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8478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280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82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030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83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4509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406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549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095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0443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25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2FF0D-1646-4F48-8B35-7DDB2FAA6338}" type="datetimeFigureOut">
              <a:rPr lang="it-IT" smtClean="0"/>
              <a:t>22/01/2014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63C02-D29B-4155-854F-F9510C2E63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051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Stato Rete di fondo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SC 22 gennaio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7917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JB Torri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520927"/>
              </p:ext>
            </p:extLst>
          </p:nvPr>
        </p:nvGraphicFramePr>
        <p:xfrm>
          <a:off x="518864" y="1539448"/>
          <a:ext cx="8229600" cy="52019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Item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Sub Item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Progetto / Specifiche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Ordine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Consegna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Note</a:t>
                      </a:r>
                      <a:endParaRPr lang="it-IT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Telaio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</a:t>
                      </a:r>
                      <a:r>
                        <a:rPr lang="it-IT" sz="1200" b="0" baseline="0" dirty="0" smtClean="0"/>
                        <a:t> 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Marzo</a:t>
                      </a:r>
                      <a:r>
                        <a:rPr lang="it-IT" sz="1200" b="0" baseline="0" dirty="0" smtClean="0"/>
                        <a:t> (FU)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Giugno 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Contenitore</a:t>
                      </a:r>
                      <a:r>
                        <a:rPr lang="it-IT" sz="1200" b="0" baseline="0" dirty="0" smtClean="0"/>
                        <a:t> OP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Contenitore e tappi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 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Marzo (FU)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Giugno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Telaio supporto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Marco (FU)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Giugno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Amplificatori ottici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 (FU)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Marzo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Patch</a:t>
                      </a:r>
                      <a:r>
                        <a:rPr lang="it-IT" sz="1200" b="0" baseline="0" dirty="0" smtClean="0"/>
                        <a:t> panel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</a:t>
                      </a:r>
                      <a:r>
                        <a:rPr lang="it-IT" sz="1200" b="0" baseline="0" dirty="0" smtClean="0"/>
                        <a:t> (FU)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Aprile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err="1" smtClean="0"/>
                        <a:t>Mux</a:t>
                      </a:r>
                      <a:r>
                        <a:rPr lang="it-IT" sz="1200" b="0" dirty="0" smtClean="0"/>
                        <a:t>/</a:t>
                      </a:r>
                      <a:r>
                        <a:rPr lang="it-IT" sz="1200" b="0" dirty="0" err="1" smtClean="0"/>
                        <a:t>Demuc</a:t>
                      </a:r>
                      <a:r>
                        <a:rPr lang="it-IT" sz="1200" b="0" dirty="0" smtClean="0"/>
                        <a:t> 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Connettori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Aprile (GARA)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Giugno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Contenitore</a:t>
                      </a:r>
                      <a:r>
                        <a:rPr lang="it-IT" sz="1200" b="0" baseline="0" dirty="0" smtClean="0"/>
                        <a:t> EP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Contenitore</a:t>
                      </a:r>
                      <a:r>
                        <a:rPr lang="it-IT" sz="1200" b="0" baseline="0" dirty="0" smtClean="0"/>
                        <a:t> e tappi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Telaio supporto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FCM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 (MEPA)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Aprile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64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JB Torri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557301"/>
              </p:ext>
            </p:extLst>
          </p:nvPr>
        </p:nvGraphicFramePr>
        <p:xfrm>
          <a:off x="518864" y="1539448"/>
          <a:ext cx="8229600" cy="48158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Item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Sub Item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Progetto / Specifiche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Ordine</a:t>
                      </a:r>
                    </a:p>
                    <a:p>
                      <a:r>
                        <a:rPr lang="it-IT" sz="1600" b="0" dirty="0" smtClean="0"/>
                        <a:t>(firma)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Consegna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Note</a:t>
                      </a:r>
                      <a:endParaRPr lang="it-IT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PSS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 (FU)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Marzo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Connettori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Aprile (GARA)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Giugno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Contenitore PP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Contenitore</a:t>
                      </a:r>
                      <a:r>
                        <a:rPr lang="it-IT" sz="1200" b="0" baseline="0" dirty="0" smtClean="0"/>
                        <a:t> e tappi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Telaio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PCS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Febbraio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Connettori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Aprile (GARA)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Giugno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Cablaggio interconnessione</a:t>
                      </a:r>
                      <a:r>
                        <a:rPr lang="it-IT" sz="1200" b="0" baseline="0" dirty="0" smtClean="0"/>
                        <a:t> POD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Aprile (GARA)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Giugno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Connettori OUT</a:t>
                      </a:r>
                      <a:r>
                        <a:rPr lang="it-IT" sz="1200" b="0" baseline="0" dirty="0" smtClean="0"/>
                        <a:t> a pannello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Maggio (GARA)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Settembre (?)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Connettore IN a pannello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√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Marz</a:t>
                      </a:r>
                      <a:r>
                        <a:rPr lang="it-IT" sz="1200" b="0" baseline="0" dirty="0" smtClean="0"/>
                        <a:t>o (FU)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Settembre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112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JB Stringhe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Analoga situazione a quella delle torri a meno della parte ottica per la quale attualmente non è ancora presente un documento tecnico descrittivo di :</a:t>
            </a:r>
          </a:p>
          <a:p>
            <a:pPr lvl="2"/>
            <a:r>
              <a:rPr lang="it-IT" dirty="0" smtClean="0"/>
              <a:t>Cosa dovrà essere contenuto all’interno</a:t>
            </a:r>
          </a:p>
          <a:p>
            <a:pPr lvl="2"/>
            <a:r>
              <a:rPr lang="it-IT" dirty="0" smtClean="0"/>
              <a:t>Modalità di cablaggio</a:t>
            </a:r>
          </a:p>
          <a:p>
            <a:pPr lvl="2"/>
            <a:r>
              <a:rPr lang="it-IT" dirty="0" smtClean="0"/>
              <a:t>Vincoli di installazione dei componenti</a:t>
            </a:r>
          </a:p>
          <a:p>
            <a:pPr lvl="2"/>
            <a:r>
              <a:rPr lang="it-IT" dirty="0" smtClean="0"/>
              <a:t>Alimentazioni …</a:t>
            </a:r>
          </a:p>
          <a:p>
            <a:r>
              <a:rPr lang="it-IT" dirty="0" smtClean="0"/>
              <a:t>Ad oggi è stata formulata una richiesta di acquisizione degli amplificatori delle JB da parte di KM3Net Europa.</a:t>
            </a:r>
          </a:p>
          <a:p>
            <a:pPr lvl="2"/>
            <a:r>
              <a:rPr lang="it-IT" dirty="0" smtClean="0"/>
              <a:t>In attesa delle specifiche tecniche per l’acquisto</a:t>
            </a:r>
          </a:p>
          <a:p>
            <a:pPr lvl="2"/>
            <a:r>
              <a:rPr lang="it-IT" dirty="0" smtClean="0"/>
              <a:t>A firma direttore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7997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Conclusioni	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 non presenti ulteriori ritardi prima della fine del progetto dovrebbero essere a disposizione due JB.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205558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262</Words>
  <Application>Microsoft Office PowerPoint</Application>
  <PresentationFormat>Presentazione su schermo (4:3)</PresentationFormat>
  <Paragraphs>107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Stato Rete di fondo</vt:lpstr>
      <vt:lpstr>JB Torri</vt:lpstr>
      <vt:lpstr>JB Torri</vt:lpstr>
      <vt:lpstr>JB Stringhe</vt:lpstr>
      <vt:lpstr>Conclusioni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Stato Rete di fondo</dc:title>
  <dc:creator>papaleo</dc:creator>
  <cp:lastModifiedBy>papaleo</cp:lastModifiedBy>
  <cp:revision>3</cp:revision>
  <dcterms:created xsi:type="dcterms:W3CDTF">2014-01-21T19:54:47Z</dcterms:created>
  <dcterms:modified xsi:type="dcterms:W3CDTF">2014-01-22T08:06:21Z</dcterms:modified>
</cp:coreProperties>
</file>