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6" r:id="rId2"/>
    <p:sldId id="397" r:id="rId3"/>
    <p:sldId id="398" r:id="rId4"/>
    <p:sldId id="399" r:id="rId5"/>
    <p:sldId id="403" r:id="rId6"/>
    <p:sldId id="400" r:id="rId7"/>
    <p:sldId id="401" r:id="rId8"/>
    <p:sldId id="404" r:id="rId9"/>
    <p:sldId id="402" r:id="rId10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  <a:srgbClr val="A50021"/>
    <a:srgbClr val="1F9C1C"/>
    <a:srgbClr val="FF9900"/>
    <a:srgbClr val="B2C88E"/>
    <a:srgbClr val="B2B2B2"/>
    <a:srgbClr val="E7F3F4"/>
    <a:srgbClr val="F3F9FA"/>
    <a:srgbClr val="99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40367-35D9-48C7-971F-5B65C0349983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7890" y="9432766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CDFB3-068C-40EB-8E24-09441015AE9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17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7804B-C026-43FE-A2F9-F3D7A2BF5198}" type="datetimeFigureOut">
              <a:rPr lang="it-IT" smtClean="0"/>
              <a:pPr/>
              <a:t>13/01/2014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27106-41B2-4287-94B0-5F9BB5C7CB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49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27106-41B2-4287-94B0-5F9BB5C7CB5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119697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i="1"/>
            </a:lvl1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19" name="Picture 9" descr="barra_ondulat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79512" y="327810"/>
            <a:ext cx="5288426" cy="16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barra_ondulat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235245" y="2678304"/>
            <a:ext cx="5288426" cy="16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barra_ondulat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779912" y="6298788"/>
            <a:ext cx="5288426" cy="16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barra_ondulat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06560" y="4046457"/>
            <a:ext cx="5288426" cy="16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Gianluca\Documents\firb2012\sito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4783"/>
            <a:ext cx="1704153" cy="7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38950" y="0"/>
            <a:ext cx="2074863" cy="61547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6075362" cy="61547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5473700" cy="647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4213" y="1628775"/>
            <a:ext cx="8229600" cy="4525963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una tabella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5473700" cy="647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875213" y="1628775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875213" y="3967163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13/01/2014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0"/>
            <a:ext cx="8286808" cy="647700"/>
          </a:xfrm>
        </p:spPr>
        <p:txBody>
          <a:bodyPr/>
          <a:lstStyle>
            <a:lvl1pPr>
              <a:defRPr sz="3200">
                <a:solidFill>
                  <a:srgbClr val="5F8FFB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752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746127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pic>
        <p:nvPicPr>
          <p:cNvPr id="2053" name="Picture 8" descr="barra_ondulat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-5400000">
            <a:off x="-3223450" y="3366294"/>
            <a:ext cx="6858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barra_ondulat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0800000">
            <a:off x="0" y="549275"/>
            <a:ext cx="80645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8172450" y="549275"/>
            <a:ext cx="146050" cy="14287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8243888" y="333375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8459788" y="476250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pic>
        <p:nvPicPr>
          <p:cNvPr id="3" name="Picture 2" descr="C:\Users\Gianluca\Documents\firb2012\sito\logo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6" y="6432429"/>
            <a:ext cx="898219" cy="4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60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640960" cy="1470025"/>
          </a:xfrm>
        </p:spPr>
        <p:txBody>
          <a:bodyPr/>
          <a:lstStyle/>
          <a:p>
            <a:pPr algn="ctr"/>
            <a:r>
              <a:rPr lang="it-IT" sz="4400" dirty="0" smtClean="0"/>
              <a:t>Discussione generale</a:t>
            </a:r>
            <a:endParaRPr lang="it-IT" sz="4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400800" cy="1752600"/>
          </a:xfrm>
        </p:spPr>
        <p:txBody>
          <a:bodyPr/>
          <a:lstStyle/>
          <a:p>
            <a:r>
              <a:rPr lang="it-IT" sz="2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Gianluca Lamanna  </a:t>
            </a:r>
          </a:p>
          <a:p>
            <a:r>
              <a:rPr lang="it-IT" sz="2000" i="1" dirty="0" smtClean="0"/>
              <a:t>(Unità di Pisa)</a:t>
            </a:r>
          </a:p>
          <a:p>
            <a:endParaRPr lang="it-IT" sz="2000" i="1" dirty="0" smtClean="0"/>
          </a:p>
          <a:p>
            <a:r>
              <a:rPr lang="en-US" sz="2000" i="1" dirty="0" smtClean="0">
                <a:solidFill>
                  <a:srgbClr val="0070C0"/>
                </a:solidFill>
              </a:rPr>
              <a:t>II GAP MEETING – Pisa – 13.1.2014</a:t>
            </a:r>
          </a:p>
          <a:p>
            <a:endParaRPr lang="it-IT" sz="2000" i="1" dirty="0" smtClean="0"/>
          </a:p>
          <a:p>
            <a:endParaRPr lang="it-IT" sz="2800" dirty="0" smtClean="0"/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36712"/>
            <a:ext cx="6048672" cy="2592288"/>
          </a:xfrm>
        </p:spPr>
        <p:txBody>
          <a:bodyPr/>
          <a:lstStyle/>
          <a:p>
            <a:r>
              <a:rPr lang="en-US" dirty="0" err="1" smtClean="0"/>
              <a:t>Riassunto</a:t>
            </a:r>
            <a:r>
              <a:rPr lang="en-US" dirty="0" smtClean="0"/>
              <a:t> </a:t>
            </a:r>
            <a:r>
              <a:rPr lang="en-US" dirty="0" err="1" smtClean="0"/>
              <a:t>questioni</a:t>
            </a:r>
            <a:r>
              <a:rPr lang="en-US" dirty="0" smtClean="0"/>
              <a:t> </a:t>
            </a:r>
            <a:r>
              <a:rPr lang="en-US" dirty="0" err="1" smtClean="0"/>
              <a:t>bilancio</a:t>
            </a:r>
            <a:endParaRPr lang="en-US" dirty="0" smtClean="0"/>
          </a:p>
          <a:p>
            <a:r>
              <a:rPr lang="en-US" dirty="0" err="1" smtClean="0"/>
              <a:t>Conferenze</a:t>
            </a:r>
            <a:r>
              <a:rPr lang="en-US" dirty="0" smtClean="0"/>
              <a:t> &amp; </a:t>
            </a:r>
            <a:r>
              <a:rPr lang="en-US" dirty="0" err="1" smtClean="0"/>
              <a:t>Scuole</a:t>
            </a:r>
            <a:endParaRPr lang="en-US" dirty="0" smtClean="0"/>
          </a:p>
          <a:p>
            <a:r>
              <a:rPr lang="en-US" dirty="0" err="1" smtClean="0"/>
              <a:t>Relazione</a:t>
            </a:r>
            <a:r>
              <a:rPr lang="en-US" dirty="0" smtClean="0"/>
              <a:t> al </a:t>
            </a:r>
            <a:r>
              <a:rPr lang="en-US" dirty="0" err="1" smtClean="0"/>
              <a:t>gruppo</a:t>
            </a:r>
            <a:r>
              <a:rPr lang="en-US" dirty="0" smtClean="0"/>
              <a:t> 1</a:t>
            </a:r>
          </a:p>
          <a:p>
            <a:r>
              <a:rPr lang="en-US" dirty="0" err="1" smtClean="0"/>
              <a:t>Questioni</a:t>
            </a:r>
            <a:r>
              <a:rPr lang="en-US" dirty="0" smtClean="0"/>
              <a:t> di </a:t>
            </a:r>
            <a:r>
              <a:rPr lang="en-US" dirty="0" err="1" smtClean="0"/>
              <a:t>Personale</a:t>
            </a:r>
            <a:endParaRPr lang="en-US" dirty="0" smtClean="0"/>
          </a:p>
          <a:p>
            <a:r>
              <a:rPr lang="en-US" dirty="0" smtClean="0"/>
              <a:t>AOB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Bilancio</a:t>
            </a:r>
            <a:r>
              <a:rPr lang="en-US" dirty="0" smtClean="0"/>
              <a:t> &amp; </a:t>
            </a:r>
            <a:r>
              <a:rPr lang="en-US" dirty="0" err="1" smtClean="0"/>
              <a:t>rendicontazione</a:t>
            </a:r>
            <a:endParaRPr lang="en-US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69402"/>
              </p:ext>
            </p:extLst>
          </p:nvPr>
        </p:nvGraphicFramePr>
        <p:xfrm>
          <a:off x="395536" y="764704"/>
          <a:ext cx="756083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579"/>
                <a:gridCol w="1613789"/>
                <a:gridCol w="1649363"/>
                <a:gridCol w="25991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FERRARA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Inventariabile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Consumo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Personale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Missioni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Altro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Totale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42529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153900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292723"/>
              </p:ext>
            </p:extLst>
          </p:nvPr>
        </p:nvGraphicFramePr>
        <p:xfrm>
          <a:off x="395536" y="3645024"/>
          <a:ext cx="76328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757"/>
                <a:gridCol w="1597611"/>
                <a:gridCol w="1696619"/>
                <a:gridCol w="26238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FERRARA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Inventariabile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Consumo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87464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64850*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42000*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Personale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23085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Missioni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Altro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Totale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118488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104185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965280" y="797433"/>
            <a:ext cx="11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Spese</a:t>
            </a:r>
            <a:r>
              <a:rPr lang="en-US" dirty="0" smtClean="0"/>
              <a:t> </a:t>
            </a:r>
            <a:r>
              <a:rPr lang="en-US" dirty="0" err="1" smtClean="0"/>
              <a:t>fatte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995628" y="3645024"/>
            <a:ext cx="11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Fondi</a:t>
            </a:r>
            <a:r>
              <a:rPr lang="en-US" dirty="0" smtClean="0"/>
              <a:t> </a:t>
            </a:r>
            <a:r>
              <a:rPr lang="en-US" dirty="0" err="1" smtClean="0"/>
              <a:t>rimasti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 rot="19070835">
            <a:off x="6090083" y="5078658"/>
            <a:ext cx="290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 da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ricontrollare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vista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rendicontazione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Conferenze</a:t>
            </a:r>
            <a:r>
              <a:rPr lang="en-US" dirty="0" smtClean="0"/>
              <a:t> e </a:t>
            </a:r>
            <a:r>
              <a:rPr lang="en-US" dirty="0" err="1" smtClean="0"/>
              <a:t>scuole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3933056"/>
            <a:ext cx="5184576" cy="493490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Amburgo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/>
              <a:t>– Workshop – 15/16 </a:t>
            </a:r>
            <a:r>
              <a:rPr lang="en-US" sz="1800" dirty="0" err="1" smtClean="0"/>
              <a:t>apr</a:t>
            </a:r>
            <a:r>
              <a:rPr lang="en-US" sz="1800" dirty="0" smtClean="0"/>
              <a:t> 2013 (</a:t>
            </a:r>
            <a:r>
              <a:rPr lang="en-US" sz="1800" dirty="0" err="1" smtClean="0"/>
              <a:t>Gianluca</a:t>
            </a:r>
            <a:r>
              <a:rPr lang="en-US" sz="1800" dirty="0" smtClean="0"/>
              <a:t>, Andrea M., </a:t>
            </a:r>
            <a:r>
              <a:rPr lang="en-US" sz="1800" dirty="0" err="1" smtClean="0"/>
              <a:t>Massimiliano</a:t>
            </a:r>
            <a:r>
              <a:rPr lang="en-US" sz="1800" dirty="0" smtClean="0"/>
              <a:t>)</a:t>
            </a:r>
          </a:p>
          <a:p>
            <a:r>
              <a:rPr lang="en-US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Pechino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/>
              <a:t>– ACAT2013 – 16/21 </a:t>
            </a:r>
            <a:r>
              <a:rPr lang="en-US" sz="1800" dirty="0" err="1" smtClean="0"/>
              <a:t>apr</a:t>
            </a:r>
            <a:r>
              <a:rPr lang="en-US" sz="1800" dirty="0" smtClean="0"/>
              <a:t> 2013 (</a:t>
            </a:r>
            <a:r>
              <a:rPr lang="en-US" sz="1800" dirty="0" err="1" smtClean="0"/>
              <a:t>Piero</a:t>
            </a:r>
            <a:r>
              <a:rPr lang="en-US" sz="1800" dirty="0" smtClean="0"/>
              <a:t>)</a:t>
            </a:r>
          </a:p>
          <a:p>
            <a:r>
              <a:rPr lang="en-US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Stoccolma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/>
              <a:t>– EPS2013 – 18/24 lug 2013 (</a:t>
            </a:r>
            <a:r>
              <a:rPr lang="en-US" sz="1800" dirty="0" err="1" smtClean="0"/>
              <a:t>Gianluca</a:t>
            </a:r>
            <a:r>
              <a:rPr lang="en-US" sz="1800" dirty="0" smtClean="0"/>
              <a:t>, </a:t>
            </a:r>
            <a:r>
              <a:rPr lang="en-US" sz="1800" dirty="0" err="1" smtClean="0"/>
              <a:t>Piero</a:t>
            </a:r>
            <a:r>
              <a:rPr lang="en-US" sz="1800" dirty="0" smtClean="0"/>
              <a:t>, Riccardo)</a:t>
            </a:r>
          </a:p>
          <a:p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Amsterdam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CHEP2013  – 14/18 </a:t>
            </a:r>
            <a:r>
              <a:rPr lang="en-US" sz="1800" dirty="0" err="1"/>
              <a:t>apr</a:t>
            </a:r>
            <a:r>
              <a:rPr lang="en-US" sz="1800" dirty="0"/>
              <a:t> 2013 (Alessandro, Roberto)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544616" cy="302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5004048" y="3861048"/>
            <a:ext cx="4139952" cy="49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Perugia</a:t>
            </a:r>
            <a:r>
              <a:rPr lang="en-US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kern="0" dirty="0" smtClean="0"/>
              <a:t>– TWEPP2013 – 23/27 set 2013 (Andrea B.)</a:t>
            </a:r>
          </a:p>
          <a:p>
            <a:r>
              <a:rPr lang="en-US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Seoul</a:t>
            </a:r>
            <a:r>
              <a:rPr lang="en-US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kern="0" dirty="0" smtClean="0"/>
              <a:t>– EPS2013 – 27ott/3nov 2013 (</a:t>
            </a:r>
            <a:r>
              <a:rPr lang="en-US" sz="1800" kern="0" dirty="0" err="1" smtClean="0"/>
              <a:t>Massimiliano</a:t>
            </a:r>
            <a:r>
              <a:rPr lang="en-US" sz="1800" kern="0" dirty="0" smtClean="0"/>
              <a:t>)</a:t>
            </a:r>
          </a:p>
          <a:p>
            <a:r>
              <a:rPr lang="en-US" sz="18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Hakayama</a:t>
            </a:r>
            <a:r>
              <a:rPr lang="en-US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kern="0" dirty="0" smtClean="0"/>
              <a:t>– RICH2013 – 2/6 </a:t>
            </a:r>
            <a:r>
              <a:rPr lang="en-US" sz="1800" kern="0" dirty="0" err="1" smtClean="0"/>
              <a:t>dic</a:t>
            </a:r>
            <a:r>
              <a:rPr lang="en-US" sz="1800" kern="0" dirty="0" smtClean="0"/>
              <a:t> 2013 (</a:t>
            </a:r>
            <a:r>
              <a:rPr lang="en-US" sz="1800" kern="0" dirty="0" err="1" smtClean="0"/>
              <a:t>Gianluca</a:t>
            </a:r>
            <a:r>
              <a:rPr lang="en-US" sz="1800" kern="0" dirty="0" smtClean="0"/>
              <a:t>, </a:t>
            </a:r>
            <a:r>
              <a:rPr lang="en-US" sz="1800" kern="0" dirty="0" err="1" smtClean="0"/>
              <a:t>Gianmaria</a:t>
            </a:r>
            <a:r>
              <a:rPr lang="en-US" sz="1800" kern="0" dirty="0" smtClean="0"/>
              <a:t>, Mauro, </a:t>
            </a:r>
            <a:r>
              <a:rPr lang="en-US" sz="1800" kern="0" dirty="0" err="1" smtClean="0"/>
              <a:t>Massimiliano</a:t>
            </a:r>
            <a:r>
              <a:rPr lang="en-US" sz="1800" kern="0" dirty="0" smtClean="0"/>
              <a:t>)</a:t>
            </a:r>
          </a:p>
          <a:p>
            <a:r>
              <a:rPr lang="en-US" sz="18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</a:t>
            </a:r>
            <a:r>
              <a:rPr lang="en-US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18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Bertinoro</a:t>
            </a:r>
            <a:r>
              <a:rPr lang="en-US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kern="0" dirty="0" smtClean="0"/>
              <a:t>(Jacopo, Cristiano, Matteo)</a:t>
            </a:r>
          </a:p>
        </p:txBody>
      </p:sp>
    </p:spTree>
    <p:extLst>
      <p:ext uri="{BB962C8B-B14F-4D97-AF65-F5344CB8AC3E}">
        <p14:creationId xmlns:p14="http://schemas.microsoft.com/office/powerpoint/2010/main" val="251415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announcement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2040" y="1198549"/>
            <a:ext cx="4053136" cy="4961604"/>
          </a:xfrm>
        </p:spPr>
        <p:txBody>
          <a:bodyPr/>
          <a:lstStyle/>
          <a:p>
            <a:r>
              <a:rPr lang="en-US" sz="2800" dirty="0" smtClean="0"/>
              <a:t>2 </a:t>
            </a:r>
            <a:r>
              <a:rPr lang="en-US" sz="2800" dirty="0" err="1" smtClean="0"/>
              <a:t>conferenze</a:t>
            </a:r>
            <a:r>
              <a:rPr lang="en-US" sz="2800" dirty="0" smtClean="0"/>
              <a:t> “</a:t>
            </a:r>
            <a:r>
              <a:rPr lang="en-US" sz="2800" dirty="0" err="1" smtClean="0"/>
              <a:t>gemelle</a:t>
            </a:r>
            <a:r>
              <a:rPr lang="en-US" sz="2800" dirty="0" smtClean="0"/>
              <a:t>”: 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e Roma</a:t>
            </a:r>
          </a:p>
          <a:p>
            <a:r>
              <a:rPr lang="en-US" sz="2800" dirty="0" err="1" smtClean="0"/>
              <a:t>Settembre</a:t>
            </a:r>
            <a:endParaRPr lang="en-US" sz="2800" dirty="0" smtClean="0"/>
          </a:p>
          <a:p>
            <a:r>
              <a:rPr lang="en-US" sz="2800" dirty="0" err="1" smtClean="0"/>
              <a:t>Collaborazione</a:t>
            </a:r>
            <a:r>
              <a:rPr lang="en-US" sz="2800" dirty="0" smtClean="0"/>
              <a:t> con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gruppo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tedesco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Desy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Prima </a:t>
            </a:r>
            <a:r>
              <a:rPr lang="en-US" sz="2800" dirty="0" err="1" smtClean="0"/>
              <a:t>conferenza</a:t>
            </a:r>
            <a:r>
              <a:rPr lang="en-US" sz="2800" dirty="0" smtClean="0"/>
              <a:t> di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serie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796733" cy="53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64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Relazione</a:t>
            </a:r>
            <a:r>
              <a:rPr lang="en-US" dirty="0" smtClean="0"/>
              <a:t> a CSN1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46921"/>
            <a:ext cx="4896544" cy="4525963"/>
          </a:xfrm>
        </p:spPr>
        <p:txBody>
          <a:bodyPr/>
          <a:lstStyle/>
          <a:p>
            <a:r>
              <a:rPr lang="en-US" sz="2800" dirty="0" smtClean="0"/>
              <a:t>Il 6/7 </a:t>
            </a:r>
            <a:r>
              <a:rPr lang="en-US" sz="2800" dirty="0" err="1" smtClean="0"/>
              <a:t>febbraio</a:t>
            </a:r>
            <a:r>
              <a:rPr lang="en-US" sz="2800" dirty="0" smtClean="0"/>
              <a:t> </a:t>
            </a:r>
            <a:r>
              <a:rPr lang="en-US" sz="2800" dirty="0" err="1" smtClean="0"/>
              <a:t>dobbiamo</a:t>
            </a:r>
            <a:r>
              <a:rPr lang="en-US" sz="2800" dirty="0" smtClean="0"/>
              <a:t> </a:t>
            </a:r>
            <a:r>
              <a:rPr lang="en-US" sz="2800" dirty="0" err="1" smtClean="0"/>
              <a:t>riportare</a:t>
            </a:r>
            <a:r>
              <a:rPr lang="en-US" sz="2800" dirty="0" smtClean="0"/>
              <a:t> lo </a:t>
            </a:r>
            <a:r>
              <a:rPr lang="en-US" sz="2800" dirty="0" err="1" smtClean="0"/>
              <a:t>stato</a:t>
            </a:r>
            <a:r>
              <a:rPr lang="en-US" sz="2800" dirty="0" smtClean="0"/>
              <a:t> </a:t>
            </a:r>
            <a:r>
              <a:rPr lang="en-US" sz="2800" dirty="0" err="1" smtClean="0"/>
              <a:t>delle</a:t>
            </a:r>
            <a:r>
              <a:rPr lang="en-US" sz="2800" dirty="0" smtClean="0"/>
              <a:t> </a:t>
            </a:r>
            <a:r>
              <a:rPr lang="en-US" sz="2800" dirty="0" err="1" smtClean="0"/>
              <a:t>nostre</a:t>
            </a:r>
            <a:r>
              <a:rPr lang="en-US" sz="2800" dirty="0" smtClean="0"/>
              <a:t> </a:t>
            </a:r>
            <a:r>
              <a:rPr lang="en-US" sz="2800" dirty="0" err="1" smtClean="0"/>
              <a:t>attività</a:t>
            </a:r>
            <a:r>
              <a:rPr lang="en-US" sz="2800" dirty="0" smtClean="0"/>
              <a:t> </a:t>
            </a:r>
            <a:r>
              <a:rPr lang="en-US" sz="2800" dirty="0" err="1" smtClean="0"/>
              <a:t>alla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CSN1</a:t>
            </a:r>
          </a:p>
          <a:p>
            <a:r>
              <a:rPr lang="en-US" sz="2800" dirty="0" smtClean="0"/>
              <a:t>Ci è </a:t>
            </a:r>
            <a:r>
              <a:rPr lang="en-US" sz="2800" dirty="0" err="1" smtClean="0"/>
              <a:t>stato</a:t>
            </a:r>
            <a:r>
              <a:rPr lang="en-US" sz="2800" dirty="0" smtClean="0"/>
              <a:t> </a:t>
            </a:r>
            <a:r>
              <a:rPr lang="en-US" sz="2800" dirty="0" err="1" smtClean="0"/>
              <a:t>chiesto</a:t>
            </a:r>
            <a:r>
              <a:rPr lang="en-US" sz="2800" dirty="0" smtClean="0"/>
              <a:t>, a </a:t>
            </a:r>
            <a:r>
              <a:rPr lang="en-US" sz="2800" dirty="0" err="1" smtClean="0"/>
              <a:t>novembre</a:t>
            </a:r>
            <a:r>
              <a:rPr lang="en-US" sz="2800" dirty="0" smtClean="0"/>
              <a:t>, di </a:t>
            </a:r>
            <a:r>
              <a:rPr lang="en-US" sz="2800" dirty="0" err="1" smtClean="0"/>
              <a:t>preparare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relazione</a:t>
            </a:r>
            <a:r>
              <a:rPr lang="en-US" sz="2800" dirty="0" smtClean="0"/>
              <a:t> (circa 45 </a:t>
            </a:r>
            <a:r>
              <a:rPr lang="en-US" sz="2800" dirty="0" err="1" smtClean="0"/>
              <a:t>pagine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Nessun</a:t>
            </a:r>
            <a:r>
              <a:rPr lang="en-US" sz="2800" dirty="0" smtClean="0"/>
              <a:t> feedback da parte </a:t>
            </a:r>
            <a:r>
              <a:rPr lang="en-US" sz="2800" dirty="0" err="1" smtClean="0"/>
              <a:t>dei</a:t>
            </a:r>
            <a:r>
              <a:rPr lang="en-US" sz="2800" dirty="0" smtClean="0"/>
              <a:t> referee</a:t>
            </a:r>
          </a:p>
          <a:p>
            <a:r>
              <a:rPr lang="en-US" sz="2800" dirty="0" err="1" smtClean="0"/>
              <a:t>Cosa</a:t>
            </a:r>
            <a:r>
              <a:rPr lang="en-US" sz="2800" dirty="0" smtClean="0"/>
              <a:t> </a:t>
            </a:r>
            <a:r>
              <a:rPr lang="en-US" sz="2800" dirty="0" err="1" smtClean="0"/>
              <a:t>gli</a:t>
            </a:r>
            <a:r>
              <a:rPr lang="en-US" sz="2800" dirty="0" smtClean="0"/>
              <a:t> </a:t>
            </a:r>
            <a:r>
              <a:rPr lang="en-US" sz="2800" dirty="0" err="1" smtClean="0"/>
              <a:t>diciamo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252520" y="1124744"/>
            <a:ext cx="259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Indice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relazione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’ </a:t>
            </a:r>
            <a:r>
              <a:rPr lang="en-US" dirty="0" err="1" smtClean="0"/>
              <a:t>fatta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diciamo</a:t>
            </a:r>
            <a:r>
              <a:rPr lang="en-US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Come </a:t>
            </a:r>
            <a:r>
              <a:rPr lang="en-US" dirty="0" err="1" smtClean="0"/>
              <a:t>impostiamo</a:t>
            </a:r>
            <a:r>
              <a:rPr lang="en-US" dirty="0" smtClean="0"/>
              <a:t> la </a:t>
            </a:r>
            <a:r>
              <a:rPr lang="en-US" dirty="0" err="1" smtClean="0"/>
              <a:t>discussione</a:t>
            </a:r>
            <a:r>
              <a:rPr lang="en-US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Qual’e</a:t>
            </a:r>
            <a:r>
              <a:rPr lang="en-US" dirty="0" smtClean="0"/>
              <a:t>’ la </a:t>
            </a:r>
            <a:r>
              <a:rPr lang="en-US" dirty="0" err="1" smtClean="0"/>
              <a:t>parcentuale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obiettivi</a:t>
            </a:r>
            <a:r>
              <a:rPr lang="en-US" dirty="0" smtClean="0"/>
              <a:t> </a:t>
            </a:r>
            <a:r>
              <a:rPr lang="en-US" dirty="0" err="1" smtClean="0"/>
              <a:t>raggiunti</a:t>
            </a:r>
            <a:r>
              <a:rPr lang="en-US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LHCb</a:t>
            </a:r>
            <a:r>
              <a:rPr lang="en-US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Dobbiamo</a:t>
            </a:r>
            <a:r>
              <a:rPr lang="en-US" dirty="0" smtClean="0"/>
              <a:t> </a:t>
            </a:r>
            <a:r>
              <a:rPr lang="en-US" dirty="0" err="1" smtClean="0"/>
              <a:t>dirgli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prossimi</a:t>
            </a:r>
            <a:r>
              <a:rPr lang="en-US" dirty="0" smtClean="0"/>
              <a:t> </a:t>
            </a:r>
            <a:r>
              <a:rPr lang="en-US" dirty="0" err="1" smtClean="0"/>
              <a:t>obiettivi</a:t>
            </a:r>
            <a:r>
              <a:rPr lang="en-US" dirty="0" smtClean="0"/>
              <a:t> o </a:t>
            </a:r>
            <a:r>
              <a:rPr lang="en-US" dirty="0" err="1" smtClean="0"/>
              <a:t>parlare</a:t>
            </a:r>
            <a:r>
              <a:rPr lang="en-US" dirty="0" smtClean="0"/>
              <a:t> </a:t>
            </a:r>
            <a:r>
              <a:rPr lang="en-US" dirty="0" err="1" smtClean="0"/>
              <a:t>genericamente</a:t>
            </a:r>
            <a:r>
              <a:rPr lang="en-US" dirty="0" smtClean="0"/>
              <a:t> del </a:t>
            </a:r>
            <a:r>
              <a:rPr lang="en-US" dirty="0" err="1" smtClean="0"/>
              <a:t>futuro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50797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8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Personale</a:t>
            </a:r>
            <a:r>
              <a:rPr lang="en-US" dirty="0" smtClean="0"/>
              <a:t> a Pisa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r>
              <a:rPr lang="en-US" dirty="0" smtClean="0"/>
              <a:t>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 a Pisa non è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preso</a:t>
            </a:r>
            <a:r>
              <a:rPr lang="en-US" dirty="0" smtClean="0"/>
              <a:t> </a:t>
            </a:r>
            <a:r>
              <a:rPr lang="en-US" dirty="0" err="1" smtClean="0"/>
              <a:t>personale</a:t>
            </a:r>
            <a:r>
              <a:rPr lang="en-US" dirty="0"/>
              <a:t> </a:t>
            </a:r>
            <a:r>
              <a:rPr lang="en-US" dirty="0" err="1" smtClean="0"/>
              <a:t>perchè</a:t>
            </a:r>
            <a:r>
              <a:rPr lang="en-US" dirty="0" smtClean="0"/>
              <a:t> molto </a:t>
            </a:r>
            <a:r>
              <a:rPr lang="en-US" dirty="0" err="1" smtClean="0"/>
              <a:t>lavoro</a:t>
            </a:r>
            <a:r>
              <a:rPr lang="en-US" dirty="0" smtClean="0"/>
              <a:t> è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fatto</a:t>
            </a:r>
            <a:r>
              <a:rPr lang="en-US" dirty="0" smtClean="0"/>
              <a:t> </a:t>
            </a:r>
            <a:r>
              <a:rPr lang="en-US" dirty="0" err="1" smtClean="0"/>
              <a:t>dai</a:t>
            </a:r>
            <a:r>
              <a:rPr lang="en-US" dirty="0" smtClean="0"/>
              <a:t> </a:t>
            </a:r>
            <a:r>
              <a:rPr lang="en-US" dirty="0" err="1" smtClean="0"/>
              <a:t>laureandi</a:t>
            </a:r>
            <a:r>
              <a:rPr lang="en-US" dirty="0" smtClean="0"/>
              <a:t> (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andati</a:t>
            </a:r>
            <a:r>
              <a:rPr lang="en-US" dirty="0" smtClean="0"/>
              <a:t> via)</a:t>
            </a:r>
          </a:p>
          <a:p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sarà</a:t>
            </a:r>
            <a:r>
              <a:rPr lang="en-US" dirty="0" smtClean="0"/>
              <a:t> </a:t>
            </a:r>
            <a:r>
              <a:rPr lang="en-US" dirty="0" err="1" smtClean="0"/>
              <a:t>necessario</a:t>
            </a:r>
            <a:r>
              <a:rPr lang="en-US" dirty="0" smtClean="0"/>
              <a:t> </a:t>
            </a:r>
            <a:r>
              <a:rPr lang="en-US" dirty="0" err="1" smtClean="0"/>
              <a:t>prendere</a:t>
            </a:r>
            <a:r>
              <a:rPr lang="en-US" dirty="0" smtClean="0"/>
              <a:t> </a:t>
            </a:r>
            <a:r>
              <a:rPr lang="en-US" dirty="0" err="1" smtClean="0"/>
              <a:t>almeno</a:t>
            </a:r>
            <a:r>
              <a:rPr lang="en-US" dirty="0" smtClean="0"/>
              <a:t> un </a:t>
            </a:r>
            <a:r>
              <a:rPr lang="en-US" dirty="0" err="1" smtClean="0"/>
              <a:t>assegnista</a:t>
            </a:r>
            <a:r>
              <a:rPr lang="en-US" dirty="0" smtClean="0"/>
              <a:t> a Pisa: </a:t>
            </a:r>
            <a:r>
              <a:rPr lang="en-US" dirty="0" err="1" smtClean="0"/>
              <a:t>candidati</a:t>
            </a:r>
            <a:r>
              <a:rPr lang="en-US" dirty="0" smtClean="0"/>
              <a:t>?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situazione</a:t>
            </a:r>
            <a:r>
              <a:rPr lang="en-US" dirty="0" smtClean="0"/>
              <a:t> </a:t>
            </a:r>
            <a:r>
              <a:rPr lang="en-US" dirty="0" err="1" smtClean="0"/>
              <a:t>potrebbe</a:t>
            </a:r>
            <a:r>
              <a:rPr lang="en-US" dirty="0" smtClean="0"/>
              <a:t> </a:t>
            </a:r>
            <a:r>
              <a:rPr lang="en-US" dirty="0" err="1" smtClean="0"/>
              <a:t>evolvere</a:t>
            </a:r>
            <a:r>
              <a:rPr lang="en-US" dirty="0" smtClean="0"/>
              <a:t> </a:t>
            </a:r>
            <a:r>
              <a:rPr lang="en-US" dirty="0" err="1" smtClean="0"/>
              <a:t>ulteriormente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futuro</a:t>
            </a:r>
            <a:r>
              <a:rPr lang="en-US" dirty="0" smtClean="0"/>
              <a:t> (extra </a:t>
            </a:r>
            <a:r>
              <a:rPr lang="en-US" dirty="0" err="1" smtClean="0"/>
              <a:t>soldi</a:t>
            </a:r>
            <a:r>
              <a:rPr lang="en-US" dirty="0" smtClean="0"/>
              <a:t> (?), </a:t>
            </a:r>
            <a:r>
              <a:rPr lang="en-US" dirty="0" err="1" smtClean="0"/>
              <a:t>nuova</a:t>
            </a:r>
            <a:r>
              <a:rPr lang="en-US" dirty="0" smtClean="0"/>
              <a:t> </a:t>
            </a:r>
            <a:r>
              <a:rPr lang="en-US" dirty="0" err="1" smtClean="0"/>
              <a:t>sede</a:t>
            </a:r>
            <a:r>
              <a:rPr lang="en-US" dirty="0" smtClean="0"/>
              <a:t> </a:t>
            </a:r>
            <a:r>
              <a:rPr lang="en-US" dirty="0" err="1" smtClean="0"/>
              <a:t>parzialmente</a:t>
            </a:r>
            <a:r>
              <a:rPr lang="en-US" dirty="0" smtClean="0"/>
              <a:t> </a:t>
            </a:r>
            <a:r>
              <a:rPr lang="en-US" dirty="0" err="1" smtClean="0"/>
              <a:t>coinvolta</a:t>
            </a:r>
            <a:r>
              <a:rPr lang="en-US" dirty="0"/>
              <a:t> </a:t>
            </a:r>
            <a:r>
              <a:rPr lang="en-US" dirty="0" smtClean="0"/>
              <a:t>(?),…)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Prossimi</a:t>
            </a:r>
            <a:r>
              <a:rPr lang="en-US" dirty="0" smtClean="0"/>
              <a:t> </a:t>
            </a:r>
            <a:r>
              <a:rPr lang="en-US" dirty="0" err="1" smtClean="0"/>
              <a:t>acquisti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r>
              <a:rPr lang="en-US" dirty="0" err="1" smtClean="0"/>
              <a:t>Sconto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K40: chi la </a:t>
            </a:r>
            <a:r>
              <a:rPr lang="en-US" dirty="0" err="1" smtClean="0"/>
              <a:t>vuole</a:t>
            </a:r>
            <a:r>
              <a:rPr lang="en-US" dirty="0" smtClean="0"/>
              <a:t>? Ne vale la </a:t>
            </a:r>
            <a:r>
              <a:rPr lang="en-US" dirty="0" err="1" smtClean="0"/>
              <a:t>pena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7056784" cy="387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92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Autocritica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r>
              <a:rPr lang="en-US" dirty="0" err="1" smtClean="0"/>
              <a:t>Fatto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per </a:t>
            </a:r>
            <a:r>
              <a:rPr lang="en-US" i="1" dirty="0" smtClean="0"/>
              <a:t>“</a:t>
            </a:r>
            <a:r>
              <a:rPr lang="en-US" i="1" dirty="0" err="1" smtClean="0"/>
              <a:t>propagandare</a:t>
            </a:r>
            <a:r>
              <a:rPr lang="en-US" i="1" dirty="0" smtClean="0"/>
              <a:t>”</a:t>
            </a:r>
          </a:p>
          <a:p>
            <a:pPr lvl="1"/>
            <a:r>
              <a:rPr lang="en-US" dirty="0" err="1" smtClean="0"/>
              <a:t>Tante</a:t>
            </a:r>
            <a:r>
              <a:rPr lang="en-US" dirty="0" smtClean="0"/>
              <a:t> </a:t>
            </a:r>
            <a:r>
              <a:rPr lang="en-US" dirty="0" err="1" smtClean="0"/>
              <a:t>conferenze</a:t>
            </a:r>
            <a:r>
              <a:rPr lang="en-US" dirty="0" smtClean="0"/>
              <a:t>, </a:t>
            </a:r>
            <a:r>
              <a:rPr lang="en-US" dirty="0" err="1" smtClean="0"/>
              <a:t>tanti</a:t>
            </a:r>
            <a:r>
              <a:rPr lang="en-US" dirty="0" smtClean="0"/>
              <a:t> proceedings, </a:t>
            </a:r>
            <a:r>
              <a:rPr lang="en-US" dirty="0" err="1" smtClean="0"/>
              <a:t>buon</a:t>
            </a:r>
            <a:r>
              <a:rPr lang="en-US" dirty="0" smtClean="0"/>
              <a:t> </a:t>
            </a:r>
            <a:r>
              <a:rPr lang="en-US" dirty="0" err="1" smtClean="0"/>
              <a:t>lavoro</a:t>
            </a:r>
            <a:r>
              <a:rPr lang="en-US" dirty="0" smtClean="0"/>
              <a:t>,…</a:t>
            </a:r>
          </a:p>
          <a:p>
            <a:r>
              <a:rPr lang="en-US" dirty="0" err="1" smtClean="0"/>
              <a:t>Fatto</a:t>
            </a:r>
            <a:r>
              <a:rPr lang="en-US" dirty="0" smtClean="0"/>
              <a:t> </a:t>
            </a:r>
            <a:r>
              <a:rPr lang="en-US" dirty="0" err="1" smtClean="0"/>
              <a:t>poco</a:t>
            </a:r>
            <a:r>
              <a:rPr lang="en-US" dirty="0" smtClean="0"/>
              <a:t> per </a:t>
            </a:r>
            <a:r>
              <a:rPr lang="en-US" i="1" dirty="0" err="1" smtClean="0"/>
              <a:t>coordinare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lavoro</a:t>
            </a:r>
            <a:r>
              <a:rPr lang="en-US" dirty="0" smtClean="0"/>
              <a:t> (</a:t>
            </a:r>
            <a:r>
              <a:rPr lang="en-US" dirty="0" err="1" smtClean="0"/>
              <a:t>eccezione</a:t>
            </a:r>
            <a:r>
              <a:rPr lang="en-US" dirty="0" smtClean="0"/>
              <a:t> Pisa-Ape) e </a:t>
            </a:r>
            <a:r>
              <a:rPr lang="en-US" dirty="0" err="1" smtClean="0"/>
              <a:t>condividere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Ok newsletter (</a:t>
            </a:r>
            <a:r>
              <a:rPr lang="en-US" dirty="0" err="1" smtClean="0"/>
              <a:t>sara</a:t>
            </a:r>
            <a:r>
              <a:rPr lang="en-US" dirty="0" smtClean="0"/>
              <a:t>’ </a:t>
            </a:r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regolare</a:t>
            </a:r>
            <a:r>
              <a:rPr lang="en-US" dirty="0" smtClean="0"/>
              <a:t>), con </a:t>
            </a:r>
            <a:r>
              <a:rPr lang="en-US" dirty="0" err="1" smtClean="0"/>
              <a:t>il</a:t>
            </a:r>
            <a:r>
              <a:rPr lang="en-US" dirty="0" smtClean="0"/>
              <a:t> SITO </a:t>
            </a:r>
            <a:r>
              <a:rPr lang="en-US" dirty="0" err="1" smtClean="0"/>
              <a:t>ancora</a:t>
            </a:r>
            <a:r>
              <a:rPr lang="en-US" dirty="0" smtClean="0"/>
              <a:t> non ci </a:t>
            </a:r>
            <a:r>
              <a:rPr lang="en-US" dirty="0" err="1" smtClean="0"/>
              <a:t>siamo</a:t>
            </a:r>
            <a:r>
              <a:rPr lang="en-US" dirty="0" smtClean="0"/>
              <a:t>, SVN non </a:t>
            </a:r>
            <a:r>
              <a:rPr lang="en-US" dirty="0" err="1" smtClean="0"/>
              <a:t>utilizzato</a:t>
            </a:r>
            <a:r>
              <a:rPr lang="en-US" dirty="0" smtClean="0"/>
              <a:t>, </a:t>
            </a:r>
            <a:r>
              <a:rPr lang="en-US" dirty="0" err="1" smtClean="0"/>
              <a:t>condivisione</a:t>
            </a:r>
            <a:r>
              <a:rPr lang="en-US" dirty="0" smtClean="0"/>
              <a:t> </a:t>
            </a:r>
            <a:r>
              <a:rPr lang="en-US" dirty="0" err="1" smtClean="0"/>
              <a:t>documenti</a:t>
            </a:r>
            <a:r>
              <a:rPr lang="en-US" dirty="0" smtClean="0"/>
              <a:t> da </a:t>
            </a:r>
            <a:r>
              <a:rPr lang="en-US" dirty="0" err="1" smtClean="0"/>
              <a:t>decidere</a:t>
            </a:r>
            <a:r>
              <a:rPr lang="en-US" dirty="0" smtClean="0"/>
              <a:t> (</a:t>
            </a:r>
            <a:r>
              <a:rPr lang="en-US" dirty="0" err="1" smtClean="0"/>
              <a:t>Sito</a:t>
            </a:r>
            <a:r>
              <a:rPr lang="en-US" dirty="0" smtClean="0"/>
              <a:t>?, alfresco? Drive?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455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vantGarde"/>
        <a:ea typeface=""/>
        <a:cs typeface=""/>
      </a:majorFont>
      <a:minorFont>
        <a:latin typeface="AvantGar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forbidden</Template>
  <TotalTime>29144</TotalTime>
  <Words>438</Words>
  <Application>Microsoft Office PowerPoint</Application>
  <PresentationFormat>Presentazione su schermo (4:3)</PresentationFormat>
  <Paragraphs>110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Default Design</vt:lpstr>
      <vt:lpstr>Discussione generale</vt:lpstr>
      <vt:lpstr>Presentazione standard di PowerPoint</vt:lpstr>
      <vt:lpstr>Bilancio &amp; rendicontazione</vt:lpstr>
      <vt:lpstr>Conferenze e scuole</vt:lpstr>
      <vt:lpstr>Special announcement</vt:lpstr>
      <vt:lpstr>Relazione a CSN1</vt:lpstr>
      <vt:lpstr>Personale a Pisa</vt:lpstr>
      <vt:lpstr>Prossimi acquisti</vt:lpstr>
      <vt:lpstr>Autocritica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gianluca lamanna</dc:title>
  <dc:creator>Gianluca</dc:creator>
  <cp:lastModifiedBy>Gianluca</cp:lastModifiedBy>
  <cp:revision>848</cp:revision>
  <cp:lastPrinted>2014-01-10T16:19:51Z</cp:lastPrinted>
  <dcterms:created xsi:type="dcterms:W3CDTF">2010-05-17T09:53:42Z</dcterms:created>
  <dcterms:modified xsi:type="dcterms:W3CDTF">2014-01-13T06:45:17Z</dcterms:modified>
</cp:coreProperties>
</file>