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1" r:id="rId1"/>
  </p:sldMasterIdLst>
  <p:notesMasterIdLst>
    <p:notesMasterId r:id="rId7"/>
  </p:notesMasterIdLst>
  <p:handoutMasterIdLst>
    <p:handoutMasterId r:id="rId8"/>
  </p:handoutMasterIdLst>
  <p:sldIdLst>
    <p:sldId id="256" r:id="rId2"/>
    <p:sldId id="397" r:id="rId3"/>
    <p:sldId id="398" r:id="rId4"/>
    <p:sldId id="399" r:id="rId5"/>
    <p:sldId id="400" r:id="rId6"/>
  </p:sldIdLst>
  <p:sldSz cx="9144000" cy="6858000" type="screen4x3"/>
  <p:notesSz cx="6794500" cy="9931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00"/>
    <a:srgbClr val="A50021"/>
    <a:srgbClr val="1F9C1C"/>
    <a:srgbClr val="FF9900"/>
    <a:srgbClr val="B2C88E"/>
    <a:srgbClr val="B2B2B2"/>
    <a:srgbClr val="E7F3F4"/>
    <a:srgbClr val="F3F9FA"/>
    <a:srgbClr val="99CC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24" cy="4970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7890" y="0"/>
            <a:ext cx="2945024" cy="4970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40367-35D9-48C7-971F-5B65C0349983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32766"/>
            <a:ext cx="2945024" cy="4970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7890" y="9432766"/>
            <a:ext cx="2945024" cy="4970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CDFB3-068C-40EB-8E24-09441015AE9A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617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27804B-C026-43FE-A2F9-F3D7A2BF5198}" type="datetimeFigureOut">
              <a:rPr lang="it-IT" smtClean="0"/>
              <a:pPr/>
              <a:t>13/01/2014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7416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33107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F27106-41B2-4287-94B0-5F9BB5C7CB5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7491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F27106-41B2-4287-94B0-5F9BB5C7CB5B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827088" y="1196975"/>
            <a:ext cx="7772400" cy="1470025"/>
          </a:xfrm>
        </p:spPr>
        <p:txBody>
          <a:bodyPr/>
          <a:lstStyle>
            <a:lvl1pPr>
              <a:defRPr sz="3200"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2089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i="1"/>
            </a:lvl1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pic>
        <p:nvPicPr>
          <p:cNvPr id="19" name="Picture 9" descr="barra_ondulat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79512" y="327810"/>
            <a:ext cx="5288426" cy="165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9" descr="barra_ondulat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2235245" y="2678304"/>
            <a:ext cx="5288426" cy="165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9" descr="barra_ondulat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3779912" y="6298788"/>
            <a:ext cx="5288426" cy="165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9" descr="barra_ondulat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6106560" y="4046457"/>
            <a:ext cx="5288426" cy="165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" descr="C:\Users\Gianluca\Documents\firb2012\sito\logo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914783"/>
            <a:ext cx="1704153" cy="768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38950" y="0"/>
            <a:ext cx="2074863" cy="61547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11188" y="0"/>
            <a:ext cx="6075362" cy="61547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188" y="0"/>
            <a:ext cx="5473700" cy="6477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684213" y="1628775"/>
            <a:ext cx="8229600" cy="4525963"/>
          </a:xfrm>
        </p:spPr>
        <p:txBody>
          <a:bodyPr/>
          <a:lstStyle/>
          <a:p>
            <a:pPr lvl="0"/>
            <a:r>
              <a:rPr lang="it-IT" noProof="0" smtClean="0"/>
              <a:t>Fare clic sull'icona per inserire una tabella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olo, contenu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188" y="0"/>
            <a:ext cx="5473700" cy="6477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4213" y="1628775"/>
            <a:ext cx="403860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875213" y="1628775"/>
            <a:ext cx="4038600" cy="21859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875213" y="3967163"/>
            <a:ext cx="4038600" cy="218757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13/01/2014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4282" y="0"/>
            <a:ext cx="8286808" cy="647700"/>
          </a:xfrm>
        </p:spPr>
        <p:txBody>
          <a:bodyPr/>
          <a:lstStyle>
            <a:lvl1pPr>
              <a:defRPr sz="3200">
                <a:solidFill>
                  <a:srgbClr val="5F8FFB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42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8752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0"/>
            <a:ext cx="7461274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 smtClean="0"/>
              <a:t>Fare clic per modificare lo stile del titolo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62877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</a:p>
        </p:txBody>
      </p:sp>
      <p:pic>
        <p:nvPicPr>
          <p:cNvPr id="2053" name="Picture 8" descr="barra_ondulata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rot="-5400000">
            <a:off x="-3223450" y="3366294"/>
            <a:ext cx="6858000" cy="12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9" descr="barra_ondulata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rot="10800000">
            <a:off x="0" y="549275"/>
            <a:ext cx="8064500" cy="14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61658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8172450" y="549275"/>
            <a:ext cx="146050" cy="142875"/>
          </a:xfrm>
          <a:prstGeom prst="rect">
            <a:avLst/>
          </a:prstGeom>
          <a:gradFill rotWithShape="1">
            <a:gsLst>
              <a:gs pos="0">
                <a:srgbClr val="888CEF">
                  <a:alpha val="61000"/>
                </a:srgbClr>
              </a:gs>
              <a:gs pos="100000">
                <a:srgbClr val="CFDDE9">
                  <a:alpha val="89999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>
              <a:latin typeface="Arial" charset="0"/>
            </a:endParaRP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8243888" y="333375"/>
            <a:ext cx="288925" cy="288925"/>
          </a:xfrm>
          <a:prstGeom prst="rect">
            <a:avLst/>
          </a:prstGeom>
          <a:gradFill rotWithShape="1">
            <a:gsLst>
              <a:gs pos="0">
                <a:srgbClr val="888CEF">
                  <a:alpha val="61000"/>
                </a:srgbClr>
              </a:gs>
              <a:gs pos="100000">
                <a:srgbClr val="CFDDE9">
                  <a:alpha val="89999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>
              <a:latin typeface="Arial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8459788" y="476250"/>
            <a:ext cx="288925" cy="288925"/>
          </a:xfrm>
          <a:prstGeom prst="rect">
            <a:avLst/>
          </a:prstGeom>
          <a:gradFill rotWithShape="1">
            <a:gsLst>
              <a:gs pos="0">
                <a:srgbClr val="888CEF">
                  <a:alpha val="61000"/>
                </a:srgbClr>
              </a:gs>
              <a:gs pos="100000">
                <a:srgbClr val="CFDDE9">
                  <a:alpha val="89999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>
              <a:latin typeface="Arial" charset="0"/>
            </a:endParaRPr>
          </a:p>
        </p:txBody>
      </p:sp>
      <p:pic>
        <p:nvPicPr>
          <p:cNvPr id="3" name="Picture 2" descr="C:\Users\Gianluca\Documents\firb2012\sito\logo.jpg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56" y="6432429"/>
            <a:ext cx="898219" cy="4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60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3D78AD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3D78AD"/>
          </a:solidFill>
          <a:effectLst>
            <a:outerShdw blurRad="38100" dist="38100" dir="2700000" algn="tl">
              <a:srgbClr val="C0C0C0"/>
            </a:outerShdw>
          </a:effectLst>
          <a:latin typeface="AvantGard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3D78AD"/>
          </a:solidFill>
          <a:effectLst>
            <a:outerShdw blurRad="38100" dist="38100" dir="2700000" algn="tl">
              <a:srgbClr val="C0C0C0"/>
            </a:outerShdw>
          </a:effectLst>
          <a:latin typeface="AvantGard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3D78AD"/>
          </a:solidFill>
          <a:effectLst>
            <a:outerShdw blurRad="38100" dist="38100" dir="2700000" algn="tl">
              <a:srgbClr val="C0C0C0"/>
            </a:outerShdw>
          </a:effectLst>
          <a:latin typeface="AvantGard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3D78AD"/>
          </a:solidFill>
          <a:effectLst>
            <a:outerShdw blurRad="38100" dist="38100" dir="2700000" algn="tl">
              <a:srgbClr val="C0C0C0"/>
            </a:outerShdw>
          </a:effectLst>
          <a:latin typeface="AvantGard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3D78AD"/>
          </a:solidFill>
          <a:effectLst>
            <a:outerShdw blurRad="38100" dist="38100" dir="2700000" algn="tl">
              <a:srgbClr val="C0C0C0"/>
            </a:outerShdw>
          </a:effectLst>
          <a:latin typeface="AvantGar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3D78AD"/>
          </a:solidFill>
          <a:effectLst>
            <a:outerShdw blurRad="38100" dist="38100" dir="2700000" algn="tl">
              <a:srgbClr val="C0C0C0"/>
            </a:outerShdw>
          </a:effectLst>
          <a:latin typeface="AvantGar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3D78AD"/>
          </a:solidFill>
          <a:effectLst>
            <a:outerShdw blurRad="38100" dist="38100" dir="2700000" algn="tl">
              <a:srgbClr val="C0C0C0"/>
            </a:outerShdw>
          </a:effectLst>
          <a:latin typeface="AvantGar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3D78AD"/>
          </a:solidFill>
          <a:effectLst>
            <a:outerShdw blurRad="38100" dist="38100" dir="2700000" algn="tl">
              <a:srgbClr val="C0C0C0"/>
            </a:outerShdw>
          </a:effectLst>
          <a:latin typeface="AvantGarde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412776"/>
            <a:ext cx="8640960" cy="1470025"/>
          </a:xfrm>
        </p:spPr>
        <p:txBody>
          <a:bodyPr/>
          <a:lstStyle/>
          <a:p>
            <a:pPr algn="ctr"/>
            <a:r>
              <a:rPr lang="it-IT" sz="4400" dirty="0" smtClean="0"/>
              <a:t>Introduzione</a:t>
            </a:r>
            <a:endParaRPr lang="it-IT" sz="4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75656" y="3212976"/>
            <a:ext cx="6400800" cy="1752600"/>
          </a:xfrm>
        </p:spPr>
        <p:txBody>
          <a:bodyPr/>
          <a:lstStyle/>
          <a:p>
            <a:r>
              <a:rPr lang="it-IT" sz="2400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Gianluca Lamanna  </a:t>
            </a:r>
          </a:p>
          <a:p>
            <a:r>
              <a:rPr lang="it-IT" sz="2000" i="1" dirty="0" smtClean="0"/>
              <a:t>(Unità di Pisa)</a:t>
            </a:r>
          </a:p>
          <a:p>
            <a:endParaRPr lang="it-IT" sz="2000" i="1" dirty="0" smtClean="0"/>
          </a:p>
          <a:p>
            <a:r>
              <a:rPr lang="en-US" sz="2000" i="1" dirty="0" smtClean="0">
                <a:solidFill>
                  <a:srgbClr val="0070C0"/>
                </a:solidFill>
              </a:rPr>
              <a:t>II GAP MEETING – Pisa – 13.1.2014</a:t>
            </a:r>
          </a:p>
          <a:p>
            <a:endParaRPr lang="it-IT" sz="2000" i="1" dirty="0" smtClean="0"/>
          </a:p>
          <a:p>
            <a:endParaRPr lang="it-IT" sz="2800" dirty="0" smtClean="0"/>
          </a:p>
          <a:p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it-IT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Welcome!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628801"/>
            <a:ext cx="3024336" cy="3744416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159871"/>
            <a:ext cx="5266556" cy="4992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741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4525963"/>
          </a:xfrm>
        </p:spPr>
        <p:txBody>
          <a:bodyPr/>
          <a:lstStyle/>
          <a:p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Scopi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meeting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Discutere</a:t>
            </a:r>
            <a:r>
              <a:rPr lang="en-US" dirty="0" smtClean="0"/>
              <a:t> </a:t>
            </a:r>
            <a:r>
              <a:rPr lang="en-US" dirty="0" err="1" smtClean="0"/>
              <a:t>cosa</a:t>
            </a:r>
            <a:r>
              <a:rPr lang="en-US" dirty="0" smtClean="0"/>
              <a:t> è </a:t>
            </a:r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fatto</a:t>
            </a:r>
            <a:endParaRPr lang="en-US" dirty="0" smtClean="0"/>
          </a:p>
          <a:p>
            <a:pPr lvl="1"/>
            <a:r>
              <a:rPr lang="en-US" dirty="0" err="1" smtClean="0"/>
              <a:t>Discutere</a:t>
            </a:r>
            <a:r>
              <a:rPr lang="en-US" dirty="0" smtClean="0"/>
              <a:t> </a:t>
            </a:r>
            <a:r>
              <a:rPr lang="en-US" dirty="0" err="1" smtClean="0"/>
              <a:t>cosa</a:t>
            </a:r>
            <a:r>
              <a:rPr lang="en-US" dirty="0" smtClean="0"/>
              <a:t> </a:t>
            </a:r>
            <a:r>
              <a:rPr lang="en-US" dirty="0" smtClean="0"/>
              <a:t>e come dire </a:t>
            </a:r>
            <a:r>
              <a:rPr lang="en-US" dirty="0" err="1" smtClean="0"/>
              <a:t>quello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abbiamo</a:t>
            </a:r>
            <a:r>
              <a:rPr lang="en-US" dirty="0" smtClean="0"/>
              <a:t> </a:t>
            </a:r>
            <a:r>
              <a:rPr lang="en-US" dirty="0" err="1" smtClean="0"/>
              <a:t>fatto</a:t>
            </a:r>
            <a:endParaRPr lang="en-US" dirty="0" smtClean="0"/>
          </a:p>
          <a:p>
            <a:pPr lvl="1"/>
            <a:r>
              <a:rPr lang="en-US" dirty="0" err="1" smtClean="0"/>
              <a:t>Discutere</a:t>
            </a:r>
            <a:r>
              <a:rPr lang="en-US" dirty="0" smtClean="0"/>
              <a:t> </a:t>
            </a:r>
            <a:r>
              <a:rPr lang="en-US" dirty="0" err="1" smtClean="0"/>
              <a:t>cosa</a:t>
            </a:r>
            <a:r>
              <a:rPr lang="en-US" dirty="0" smtClean="0"/>
              <a:t> è </a:t>
            </a:r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speso</a:t>
            </a:r>
            <a:endParaRPr lang="en-US" dirty="0" smtClean="0"/>
          </a:p>
          <a:p>
            <a:pPr lvl="1"/>
            <a:r>
              <a:rPr lang="en-US" dirty="0" err="1" smtClean="0"/>
              <a:t>Discutere</a:t>
            </a:r>
            <a:r>
              <a:rPr lang="en-US" dirty="0" smtClean="0"/>
              <a:t> </a:t>
            </a:r>
            <a:r>
              <a:rPr lang="en-US" dirty="0" err="1" smtClean="0"/>
              <a:t>cosa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farà</a:t>
            </a:r>
            <a:endParaRPr lang="en-US" dirty="0" smtClean="0"/>
          </a:p>
          <a:p>
            <a:pPr lvl="1"/>
            <a:r>
              <a:rPr lang="en-US" dirty="0" err="1" smtClean="0"/>
              <a:t>Discutere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dove </a:t>
            </a:r>
            <a:r>
              <a:rPr lang="en-US" dirty="0" err="1" smtClean="0"/>
              <a:t>siamo</a:t>
            </a:r>
            <a:r>
              <a:rPr lang="en-US" dirty="0" smtClean="0"/>
              <a:t> </a:t>
            </a:r>
            <a:r>
              <a:rPr lang="en-US" dirty="0" err="1" smtClean="0"/>
              <a:t>rispetto</a:t>
            </a:r>
            <a:r>
              <a:rPr lang="en-US" dirty="0" smtClean="0"/>
              <a:t> al </a:t>
            </a:r>
            <a:r>
              <a:rPr lang="en-US" dirty="0" err="1" smtClean="0"/>
              <a:t>progetto</a:t>
            </a:r>
            <a:r>
              <a:rPr lang="en-US" dirty="0" smtClean="0"/>
              <a:t> in </a:t>
            </a:r>
            <a:r>
              <a:rPr lang="en-US" dirty="0" err="1" smtClean="0"/>
              <a:t>generale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299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5805264"/>
            <a:ext cx="8229600" cy="85353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764704"/>
            <a:ext cx="5915025" cy="490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arentesi graffa chiusa 3"/>
          <p:cNvSpPr/>
          <p:nvPr/>
        </p:nvSpPr>
        <p:spPr>
          <a:xfrm>
            <a:off x="6083956" y="1268760"/>
            <a:ext cx="648072" cy="4320480"/>
          </a:xfrm>
          <a:prstGeom prst="rightBrace">
            <a:avLst>
              <a:gd name="adj1" fmla="val 107622"/>
              <a:gd name="adj2" fmla="val 50000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asellaDiTesto 4"/>
          <p:cNvSpPr txBox="1"/>
          <p:nvPr/>
        </p:nvSpPr>
        <p:spPr>
          <a:xfrm>
            <a:off x="6876256" y="1305341"/>
            <a:ext cx="2267744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en-US" sz="24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passato</a:t>
            </a:r>
            <a:r>
              <a:rPr lang="en-US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Cosa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è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fatto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Quanto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abbiamo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rispettato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le “milestones”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Cosa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manca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completarle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Problemi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incontrati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Attività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diverse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Cosa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diciamo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CSN1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977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516216" y="1271960"/>
            <a:ext cx="252028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</a:t>
            </a:r>
            <a:r>
              <a:rPr lang="en-US" sz="24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futuro</a:t>
            </a:r>
            <a:r>
              <a:rPr lang="en-US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sz="1800" dirty="0" err="1" smtClean="0"/>
              <a:t>Completamento</a:t>
            </a:r>
            <a:r>
              <a:rPr lang="en-US" sz="1800" dirty="0" smtClean="0"/>
              <a:t> </a:t>
            </a:r>
            <a:r>
              <a:rPr lang="en-US" sz="1800" dirty="0" err="1" smtClean="0"/>
              <a:t>degli</a:t>
            </a:r>
            <a:r>
              <a:rPr lang="en-US" sz="1800" dirty="0" smtClean="0"/>
              <a:t> </a:t>
            </a:r>
            <a:r>
              <a:rPr lang="en-US" sz="1800" dirty="0" err="1" smtClean="0"/>
              <a:t>studi</a:t>
            </a:r>
            <a:r>
              <a:rPr lang="en-US" sz="1800" dirty="0" smtClean="0"/>
              <a:t> </a:t>
            </a:r>
            <a:r>
              <a:rPr lang="en-US" sz="1800" dirty="0" err="1" smtClean="0"/>
              <a:t>su</a:t>
            </a:r>
            <a:r>
              <a:rPr lang="en-US" sz="1800" dirty="0" smtClean="0"/>
              <a:t> L0</a:t>
            </a:r>
          </a:p>
          <a:p>
            <a:r>
              <a:rPr lang="en-US" sz="1800" dirty="0" err="1" smtClean="0"/>
              <a:t>Sviluppo</a:t>
            </a:r>
            <a:r>
              <a:rPr lang="en-US" sz="1800" dirty="0" smtClean="0"/>
              <a:t> </a:t>
            </a:r>
            <a:r>
              <a:rPr lang="en-US" sz="1800" dirty="0" err="1" smtClean="0"/>
              <a:t>prototipo</a:t>
            </a:r>
            <a:r>
              <a:rPr lang="en-US" sz="1800" dirty="0" smtClean="0"/>
              <a:t> per NA62</a:t>
            </a:r>
          </a:p>
          <a:p>
            <a:r>
              <a:rPr lang="en-US" sz="1800" dirty="0" err="1" smtClean="0"/>
              <a:t>Prossimi</a:t>
            </a:r>
            <a:r>
              <a:rPr lang="en-US" sz="1800" dirty="0" smtClean="0"/>
              <a:t> step per ATLAS</a:t>
            </a:r>
          </a:p>
          <a:p>
            <a:r>
              <a:rPr lang="en-US" sz="1800" dirty="0" err="1" smtClean="0"/>
              <a:t>Possibile</a:t>
            </a:r>
            <a:r>
              <a:rPr lang="en-US" sz="1800" dirty="0" smtClean="0"/>
              <a:t> </a:t>
            </a:r>
            <a:r>
              <a:rPr lang="en-US" sz="1800" dirty="0" err="1" smtClean="0"/>
              <a:t>collaborazione</a:t>
            </a:r>
            <a:r>
              <a:rPr lang="en-US" sz="1800" dirty="0" smtClean="0"/>
              <a:t> con </a:t>
            </a:r>
            <a:r>
              <a:rPr lang="en-US" sz="1800" dirty="0" err="1" smtClean="0"/>
              <a:t>LHCb</a:t>
            </a:r>
            <a:endParaRPr lang="en-US" sz="1800" dirty="0" smtClean="0"/>
          </a:p>
          <a:p>
            <a:r>
              <a:rPr lang="en-US" sz="1800" dirty="0" err="1" smtClean="0"/>
              <a:t>Stato</a:t>
            </a:r>
            <a:r>
              <a:rPr lang="en-US" sz="1800" dirty="0" smtClean="0"/>
              <a:t> </a:t>
            </a:r>
            <a:r>
              <a:rPr lang="en-US" sz="1800" dirty="0" err="1" smtClean="0"/>
              <a:t>degli</a:t>
            </a:r>
            <a:r>
              <a:rPr lang="en-US" sz="1800" dirty="0" smtClean="0"/>
              <a:t> </a:t>
            </a:r>
            <a:r>
              <a:rPr lang="en-US" sz="1800" dirty="0" err="1" smtClean="0"/>
              <a:t>studi</a:t>
            </a:r>
            <a:r>
              <a:rPr lang="en-US" sz="1800" dirty="0" smtClean="0"/>
              <a:t> per la </a:t>
            </a:r>
            <a:r>
              <a:rPr lang="en-US" sz="1800" dirty="0" err="1" smtClean="0"/>
              <a:t>ricostruzione</a:t>
            </a:r>
            <a:r>
              <a:rPr lang="en-US" sz="1800" dirty="0" smtClean="0"/>
              <a:t> di </a:t>
            </a:r>
            <a:r>
              <a:rPr lang="en-US" sz="1800" dirty="0" err="1" smtClean="0"/>
              <a:t>immagini</a:t>
            </a:r>
            <a:endParaRPr lang="en-US" sz="1800" dirty="0" smtClean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97330"/>
            <a:ext cx="5897463" cy="5532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arentesi graffa chiusa 4"/>
          <p:cNvSpPr/>
          <p:nvPr/>
        </p:nvSpPr>
        <p:spPr>
          <a:xfrm>
            <a:off x="6083956" y="1268760"/>
            <a:ext cx="648072" cy="5040560"/>
          </a:xfrm>
          <a:prstGeom prst="rightBrace">
            <a:avLst>
              <a:gd name="adj1" fmla="val 107622"/>
              <a:gd name="adj2" fmla="val 50000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9140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vantGarde"/>
        <a:ea typeface=""/>
        <a:cs typeface=""/>
      </a:majorFont>
      <a:minorFont>
        <a:latin typeface="AvantGar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forbidden</Template>
  <TotalTime>29512</TotalTime>
  <Words>109</Words>
  <Application>Microsoft Office PowerPoint</Application>
  <PresentationFormat>Presentazione su schermo (4:3)</PresentationFormat>
  <Paragraphs>29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Default Design</vt:lpstr>
      <vt:lpstr>Introduzione</vt:lpstr>
      <vt:lpstr>Welcome!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talk gianluca lamanna</dc:title>
  <dc:creator>Gianluca</dc:creator>
  <cp:lastModifiedBy>Gianluca</cp:lastModifiedBy>
  <cp:revision>838</cp:revision>
  <cp:lastPrinted>2014-01-10T16:19:23Z</cp:lastPrinted>
  <dcterms:created xsi:type="dcterms:W3CDTF">2010-05-17T09:53:42Z</dcterms:created>
  <dcterms:modified xsi:type="dcterms:W3CDTF">2014-01-13T06:26:25Z</dcterms:modified>
</cp:coreProperties>
</file>